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1.xml" ContentType="application/vnd.openxmlformats-officedocument.presentationml.tag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notesMasterIdLst>
    <p:notesMasterId r:id="rId20"/>
  </p:notesMasterIdLst>
  <p:sldIdLst>
    <p:sldId id="302" r:id="rId2"/>
    <p:sldId id="321" r:id="rId3"/>
    <p:sldId id="363" r:id="rId4"/>
    <p:sldId id="364" r:id="rId5"/>
    <p:sldId id="320" r:id="rId6"/>
    <p:sldId id="365" r:id="rId7"/>
    <p:sldId id="372" r:id="rId8"/>
    <p:sldId id="373" r:id="rId9"/>
    <p:sldId id="366" r:id="rId10"/>
    <p:sldId id="367" r:id="rId11"/>
    <p:sldId id="369" r:id="rId12"/>
    <p:sldId id="368" r:id="rId13"/>
    <p:sldId id="370" r:id="rId14"/>
    <p:sldId id="335" r:id="rId15"/>
    <p:sldId id="336" r:id="rId16"/>
    <p:sldId id="344" r:id="rId17"/>
    <p:sldId id="356" r:id="rId18"/>
    <p:sldId id="362" r:id="rId1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000000"/>
    <a:srgbClr val="C00000"/>
    <a:srgbClr val="00B050"/>
    <a:srgbClr val="B381D9"/>
    <a:srgbClr val="003366"/>
    <a:srgbClr val="0099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autoAdjust="0"/>
    <p:restoredTop sz="95337" autoAdjust="0"/>
  </p:normalViewPr>
  <p:slideViewPr>
    <p:cSldViewPr>
      <p:cViewPr varScale="1">
        <p:scale>
          <a:sx n="72" d="100"/>
          <a:sy n="72" d="100"/>
        </p:scale>
        <p:origin x="1320" y="72"/>
      </p:cViewPr>
      <p:guideLst>
        <p:guide orient="horz" pos="2160"/>
        <p:guide pos="2880"/>
      </p:guideLst>
    </p:cSldViewPr>
  </p:slideViewPr>
  <p:notesTextViewPr>
    <p:cViewPr>
      <p:scale>
        <a:sx n="1" d="1"/>
        <a:sy n="1" d="1"/>
      </p:scale>
      <p:origin x="0" y="0"/>
    </p:cViewPr>
  </p:notesTextViewPr>
  <p:notesViewPr>
    <p:cSldViewPr>
      <p:cViewPr varScale="1">
        <p:scale>
          <a:sx n="62" d="100"/>
          <a:sy n="62" d="100"/>
        </p:scale>
        <p:origin x="-1666" y="-8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CBC817E2-F727-3651-7BF6-858913F72723}"/>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4F52497-89B5-20FE-9BF1-4D9EFDA03C6A}"/>
              </a:ext>
            </a:extLst>
          </p:cNvPr>
          <p:cNvSpPr>
            <a:spLocks noGrp="1"/>
          </p:cNvSpPr>
          <p:nvPr>
            <p:ph type="body" sz="quarter" idx="3"/>
          </p:nvPr>
        </p:nvSpPr>
        <p:spPr>
          <a:xfrm>
            <a:off x="457200" y="4416425"/>
            <a:ext cx="6096000" cy="4183063"/>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7" name="Slide Number Placeholder 6">
            <a:extLst>
              <a:ext uri="{FF2B5EF4-FFF2-40B4-BE49-F238E27FC236}">
                <a16:creationId xmlns:a16="http://schemas.microsoft.com/office/drawing/2014/main" id="{92E0A921-3602-C090-9846-230B52D9E6F0}"/>
              </a:ext>
            </a:extLst>
          </p:cNvPr>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7CDF9DE-0B8F-439B-9522-AEB20BDC240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1E023C0-612E-3543-A10D-4BD0558E00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C4B4AB8-5F7C-CDCC-9224-15A11797C3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rtl="1"/>
            <a:r>
              <a:rPr lang="ar-LB" altLang="en-US" b="1" i="1"/>
              <a:t>راجع دليل المدرّب</a:t>
            </a:r>
            <a:r>
              <a:rPr lang="ar-LB" altLang="en-US" i="1"/>
              <a:t> للحصول على إرشادات عامة حول استخدام هذا العرض. يصلح هذا الدليل كمورد مرافق، يلخّص أهداف جلسة التدريب والمواد التدريبية اللازمة لها، وكذلك يقدّم نصائح إضافية حول حسن إدارتها. تجدر الإشارة إلى أنّ هذا الدليل يتضمّن تعليمات كاملة حول كيفية تنشيط بعض التمارين المشار إليها في هذا العرض، ومعلومات إضافية حول محتويات بعض الشرائح. </a:t>
            </a:r>
          </a:p>
          <a:p>
            <a:pPr algn="just" rtl="1"/>
            <a:endParaRPr lang="en-US" altLang="en-US"/>
          </a:p>
          <a:p>
            <a:pPr algn="just" rtl="1"/>
            <a:r>
              <a:rPr lang="ar-SA" altLang="en-US" i="1"/>
              <a:t>الرجاء تكييف عرض "الباوربوينت" والتمارين والأمثلة وال</a:t>
            </a:r>
            <a:r>
              <a:rPr lang="ar-LB" altLang="en-US" i="1"/>
              <a:t>نشرات</a:t>
            </a:r>
            <a:r>
              <a:rPr lang="ar-SA" altLang="en-US" i="1"/>
              <a:t> المعدّة للتوزيع حسب الحاجة، قبل فترة من انعقاد ورشة العمل. وبمّا أنّ هذه المواد تتوجّه في الأساس إلى جمهور عالمي، فمن الأوفق تعديلها لتتناسب بشكل أفضل مع السياق المحلي وخلفية المشاركات ومستوى خبرتهن، واستخدام المفاهيم والصور والأمثلة المستمدة من واقع البلد أو المنطقة، قدر الإمكان، لتكون مرتبطة بواقع الحال وملائمة للسياق العام.</a:t>
            </a:r>
            <a:endParaRPr lang="ar-LB" altLang="en-US" i="1"/>
          </a:p>
          <a:p>
            <a:pPr algn="r" rtl="1"/>
            <a:endParaRPr lang="ar-LB" altLang="en-US" i="1">
              <a:latin typeface="Simplified Arabic" panose="02020603050405020304" pitchFamily="18" charset="-78"/>
              <a:cs typeface="Simplified Arabic" panose="02020603050405020304" pitchFamily="18" charset="-78"/>
            </a:endParaRPr>
          </a:p>
          <a:p>
            <a:pPr algn="r" rtl="1"/>
            <a:r>
              <a:rPr lang="ar-LB" altLang="en-US" i="1">
                <a:latin typeface="Simplified Arabic" panose="02020603050405020304" pitchFamily="18" charset="-78"/>
                <a:cs typeface="Simplified Arabic" panose="02020603050405020304" pitchFamily="18" charset="-78"/>
              </a:rPr>
              <a:t>تولّى إعداد هذا العرض والدليل آيمي هاملين. يودّ المعهد الديمقراطي الوطني أيضاً التقدّم بالشكر إلى كل من ساهم بإعداد هذه الموادّ بمن فيهم كارولين هابرد، وسوزان كيمب، وسوزان مارخام، وأليسون ميوهلينبيك، وكريستال روزاريو، وريبيكا توركينغتون.</a:t>
            </a:r>
            <a:endParaRPr lang="en-US" altLang="en-US" b="1" i="1">
              <a:latin typeface="Simplified Arabic" panose="02020603050405020304" pitchFamily="18" charset="-78"/>
              <a:cs typeface="Simplified Arabic" panose="02020603050405020304" pitchFamily="18" charset="-78"/>
            </a:endParaRPr>
          </a:p>
          <a:p>
            <a:r>
              <a:rPr lang="en-US" altLang="en-US"/>
              <a:t> </a:t>
            </a:r>
            <a:r>
              <a:rPr lang="en-US" altLang="en-US" i="1"/>
              <a:t> </a:t>
            </a:r>
            <a:endParaRPr lang="en-US" altLang="en-US"/>
          </a:p>
        </p:txBody>
      </p:sp>
      <p:sp>
        <p:nvSpPr>
          <p:cNvPr id="17412" name="Slide Number Placeholder 3">
            <a:extLst>
              <a:ext uri="{FF2B5EF4-FFF2-40B4-BE49-F238E27FC236}">
                <a16:creationId xmlns:a16="http://schemas.microsoft.com/office/drawing/2014/main" id="{6C739553-70AC-922E-6D66-FB312D0F36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E8142E-E8EA-4EE8-A9F0-03EBDF027755}" type="slidenum">
              <a:rPr lang="en-US" altLang="en-US">
                <a:solidFill>
                  <a:srgbClr val="000000"/>
                </a:solidFill>
              </a:rPr>
              <a:pPr>
                <a:spcBef>
                  <a:spcPct val="0"/>
                </a:spcBef>
              </a:pPr>
              <a:t>1</a:t>
            </a:fld>
            <a:endParaRPr lang="en-US" altLang="en-US">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E5E260FF-6E57-8824-B0E9-A59FCCA89F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A71F0EE4-E90D-3642-8AC6-581A1C71BB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ar-LB" altLang="en-US" b="1"/>
              <a:t>مضمون الشريحة:</a:t>
            </a:r>
            <a:r>
              <a:rPr lang="ar-LB" altLang="en-US" i="1"/>
              <a:t> في مستهلّ الجلسة، عرّف عن نفسك، وعن أعضاء فريق العمل والمدربين والمساعدين الآخرين. ثمّ امنَح المشاركات فرصة التعريف عن أنفسهن، موضحاً القواعد الأساسية للتدريب. </a:t>
            </a:r>
          </a:p>
          <a:p>
            <a:pPr algn="r" rtl="1"/>
            <a:endParaRPr lang="en-US" altLang="en-US"/>
          </a:p>
          <a:p>
            <a:pPr algn="r" rtl="1"/>
            <a:r>
              <a:rPr lang="ar-LB" altLang="en-US" b="1"/>
              <a:t>ملاحظات للمدرّب:</a:t>
            </a:r>
            <a:r>
              <a:rPr lang="ar-LB" altLang="en-US" i="1"/>
              <a:t> من المهم تعزيز الروابط بين المشاركات. إذا كان هذا العرض هو أول عروض ورشة العمل، فاحرص على أن تمنح المشاركات الوقت الكافي للتعارف، وتحديد القواعد الأساسية لمجالات التفاعل والمشاركة. يمكنك الحصول على إرشادات حول تمارين كسر الجليد وهذه القواعد في ملف "التدريب والتنشيط".</a:t>
            </a:r>
          </a:p>
          <a:p>
            <a:pPr algn="r" rtl="1"/>
            <a:endParaRPr lang="en-US" altLang="en-US"/>
          </a:p>
          <a:p>
            <a:pPr algn="r" rtl="1"/>
            <a:r>
              <a:rPr lang="ar-LB" altLang="en-US" i="1"/>
              <a:t>يجوز أيضاً تحديد القواعد الأساسية بأن تطلب من المشاركات تقديم الاقتراحات، والموافقة عليها كمجموعة. ثمّ يُصار إلى تدوينها على ورقة عرض تُعلّق على الحائط، للرجوع إليها خلال جلسة التدريب.</a:t>
            </a:r>
            <a:endParaRPr lang="en-US" altLang="en-US"/>
          </a:p>
        </p:txBody>
      </p:sp>
      <p:sp>
        <p:nvSpPr>
          <p:cNvPr id="35844" name="Slide Number Placeholder 3">
            <a:extLst>
              <a:ext uri="{FF2B5EF4-FFF2-40B4-BE49-F238E27FC236}">
                <a16:creationId xmlns:a16="http://schemas.microsoft.com/office/drawing/2014/main" id="{E1788B70-76F6-3C24-6149-54BE0E3DBA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F9EA34-C728-4F2B-B522-905D9FC8B87C}" type="slidenum">
              <a:rPr lang="en-US" altLang="en-US">
                <a:latin typeface="Times New Roman" panose="02020603050405020304" pitchFamily="18" charset="0"/>
              </a:rPr>
              <a:pPr>
                <a:spcBef>
                  <a:spcPct val="0"/>
                </a:spcBef>
              </a:pPr>
              <a:t>10</a:t>
            </a:fld>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A1E87312-846D-80D5-995C-7CBB29B844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9E18D02E-5B55-C550-301F-1F486E0451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ar-LB" altLang="en-US" b="1"/>
              <a:t>مضمون الشريحة:</a:t>
            </a:r>
            <a:r>
              <a:rPr lang="ar-LB" altLang="en-US" i="1"/>
              <a:t> في مستهلّ الجلسة، عرّف عن نفسك، وعن أعضاء فريق العمل والمدربين والمساعدين الآخرين. ثمّ امنَح المشاركات فرصة التعريف عن أنفسهن، موضحاً القواعد الأساسية للتدريب. </a:t>
            </a:r>
          </a:p>
          <a:p>
            <a:pPr algn="r" rtl="1"/>
            <a:endParaRPr lang="en-US" altLang="en-US"/>
          </a:p>
          <a:p>
            <a:pPr algn="r" rtl="1"/>
            <a:r>
              <a:rPr lang="ar-LB" altLang="en-US" b="1"/>
              <a:t>ملاحظات للمدرّب:</a:t>
            </a:r>
            <a:r>
              <a:rPr lang="ar-LB" altLang="en-US" i="1"/>
              <a:t> من المهم تعزيز الروابط بين المشاركات. إذا كان هذا العرض هو أول عروض ورشة العمل، فاحرص على أن تمنح المشاركات الوقت الكافي للتعارف، وتحديد القواعد الأساسية لمجالات التفاعل والمشاركة. يمكنك الحصول على إرشادات حول تمارين كسر الجليد وهذه القواعد في ملف "التدريب والتنشيط".</a:t>
            </a:r>
          </a:p>
          <a:p>
            <a:pPr algn="r" rtl="1"/>
            <a:endParaRPr lang="en-US" altLang="en-US"/>
          </a:p>
          <a:p>
            <a:pPr algn="r" rtl="1"/>
            <a:r>
              <a:rPr lang="ar-LB" altLang="en-US" i="1"/>
              <a:t>يجوز أيضاً تحديد القواعد الأساسية بأن تطلب من المشاركات تقديم الاقتراحات، والموافقة عليها كمجموعة. ثمّ يُصار إلى تدوينها على ورقة عرض تُعلّق على الحائط، للرجوع إليها خلال جلسة التدريب.</a:t>
            </a:r>
            <a:endParaRPr lang="en-US" altLang="en-US"/>
          </a:p>
        </p:txBody>
      </p:sp>
      <p:sp>
        <p:nvSpPr>
          <p:cNvPr id="37892" name="Slide Number Placeholder 3">
            <a:extLst>
              <a:ext uri="{FF2B5EF4-FFF2-40B4-BE49-F238E27FC236}">
                <a16:creationId xmlns:a16="http://schemas.microsoft.com/office/drawing/2014/main" id="{404B6537-9DAB-9C24-B68E-A8ADE232D5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C3A068-8502-4B75-B598-0B8752B27376}" type="slidenum">
              <a:rPr lang="en-US" altLang="en-US">
                <a:latin typeface="Times New Roman" panose="02020603050405020304" pitchFamily="18" charset="0"/>
              </a:rPr>
              <a:pPr>
                <a:spcBef>
                  <a:spcPct val="0"/>
                </a:spcBef>
              </a:pPr>
              <a:t>11</a:t>
            </a:fld>
            <a:endParaRPr lang="en-US" altLang="en-US">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FFF0A73F-C076-2DB3-A667-4915C92D76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0A537BB3-7977-393D-CE75-4378817F66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ar-LB" altLang="en-US" b="1"/>
              <a:t>مضمون الشريحة:</a:t>
            </a:r>
            <a:r>
              <a:rPr lang="ar-LB" altLang="en-US" i="1"/>
              <a:t> في مستهلّ الجلسة، عرّف عن نفسك، وعن أعضاء فريق العمل والمدربين والمساعدين الآخرين. ثمّ امنَح المشاركات فرصة التعريف عن أنفسهن، موضحاً القواعد الأساسية للتدريب. </a:t>
            </a:r>
          </a:p>
          <a:p>
            <a:pPr algn="r" rtl="1"/>
            <a:endParaRPr lang="en-US" altLang="en-US"/>
          </a:p>
          <a:p>
            <a:pPr algn="r" rtl="1"/>
            <a:r>
              <a:rPr lang="ar-LB" altLang="en-US" b="1"/>
              <a:t>ملاحظات للمدرّب:</a:t>
            </a:r>
            <a:r>
              <a:rPr lang="ar-LB" altLang="en-US" i="1"/>
              <a:t> من المهم تعزيز الروابط بين المشاركات. إذا كان هذا العرض هو أول عروض ورشة العمل، فاحرص على أن تمنح المشاركات الوقت الكافي للتعارف، وتحديد القواعد الأساسية لمجالات التفاعل والمشاركة. يمكنك الحصول على إرشادات حول تمارين كسر الجليد وهذه القواعد في ملف "التدريب والتنشيط".</a:t>
            </a:r>
          </a:p>
          <a:p>
            <a:pPr algn="r" rtl="1"/>
            <a:endParaRPr lang="en-US" altLang="en-US"/>
          </a:p>
          <a:p>
            <a:pPr algn="r" rtl="1"/>
            <a:r>
              <a:rPr lang="ar-LB" altLang="en-US" i="1"/>
              <a:t>يجوز أيضاً تحديد القواعد الأساسية بأن تطلب من المشاركات تقديم الاقتراحات، والموافقة عليها كمجموعة. ثمّ يُصار إلى تدوينها على ورقة عرض تُعلّق على الحائط، للرجوع إليها خلال جلسة التدريب.</a:t>
            </a:r>
            <a:endParaRPr lang="en-US" altLang="en-US"/>
          </a:p>
        </p:txBody>
      </p:sp>
      <p:sp>
        <p:nvSpPr>
          <p:cNvPr id="39940" name="Slide Number Placeholder 3">
            <a:extLst>
              <a:ext uri="{FF2B5EF4-FFF2-40B4-BE49-F238E27FC236}">
                <a16:creationId xmlns:a16="http://schemas.microsoft.com/office/drawing/2014/main" id="{88209FE7-E9BB-898E-4D46-A2384369B3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F1E6A2-D1E2-47C4-B200-40D179CDFC26}" type="slidenum">
              <a:rPr lang="en-US" altLang="en-US">
                <a:latin typeface="Times New Roman" panose="02020603050405020304" pitchFamily="18" charset="0"/>
              </a:rPr>
              <a:pPr>
                <a:spcBef>
                  <a:spcPct val="0"/>
                </a:spcBef>
              </a:pPr>
              <a:t>12</a:t>
            </a:fld>
            <a:endParaRPr lang="en-US" altLang="en-US">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1B15E375-7858-59CB-3CDE-82B853CB4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6424D3A6-C861-1972-1FDC-F7058FEA3A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ar-LB" altLang="en-US" b="1"/>
              <a:t>مضمون الشريحة:</a:t>
            </a:r>
            <a:r>
              <a:rPr lang="ar-LB" altLang="en-US" i="1"/>
              <a:t> في مستهلّ الجلسة، عرّف عن نفسك، وعن أعضاء فريق العمل والمدربين والمساعدين الآخرين. ثمّ امنَح المشاركات فرصة التعريف عن أنفسهن، موضحاً القواعد الأساسية للتدريب. </a:t>
            </a:r>
          </a:p>
          <a:p>
            <a:pPr algn="r" rtl="1"/>
            <a:endParaRPr lang="en-US" altLang="en-US"/>
          </a:p>
          <a:p>
            <a:pPr algn="r" rtl="1"/>
            <a:r>
              <a:rPr lang="ar-LB" altLang="en-US" b="1"/>
              <a:t>ملاحظات للمدرّب:</a:t>
            </a:r>
            <a:r>
              <a:rPr lang="ar-LB" altLang="en-US" i="1"/>
              <a:t> من المهم تعزيز الروابط بين المشاركات. إذا كان هذا العرض هو أول عروض ورشة العمل، فاحرص على أن تمنح المشاركات الوقت الكافي للتعارف، وتحديد القواعد الأساسية لمجالات التفاعل والمشاركة. يمكنك الحصول على إرشادات حول تمارين كسر الجليد وهذه القواعد في ملف "التدريب والتنشيط".</a:t>
            </a:r>
          </a:p>
          <a:p>
            <a:pPr algn="r" rtl="1"/>
            <a:endParaRPr lang="en-US" altLang="en-US"/>
          </a:p>
          <a:p>
            <a:pPr algn="r" rtl="1"/>
            <a:r>
              <a:rPr lang="ar-LB" altLang="en-US" i="1"/>
              <a:t>يجوز أيضاً تحديد القواعد الأساسية بأن تطلب من المشاركات تقديم الاقتراحات، والموافقة عليها كمجموعة. ثمّ يُصار إلى تدوينها على ورقة عرض تُعلّق على الحائط، للرجوع إليها خلال جلسة التدريب.</a:t>
            </a:r>
            <a:endParaRPr lang="en-US" altLang="en-US"/>
          </a:p>
        </p:txBody>
      </p:sp>
      <p:sp>
        <p:nvSpPr>
          <p:cNvPr id="41988" name="Slide Number Placeholder 3">
            <a:extLst>
              <a:ext uri="{FF2B5EF4-FFF2-40B4-BE49-F238E27FC236}">
                <a16:creationId xmlns:a16="http://schemas.microsoft.com/office/drawing/2014/main" id="{D4708208-D815-256A-34BD-E281B36B51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7D869D-B71A-483C-837C-2BB3A06BB1F1}" type="slidenum">
              <a:rPr lang="en-US" altLang="en-US">
                <a:latin typeface="Times New Roman" panose="02020603050405020304" pitchFamily="18" charset="0"/>
              </a:rPr>
              <a:pPr>
                <a:spcBef>
                  <a:spcPct val="0"/>
                </a:spcBef>
              </a:pPr>
              <a:t>13</a:t>
            </a:fld>
            <a:endParaRPr lang="en-US" altLang="en-US">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D59C0A6E-2882-8386-7CEF-290C69F18F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A8AD3617-7CD6-38C7-A198-EC343616D63B}"/>
              </a:ext>
            </a:extLst>
          </p:cNvPr>
          <p:cNvSpPr>
            <a:spLocks noGrp="1"/>
          </p:cNvSpPr>
          <p:nvPr>
            <p:ph type="body" idx="1"/>
          </p:nvPr>
        </p:nvSpPr>
        <p:spPr bwMode="auto"/>
        <p:txBody>
          <a:bodyPr wrap="square" numCol="1" anchor="t" anchorCtr="0" compatLnSpc="1">
            <a:prstTxWarp prst="textNoShape">
              <a:avLst/>
            </a:prstTxWarp>
          </a:bodyPr>
          <a:lstStyle/>
          <a:p>
            <a:pPr algn="r" rtl="1">
              <a:spcBef>
                <a:spcPct val="0"/>
              </a:spcBef>
              <a:defRPr/>
            </a:pPr>
            <a:r>
              <a:rPr lang="ar-LB" b="1" dirty="0">
                <a:latin typeface="Simplified Arabic" pitchFamily="18" charset="-78"/>
                <a:cs typeface="Simplified Arabic" pitchFamily="18" charset="-78"/>
              </a:rPr>
              <a:t>مضمون الشريحة: </a:t>
            </a:r>
            <a:r>
              <a:rPr lang="ar-LB" i="1" dirty="0">
                <a:latin typeface="Simplified Arabic" pitchFamily="18" charset="-78"/>
                <a:cs typeface="Simplified Arabic" pitchFamily="18" charset="-78"/>
              </a:rPr>
              <a:t>عندما تمكّن النساء في مناصب القيادة:</a:t>
            </a:r>
          </a:p>
          <a:p>
            <a:pPr marL="171450" indent="-171450" algn="r" rtl="1">
              <a:spcBef>
                <a:spcPct val="0"/>
              </a:spcBef>
              <a:buFont typeface="Arial" pitchFamily="34" charset="0"/>
              <a:buChar char="•"/>
              <a:defRPr/>
            </a:pPr>
            <a:r>
              <a:rPr lang="ar-LB" i="1" dirty="0">
                <a:latin typeface="Simplified Arabic" pitchFamily="18" charset="-78"/>
                <a:cs typeface="Simplified Arabic" pitchFamily="18" charset="-78"/>
              </a:rPr>
              <a:t>تختبر الدول معايير عيش أعلى . وتعرف قطاعات التعليم، والبنى التحتية والصحة تطوّرات إيجابية.</a:t>
            </a:r>
          </a:p>
          <a:p>
            <a:pPr marL="171450" indent="-171450" algn="r" rtl="1">
              <a:spcBef>
                <a:spcPct val="0"/>
              </a:spcBef>
              <a:buFont typeface="Arial" pitchFamily="34" charset="0"/>
              <a:buChar char="•"/>
              <a:defRPr/>
            </a:pPr>
            <a:r>
              <a:rPr lang="ar-LB" i="1" dirty="0">
                <a:latin typeface="Simplified Arabic" pitchFamily="18" charset="-78"/>
                <a:cs typeface="Simplified Arabic" pitchFamily="18" charset="-78"/>
              </a:rPr>
              <a:t>تميل النساء إلى تمثيل اهتمامات النساء وغيرهنّ من الناخبين المهمّشين، ويساعدن في تحسين استجابة صياغة السياسات ونظام الحكم لاحتياجات المواطنين. وثمة أدلّة ثابتة تشير إلى أنّه عندما يتمّ انتخاب مزيد من النساء في المناصب العامة، يحصل ارتفاع في عملية صياغة السياسات التي تركّز على نوعية الحياة، وتعكس أولويات الأسر، والنساء، والأقليات الإثنية، والعرقية.</a:t>
            </a:r>
          </a:p>
          <a:p>
            <a:pPr marL="171450" indent="-171450" algn="r" rtl="1">
              <a:spcBef>
                <a:spcPct val="0"/>
              </a:spcBef>
              <a:buFont typeface="Arial" pitchFamily="34" charset="0"/>
              <a:buChar char="•"/>
              <a:defRPr/>
            </a:pPr>
            <a:r>
              <a:rPr lang="ar-LB" i="1" dirty="0">
                <a:latin typeface="Simplified Arabic" pitchFamily="18" charset="-78"/>
                <a:cs typeface="Simplified Arabic" pitchFamily="18" charset="-78"/>
              </a:rPr>
              <a:t>تبيّن الأبحاث أنّ أساليب القيادة وفضّ النزاعات الخاصة بالمرأة تجسّد المثل الديمقراطية، وأن النساء أشدّ ميلاً للعمل في أسلوب أقلّ هرميةً، أكثر تشاركيةً، وأكثر تعاوناً مقارنةً بالرجال. كما من المرجّح أن تعمل النساء مع مختلف الأقطاب السياسية، ولو في المجتمعات الشديدة الانحياز.</a:t>
            </a:r>
          </a:p>
          <a:p>
            <a:pPr marL="171450" indent="-171450" algn="r" rtl="1">
              <a:spcBef>
                <a:spcPct val="0"/>
              </a:spcBef>
              <a:buFont typeface="Arial" pitchFamily="34" charset="0"/>
              <a:buChar char="•"/>
              <a:defRPr/>
            </a:pPr>
            <a:r>
              <a:rPr lang="ar-LB" i="1" dirty="0">
                <a:latin typeface="Simplified Arabic" pitchFamily="18" charset="-78"/>
                <a:cs typeface="Simplified Arabic" pitchFamily="18" charset="-78"/>
              </a:rPr>
              <a:t>النساء شديدات الالتزام ببناء السلام وإعادة الإعمار بعد فترات التزاع ولديهنّ نظرة فريدة وقوية يحملنها إلى مائدة الحوار. تفترح الأبحاث والحالات المدروسة أنّ اتفاقات السلام، وإعادة الإعمار بعد النزاع، والحكم من الأرجح أن تحقق نسبةً أكبر من النجاح عندما يكون للمرأة دور في السياسة.</a:t>
            </a:r>
          </a:p>
          <a:p>
            <a:pPr marL="171450" indent="-171450" algn="r" rtl="1">
              <a:spcBef>
                <a:spcPct val="0"/>
              </a:spcBef>
              <a:buFont typeface="Arial" pitchFamily="34" charset="0"/>
              <a:buChar char="•"/>
              <a:defRPr/>
            </a:pPr>
            <a:r>
              <a:rPr lang="ar-LB" i="1" dirty="0">
                <a:latin typeface="Simplified Arabic" pitchFamily="18" charset="-78"/>
                <a:cs typeface="Simplified Arabic" pitchFamily="18" charset="-78"/>
              </a:rPr>
              <a:t>ثمة أدلّة كافية من القطاع الخاص تظهر أنّ التوازن بين الجنسين في أوساط صنّاع القرار يحسّن من نتائج عمليات صنع القرار. </a:t>
            </a:r>
          </a:p>
          <a:p>
            <a:pPr algn="r" rtl="1">
              <a:spcBef>
                <a:spcPct val="0"/>
              </a:spcBef>
              <a:buFont typeface="Arial" pitchFamily="34" charset="0"/>
              <a:buNone/>
              <a:defRPr/>
            </a:pPr>
            <a:endParaRPr lang="ar-LB" i="1" dirty="0">
              <a:latin typeface="Simplified Arabic" pitchFamily="18" charset="-78"/>
              <a:cs typeface="Simplified Arabic" pitchFamily="18" charset="-78"/>
            </a:endParaRPr>
          </a:p>
          <a:p>
            <a:pPr algn="r" rtl="1">
              <a:spcBef>
                <a:spcPct val="0"/>
              </a:spcBef>
              <a:buFont typeface="Arial" pitchFamily="34" charset="0"/>
              <a:buNone/>
              <a:defRPr/>
            </a:pPr>
            <a:r>
              <a:rPr lang="ar-LB" b="1" dirty="0">
                <a:latin typeface="Simplified Arabic" pitchFamily="18" charset="-78"/>
                <a:cs typeface="Simplified Arabic" pitchFamily="18" charset="-78"/>
              </a:rPr>
              <a:t>ملاحظات للمدرّب: </a:t>
            </a:r>
            <a:r>
              <a:rPr lang="ar-LB" i="1" dirty="0">
                <a:latin typeface="Simplified Arabic" pitchFamily="18" charset="-78"/>
                <a:cs typeface="Simplified Arabic" pitchFamily="18" charset="-78"/>
              </a:rPr>
              <a:t>لمزيد من المعلومات والأمثلة من حول العالم، يرجى العودة إلى الورقة بعنوان ما أهمية المرأة في الحياة السياسية.</a:t>
            </a:r>
          </a:p>
          <a:p>
            <a:pPr algn="r" rtl="1">
              <a:spcBef>
                <a:spcPct val="0"/>
              </a:spcBef>
              <a:buFont typeface="Arial" pitchFamily="34" charset="0"/>
              <a:buNone/>
              <a:defRPr/>
            </a:pPr>
            <a:endParaRPr lang="ar-LB" i="1" dirty="0">
              <a:latin typeface="Simplified Arabic" pitchFamily="18" charset="-78"/>
              <a:cs typeface="Simplified Arabic" pitchFamily="18" charset="-78"/>
            </a:endParaRPr>
          </a:p>
          <a:p>
            <a:pPr algn="r" rtl="1">
              <a:spcBef>
                <a:spcPct val="0"/>
              </a:spcBef>
              <a:buFont typeface="Arial" pitchFamily="34" charset="0"/>
              <a:buNone/>
              <a:defRPr/>
            </a:pPr>
            <a:r>
              <a:rPr lang="ar-LB" b="1" dirty="0">
                <a:latin typeface="Simplified Arabic" pitchFamily="18" charset="-78"/>
                <a:cs typeface="Simplified Arabic" pitchFamily="18" charset="-78"/>
              </a:rPr>
              <a:t>الورقة 4: </a:t>
            </a:r>
            <a:r>
              <a:rPr lang="ar-LB" i="1" dirty="0">
                <a:latin typeface="Simplified Arabic" pitchFamily="18" charset="-78"/>
                <a:cs typeface="Simplified Arabic" pitchFamily="18" charset="-78"/>
              </a:rPr>
              <a:t>ما أهمية المرأة في الحياة السياسية</a:t>
            </a:r>
            <a:endParaRPr lang="en-US" i="1" dirty="0">
              <a:latin typeface="Simplified Arabic" pitchFamily="18" charset="-78"/>
              <a:cs typeface="Simplified Arabic" pitchFamily="18" charset="-78"/>
            </a:endParaRPr>
          </a:p>
          <a:p>
            <a:pPr>
              <a:spcBef>
                <a:spcPct val="0"/>
              </a:spcBef>
              <a:defRPr/>
            </a:pPr>
            <a:endParaRPr lang="en-US" dirty="0"/>
          </a:p>
        </p:txBody>
      </p:sp>
      <p:sp>
        <p:nvSpPr>
          <p:cNvPr id="44036" name="Slide Number Placeholder 3">
            <a:extLst>
              <a:ext uri="{FF2B5EF4-FFF2-40B4-BE49-F238E27FC236}">
                <a16:creationId xmlns:a16="http://schemas.microsoft.com/office/drawing/2014/main" id="{882BB19A-9B1E-62D6-C0A3-60E3EA1085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344C31-0C43-4E7F-AE5D-96BF977A17D1}" type="slidenum">
              <a:rPr lang="en-US" altLang="en-US"/>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3F4B3BA3-E811-7089-FD07-F5E5EB3758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D8DDE531-F8B2-D10E-33E3-781E5CBBCF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ar-LB" altLang="en-US" b="1">
                <a:latin typeface="Simplified Arabic" panose="02020603050405020304" pitchFamily="18" charset="-78"/>
                <a:cs typeface="Simplified Arabic" panose="02020603050405020304" pitchFamily="18" charset="-78"/>
              </a:rPr>
              <a:t>مضمون الشريحة: </a:t>
            </a:r>
            <a:r>
              <a:rPr lang="ar-LB" altLang="en-US" i="1">
                <a:latin typeface="Simplified Arabic" panose="02020603050405020304" pitchFamily="18" charset="-78"/>
                <a:cs typeface="Simplified Arabic" panose="02020603050405020304" pitchFamily="18" charset="-78"/>
              </a:rPr>
              <a:t>تؤمن وزيرة الخارجية الأميركية السابقة والرئيسة الحالية للمعهد الديمقراطي الوطني، مادلين أولبرايت،في أهمية مشاركة المرأة في الحياة السياسية وقد اختصرت قناعاتها في المقولتين التاليتين: </a:t>
            </a:r>
          </a:p>
          <a:p>
            <a:pPr algn="r" rtl="1"/>
            <a:endParaRPr lang="ar-LB" altLang="en-US" i="1">
              <a:latin typeface="Simplified Arabic" panose="02020603050405020304" pitchFamily="18" charset="-78"/>
              <a:cs typeface="Simplified Arabic" panose="02020603050405020304" pitchFamily="18" charset="-78"/>
            </a:endParaRPr>
          </a:p>
          <a:p>
            <a:pPr algn="r" rtl="1"/>
            <a:r>
              <a:rPr lang="ar-LB" altLang="en-US" i="1">
                <a:latin typeface="Simplified Arabic" panose="02020603050405020304" pitchFamily="18" charset="-78"/>
                <a:cs typeface="Simplified Arabic" panose="02020603050405020304" pitchFamily="18" charset="-78"/>
              </a:rPr>
              <a:t>«النجاح من دون ديمقراطية غير ممكن. الديمقراطية من دون نساء مستحيلة.»</a:t>
            </a:r>
          </a:p>
          <a:p>
            <a:pPr algn="r" rtl="1"/>
            <a:endParaRPr lang="ar-LB" altLang="en-US" i="1">
              <a:latin typeface="Simplified Arabic" panose="02020603050405020304" pitchFamily="18" charset="-78"/>
              <a:cs typeface="Simplified Arabic" panose="02020603050405020304" pitchFamily="18" charset="-78"/>
            </a:endParaRPr>
          </a:p>
          <a:p>
            <a:pPr algn="r" rtl="1"/>
            <a:r>
              <a:rPr lang="ar-LB" altLang="en-US" i="1">
                <a:latin typeface="Simplified Arabic" panose="02020603050405020304" pitchFamily="18" charset="-78"/>
                <a:cs typeface="Simplified Arabic" panose="02020603050405020304" pitchFamily="18" charset="-78"/>
              </a:rPr>
              <a:t>«مشاركة المرأة في الحياة السياسية تنتج في أرباح ملموسة للديمقراطية، بما في ذلك استجابة أفضل لاحتياجات المواطنين، ومزيد من التعاون بين الأحزاب السياسية، والإثنيات المختلفة، وسلام أكثر استدامةً.»</a:t>
            </a:r>
            <a:endParaRPr lang="en-US" altLang="en-US" b="1">
              <a:latin typeface="Simplified Arabic" panose="02020603050405020304" pitchFamily="18" charset="-78"/>
              <a:cs typeface="Simplified Arabic" panose="02020603050405020304" pitchFamily="18" charset="-78"/>
            </a:endParaRPr>
          </a:p>
          <a:p>
            <a:endParaRPr lang="en-US" altLang="en-US" i="1"/>
          </a:p>
        </p:txBody>
      </p:sp>
      <p:sp>
        <p:nvSpPr>
          <p:cNvPr id="46084" name="Slide Number Placeholder 3">
            <a:extLst>
              <a:ext uri="{FF2B5EF4-FFF2-40B4-BE49-F238E27FC236}">
                <a16:creationId xmlns:a16="http://schemas.microsoft.com/office/drawing/2014/main" id="{70515D69-AE4C-B982-89D5-B2AE2013A2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24CB62-DCD7-46CE-998B-93D9E3AC6212}" type="slidenum">
              <a:rPr lang="en-US" altLang="en-US"/>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48511F84-240D-0CF5-2BA4-249AD3BC22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1550353F-9B48-D7FF-682D-A02E148C2EAC}"/>
              </a:ext>
            </a:extLst>
          </p:cNvPr>
          <p:cNvSpPr>
            <a:spLocks noGrp="1"/>
          </p:cNvSpPr>
          <p:nvPr>
            <p:ph type="body" idx="1"/>
          </p:nvPr>
        </p:nvSpPr>
        <p:spPr bwMode="auto"/>
        <p:txBody>
          <a:bodyPr wrap="square" numCol="1" anchor="t" anchorCtr="0" compatLnSpc="1">
            <a:prstTxWarp prst="textNoShape">
              <a:avLst/>
            </a:prstTxWarp>
          </a:bodyPr>
          <a:lstStyle/>
          <a:p>
            <a:pPr algn="r" rtl="1">
              <a:defRPr/>
            </a:pPr>
            <a:r>
              <a:rPr lang="ar-LB" b="1" dirty="0">
                <a:latin typeface="Simplified Arabic" pitchFamily="18" charset="-78"/>
                <a:cs typeface="Simplified Arabic" pitchFamily="18" charset="-78"/>
              </a:rPr>
              <a:t>مضمون الشريحة: </a:t>
            </a:r>
            <a:r>
              <a:rPr lang="ar-LB" i="1" dirty="0">
                <a:latin typeface="Simplified Arabic" pitchFamily="18" charset="-78"/>
                <a:cs typeface="Simplified Arabic" pitchFamily="18" charset="-78"/>
              </a:rPr>
              <a:t>ما هو الغرض من تعزيز مشاركة المرأة في الحياة السياسية من حول العالم ؟ باختصار، نريد المزيد!</a:t>
            </a:r>
          </a:p>
          <a:p>
            <a:pPr algn="r" rtl="1">
              <a:defRPr/>
            </a:pPr>
            <a:endParaRPr lang="ar-LB" i="1" dirty="0">
              <a:latin typeface="Simplified Arabic" pitchFamily="18" charset="-78"/>
              <a:cs typeface="Simplified Arabic" pitchFamily="18" charset="-78"/>
            </a:endParaRPr>
          </a:p>
          <a:p>
            <a:pPr marL="171450" indent="-171450" algn="r" rtl="1">
              <a:buFont typeface="Arial" pitchFamily="34" charset="0"/>
              <a:buChar char="•"/>
              <a:defRPr/>
            </a:pPr>
            <a:r>
              <a:rPr lang="ar-LB" i="1" dirty="0">
                <a:latin typeface="Simplified Arabic" pitchFamily="18" charset="-78"/>
                <a:cs typeface="Simplified Arabic" pitchFamily="18" charset="-78"/>
              </a:rPr>
              <a:t>المزيد من الناخبات (الواعيات): نريد من النساء التصويت بأعدادٍ كبيرة ونريد منهنّ أن يكنّ قادرات على التصويت بحرية، وعلى أساس المعلومات الشاملة التي يكوّنّها عن المرشحين وبرامجهم الانتخابية. </a:t>
            </a:r>
          </a:p>
          <a:p>
            <a:pPr marL="171450" indent="-171450" algn="r" rtl="1">
              <a:buFont typeface="Arial" pitchFamily="34" charset="0"/>
              <a:buChar char="•"/>
              <a:defRPr/>
            </a:pPr>
            <a:r>
              <a:rPr lang="ar-LB" i="1" dirty="0">
                <a:latin typeface="Simplified Arabic" pitchFamily="18" charset="-78"/>
                <a:cs typeface="Simplified Arabic" pitchFamily="18" charset="-78"/>
              </a:rPr>
              <a:t>المزيد من القيادات الحزبية النسائية.</a:t>
            </a:r>
          </a:p>
          <a:p>
            <a:pPr marL="171450" indent="-171450" algn="r" rtl="1">
              <a:buFont typeface="Arial" pitchFamily="34" charset="0"/>
              <a:buChar char="•"/>
              <a:defRPr/>
            </a:pPr>
            <a:r>
              <a:rPr lang="ar-LB" i="1" dirty="0">
                <a:latin typeface="Simplified Arabic" pitchFamily="18" charset="-78"/>
                <a:cs typeface="Simplified Arabic" pitchFamily="18" charset="-78"/>
              </a:rPr>
              <a:t>المزيد من النساء المنتخبات على كافة المستويات</a:t>
            </a:r>
          </a:p>
          <a:p>
            <a:pPr marL="171450" indent="-171450" algn="r" rtl="1">
              <a:buFont typeface="Arial" pitchFamily="34" charset="0"/>
              <a:buChar char="•"/>
              <a:defRPr/>
            </a:pPr>
            <a:r>
              <a:rPr lang="ar-LB" i="1" dirty="0">
                <a:latin typeface="Simplified Arabic" pitchFamily="18" charset="-78"/>
                <a:cs typeface="Simplified Arabic" pitchFamily="18" charset="-78"/>
              </a:rPr>
              <a:t>قيادات نسائية أكثر فعالية: لا يتعلّق الأمر بالكمية فحسب. لا نريد العديد من القيادات النسائية. بل تهمّنا الجودة والنوعية. نريد من النساء أن يكنّ فاعلات ويثبتن ما تقدر عليه النساء عندما يمنحن الفرصة. </a:t>
            </a:r>
          </a:p>
          <a:p>
            <a:pPr marL="171450" indent="-171450" algn="r" rtl="1">
              <a:buFont typeface="Arial" pitchFamily="34" charset="0"/>
              <a:buChar char="•"/>
              <a:defRPr/>
            </a:pPr>
            <a:r>
              <a:rPr lang="ar-LB" i="1" dirty="0">
                <a:latin typeface="Simplified Arabic" pitchFamily="18" charset="-78"/>
                <a:cs typeface="Simplified Arabic" pitchFamily="18" charset="-78"/>
              </a:rPr>
              <a:t>برامج سياسية أكثر شمولية: من خلال زيادة عدد القيادات الحزبية النسائية وتحسين قدراتها، نأمل في رؤية برامج حزبية أكثر شمولية تعالج القضايا ذات الأهمية بالنسبة إلى النساء وعائلاتهنّ. </a:t>
            </a:r>
          </a:p>
          <a:p>
            <a:pPr marL="171450" indent="-171450" algn="r" rtl="1">
              <a:buFont typeface="Arial" pitchFamily="34" charset="0"/>
              <a:buChar char="•"/>
              <a:defRPr/>
            </a:pPr>
            <a:r>
              <a:rPr lang="ar-LB" i="1" dirty="0">
                <a:latin typeface="Simplified Arabic" pitchFamily="18" charset="-78"/>
                <a:cs typeface="Simplified Arabic" pitchFamily="18" charset="-78"/>
              </a:rPr>
              <a:t>السياسات العامة الأكثر شمولية: كذلك الأمر، من خلال زيادة عدد المسؤولات المنتخبات ونوعيتهنّ، نأمل في أن نرى سياسات عامة وتشاريع أكثر شمولية.</a:t>
            </a:r>
            <a:endParaRPr lang="en-US" b="1" dirty="0">
              <a:latin typeface="Simplified Arabic" pitchFamily="18" charset="-78"/>
              <a:cs typeface="Simplified Arabic" pitchFamily="18" charset="-78"/>
            </a:endParaRPr>
          </a:p>
        </p:txBody>
      </p:sp>
      <p:sp>
        <p:nvSpPr>
          <p:cNvPr id="48132" name="Slide Number Placeholder 3">
            <a:extLst>
              <a:ext uri="{FF2B5EF4-FFF2-40B4-BE49-F238E27FC236}">
                <a16:creationId xmlns:a16="http://schemas.microsoft.com/office/drawing/2014/main" id="{7F1A8A08-5D05-E4CD-EA88-E300DBA07F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393665-5647-4406-8745-8D728754D9C5}" type="slidenum">
              <a:rPr lang="en-US" altLang="en-US"/>
              <a:pPr>
                <a:spcBef>
                  <a:spcPct val="0"/>
                </a:spcBef>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99F0CA5E-B2D8-C13D-45EA-ED138674F4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008820FD-8FCE-CDBF-CF0B-F9D276D1CD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ar-LB" altLang="en-US" b="1">
                <a:latin typeface="Simplified Arabic" panose="02020603050405020304" pitchFamily="18" charset="-78"/>
                <a:cs typeface="Simplified Arabic" panose="02020603050405020304" pitchFamily="18" charset="-78"/>
              </a:rPr>
              <a:t>مضمون الشريحة: </a:t>
            </a:r>
            <a:r>
              <a:rPr lang="ar-LB" altLang="en-US" i="1">
                <a:latin typeface="Simplified Arabic" panose="02020603050405020304" pitchFamily="18" charset="-78"/>
                <a:cs typeface="Simplified Arabic" panose="02020603050405020304" pitchFamily="18" charset="-78"/>
              </a:rPr>
              <a:t>في العراق، التأمت مجموعة من النساء من مختلف القطاعات والأحزاب السياسية من أجل إعداد برنامج وطني للمرأة. عملت المجموعة على تحديد القضايا الهامة التي تواجه النساء واقترحت حلاً لكل منها. ركّز البرنامج على مشاركة المرأة في الحياة السياسية، وتمكينها في الحياة الاقتصادية، وقضايا العنف المنزلي، والتربية والتعليم، والرعاية الصحية. وقامت المجموعة منذ إنشائها باستخدام البرنامج لتنسيق حملات المدافعة الناجحة والمبادرات التشريعية. كما مارست المجموعة الضغط على المسؤولين الحكوميين وقادة الأحزاب لدعم البرنامج والالتزام بتوصياته.</a:t>
            </a:r>
            <a:endParaRPr lang="en-US" altLang="en-US" b="1">
              <a:latin typeface="Simplified Arabic" panose="02020603050405020304" pitchFamily="18" charset="-78"/>
              <a:cs typeface="Simplified Arabic" panose="02020603050405020304" pitchFamily="18" charset="-78"/>
            </a:endParaRPr>
          </a:p>
          <a:p>
            <a:endParaRPr lang="en-US" altLang="en-US" i="1"/>
          </a:p>
        </p:txBody>
      </p:sp>
      <p:sp>
        <p:nvSpPr>
          <p:cNvPr id="50180" name="Slide Number Placeholder 3">
            <a:extLst>
              <a:ext uri="{FF2B5EF4-FFF2-40B4-BE49-F238E27FC236}">
                <a16:creationId xmlns:a16="http://schemas.microsoft.com/office/drawing/2014/main" id="{550BE8FF-44AE-A4E9-8FE9-A49C2DE497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190484F-345D-49B0-852F-0AD9D3587C19}" type="slidenum">
              <a:rPr lang="en-US" altLang="en-US"/>
              <a:pPr>
                <a:spcBef>
                  <a:spcPct val="0"/>
                </a:spcBef>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F8644C1B-AD83-8C90-0435-1767BD66236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0" hangingPunct="0">
              <a:spcBef>
                <a:spcPct val="0"/>
              </a:spcBef>
            </a:pPr>
            <a:fld id="{43B386B8-B019-444C-AAE4-3531F9CD1CDA}" type="slidenum">
              <a:rPr lang="en-US" altLang="en-US">
                <a:latin typeface="Times New Roman" panose="02020603050405020304" pitchFamily="18" charset="0"/>
              </a:rPr>
              <a:pPr eaLnBrk="0" hangingPunct="0">
                <a:spcBef>
                  <a:spcPct val="0"/>
                </a:spcBef>
              </a:pPr>
              <a:t>18</a:t>
            </a:fld>
            <a:endParaRPr lang="en-US" altLang="en-US">
              <a:latin typeface="Times New Roman" panose="02020603050405020304" pitchFamily="18" charset="0"/>
            </a:endParaRPr>
          </a:p>
        </p:txBody>
      </p:sp>
      <p:sp>
        <p:nvSpPr>
          <p:cNvPr id="52227" name="Rectangle 2">
            <a:extLst>
              <a:ext uri="{FF2B5EF4-FFF2-40B4-BE49-F238E27FC236}">
                <a16:creationId xmlns:a16="http://schemas.microsoft.com/office/drawing/2014/main" id="{24100EC9-452D-26D5-3016-DB3274B455A0}"/>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75780" name="Rectangle 3">
            <a:extLst>
              <a:ext uri="{FF2B5EF4-FFF2-40B4-BE49-F238E27FC236}">
                <a16:creationId xmlns:a16="http://schemas.microsoft.com/office/drawing/2014/main" id="{5E76E670-FEC8-5B3D-B96F-27612BE1F0D9}"/>
              </a:ext>
            </a:extLst>
          </p:cNvPr>
          <p:cNvSpPr>
            <a:spLocks noGrp="1" noChangeArrowheads="1"/>
          </p:cNvSpPr>
          <p:nvPr>
            <p:ph type="body" idx="1"/>
          </p:nvPr>
        </p:nvSpPr>
        <p:spPr bwMode="auto">
          <a:ln>
            <a:miter lim="800000"/>
            <a:headEnd/>
            <a:tailEnd/>
          </a:ln>
        </p:spPr>
        <p:txBody>
          <a:bodyPr wrap="square" numCol="1" anchor="t" anchorCtr="0" compatLnSpc="1">
            <a:prstTxWarp prst="textNoShape">
              <a:avLst/>
            </a:prstTxWarp>
          </a:bodyPr>
          <a:lstStyle/>
          <a:p>
            <a:pPr marL="342900" indent="-342900" algn="r" rtl="1">
              <a:spcBef>
                <a:spcPts val="0"/>
              </a:spcBef>
              <a:buFont typeface="Arial" charset="0"/>
              <a:buNone/>
              <a:defRPr/>
            </a:pPr>
            <a:r>
              <a:rPr lang="ar-LB" b="1" dirty="0">
                <a:latin typeface="Simplified Arabic" pitchFamily="18" charset="-78"/>
                <a:cs typeface="Simplified Arabic" pitchFamily="18" charset="-78"/>
              </a:rPr>
              <a:t>مضمون الشريحة: </a:t>
            </a:r>
            <a:r>
              <a:rPr lang="ar-LB" i="1" dirty="0">
                <a:latin typeface="Simplified Arabic" pitchFamily="18" charset="-78"/>
                <a:cs typeface="Simplified Arabic" pitchFamily="18" charset="-78"/>
              </a:rPr>
              <a:t>تناولنا اليوم الحاجة إلى مشاركة المرأة في الحياة السياسية وبعض الوقائع المرتبطة بذلك</a:t>
            </a:r>
          </a:p>
          <a:p>
            <a:pPr marL="342900" indent="-342900" algn="r" rtl="1">
              <a:spcBef>
                <a:spcPts val="0"/>
              </a:spcBef>
              <a:buFont typeface="Arial" pitchFamily="34" charset="0"/>
              <a:buChar char="•"/>
              <a:defRPr/>
            </a:pPr>
            <a:r>
              <a:rPr lang="ar-LB" i="1" dirty="0">
                <a:latin typeface="Simplified Arabic" pitchFamily="18" charset="-78"/>
                <a:cs typeface="Simplified Arabic" pitchFamily="18" charset="-78"/>
              </a:rPr>
              <a:t>مشاركة المرأة في الحياة السياسية تطوّر حديث نسبياً</a:t>
            </a:r>
          </a:p>
          <a:p>
            <a:pPr marL="342900" indent="-342900" algn="r" rtl="1">
              <a:spcBef>
                <a:spcPts val="0"/>
              </a:spcBef>
              <a:buFont typeface="Arial" pitchFamily="34" charset="0"/>
              <a:buChar char="•"/>
              <a:defRPr/>
            </a:pPr>
            <a:r>
              <a:rPr lang="ar-LB" i="1" dirty="0">
                <a:latin typeface="Simplified Arabic" pitchFamily="18" charset="-78"/>
                <a:cs typeface="Simplified Arabic" pitchFamily="18" charset="-78"/>
              </a:rPr>
              <a:t>تزداد الأعداد ولكن ليس بالسرعة الكافية. فالنساء يصلن أكثر فأكثر إلى المناصب القيادية ولكن ما زلن بحاجة لمزيد من التمثيل.</a:t>
            </a:r>
          </a:p>
          <a:p>
            <a:pPr marL="342900" indent="-342900" algn="r" rtl="1">
              <a:spcBef>
                <a:spcPts val="0"/>
              </a:spcBef>
              <a:buFont typeface="Arial" pitchFamily="34" charset="0"/>
              <a:buChar char="•"/>
              <a:defRPr/>
            </a:pPr>
            <a:r>
              <a:rPr lang="ar-LB" i="1" dirty="0">
                <a:latin typeface="Simplified Arabic" pitchFamily="18" charset="-78"/>
                <a:cs typeface="Simplified Arabic" pitchFamily="18" charset="-78"/>
              </a:rPr>
              <a:t>عندما تكون النساء ناشطات في السياسة</a:t>
            </a:r>
            <a:r>
              <a:rPr lang="ar-LB" i="1">
                <a:latin typeface="Simplified Arabic" pitchFamily="18" charset="-78"/>
                <a:cs typeface="Simplified Arabic" pitchFamily="18" charset="-78"/>
              </a:rPr>
              <a:t>، فلذلك فوائد عدة يستدرّها المجتمع</a:t>
            </a:r>
            <a:endParaRPr lang="ar-LB" i="1" dirty="0">
              <a:latin typeface="Simplified Arabic" pitchFamily="18" charset="-78"/>
              <a:cs typeface="Simplified Arabic" pitchFamily="18" charset="-78"/>
            </a:endParaRPr>
          </a:p>
          <a:p>
            <a:pPr marL="342900" indent="-342900" algn="r" rtl="1">
              <a:spcBef>
                <a:spcPts val="0"/>
              </a:spcBef>
              <a:buFont typeface="Arial" pitchFamily="34" charset="0"/>
              <a:buChar char="•"/>
              <a:defRPr/>
            </a:pPr>
            <a:r>
              <a:rPr lang="ar-LB" i="1" dirty="0">
                <a:latin typeface="Simplified Arabic" pitchFamily="18" charset="-78"/>
                <a:cs typeface="Simplified Arabic" pitchFamily="18" charset="-78"/>
              </a:rPr>
              <a:t>تتعدّد العقبات والعراقيل في وجه مشاركة المرأة في الحياة السياسية.</a:t>
            </a:r>
          </a:p>
          <a:p>
            <a:pPr marL="342900" indent="-342900" algn="r" rtl="1">
              <a:spcBef>
                <a:spcPts val="0"/>
              </a:spcBef>
              <a:buFont typeface="Arial" pitchFamily="34" charset="0"/>
              <a:buChar char="•"/>
              <a:defRPr/>
            </a:pPr>
            <a:r>
              <a:rPr lang="ar-LB" i="1" dirty="0">
                <a:latin typeface="Simplified Arabic" pitchFamily="18" charset="-78"/>
                <a:cs typeface="Simplified Arabic" pitchFamily="18" charset="-78"/>
              </a:rPr>
              <a:t>من الممكن إنشاء بيئة مؤاتية لتكن النساء قادرات على المشاركة وتحقيق التقدّم في المناصب القيادية.</a:t>
            </a:r>
          </a:p>
          <a:p>
            <a:pPr marL="342900" indent="-342900" algn="r" rtl="1">
              <a:spcBef>
                <a:spcPts val="0"/>
              </a:spcBef>
              <a:buFont typeface="Arial" pitchFamily="34" charset="0"/>
              <a:buChar char="•"/>
              <a:defRPr/>
            </a:pPr>
            <a:r>
              <a:rPr lang="ar-LB" i="1" dirty="0">
                <a:latin typeface="Simplified Arabic" pitchFamily="18" charset="-78"/>
                <a:cs typeface="Simplified Arabic" pitchFamily="18" charset="-78"/>
              </a:rPr>
              <a:t>أطر العمل الدولية/الإقليمية/ الوطنية هي داعمة للمساواة بين الجنسين وحق المرأة في المشاركة في السياسة</a:t>
            </a:r>
          </a:p>
          <a:p>
            <a:pPr marL="342900" indent="-342900" algn="r" rtl="1">
              <a:spcBef>
                <a:spcPts val="0"/>
              </a:spcBef>
              <a:buFont typeface="Arial" pitchFamily="34" charset="0"/>
              <a:buChar char="•"/>
              <a:defRPr/>
            </a:pPr>
            <a:r>
              <a:rPr lang="ar-LB" i="1" dirty="0">
                <a:latin typeface="Simplified Arabic" pitchFamily="18" charset="-78"/>
                <a:cs typeface="Simplified Arabic" pitchFamily="18" charset="-78"/>
              </a:rPr>
              <a:t>عندما تعمل النساء معاً، يحدثن فرقاً!</a:t>
            </a:r>
          </a:p>
          <a:p>
            <a:pPr marL="342900" indent="-342900" algn="r" rtl="1">
              <a:spcBef>
                <a:spcPts val="0"/>
              </a:spcBef>
              <a:buFont typeface="Arial" pitchFamily="34" charset="0"/>
              <a:buChar char="•"/>
              <a:defRPr/>
            </a:pPr>
            <a:endParaRPr lang="ar-LB" i="1" dirty="0">
              <a:latin typeface="Simplified Arabic" pitchFamily="18" charset="-78"/>
              <a:cs typeface="Simplified Arabic" pitchFamily="18" charset="-78"/>
            </a:endParaRPr>
          </a:p>
          <a:p>
            <a:pPr marL="342900" indent="-342900" algn="r" rtl="1">
              <a:spcBef>
                <a:spcPts val="0"/>
              </a:spcBef>
              <a:buFont typeface="Arial" pitchFamily="34" charset="0"/>
              <a:buNone/>
              <a:defRPr/>
            </a:pPr>
            <a:r>
              <a:rPr lang="ar-LB" i="1" dirty="0">
                <a:latin typeface="Simplified Arabic" pitchFamily="18" charset="-78"/>
                <a:cs typeface="Simplified Arabic" pitchFamily="18" charset="-78"/>
              </a:rPr>
              <a:t>هل من أسئلة؟</a:t>
            </a:r>
            <a:endParaRPr lang="en-US" b="1" dirty="0">
              <a:latin typeface="Simplified Arabic" pitchFamily="18" charset="-78"/>
              <a:cs typeface="Simplified Arabic" pitchFamily="18" charset="-78"/>
            </a:endParaRPr>
          </a:p>
          <a:p>
            <a:pPr marL="171450" indent="-171450" eaLnBrk="1" hangingPunct="1">
              <a:spcBef>
                <a:spcPts val="0"/>
              </a:spcBef>
              <a:buFont typeface="Arial" pitchFamily="34" charset="0"/>
              <a:buChar char="•"/>
              <a:defRPr/>
            </a:pPr>
            <a:endParaRPr lang="en-US" i="1" dirty="0"/>
          </a:p>
          <a:p>
            <a:pPr algn="r" rtl="1" eaLnBrk="1" hangingPunct="1">
              <a:spcBef>
                <a:spcPts val="0"/>
              </a:spcBef>
              <a:buFont typeface="Arial" pitchFamily="34" charset="0"/>
              <a:buNone/>
              <a:defRPr/>
            </a:pPr>
            <a:r>
              <a:rPr lang="ar-LB" b="1" dirty="0">
                <a:latin typeface="Simplified Arabic" pitchFamily="18" charset="-78"/>
                <a:cs typeface="Simplified Arabic" pitchFamily="18" charset="-78"/>
              </a:rPr>
              <a:t>ملاحظات للمدرّب: </a:t>
            </a:r>
            <a:r>
              <a:rPr lang="ar-LB" i="1" dirty="0">
                <a:latin typeface="Simplified Arabic" pitchFamily="18" charset="-78"/>
                <a:cs typeface="Simplified Arabic" pitchFamily="18" charset="-78"/>
              </a:rPr>
              <a:t>لخّص النقاط الرئيسية، وركّز تحديداً على المجالات ذات الأهمية بالنسبة إلى المجموعة أو تلك التي تطرح أسئلةً عدة خلال ورشة العمل.</a:t>
            </a:r>
          </a:p>
          <a:p>
            <a:pPr algn="r" rtl="1" eaLnBrk="1" hangingPunct="1">
              <a:spcBef>
                <a:spcPts val="0"/>
              </a:spcBef>
              <a:buFont typeface="Arial" pitchFamily="34" charset="0"/>
              <a:buNone/>
              <a:defRPr/>
            </a:pPr>
            <a:endParaRPr lang="ar-LB" i="1" dirty="0">
              <a:latin typeface="Simplified Arabic" pitchFamily="18" charset="-78"/>
              <a:cs typeface="Simplified Arabic" pitchFamily="18" charset="-78"/>
            </a:endParaRPr>
          </a:p>
          <a:p>
            <a:pPr algn="r" rtl="1" eaLnBrk="1" hangingPunct="1">
              <a:spcBef>
                <a:spcPts val="0"/>
              </a:spcBef>
              <a:buFont typeface="Arial" pitchFamily="34" charset="0"/>
              <a:buNone/>
              <a:defRPr/>
            </a:pPr>
            <a:r>
              <a:rPr lang="ar-LB" i="1" dirty="0">
                <a:latin typeface="Simplified Arabic" pitchFamily="18" charset="-78"/>
                <a:cs typeface="Simplified Arabic" pitchFamily="18" charset="-78"/>
              </a:rPr>
              <a:t>عالج بعض المجالات المحدّدة من الأسئلة وخصّص الوقت الكافي للأسئلة النهائية، والمعلومات المرتجعة، وتقييم ورشة العمل.</a:t>
            </a:r>
          </a:p>
          <a:p>
            <a:pPr algn="r" rtl="1" eaLnBrk="1" hangingPunct="1">
              <a:spcBef>
                <a:spcPts val="0"/>
              </a:spcBef>
              <a:buFont typeface="Arial" pitchFamily="34" charset="0"/>
              <a:buNone/>
              <a:defRPr/>
            </a:pPr>
            <a:endParaRPr lang="ar-LB" i="1" dirty="0">
              <a:latin typeface="Simplified Arabic" pitchFamily="18" charset="-78"/>
              <a:cs typeface="Simplified Arabic" pitchFamily="18" charset="-78"/>
            </a:endParaRPr>
          </a:p>
          <a:p>
            <a:pPr algn="r" rtl="1" eaLnBrk="1" hangingPunct="1">
              <a:spcBef>
                <a:spcPts val="0"/>
              </a:spcBef>
              <a:buFont typeface="Arial" pitchFamily="34" charset="0"/>
              <a:buNone/>
              <a:defRPr/>
            </a:pPr>
            <a:r>
              <a:rPr lang="ar-LB" b="1" dirty="0">
                <a:latin typeface="Simplified Arabic" pitchFamily="18" charset="-78"/>
                <a:cs typeface="Simplified Arabic" pitchFamily="18" charset="-78"/>
              </a:rPr>
              <a:t>الورقة المعدّة للتوزيع: </a:t>
            </a:r>
            <a:r>
              <a:rPr lang="ar-LB" i="1" dirty="0">
                <a:latin typeface="Simplified Arabic" pitchFamily="18" charset="-78"/>
                <a:cs typeface="Simplified Arabic" pitchFamily="18" charset="-78"/>
              </a:rPr>
              <a:t>استمارة التقييم</a:t>
            </a:r>
            <a:endParaRPr lang="en-US" b="1" dirty="0">
              <a:latin typeface="Simplified Arabic" pitchFamily="18" charset="-78"/>
              <a:cs typeface="Simplified Arabic" pitchFamily="18" charset="-78"/>
            </a:endParaRPr>
          </a:p>
          <a:p>
            <a:pPr eaLnBrk="1" hangingPunct="1">
              <a:spcBef>
                <a:spcPts val="0"/>
              </a:spcBef>
              <a:defRPr/>
            </a:pPr>
            <a:endParaRPr lang="en-US" i="1" dirty="0"/>
          </a:p>
          <a:p>
            <a:pPr eaLnBrk="1" hangingPunct="1">
              <a:spcBef>
                <a:spcPts val="0"/>
              </a:spcBef>
              <a:defRPr/>
            </a:pPr>
            <a:endParaRPr lang="en-US" b="1" i="1"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25F049FF-E5EA-FF5C-D60F-FE65B39E3D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81C3B8DA-E8C0-9D4F-96BA-2D70441BD4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r>
              <a:rPr lang="ar-LB" altLang="en-US" b="1">
                <a:latin typeface="Simplified Arabic" panose="02020603050405020304" pitchFamily="18" charset="-78"/>
                <a:cs typeface="Simplified Arabic" panose="02020603050405020304" pitchFamily="18" charset="-78"/>
              </a:rPr>
              <a:t>مضمون الشريحة: </a:t>
            </a:r>
            <a:r>
              <a:rPr lang="ar-LB" altLang="en-US" i="1">
                <a:latin typeface="Simplified Arabic" panose="02020603050405020304" pitchFamily="18" charset="-78"/>
                <a:cs typeface="Simplified Arabic" panose="02020603050405020304" pitchFamily="18" charset="-78"/>
              </a:rPr>
              <a:t>يتمثل الهدف من هذه الجلسة في فهم الحاجة إلى مشاركة المرأة في الحياة السياسية وإطار العمل القانوني المتصل بها ضمن السياقات العالمية، والإقليمية، والخاصة بالدولة. </a:t>
            </a:r>
          </a:p>
          <a:p>
            <a:pPr algn="r" rtl="1" eaLnBrk="1" hangingPunct="1">
              <a:spcBef>
                <a:spcPct val="0"/>
              </a:spcBef>
            </a:pPr>
            <a:endParaRPr lang="ar-LB" altLang="en-US" i="1">
              <a:latin typeface="Simplified Arabic" panose="02020603050405020304" pitchFamily="18" charset="-78"/>
              <a:cs typeface="Simplified Arabic" panose="02020603050405020304" pitchFamily="18" charset="-78"/>
            </a:endParaRPr>
          </a:p>
          <a:p>
            <a:pPr algn="r" rtl="1"/>
            <a:r>
              <a:rPr lang="ar-LB" altLang="en-US" b="1"/>
              <a:t>ملاحظات للمدرّب:</a:t>
            </a:r>
            <a:r>
              <a:rPr lang="ar-LB" altLang="en-US" i="1"/>
              <a:t> إستعرض أهداف الجلسة، حتى تفهم المشارِكات الغرض منها، ويخرجن بتوقعات معقولة. </a:t>
            </a:r>
            <a:endParaRPr lang="en-US" altLang="en-US"/>
          </a:p>
          <a:p>
            <a:pPr eaLnBrk="1" hangingPunct="1">
              <a:spcBef>
                <a:spcPct val="0"/>
              </a:spcBef>
            </a:pPr>
            <a:endParaRPr lang="en-029" altLang="en-US" b="1"/>
          </a:p>
          <a:p>
            <a:pPr algn="r" rtl="1"/>
            <a:r>
              <a:rPr lang="ar-LB" altLang="en-US" i="1"/>
              <a:t>قد تودّ أيضاً أن تستعلم من المشاركات عن توقعاتهن بشأن هذه الجلسة، وعن المعارف والمهارات التي يأملن الحصول عليها؟ ثمّ تعمل على ربط توقعاتهن بأهداف الجلسة، واقتراح سبل أخرى لتحقيق التوقعات غير المرتبطة بهذه الأهداف.</a:t>
            </a:r>
            <a:endParaRPr lang="en-US" altLang="en-US"/>
          </a:p>
        </p:txBody>
      </p:sp>
      <p:sp>
        <p:nvSpPr>
          <p:cNvPr id="19460" name="Slide Number Placeholder 3">
            <a:extLst>
              <a:ext uri="{FF2B5EF4-FFF2-40B4-BE49-F238E27FC236}">
                <a16:creationId xmlns:a16="http://schemas.microsoft.com/office/drawing/2014/main" id="{B4F80218-CF2E-B1DA-A7A7-0FE09A5B45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ED8B37-70B7-4C43-B797-DC3F868BED28}" type="slidenum">
              <a:rPr lang="en-US" altLang="en-US">
                <a:latin typeface="Times New Roman" panose="02020603050405020304" pitchFamily="18" charset="0"/>
              </a:rPr>
              <a:pPr>
                <a:spcBef>
                  <a:spcPct val="0"/>
                </a:spcBef>
              </a:pPr>
              <a:t>2</a:t>
            </a:fld>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E888A3A6-9E36-4BEE-85E3-B6ECE92103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DBA941F6-80F2-CF50-35E2-061156370A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ar-LB" altLang="en-US" b="1"/>
              <a:t>مضمون الشريحة:</a:t>
            </a:r>
            <a:r>
              <a:rPr lang="ar-LB" altLang="en-US" i="1"/>
              <a:t> في مستهلّ الجلسة، عرّف عن نفسك، وعن أعضاء فريق العمل والمدربين والمساعدين الآخرين. ثمّ امنَح المشاركات فرصة التعريف عن أنفسهن، موضحاً القواعد الأساسية للتدريب. </a:t>
            </a:r>
          </a:p>
          <a:p>
            <a:pPr algn="r" rtl="1"/>
            <a:endParaRPr lang="en-US" altLang="en-US"/>
          </a:p>
          <a:p>
            <a:pPr algn="r" rtl="1"/>
            <a:r>
              <a:rPr lang="ar-LB" altLang="en-US" b="1"/>
              <a:t>ملاحظات للمدرّب:</a:t>
            </a:r>
            <a:r>
              <a:rPr lang="ar-LB" altLang="en-US" i="1"/>
              <a:t> من المهم تعزيز الروابط بين المشاركات. إذا كان هذا العرض هو أول عروض ورشة العمل، فاحرص على أن تمنح المشاركات الوقت الكافي للتعارف، وتحديد القواعد الأساسية لمجالات التفاعل والمشاركة. يمكنك الحصول على إرشادات حول تمارين كسر الجليد وهذه القواعد في ملف "التدريب والتنشيط".</a:t>
            </a:r>
          </a:p>
          <a:p>
            <a:pPr algn="r" rtl="1"/>
            <a:endParaRPr lang="en-US" altLang="en-US"/>
          </a:p>
          <a:p>
            <a:pPr algn="r" rtl="1"/>
            <a:r>
              <a:rPr lang="ar-LB" altLang="en-US" i="1"/>
              <a:t>يجوز أيضاً تحديد القواعد الأساسية بأن تطلب من المشاركات تقديم الاقتراحات، والموافقة عليها كمجموعة. ثمّ يُصار إلى تدوينها على ورقة عرض تُعلّق على الحائط، للرجوع إليها خلال جلسة التدريب.</a:t>
            </a:r>
            <a:endParaRPr lang="en-US" altLang="en-US"/>
          </a:p>
        </p:txBody>
      </p:sp>
      <p:sp>
        <p:nvSpPr>
          <p:cNvPr id="21508" name="Slide Number Placeholder 3">
            <a:extLst>
              <a:ext uri="{FF2B5EF4-FFF2-40B4-BE49-F238E27FC236}">
                <a16:creationId xmlns:a16="http://schemas.microsoft.com/office/drawing/2014/main" id="{19112DDB-BFA7-61EB-6684-A384184D16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E803487-E8CB-4987-9CA3-F7D7425A84D6}" type="slidenum">
              <a:rPr lang="en-US" altLang="en-US">
                <a:latin typeface="Times New Roman" panose="02020603050405020304" pitchFamily="18" charset="0"/>
              </a:rPr>
              <a:pPr>
                <a:spcBef>
                  <a:spcPct val="0"/>
                </a:spcBef>
              </a:pPr>
              <a:t>3</a:t>
            </a:fld>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C0486E56-B5A4-A2BD-E07B-8C7FB68CB8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EE7DD96F-909A-CC9C-4022-76B7F6BA8F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ar-LB" altLang="en-US" b="1"/>
              <a:t>مضمون الشريحة:</a:t>
            </a:r>
            <a:r>
              <a:rPr lang="ar-LB" altLang="en-US" i="1"/>
              <a:t> في مستهلّ الجلسة، عرّف عن نفسك، وعن أعضاء فريق العمل والمدربين والمساعدين الآخرين. ثمّ امنَح المشاركات فرصة التعريف عن أنفسهن، موضحاً القواعد الأساسية للتدريب. </a:t>
            </a:r>
          </a:p>
          <a:p>
            <a:pPr algn="r" rtl="1"/>
            <a:endParaRPr lang="en-US" altLang="en-US"/>
          </a:p>
          <a:p>
            <a:pPr algn="r" rtl="1"/>
            <a:r>
              <a:rPr lang="ar-LB" altLang="en-US" b="1"/>
              <a:t>ملاحظات للمدرّب:</a:t>
            </a:r>
            <a:r>
              <a:rPr lang="ar-LB" altLang="en-US" i="1"/>
              <a:t> من المهم تعزيز الروابط بين المشاركات. إذا كان هذا العرض هو أول عروض ورشة العمل، فاحرص على أن تمنح المشاركات الوقت الكافي للتعارف، وتحديد القواعد الأساسية لمجالات التفاعل والمشاركة. يمكنك الحصول على إرشادات حول تمارين كسر الجليد وهذه القواعد في ملف "التدريب والتنشيط".</a:t>
            </a:r>
          </a:p>
          <a:p>
            <a:pPr algn="r" rtl="1"/>
            <a:endParaRPr lang="en-US" altLang="en-US"/>
          </a:p>
          <a:p>
            <a:pPr algn="r" rtl="1"/>
            <a:r>
              <a:rPr lang="ar-LB" altLang="en-US" i="1"/>
              <a:t>يجوز أيضاً تحديد القواعد الأساسية بأن تطلب من المشاركات تقديم الاقتراحات، والموافقة عليها كمجموعة. ثمّ يُصار إلى تدوينها على ورقة عرض تُعلّق على الحائط، للرجوع إليها خلال جلسة التدريب.</a:t>
            </a:r>
            <a:endParaRPr lang="en-US" altLang="en-US"/>
          </a:p>
        </p:txBody>
      </p:sp>
      <p:sp>
        <p:nvSpPr>
          <p:cNvPr id="23556" name="Slide Number Placeholder 3">
            <a:extLst>
              <a:ext uri="{FF2B5EF4-FFF2-40B4-BE49-F238E27FC236}">
                <a16:creationId xmlns:a16="http://schemas.microsoft.com/office/drawing/2014/main" id="{875335F8-3296-7314-D4C5-7795BB259D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E5BCC0-572C-478E-BA6F-CD6EEB1468BF}" type="slidenum">
              <a:rPr lang="en-US" altLang="en-US">
                <a:latin typeface="Times New Roman" panose="02020603050405020304" pitchFamily="18" charset="0"/>
              </a:rPr>
              <a:pPr>
                <a:spcBef>
                  <a:spcPct val="0"/>
                </a:spcBef>
              </a:pPr>
              <a:t>4</a:t>
            </a:fld>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7D416BFA-8D14-4429-B823-C51D9AB403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6F5440B3-F77F-49D1-7705-5B78081943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ar-LB" altLang="en-US" b="1"/>
              <a:t>مضمون الشريحة:</a:t>
            </a:r>
            <a:r>
              <a:rPr lang="ar-LB" altLang="en-US" i="1"/>
              <a:t> في مستهلّ الجلسة، عرّف عن نفسك، وعن أعضاء فريق العمل والمدربين والمساعدين الآخرين. ثمّ امنَح المشاركات فرصة التعريف عن أنفسهن، موضحاً القواعد الأساسية للتدريب. </a:t>
            </a:r>
          </a:p>
          <a:p>
            <a:pPr algn="r" rtl="1"/>
            <a:endParaRPr lang="en-US" altLang="en-US"/>
          </a:p>
          <a:p>
            <a:pPr algn="r" rtl="1"/>
            <a:r>
              <a:rPr lang="ar-LB" altLang="en-US" b="1"/>
              <a:t>ملاحظات للمدرّب:</a:t>
            </a:r>
            <a:r>
              <a:rPr lang="ar-LB" altLang="en-US" i="1"/>
              <a:t> من المهم تعزيز الروابط بين المشاركات. إذا كان هذا العرض هو أول عروض ورشة العمل، فاحرص على أن تمنح المشاركات الوقت الكافي للتعارف، وتحديد القواعد الأساسية لمجالات التفاعل والمشاركة. يمكنك الحصول على إرشادات حول تمارين كسر الجليد وهذه القواعد في ملف "التدريب والتنشيط".</a:t>
            </a:r>
          </a:p>
          <a:p>
            <a:pPr algn="r" rtl="1"/>
            <a:endParaRPr lang="en-US" altLang="en-US"/>
          </a:p>
          <a:p>
            <a:pPr algn="r" rtl="1"/>
            <a:r>
              <a:rPr lang="ar-LB" altLang="en-US" i="1"/>
              <a:t>يجوز أيضاً تحديد القواعد الأساسية بأن تطلب من المشاركات تقديم الاقتراحات، والموافقة عليها كمجموعة. ثمّ يُصار إلى تدوينها على ورقة عرض تُعلّق على الحائط، للرجوع إليها خلال جلسة التدريب.</a:t>
            </a:r>
            <a:endParaRPr lang="en-US" altLang="en-US"/>
          </a:p>
        </p:txBody>
      </p:sp>
      <p:sp>
        <p:nvSpPr>
          <p:cNvPr id="25604" name="Slide Number Placeholder 3">
            <a:extLst>
              <a:ext uri="{FF2B5EF4-FFF2-40B4-BE49-F238E27FC236}">
                <a16:creationId xmlns:a16="http://schemas.microsoft.com/office/drawing/2014/main" id="{A2BA11B0-CEC7-2E71-BDA4-AD1582443C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FECCCF-CE22-430A-A986-C768C85EB012}" type="slidenum">
              <a:rPr lang="en-US" altLang="en-US">
                <a:latin typeface="Times New Roman" panose="02020603050405020304" pitchFamily="18" charset="0"/>
              </a:rPr>
              <a:pPr>
                <a:spcBef>
                  <a:spcPct val="0"/>
                </a:spcBef>
              </a:pPr>
              <a:t>5</a:t>
            </a:fld>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E6810F33-502B-57E7-3922-1E4552EB64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4245CDE1-D2A0-3394-E380-91DF6B11D1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ar-LB" altLang="en-US" b="1"/>
              <a:t>مضمون الشريحة:</a:t>
            </a:r>
            <a:r>
              <a:rPr lang="ar-LB" altLang="en-US" i="1"/>
              <a:t> في مستهلّ الجلسة، عرّف عن نفسك، وعن أعضاء فريق العمل والمدربين والمساعدين الآخرين. ثمّ امنَح المشاركات فرصة التعريف عن أنفسهن، موضحاً القواعد الأساسية للتدريب. </a:t>
            </a:r>
          </a:p>
          <a:p>
            <a:pPr algn="r" rtl="1"/>
            <a:endParaRPr lang="en-US" altLang="en-US"/>
          </a:p>
          <a:p>
            <a:pPr algn="r" rtl="1"/>
            <a:r>
              <a:rPr lang="ar-LB" altLang="en-US" b="1"/>
              <a:t>ملاحظات للمدرّب:</a:t>
            </a:r>
            <a:r>
              <a:rPr lang="ar-LB" altLang="en-US" i="1"/>
              <a:t> من المهم تعزيز الروابط بين المشاركات. إذا كان هذا العرض هو أول عروض ورشة العمل، فاحرص على أن تمنح المشاركات الوقت الكافي للتعارف، وتحديد القواعد الأساسية لمجالات التفاعل والمشاركة. يمكنك الحصول على إرشادات حول تمارين كسر الجليد وهذه القواعد في ملف "التدريب والتنشيط".</a:t>
            </a:r>
          </a:p>
          <a:p>
            <a:pPr algn="r" rtl="1"/>
            <a:endParaRPr lang="en-US" altLang="en-US"/>
          </a:p>
          <a:p>
            <a:pPr algn="r" rtl="1"/>
            <a:r>
              <a:rPr lang="ar-LB" altLang="en-US" i="1"/>
              <a:t>يجوز أيضاً تحديد القواعد الأساسية بأن تطلب من المشاركات تقديم الاقتراحات، والموافقة عليها كمجموعة. ثمّ يُصار إلى تدوينها على ورقة عرض تُعلّق على الحائط، للرجوع إليها خلال جلسة التدريب.</a:t>
            </a:r>
            <a:endParaRPr lang="en-US" altLang="en-US"/>
          </a:p>
        </p:txBody>
      </p:sp>
      <p:sp>
        <p:nvSpPr>
          <p:cNvPr id="27652" name="Slide Number Placeholder 3">
            <a:extLst>
              <a:ext uri="{FF2B5EF4-FFF2-40B4-BE49-F238E27FC236}">
                <a16:creationId xmlns:a16="http://schemas.microsoft.com/office/drawing/2014/main" id="{DB96453B-281A-29D3-4D5E-3762E99ED3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1A92836-9AC0-4FC5-9CE7-257E6A576B13}" type="slidenum">
              <a:rPr lang="en-US" altLang="en-US">
                <a:latin typeface="Times New Roman" panose="02020603050405020304" pitchFamily="18" charset="0"/>
              </a:rPr>
              <a:pPr>
                <a:spcBef>
                  <a:spcPct val="0"/>
                </a:spcBef>
              </a:pPr>
              <a:t>6</a:t>
            </a:fld>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592D3070-20D0-1A28-0A19-2BFACF53E2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453FFF4B-AE8D-B226-8120-57F9E2ECED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ar-LB" altLang="en-US" b="1"/>
              <a:t>مضمون الشريحة:</a:t>
            </a:r>
            <a:r>
              <a:rPr lang="ar-LB" altLang="en-US" i="1"/>
              <a:t> في مستهلّ الجلسة، عرّف عن نفسك، وعن أعضاء فريق العمل والمدربين والمساعدين الآخرين. ثمّ امنَح المشاركات فرصة التعريف عن أنفسهن، موضحاً القواعد الأساسية للتدريب. </a:t>
            </a:r>
          </a:p>
          <a:p>
            <a:pPr algn="r" rtl="1"/>
            <a:endParaRPr lang="en-US" altLang="en-US"/>
          </a:p>
          <a:p>
            <a:pPr algn="r" rtl="1"/>
            <a:r>
              <a:rPr lang="ar-LB" altLang="en-US" b="1"/>
              <a:t>ملاحظات للمدرّب:</a:t>
            </a:r>
            <a:r>
              <a:rPr lang="ar-LB" altLang="en-US" i="1"/>
              <a:t> من المهم تعزيز الروابط بين المشاركات. إذا كان هذا العرض هو أول عروض ورشة العمل، فاحرص على أن تمنح المشاركات الوقت الكافي للتعارف، وتحديد القواعد الأساسية لمجالات التفاعل والمشاركة. يمكنك الحصول على إرشادات حول تمارين كسر الجليد وهذه القواعد في ملف "التدريب والتنشيط".</a:t>
            </a:r>
          </a:p>
          <a:p>
            <a:pPr algn="r" rtl="1"/>
            <a:endParaRPr lang="en-US" altLang="en-US"/>
          </a:p>
          <a:p>
            <a:pPr algn="r" rtl="1"/>
            <a:r>
              <a:rPr lang="ar-LB" altLang="en-US" i="1"/>
              <a:t>يجوز أيضاً تحديد القواعد الأساسية بأن تطلب من المشاركات تقديم الاقتراحات، والموافقة عليها كمجموعة. ثمّ يُصار إلى تدوينها على ورقة عرض تُعلّق على الحائط، للرجوع إليها خلال جلسة التدريب.</a:t>
            </a:r>
            <a:endParaRPr lang="en-US" altLang="en-US"/>
          </a:p>
        </p:txBody>
      </p:sp>
      <p:sp>
        <p:nvSpPr>
          <p:cNvPr id="29700" name="Slide Number Placeholder 3">
            <a:extLst>
              <a:ext uri="{FF2B5EF4-FFF2-40B4-BE49-F238E27FC236}">
                <a16:creationId xmlns:a16="http://schemas.microsoft.com/office/drawing/2014/main" id="{A8177B72-E6E4-D658-3C1A-BAA736FD0B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02E4AE-3E43-41E3-8DB4-D7A6002AFF5D}" type="slidenum">
              <a:rPr lang="en-US" altLang="en-US">
                <a:latin typeface="Times New Roman" panose="02020603050405020304" pitchFamily="18" charset="0"/>
              </a:rPr>
              <a:pPr>
                <a:spcBef>
                  <a:spcPct val="0"/>
                </a:spcBef>
              </a:pPr>
              <a:t>7</a:t>
            </a:fld>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6B3BA41F-6C69-C2BF-B9E8-EFA0ED5DAA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187D47D7-EBCF-5FB2-520A-1554E51A51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ar-LB" altLang="en-US" b="1"/>
              <a:t>مضمون الشريحة:</a:t>
            </a:r>
            <a:r>
              <a:rPr lang="ar-LB" altLang="en-US" i="1"/>
              <a:t> في مستهلّ الجلسة، عرّف عن نفسك، وعن أعضاء فريق العمل والمدربين والمساعدين الآخرين. ثمّ امنَح المشاركات فرصة التعريف عن أنفسهن، موضحاً القواعد الأساسية للتدريب. </a:t>
            </a:r>
          </a:p>
          <a:p>
            <a:pPr algn="r" rtl="1"/>
            <a:endParaRPr lang="en-US" altLang="en-US"/>
          </a:p>
          <a:p>
            <a:pPr algn="r" rtl="1"/>
            <a:r>
              <a:rPr lang="ar-LB" altLang="en-US" b="1"/>
              <a:t>ملاحظات للمدرّب:</a:t>
            </a:r>
            <a:r>
              <a:rPr lang="ar-LB" altLang="en-US" i="1"/>
              <a:t> من المهم تعزيز الروابط بين المشاركات. إذا كان هذا العرض هو أول عروض ورشة العمل، فاحرص على أن تمنح المشاركات الوقت الكافي للتعارف، وتحديد القواعد الأساسية لمجالات التفاعل والمشاركة. يمكنك الحصول على إرشادات حول تمارين كسر الجليد وهذه القواعد في ملف "التدريب والتنشيط".</a:t>
            </a:r>
          </a:p>
          <a:p>
            <a:pPr algn="r" rtl="1"/>
            <a:endParaRPr lang="en-US" altLang="en-US"/>
          </a:p>
          <a:p>
            <a:pPr algn="r" rtl="1"/>
            <a:r>
              <a:rPr lang="ar-LB" altLang="en-US" i="1"/>
              <a:t>يجوز أيضاً تحديد القواعد الأساسية بأن تطلب من المشاركات تقديم الاقتراحات، والموافقة عليها كمجموعة. ثمّ يُصار إلى تدوينها على ورقة عرض تُعلّق على الحائط، للرجوع إليها خلال جلسة التدريب.</a:t>
            </a:r>
            <a:endParaRPr lang="en-US" altLang="en-US"/>
          </a:p>
        </p:txBody>
      </p:sp>
      <p:sp>
        <p:nvSpPr>
          <p:cNvPr id="31748" name="Slide Number Placeholder 3">
            <a:extLst>
              <a:ext uri="{FF2B5EF4-FFF2-40B4-BE49-F238E27FC236}">
                <a16:creationId xmlns:a16="http://schemas.microsoft.com/office/drawing/2014/main" id="{468FC182-7CE3-2BB8-644C-AF34BEF31C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BF8985-240E-4C0B-A9C4-7C545DD6BB00}" type="slidenum">
              <a:rPr lang="en-US" altLang="en-US">
                <a:latin typeface="Times New Roman" panose="02020603050405020304" pitchFamily="18" charset="0"/>
              </a:rPr>
              <a:pPr>
                <a:spcBef>
                  <a:spcPct val="0"/>
                </a:spcBef>
              </a:pPr>
              <a:t>8</a:t>
            </a:fld>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89342A28-1072-ECF9-0E9B-EC02E7C5EF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CFEF6661-A39C-6833-215C-A62B56E0DF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ar-LB" altLang="en-US" b="1"/>
              <a:t>مضمون الشريحة:</a:t>
            </a:r>
            <a:r>
              <a:rPr lang="ar-LB" altLang="en-US" i="1"/>
              <a:t> في مستهلّ الجلسة، عرّف عن نفسك، وعن أعضاء فريق العمل والمدربين والمساعدين الآخرين. ثمّ امنَح المشاركات فرصة التعريف عن أنفسهن، موضحاً القواعد الأساسية للتدريب. </a:t>
            </a:r>
          </a:p>
          <a:p>
            <a:pPr algn="r" rtl="1"/>
            <a:endParaRPr lang="en-US" altLang="en-US"/>
          </a:p>
          <a:p>
            <a:pPr algn="r" rtl="1"/>
            <a:r>
              <a:rPr lang="ar-LB" altLang="en-US" b="1"/>
              <a:t>ملاحظات للمدرّب:</a:t>
            </a:r>
            <a:r>
              <a:rPr lang="ar-LB" altLang="en-US" i="1"/>
              <a:t> من المهم تعزيز الروابط بين المشاركات. إذا كان هذا العرض هو أول عروض ورشة العمل، فاحرص على أن تمنح المشاركات الوقت الكافي للتعارف، وتحديد القواعد الأساسية لمجالات التفاعل والمشاركة. يمكنك الحصول على إرشادات حول تمارين كسر الجليد وهذه القواعد في ملف "التدريب والتنشيط".</a:t>
            </a:r>
          </a:p>
          <a:p>
            <a:pPr algn="r" rtl="1"/>
            <a:endParaRPr lang="en-US" altLang="en-US"/>
          </a:p>
          <a:p>
            <a:pPr algn="r" rtl="1"/>
            <a:r>
              <a:rPr lang="ar-LB" altLang="en-US" i="1"/>
              <a:t>يجوز أيضاً تحديد القواعد الأساسية بأن تطلب من المشاركات تقديم الاقتراحات، والموافقة عليها كمجموعة. ثمّ يُصار إلى تدوينها على ورقة عرض تُعلّق على الحائط، للرجوع إليها خلال جلسة التدريب.</a:t>
            </a:r>
            <a:endParaRPr lang="en-US" altLang="en-US"/>
          </a:p>
        </p:txBody>
      </p:sp>
      <p:sp>
        <p:nvSpPr>
          <p:cNvPr id="33796" name="Slide Number Placeholder 3">
            <a:extLst>
              <a:ext uri="{FF2B5EF4-FFF2-40B4-BE49-F238E27FC236}">
                <a16:creationId xmlns:a16="http://schemas.microsoft.com/office/drawing/2014/main" id="{F0052F8E-8378-DB31-FA28-B48201F2D8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A5787B-540A-4BDB-B3B0-83B006479F45}" type="slidenum">
              <a:rPr lang="en-US" altLang="en-US">
                <a:latin typeface="Times New Roman" panose="02020603050405020304" pitchFamily="18" charset="0"/>
              </a:rPr>
              <a:pPr>
                <a:spcBef>
                  <a:spcPct val="0"/>
                </a:spcBef>
              </a:pPr>
              <a:t>9</a:t>
            </a:fld>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DDFBFB70-A734-F1F0-4C29-E8F2751C8B60}"/>
              </a:ext>
            </a:extLst>
          </p:cNvPr>
          <p:cNvSpPr>
            <a:spLocks noGrp="1"/>
          </p:cNvSpPr>
          <p:nvPr>
            <p:ph type="dt" sz="half" idx="10"/>
          </p:nvPr>
        </p:nvSpPr>
        <p:spPr/>
        <p:txBody>
          <a:bodyPr/>
          <a:lstStyle>
            <a:lvl1pPr fontAlgn="base">
              <a:spcBef>
                <a:spcPct val="0"/>
              </a:spcBef>
              <a:spcAft>
                <a:spcPct val="0"/>
              </a:spcAft>
              <a:defRPr>
                <a:latin typeface="Calibri" pitchFamily="34" charset="0"/>
                <a:cs typeface="Arial" charset="0"/>
              </a:defRPr>
            </a:lvl1pPr>
          </a:lstStyle>
          <a:p>
            <a:pPr>
              <a:defRPr/>
            </a:pPr>
            <a:fld id="{4E5B58DB-EA78-41B8-B8D2-A26B30521D94}" type="datetimeFigureOut">
              <a:rPr lang="en-US"/>
              <a:pPr>
                <a:defRPr/>
              </a:pPr>
              <a:t>7/1/2024</a:t>
            </a:fld>
            <a:endParaRPr lang="en-US" dirty="0"/>
          </a:p>
        </p:txBody>
      </p:sp>
      <p:sp>
        <p:nvSpPr>
          <p:cNvPr id="5" name="Footer Placeholder 4">
            <a:extLst>
              <a:ext uri="{FF2B5EF4-FFF2-40B4-BE49-F238E27FC236}">
                <a16:creationId xmlns:a16="http://schemas.microsoft.com/office/drawing/2014/main" id="{56BAD6B7-EA6F-1FA4-F339-3DFD2F58FE2F}"/>
              </a:ext>
            </a:extLst>
          </p:cNvPr>
          <p:cNvSpPr>
            <a:spLocks noGrp="1"/>
          </p:cNvSpPr>
          <p:nvPr>
            <p:ph type="ftr" sz="quarter" idx="11"/>
          </p:nvPr>
        </p:nvSpPr>
        <p:spPr/>
        <p:txBody>
          <a:bodyPr/>
          <a:lstStyle>
            <a:lvl1pPr fontAlgn="base">
              <a:spcBef>
                <a:spcPct val="0"/>
              </a:spcBef>
              <a:spcAft>
                <a:spcPct val="0"/>
              </a:spcAft>
              <a:defRPr>
                <a:latin typeface="Calibri" pitchFamily="34"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356B3E68-8E56-D0DA-8AFC-B9008679DEA7}"/>
              </a:ext>
            </a:extLst>
          </p:cNvPr>
          <p:cNvSpPr>
            <a:spLocks noGrp="1"/>
          </p:cNvSpPr>
          <p:nvPr>
            <p:ph type="sldNum" sz="quarter" idx="12"/>
          </p:nvPr>
        </p:nvSpPr>
        <p:spPr/>
        <p:txBody>
          <a:bodyPr/>
          <a:lstStyle>
            <a:lvl1pPr>
              <a:defRPr/>
            </a:lvl1pPr>
          </a:lstStyle>
          <a:p>
            <a:fld id="{28935A60-C5DB-498D-825A-89F6969E9370}" type="slidenum">
              <a:rPr lang="en-US" altLang="en-US"/>
              <a:pPr/>
              <a:t>‹#›</a:t>
            </a:fld>
            <a:endParaRPr lang="en-US" altLang="en-US"/>
          </a:p>
        </p:txBody>
      </p:sp>
    </p:spTree>
    <p:extLst>
      <p:ext uri="{BB962C8B-B14F-4D97-AF65-F5344CB8AC3E}">
        <p14:creationId xmlns:p14="http://schemas.microsoft.com/office/powerpoint/2010/main" val="62859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E2CCBA-0F32-1790-ECDF-1E5C2B4433D8}"/>
              </a:ext>
            </a:extLst>
          </p:cNvPr>
          <p:cNvSpPr>
            <a:spLocks noGrp="1"/>
          </p:cNvSpPr>
          <p:nvPr>
            <p:ph type="dt" sz="half" idx="10"/>
          </p:nvPr>
        </p:nvSpPr>
        <p:spPr/>
        <p:txBody>
          <a:bodyPr/>
          <a:lstStyle>
            <a:lvl1pPr fontAlgn="base">
              <a:spcBef>
                <a:spcPct val="0"/>
              </a:spcBef>
              <a:spcAft>
                <a:spcPct val="0"/>
              </a:spcAft>
              <a:defRPr>
                <a:latin typeface="Calibri" pitchFamily="34" charset="0"/>
                <a:cs typeface="Arial" charset="0"/>
              </a:defRPr>
            </a:lvl1pPr>
          </a:lstStyle>
          <a:p>
            <a:pPr>
              <a:defRPr/>
            </a:pPr>
            <a:fld id="{BAB6F228-2C22-49B1-9C71-8B45FF996C38}" type="datetimeFigureOut">
              <a:rPr lang="en-US"/>
              <a:pPr>
                <a:defRPr/>
              </a:pPr>
              <a:t>7/1/2024</a:t>
            </a:fld>
            <a:endParaRPr lang="en-US" dirty="0"/>
          </a:p>
        </p:txBody>
      </p:sp>
      <p:sp>
        <p:nvSpPr>
          <p:cNvPr id="5" name="Footer Placeholder 4">
            <a:extLst>
              <a:ext uri="{FF2B5EF4-FFF2-40B4-BE49-F238E27FC236}">
                <a16:creationId xmlns:a16="http://schemas.microsoft.com/office/drawing/2014/main" id="{C5C78FFD-254B-422E-9F0C-5041D61BD8DD}"/>
              </a:ext>
            </a:extLst>
          </p:cNvPr>
          <p:cNvSpPr>
            <a:spLocks noGrp="1"/>
          </p:cNvSpPr>
          <p:nvPr>
            <p:ph type="ftr" sz="quarter" idx="11"/>
          </p:nvPr>
        </p:nvSpPr>
        <p:spPr/>
        <p:txBody>
          <a:bodyPr/>
          <a:lstStyle>
            <a:lvl1pPr fontAlgn="base">
              <a:spcBef>
                <a:spcPct val="0"/>
              </a:spcBef>
              <a:spcAft>
                <a:spcPct val="0"/>
              </a:spcAft>
              <a:defRPr>
                <a:latin typeface="Calibri" pitchFamily="34"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FAD2870-761F-326C-A741-CFC5EB470C73}"/>
              </a:ext>
            </a:extLst>
          </p:cNvPr>
          <p:cNvSpPr>
            <a:spLocks noGrp="1"/>
          </p:cNvSpPr>
          <p:nvPr>
            <p:ph type="sldNum" sz="quarter" idx="12"/>
          </p:nvPr>
        </p:nvSpPr>
        <p:spPr/>
        <p:txBody>
          <a:bodyPr/>
          <a:lstStyle>
            <a:lvl1pPr>
              <a:defRPr/>
            </a:lvl1pPr>
          </a:lstStyle>
          <a:p>
            <a:fld id="{9319DAD5-0594-4418-B010-5A0762222CE1}" type="slidenum">
              <a:rPr lang="en-US" altLang="en-US"/>
              <a:pPr/>
              <a:t>‹#›</a:t>
            </a:fld>
            <a:endParaRPr lang="en-US" altLang="en-US"/>
          </a:p>
        </p:txBody>
      </p:sp>
    </p:spTree>
    <p:extLst>
      <p:ext uri="{BB962C8B-B14F-4D97-AF65-F5344CB8AC3E}">
        <p14:creationId xmlns:p14="http://schemas.microsoft.com/office/powerpoint/2010/main" val="2419595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C8DC13-08E6-324A-949F-62FD1B25D908}"/>
              </a:ext>
            </a:extLst>
          </p:cNvPr>
          <p:cNvSpPr>
            <a:spLocks noGrp="1"/>
          </p:cNvSpPr>
          <p:nvPr>
            <p:ph type="dt" sz="half" idx="10"/>
          </p:nvPr>
        </p:nvSpPr>
        <p:spPr/>
        <p:txBody>
          <a:bodyPr/>
          <a:lstStyle>
            <a:lvl1pPr fontAlgn="base">
              <a:spcBef>
                <a:spcPct val="0"/>
              </a:spcBef>
              <a:spcAft>
                <a:spcPct val="0"/>
              </a:spcAft>
              <a:defRPr>
                <a:latin typeface="Calibri" pitchFamily="34" charset="0"/>
                <a:cs typeface="Arial" charset="0"/>
              </a:defRPr>
            </a:lvl1pPr>
          </a:lstStyle>
          <a:p>
            <a:pPr>
              <a:defRPr/>
            </a:pPr>
            <a:fld id="{7D82C761-5487-49F3-A195-ECE53084567A}" type="datetimeFigureOut">
              <a:rPr lang="en-US"/>
              <a:pPr>
                <a:defRPr/>
              </a:pPr>
              <a:t>7/1/2024</a:t>
            </a:fld>
            <a:endParaRPr lang="en-US" dirty="0"/>
          </a:p>
        </p:txBody>
      </p:sp>
      <p:sp>
        <p:nvSpPr>
          <p:cNvPr id="5" name="Footer Placeholder 4">
            <a:extLst>
              <a:ext uri="{FF2B5EF4-FFF2-40B4-BE49-F238E27FC236}">
                <a16:creationId xmlns:a16="http://schemas.microsoft.com/office/drawing/2014/main" id="{0EE514C2-73BB-6E40-21CB-27C2BD315EB8}"/>
              </a:ext>
            </a:extLst>
          </p:cNvPr>
          <p:cNvSpPr>
            <a:spLocks noGrp="1"/>
          </p:cNvSpPr>
          <p:nvPr>
            <p:ph type="ftr" sz="quarter" idx="11"/>
          </p:nvPr>
        </p:nvSpPr>
        <p:spPr/>
        <p:txBody>
          <a:bodyPr/>
          <a:lstStyle>
            <a:lvl1pPr fontAlgn="base">
              <a:spcBef>
                <a:spcPct val="0"/>
              </a:spcBef>
              <a:spcAft>
                <a:spcPct val="0"/>
              </a:spcAft>
              <a:defRPr>
                <a:latin typeface="Calibri" pitchFamily="34"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243798ED-E267-A0A5-13D9-590A905C85FB}"/>
              </a:ext>
            </a:extLst>
          </p:cNvPr>
          <p:cNvSpPr>
            <a:spLocks noGrp="1"/>
          </p:cNvSpPr>
          <p:nvPr>
            <p:ph type="sldNum" sz="quarter" idx="12"/>
          </p:nvPr>
        </p:nvSpPr>
        <p:spPr/>
        <p:txBody>
          <a:bodyPr/>
          <a:lstStyle>
            <a:lvl1pPr>
              <a:defRPr/>
            </a:lvl1pPr>
          </a:lstStyle>
          <a:p>
            <a:fld id="{162C41C7-EBDA-4F98-A650-1E441BB3E597}" type="slidenum">
              <a:rPr lang="en-US" altLang="en-US"/>
              <a:pPr/>
              <a:t>‹#›</a:t>
            </a:fld>
            <a:endParaRPr lang="en-US" altLang="en-US"/>
          </a:p>
        </p:txBody>
      </p:sp>
    </p:spTree>
    <p:extLst>
      <p:ext uri="{BB962C8B-B14F-4D97-AF65-F5344CB8AC3E}">
        <p14:creationId xmlns:p14="http://schemas.microsoft.com/office/powerpoint/2010/main" val="2736842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73774" y="457200"/>
            <a:ext cx="7772400" cy="1143000"/>
          </a:xfrm>
        </p:spPr>
        <p:txBody>
          <a:bodyPr/>
          <a:lstStyle/>
          <a:p>
            <a:r>
              <a:rPr lang="en-US"/>
              <a:t>Click to edit Master title style</a:t>
            </a:r>
            <a:endParaRPr lang="fr-FR"/>
          </a:p>
        </p:txBody>
      </p:sp>
      <p:sp>
        <p:nvSpPr>
          <p:cNvPr id="3" name="Text Placeholder 2"/>
          <p:cNvSpPr>
            <a:spLocks noGrp="1"/>
          </p:cNvSpPr>
          <p:nvPr>
            <p:ph type="body" sz="half" idx="1"/>
          </p:nvPr>
        </p:nvSpPr>
        <p:spPr>
          <a:xfrm>
            <a:off x="1173773" y="1981200"/>
            <a:ext cx="3815862"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lipArt Placeholder 3"/>
          <p:cNvSpPr>
            <a:spLocks noGrp="1"/>
          </p:cNvSpPr>
          <p:nvPr>
            <p:ph type="clipArt" sz="half" idx="2"/>
          </p:nvPr>
        </p:nvSpPr>
        <p:spPr>
          <a:xfrm>
            <a:off x="5130312" y="1981200"/>
            <a:ext cx="3815862" cy="4114800"/>
          </a:xfrm>
        </p:spPr>
        <p:txBody>
          <a:bodyPr rtlCol="0">
            <a:normAutofit/>
          </a:bodyPr>
          <a:lstStyle/>
          <a:p>
            <a:pPr lvl="0"/>
            <a:endParaRPr lang="fr-FR" noProof="0" dirty="0"/>
          </a:p>
        </p:txBody>
      </p:sp>
      <p:sp>
        <p:nvSpPr>
          <p:cNvPr id="5" name="Rectangle 1051">
            <a:extLst>
              <a:ext uri="{FF2B5EF4-FFF2-40B4-BE49-F238E27FC236}">
                <a16:creationId xmlns:a16="http://schemas.microsoft.com/office/drawing/2014/main" id="{0251F807-502A-13AA-774A-011331FCE71A}"/>
              </a:ext>
            </a:extLst>
          </p:cNvPr>
          <p:cNvSpPr>
            <a:spLocks noGrp="1" noChangeArrowheads="1"/>
          </p:cNvSpPr>
          <p:nvPr>
            <p:ph type="dt" sz="half" idx="10"/>
          </p:nvPr>
        </p:nvSpPr>
        <p:spPr>
          <a:xfrm>
            <a:off x="1173163" y="6265863"/>
            <a:ext cx="1905000" cy="457200"/>
          </a:xfrm>
        </p:spPr>
        <p:txBody>
          <a:bodyPr/>
          <a:lstStyle>
            <a:lvl1pPr fontAlgn="auto">
              <a:spcBef>
                <a:spcPts val="0"/>
              </a:spcBef>
              <a:spcAft>
                <a:spcPts val="0"/>
              </a:spcAft>
              <a:defRPr>
                <a:solidFill>
                  <a:schemeClr val="tx1">
                    <a:tint val="75000"/>
                  </a:schemeClr>
                </a:solidFill>
                <a:latin typeface="+mn-lt"/>
                <a:cs typeface="+mn-cs"/>
              </a:defRPr>
            </a:lvl1pPr>
          </a:lstStyle>
          <a:p>
            <a:pPr>
              <a:defRPr/>
            </a:pPr>
            <a:endParaRPr lang="en-US"/>
          </a:p>
        </p:txBody>
      </p:sp>
      <p:sp>
        <p:nvSpPr>
          <p:cNvPr id="6" name="Rectangle 1052">
            <a:extLst>
              <a:ext uri="{FF2B5EF4-FFF2-40B4-BE49-F238E27FC236}">
                <a16:creationId xmlns:a16="http://schemas.microsoft.com/office/drawing/2014/main" id="{828B8999-2ED4-66B0-0E5D-A26E81D5EBB9}"/>
              </a:ext>
            </a:extLst>
          </p:cNvPr>
          <p:cNvSpPr>
            <a:spLocks noGrp="1" noChangeArrowheads="1"/>
          </p:cNvSpPr>
          <p:nvPr>
            <p:ph type="ftr" sz="quarter" idx="11"/>
          </p:nvPr>
        </p:nvSpPr>
        <p:spPr/>
        <p:txBody>
          <a:bodyPr/>
          <a:lstStyle>
            <a:lvl1pPr fontAlgn="base">
              <a:spcBef>
                <a:spcPct val="0"/>
              </a:spcBef>
              <a:spcAft>
                <a:spcPct val="0"/>
              </a:spcAft>
              <a:defRPr>
                <a:solidFill>
                  <a:schemeClr val="tx1">
                    <a:tint val="75000"/>
                  </a:schemeClr>
                </a:solidFill>
                <a:latin typeface="Calibri" pitchFamily="34" charset="0"/>
                <a:cs typeface="Arial" charset="0"/>
              </a:defRPr>
            </a:lvl1pPr>
          </a:lstStyle>
          <a:p>
            <a:pPr>
              <a:defRPr/>
            </a:pPr>
            <a:r>
              <a:rPr lang="en-US"/>
              <a:t>National Democratic Institute</a:t>
            </a:r>
          </a:p>
        </p:txBody>
      </p:sp>
      <p:sp>
        <p:nvSpPr>
          <p:cNvPr id="7" name="Rectangle 1053">
            <a:extLst>
              <a:ext uri="{FF2B5EF4-FFF2-40B4-BE49-F238E27FC236}">
                <a16:creationId xmlns:a16="http://schemas.microsoft.com/office/drawing/2014/main" id="{AB43DBBF-6D3C-56C8-0F33-F5F76813ECDD}"/>
              </a:ext>
            </a:extLst>
          </p:cNvPr>
          <p:cNvSpPr>
            <a:spLocks noGrp="1" noChangeArrowheads="1"/>
          </p:cNvSpPr>
          <p:nvPr>
            <p:ph type="sldNum" sz="quarter" idx="12"/>
          </p:nvPr>
        </p:nvSpPr>
        <p:spPr>
          <a:xfrm>
            <a:off x="7010400" y="6248400"/>
            <a:ext cx="1905000" cy="457200"/>
          </a:xfrm>
        </p:spPr>
        <p:txBody>
          <a:bodyPr/>
          <a:lstStyle>
            <a:lvl1pPr>
              <a:defRPr>
                <a:latin typeface="Trebuchet MS" panose="020B0603020202020204" pitchFamily="34" charset="0"/>
              </a:defRPr>
            </a:lvl1pPr>
          </a:lstStyle>
          <a:p>
            <a:fld id="{ED291D09-D04E-464F-A96F-1F7FCFC5F1BA}" type="slidenum">
              <a:rPr lang="en-US" altLang="en-US"/>
              <a:pPr/>
              <a:t>‹#›</a:t>
            </a:fld>
            <a:endParaRPr lang="en-US" altLang="en-US"/>
          </a:p>
        </p:txBody>
      </p:sp>
    </p:spTree>
    <p:extLst>
      <p:ext uri="{BB962C8B-B14F-4D97-AF65-F5344CB8AC3E}">
        <p14:creationId xmlns:p14="http://schemas.microsoft.com/office/powerpoint/2010/main" val="3485149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A2FC0DA8-1FC8-5E44-DB3A-7F73A72E61A7}"/>
              </a:ext>
            </a:extLst>
          </p:cNvPr>
          <p:cNvSpPr/>
          <p:nvPr/>
        </p:nvSpPr>
        <p:spPr>
          <a:xfrm>
            <a:off x="4495800" y="3543300"/>
            <a:ext cx="84138" cy="84138"/>
          </a:xfrm>
          <a:prstGeom prst="ellipse">
            <a:avLst/>
          </a:prstGeom>
          <a:solidFill>
            <a:srgbClr val="717174"/>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4" name="Oval 3">
            <a:extLst>
              <a:ext uri="{FF2B5EF4-FFF2-40B4-BE49-F238E27FC236}">
                <a16:creationId xmlns:a16="http://schemas.microsoft.com/office/drawing/2014/main" id="{99411282-B9A0-DDD3-9A39-6B971D1B5581}"/>
              </a:ext>
            </a:extLst>
          </p:cNvPr>
          <p:cNvSpPr/>
          <p:nvPr/>
        </p:nvSpPr>
        <p:spPr>
          <a:xfrm>
            <a:off x="4695825" y="3543300"/>
            <a:ext cx="84138" cy="84138"/>
          </a:xfrm>
          <a:prstGeom prst="ellipse">
            <a:avLst/>
          </a:prstGeom>
          <a:solidFill>
            <a:srgbClr val="717174"/>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5" name="Oval 4">
            <a:extLst>
              <a:ext uri="{FF2B5EF4-FFF2-40B4-BE49-F238E27FC236}">
                <a16:creationId xmlns:a16="http://schemas.microsoft.com/office/drawing/2014/main" id="{76E6C156-16A6-0160-A2B3-2B3A5D036791}"/>
              </a:ext>
            </a:extLst>
          </p:cNvPr>
          <p:cNvSpPr/>
          <p:nvPr/>
        </p:nvSpPr>
        <p:spPr>
          <a:xfrm>
            <a:off x="4297363" y="3543300"/>
            <a:ext cx="84137" cy="84138"/>
          </a:xfrm>
          <a:prstGeom prst="ellipse">
            <a:avLst/>
          </a:prstGeom>
          <a:solidFill>
            <a:srgbClr val="717174"/>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3" name="Text Placeholder 2"/>
          <p:cNvSpPr>
            <a:spLocks noGrp="1"/>
          </p:cNvSpPr>
          <p:nvPr>
            <p:ph type="body" idx="1"/>
          </p:nvPr>
        </p:nvSpPr>
        <p:spPr>
          <a:xfrm>
            <a:off x="722313" y="3821113"/>
            <a:ext cx="7772400" cy="1131887"/>
          </a:xfrm>
        </p:spPr>
        <p:txBody>
          <a:bodyPr/>
          <a:lstStyle>
            <a:lvl1pPr marL="0" indent="0" algn="ctr">
              <a:buNone/>
              <a:defRPr sz="2000">
                <a:solidFill>
                  <a:srgbClr val="717174"/>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0" name="Title 9"/>
          <p:cNvSpPr>
            <a:spLocks noGrp="1"/>
          </p:cNvSpPr>
          <p:nvPr>
            <p:ph type="title"/>
          </p:nvPr>
        </p:nvSpPr>
        <p:spPr>
          <a:xfrm>
            <a:off x="457200" y="1371600"/>
            <a:ext cx="8229600" cy="2057400"/>
          </a:xfrm>
        </p:spPr>
        <p:txBody>
          <a:bodyPr/>
          <a:lstStyle/>
          <a:p>
            <a:r>
              <a:rPr lang="en-US"/>
              <a:t>Click to edit Master title style</a:t>
            </a:r>
          </a:p>
        </p:txBody>
      </p:sp>
      <p:sp>
        <p:nvSpPr>
          <p:cNvPr id="6" name="Footer Placeholder 8">
            <a:extLst>
              <a:ext uri="{FF2B5EF4-FFF2-40B4-BE49-F238E27FC236}">
                <a16:creationId xmlns:a16="http://schemas.microsoft.com/office/drawing/2014/main" id="{79B65730-8173-4303-A0E3-7AB58BBEC781}"/>
              </a:ext>
            </a:extLst>
          </p:cNvPr>
          <p:cNvSpPr>
            <a:spLocks noGrp="1"/>
          </p:cNvSpPr>
          <p:nvPr>
            <p:ph type="ftr" sz="quarter" idx="10"/>
          </p:nvPr>
        </p:nvSpPr>
        <p:spPr/>
        <p:txBody>
          <a:bodyPr/>
          <a:lstStyle>
            <a:lvl1pPr fontAlgn="base">
              <a:spcBef>
                <a:spcPct val="0"/>
              </a:spcBef>
              <a:spcAft>
                <a:spcPct val="0"/>
              </a:spcAft>
              <a:defRPr>
                <a:solidFill>
                  <a:schemeClr val="tx1">
                    <a:tint val="75000"/>
                  </a:schemeClr>
                </a:solidFill>
                <a:latin typeface="Calibri" pitchFamily="34" charset="0"/>
                <a:cs typeface="Arial" charset="0"/>
              </a:defRPr>
            </a:lvl1pPr>
          </a:lstStyle>
          <a:p>
            <a:pPr>
              <a:defRPr/>
            </a:pPr>
            <a:r>
              <a:rPr lang="en-US"/>
              <a:t>Working for Democracy and Making Democracy Work</a:t>
            </a:r>
          </a:p>
        </p:txBody>
      </p:sp>
    </p:spTree>
    <p:extLst>
      <p:ext uri="{BB962C8B-B14F-4D97-AF65-F5344CB8AC3E}">
        <p14:creationId xmlns:p14="http://schemas.microsoft.com/office/powerpoint/2010/main" val="232820316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A9D9F0-9318-EFD9-AC0F-B5804A924099}"/>
              </a:ext>
            </a:extLst>
          </p:cNvPr>
          <p:cNvSpPr>
            <a:spLocks noGrp="1"/>
          </p:cNvSpPr>
          <p:nvPr>
            <p:ph type="dt" sz="half" idx="10"/>
          </p:nvPr>
        </p:nvSpPr>
        <p:spPr/>
        <p:txBody>
          <a:bodyPr/>
          <a:lstStyle>
            <a:lvl1pPr fontAlgn="base">
              <a:spcBef>
                <a:spcPct val="0"/>
              </a:spcBef>
              <a:spcAft>
                <a:spcPct val="0"/>
              </a:spcAft>
              <a:defRPr>
                <a:latin typeface="Calibri" pitchFamily="34" charset="0"/>
                <a:cs typeface="Arial" charset="0"/>
              </a:defRPr>
            </a:lvl1pPr>
          </a:lstStyle>
          <a:p>
            <a:pPr>
              <a:defRPr/>
            </a:pPr>
            <a:fld id="{883E8627-FADB-49DC-9EEA-9023EC229AFA}" type="datetimeFigureOut">
              <a:rPr lang="en-US"/>
              <a:pPr>
                <a:defRPr/>
              </a:pPr>
              <a:t>7/1/2024</a:t>
            </a:fld>
            <a:endParaRPr lang="en-US" dirty="0"/>
          </a:p>
        </p:txBody>
      </p:sp>
      <p:sp>
        <p:nvSpPr>
          <p:cNvPr id="5" name="Footer Placeholder 4">
            <a:extLst>
              <a:ext uri="{FF2B5EF4-FFF2-40B4-BE49-F238E27FC236}">
                <a16:creationId xmlns:a16="http://schemas.microsoft.com/office/drawing/2014/main" id="{C245D5C6-B034-A064-F44C-ACCCA4136445}"/>
              </a:ext>
            </a:extLst>
          </p:cNvPr>
          <p:cNvSpPr>
            <a:spLocks noGrp="1"/>
          </p:cNvSpPr>
          <p:nvPr>
            <p:ph type="ftr" sz="quarter" idx="11"/>
          </p:nvPr>
        </p:nvSpPr>
        <p:spPr/>
        <p:txBody>
          <a:bodyPr/>
          <a:lstStyle>
            <a:lvl1pPr fontAlgn="base">
              <a:spcBef>
                <a:spcPct val="0"/>
              </a:spcBef>
              <a:spcAft>
                <a:spcPct val="0"/>
              </a:spcAft>
              <a:defRPr>
                <a:latin typeface="Calibri" pitchFamily="34"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7363301-19B1-F0D1-1101-EA62BA11A3B1}"/>
              </a:ext>
            </a:extLst>
          </p:cNvPr>
          <p:cNvSpPr>
            <a:spLocks noGrp="1"/>
          </p:cNvSpPr>
          <p:nvPr>
            <p:ph type="sldNum" sz="quarter" idx="12"/>
          </p:nvPr>
        </p:nvSpPr>
        <p:spPr/>
        <p:txBody>
          <a:bodyPr/>
          <a:lstStyle>
            <a:lvl1pPr>
              <a:defRPr/>
            </a:lvl1pPr>
          </a:lstStyle>
          <a:p>
            <a:fld id="{C3DB1442-E63A-4C6C-A440-EDA8F2230797}" type="slidenum">
              <a:rPr lang="en-US" altLang="en-US"/>
              <a:pPr/>
              <a:t>‹#›</a:t>
            </a:fld>
            <a:endParaRPr lang="en-US" altLang="en-US"/>
          </a:p>
        </p:txBody>
      </p:sp>
    </p:spTree>
    <p:extLst>
      <p:ext uri="{BB962C8B-B14F-4D97-AF65-F5344CB8AC3E}">
        <p14:creationId xmlns:p14="http://schemas.microsoft.com/office/powerpoint/2010/main" val="3103039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83F2DD-060E-5C45-0C6C-04C82319C136}"/>
              </a:ext>
            </a:extLst>
          </p:cNvPr>
          <p:cNvSpPr>
            <a:spLocks noGrp="1"/>
          </p:cNvSpPr>
          <p:nvPr>
            <p:ph type="dt" sz="half" idx="10"/>
          </p:nvPr>
        </p:nvSpPr>
        <p:spPr/>
        <p:txBody>
          <a:bodyPr/>
          <a:lstStyle>
            <a:lvl1pPr fontAlgn="base">
              <a:spcBef>
                <a:spcPct val="0"/>
              </a:spcBef>
              <a:spcAft>
                <a:spcPct val="0"/>
              </a:spcAft>
              <a:defRPr>
                <a:latin typeface="Calibri" pitchFamily="34" charset="0"/>
                <a:cs typeface="Arial" charset="0"/>
              </a:defRPr>
            </a:lvl1pPr>
          </a:lstStyle>
          <a:p>
            <a:pPr>
              <a:defRPr/>
            </a:pPr>
            <a:fld id="{714E6F9E-13D8-494E-B194-9A7BE271333E}" type="datetimeFigureOut">
              <a:rPr lang="en-US"/>
              <a:pPr>
                <a:defRPr/>
              </a:pPr>
              <a:t>7/1/2024</a:t>
            </a:fld>
            <a:endParaRPr lang="en-US" dirty="0"/>
          </a:p>
        </p:txBody>
      </p:sp>
      <p:sp>
        <p:nvSpPr>
          <p:cNvPr id="5" name="Footer Placeholder 4">
            <a:extLst>
              <a:ext uri="{FF2B5EF4-FFF2-40B4-BE49-F238E27FC236}">
                <a16:creationId xmlns:a16="http://schemas.microsoft.com/office/drawing/2014/main" id="{4C3723E3-A515-FFAC-6696-7F4C0A546A16}"/>
              </a:ext>
            </a:extLst>
          </p:cNvPr>
          <p:cNvSpPr>
            <a:spLocks noGrp="1"/>
          </p:cNvSpPr>
          <p:nvPr>
            <p:ph type="ftr" sz="quarter" idx="11"/>
          </p:nvPr>
        </p:nvSpPr>
        <p:spPr/>
        <p:txBody>
          <a:bodyPr/>
          <a:lstStyle>
            <a:lvl1pPr fontAlgn="base">
              <a:spcBef>
                <a:spcPct val="0"/>
              </a:spcBef>
              <a:spcAft>
                <a:spcPct val="0"/>
              </a:spcAft>
              <a:defRPr>
                <a:latin typeface="Calibri" pitchFamily="34"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C8889901-61EE-84AC-38CF-C3BA4C9AB9E1}"/>
              </a:ext>
            </a:extLst>
          </p:cNvPr>
          <p:cNvSpPr>
            <a:spLocks noGrp="1"/>
          </p:cNvSpPr>
          <p:nvPr>
            <p:ph type="sldNum" sz="quarter" idx="12"/>
          </p:nvPr>
        </p:nvSpPr>
        <p:spPr/>
        <p:txBody>
          <a:bodyPr/>
          <a:lstStyle>
            <a:lvl1pPr>
              <a:defRPr/>
            </a:lvl1pPr>
          </a:lstStyle>
          <a:p>
            <a:fld id="{95564437-D632-4357-9E9C-223107AFEF43}" type="slidenum">
              <a:rPr lang="en-US" altLang="en-US"/>
              <a:pPr/>
              <a:t>‹#›</a:t>
            </a:fld>
            <a:endParaRPr lang="en-US" altLang="en-US"/>
          </a:p>
        </p:txBody>
      </p:sp>
    </p:spTree>
    <p:extLst>
      <p:ext uri="{BB962C8B-B14F-4D97-AF65-F5344CB8AC3E}">
        <p14:creationId xmlns:p14="http://schemas.microsoft.com/office/powerpoint/2010/main" val="1037514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F2BE69-EEE4-C48D-F624-349224A44369}"/>
              </a:ext>
            </a:extLst>
          </p:cNvPr>
          <p:cNvSpPr>
            <a:spLocks noGrp="1"/>
          </p:cNvSpPr>
          <p:nvPr>
            <p:ph type="dt" sz="half" idx="10"/>
          </p:nvPr>
        </p:nvSpPr>
        <p:spPr/>
        <p:txBody>
          <a:bodyPr/>
          <a:lstStyle>
            <a:lvl1pPr fontAlgn="base">
              <a:spcBef>
                <a:spcPct val="0"/>
              </a:spcBef>
              <a:spcAft>
                <a:spcPct val="0"/>
              </a:spcAft>
              <a:defRPr>
                <a:latin typeface="Calibri" pitchFamily="34" charset="0"/>
                <a:cs typeface="Arial" charset="0"/>
              </a:defRPr>
            </a:lvl1pPr>
          </a:lstStyle>
          <a:p>
            <a:pPr>
              <a:defRPr/>
            </a:pPr>
            <a:fld id="{E53A7157-E9B4-4CAC-A542-60CD5B5B6DE1}" type="datetimeFigureOut">
              <a:rPr lang="en-US"/>
              <a:pPr>
                <a:defRPr/>
              </a:pPr>
              <a:t>7/1/2024</a:t>
            </a:fld>
            <a:endParaRPr lang="en-US" dirty="0"/>
          </a:p>
        </p:txBody>
      </p:sp>
      <p:sp>
        <p:nvSpPr>
          <p:cNvPr id="6" name="Footer Placeholder 5">
            <a:extLst>
              <a:ext uri="{FF2B5EF4-FFF2-40B4-BE49-F238E27FC236}">
                <a16:creationId xmlns:a16="http://schemas.microsoft.com/office/drawing/2014/main" id="{47DEF88D-766B-247B-B05C-1CF069EBB45E}"/>
              </a:ext>
            </a:extLst>
          </p:cNvPr>
          <p:cNvSpPr>
            <a:spLocks noGrp="1"/>
          </p:cNvSpPr>
          <p:nvPr>
            <p:ph type="ftr" sz="quarter" idx="11"/>
          </p:nvPr>
        </p:nvSpPr>
        <p:spPr/>
        <p:txBody>
          <a:bodyPr/>
          <a:lstStyle>
            <a:lvl1pPr fontAlgn="base">
              <a:spcBef>
                <a:spcPct val="0"/>
              </a:spcBef>
              <a:spcAft>
                <a:spcPct val="0"/>
              </a:spcAft>
              <a:defRPr>
                <a:latin typeface="Calibri" pitchFamily="34"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EBD98082-5CF5-A38D-1CB9-6DE26557018B}"/>
              </a:ext>
            </a:extLst>
          </p:cNvPr>
          <p:cNvSpPr>
            <a:spLocks noGrp="1"/>
          </p:cNvSpPr>
          <p:nvPr>
            <p:ph type="sldNum" sz="quarter" idx="12"/>
          </p:nvPr>
        </p:nvSpPr>
        <p:spPr/>
        <p:txBody>
          <a:bodyPr/>
          <a:lstStyle>
            <a:lvl1pPr>
              <a:defRPr/>
            </a:lvl1pPr>
          </a:lstStyle>
          <a:p>
            <a:fld id="{EFDD1AB7-A28E-4C8B-B633-630C79E6D543}" type="slidenum">
              <a:rPr lang="en-US" altLang="en-US"/>
              <a:pPr/>
              <a:t>‹#›</a:t>
            </a:fld>
            <a:endParaRPr lang="en-US" altLang="en-US"/>
          </a:p>
        </p:txBody>
      </p:sp>
    </p:spTree>
    <p:extLst>
      <p:ext uri="{BB962C8B-B14F-4D97-AF65-F5344CB8AC3E}">
        <p14:creationId xmlns:p14="http://schemas.microsoft.com/office/powerpoint/2010/main" val="312417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338172-A2BE-89B1-9AF0-2DA7B5255E0F}"/>
              </a:ext>
            </a:extLst>
          </p:cNvPr>
          <p:cNvSpPr>
            <a:spLocks noGrp="1"/>
          </p:cNvSpPr>
          <p:nvPr>
            <p:ph type="dt" sz="half" idx="10"/>
          </p:nvPr>
        </p:nvSpPr>
        <p:spPr/>
        <p:txBody>
          <a:bodyPr/>
          <a:lstStyle>
            <a:lvl1pPr fontAlgn="base">
              <a:spcBef>
                <a:spcPct val="0"/>
              </a:spcBef>
              <a:spcAft>
                <a:spcPct val="0"/>
              </a:spcAft>
              <a:defRPr>
                <a:latin typeface="Calibri" pitchFamily="34" charset="0"/>
                <a:cs typeface="Arial" charset="0"/>
              </a:defRPr>
            </a:lvl1pPr>
          </a:lstStyle>
          <a:p>
            <a:pPr>
              <a:defRPr/>
            </a:pPr>
            <a:fld id="{75DF5910-2211-4E6F-8030-5BCFCEEFA350}" type="datetimeFigureOut">
              <a:rPr lang="en-US"/>
              <a:pPr>
                <a:defRPr/>
              </a:pPr>
              <a:t>7/1/2024</a:t>
            </a:fld>
            <a:endParaRPr lang="en-US" dirty="0"/>
          </a:p>
        </p:txBody>
      </p:sp>
      <p:sp>
        <p:nvSpPr>
          <p:cNvPr id="8" name="Footer Placeholder 7">
            <a:extLst>
              <a:ext uri="{FF2B5EF4-FFF2-40B4-BE49-F238E27FC236}">
                <a16:creationId xmlns:a16="http://schemas.microsoft.com/office/drawing/2014/main" id="{A1985DBC-6C17-8D85-16FA-45069509BBF9}"/>
              </a:ext>
            </a:extLst>
          </p:cNvPr>
          <p:cNvSpPr>
            <a:spLocks noGrp="1"/>
          </p:cNvSpPr>
          <p:nvPr>
            <p:ph type="ftr" sz="quarter" idx="11"/>
          </p:nvPr>
        </p:nvSpPr>
        <p:spPr/>
        <p:txBody>
          <a:bodyPr/>
          <a:lstStyle>
            <a:lvl1pPr fontAlgn="base">
              <a:spcBef>
                <a:spcPct val="0"/>
              </a:spcBef>
              <a:spcAft>
                <a:spcPct val="0"/>
              </a:spcAft>
              <a:defRPr>
                <a:latin typeface="Calibri" pitchFamily="34" charset="0"/>
                <a:cs typeface="Arial" charset="0"/>
              </a:defRPr>
            </a:lvl1pPr>
          </a:lstStyle>
          <a:p>
            <a:pPr>
              <a:defRPr/>
            </a:pPr>
            <a:endParaRPr lang="en-US"/>
          </a:p>
        </p:txBody>
      </p:sp>
      <p:sp>
        <p:nvSpPr>
          <p:cNvPr id="9" name="Slide Number Placeholder 8">
            <a:extLst>
              <a:ext uri="{FF2B5EF4-FFF2-40B4-BE49-F238E27FC236}">
                <a16:creationId xmlns:a16="http://schemas.microsoft.com/office/drawing/2014/main" id="{D70544BA-8FFD-1945-4186-1F08E47FCC82}"/>
              </a:ext>
            </a:extLst>
          </p:cNvPr>
          <p:cNvSpPr>
            <a:spLocks noGrp="1"/>
          </p:cNvSpPr>
          <p:nvPr>
            <p:ph type="sldNum" sz="quarter" idx="12"/>
          </p:nvPr>
        </p:nvSpPr>
        <p:spPr/>
        <p:txBody>
          <a:bodyPr/>
          <a:lstStyle>
            <a:lvl1pPr>
              <a:defRPr/>
            </a:lvl1pPr>
          </a:lstStyle>
          <a:p>
            <a:fld id="{A9516EF9-408F-4536-A78E-31DA4E68E4FC}" type="slidenum">
              <a:rPr lang="en-US" altLang="en-US"/>
              <a:pPr/>
              <a:t>‹#›</a:t>
            </a:fld>
            <a:endParaRPr lang="en-US" altLang="en-US"/>
          </a:p>
        </p:txBody>
      </p:sp>
    </p:spTree>
    <p:extLst>
      <p:ext uri="{BB962C8B-B14F-4D97-AF65-F5344CB8AC3E}">
        <p14:creationId xmlns:p14="http://schemas.microsoft.com/office/powerpoint/2010/main" val="2504253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1B4DAE-1A72-1F8D-846E-0A871AA24302}"/>
              </a:ext>
            </a:extLst>
          </p:cNvPr>
          <p:cNvSpPr>
            <a:spLocks noGrp="1"/>
          </p:cNvSpPr>
          <p:nvPr>
            <p:ph type="dt" sz="half" idx="10"/>
          </p:nvPr>
        </p:nvSpPr>
        <p:spPr/>
        <p:txBody>
          <a:bodyPr/>
          <a:lstStyle>
            <a:lvl1pPr fontAlgn="base">
              <a:spcBef>
                <a:spcPct val="0"/>
              </a:spcBef>
              <a:spcAft>
                <a:spcPct val="0"/>
              </a:spcAft>
              <a:defRPr>
                <a:latin typeface="Calibri" pitchFamily="34" charset="0"/>
                <a:cs typeface="Arial" charset="0"/>
              </a:defRPr>
            </a:lvl1pPr>
          </a:lstStyle>
          <a:p>
            <a:pPr>
              <a:defRPr/>
            </a:pPr>
            <a:fld id="{38A261DD-EFDB-453C-A158-87C34FE41807}" type="datetimeFigureOut">
              <a:rPr lang="en-US"/>
              <a:pPr>
                <a:defRPr/>
              </a:pPr>
              <a:t>7/1/2024</a:t>
            </a:fld>
            <a:endParaRPr lang="en-US" dirty="0"/>
          </a:p>
        </p:txBody>
      </p:sp>
      <p:sp>
        <p:nvSpPr>
          <p:cNvPr id="4" name="Footer Placeholder 3">
            <a:extLst>
              <a:ext uri="{FF2B5EF4-FFF2-40B4-BE49-F238E27FC236}">
                <a16:creationId xmlns:a16="http://schemas.microsoft.com/office/drawing/2014/main" id="{2EE28DBE-4743-7FE2-155C-5FBC0E8D2E6A}"/>
              </a:ext>
            </a:extLst>
          </p:cNvPr>
          <p:cNvSpPr>
            <a:spLocks noGrp="1"/>
          </p:cNvSpPr>
          <p:nvPr>
            <p:ph type="ftr" sz="quarter" idx="11"/>
          </p:nvPr>
        </p:nvSpPr>
        <p:spPr/>
        <p:txBody>
          <a:bodyPr/>
          <a:lstStyle>
            <a:lvl1pPr fontAlgn="base">
              <a:spcBef>
                <a:spcPct val="0"/>
              </a:spcBef>
              <a:spcAft>
                <a:spcPct val="0"/>
              </a:spcAft>
              <a:defRPr>
                <a:latin typeface="Calibri" pitchFamily="34" charset="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E2BB95EC-58BF-EBF0-436C-223461503060}"/>
              </a:ext>
            </a:extLst>
          </p:cNvPr>
          <p:cNvSpPr>
            <a:spLocks noGrp="1"/>
          </p:cNvSpPr>
          <p:nvPr>
            <p:ph type="sldNum" sz="quarter" idx="12"/>
          </p:nvPr>
        </p:nvSpPr>
        <p:spPr/>
        <p:txBody>
          <a:bodyPr/>
          <a:lstStyle>
            <a:lvl1pPr>
              <a:defRPr/>
            </a:lvl1pPr>
          </a:lstStyle>
          <a:p>
            <a:fld id="{AAD9FC59-DBC0-4602-A282-83F22F8CC471}" type="slidenum">
              <a:rPr lang="en-US" altLang="en-US"/>
              <a:pPr/>
              <a:t>‹#›</a:t>
            </a:fld>
            <a:endParaRPr lang="en-US" altLang="en-US"/>
          </a:p>
        </p:txBody>
      </p:sp>
    </p:spTree>
    <p:extLst>
      <p:ext uri="{BB962C8B-B14F-4D97-AF65-F5344CB8AC3E}">
        <p14:creationId xmlns:p14="http://schemas.microsoft.com/office/powerpoint/2010/main" val="1189183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E61760-D3C1-1F32-8D46-D4AE7EFB316E}"/>
              </a:ext>
            </a:extLst>
          </p:cNvPr>
          <p:cNvSpPr>
            <a:spLocks noGrp="1"/>
          </p:cNvSpPr>
          <p:nvPr>
            <p:ph type="dt" sz="half" idx="10"/>
          </p:nvPr>
        </p:nvSpPr>
        <p:spPr/>
        <p:txBody>
          <a:bodyPr/>
          <a:lstStyle>
            <a:lvl1pPr fontAlgn="base">
              <a:spcBef>
                <a:spcPct val="0"/>
              </a:spcBef>
              <a:spcAft>
                <a:spcPct val="0"/>
              </a:spcAft>
              <a:defRPr>
                <a:latin typeface="Calibri" pitchFamily="34" charset="0"/>
                <a:cs typeface="Arial" charset="0"/>
              </a:defRPr>
            </a:lvl1pPr>
          </a:lstStyle>
          <a:p>
            <a:pPr>
              <a:defRPr/>
            </a:pPr>
            <a:fld id="{E8EC3832-A7F4-48E9-A27F-20F426BE7AF8}" type="datetimeFigureOut">
              <a:rPr lang="en-US"/>
              <a:pPr>
                <a:defRPr/>
              </a:pPr>
              <a:t>7/1/2024</a:t>
            </a:fld>
            <a:endParaRPr lang="en-US" dirty="0"/>
          </a:p>
        </p:txBody>
      </p:sp>
      <p:sp>
        <p:nvSpPr>
          <p:cNvPr id="3" name="Footer Placeholder 2">
            <a:extLst>
              <a:ext uri="{FF2B5EF4-FFF2-40B4-BE49-F238E27FC236}">
                <a16:creationId xmlns:a16="http://schemas.microsoft.com/office/drawing/2014/main" id="{778D91FE-913A-65F7-97B7-9F353230789D}"/>
              </a:ext>
            </a:extLst>
          </p:cNvPr>
          <p:cNvSpPr>
            <a:spLocks noGrp="1"/>
          </p:cNvSpPr>
          <p:nvPr>
            <p:ph type="ftr" sz="quarter" idx="11"/>
          </p:nvPr>
        </p:nvSpPr>
        <p:spPr/>
        <p:txBody>
          <a:bodyPr/>
          <a:lstStyle>
            <a:lvl1pPr fontAlgn="base">
              <a:spcBef>
                <a:spcPct val="0"/>
              </a:spcBef>
              <a:spcAft>
                <a:spcPct val="0"/>
              </a:spcAft>
              <a:defRPr>
                <a:latin typeface="Calibri" pitchFamily="34" charset="0"/>
                <a:cs typeface="Arial" charset="0"/>
              </a:defRPr>
            </a:lvl1pPr>
          </a:lstStyle>
          <a:p>
            <a:pPr>
              <a:defRPr/>
            </a:pPr>
            <a:endParaRPr lang="en-US"/>
          </a:p>
        </p:txBody>
      </p:sp>
      <p:sp>
        <p:nvSpPr>
          <p:cNvPr id="4" name="Slide Number Placeholder 3">
            <a:extLst>
              <a:ext uri="{FF2B5EF4-FFF2-40B4-BE49-F238E27FC236}">
                <a16:creationId xmlns:a16="http://schemas.microsoft.com/office/drawing/2014/main" id="{7C49CA9C-CBC7-8948-8AA7-E2BA026D9712}"/>
              </a:ext>
            </a:extLst>
          </p:cNvPr>
          <p:cNvSpPr>
            <a:spLocks noGrp="1"/>
          </p:cNvSpPr>
          <p:nvPr>
            <p:ph type="sldNum" sz="quarter" idx="12"/>
          </p:nvPr>
        </p:nvSpPr>
        <p:spPr/>
        <p:txBody>
          <a:bodyPr/>
          <a:lstStyle>
            <a:lvl1pPr>
              <a:defRPr/>
            </a:lvl1pPr>
          </a:lstStyle>
          <a:p>
            <a:fld id="{854244B3-12B5-4023-A57C-D9F0F69D46F8}" type="slidenum">
              <a:rPr lang="en-US" altLang="en-US"/>
              <a:pPr/>
              <a:t>‹#›</a:t>
            </a:fld>
            <a:endParaRPr lang="en-US" altLang="en-US"/>
          </a:p>
        </p:txBody>
      </p:sp>
    </p:spTree>
    <p:extLst>
      <p:ext uri="{BB962C8B-B14F-4D97-AF65-F5344CB8AC3E}">
        <p14:creationId xmlns:p14="http://schemas.microsoft.com/office/powerpoint/2010/main" val="2512613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B87B9739-89A6-C9B3-7D79-297BF9B96FF2}"/>
              </a:ext>
            </a:extLst>
          </p:cNvPr>
          <p:cNvSpPr>
            <a:spLocks noGrp="1"/>
          </p:cNvSpPr>
          <p:nvPr>
            <p:ph type="dt" sz="half" idx="10"/>
          </p:nvPr>
        </p:nvSpPr>
        <p:spPr/>
        <p:txBody>
          <a:bodyPr/>
          <a:lstStyle>
            <a:lvl1pPr fontAlgn="base">
              <a:spcBef>
                <a:spcPct val="0"/>
              </a:spcBef>
              <a:spcAft>
                <a:spcPct val="0"/>
              </a:spcAft>
              <a:defRPr>
                <a:latin typeface="Calibri" pitchFamily="34" charset="0"/>
                <a:cs typeface="Arial" charset="0"/>
              </a:defRPr>
            </a:lvl1pPr>
          </a:lstStyle>
          <a:p>
            <a:pPr>
              <a:defRPr/>
            </a:pPr>
            <a:fld id="{346D4499-F2C4-4B9F-BD2B-856158BA3C82}" type="datetimeFigureOut">
              <a:rPr lang="en-US"/>
              <a:pPr>
                <a:defRPr/>
              </a:pPr>
              <a:t>7/1/2024</a:t>
            </a:fld>
            <a:endParaRPr lang="en-US" dirty="0"/>
          </a:p>
        </p:txBody>
      </p:sp>
      <p:sp>
        <p:nvSpPr>
          <p:cNvPr id="6" name="Footer Placeholder 5">
            <a:extLst>
              <a:ext uri="{FF2B5EF4-FFF2-40B4-BE49-F238E27FC236}">
                <a16:creationId xmlns:a16="http://schemas.microsoft.com/office/drawing/2014/main" id="{AB9255B0-4567-7EFC-3DD5-9EFA69D4664B}"/>
              </a:ext>
            </a:extLst>
          </p:cNvPr>
          <p:cNvSpPr>
            <a:spLocks noGrp="1"/>
          </p:cNvSpPr>
          <p:nvPr>
            <p:ph type="ftr" sz="quarter" idx="11"/>
          </p:nvPr>
        </p:nvSpPr>
        <p:spPr/>
        <p:txBody>
          <a:bodyPr/>
          <a:lstStyle>
            <a:lvl1pPr fontAlgn="base">
              <a:spcBef>
                <a:spcPct val="0"/>
              </a:spcBef>
              <a:spcAft>
                <a:spcPct val="0"/>
              </a:spcAft>
              <a:defRPr>
                <a:latin typeface="Calibri" pitchFamily="34"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AC971806-79A6-7899-FE11-F3469B71D562}"/>
              </a:ext>
            </a:extLst>
          </p:cNvPr>
          <p:cNvSpPr>
            <a:spLocks noGrp="1"/>
          </p:cNvSpPr>
          <p:nvPr>
            <p:ph type="sldNum" sz="quarter" idx="12"/>
          </p:nvPr>
        </p:nvSpPr>
        <p:spPr/>
        <p:txBody>
          <a:bodyPr/>
          <a:lstStyle>
            <a:lvl1pPr>
              <a:defRPr/>
            </a:lvl1pPr>
          </a:lstStyle>
          <a:p>
            <a:fld id="{D57CD844-4349-451D-B1F0-A5E7757B4EA0}" type="slidenum">
              <a:rPr lang="en-US" altLang="en-US"/>
              <a:pPr/>
              <a:t>‹#›</a:t>
            </a:fld>
            <a:endParaRPr lang="en-US" altLang="en-US"/>
          </a:p>
        </p:txBody>
      </p:sp>
    </p:spTree>
    <p:extLst>
      <p:ext uri="{BB962C8B-B14F-4D97-AF65-F5344CB8AC3E}">
        <p14:creationId xmlns:p14="http://schemas.microsoft.com/office/powerpoint/2010/main" val="2544016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19045920-4A4E-24EE-EC29-C07AB0E5FC7C}"/>
              </a:ext>
            </a:extLst>
          </p:cNvPr>
          <p:cNvSpPr>
            <a:spLocks noGrp="1"/>
          </p:cNvSpPr>
          <p:nvPr>
            <p:ph type="dt" sz="half" idx="10"/>
          </p:nvPr>
        </p:nvSpPr>
        <p:spPr/>
        <p:txBody>
          <a:bodyPr/>
          <a:lstStyle>
            <a:lvl1pPr fontAlgn="base">
              <a:spcBef>
                <a:spcPct val="0"/>
              </a:spcBef>
              <a:spcAft>
                <a:spcPct val="0"/>
              </a:spcAft>
              <a:defRPr>
                <a:latin typeface="Calibri" pitchFamily="34" charset="0"/>
                <a:cs typeface="Arial" charset="0"/>
              </a:defRPr>
            </a:lvl1pPr>
          </a:lstStyle>
          <a:p>
            <a:pPr>
              <a:defRPr/>
            </a:pPr>
            <a:fld id="{03DD196C-82E7-4DF4-8F5E-724962D38C7A}" type="datetimeFigureOut">
              <a:rPr lang="en-US"/>
              <a:pPr>
                <a:defRPr/>
              </a:pPr>
              <a:t>7/1/2024</a:t>
            </a:fld>
            <a:endParaRPr lang="en-US" dirty="0"/>
          </a:p>
        </p:txBody>
      </p:sp>
      <p:sp>
        <p:nvSpPr>
          <p:cNvPr id="6" name="Footer Placeholder 5">
            <a:extLst>
              <a:ext uri="{FF2B5EF4-FFF2-40B4-BE49-F238E27FC236}">
                <a16:creationId xmlns:a16="http://schemas.microsoft.com/office/drawing/2014/main" id="{0D4C8F98-DA42-70CA-D8EA-86C68F754D11}"/>
              </a:ext>
            </a:extLst>
          </p:cNvPr>
          <p:cNvSpPr>
            <a:spLocks noGrp="1"/>
          </p:cNvSpPr>
          <p:nvPr>
            <p:ph type="ftr" sz="quarter" idx="11"/>
          </p:nvPr>
        </p:nvSpPr>
        <p:spPr/>
        <p:txBody>
          <a:bodyPr/>
          <a:lstStyle>
            <a:lvl1pPr fontAlgn="base">
              <a:spcBef>
                <a:spcPct val="0"/>
              </a:spcBef>
              <a:spcAft>
                <a:spcPct val="0"/>
              </a:spcAft>
              <a:defRPr>
                <a:latin typeface="Calibri" pitchFamily="34"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5E552601-1ABA-77FC-03CB-8BB3AA97FDC0}"/>
              </a:ext>
            </a:extLst>
          </p:cNvPr>
          <p:cNvSpPr>
            <a:spLocks noGrp="1"/>
          </p:cNvSpPr>
          <p:nvPr>
            <p:ph type="sldNum" sz="quarter" idx="12"/>
          </p:nvPr>
        </p:nvSpPr>
        <p:spPr/>
        <p:txBody>
          <a:bodyPr/>
          <a:lstStyle>
            <a:lvl1pPr>
              <a:defRPr/>
            </a:lvl1pPr>
          </a:lstStyle>
          <a:p>
            <a:fld id="{4E82F044-A314-48F7-AA41-163086D94D51}" type="slidenum">
              <a:rPr lang="en-US" altLang="en-US"/>
              <a:pPr/>
              <a:t>‹#›</a:t>
            </a:fld>
            <a:endParaRPr lang="en-US" altLang="en-US"/>
          </a:p>
        </p:txBody>
      </p:sp>
    </p:spTree>
    <p:extLst>
      <p:ext uri="{BB962C8B-B14F-4D97-AF65-F5344CB8AC3E}">
        <p14:creationId xmlns:p14="http://schemas.microsoft.com/office/powerpoint/2010/main" val="3351661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E2D4">
            <a:alpha val="20784"/>
          </a:srgbClr>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530BE8D-1E0D-DA6A-6858-F0AC0A1313A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52A04D1-77E7-5A49-A5F9-5D58836E958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100505B-36FC-83D5-9702-CA8D449381F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rgbClr val="003366">
                    <a:tint val="75000"/>
                  </a:srgbClr>
                </a:solidFill>
                <a:latin typeface="Calibri"/>
                <a:cs typeface="+mn-cs"/>
              </a:defRPr>
            </a:lvl1pPr>
          </a:lstStyle>
          <a:p>
            <a:pPr>
              <a:defRPr/>
            </a:pPr>
            <a:fld id="{3DE01213-6273-42C7-AF13-A507275D9A9A}" type="datetimeFigureOut">
              <a:rPr lang="en-US"/>
              <a:pPr>
                <a:defRPr/>
              </a:pPr>
              <a:t>7/1/2024</a:t>
            </a:fld>
            <a:endParaRPr lang="en-US" dirty="0"/>
          </a:p>
        </p:txBody>
      </p:sp>
      <p:sp>
        <p:nvSpPr>
          <p:cNvPr id="5" name="Footer Placeholder 4">
            <a:extLst>
              <a:ext uri="{FF2B5EF4-FFF2-40B4-BE49-F238E27FC236}">
                <a16:creationId xmlns:a16="http://schemas.microsoft.com/office/drawing/2014/main" id="{08688932-FA78-1EFB-9358-31314760716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003366">
                    <a:tint val="75000"/>
                  </a:srgbClr>
                </a:solidFill>
                <a:latin typeface="Calibri"/>
                <a:cs typeface="+mn-cs"/>
              </a:defRPr>
            </a:lvl1pPr>
          </a:lstStyle>
          <a:p>
            <a:pPr>
              <a:defRPr/>
            </a:pPr>
            <a:endParaRPr lang="en-US"/>
          </a:p>
        </p:txBody>
      </p:sp>
      <p:sp>
        <p:nvSpPr>
          <p:cNvPr id="6" name="Slide Number Placeholder 5">
            <a:extLst>
              <a:ext uri="{FF2B5EF4-FFF2-40B4-BE49-F238E27FC236}">
                <a16:creationId xmlns:a16="http://schemas.microsoft.com/office/drawing/2014/main" id="{F7D1B11A-FF6E-02F0-FB40-0EB65A97110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FA0"/>
                </a:solidFill>
              </a:defRPr>
            </a:lvl1pPr>
          </a:lstStyle>
          <a:p>
            <a:fld id="{75B1DC16-38AD-486C-9A10-13C2BB11299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5161" r:id="rId1"/>
    <p:sldLayoutId id="2147485162" r:id="rId2"/>
    <p:sldLayoutId id="2147485163" r:id="rId3"/>
    <p:sldLayoutId id="2147485164" r:id="rId4"/>
    <p:sldLayoutId id="2147485165" r:id="rId5"/>
    <p:sldLayoutId id="2147485166" r:id="rId6"/>
    <p:sldLayoutId id="2147485167" r:id="rId7"/>
    <p:sldLayoutId id="2147485168" r:id="rId8"/>
    <p:sldLayoutId id="2147485169" r:id="rId9"/>
    <p:sldLayoutId id="2147485170" r:id="rId10"/>
    <p:sldLayoutId id="2147485171" r:id="rId11"/>
    <p:sldLayoutId id="2147485172" r:id="rId12"/>
    <p:sldLayoutId id="2147485173"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rebuchet MS" pitchFamily="34" charset="0"/>
        </a:defRPr>
      </a:lvl2pPr>
      <a:lvl3pPr algn="ctr" rtl="0" eaLnBrk="0" fontAlgn="base" hangingPunct="0">
        <a:spcBef>
          <a:spcPct val="0"/>
        </a:spcBef>
        <a:spcAft>
          <a:spcPct val="0"/>
        </a:spcAft>
        <a:defRPr sz="4400">
          <a:solidFill>
            <a:schemeClr val="tx1"/>
          </a:solidFill>
          <a:latin typeface="Trebuchet MS" pitchFamily="34" charset="0"/>
        </a:defRPr>
      </a:lvl3pPr>
      <a:lvl4pPr algn="ctr" rtl="0" eaLnBrk="0" fontAlgn="base" hangingPunct="0">
        <a:spcBef>
          <a:spcPct val="0"/>
        </a:spcBef>
        <a:spcAft>
          <a:spcPct val="0"/>
        </a:spcAft>
        <a:defRPr sz="4400">
          <a:solidFill>
            <a:schemeClr val="tx1"/>
          </a:solidFill>
          <a:latin typeface="Trebuchet MS" pitchFamily="34" charset="0"/>
        </a:defRPr>
      </a:lvl4pPr>
      <a:lvl5pPr algn="ctr" rtl="0" eaLnBrk="0" fontAlgn="base" hangingPunct="0">
        <a:spcBef>
          <a:spcPct val="0"/>
        </a:spcBef>
        <a:spcAft>
          <a:spcPct val="0"/>
        </a:spcAft>
        <a:defRPr sz="4400">
          <a:solidFill>
            <a:schemeClr val="tx1"/>
          </a:solidFill>
          <a:latin typeface="Trebuchet MS" pitchFamily="34" charset="0"/>
        </a:defRPr>
      </a:lvl5pPr>
      <a:lvl6pPr marL="457200" algn="ctr" rtl="0" fontAlgn="base">
        <a:spcBef>
          <a:spcPct val="0"/>
        </a:spcBef>
        <a:spcAft>
          <a:spcPct val="0"/>
        </a:spcAft>
        <a:defRPr sz="4400">
          <a:solidFill>
            <a:schemeClr val="tx1"/>
          </a:solidFill>
          <a:latin typeface="Trebuchet MS" pitchFamily="34" charset="0"/>
        </a:defRPr>
      </a:lvl6pPr>
      <a:lvl7pPr marL="914400" algn="ctr" rtl="0" fontAlgn="base">
        <a:spcBef>
          <a:spcPct val="0"/>
        </a:spcBef>
        <a:spcAft>
          <a:spcPct val="0"/>
        </a:spcAft>
        <a:defRPr sz="4400">
          <a:solidFill>
            <a:schemeClr val="tx1"/>
          </a:solidFill>
          <a:latin typeface="Trebuchet MS" pitchFamily="34" charset="0"/>
        </a:defRPr>
      </a:lvl7pPr>
      <a:lvl8pPr marL="1371600" algn="ctr" rtl="0" fontAlgn="base">
        <a:spcBef>
          <a:spcPct val="0"/>
        </a:spcBef>
        <a:spcAft>
          <a:spcPct val="0"/>
        </a:spcAft>
        <a:defRPr sz="4400">
          <a:solidFill>
            <a:schemeClr val="tx1"/>
          </a:solidFill>
          <a:latin typeface="Trebuchet MS" pitchFamily="34" charset="0"/>
        </a:defRPr>
      </a:lvl8pPr>
      <a:lvl9pPr marL="1828800" algn="ctr" rtl="0" fontAlgn="base">
        <a:spcBef>
          <a:spcPct val="0"/>
        </a:spcBef>
        <a:spcAft>
          <a:spcPct val="0"/>
        </a:spcAft>
        <a:defRPr sz="4400">
          <a:solidFill>
            <a:schemeClr val="tx1"/>
          </a:solidFill>
          <a:latin typeface="Trebuchet MS"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4.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45CA9222-9FC2-CAF8-CA76-8C57BD6272DC}"/>
              </a:ext>
            </a:extLst>
          </p:cNvPr>
          <p:cNvPicPr>
            <a:picLocks noChangeArrowheads="1"/>
          </p:cNvPicPr>
          <p:nvPr/>
        </p:nvPicPr>
        <p:blipFill>
          <a:blip r:embed="rId3" cstate="print">
            <a:duotone>
              <a:schemeClr val="accent2">
                <a:shade val="45000"/>
                <a:satMod val="135000"/>
              </a:schemeClr>
              <a:prstClr val="white"/>
            </a:duotone>
          </a:blip>
          <a:stretch>
            <a:fillRect/>
          </a:stretch>
        </p:blipFill>
        <p:spPr bwMode="auto">
          <a:xfrm>
            <a:off x="765313" y="0"/>
            <a:ext cx="8336756" cy="6858000"/>
          </a:xfrm>
          <a:prstGeom prst="rect">
            <a:avLst/>
          </a:prstGeom>
          <a:noFill/>
          <a:ln>
            <a:noFill/>
          </a:ln>
          <a:effectLst/>
        </p:spPr>
      </p:pic>
      <p:sp>
        <p:nvSpPr>
          <p:cNvPr id="2" name="Title 1">
            <a:extLst>
              <a:ext uri="{FF2B5EF4-FFF2-40B4-BE49-F238E27FC236}">
                <a16:creationId xmlns:a16="http://schemas.microsoft.com/office/drawing/2014/main" id="{10F4DD79-7AC2-0885-2A4D-4842D8C24F0F}"/>
              </a:ext>
            </a:extLst>
          </p:cNvPr>
          <p:cNvSpPr>
            <a:spLocks noGrp="1"/>
          </p:cNvSpPr>
          <p:nvPr>
            <p:ph type="ctrTitle"/>
          </p:nvPr>
        </p:nvSpPr>
        <p:spPr>
          <a:xfrm>
            <a:off x="685800" y="381000"/>
            <a:ext cx="7681913" cy="1470025"/>
          </a:xfrm>
        </p:spPr>
        <p:txBody>
          <a:bodyPr rtlCol="0">
            <a:normAutofit fontScale="90000"/>
          </a:bodyPr>
          <a:lstStyle/>
          <a:p>
            <a:pPr rtl="1" eaLnBrk="1" fontAlgn="auto" hangingPunct="1">
              <a:spcAft>
                <a:spcPts val="0"/>
              </a:spcAft>
              <a:defRPr/>
            </a:pPr>
            <a:r>
              <a:rPr lang="ar-LB" altLang="en-US" sz="4800" b="1" dirty="0"/>
              <a:t>تطور حقوق المرأة ضمن حقوق الإنسان</a:t>
            </a:r>
            <a:endParaRPr lang="en-US" sz="3600" b="1" dirty="0">
              <a:solidFill>
                <a:srgbClr val="003366"/>
              </a:solidFill>
              <a:effectLst>
                <a:outerShdw blurRad="38100" dist="38100" dir="2700000" algn="tl">
                  <a:srgbClr val="000000">
                    <a:alpha val="43137"/>
                  </a:srgbClr>
                </a:outerShdw>
              </a:effectLst>
            </a:endParaRPr>
          </a:p>
        </p:txBody>
      </p:sp>
      <p:pic>
        <p:nvPicPr>
          <p:cNvPr id="9" name="Picture 2">
            <a:extLst>
              <a:ext uri="{FF2B5EF4-FFF2-40B4-BE49-F238E27FC236}">
                <a16:creationId xmlns:a16="http://schemas.microsoft.com/office/drawing/2014/main" id="{559CAADD-138B-C04E-B912-9FD9F8F22970}"/>
              </a:ext>
            </a:extLst>
          </p:cNvPr>
          <p:cNvPicPr>
            <a:picLocks noChangeAspect="1" noChangeArrowheads="1"/>
          </p:cNvPicPr>
          <p:nvPr/>
        </p:nvPicPr>
        <p:blipFill rotWithShape="1">
          <a:blip r:embed="rId4"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6342" y="1"/>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pic>
        <p:nvPicPr>
          <p:cNvPr id="8" name="Picture 2">
            <a:extLst>
              <a:ext uri="{FF2B5EF4-FFF2-40B4-BE49-F238E27FC236}">
                <a16:creationId xmlns:a16="http://schemas.microsoft.com/office/drawing/2014/main" id="{C93D9EE2-430E-8B5E-2BDD-DB98CEC21A63}"/>
              </a:ext>
            </a:extLst>
          </p:cNvPr>
          <p:cNvPicPr>
            <a:picLocks noChangeAspect="1" noChangeArrowheads="1"/>
          </p:cNvPicPr>
          <p:nvPr/>
        </p:nvPicPr>
        <p:blipFill rotWithShape="1">
          <a:blip r:embed="rId4"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8473226" y="0"/>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pic>
        <p:nvPicPr>
          <p:cNvPr id="16390" name="Picture 3">
            <a:extLst>
              <a:ext uri="{FF2B5EF4-FFF2-40B4-BE49-F238E27FC236}">
                <a16:creationId xmlns:a16="http://schemas.microsoft.com/office/drawing/2014/main" id="{2A40D290-A442-DB6B-FB82-80ADC707D395}"/>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432425" y="4084638"/>
            <a:ext cx="3690938" cy="277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1553DB4B-67A4-40BE-9BFF-CFF5B7BFD653}"/>
              </a:ext>
            </a:extLst>
          </p:cNvPr>
          <p:cNvSpPr txBox="1"/>
          <p:nvPr/>
        </p:nvSpPr>
        <p:spPr>
          <a:xfrm>
            <a:off x="2147888" y="1851025"/>
            <a:ext cx="5105400" cy="1938338"/>
          </a:xfrm>
          <a:prstGeom prst="rect">
            <a:avLst/>
          </a:prstGeom>
          <a:noFill/>
        </p:spPr>
        <p:txBody>
          <a:bodyPr>
            <a:spAutoFit/>
          </a:bodyPr>
          <a:lstStyle/>
          <a:p>
            <a:pPr algn="ctr" rtl="1">
              <a:defRPr/>
            </a:pPr>
            <a:r>
              <a:rPr lang="ar-IQ" sz="6000" b="1" i="1" dirty="0">
                <a:solidFill>
                  <a:srgbClr val="003366"/>
                </a:solidFill>
                <a:effectLst>
                  <a:outerShdw blurRad="38100" dist="38100" dir="2700000" algn="tl">
                    <a:srgbClr val="000000">
                      <a:alpha val="43137"/>
                    </a:srgbClr>
                  </a:outerShdw>
                </a:effectLst>
                <a:latin typeface="Aldhabi" panose="01000000000000000000" pitchFamily="2" charset="-78"/>
                <a:ea typeface="+mj-ea"/>
                <a:cs typeface="Aldhabi" panose="01000000000000000000" pitchFamily="2" charset="-78"/>
              </a:rPr>
              <a:t>إعداد</a:t>
            </a:r>
          </a:p>
          <a:p>
            <a:pPr algn="ctr" rtl="1">
              <a:defRPr/>
            </a:pPr>
            <a:r>
              <a:rPr lang="ar-IQ" sz="6000" b="1" i="1" dirty="0">
                <a:solidFill>
                  <a:srgbClr val="003366"/>
                </a:solidFill>
                <a:effectLst>
                  <a:outerShdw blurRad="38100" dist="38100" dir="2700000" algn="tl">
                    <a:srgbClr val="000000">
                      <a:alpha val="43137"/>
                    </a:srgbClr>
                  </a:outerShdw>
                </a:effectLst>
                <a:latin typeface="Aldhabi" panose="01000000000000000000" pitchFamily="2" charset="-78"/>
                <a:ea typeface="+mj-ea"/>
                <a:cs typeface="Aldhabi" panose="01000000000000000000" pitchFamily="2" charset="-78"/>
              </a:rPr>
              <a:t>الدكتورة وسن عبد الرزا</a:t>
            </a:r>
            <a:r>
              <a:rPr lang="ar-SA" sz="6000" b="1" i="1" dirty="0">
                <a:solidFill>
                  <a:srgbClr val="003366"/>
                </a:solidFill>
                <a:effectLst>
                  <a:outerShdw blurRad="38100" dist="38100" dir="2700000" algn="tl">
                    <a:srgbClr val="000000">
                      <a:alpha val="43137"/>
                    </a:srgbClr>
                  </a:outerShdw>
                </a:effectLst>
                <a:latin typeface="Aldhabi" panose="01000000000000000000" pitchFamily="2" charset="-78"/>
                <a:ea typeface="+mj-ea"/>
                <a:cs typeface="Aldhabi" panose="01000000000000000000" pitchFamily="2" charset="-78"/>
              </a:rPr>
              <a:t>ق غربي</a:t>
            </a:r>
            <a:endParaRPr lang="en-US" sz="6000" b="1" i="1" dirty="0">
              <a:solidFill>
                <a:srgbClr val="003366"/>
              </a:solidFill>
              <a:effectLst>
                <a:outerShdw blurRad="38100" dist="38100" dir="2700000" algn="tl">
                  <a:srgbClr val="000000">
                    <a:alpha val="43137"/>
                  </a:srgbClr>
                </a:outerShdw>
              </a:effectLst>
              <a:latin typeface="Aldhabi" panose="01000000000000000000" pitchFamily="2" charset="-78"/>
              <a:ea typeface="+mj-ea"/>
              <a:cs typeface="Aldhabi" panose="01000000000000000000" pitchFamily="2" charset="-78"/>
            </a:endParaRPr>
          </a:p>
        </p:txBody>
      </p:sp>
      <p:pic>
        <p:nvPicPr>
          <p:cNvPr id="16392" name="Picture 2">
            <a:extLst>
              <a:ext uri="{FF2B5EF4-FFF2-40B4-BE49-F238E27FC236}">
                <a16:creationId xmlns:a16="http://schemas.microsoft.com/office/drawing/2014/main" id="{51F7894F-BC18-03C5-B6DE-C303B99D2A9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4084638"/>
            <a:ext cx="2590800" cy="277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3" name="Picture 3">
            <a:extLst>
              <a:ext uri="{FF2B5EF4-FFF2-40B4-BE49-F238E27FC236}">
                <a16:creationId xmlns:a16="http://schemas.microsoft.com/office/drawing/2014/main" id="{5D5AF2B1-EE91-1ED2-54E1-56F531A13E26}"/>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4084638"/>
            <a:ext cx="2895600" cy="277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after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nodeType="afterGroup">
                            <p:stCondLst>
                              <p:cond delay="750"/>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4708A81F-7190-5836-0848-E6208DD33DA3}"/>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76200" y="1"/>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pic>
        <p:nvPicPr>
          <p:cNvPr id="7" name="Picture 2">
            <a:extLst>
              <a:ext uri="{FF2B5EF4-FFF2-40B4-BE49-F238E27FC236}">
                <a16:creationId xmlns:a16="http://schemas.microsoft.com/office/drawing/2014/main" id="{A6BB1612-444D-21E4-2EDC-5D4B006E7F6F}"/>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554768" y="0"/>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sp>
        <p:nvSpPr>
          <p:cNvPr id="9" name="Rectangle 2">
            <a:extLst>
              <a:ext uri="{FF2B5EF4-FFF2-40B4-BE49-F238E27FC236}">
                <a16:creationId xmlns:a16="http://schemas.microsoft.com/office/drawing/2014/main" id="{6BBA49A3-F1D1-F021-6117-291710F55D79}"/>
              </a:ext>
            </a:extLst>
          </p:cNvPr>
          <p:cNvSpPr txBox="1">
            <a:spLocks noChangeArrowheads="1"/>
          </p:cNvSpPr>
          <p:nvPr/>
        </p:nvSpPr>
        <p:spPr bwMode="auto">
          <a:xfrm>
            <a:off x="1066800" y="85725"/>
            <a:ext cx="80772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rebuchet MS" pitchFamily="34" charset="0"/>
              </a:defRPr>
            </a:lvl2pPr>
            <a:lvl3pPr algn="ctr" rtl="0" eaLnBrk="0" fontAlgn="base" hangingPunct="0">
              <a:spcBef>
                <a:spcPct val="0"/>
              </a:spcBef>
              <a:spcAft>
                <a:spcPct val="0"/>
              </a:spcAft>
              <a:defRPr sz="4400">
                <a:solidFill>
                  <a:schemeClr val="tx1"/>
                </a:solidFill>
                <a:latin typeface="Trebuchet MS" pitchFamily="34" charset="0"/>
              </a:defRPr>
            </a:lvl3pPr>
            <a:lvl4pPr algn="ctr" rtl="0" eaLnBrk="0" fontAlgn="base" hangingPunct="0">
              <a:spcBef>
                <a:spcPct val="0"/>
              </a:spcBef>
              <a:spcAft>
                <a:spcPct val="0"/>
              </a:spcAft>
              <a:defRPr sz="4400">
                <a:solidFill>
                  <a:schemeClr val="tx1"/>
                </a:solidFill>
                <a:latin typeface="Trebuchet MS" pitchFamily="34" charset="0"/>
              </a:defRPr>
            </a:lvl4pPr>
            <a:lvl5pPr algn="ctr" rtl="0" eaLnBrk="0" fontAlgn="base" hangingPunct="0">
              <a:spcBef>
                <a:spcPct val="0"/>
              </a:spcBef>
              <a:spcAft>
                <a:spcPct val="0"/>
              </a:spcAft>
              <a:defRPr sz="4400">
                <a:solidFill>
                  <a:schemeClr val="tx1"/>
                </a:solidFill>
                <a:latin typeface="Trebuchet MS" pitchFamily="34" charset="0"/>
              </a:defRPr>
            </a:lvl5pPr>
            <a:lvl6pPr marL="457200" algn="ctr" rtl="0" fontAlgn="base">
              <a:spcBef>
                <a:spcPct val="0"/>
              </a:spcBef>
              <a:spcAft>
                <a:spcPct val="0"/>
              </a:spcAft>
              <a:defRPr sz="4400">
                <a:solidFill>
                  <a:schemeClr val="tx1"/>
                </a:solidFill>
                <a:latin typeface="Trebuchet MS" pitchFamily="34" charset="0"/>
              </a:defRPr>
            </a:lvl6pPr>
            <a:lvl7pPr marL="914400" algn="ctr" rtl="0" fontAlgn="base">
              <a:spcBef>
                <a:spcPct val="0"/>
              </a:spcBef>
              <a:spcAft>
                <a:spcPct val="0"/>
              </a:spcAft>
              <a:defRPr sz="4400">
                <a:solidFill>
                  <a:schemeClr val="tx1"/>
                </a:solidFill>
                <a:latin typeface="Trebuchet MS" pitchFamily="34" charset="0"/>
              </a:defRPr>
            </a:lvl7pPr>
            <a:lvl8pPr marL="1371600" algn="ctr" rtl="0" fontAlgn="base">
              <a:spcBef>
                <a:spcPct val="0"/>
              </a:spcBef>
              <a:spcAft>
                <a:spcPct val="0"/>
              </a:spcAft>
              <a:defRPr sz="4400">
                <a:solidFill>
                  <a:schemeClr val="tx1"/>
                </a:solidFill>
                <a:latin typeface="Trebuchet MS" pitchFamily="34" charset="0"/>
              </a:defRPr>
            </a:lvl8pPr>
            <a:lvl9pPr marL="1828800" algn="ctr" rtl="0" fontAlgn="base">
              <a:spcBef>
                <a:spcPct val="0"/>
              </a:spcBef>
              <a:spcAft>
                <a:spcPct val="0"/>
              </a:spcAft>
              <a:defRPr sz="4400">
                <a:solidFill>
                  <a:schemeClr val="tx1"/>
                </a:solidFill>
                <a:latin typeface="Trebuchet MS" pitchFamily="34" charset="0"/>
              </a:defRPr>
            </a:lvl9pPr>
          </a:lstStyle>
          <a:p>
            <a:pPr rtl="1">
              <a:defRPr/>
            </a:pPr>
            <a:r>
              <a:rPr lang="ar-LB" sz="3800" b="1" i="1" dirty="0">
                <a:latin typeface="Arial" panose="020B0604020202020204" pitchFamily="34" charset="0"/>
                <a:ea typeface="+mn-ea"/>
                <a:cs typeface="Arial" panose="020B0604020202020204" pitchFamily="34" charset="0"/>
              </a:rPr>
              <a:t>حقوق لا يجوز تقييدها </a:t>
            </a:r>
            <a:endParaRPr lang="en-US" sz="3800" b="1" i="1" dirty="0">
              <a:latin typeface="Arial" panose="020B0604020202020204" pitchFamily="34" charset="0"/>
              <a:ea typeface="+mn-ea"/>
              <a:cs typeface="Arial" panose="020B0604020202020204" pitchFamily="34" charset="0"/>
            </a:endParaRPr>
          </a:p>
        </p:txBody>
      </p:sp>
      <p:sp>
        <p:nvSpPr>
          <p:cNvPr id="34821" name="Rectangle 3">
            <a:extLst>
              <a:ext uri="{FF2B5EF4-FFF2-40B4-BE49-F238E27FC236}">
                <a16:creationId xmlns:a16="http://schemas.microsoft.com/office/drawing/2014/main" id="{30AC2E28-1FE1-E2BC-7280-32B943B73861}"/>
              </a:ext>
            </a:extLst>
          </p:cNvPr>
          <p:cNvSpPr txBox="1">
            <a:spLocks noChangeArrowheads="1"/>
          </p:cNvSpPr>
          <p:nvPr/>
        </p:nvSpPr>
        <p:spPr bwMode="auto">
          <a:xfrm>
            <a:off x="1143000" y="1219200"/>
            <a:ext cx="79248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algn="r" rtl="1">
              <a:buFontTx/>
              <a:buNone/>
            </a:pPr>
            <a:r>
              <a:rPr lang="ar-LB" altLang="en-US" sz="3600"/>
              <a:t>الحق في الحياة </a:t>
            </a:r>
            <a:br>
              <a:rPr lang="ar-LB" altLang="en-US" sz="3600"/>
            </a:br>
            <a:r>
              <a:rPr lang="ar-LB" altLang="en-US" sz="3600"/>
              <a:t>- الالتزام بعدم تعريض ال</a:t>
            </a:r>
            <a:r>
              <a:rPr lang="ar-SA" altLang="en-US" sz="3600"/>
              <a:t>مرأة</a:t>
            </a:r>
            <a:r>
              <a:rPr lang="ar-LB" altLang="en-US" sz="3600"/>
              <a:t> للتعذيب أو</a:t>
            </a:r>
            <a:r>
              <a:rPr lang="ar-SA" altLang="en-US" sz="3600"/>
              <a:t> </a:t>
            </a:r>
            <a:r>
              <a:rPr lang="ar-LB" altLang="en-US" sz="3600"/>
              <a:t>المعاملة القاسية أو المهينة </a:t>
            </a:r>
            <a:br>
              <a:rPr lang="ar-LB" altLang="en-US" sz="3600"/>
            </a:br>
            <a:r>
              <a:rPr lang="ar-LB" altLang="en-US" sz="3600"/>
              <a:t>- تحريم كافة أشكال الاسترقاق والعبودية </a:t>
            </a:r>
            <a:br>
              <a:rPr lang="ar-LB" altLang="en-US" sz="3600"/>
            </a:br>
            <a:r>
              <a:rPr lang="ar-LB" altLang="en-US" sz="3600"/>
              <a:t>-</a:t>
            </a:r>
            <a:r>
              <a:rPr lang="ar-SA" altLang="en-US" sz="3600"/>
              <a:t> </a:t>
            </a:r>
            <a:r>
              <a:rPr lang="ar-LB" altLang="en-US" sz="3600"/>
              <a:t>عدم جواز حبس أي </a:t>
            </a:r>
            <a:r>
              <a:rPr lang="ar-SA" altLang="en-US" sz="3600"/>
              <a:t>إنسانة</a:t>
            </a:r>
            <a:r>
              <a:rPr lang="ar-LB" altLang="en-US" sz="3600"/>
              <a:t> بسبب العجزعن الوفاء بالالتزامات التعاقدية </a:t>
            </a:r>
            <a:br>
              <a:rPr lang="ar-LB" altLang="en-US" sz="3600"/>
            </a:br>
            <a:r>
              <a:rPr lang="ar-LB" altLang="en-US" sz="3600"/>
              <a:t>-</a:t>
            </a:r>
            <a:r>
              <a:rPr lang="ar-SA" altLang="en-US" sz="3600"/>
              <a:t> </a:t>
            </a:r>
            <a:r>
              <a:rPr lang="ar-LB" altLang="en-US" sz="3600"/>
              <a:t>مبدأ عدم رجعية القوانين </a:t>
            </a:r>
            <a:br>
              <a:rPr lang="ar-LB" altLang="en-US" sz="3600"/>
            </a:br>
            <a:r>
              <a:rPr lang="ar-LB" altLang="en-US" sz="3600"/>
              <a:t>-</a:t>
            </a:r>
            <a:r>
              <a:rPr lang="ar-SA" altLang="en-US" sz="3600"/>
              <a:t> </a:t>
            </a:r>
            <a:r>
              <a:rPr lang="ar-LB" altLang="en-US" sz="3600"/>
              <a:t>الاعتراف لل</a:t>
            </a:r>
            <a:r>
              <a:rPr lang="ar-SA" altLang="en-US" sz="3600"/>
              <a:t>مرأة</a:t>
            </a:r>
            <a:r>
              <a:rPr lang="ar-LB" altLang="en-US" sz="3600"/>
              <a:t> بالشخصية القانونية </a:t>
            </a:r>
            <a:endParaRPr lang="en-US" altLang="en-US" sz="36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1" fill="hold" nodeType="afterEffect">
                                  <p:stCondLst>
                                    <p:cond delay="0"/>
                                  </p:stCondLst>
                                  <p:iterate type="wd">
                                    <p:tmPct val="10000"/>
                                  </p:iterate>
                                  <p:childTnLst>
                                    <p:set>
                                      <p:cBhvr>
                                        <p:cTn id="6" dur="1" fill="hold">
                                          <p:stCondLst>
                                            <p:cond delay="0"/>
                                          </p:stCondLst>
                                        </p:cTn>
                                        <p:tgtEl>
                                          <p:spTgt spid="9"/>
                                        </p:tgtEl>
                                        <p:attrNameLst>
                                          <p:attrName>style.visibility</p:attrName>
                                        </p:attrNameLst>
                                      </p:cBhvr>
                                      <p:to>
                                        <p:strVal val="visible"/>
                                      </p:to>
                                    </p:set>
                                    <p:animEffect transition="in" filter="wheel(1)">
                                      <p:cBhvr>
                                        <p:cTn id="7" dur="1000"/>
                                        <p:tgtEl>
                                          <p:spTgt spid="9"/>
                                        </p:tgtEl>
                                      </p:cBhvr>
                                    </p:animEffect>
                                  </p:childTnLst>
                                </p:cTn>
                              </p:par>
                            </p:childTnLst>
                          </p:cTn>
                        </p:par>
                        <p:par>
                          <p:cTn id="8" fill="hold" nodeType="afterGroup">
                            <p:stCondLst>
                              <p:cond delay="1300"/>
                            </p:stCondLst>
                            <p:childTnLst>
                              <p:par>
                                <p:cTn id="9" presetID="21" presetClass="entr" presetSubtype="1" fill="hold" nodeType="afterEffect">
                                  <p:stCondLst>
                                    <p:cond delay="0"/>
                                  </p:stCondLst>
                                  <p:iterate type="wd">
                                    <p:tmPct val="10000"/>
                                  </p:iterate>
                                  <p:childTnLst>
                                    <p:set>
                                      <p:cBhvr>
                                        <p:cTn id="10" dur="1" fill="hold">
                                          <p:stCondLst>
                                            <p:cond delay="0"/>
                                          </p:stCondLst>
                                        </p:cTn>
                                        <p:tgtEl>
                                          <p:spTgt spid="34821"/>
                                        </p:tgtEl>
                                        <p:attrNameLst>
                                          <p:attrName>style.visibility</p:attrName>
                                        </p:attrNameLst>
                                      </p:cBhvr>
                                      <p:to>
                                        <p:strVal val="visible"/>
                                      </p:to>
                                    </p:set>
                                    <p:animEffect transition="in" filter="wheel(1)">
                                      <p:cBhvr>
                                        <p:cTn id="11" dur="1000"/>
                                        <p:tgtEl>
                                          <p:spTgt spid="34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48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D44CA7CC-1FC5-2B19-60DB-C9F6FD0C7377}"/>
              </a:ext>
            </a:extLst>
          </p:cNvPr>
          <p:cNvPicPr>
            <a:picLocks noChangeAspect="1" noChangeArrowheads="1"/>
          </p:cNvPicPr>
          <p:nvPr/>
        </p:nvPicPr>
        <p:blipFill rotWithShape="1">
          <a:blip r:embed="rId4"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76200" y="1"/>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pic>
        <p:nvPicPr>
          <p:cNvPr id="7" name="Picture 2">
            <a:extLst>
              <a:ext uri="{FF2B5EF4-FFF2-40B4-BE49-F238E27FC236}">
                <a16:creationId xmlns:a16="http://schemas.microsoft.com/office/drawing/2014/main" id="{2F510AE8-B068-E14E-F30C-84024B5BB1F2}"/>
              </a:ext>
            </a:extLst>
          </p:cNvPr>
          <p:cNvPicPr>
            <a:picLocks noChangeAspect="1" noChangeArrowheads="1"/>
          </p:cNvPicPr>
          <p:nvPr/>
        </p:nvPicPr>
        <p:blipFill rotWithShape="1">
          <a:blip r:embed="rId4"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554768" y="0"/>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sp>
        <p:nvSpPr>
          <p:cNvPr id="9" name="Rectangle 2">
            <a:extLst>
              <a:ext uri="{FF2B5EF4-FFF2-40B4-BE49-F238E27FC236}">
                <a16:creationId xmlns:a16="http://schemas.microsoft.com/office/drawing/2014/main" id="{24AB279E-FA2B-C33B-59A8-77F860559D20}"/>
              </a:ext>
            </a:extLst>
          </p:cNvPr>
          <p:cNvSpPr txBox="1">
            <a:spLocks noChangeArrowheads="1"/>
          </p:cNvSpPr>
          <p:nvPr/>
        </p:nvSpPr>
        <p:spPr bwMode="auto">
          <a:xfrm>
            <a:off x="1066800" y="31750"/>
            <a:ext cx="80772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rebuchet MS" pitchFamily="34" charset="0"/>
              </a:defRPr>
            </a:lvl2pPr>
            <a:lvl3pPr algn="ctr" rtl="0" eaLnBrk="0" fontAlgn="base" hangingPunct="0">
              <a:spcBef>
                <a:spcPct val="0"/>
              </a:spcBef>
              <a:spcAft>
                <a:spcPct val="0"/>
              </a:spcAft>
              <a:defRPr sz="4400">
                <a:solidFill>
                  <a:schemeClr val="tx1"/>
                </a:solidFill>
                <a:latin typeface="Trebuchet MS" pitchFamily="34" charset="0"/>
              </a:defRPr>
            </a:lvl3pPr>
            <a:lvl4pPr algn="ctr" rtl="0" eaLnBrk="0" fontAlgn="base" hangingPunct="0">
              <a:spcBef>
                <a:spcPct val="0"/>
              </a:spcBef>
              <a:spcAft>
                <a:spcPct val="0"/>
              </a:spcAft>
              <a:defRPr sz="4400">
                <a:solidFill>
                  <a:schemeClr val="tx1"/>
                </a:solidFill>
                <a:latin typeface="Trebuchet MS" pitchFamily="34" charset="0"/>
              </a:defRPr>
            </a:lvl4pPr>
            <a:lvl5pPr algn="ctr" rtl="0" eaLnBrk="0" fontAlgn="base" hangingPunct="0">
              <a:spcBef>
                <a:spcPct val="0"/>
              </a:spcBef>
              <a:spcAft>
                <a:spcPct val="0"/>
              </a:spcAft>
              <a:defRPr sz="4400">
                <a:solidFill>
                  <a:schemeClr val="tx1"/>
                </a:solidFill>
                <a:latin typeface="Trebuchet MS" pitchFamily="34" charset="0"/>
              </a:defRPr>
            </a:lvl5pPr>
            <a:lvl6pPr marL="457200" algn="ctr" rtl="0" fontAlgn="base">
              <a:spcBef>
                <a:spcPct val="0"/>
              </a:spcBef>
              <a:spcAft>
                <a:spcPct val="0"/>
              </a:spcAft>
              <a:defRPr sz="4400">
                <a:solidFill>
                  <a:schemeClr val="tx1"/>
                </a:solidFill>
                <a:latin typeface="Trebuchet MS" pitchFamily="34" charset="0"/>
              </a:defRPr>
            </a:lvl6pPr>
            <a:lvl7pPr marL="914400" algn="ctr" rtl="0" fontAlgn="base">
              <a:spcBef>
                <a:spcPct val="0"/>
              </a:spcBef>
              <a:spcAft>
                <a:spcPct val="0"/>
              </a:spcAft>
              <a:defRPr sz="4400">
                <a:solidFill>
                  <a:schemeClr val="tx1"/>
                </a:solidFill>
                <a:latin typeface="Trebuchet MS" pitchFamily="34" charset="0"/>
              </a:defRPr>
            </a:lvl7pPr>
            <a:lvl8pPr marL="1371600" algn="ctr" rtl="0" fontAlgn="base">
              <a:spcBef>
                <a:spcPct val="0"/>
              </a:spcBef>
              <a:spcAft>
                <a:spcPct val="0"/>
              </a:spcAft>
              <a:defRPr sz="4400">
                <a:solidFill>
                  <a:schemeClr val="tx1"/>
                </a:solidFill>
                <a:latin typeface="Trebuchet MS" pitchFamily="34" charset="0"/>
              </a:defRPr>
            </a:lvl8pPr>
            <a:lvl9pPr marL="1828800" algn="ctr" rtl="0" fontAlgn="base">
              <a:spcBef>
                <a:spcPct val="0"/>
              </a:spcBef>
              <a:spcAft>
                <a:spcPct val="0"/>
              </a:spcAft>
              <a:defRPr sz="4400">
                <a:solidFill>
                  <a:schemeClr val="tx1"/>
                </a:solidFill>
                <a:latin typeface="Trebuchet MS" pitchFamily="34" charset="0"/>
              </a:defRPr>
            </a:lvl9pPr>
          </a:lstStyle>
          <a:p>
            <a:pPr rtl="1">
              <a:defRPr/>
            </a:pPr>
            <a:r>
              <a:rPr lang="ar-LB" sz="3800" b="1" i="1" dirty="0">
                <a:latin typeface="Arial" panose="020B0604020202020204" pitchFamily="34" charset="0"/>
                <a:ea typeface="+mn-ea"/>
                <a:cs typeface="Arial" panose="020B0604020202020204" pitchFamily="34" charset="0"/>
              </a:rPr>
              <a:t>حقوق لا يجوز تقييدها </a:t>
            </a:r>
            <a:endParaRPr lang="en-US" sz="3800" b="1" i="1" dirty="0">
              <a:latin typeface="Arial" panose="020B0604020202020204" pitchFamily="34" charset="0"/>
              <a:ea typeface="+mn-ea"/>
              <a:cs typeface="Arial" panose="020B0604020202020204" pitchFamily="34" charset="0"/>
            </a:endParaRPr>
          </a:p>
        </p:txBody>
      </p:sp>
      <p:sp>
        <p:nvSpPr>
          <p:cNvPr id="36869" name="Rectangle 3">
            <a:extLst>
              <a:ext uri="{FF2B5EF4-FFF2-40B4-BE49-F238E27FC236}">
                <a16:creationId xmlns:a16="http://schemas.microsoft.com/office/drawing/2014/main" id="{1005DE0D-418F-CD8C-2B8A-3E3F54711E7E}"/>
              </a:ext>
            </a:extLst>
          </p:cNvPr>
          <p:cNvSpPr txBox="1">
            <a:spLocks noChangeArrowheads="1"/>
          </p:cNvSpPr>
          <p:nvPr/>
        </p:nvSpPr>
        <p:spPr bwMode="auto">
          <a:xfrm>
            <a:off x="1295400" y="1066800"/>
            <a:ext cx="77724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algn="r" rtl="1">
              <a:buFontTx/>
              <a:buNone/>
            </a:pPr>
            <a:endParaRPr lang="en-US" altLang="en-US" sz="3600"/>
          </a:p>
        </p:txBody>
      </p:sp>
      <p:graphicFrame>
        <p:nvGraphicFramePr>
          <p:cNvPr id="38918" name="Object 2">
            <a:extLst>
              <a:ext uri="{FF2B5EF4-FFF2-40B4-BE49-F238E27FC236}">
                <a16:creationId xmlns:a16="http://schemas.microsoft.com/office/drawing/2014/main" id="{042217D6-5F50-AC8B-1C07-4E9C5C12A98A}"/>
              </a:ext>
            </a:extLst>
          </p:cNvPr>
          <p:cNvGraphicFramePr>
            <a:graphicFrameLocks noChangeAspect="1"/>
          </p:cNvGraphicFramePr>
          <p:nvPr/>
        </p:nvGraphicFramePr>
        <p:xfrm>
          <a:off x="1524000" y="1262063"/>
          <a:ext cx="7010400" cy="5041900"/>
        </p:xfrm>
        <a:graphic>
          <a:graphicData uri="http://schemas.openxmlformats.org/presentationml/2006/ole">
            <mc:AlternateContent xmlns:mc="http://schemas.openxmlformats.org/markup-compatibility/2006">
              <mc:Choice xmlns:v="urn:schemas-microsoft-com:vml" Requires="v">
                <p:oleObj spid="_x0000_s1026" name="Document" r:id="rId5" imgW="6183261" imgH="5142031" progId="Word.Document.8">
                  <p:embed/>
                </p:oleObj>
              </mc:Choice>
              <mc:Fallback>
                <p:oleObj name="Document" r:id="rId5" imgW="6183261" imgH="5142031" progId="Word.Document.8">
                  <p:embed/>
                  <p:pic>
                    <p:nvPicPr>
                      <p:cNvPr id="38918" name="Object 2">
                        <a:extLst>
                          <a:ext uri="{FF2B5EF4-FFF2-40B4-BE49-F238E27FC236}">
                            <a16:creationId xmlns:a16="http://schemas.microsoft.com/office/drawing/2014/main" id="{042217D6-5F50-AC8B-1C07-4E9C5C12A98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1262063"/>
                        <a:ext cx="7010400" cy="504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wd">
                                    <p:tmPct val="5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 calcmode="lin" valueType="num">
                                      <p:cBhvr>
                                        <p:cTn id="9" dur="500" fill="hold"/>
                                        <p:tgtEl>
                                          <p:spTgt spid="9"/>
                                        </p:tgtEl>
                                        <p:attrNameLst>
                                          <p:attrName>style.rotation</p:attrName>
                                        </p:attrNameLst>
                                      </p:cBhvr>
                                      <p:tavLst>
                                        <p:tav tm="0">
                                          <p:val>
                                            <p:fltVal val="90"/>
                                          </p:val>
                                        </p:tav>
                                        <p:tav tm="100000">
                                          <p:val>
                                            <p:fltVal val="0"/>
                                          </p:val>
                                        </p:tav>
                                      </p:tavLst>
                                    </p:anim>
                                    <p:animEffect transition="in" filter="fade">
                                      <p:cBhvr>
                                        <p:cTn id="10" dur="500"/>
                                        <p:tgtEl>
                                          <p:spTgt spid="9"/>
                                        </p:tgtEl>
                                      </p:cBhvr>
                                    </p:animEffect>
                                  </p:childTnLst>
                                </p:cTn>
                              </p:par>
                            </p:childTnLst>
                          </p:cTn>
                        </p:par>
                        <p:par>
                          <p:cTn id="11" fill="hold" nodeType="afterGroup">
                            <p:stCondLst>
                              <p:cond delay="575"/>
                            </p:stCondLst>
                            <p:childTnLst>
                              <p:par>
                                <p:cTn id="12" presetID="31" presetClass="entr" presetSubtype="0" fill="hold" nodeType="afterEffect">
                                  <p:stCondLst>
                                    <p:cond delay="0"/>
                                  </p:stCondLst>
                                  <p:childTnLst>
                                    <p:set>
                                      <p:cBhvr>
                                        <p:cTn id="13" dur="1" fill="hold">
                                          <p:stCondLst>
                                            <p:cond delay="0"/>
                                          </p:stCondLst>
                                        </p:cTn>
                                        <p:tgtEl>
                                          <p:spTgt spid="38918"/>
                                        </p:tgtEl>
                                        <p:attrNameLst>
                                          <p:attrName>style.visibility</p:attrName>
                                        </p:attrNameLst>
                                      </p:cBhvr>
                                      <p:to>
                                        <p:strVal val="visible"/>
                                      </p:to>
                                    </p:set>
                                    <p:anim calcmode="lin" valueType="num">
                                      <p:cBhvr>
                                        <p:cTn id="14" dur="2000" fill="hold"/>
                                        <p:tgtEl>
                                          <p:spTgt spid="38918"/>
                                        </p:tgtEl>
                                        <p:attrNameLst>
                                          <p:attrName>ppt_w</p:attrName>
                                        </p:attrNameLst>
                                      </p:cBhvr>
                                      <p:tavLst>
                                        <p:tav tm="0">
                                          <p:val>
                                            <p:fltVal val="0"/>
                                          </p:val>
                                        </p:tav>
                                        <p:tav tm="100000">
                                          <p:val>
                                            <p:strVal val="#ppt_w"/>
                                          </p:val>
                                        </p:tav>
                                      </p:tavLst>
                                    </p:anim>
                                    <p:anim calcmode="lin" valueType="num">
                                      <p:cBhvr>
                                        <p:cTn id="15" dur="2000" fill="hold"/>
                                        <p:tgtEl>
                                          <p:spTgt spid="38918"/>
                                        </p:tgtEl>
                                        <p:attrNameLst>
                                          <p:attrName>ppt_h</p:attrName>
                                        </p:attrNameLst>
                                      </p:cBhvr>
                                      <p:tavLst>
                                        <p:tav tm="0">
                                          <p:val>
                                            <p:fltVal val="0"/>
                                          </p:val>
                                        </p:tav>
                                        <p:tav tm="100000">
                                          <p:val>
                                            <p:strVal val="#ppt_h"/>
                                          </p:val>
                                        </p:tav>
                                      </p:tavLst>
                                    </p:anim>
                                    <p:anim calcmode="lin" valueType="num">
                                      <p:cBhvr>
                                        <p:cTn id="16" dur="2000" fill="hold"/>
                                        <p:tgtEl>
                                          <p:spTgt spid="38918"/>
                                        </p:tgtEl>
                                        <p:attrNameLst>
                                          <p:attrName>style.rotation</p:attrName>
                                        </p:attrNameLst>
                                      </p:cBhvr>
                                      <p:tavLst>
                                        <p:tav tm="0">
                                          <p:val>
                                            <p:fltVal val="90"/>
                                          </p:val>
                                        </p:tav>
                                        <p:tav tm="100000">
                                          <p:val>
                                            <p:fltVal val="0"/>
                                          </p:val>
                                        </p:tav>
                                      </p:tavLst>
                                    </p:anim>
                                    <p:animEffect transition="in" filter="fade">
                                      <p:cBhvr>
                                        <p:cTn id="17" dur="2000"/>
                                        <p:tgtEl>
                                          <p:spTgt spid="389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F53B5284-740B-A41F-6646-2C7521BC26C3}"/>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76200" y="1"/>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pic>
        <p:nvPicPr>
          <p:cNvPr id="7" name="Picture 2">
            <a:extLst>
              <a:ext uri="{FF2B5EF4-FFF2-40B4-BE49-F238E27FC236}">
                <a16:creationId xmlns:a16="http://schemas.microsoft.com/office/drawing/2014/main" id="{BB7E3047-EFDE-15DB-86C4-B9CAFA737CC4}"/>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554768" y="0"/>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sp>
        <p:nvSpPr>
          <p:cNvPr id="9" name="Rectangle 2">
            <a:extLst>
              <a:ext uri="{FF2B5EF4-FFF2-40B4-BE49-F238E27FC236}">
                <a16:creationId xmlns:a16="http://schemas.microsoft.com/office/drawing/2014/main" id="{49A360BB-41BF-185B-76B0-4B7885982E05}"/>
              </a:ext>
            </a:extLst>
          </p:cNvPr>
          <p:cNvSpPr txBox="1">
            <a:spLocks noChangeArrowheads="1"/>
          </p:cNvSpPr>
          <p:nvPr/>
        </p:nvSpPr>
        <p:spPr bwMode="auto">
          <a:xfrm>
            <a:off x="1066800" y="-66675"/>
            <a:ext cx="80772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rebuchet MS" pitchFamily="34" charset="0"/>
              </a:defRPr>
            </a:lvl2pPr>
            <a:lvl3pPr algn="ctr" rtl="0" eaLnBrk="0" fontAlgn="base" hangingPunct="0">
              <a:spcBef>
                <a:spcPct val="0"/>
              </a:spcBef>
              <a:spcAft>
                <a:spcPct val="0"/>
              </a:spcAft>
              <a:defRPr sz="4400">
                <a:solidFill>
                  <a:schemeClr val="tx1"/>
                </a:solidFill>
                <a:latin typeface="Trebuchet MS" pitchFamily="34" charset="0"/>
              </a:defRPr>
            </a:lvl3pPr>
            <a:lvl4pPr algn="ctr" rtl="0" eaLnBrk="0" fontAlgn="base" hangingPunct="0">
              <a:spcBef>
                <a:spcPct val="0"/>
              </a:spcBef>
              <a:spcAft>
                <a:spcPct val="0"/>
              </a:spcAft>
              <a:defRPr sz="4400">
                <a:solidFill>
                  <a:schemeClr val="tx1"/>
                </a:solidFill>
                <a:latin typeface="Trebuchet MS" pitchFamily="34" charset="0"/>
              </a:defRPr>
            </a:lvl4pPr>
            <a:lvl5pPr algn="ctr" rtl="0" eaLnBrk="0" fontAlgn="base" hangingPunct="0">
              <a:spcBef>
                <a:spcPct val="0"/>
              </a:spcBef>
              <a:spcAft>
                <a:spcPct val="0"/>
              </a:spcAft>
              <a:defRPr sz="4400">
                <a:solidFill>
                  <a:schemeClr val="tx1"/>
                </a:solidFill>
                <a:latin typeface="Trebuchet MS" pitchFamily="34" charset="0"/>
              </a:defRPr>
            </a:lvl5pPr>
            <a:lvl6pPr marL="457200" algn="ctr" rtl="0" fontAlgn="base">
              <a:spcBef>
                <a:spcPct val="0"/>
              </a:spcBef>
              <a:spcAft>
                <a:spcPct val="0"/>
              </a:spcAft>
              <a:defRPr sz="4400">
                <a:solidFill>
                  <a:schemeClr val="tx1"/>
                </a:solidFill>
                <a:latin typeface="Trebuchet MS" pitchFamily="34" charset="0"/>
              </a:defRPr>
            </a:lvl6pPr>
            <a:lvl7pPr marL="914400" algn="ctr" rtl="0" fontAlgn="base">
              <a:spcBef>
                <a:spcPct val="0"/>
              </a:spcBef>
              <a:spcAft>
                <a:spcPct val="0"/>
              </a:spcAft>
              <a:defRPr sz="4400">
                <a:solidFill>
                  <a:schemeClr val="tx1"/>
                </a:solidFill>
                <a:latin typeface="Trebuchet MS" pitchFamily="34" charset="0"/>
              </a:defRPr>
            </a:lvl7pPr>
            <a:lvl8pPr marL="1371600" algn="ctr" rtl="0" fontAlgn="base">
              <a:spcBef>
                <a:spcPct val="0"/>
              </a:spcBef>
              <a:spcAft>
                <a:spcPct val="0"/>
              </a:spcAft>
              <a:defRPr sz="4400">
                <a:solidFill>
                  <a:schemeClr val="tx1"/>
                </a:solidFill>
                <a:latin typeface="Trebuchet MS" pitchFamily="34" charset="0"/>
              </a:defRPr>
            </a:lvl8pPr>
            <a:lvl9pPr marL="1828800" algn="ctr" rtl="0" fontAlgn="base">
              <a:spcBef>
                <a:spcPct val="0"/>
              </a:spcBef>
              <a:spcAft>
                <a:spcPct val="0"/>
              </a:spcAft>
              <a:defRPr sz="4400">
                <a:solidFill>
                  <a:schemeClr val="tx1"/>
                </a:solidFill>
                <a:latin typeface="Trebuchet MS" pitchFamily="34" charset="0"/>
              </a:defRPr>
            </a:lvl9pPr>
          </a:lstStyle>
          <a:p>
            <a:pPr rtl="1">
              <a:defRPr/>
            </a:pPr>
            <a:r>
              <a:rPr lang="ar-LB" sz="3800" b="1" i="1" dirty="0">
                <a:latin typeface="Arial" panose="020B0604020202020204" pitchFamily="34" charset="0"/>
                <a:ea typeface="+mn-ea"/>
                <a:cs typeface="Arial" panose="020B0604020202020204" pitchFamily="34" charset="0"/>
              </a:rPr>
              <a:t>بعض الأرقام </a:t>
            </a:r>
            <a:endParaRPr lang="en-US" sz="3800" b="1" i="1" dirty="0">
              <a:latin typeface="Arial" panose="020B0604020202020204" pitchFamily="34" charset="0"/>
              <a:ea typeface="+mn-ea"/>
              <a:cs typeface="Arial" panose="020B0604020202020204" pitchFamily="34" charset="0"/>
            </a:endParaRPr>
          </a:p>
        </p:txBody>
      </p:sp>
      <p:sp>
        <p:nvSpPr>
          <p:cNvPr id="20486" name="Rectangle 3">
            <a:extLst>
              <a:ext uri="{FF2B5EF4-FFF2-40B4-BE49-F238E27FC236}">
                <a16:creationId xmlns:a16="http://schemas.microsoft.com/office/drawing/2014/main" id="{E2243344-5FFF-0BF6-3E72-78CB20A43C1B}"/>
              </a:ext>
            </a:extLst>
          </p:cNvPr>
          <p:cNvSpPr txBox="1">
            <a:spLocks noChangeArrowheads="1"/>
          </p:cNvSpPr>
          <p:nvPr/>
        </p:nvSpPr>
        <p:spPr bwMode="auto">
          <a:xfrm>
            <a:off x="1295400" y="838200"/>
            <a:ext cx="77724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algn="just" rtl="1">
              <a:buFontTx/>
              <a:buNone/>
              <a:defRPr/>
            </a:pPr>
            <a:r>
              <a:rPr lang="ar-SA" sz="2300" dirty="0"/>
              <a:t>- تشكل النساء الأميات </a:t>
            </a:r>
            <a:r>
              <a:rPr lang="ar-SA" sz="2000" dirty="0"/>
              <a:t>70</a:t>
            </a:r>
            <a:r>
              <a:rPr lang="ar-SA" sz="2300" dirty="0"/>
              <a:t> % من الأميين في العالم </a:t>
            </a:r>
            <a:endParaRPr lang="en-US" sz="2300" dirty="0"/>
          </a:p>
          <a:p>
            <a:pPr algn="just" rtl="1">
              <a:buFontTx/>
              <a:buNone/>
              <a:defRPr/>
            </a:pPr>
            <a:r>
              <a:rPr lang="ar-SA" sz="2300" dirty="0"/>
              <a:t>- </a:t>
            </a:r>
            <a:r>
              <a:rPr lang="ar-LB" sz="2300" dirty="0"/>
              <a:t>نسبة  النساء العربيات الراشدات الأميات 49</a:t>
            </a:r>
            <a:r>
              <a:rPr lang="ar-SA" sz="2300" dirty="0"/>
              <a:t> </a:t>
            </a:r>
            <a:r>
              <a:rPr lang="ar-LB" sz="2300" dirty="0"/>
              <a:t>%</a:t>
            </a:r>
            <a:r>
              <a:rPr lang="ar-SA" sz="2300" dirty="0"/>
              <a:t> </a:t>
            </a:r>
            <a:r>
              <a:rPr lang="ar-LB" sz="2300" dirty="0"/>
              <a:t> </a:t>
            </a:r>
            <a:endParaRPr lang="en-US" sz="2300" dirty="0"/>
          </a:p>
          <a:p>
            <a:pPr algn="just" rtl="1">
              <a:buFontTx/>
              <a:buNone/>
              <a:defRPr/>
            </a:pPr>
            <a:r>
              <a:rPr lang="ar-SA" sz="2300" dirty="0"/>
              <a:t>- أغلبية الفقراء في العالم والعاطلين عن العمل هم من النساء</a:t>
            </a:r>
            <a:endParaRPr lang="en-US" sz="2300" dirty="0"/>
          </a:p>
          <a:p>
            <a:pPr algn="just" rtl="1">
              <a:buFontTx/>
              <a:buNone/>
              <a:defRPr/>
            </a:pPr>
            <a:r>
              <a:rPr lang="ar-SA" sz="2300" dirty="0"/>
              <a:t>- النساء تملك </a:t>
            </a:r>
            <a:r>
              <a:rPr lang="ar-LB" sz="2300" dirty="0"/>
              <a:t>اقل من</a:t>
            </a:r>
            <a:r>
              <a:rPr lang="ar-SA" sz="2300" dirty="0"/>
              <a:t>1 % من ثروات العالم</a:t>
            </a:r>
            <a:endParaRPr lang="en-US" sz="2300" dirty="0"/>
          </a:p>
          <a:p>
            <a:pPr algn="just" rtl="1">
              <a:buFontTx/>
              <a:buNone/>
              <a:defRPr/>
            </a:pPr>
            <a:r>
              <a:rPr lang="ar-SA" sz="2300" dirty="0"/>
              <a:t>- العنف الأسري يشكل السبب الأول للوفيات والإصابة بالعجز للنساء بعمر </a:t>
            </a:r>
            <a:r>
              <a:rPr lang="ar-SA" sz="1800" dirty="0"/>
              <a:t>15- 45</a:t>
            </a:r>
            <a:endParaRPr lang="en-US" sz="1800" dirty="0"/>
          </a:p>
          <a:p>
            <a:pPr algn="just" rtl="1">
              <a:buFontTx/>
              <a:buNone/>
              <a:defRPr/>
            </a:pPr>
            <a:r>
              <a:rPr lang="ar-SA" sz="2300" dirty="0"/>
              <a:t>- ذكرت منظمة الصحة العالمية بأن </a:t>
            </a:r>
            <a:r>
              <a:rPr lang="ar-LB" sz="2300" dirty="0"/>
              <a:t>عددا كبيرا </a:t>
            </a:r>
            <a:r>
              <a:rPr lang="ar-SA" sz="2300" dirty="0"/>
              <a:t>من ضحايا جرائم القتل من الإناث يقتلن على أيدي رفاقهن الذكور </a:t>
            </a:r>
            <a:endParaRPr lang="en-US" sz="2300" dirty="0"/>
          </a:p>
          <a:p>
            <a:pPr algn="just" rtl="1">
              <a:buFontTx/>
              <a:buNone/>
              <a:defRPr/>
            </a:pPr>
            <a:r>
              <a:rPr lang="ar-SA" sz="2300" dirty="0"/>
              <a:t>- ت</a:t>
            </a:r>
            <a:r>
              <a:rPr lang="ar-LB" sz="2300" dirty="0"/>
              <a:t>شغل </a:t>
            </a:r>
            <a:r>
              <a:rPr lang="ar-SA" sz="2300" dirty="0"/>
              <a:t>النساء حوالي 20 % من الوظائف الصناعية </a:t>
            </a:r>
            <a:endParaRPr lang="en-US" sz="2300" dirty="0"/>
          </a:p>
          <a:p>
            <a:pPr algn="just" rtl="1">
              <a:buFontTx/>
              <a:buNone/>
              <a:defRPr/>
            </a:pPr>
            <a:r>
              <a:rPr lang="ar-SA" sz="2300" dirty="0"/>
              <a:t>- ت</a:t>
            </a:r>
            <a:r>
              <a:rPr lang="ar-LB" sz="2300" dirty="0"/>
              <a:t>شغل</a:t>
            </a:r>
            <a:r>
              <a:rPr lang="ar-SA" sz="2300" dirty="0"/>
              <a:t> النساء حوالي 5 % من رؤساء العالم </a:t>
            </a:r>
            <a:endParaRPr lang="en-US" sz="2300" dirty="0"/>
          </a:p>
          <a:p>
            <a:pPr algn="just" rtl="1">
              <a:buFontTx/>
              <a:buNone/>
              <a:defRPr/>
            </a:pPr>
            <a:r>
              <a:rPr lang="ar-SA" sz="2300" dirty="0"/>
              <a:t>- </a:t>
            </a:r>
            <a:r>
              <a:rPr lang="ar-LB" sz="2300" dirty="0"/>
              <a:t>تشغل النساء بين 5</a:t>
            </a:r>
            <a:r>
              <a:rPr lang="ar-SA" sz="2300" dirty="0"/>
              <a:t> </a:t>
            </a:r>
            <a:r>
              <a:rPr lang="ar-LB" sz="2300" dirty="0"/>
              <a:t>- 10 % من المناصب السياسية الرسمية</a:t>
            </a:r>
            <a:endParaRPr lang="en-US" sz="2300" dirty="0"/>
          </a:p>
          <a:p>
            <a:pPr algn="just" rtl="1">
              <a:buFontTx/>
              <a:buNone/>
              <a:defRPr/>
            </a:pPr>
            <a:r>
              <a:rPr lang="ar-SA" sz="2300" dirty="0"/>
              <a:t>- </a:t>
            </a:r>
            <a:r>
              <a:rPr lang="ar-LB" sz="2300" dirty="0"/>
              <a:t>تحصل النساء على خمس المناصب الإدارية التنفيذية في الأمم المتحدة </a:t>
            </a:r>
            <a:endParaRPr lang="en-US" sz="2300" dirty="0"/>
          </a:p>
          <a:p>
            <a:pPr marL="0" indent="0" algn="just" rtl="1">
              <a:buFont typeface="Arial" panose="020B0604020202020204" pitchFamily="34" charset="0"/>
              <a:buNone/>
              <a:defRPr/>
            </a:pPr>
            <a:r>
              <a:rPr lang="ar-SA" sz="2300" dirty="0"/>
              <a:t>- ت</a:t>
            </a:r>
            <a:r>
              <a:rPr lang="ar-LB" sz="2300" dirty="0"/>
              <a:t>شغل </a:t>
            </a:r>
            <a:r>
              <a:rPr lang="ar-SA" sz="2300" dirty="0"/>
              <a:t>النساء حوالي</a:t>
            </a:r>
            <a:r>
              <a:rPr lang="ar-LB" sz="2300" dirty="0"/>
              <a:t> 16.3</a:t>
            </a:r>
            <a:r>
              <a:rPr lang="ar-SA" sz="2300" dirty="0"/>
              <a:t> % من المقاعد البرلمانية</a:t>
            </a:r>
            <a:r>
              <a:rPr lang="ar-LB" sz="2300" dirty="0"/>
              <a:t>  </a:t>
            </a:r>
            <a:r>
              <a:rPr lang="ar-SA" sz="2300" dirty="0"/>
              <a:t>،</a:t>
            </a:r>
            <a:r>
              <a:rPr lang="ar-LB" sz="2300" dirty="0"/>
              <a:t> 6.8</a:t>
            </a:r>
            <a:r>
              <a:rPr lang="ar-SA" sz="2300" dirty="0"/>
              <a:t> </a:t>
            </a:r>
            <a:r>
              <a:rPr lang="ar-LB" sz="2300" dirty="0"/>
              <a:t>% في البرلمانات العربية </a:t>
            </a:r>
            <a:endParaRPr lang="ar-SA" sz="2300" dirty="0"/>
          </a:p>
          <a:p>
            <a:pPr marL="0" indent="0" algn="just" rtl="1">
              <a:buFont typeface="Arial" panose="020B0604020202020204" pitchFamily="34" charset="0"/>
              <a:buNone/>
              <a:defRPr/>
            </a:pPr>
            <a:r>
              <a:rPr lang="ar-SA" sz="2300" dirty="0"/>
              <a:t>- ت</a:t>
            </a:r>
            <a:r>
              <a:rPr lang="ar-LB" sz="2300" dirty="0"/>
              <a:t>شغل</a:t>
            </a:r>
            <a:r>
              <a:rPr lang="ar-SA" sz="2300" dirty="0"/>
              <a:t> النساء حوالي 6 % من المناصب الوزارية </a:t>
            </a:r>
            <a:endParaRPr lang="en-US" sz="2300" dirty="0"/>
          </a:p>
          <a:p>
            <a:pPr algn="just" rtl="1">
              <a:defRPr/>
            </a:pPr>
            <a:endParaRPr lang="en-US" sz="23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Effect transition="in" filter="circle(out)">
                                      <p:cBhvr>
                                        <p:cTn id="7" dur="1000"/>
                                        <p:tgtEl>
                                          <p:spTgt spid="9"/>
                                        </p:tgtEl>
                                      </p:cBhvr>
                                    </p:animEffect>
                                  </p:childTnLst>
                                </p:cTn>
                              </p:par>
                            </p:childTnLst>
                          </p:cTn>
                        </p:par>
                        <p:par>
                          <p:cTn id="8" fill="hold" nodeType="afterGroup">
                            <p:stCondLst>
                              <p:cond delay="1900"/>
                            </p:stCondLst>
                            <p:childTnLst>
                              <p:par>
                                <p:cTn id="9" presetID="6" presetClass="entr" presetSubtype="32" fill="hold" nodeType="afterEffect">
                                  <p:stCondLst>
                                    <p:cond delay="0"/>
                                  </p:stCondLst>
                                  <p:iterate type="wd">
                                    <p:tmPct val="10000"/>
                                  </p:iterate>
                                  <p:childTnLst>
                                    <p:set>
                                      <p:cBhvr>
                                        <p:cTn id="10" dur="1" fill="hold">
                                          <p:stCondLst>
                                            <p:cond delay="0"/>
                                          </p:stCondLst>
                                        </p:cTn>
                                        <p:tgtEl>
                                          <p:spTgt spid="20486"/>
                                        </p:tgtEl>
                                        <p:attrNameLst>
                                          <p:attrName>style.visibility</p:attrName>
                                        </p:attrNameLst>
                                      </p:cBhvr>
                                      <p:to>
                                        <p:strVal val="visible"/>
                                      </p:to>
                                    </p:set>
                                    <p:animEffect transition="in" filter="circle(out)">
                                      <p:cBhvr>
                                        <p:cTn id="11" dur="1000"/>
                                        <p:tgtEl>
                                          <p:spTgt spid="20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048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1AA2929C-09D1-A91C-FE3A-73F5D9B7B3BA}"/>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76200" y="1"/>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pic>
        <p:nvPicPr>
          <p:cNvPr id="7" name="Picture 2">
            <a:extLst>
              <a:ext uri="{FF2B5EF4-FFF2-40B4-BE49-F238E27FC236}">
                <a16:creationId xmlns:a16="http://schemas.microsoft.com/office/drawing/2014/main" id="{C5BAA603-9208-FBF2-638E-A96C268E09F4}"/>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554768" y="0"/>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sp>
        <p:nvSpPr>
          <p:cNvPr id="9" name="Rectangle 2">
            <a:extLst>
              <a:ext uri="{FF2B5EF4-FFF2-40B4-BE49-F238E27FC236}">
                <a16:creationId xmlns:a16="http://schemas.microsoft.com/office/drawing/2014/main" id="{ABEFA6A4-C222-BE94-8FBF-B5464A2F06F5}"/>
              </a:ext>
            </a:extLst>
          </p:cNvPr>
          <p:cNvSpPr txBox="1">
            <a:spLocks noChangeArrowheads="1"/>
          </p:cNvSpPr>
          <p:nvPr/>
        </p:nvSpPr>
        <p:spPr bwMode="auto">
          <a:xfrm>
            <a:off x="1066800" y="-66675"/>
            <a:ext cx="80772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rebuchet MS" pitchFamily="34" charset="0"/>
              </a:defRPr>
            </a:lvl2pPr>
            <a:lvl3pPr algn="ctr" rtl="0" eaLnBrk="0" fontAlgn="base" hangingPunct="0">
              <a:spcBef>
                <a:spcPct val="0"/>
              </a:spcBef>
              <a:spcAft>
                <a:spcPct val="0"/>
              </a:spcAft>
              <a:defRPr sz="4400">
                <a:solidFill>
                  <a:schemeClr val="tx1"/>
                </a:solidFill>
                <a:latin typeface="Trebuchet MS" pitchFamily="34" charset="0"/>
              </a:defRPr>
            </a:lvl3pPr>
            <a:lvl4pPr algn="ctr" rtl="0" eaLnBrk="0" fontAlgn="base" hangingPunct="0">
              <a:spcBef>
                <a:spcPct val="0"/>
              </a:spcBef>
              <a:spcAft>
                <a:spcPct val="0"/>
              </a:spcAft>
              <a:defRPr sz="4400">
                <a:solidFill>
                  <a:schemeClr val="tx1"/>
                </a:solidFill>
                <a:latin typeface="Trebuchet MS" pitchFamily="34" charset="0"/>
              </a:defRPr>
            </a:lvl4pPr>
            <a:lvl5pPr algn="ctr" rtl="0" eaLnBrk="0" fontAlgn="base" hangingPunct="0">
              <a:spcBef>
                <a:spcPct val="0"/>
              </a:spcBef>
              <a:spcAft>
                <a:spcPct val="0"/>
              </a:spcAft>
              <a:defRPr sz="4400">
                <a:solidFill>
                  <a:schemeClr val="tx1"/>
                </a:solidFill>
                <a:latin typeface="Trebuchet MS" pitchFamily="34" charset="0"/>
              </a:defRPr>
            </a:lvl5pPr>
            <a:lvl6pPr marL="457200" algn="ctr" rtl="0" fontAlgn="base">
              <a:spcBef>
                <a:spcPct val="0"/>
              </a:spcBef>
              <a:spcAft>
                <a:spcPct val="0"/>
              </a:spcAft>
              <a:defRPr sz="4400">
                <a:solidFill>
                  <a:schemeClr val="tx1"/>
                </a:solidFill>
                <a:latin typeface="Trebuchet MS" pitchFamily="34" charset="0"/>
              </a:defRPr>
            </a:lvl6pPr>
            <a:lvl7pPr marL="914400" algn="ctr" rtl="0" fontAlgn="base">
              <a:spcBef>
                <a:spcPct val="0"/>
              </a:spcBef>
              <a:spcAft>
                <a:spcPct val="0"/>
              </a:spcAft>
              <a:defRPr sz="4400">
                <a:solidFill>
                  <a:schemeClr val="tx1"/>
                </a:solidFill>
                <a:latin typeface="Trebuchet MS" pitchFamily="34" charset="0"/>
              </a:defRPr>
            </a:lvl7pPr>
            <a:lvl8pPr marL="1371600" algn="ctr" rtl="0" fontAlgn="base">
              <a:spcBef>
                <a:spcPct val="0"/>
              </a:spcBef>
              <a:spcAft>
                <a:spcPct val="0"/>
              </a:spcAft>
              <a:defRPr sz="4400">
                <a:solidFill>
                  <a:schemeClr val="tx1"/>
                </a:solidFill>
                <a:latin typeface="Trebuchet MS" pitchFamily="34" charset="0"/>
              </a:defRPr>
            </a:lvl8pPr>
            <a:lvl9pPr marL="1828800" algn="ctr" rtl="0" fontAlgn="base">
              <a:spcBef>
                <a:spcPct val="0"/>
              </a:spcBef>
              <a:spcAft>
                <a:spcPct val="0"/>
              </a:spcAft>
              <a:defRPr sz="4400">
                <a:solidFill>
                  <a:schemeClr val="tx1"/>
                </a:solidFill>
                <a:latin typeface="Trebuchet MS" pitchFamily="34" charset="0"/>
              </a:defRPr>
            </a:lvl9pPr>
          </a:lstStyle>
          <a:p>
            <a:pPr rtl="1">
              <a:defRPr/>
            </a:pPr>
            <a:r>
              <a:rPr lang="ar-LB" sz="3800" b="1" i="1" dirty="0">
                <a:latin typeface="Arial" panose="020B0604020202020204" pitchFamily="34" charset="0"/>
                <a:ea typeface="+mn-ea"/>
                <a:cs typeface="Arial" panose="020B0604020202020204" pitchFamily="34" charset="0"/>
              </a:rPr>
              <a:t>لماذا معاهدة خاصة بالنساء </a:t>
            </a:r>
            <a:endParaRPr lang="en-US" sz="3800" b="1" i="1" dirty="0">
              <a:latin typeface="Arial" panose="020B0604020202020204" pitchFamily="34" charset="0"/>
              <a:ea typeface="+mn-ea"/>
              <a:cs typeface="Arial" panose="020B0604020202020204" pitchFamily="34" charset="0"/>
            </a:endParaRPr>
          </a:p>
        </p:txBody>
      </p:sp>
      <p:sp>
        <p:nvSpPr>
          <p:cNvPr id="40965" name="Rectangle 3">
            <a:extLst>
              <a:ext uri="{FF2B5EF4-FFF2-40B4-BE49-F238E27FC236}">
                <a16:creationId xmlns:a16="http://schemas.microsoft.com/office/drawing/2014/main" id="{E0F2AFA4-E69A-A2B2-20D6-212CD5219ED4}"/>
              </a:ext>
            </a:extLst>
          </p:cNvPr>
          <p:cNvSpPr txBox="1">
            <a:spLocks noChangeArrowheads="1"/>
          </p:cNvSpPr>
          <p:nvPr/>
        </p:nvSpPr>
        <p:spPr bwMode="auto">
          <a:xfrm>
            <a:off x="1600200" y="990600"/>
            <a:ext cx="74676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algn="just" rtl="1"/>
            <a:r>
              <a:rPr lang="ar-SA" altLang="en-US"/>
              <a:t>الحاجة إلى معالجة مسألة عدم التكافؤ في علاقات القوة بين الجنسين على المستويات كافة .</a:t>
            </a:r>
          </a:p>
          <a:p>
            <a:pPr algn="just" rtl="1"/>
            <a:r>
              <a:rPr lang="ar-SA" altLang="en-US"/>
              <a:t>الحاجة إلى إقتراح  تدابير سياسية وقانونية وإنمائية .</a:t>
            </a:r>
          </a:p>
          <a:p>
            <a:pPr algn="just" rtl="1"/>
            <a:r>
              <a:rPr lang="ar-SA" altLang="en-US"/>
              <a:t>الحاجة إلى التركيز على الأنظمة والإيديولوجيات .</a:t>
            </a:r>
          </a:p>
          <a:p>
            <a:pPr algn="just" rtl="1"/>
            <a:r>
              <a:rPr lang="ar-SA" altLang="en-US"/>
              <a:t>الحاجة  إلى ردم هوة التمييز توصلا إلى المساواة .</a:t>
            </a:r>
          </a:p>
          <a:p>
            <a:pPr algn="just" rtl="1"/>
            <a:r>
              <a:rPr lang="ar-SA" altLang="en-US"/>
              <a:t>الحاجة إلى التأكيد على  مبدأ إلتزام الدول .</a:t>
            </a:r>
          </a:p>
          <a:p>
            <a:pPr algn="just" rtl="1"/>
            <a:r>
              <a:rPr lang="ar-SA" altLang="en-US"/>
              <a:t>تميز الإتفاقية بين الحقوق بحكم القانون والحقوق بحكم الواقع وتنص على تدابير أبعد من القانون لضمان المساواة للمرأة بحكم الواقع .</a:t>
            </a:r>
          </a:p>
          <a:p>
            <a:pPr algn="just" rtl="1"/>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after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Effect transition="in" filter="strips(downLeft)">
                                      <p:cBhvr>
                                        <p:cTn id="7" dur="1000"/>
                                        <p:tgtEl>
                                          <p:spTgt spid="9"/>
                                        </p:tgtEl>
                                      </p:cBhvr>
                                    </p:animEffect>
                                  </p:childTnLst>
                                </p:cTn>
                              </p:par>
                            </p:childTnLst>
                          </p:cTn>
                        </p:par>
                        <p:par>
                          <p:cTn id="8" fill="hold" nodeType="afterGroup">
                            <p:stCondLst>
                              <p:cond delay="3100"/>
                            </p:stCondLst>
                            <p:childTnLst>
                              <p:par>
                                <p:cTn id="9" presetID="18" presetClass="entr" presetSubtype="12" fill="hold" nodeType="afterEffect">
                                  <p:stCondLst>
                                    <p:cond delay="0"/>
                                  </p:stCondLst>
                                  <p:iterate type="wd">
                                    <p:tmPct val="10000"/>
                                  </p:iterate>
                                  <p:childTnLst>
                                    <p:set>
                                      <p:cBhvr>
                                        <p:cTn id="10" dur="1" fill="hold">
                                          <p:stCondLst>
                                            <p:cond delay="0"/>
                                          </p:stCondLst>
                                        </p:cTn>
                                        <p:tgtEl>
                                          <p:spTgt spid="40965"/>
                                        </p:tgtEl>
                                        <p:attrNameLst>
                                          <p:attrName>style.visibility</p:attrName>
                                        </p:attrNameLst>
                                      </p:cBhvr>
                                      <p:to>
                                        <p:strVal val="visible"/>
                                      </p:to>
                                    </p:set>
                                    <p:animEffect transition="in" filter="strips(downLeft)">
                                      <p:cBhvr>
                                        <p:cTn id="11" dur="20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096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4F99D21-A60A-A14F-19AF-8F365E7B4A77}"/>
              </a:ext>
            </a:extLst>
          </p:cNvPr>
          <p:cNvSpPr>
            <a:spLocks noGrp="1" noChangeArrowheads="1"/>
          </p:cNvSpPr>
          <p:nvPr>
            <p:ph type="title"/>
          </p:nvPr>
        </p:nvSpPr>
        <p:spPr>
          <a:xfrm>
            <a:off x="1219200" y="228600"/>
            <a:ext cx="7924800" cy="1143000"/>
          </a:xfrm>
        </p:spPr>
        <p:txBody>
          <a:bodyPr rtlCol="0">
            <a:noAutofit/>
          </a:bodyPr>
          <a:lstStyle/>
          <a:p>
            <a:pPr eaLnBrk="1" fontAlgn="auto" hangingPunct="1">
              <a:spcAft>
                <a:spcPts val="0"/>
              </a:spcAft>
              <a:defRPr/>
            </a:pPr>
            <a:r>
              <a:rPr lang="ar-LB" sz="4000" b="1" i="1" dirty="0">
                <a:latin typeface="Arial" panose="020B0604020202020204" pitchFamily="34" charset="0"/>
                <a:ea typeface="+mn-ea"/>
                <a:cs typeface="Arial" panose="020B0604020202020204" pitchFamily="34" charset="0"/>
              </a:rPr>
              <a:t>مشاركة المرأة في الحياة السياسية: الفوائد</a:t>
            </a:r>
            <a:endParaRPr lang="en-US" sz="4000" b="1" i="1" dirty="0">
              <a:latin typeface="Arial" panose="020B0604020202020204" pitchFamily="34" charset="0"/>
              <a:ea typeface="+mn-ea"/>
              <a:cs typeface="Arial" panose="020B0604020202020204" pitchFamily="34" charset="0"/>
            </a:endParaRPr>
          </a:p>
        </p:txBody>
      </p:sp>
      <p:sp>
        <p:nvSpPr>
          <p:cNvPr id="43011" name="Rectangle 3">
            <a:extLst>
              <a:ext uri="{FF2B5EF4-FFF2-40B4-BE49-F238E27FC236}">
                <a16:creationId xmlns:a16="http://schemas.microsoft.com/office/drawing/2014/main" id="{9718A62A-8F3E-5DE7-A278-3555DF6BD5DA}"/>
              </a:ext>
            </a:extLst>
          </p:cNvPr>
          <p:cNvSpPr>
            <a:spLocks noGrp="1" noChangeArrowheads="1"/>
          </p:cNvSpPr>
          <p:nvPr>
            <p:ph type="body" sz="half" idx="1"/>
          </p:nvPr>
        </p:nvSpPr>
        <p:spPr>
          <a:xfrm>
            <a:off x="1219200" y="1828800"/>
            <a:ext cx="7924800" cy="4113213"/>
          </a:xfrm>
        </p:spPr>
        <p:txBody>
          <a:bodyPr/>
          <a:lstStyle/>
          <a:p>
            <a:pPr algn="r" rtl="1"/>
            <a:r>
              <a:rPr lang="ar-LB" altLang="en-US" sz="4000">
                <a:cs typeface="Arial" panose="020B0604020202020204" pitchFamily="34" charset="0"/>
              </a:rPr>
              <a:t>معايير عيش عليا</a:t>
            </a:r>
            <a:endParaRPr lang="en-US" altLang="en-US" sz="4000">
              <a:cs typeface="Arial" panose="020B0604020202020204" pitchFamily="34" charset="0"/>
            </a:endParaRPr>
          </a:p>
          <a:p>
            <a:pPr algn="r" rtl="1"/>
            <a:r>
              <a:rPr lang="ar-LB" altLang="en-US" sz="4000">
                <a:cs typeface="Arial" panose="020B0604020202020204" pitchFamily="34" charset="0"/>
              </a:rPr>
              <a:t>تمثيل مصالح المجموعات المهمّشة</a:t>
            </a:r>
            <a:endParaRPr lang="en-US" altLang="en-US" sz="4000">
              <a:cs typeface="Arial" panose="020B0604020202020204" pitchFamily="34" charset="0"/>
            </a:endParaRPr>
          </a:p>
          <a:p>
            <a:pPr algn="r" rtl="1"/>
            <a:r>
              <a:rPr lang="ar-LB" altLang="en-US" sz="4000">
                <a:cs typeface="Arial" panose="020B0604020202020204" pitchFamily="34" charset="0"/>
              </a:rPr>
              <a:t>أساليب قيادة قائمة على التعاون</a:t>
            </a:r>
            <a:endParaRPr lang="en-US" altLang="en-US" sz="4000">
              <a:cs typeface="Arial" panose="020B0604020202020204" pitchFamily="34" charset="0"/>
            </a:endParaRPr>
          </a:p>
          <a:p>
            <a:pPr algn="r" rtl="1"/>
            <a:r>
              <a:rPr lang="ar-LB" altLang="en-US" sz="4000">
                <a:cs typeface="Arial" panose="020B0604020202020204" pitchFamily="34" charset="0"/>
              </a:rPr>
              <a:t>العمل مع مختلف أقطاب الأحزاب السياسية</a:t>
            </a:r>
            <a:endParaRPr lang="en-US" altLang="en-US" sz="4000">
              <a:cs typeface="Arial" panose="020B0604020202020204" pitchFamily="34" charset="0"/>
            </a:endParaRPr>
          </a:p>
          <a:p>
            <a:pPr algn="r" rtl="1"/>
            <a:r>
              <a:rPr lang="ar-LB" altLang="en-US" sz="4000">
                <a:cs typeface="Arial" panose="020B0604020202020204" pitchFamily="34" charset="0"/>
              </a:rPr>
              <a:t>بناء السلام</a:t>
            </a:r>
            <a:endParaRPr lang="en-US" altLang="en-US" sz="4000">
              <a:cs typeface="Arial" panose="020B0604020202020204" pitchFamily="34" charset="0"/>
            </a:endParaRPr>
          </a:p>
          <a:p>
            <a:pPr algn="r" rtl="1"/>
            <a:r>
              <a:rPr lang="ar-LB" altLang="en-US" sz="4000">
                <a:cs typeface="Arial" panose="020B0604020202020204" pitchFamily="34" charset="0"/>
              </a:rPr>
              <a:t>قرارات أفضل</a:t>
            </a:r>
            <a:endParaRPr lang="en-US" altLang="en-US" sz="4000">
              <a:cs typeface="Arial" panose="020B0604020202020204" pitchFamily="34" charset="0"/>
            </a:endParaRPr>
          </a:p>
          <a:p>
            <a:pPr eaLnBrk="1" hangingPunct="1">
              <a:lnSpc>
                <a:spcPct val="90000"/>
              </a:lnSpc>
            </a:pPr>
            <a:endParaRPr lang="en-US" altLang="en-US" sz="3600">
              <a:solidFill>
                <a:srgbClr val="003366"/>
              </a:solidFill>
            </a:endParaRPr>
          </a:p>
        </p:txBody>
      </p:sp>
      <p:pic>
        <p:nvPicPr>
          <p:cNvPr id="5" name="Picture 2">
            <a:extLst>
              <a:ext uri="{FF2B5EF4-FFF2-40B4-BE49-F238E27FC236}">
                <a16:creationId xmlns:a16="http://schemas.microsoft.com/office/drawing/2014/main" id="{3E2373B9-7CE4-FB56-17D9-A9788A71BDF5}"/>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76200" y="1"/>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pic>
        <p:nvPicPr>
          <p:cNvPr id="6" name="Picture 2">
            <a:extLst>
              <a:ext uri="{FF2B5EF4-FFF2-40B4-BE49-F238E27FC236}">
                <a16:creationId xmlns:a16="http://schemas.microsoft.com/office/drawing/2014/main" id="{133CCC81-2D72-02AF-7288-04868702418B}"/>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554768" y="0"/>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iterate type="lt">
                                    <p:tmPct val="10000"/>
                                  </p:iterate>
                                  <p:childTnLst>
                                    <p:set>
                                      <p:cBhvr>
                                        <p:cTn id="6" dur="1" fill="hold">
                                          <p:stCondLst>
                                            <p:cond delay="0"/>
                                          </p:stCondLst>
                                        </p:cTn>
                                        <p:tgtEl>
                                          <p:spTgt spid="13314"/>
                                        </p:tgtEl>
                                        <p:attrNameLst>
                                          <p:attrName>style.visibility</p:attrName>
                                        </p:attrNameLst>
                                      </p:cBhvr>
                                      <p:to>
                                        <p:strVal val="visible"/>
                                      </p:to>
                                    </p:set>
                                    <p:animEffect transition="in" filter="wipe(up)">
                                      <p:cBhvr>
                                        <p:cTn id="7" dur="500"/>
                                        <p:tgtEl>
                                          <p:spTgt spid="13314"/>
                                        </p:tgtEl>
                                      </p:cBhvr>
                                    </p:animEffect>
                                  </p:childTnLst>
                                </p:cTn>
                              </p:par>
                            </p:childTnLst>
                          </p:cTn>
                        </p:par>
                        <p:par>
                          <p:cTn id="8" fill="hold" nodeType="afterGroup">
                            <p:stCondLst>
                              <p:cond delay="2250"/>
                            </p:stCondLst>
                            <p:childTnLst>
                              <p:par>
                                <p:cTn id="9" presetID="22" presetClass="entr" presetSubtype="1" fill="hold" nodeType="afterEffect">
                                  <p:stCondLst>
                                    <p:cond delay="0"/>
                                  </p:stCondLst>
                                  <p:childTnLst>
                                    <p:set>
                                      <p:cBhvr>
                                        <p:cTn id="10" dur="1" fill="hold">
                                          <p:stCondLst>
                                            <p:cond delay="0"/>
                                          </p:stCondLst>
                                        </p:cTn>
                                        <p:tgtEl>
                                          <p:spTgt spid="43011">
                                            <p:txEl>
                                              <p:pRg st="0" end="0"/>
                                            </p:txEl>
                                          </p:spTgt>
                                        </p:tgtEl>
                                        <p:attrNameLst>
                                          <p:attrName>style.visibility</p:attrName>
                                        </p:attrNameLst>
                                      </p:cBhvr>
                                      <p:to>
                                        <p:strVal val="visible"/>
                                      </p:to>
                                    </p:set>
                                    <p:animEffect transition="in" filter="wipe(up)">
                                      <p:cBhvr>
                                        <p:cTn id="11" dur="2000"/>
                                        <p:tgtEl>
                                          <p:spTgt spid="43011">
                                            <p:txEl>
                                              <p:pRg st="0" end="0"/>
                                            </p:txEl>
                                          </p:spTgt>
                                        </p:tgtEl>
                                      </p:cBhvr>
                                    </p:animEffect>
                                  </p:childTnLst>
                                </p:cTn>
                              </p:par>
                            </p:childTnLst>
                          </p:cTn>
                        </p:par>
                        <p:par>
                          <p:cTn id="12" fill="hold" nodeType="afterGroup">
                            <p:stCondLst>
                              <p:cond delay="4250"/>
                            </p:stCondLst>
                            <p:childTnLst>
                              <p:par>
                                <p:cTn id="13" presetID="22" presetClass="entr" presetSubtype="1" fill="hold" nodeType="afterEffect">
                                  <p:stCondLst>
                                    <p:cond delay="0"/>
                                  </p:stCondLst>
                                  <p:childTnLst>
                                    <p:set>
                                      <p:cBhvr>
                                        <p:cTn id="14" dur="1" fill="hold">
                                          <p:stCondLst>
                                            <p:cond delay="0"/>
                                          </p:stCondLst>
                                        </p:cTn>
                                        <p:tgtEl>
                                          <p:spTgt spid="43011">
                                            <p:txEl>
                                              <p:pRg st="1" end="1"/>
                                            </p:txEl>
                                          </p:spTgt>
                                        </p:tgtEl>
                                        <p:attrNameLst>
                                          <p:attrName>style.visibility</p:attrName>
                                        </p:attrNameLst>
                                      </p:cBhvr>
                                      <p:to>
                                        <p:strVal val="visible"/>
                                      </p:to>
                                    </p:set>
                                    <p:animEffect transition="in" filter="wipe(up)">
                                      <p:cBhvr>
                                        <p:cTn id="15" dur="2000"/>
                                        <p:tgtEl>
                                          <p:spTgt spid="43011">
                                            <p:txEl>
                                              <p:pRg st="1" end="1"/>
                                            </p:txEl>
                                          </p:spTgt>
                                        </p:tgtEl>
                                      </p:cBhvr>
                                    </p:animEffect>
                                  </p:childTnLst>
                                </p:cTn>
                              </p:par>
                            </p:childTnLst>
                          </p:cTn>
                        </p:par>
                        <p:par>
                          <p:cTn id="16" fill="hold" nodeType="afterGroup">
                            <p:stCondLst>
                              <p:cond delay="6250"/>
                            </p:stCondLst>
                            <p:childTnLst>
                              <p:par>
                                <p:cTn id="17" presetID="22" presetClass="entr" presetSubtype="1" fill="hold" nodeType="afterEffect">
                                  <p:stCondLst>
                                    <p:cond delay="0"/>
                                  </p:stCondLst>
                                  <p:childTnLst>
                                    <p:set>
                                      <p:cBhvr>
                                        <p:cTn id="18" dur="1" fill="hold">
                                          <p:stCondLst>
                                            <p:cond delay="0"/>
                                          </p:stCondLst>
                                        </p:cTn>
                                        <p:tgtEl>
                                          <p:spTgt spid="43011">
                                            <p:txEl>
                                              <p:pRg st="2" end="2"/>
                                            </p:txEl>
                                          </p:spTgt>
                                        </p:tgtEl>
                                        <p:attrNameLst>
                                          <p:attrName>style.visibility</p:attrName>
                                        </p:attrNameLst>
                                      </p:cBhvr>
                                      <p:to>
                                        <p:strVal val="visible"/>
                                      </p:to>
                                    </p:set>
                                    <p:animEffect transition="in" filter="wipe(up)">
                                      <p:cBhvr>
                                        <p:cTn id="19" dur="2000"/>
                                        <p:tgtEl>
                                          <p:spTgt spid="43011">
                                            <p:txEl>
                                              <p:pRg st="2" end="2"/>
                                            </p:txEl>
                                          </p:spTgt>
                                        </p:tgtEl>
                                      </p:cBhvr>
                                    </p:animEffect>
                                  </p:childTnLst>
                                </p:cTn>
                              </p:par>
                            </p:childTnLst>
                          </p:cTn>
                        </p:par>
                        <p:par>
                          <p:cTn id="20" fill="hold" nodeType="afterGroup">
                            <p:stCondLst>
                              <p:cond delay="8250"/>
                            </p:stCondLst>
                            <p:childTnLst>
                              <p:par>
                                <p:cTn id="21" presetID="22" presetClass="entr" presetSubtype="1" fill="hold" nodeType="afterEffect">
                                  <p:stCondLst>
                                    <p:cond delay="0"/>
                                  </p:stCondLst>
                                  <p:childTnLst>
                                    <p:set>
                                      <p:cBhvr>
                                        <p:cTn id="22" dur="1" fill="hold">
                                          <p:stCondLst>
                                            <p:cond delay="0"/>
                                          </p:stCondLst>
                                        </p:cTn>
                                        <p:tgtEl>
                                          <p:spTgt spid="43011">
                                            <p:txEl>
                                              <p:pRg st="3" end="3"/>
                                            </p:txEl>
                                          </p:spTgt>
                                        </p:tgtEl>
                                        <p:attrNameLst>
                                          <p:attrName>style.visibility</p:attrName>
                                        </p:attrNameLst>
                                      </p:cBhvr>
                                      <p:to>
                                        <p:strVal val="visible"/>
                                      </p:to>
                                    </p:set>
                                    <p:animEffect transition="in" filter="wipe(up)">
                                      <p:cBhvr>
                                        <p:cTn id="23" dur="2000"/>
                                        <p:tgtEl>
                                          <p:spTgt spid="43011">
                                            <p:txEl>
                                              <p:pRg st="3" end="3"/>
                                            </p:txEl>
                                          </p:spTgt>
                                        </p:tgtEl>
                                      </p:cBhvr>
                                    </p:animEffect>
                                  </p:childTnLst>
                                </p:cTn>
                              </p:par>
                            </p:childTnLst>
                          </p:cTn>
                        </p:par>
                        <p:par>
                          <p:cTn id="24" fill="hold" nodeType="afterGroup">
                            <p:stCondLst>
                              <p:cond delay="10250"/>
                            </p:stCondLst>
                            <p:childTnLst>
                              <p:par>
                                <p:cTn id="25" presetID="22" presetClass="entr" presetSubtype="1" fill="hold" nodeType="afterEffect">
                                  <p:stCondLst>
                                    <p:cond delay="0"/>
                                  </p:stCondLst>
                                  <p:childTnLst>
                                    <p:set>
                                      <p:cBhvr>
                                        <p:cTn id="26" dur="1" fill="hold">
                                          <p:stCondLst>
                                            <p:cond delay="0"/>
                                          </p:stCondLst>
                                        </p:cTn>
                                        <p:tgtEl>
                                          <p:spTgt spid="43011">
                                            <p:txEl>
                                              <p:pRg st="4" end="4"/>
                                            </p:txEl>
                                          </p:spTgt>
                                        </p:tgtEl>
                                        <p:attrNameLst>
                                          <p:attrName>style.visibility</p:attrName>
                                        </p:attrNameLst>
                                      </p:cBhvr>
                                      <p:to>
                                        <p:strVal val="visible"/>
                                      </p:to>
                                    </p:set>
                                    <p:animEffect transition="in" filter="wipe(up)">
                                      <p:cBhvr>
                                        <p:cTn id="27" dur="2000"/>
                                        <p:tgtEl>
                                          <p:spTgt spid="43011">
                                            <p:txEl>
                                              <p:pRg st="4" end="4"/>
                                            </p:txEl>
                                          </p:spTgt>
                                        </p:tgtEl>
                                      </p:cBhvr>
                                    </p:animEffect>
                                  </p:childTnLst>
                                </p:cTn>
                              </p:par>
                            </p:childTnLst>
                          </p:cTn>
                        </p:par>
                        <p:par>
                          <p:cTn id="28" fill="hold" nodeType="afterGroup">
                            <p:stCondLst>
                              <p:cond delay="12250"/>
                            </p:stCondLst>
                            <p:childTnLst>
                              <p:par>
                                <p:cTn id="29" presetID="22" presetClass="entr" presetSubtype="1" fill="hold" nodeType="afterEffect">
                                  <p:stCondLst>
                                    <p:cond delay="0"/>
                                  </p:stCondLst>
                                  <p:childTnLst>
                                    <p:set>
                                      <p:cBhvr>
                                        <p:cTn id="30" dur="1" fill="hold">
                                          <p:stCondLst>
                                            <p:cond delay="0"/>
                                          </p:stCondLst>
                                        </p:cTn>
                                        <p:tgtEl>
                                          <p:spTgt spid="43011">
                                            <p:txEl>
                                              <p:pRg st="5" end="5"/>
                                            </p:txEl>
                                          </p:spTgt>
                                        </p:tgtEl>
                                        <p:attrNameLst>
                                          <p:attrName>style.visibility</p:attrName>
                                        </p:attrNameLst>
                                      </p:cBhvr>
                                      <p:to>
                                        <p:strVal val="visible"/>
                                      </p:to>
                                    </p:set>
                                    <p:animEffect transition="in" filter="wipe(up)">
                                      <p:cBhvr>
                                        <p:cTn id="31" dur="2000"/>
                                        <p:tgtEl>
                                          <p:spTgt spid="430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430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64F49DB-0C09-E0D4-0877-248959A84B5C}"/>
              </a:ext>
            </a:extLst>
          </p:cNvPr>
          <p:cNvSpPr>
            <a:spLocks noGrp="1" noChangeArrowheads="1"/>
          </p:cNvSpPr>
          <p:nvPr>
            <p:ph type="title"/>
          </p:nvPr>
        </p:nvSpPr>
        <p:spPr>
          <a:xfrm>
            <a:off x="1281113" y="79375"/>
            <a:ext cx="7772400" cy="1143000"/>
          </a:xfrm>
        </p:spPr>
        <p:txBody>
          <a:bodyPr rtlCol="0">
            <a:normAutofit/>
          </a:bodyPr>
          <a:lstStyle/>
          <a:p>
            <a:pPr eaLnBrk="1" fontAlgn="auto" hangingPunct="1">
              <a:spcAft>
                <a:spcPts val="0"/>
              </a:spcAft>
              <a:defRPr/>
            </a:pPr>
            <a:r>
              <a:rPr lang="ar-LB" sz="4800" b="1" i="1" dirty="0">
                <a:latin typeface="Arial" panose="020B0604020202020204" pitchFamily="34" charset="0"/>
                <a:ea typeface="+mn-ea"/>
                <a:cs typeface="Arial" panose="020B0604020202020204" pitchFamily="34" charset="0"/>
              </a:rPr>
              <a:t>ال</a:t>
            </a:r>
            <a:r>
              <a:rPr lang="ar-SA" sz="4800" b="1" i="1" dirty="0">
                <a:latin typeface="Arial" panose="020B0604020202020204" pitchFamily="34" charset="0"/>
                <a:ea typeface="+mn-ea"/>
                <a:cs typeface="Arial" panose="020B0604020202020204" pitchFamily="34" charset="0"/>
              </a:rPr>
              <a:t>خلاصة</a:t>
            </a:r>
            <a:endParaRPr lang="en-US" sz="4800" b="1" i="1" dirty="0">
              <a:latin typeface="Arial" panose="020B0604020202020204" pitchFamily="34" charset="0"/>
              <a:ea typeface="+mn-ea"/>
              <a:cs typeface="Arial" panose="020B0604020202020204" pitchFamily="34" charset="0"/>
            </a:endParaRPr>
          </a:p>
        </p:txBody>
      </p:sp>
      <p:sp>
        <p:nvSpPr>
          <p:cNvPr id="45059" name="Rectangle 3">
            <a:extLst>
              <a:ext uri="{FF2B5EF4-FFF2-40B4-BE49-F238E27FC236}">
                <a16:creationId xmlns:a16="http://schemas.microsoft.com/office/drawing/2014/main" id="{A9E14AE4-F022-E14F-FD79-CB887021031D}"/>
              </a:ext>
            </a:extLst>
          </p:cNvPr>
          <p:cNvSpPr>
            <a:spLocks noGrp="1" noChangeArrowheads="1"/>
          </p:cNvSpPr>
          <p:nvPr>
            <p:ph type="body" sz="half" idx="1"/>
          </p:nvPr>
        </p:nvSpPr>
        <p:spPr>
          <a:xfrm>
            <a:off x="1174750" y="1371600"/>
            <a:ext cx="7874000" cy="1143000"/>
          </a:xfrm>
        </p:spPr>
        <p:txBody>
          <a:bodyPr/>
          <a:lstStyle/>
          <a:p>
            <a:pPr marL="0" indent="0" algn="r" rtl="1">
              <a:buFont typeface="Arial" panose="020B0604020202020204" pitchFamily="34" charset="0"/>
              <a:buNone/>
            </a:pPr>
            <a:r>
              <a:rPr lang="ar-LB" altLang="en-US">
                <a:cs typeface="Arial" panose="020B0604020202020204" pitchFamily="34" charset="0"/>
              </a:rPr>
              <a:t>النجاح من دون ديمقراطية غير ممكن. الديمقراطية من دون نساء مستحيلة.</a:t>
            </a:r>
            <a:endParaRPr lang="en-US" altLang="en-US">
              <a:cs typeface="Arial" panose="020B0604020202020204" pitchFamily="34" charset="0"/>
            </a:endParaRPr>
          </a:p>
        </p:txBody>
      </p:sp>
      <p:pic>
        <p:nvPicPr>
          <p:cNvPr id="5" name="Picture 2">
            <a:extLst>
              <a:ext uri="{FF2B5EF4-FFF2-40B4-BE49-F238E27FC236}">
                <a16:creationId xmlns:a16="http://schemas.microsoft.com/office/drawing/2014/main" id="{11F66117-3571-0359-5615-655FE7140F5A}"/>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76200" y="1"/>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pic>
        <p:nvPicPr>
          <p:cNvPr id="6" name="Picture 2">
            <a:extLst>
              <a:ext uri="{FF2B5EF4-FFF2-40B4-BE49-F238E27FC236}">
                <a16:creationId xmlns:a16="http://schemas.microsoft.com/office/drawing/2014/main" id="{053BE467-D8B5-331F-2B67-FE8A93FE2E84}"/>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554768" y="0"/>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sp>
        <p:nvSpPr>
          <p:cNvPr id="45062" name="TextBox 8">
            <a:extLst>
              <a:ext uri="{FF2B5EF4-FFF2-40B4-BE49-F238E27FC236}">
                <a16:creationId xmlns:a16="http://schemas.microsoft.com/office/drawing/2014/main" id="{A25C1672-C977-4D27-B43A-440BD84B0E17}"/>
              </a:ext>
            </a:extLst>
          </p:cNvPr>
          <p:cNvSpPr txBox="1">
            <a:spLocks noChangeArrowheads="1"/>
          </p:cNvSpPr>
          <p:nvPr/>
        </p:nvSpPr>
        <p:spPr bwMode="auto">
          <a:xfrm>
            <a:off x="1262063" y="2971800"/>
            <a:ext cx="7848600" cy="265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algn="just" rtl="1">
              <a:buFontTx/>
              <a:buNone/>
            </a:pPr>
            <a:r>
              <a:rPr lang="ar-LB" altLang="en-US"/>
              <a:t>«مشاركة المرأة في الحياة السياسية تنتج في أرباح ملموسة للديمقراطية، بما في ذلك استجابة أفضل لاحتياجات المواطنين، ومزيد من التعاون بين الأحزاب السياسية، والإثنيات المختلفة، وسلام أكثر استدامةً.»</a:t>
            </a:r>
            <a:endParaRPr lang="en-US" altLang="en-US"/>
          </a:p>
          <a:p>
            <a:pPr rtl="1">
              <a:buFontTx/>
              <a:buNone/>
            </a:pPr>
            <a:r>
              <a:rPr lang="ar-LB" altLang="en-US"/>
              <a:t>مادلين ك. أولبرايت</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afterEffect">
                                  <p:stCondLst>
                                    <p:cond delay="0"/>
                                  </p:stCondLst>
                                  <p:iterate type="wd">
                                    <p:tmPct val="10000"/>
                                  </p:iterate>
                                  <p:childTnLst>
                                    <p:set>
                                      <p:cBhvr>
                                        <p:cTn id="6" dur="1" fill="hold">
                                          <p:stCondLst>
                                            <p:cond delay="0"/>
                                          </p:stCondLst>
                                        </p:cTn>
                                        <p:tgtEl>
                                          <p:spTgt spid="13314"/>
                                        </p:tgtEl>
                                        <p:attrNameLst>
                                          <p:attrName>style.visibility</p:attrName>
                                        </p:attrNameLst>
                                      </p:cBhvr>
                                      <p:to>
                                        <p:strVal val="visible"/>
                                      </p:to>
                                    </p:set>
                                    <p:animEffect transition="in" filter="randombar(horizontal)">
                                      <p:cBhvr>
                                        <p:cTn id="7" dur="2000"/>
                                        <p:tgtEl>
                                          <p:spTgt spid="13314"/>
                                        </p:tgtEl>
                                      </p:cBhvr>
                                    </p:animEffect>
                                  </p:childTnLst>
                                </p:cTn>
                              </p:par>
                            </p:childTnLst>
                          </p:cTn>
                        </p:par>
                        <p:par>
                          <p:cTn id="8" fill="hold" nodeType="afterGroup">
                            <p:stCondLst>
                              <p:cond delay="2200"/>
                            </p:stCondLst>
                            <p:childTnLst>
                              <p:par>
                                <p:cTn id="9" presetID="14" presetClass="entr" presetSubtype="10" fill="hold" nodeType="afterEffect">
                                  <p:stCondLst>
                                    <p:cond delay="0"/>
                                  </p:stCondLst>
                                  <p:iterate type="wd">
                                    <p:tmPct val="10000"/>
                                  </p:iterate>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randombar(horizontal)">
                                      <p:cBhvr>
                                        <p:cTn id="11" dur="1000"/>
                                        <p:tgtEl>
                                          <p:spTgt spid="45059">
                                            <p:txEl>
                                              <p:pRg st="0" end="0"/>
                                            </p:txEl>
                                          </p:spTgt>
                                        </p:tgtEl>
                                      </p:cBhvr>
                                    </p:animEffect>
                                  </p:childTnLst>
                                </p:cTn>
                              </p:par>
                            </p:childTnLst>
                          </p:cTn>
                        </p:par>
                        <p:par>
                          <p:cTn id="12" fill="hold" nodeType="afterGroup">
                            <p:stCondLst>
                              <p:cond delay="4400"/>
                            </p:stCondLst>
                            <p:childTnLst>
                              <p:par>
                                <p:cTn id="13" presetID="14" presetClass="entr" presetSubtype="10" fill="hold" nodeType="afterEffect">
                                  <p:stCondLst>
                                    <p:cond delay="0"/>
                                  </p:stCondLst>
                                  <p:iterate type="lt">
                                    <p:tmPct val="10000"/>
                                  </p:iterate>
                                  <p:childTnLst>
                                    <p:set>
                                      <p:cBhvr>
                                        <p:cTn id="14" dur="1" fill="hold">
                                          <p:stCondLst>
                                            <p:cond delay="0"/>
                                          </p:stCondLst>
                                        </p:cTn>
                                        <p:tgtEl>
                                          <p:spTgt spid="45062"/>
                                        </p:tgtEl>
                                        <p:attrNameLst>
                                          <p:attrName>style.visibility</p:attrName>
                                        </p:attrNameLst>
                                      </p:cBhvr>
                                      <p:to>
                                        <p:strVal val="visible"/>
                                      </p:to>
                                    </p:set>
                                    <p:animEffect transition="in" filter="randombar(horizontal)">
                                      <p:cBhvr>
                                        <p:cTn id="15" dur="500"/>
                                        <p:tgtEl>
                                          <p:spTgt spid="45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45059" grpId="0" build="p"/>
      <p:bldP spid="4506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453C06E8-2B15-CCAD-4BBD-14844E434069}"/>
              </a:ext>
            </a:extLst>
          </p:cNvPr>
          <p:cNvSpPr>
            <a:spLocks noGrp="1"/>
          </p:cNvSpPr>
          <p:nvPr>
            <p:ph type="title"/>
          </p:nvPr>
        </p:nvSpPr>
        <p:spPr>
          <a:xfrm>
            <a:off x="1371600" y="273050"/>
            <a:ext cx="7918450" cy="1066800"/>
          </a:xfrm>
        </p:spPr>
        <p:txBody>
          <a:bodyPr rtlCol="0">
            <a:noAutofit/>
          </a:bodyPr>
          <a:lstStyle/>
          <a:p>
            <a:pPr eaLnBrk="1" fontAlgn="auto" hangingPunct="1">
              <a:spcAft>
                <a:spcPts val="0"/>
              </a:spcAft>
              <a:defRPr/>
            </a:pPr>
            <a:r>
              <a:rPr lang="ar-LB" sz="5400" b="1" i="1" dirty="0">
                <a:latin typeface="Arial" panose="020B0604020202020204" pitchFamily="34" charset="0"/>
                <a:ea typeface="+mn-ea"/>
                <a:cs typeface="Arial" panose="020B0604020202020204" pitchFamily="34" charset="0"/>
              </a:rPr>
              <a:t>الأهداف</a:t>
            </a:r>
            <a:endParaRPr lang="en-US" sz="5400" b="1" i="1" dirty="0">
              <a:latin typeface="Arial" panose="020B0604020202020204" pitchFamily="34" charset="0"/>
              <a:ea typeface="+mn-ea"/>
              <a:cs typeface="Arial" panose="020B0604020202020204" pitchFamily="34" charset="0"/>
            </a:endParaRPr>
          </a:p>
        </p:txBody>
      </p:sp>
      <p:pic>
        <p:nvPicPr>
          <p:cNvPr id="13" name="Picture 2">
            <a:extLst>
              <a:ext uri="{FF2B5EF4-FFF2-40B4-BE49-F238E27FC236}">
                <a16:creationId xmlns:a16="http://schemas.microsoft.com/office/drawing/2014/main" id="{3C2D4B96-A92D-922C-7E1C-25BD1EB3EE5F}"/>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76200" y="1"/>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pic>
        <p:nvPicPr>
          <p:cNvPr id="14" name="Picture 2">
            <a:extLst>
              <a:ext uri="{FF2B5EF4-FFF2-40B4-BE49-F238E27FC236}">
                <a16:creationId xmlns:a16="http://schemas.microsoft.com/office/drawing/2014/main" id="{E55537A0-F1CC-60F7-481E-3A1D01E94DC6}"/>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554768" y="0"/>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sp>
        <p:nvSpPr>
          <p:cNvPr id="37894" name="Content Placeholder 15">
            <a:extLst>
              <a:ext uri="{FF2B5EF4-FFF2-40B4-BE49-F238E27FC236}">
                <a16:creationId xmlns:a16="http://schemas.microsoft.com/office/drawing/2014/main" id="{237313BE-F1E9-BDC7-30F4-452B5706C6FE}"/>
              </a:ext>
            </a:extLst>
          </p:cNvPr>
          <p:cNvSpPr>
            <a:spLocks noGrp="1"/>
          </p:cNvSpPr>
          <p:nvPr>
            <p:ph idx="1"/>
          </p:nvPr>
        </p:nvSpPr>
        <p:spPr>
          <a:xfrm>
            <a:off x="1066800" y="1219200"/>
            <a:ext cx="7848600" cy="5257800"/>
          </a:xfrm>
        </p:spPr>
        <p:txBody>
          <a:bodyPr/>
          <a:lstStyle/>
          <a:p>
            <a:pPr marL="0" indent="0" algn="r" rtl="1">
              <a:buFont typeface="Arial" charset="0"/>
              <a:buNone/>
              <a:defRPr/>
            </a:pPr>
            <a:r>
              <a:rPr lang="ar-LB" sz="4000" dirty="0">
                <a:cs typeface="Arial" panose="020B0604020202020204" pitchFamily="34" charset="0"/>
              </a:rPr>
              <a:t>نريد المزيد من:</a:t>
            </a:r>
            <a:endParaRPr lang="en-US" sz="4000" dirty="0">
              <a:cs typeface="Arial" panose="020B0604020202020204" pitchFamily="34" charset="0"/>
            </a:endParaRPr>
          </a:p>
          <a:p>
            <a:pPr algn="r" rtl="1">
              <a:defRPr/>
            </a:pPr>
            <a:r>
              <a:rPr lang="ar-LB" sz="4000" dirty="0">
                <a:cs typeface="Arial" panose="020B0604020202020204" pitchFamily="34" charset="0"/>
              </a:rPr>
              <a:t>الناخبات (الواعيات)</a:t>
            </a:r>
            <a:endParaRPr lang="en-US" sz="4000" dirty="0">
              <a:cs typeface="Arial" panose="020B0604020202020204" pitchFamily="34" charset="0"/>
            </a:endParaRPr>
          </a:p>
          <a:p>
            <a:pPr algn="r" rtl="1">
              <a:buFont typeface="Arial" charset="0"/>
              <a:buChar char="•"/>
              <a:defRPr/>
            </a:pPr>
            <a:r>
              <a:rPr lang="ar-LB" sz="4000" dirty="0">
                <a:cs typeface="Arial" panose="020B0604020202020204" pitchFamily="34" charset="0"/>
              </a:rPr>
              <a:t>القائدات الحزبيات من النساء</a:t>
            </a:r>
            <a:endParaRPr lang="en-US" sz="4000" dirty="0">
              <a:cs typeface="Arial" panose="020B0604020202020204" pitchFamily="34" charset="0"/>
            </a:endParaRPr>
          </a:p>
          <a:p>
            <a:pPr algn="r" rtl="1">
              <a:buFont typeface="Arial" charset="0"/>
              <a:buChar char="•"/>
              <a:defRPr/>
            </a:pPr>
            <a:r>
              <a:rPr lang="ar-LB" sz="4000" dirty="0">
                <a:cs typeface="Arial" panose="020B0604020202020204" pitchFamily="34" charset="0"/>
              </a:rPr>
              <a:t>النساء المنتخبات على كافة المستويات</a:t>
            </a:r>
            <a:endParaRPr lang="en-US" sz="4000" dirty="0">
              <a:cs typeface="Arial" panose="020B0604020202020204" pitchFamily="34" charset="0"/>
            </a:endParaRPr>
          </a:p>
          <a:p>
            <a:pPr algn="r" rtl="1">
              <a:buFont typeface="Arial" charset="0"/>
              <a:buChar char="•"/>
              <a:defRPr/>
            </a:pPr>
            <a:r>
              <a:rPr lang="ar-LB" sz="4000" dirty="0">
                <a:cs typeface="Arial" panose="020B0604020202020204" pitchFamily="34" charset="0"/>
              </a:rPr>
              <a:t>القائدات الفاعلات</a:t>
            </a:r>
            <a:endParaRPr lang="en-US" sz="4000" dirty="0">
              <a:cs typeface="Arial" panose="020B0604020202020204" pitchFamily="34" charset="0"/>
            </a:endParaRPr>
          </a:p>
          <a:p>
            <a:pPr algn="r" rtl="1">
              <a:buFont typeface="Arial" charset="0"/>
              <a:buChar char="•"/>
              <a:defRPr/>
            </a:pPr>
            <a:r>
              <a:rPr lang="ar-LB" sz="4000" dirty="0">
                <a:cs typeface="Arial" panose="020B0604020202020204" pitchFamily="34" charset="0"/>
              </a:rPr>
              <a:t>البرامج السياسية الدامجة</a:t>
            </a:r>
            <a:endParaRPr lang="en-US" sz="4000" dirty="0">
              <a:cs typeface="Arial" panose="020B0604020202020204" pitchFamily="34" charset="0"/>
            </a:endParaRPr>
          </a:p>
          <a:p>
            <a:pPr algn="r" rtl="1">
              <a:buFont typeface="Arial" charset="0"/>
              <a:buChar char="•"/>
              <a:defRPr/>
            </a:pPr>
            <a:r>
              <a:rPr lang="ar-LB" sz="4000" dirty="0">
                <a:cs typeface="Arial" panose="020B0604020202020204" pitchFamily="34" charset="0"/>
              </a:rPr>
              <a:t>السياسات العامة الشمولية</a:t>
            </a:r>
            <a:endParaRPr lang="fr-FR" sz="4000" dirty="0">
              <a:cs typeface="Arial" panose="020B0604020202020204" pitchFamily="34" charset="0"/>
            </a:endParaRPr>
          </a:p>
          <a:p>
            <a:pPr>
              <a:buFont typeface="Arial" charset="0"/>
              <a:buChar char="•"/>
              <a:defRPr/>
            </a:pPr>
            <a:endParaRPr lang="en-US" sz="4000" dirty="0">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afterEffect">
                                  <p:stCondLst>
                                    <p:cond delay="0"/>
                                  </p:stCondLst>
                                  <p:iterate type="lt">
                                    <p:tmPct val="10000"/>
                                  </p:iterate>
                                  <p:childTnLst>
                                    <p:set>
                                      <p:cBhvr>
                                        <p:cTn id="6" dur="1" fill="hold">
                                          <p:stCondLst>
                                            <p:cond delay="0"/>
                                          </p:stCondLst>
                                        </p:cTn>
                                        <p:tgtEl>
                                          <p:spTgt spid="20482"/>
                                        </p:tgtEl>
                                        <p:attrNameLst>
                                          <p:attrName>style.visibility</p:attrName>
                                        </p:attrNameLst>
                                      </p:cBhvr>
                                      <p:to>
                                        <p:strVal val="visible"/>
                                      </p:to>
                                    </p:set>
                                    <p:animEffect transition="in" filter="wipe(down)">
                                      <p:cBhvr>
                                        <p:cTn id="7" dur="290">
                                          <p:stCondLst>
                                            <p:cond delay="0"/>
                                          </p:stCondLst>
                                        </p:cTn>
                                        <p:tgtEl>
                                          <p:spTgt spid="20482"/>
                                        </p:tgtEl>
                                      </p:cBhvr>
                                    </p:animEffect>
                                    <p:anim calcmode="lin" valueType="num">
                                      <p:cBhvr>
                                        <p:cTn id="8" dur="911" tmFilter="0,0; 0.14,0.36; 0.43,0.73; 0.71,0.91; 1.0,1.0">
                                          <p:stCondLst>
                                            <p:cond delay="0"/>
                                          </p:stCondLst>
                                        </p:cTn>
                                        <p:tgtEl>
                                          <p:spTgt spid="20482"/>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0482"/>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0482"/>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0482"/>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0482"/>
                                        </p:tgtEl>
                                        <p:attrNameLst>
                                          <p:attrName>ppt_y</p:attrName>
                                        </p:attrNameLst>
                                      </p:cBhvr>
                                      <p:tavLst>
                                        <p:tav tm="0" fmla="#ppt_y-sin(pi*$)/81">
                                          <p:val>
                                            <p:fltVal val="0"/>
                                          </p:val>
                                        </p:tav>
                                        <p:tav tm="100000">
                                          <p:val>
                                            <p:fltVal val="1"/>
                                          </p:val>
                                        </p:tav>
                                      </p:tavLst>
                                    </p:anim>
                                    <p:animScale>
                                      <p:cBhvr>
                                        <p:cTn id="13" dur="13">
                                          <p:stCondLst>
                                            <p:cond delay="325"/>
                                          </p:stCondLst>
                                        </p:cTn>
                                        <p:tgtEl>
                                          <p:spTgt spid="20482"/>
                                        </p:tgtEl>
                                      </p:cBhvr>
                                      <p:to x="100000" y="60000"/>
                                    </p:animScale>
                                    <p:animScale>
                                      <p:cBhvr>
                                        <p:cTn id="14" dur="83" decel="50000">
                                          <p:stCondLst>
                                            <p:cond delay="338"/>
                                          </p:stCondLst>
                                        </p:cTn>
                                        <p:tgtEl>
                                          <p:spTgt spid="20482"/>
                                        </p:tgtEl>
                                      </p:cBhvr>
                                      <p:to x="100000" y="100000"/>
                                    </p:animScale>
                                    <p:animScale>
                                      <p:cBhvr>
                                        <p:cTn id="15" dur="13">
                                          <p:stCondLst>
                                            <p:cond delay="656"/>
                                          </p:stCondLst>
                                        </p:cTn>
                                        <p:tgtEl>
                                          <p:spTgt spid="20482"/>
                                        </p:tgtEl>
                                      </p:cBhvr>
                                      <p:to x="100000" y="80000"/>
                                    </p:animScale>
                                    <p:animScale>
                                      <p:cBhvr>
                                        <p:cTn id="16" dur="83" decel="50000">
                                          <p:stCondLst>
                                            <p:cond delay="669"/>
                                          </p:stCondLst>
                                        </p:cTn>
                                        <p:tgtEl>
                                          <p:spTgt spid="20482"/>
                                        </p:tgtEl>
                                      </p:cBhvr>
                                      <p:to x="100000" y="100000"/>
                                    </p:animScale>
                                    <p:animScale>
                                      <p:cBhvr>
                                        <p:cTn id="17" dur="13">
                                          <p:stCondLst>
                                            <p:cond delay="821"/>
                                          </p:stCondLst>
                                        </p:cTn>
                                        <p:tgtEl>
                                          <p:spTgt spid="20482"/>
                                        </p:tgtEl>
                                      </p:cBhvr>
                                      <p:to x="100000" y="90000"/>
                                    </p:animScale>
                                    <p:animScale>
                                      <p:cBhvr>
                                        <p:cTn id="18" dur="83" decel="50000">
                                          <p:stCondLst>
                                            <p:cond delay="834"/>
                                          </p:stCondLst>
                                        </p:cTn>
                                        <p:tgtEl>
                                          <p:spTgt spid="20482"/>
                                        </p:tgtEl>
                                      </p:cBhvr>
                                      <p:to x="100000" y="100000"/>
                                    </p:animScale>
                                    <p:animScale>
                                      <p:cBhvr>
                                        <p:cTn id="19" dur="13">
                                          <p:stCondLst>
                                            <p:cond delay="904"/>
                                          </p:stCondLst>
                                        </p:cTn>
                                        <p:tgtEl>
                                          <p:spTgt spid="20482"/>
                                        </p:tgtEl>
                                      </p:cBhvr>
                                      <p:to x="100000" y="95000"/>
                                    </p:animScale>
                                    <p:animScale>
                                      <p:cBhvr>
                                        <p:cTn id="20" dur="83" decel="50000">
                                          <p:stCondLst>
                                            <p:cond delay="917"/>
                                          </p:stCondLst>
                                        </p:cTn>
                                        <p:tgtEl>
                                          <p:spTgt spid="20482"/>
                                        </p:tgtEl>
                                      </p:cBhvr>
                                      <p:to x="100000" y="100000"/>
                                    </p:animScale>
                                  </p:childTnLst>
                                </p:cTn>
                              </p:par>
                            </p:childTnLst>
                          </p:cTn>
                        </p:par>
                        <p:par>
                          <p:cTn id="21" fill="hold" nodeType="afterGroup">
                            <p:stCondLst>
                              <p:cond delay="1600"/>
                            </p:stCondLst>
                            <p:childTnLst>
                              <p:par>
                                <p:cTn id="22" presetID="26" presetClass="entr" presetSubtype="0" fill="hold" nodeType="afterEffect">
                                  <p:stCondLst>
                                    <p:cond delay="0"/>
                                  </p:stCondLst>
                                  <p:iterate type="wd">
                                    <p:tmPct val="10000"/>
                                  </p:iterate>
                                  <p:childTnLst>
                                    <p:set>
                                      <p:cBhvr>
                                        <p:cTn id="23" dur="1" fill="hold">
                                          <p:stCondLst>
                                            <p:cond delay="0"/>
                                          </p:stCondLst>
                                        </p:cTn>
                                        <p:tgtEl>
                                          <p:spTgt spid="37894">
                                            <p:txEl>
                                              <p:pRg st="0" end="0"/>
                                            </p:txEl>
                                          </p:spTgt>
                                        </p:tgtEl>
                                        <p:attrNameLst>
                                          <p:attrName>style.visibility</p:attrName>
                                        </p:attrNameLst>
                                      </p:cBhvr>
                                      <p:to>
                                        <p:strVal val="visible"/>
                                      </p:to>
                                    </p:set>
                                    <p:animEffect transition="in" filter="wipe(down)">
                                      <p:cBhvr>
                                        <p:cTn id="24" dur="290">
                                          <p:stCondLst>
                                            <p:cond delay="0"/>
                                          </p:stCondLst>
                                        </p:cTn>
                                        <p:tgtEl>
                                          <p:spTgt spid="37894">
                                            <p:txEl>
                                              <p:pRg st="0" end="0"/>
                                            </p:txEl>
                                          </p:spTgt>
                                        </p:tgtEl>
                                      </p:cBhvr>
                                    </p:animEffect>
                                    <p:anim calcmode="lin" valueType="num">
                                      <p:cBhvr>
                                        <p:cTn id="25" dur="911" tmFilter="0,0; 0.14,0.36; 0.43,0.73; 0.71,0.91; 1.0,1.0">
                                          <p:stCondLst>
                                            <p:cond delay="0"/>
                                          </p:stCondLst>
                                        </p:cTn>
                                        <p:tgtEl>
                                          <p:spTgt spid="37894">
                                            <p:txEl>
                                              <p:pRg st="0" end="0"/>
                                            </p:txEl>
                                          </p:spTgt>
                                        </p:tgtEl>
                                        <p:attrNameLst>
                                          <p:attrName>ppt_x</p:attrName>
                                        </p:attrNameLst>
                                      </p:cBhvr>
                                      <p:tavLst>
                                        <p:tav tm="0">
                                          <p:val>
                                            <p:strVal val="#ppt_x-0.25"/>
                                          </p:val>
                                        </p:tav>
                                        <p:tav tm="100000">
                                          <p:val>
                                            <p:strVal val="#ppt_x"/>
                                          </p:val>
                                        </p:tav>
                                      </p:tavLst>
                                    </p:anim>
                                    <p:anim calcmode="lin" valueType="num">
                                      <p:cBhvr>
                                        <p:cTn id="26" dur="332" tmFilter="0.0,0.0; 0.25,0.07; 0.50,0.2; 0.75,0.467; 1.0,1.0">
                                          <p:stCondLst>
                                            <p:cond delay="0"/>
                                          </p:stCondLst>
                                        </p:cTn>
                                        <p:tgtEl>
                                          <p:spTgt spid="37894">
                                            <p:txEl>
                                              <p:pRg st="0" end="0"/>
                                            </p:txEl>
                                          </p:spTgt>
                                        </p:tgtEl>
                                        <p:attrNameLst>
                                          <p:attrName>ppt_y</p:attrName>
                                        </p:attrNameLst>
                                      </p:cBhvr>
                                      <p:tavLst>
                                        <p:tav tm="0" fmla="#ppt_y-sin(pi*$)/3">
                                          <p:val>
                                            <p:fltVal val="0.5"/>
                                          </p:val>
                                        </p:tav>
                                        <p:tav tm="100000">
                                          <p:val>
                                            <p:fltVal val="1"/>
                                          </p:val>
                                        </p:tav>
                                      </p:tavLst>
                                    </p:anim>
                                    <p:anim calcmode="lin" valueType="num">
                                      <p:cBhvr>
                                        <p:cTn id="27" dur="332" tmFilter="0, 0; 0.125,0.2665; 0.25,0.4; 0.375,0.465; 0.5,0.5;  0.625,0.535; 0.75,0.6; 0.875,0.7335; 1,1">
                                          <p:stCondLst>
                                            <p:cond delay="332"/>
                                          </p:stCondLst>
                                        </p:cTn>
                                        <p:tgtEl>
                                          <p:spTgt spid="37894">
                                            <p:txEl>
                                              <p:pRg st="0" end="0"/>
                                            </p:txEl>
                                          </p:spTgt>
                                        </p:tgtEl>
                                        <p:attrNameLst>
                                          <p:attrName>ppt_y</p:attrName>
                                        </p:attrNameLst>
                                      </p:cBhvr>
                                      <p:tavLst>
                                        <p:tav tm="0" fmla="#ppt_y-sin(pi*$)/9">
                                          <p:val>
                                            <p:fltVal val="0"/>
                                          </p:val>
                                        </p:tav>
                                        <p:tav tm="100000">
                                          <p:val>
                                            <p:fltVal val="1"/>
                                          </p:val>
                                        </p:tav>
                                      </p:tavLst>
                                    </p:anim>
                                    <p:anim calcmode="lin" valueType="num">
                                      <p:cBhvr>
                                        <p:cTn id="28" dur="166" tmFilter="0, 0; 0.125,0.2665; 0.25,0.4; 0.375,0.465; 0.5,0.5;  0.625,0.535; 0.75,0.6; 0.875,0.7335; 1,1">
                                          <p:stCondLst>
                                            <p:cond delay="662"/>
                                          </p:stCondLst>
                                        </p:cTn>
                                        <p:tgtEl>
                                          <p:spTgt spid="37894">
                                            <p:txEl>
                                              <p:pRg st="0" end="0"/>
                                            </p:txEl>
                                          </p:spTgt>
                                        </p:tgtEl>
                                        <p:attrNameLst>
                                          <p:attrName>ppt_y</p:attrName>
                                        </p:attrNameLst>
                                      </p:cBhvr>
                                      <p:tavLst>
                                        <p:tav tm="0" fmla="#ppt_y-sin(pi*$)/27">
                                          <p:val>
                                            <p:fltVal val="0"/>
                                          </p:val>
                                        </p:tav>
                                        <p:tav tm="100000">
                                          <p:val>
                                            <p:fltVal val="1"/>
                                          </p:val>
                                        </p:tav>
                                      </p:tavLst>
                                    </p:anim>
                                    <p:anim calcmode="lin" valueType="num">
                                      <p:cBhvr>
                                        <p:cTn id="29" dur="82" tmFilter="0, 0; 0.125,0.2665; 0.25,0.4; 0.375,0.465; 0.5,0.5;  0.625,0.535; 0.75,0.6; 0.875,0.7335; 1,1">
                                          <p:stCondLst>
                                            <p:cond delay="828"/>
                                          </p:stCondLst>
                                        </p:cTn>
                                        <p:tgtEl>
                                          <p:spTgt spid="37894">
                                            <p:txEl>
                                              <p:pRg st="0" end="0"/>
                                            </p:txEl>
                                          </p:spTgt>
                                        </p:tgtEl>
                                        <p:attrNameLst>
                                          <p:attrName>ppt_y</p:attrName>
                                        </p:attrNameLst>
                                      </p:cBhvr>
                                      <p:tavLst>
                                        <p:tav tm="0" fmla="#ppt_y-sin(pi*$)/81">
                                          <p:val>
                                            <p:fltVal val="0"/>
                                          </p:val>
                                        </p:tav>
                                        <p:tav tm="100000">
                                          <p:val>
                                            <p:fltVal val="1"/>
                                          </p:val>
                                        </p:tav>
                                      </p:tavLst>
                                    </p:anim>
                                    <p:animScale>
                                      <p:cBhvr>
                                        <p:cTn id="30" dur="13">
                                          <p:stCondLst>
                                            <p:cond delay="325"/>
                                          </p:stCondLst>
                                        </p:cTn>
                                        <p:tgtEl>
                                          <p:spTgt spid="37894">
                                            <p:txEl>
                                              <p:pRg st="0" end="0"/>
                                            </p:txEl>
                                          </p:spTgt>
                                        </p:tgtEl>
                                      </p:cBhvr>
                                      <p:to x="100000" y="60000"/>
                                    </p:animScale>
                                    <p:animScale>
                                      <p:cBhvr>
                                        <p:cTn id="31" dur="83" decel="50000">
                                          <p:stCondLst>
                                            <p:cond delay="338"/>
                                          </p:stCondLst>
                                        </p:cTn>
                                        <p:tgtEl>
                                          <p:spTgt spid="37894">
                                            <p:txEl>
                                              <p:pRg st="0" end="0"/>
                                            </p:txEl>
                                          </p:spTgt>
                                        </p:tgtEl>
                                      </p:cBhvr>
                                      <p:to x="100000" y="100000"/>
                                    </p:animScale>
                                    <p:animScale>
                                      <p:cBhvr>
                                        <p:cTn id="32" dur="13">
                                          <p:stCondLst>
                                            <p:cond delay="656"/>
                                          </p:stCondLst>
                                        </p:cTn>
                                        <p:tgtEl>
                                          <p:spTgt spid="37894">
                                            <p:txEl>
                                              <p:pRg st="0" end="0"/>
                                            </p:txEl>
                                          </p:spTgt>
                                        </p:tgtEl>
                                      </p:cBhvr>
                                      <p:to x="100000" y="80000"/>
                                    </p:animScale>
                                    <p:animScale>
                                      <p:cBhvr>
                                        <p:cTn id="33" dur="83" decel="50000">
                                          <p:stCondLst>
                                            <p:cond delay="669"/>
                                          </p:stCondLst>
                                        </p:cTn>
                                        <p:tgtEl>
                                          <p:spTgt spid="37894">
                                            <p:txEl>
                                              <p:pRg st="0" end="0"/>
                                            </p:txEl>
                                          </p:spTgt>
                                        </p:tgtEl>
                                      </p:cBhvr>
                                      <p:to x="100000" y="100000"/>
                                    </p:animScale>
                                    <p:animScale>
                                      <p:cBhvr>
                                        <p:cTn id="34" dur="13">
                                          <p:stCondLst>
                                            <p:cond delay="821"/>
                                          </p:stCondLst>
                                        </p:cTn>
                                        <p:tgtEl>
                                          <p:spTgt spid="37894">
                                            <p:txEl>
                                              <p:pRg st="0" end="0"/>
                                            </p:txEl>
                                          </p:spTgt>
                                        </p:tgtEl>
                                      </p:cBhvr>
                                      <p:to x="100000" y="90000"/>
                                    </p:animScale>
                                    <p:animScale>
                                      <p:cBhvr>
                                        <p:cTn id="35" dur="83" decel="50000">
                                          <p:stCondLst>
                                            <p:cond delay="834"/>
                                          </p:stCondLst>
                                        </p:cTn>
                                        <p:tgtEl>
                                          <p:spTgt spid="37894">
                                            <p:txEl>
                                              <p:pRg st="0" end="0"/>
                                            </p:txEl>
                                          </p:spTgt>
                                        </p:tgtEl>
                                      </p:cBhvr>
                                      <p:to x="100000" y="100000"/>
                                    </p:animScale>
                                    <p:animScale>
                                      <p:cBhvr>
                                        <p:cTn id="36" dur="13">
                                          <p:stCondLst>
                                            <p:cond delay="904"/>
                                          </p:stCondLst>
                                        </p:cTn>
                                        <p:tgtEl>
                                          <p:spTgt spid="37894">
                                            <p:txEl>
                                              <p:pRg st="0" end="0"/>
                                            </p:txEl>
                                          </p:spTgt>
                                        </p:tgtEl>
                                      </p:cBhvr>
                                      <p:to x="100000" y="95000"/>
                                    </p:animScale>
                                    <p:animScale>
                                      <p:cBhvr>
                                        <p:cTn id="37" dur="83" decel="50000">
                                          <p:stCondLst>
                                            <p:cond delay="917"/>
                                          </p:stCondLst>
                                        </p:cTn>
                                        <p:tgtEl>
                                          <p:spTgt spid="37894">
                                            <p:txEl>
                                              <p:pRg st="0" end="0"/>
                                            </p:txEl>
                                          </p:spTgt>
                                        </p:tgtEl>
                                      </p:cBhvr>
                                      <p:to x="100000" y="100000"/>
                                    </p:animScale>
                                  </p:childTnLst>
                                </p:cTn>
                              </p:par>
                            </p:childTnLst>
                          </p:cTn>
                        </p:par>
                        <p:par>
                          <p:cTn id="38" fill="hold" nodeType="afterGroup">
                            <p:stCondLst>
                              <p:cond delay="2900"/>
                            </p:stCondLst>
                            <p:childTnLst>
                              <p:par>
                                <p:cTn id="39" presetID="26" presetClass="entr" presetSubtype="0" fill="hold" nodeType="afterEffect">
                                  <p:stCondLst>
                                    <p:cond delay="0"/>
                                  </p:stCondLst>
                                  <p:iterate type="wd">
                                    <p:tmPct val="10000"/>
                                  </p:iterate>
                                  <p:childTnLst>
                                    <p:set>
                                      <p:cBhvr>
                                        <p:cTn id="40" dur="1" fill="hold">
                                          <p:stCondLst>
                                            <p:cond delay="0"/>
                                          </p:stCondLst>
                                        </p:cTn>
                                        <p:tgtEl>
                                          <p:spTgt spid="37894">
                                            <p:txEl>
                                              <p:pRg st="1" end="1"/>
                                            </p:txEl>
                                          </p:spTgt>
                                        </p:tgtEl>
                                        <p:attrNameLst>
                                          <p:attrName>style.visibility</p:attrName>
                                        </p:attrNameLst>
                                      </p:cBhvr>
                                      <p:to>
                                        <p:strVal val="visible"/>
                                      </p:to>
                                    </p:set>
                                    <p:animEffect transition="in" filter="wipe(down)">
                                      <p:cBhvr>
                                        <p:cTn id="41" dur="290">
                                          <p:stCondLst>
                                            <p:cond delay="0"/>
                                          </p:stCondLst>
                                        </p:cTn>
                                        <p:tgtEl>
                                          <p:spTgt spid="37894">
                                            <p:txEl>
                                              <p:pRg st="1" end="1"/>
                                            </p:txEl>
                                          </p:spTgt>
                                        </p:tgtEl>
                                      </p:cBhvr>
                                    </p:animEffect>
                                    <p:anim calcmode="lin" valueType="num">
                                      <p:cBhvr>
                                        <p:cTn id="42" dur="911" tmFilter="0,0; 0.14,0.36; 0.43,0.73; 0.71,0.91; 1.0,1.0">
                                          <p:stCondLst>
                                            <p:cond delay="0"/>
                                          </p:stCondLst>
                                        </p:cTn>
                                        <p:tgtEl>
                                          <p:spTgt spid="37894">
                                            <p:txEl>
                                              <p:pRg st="1" end="1"/>
                                            </p:txEl>
                                          </p:spTgt>
                                        </p:tgtEl>
                                        <p:attrNameLst>
                                          <p:attrName>ppt_x</p:attrName>
                                        </p:attrNameLst>
                                      </p:cBhvr>
                                      <p:tavLst>
                                        <p:tav tm="0">
                                          <p:val>
                                            <p:strVal val="#ppt_x-0.25"/>
                                          </p:val>
                                        </p:tav>
                                        <p:tav tm="100000">
                                          <p:val>
                                            <p:strVal val="#ppt_x"/>
                                          </p:val>
                                        </p:tav>
                                      </p:tavLst>
                                    </p:anim>
                                    <p:anim calcmode="lin" valueType="num">
                                      <p:cBhvr>
                                        <p:cTn id="43" dur="332" tmFilter="0.0,0.0; 0.25,0.07; 0.50,0.2; 0.75,0.467; 1.0,1.0">
                                          <p:stCondLst>
                                            <p:cond delay="0"/>
                                          </p:stCondLst>
                                        </p:cTn>
                                        <p:tgtEl>
                                          <p:spTgt spid="37894">
                                            <p:txEl>
                                              <p:pRg st="1" end="1"/>
                                            </p:txEl>
                                          </p:spTgt>
                                        </p:tgtEl>
                                        <p:attrNameLst>
                                          <p:attrName>ppt_y</p:attrName>
                                        </p:attrNameLst>
                                      </p:cBhvr>
                                      <p:tavLst>
                                        <p:tav tm="0" fmla="#ppt_y-sin(pi*$)/3">
                                          <p:val>
                                            <p:fltVal val="0.5"/>
                                          </p:val>
                                        </p:tav>
                                        <p:tav tm="100000">
                                          <p:val>
                                            <p:fltVal val="1"/>
                                          </p:val>
                                        </p:tav>
                                      </p:tavLst>
                                    </p:anim>
                                    <p:anim calcmode="lin" valueType="num">
                                      <p:cBhvr>
                                        <p:cTn id="44" dur="332" tmFilter="0, 0; 0.125,0.2665; 0.25,0.4; 0.375,0.465; 0.5,0.5;  0.625,0.535; 0.75,0.6; 0.875,0.7335; 1,1">
                                          <p:stCondLst>
                                            <p:cond delay="332"/>
                                          </p:stCondLst>
                                        </p:cTn>
                                        <p:tgtEl>
                                          <p:spTgt spid="37894">
                                            <p:txEl>
                                              <p:pRg st="1" end="1"/>
                                            </p:txEl>
                                          </p:spTgt>
                                        </p:tgtEl>
                                        <p:attrNameLst>
                                          <p:attrName>ppt_y</p:attrName>
                                        </p:attrNameLst>
                                      </p:cBhvr>
                                      <p:tavLst>
                                        <p:tav tm="0" fmla="#ppt_y-sin(pi*$)/9">
                                          <p:val>
                                            <p:fltVal val="0"/>
                                          </p:val>
                                        </p:tav>
                                        <p:tav tm="100000">
                                          <p:val>
                                            <p:fltVal val="1"/>
                                          </p:val>
                                        </p:tav>
                                      </p:tavLst>
                                    </p:anim>
                                    <p:anim calcmode="lin" valueType="num">
                                      <p:cBhvr>
                                        <p:cTn id="45" dur="166" tmFilter="0, 0; 0.125,0.2665; 0.25,0.4; 0.375,0.465; 0.5,0.5;  0.625,0.535; 0.75,0.6; 0.875,0.7335; 1,1">
                                          <p:stCondLst>
                                            <p:cond delay="662"/>
                                          </p:stCondLst>
                                        </p:cTn>
                                        <p:tgtEl>
                                          <p:spTgt spid="37894">
                                            <p:txEl>
                                              <p:pRg st="1" end="1"/>
                                            </p:txEl>
                                          </p:spTgt>
                                        </p:tgtEl>
                                        <p:attrNameLst>
                                          <p:attrName>ppt_y</p:attrName>
                                        </p:attrNameLst>
                                      </p:cBhvr>
                                      <p:tavLst>
                                        <p:tav tm="0" fmla="#ppt_y-sin(pi*$)/27">
                                          <p:val>
                                            <p:fltVal val="0"/>
                                          </p:val>
                                        </p:tav>
                                        <p:tav tm="100000">
                                          <p:val>
                                            <p:fltVal val="1"/>
                                          </p:val>
                                        </p:tav>
                                      </p:tavLst>
                                    </p:anim>
                                    <p:anim calcmode="lin" valueType="num">
                                      <p:cBhvr>
                                        <p:cTn id="46" dur="82" tmFilter="0, 0; 0.125,0.2665; 0.25,0.4; 0.375,0.465; 0.5,0.5;  0.625,0.535; 0.75,0.6; 0.875,0.7335; 1,1">
                                          <p:stCondLst>
                                            <p:cond delay="828"/>
                                          </p:stCondLst>
                                        </p:cTn>
                                        <p:tgtEl>
                                          <p:spTgt spid="37894">
                                            <p:txEl>
                                              <p:pRg st="1" end="1"/>
                                            </p:txEl>
                                          </p:spTgt>
                                        </p:tgtEl>
                                        <p:attrNameLst>
                                          <p:attrName>ppt_y</p:attrName>
                                        </p:attrNameLst>
                                      </p:cBhvr>
                                      <p:tavLst>
                                        <p:tav tm="0" fmla="#ppt_y-sin(pi*$)/81">
                                          <p:val>
                                            <p:fltVal val="0"/>
                                          </p:val>
                                        </p:tav>
                                        <p:tav tm="100000">
                                          <p:val>
                                            <p:fltVal val="1"/>
                                          </p:val>
                                        </p:tav>
                                      </p:tavLst>
                                    </p:anim>
                                    <p:animScale>
                                      <p:cBhvr>
                                        <p:cTn id="47" dur="13">
                                          <p:stCondLst>
                                            <p:cond delay="325"/>
                                          </p:stCondLst>
                                        </p:cTn>
                                        <p:tgtEl>
                                          <p:spTgt spid="37894">
                                            <p:txEl>
                                              <p:pRg st="1" end="1"/>
                                            </p:txEl>
                                          </p:spTgt>
                                        </p:tgtEl>
                                      </p:cBhvr>
                                      <p:to x="100000" y="60000"/>
                                    </p:animScale>
                                    <p:animScale>
                                      <p:cBhvr>
                                        <p:cTn id="48" dur="83" decel="50000">
                                          <p:stCondLst>
                                            <p:cond delay="338"/>
                                          </p:stCondLst>
                                        </p:cTn>
                                        <p:tgtEl>
                                          <p:spTgt spid="37894">
                                            <p:txEl>
                                              <p:pRg st="1" end="1"/>
                                            </p:txEl>
                                          </p:spTgt>
                                        </p:tgtEl>
                                      </p:cBhvr>
                                      <p:to x="100000" y="100000"/>
                                    </p:animScale>
                                    <p:animScale>
                                      <p:cBhvr>
                                        <p:cTn id="49" dur="13">
                                          <p:stCondLst>
                                            <p:cond delay="656"/>
                                          </p:stCondLst>
                                        </p:cTn>
                                        <p:tgtEl>
                                          <p:spTgt spid="37894">
                                            <p:txEl>
                                              <p:pRg st="1" end="1"/>
                                            </p:txEl>
                                          </p:spTgt>
                                        </p:tgtEl>
                                      </p:cBhvr>
                                      <p:to x="100000" y="80000"/>
                                    </p:animScale>
                                    <p:animScale>
                                      <p:cBhvr>
                                        <p:cTn id="50" dur="83" decel="50000">
                                          <p:stCondLst>
                                            <p:cond delay="669"/>
                                          </p:stCondLst>
                                        </p:cTn>
                                        <p:tgtEl>
                                          <p:spTgt spid="37894">
                                            <p:txEl>
                                              <p:pRg st="1" end="1"/>
                                            </p:txEl>
                                          </p:spTgt>
                                        </p:tgtEl>
                                      </p:cBhvr>
                                      <p:to x="100000" y="100000"/>
                                    </p:animScale>
                                    <p:animScale>
                                      <p:cBhvr>
                                        <p:cTn id="51" dur="13">
                                          <p:stCondLst>
                                            <p:cond delay="821"/>
                                          </p:stCondLst>
                                        </p:cTn>
                                        <p:tgtEl>
                                          <p:spTgt spid="37894">
                                            <p:txEl>
                                              <p:pRg st="1" end="1"/>
                                            </p:txEl>
                                          </p:spTgt>
                                        </p:tgtEl>
                                      </p:cBhvr>
                                      <p:to x="100000" y="90000"/>
                                    </p:animScale>
                                    <p:animScale>
                                      <p:cBhvr>
                                        <p:cTn id="52" dur="83" decel="50000">
                                          <p:stCondLst>
                                            <p:cond delay="834"/>
                                          </p:stCondLst>
                                        </p:cTn>
                                        <p:tgtEl>
                                          <p:spTgt spid="37894">
                                            <p:txEl>
                                              <p:pRg st="1" end="1"/>
                                            </p:txEl>
                                          </p:spTgt>
                                        </p:tgtEl>
                                      </p:cBhvr>
                                      <p:to x="100000" y="100000"/>
                                    </p:animScale>
                                    <p:animScale>
                                      <p:cBhvr>
                                        <p:cTn id="53" dur="13">
                                          <p:stCondLst>
                                            <p:cond delay="904"/>
                                          </p:stCondLst>
                                        </p:cTn>
                                        <p:tgtEl>
                                          <p:spTgt spid="37894">
                                            <p:txEl>
                                              <p:pRg st="1" end="1"/>
                                            </p:txEl>
                                          </p:spTgt>
                                        </p:tgtEl>
                                      </p:cBhvr>
                                      <p:to x="100000" y="95000"/>
                                    </p:animScale>
                                    <p:animScale>
                                      <p:cBhvr>
                                        <p:cTn id="54" dur="83" decel="50000">
                                          <p:stCondLst>
                                            <p:cond delay="917"/>
                                          </p:stCondLst>
                                        </p:cTn>
                                        <p:tgtEl>
                                          <p:spTgt spid="37894">
                                            <p:txEl>
                                              <p:pRg st="1" end="1"/>
                                            </p:txEl>
                                          </p:spTgt>
                                        </p:tgtEl>
                                      </p:cBhvr>
                                      <p:to x="100000" y="100000"/>
                                    </p:animScale>
                                  </p:childTnLst>
                                </p:cTn>
                              </p:par>
                            </p:childTnLst>
                          </p:cTn>
                        </p:par>
                        <p:par>
                          <p:cTn id="55" fill="hold" nodeType="afterGroup">
                            <p:stCondLst>
                              <p:cond delay="4200"/>
                            </p:stCondLst>
                            <p:childTnLst>
                              <p:par>
                                <p:cTn id="56" presetID="26" presetClass="entr" presetSubtype="0" fill="hold" nodeType="afterEffect">
                                  <p:stCondLst>
                                    <p:cond delay="0"/>
                                  </p:stCondLst>
                                  <p:iterate type="wd">
                                    <p:tmPct val="10000"/>
                                  </p:iterate>
                                  <p:childTnLst>
                                    <p:set>
                                      <p:cBhvr>
                                        <p:cTn id="57" dur="1" fill="hold">
                                          <p:stCondLst>
                                            <p:cond delay="0"/>
                                          </p:stCondLst>
                                        </p:cTn>
                                        <p:tgtEl>
                                          <p:spTgt spid="37894">
                                            <p:txEl>
                                              <p:pRg st="2" end="2"/>
                                            </p:txEl>
                                          </p:spTgt>
                                        </p:tgtEl>
                                        <p:attrNameLst>
                                          <p:attrName>style.visibility</p:attrName>
                                        </p:attrNameLst>
                                      </p:cBhvr>
                                      <p:to>
                                        <p:strVal val="visible"/>
                                      </p:to>
                                    </p:set>
                                    <p:animEffect transition="in" filter="wipe(down)">
                                      <p:cBhvr>
                                        <p:cTn id="58" dur="290">
                                          <p:stCondLst>
                                            <p:cond delay="0"/>
                                          </p:stCondLst>
                                        </p:cTn>
                                        <p:tgtEl>
                                          <p:spTgt spid="37894">
                                            <p:txEl>
                                              <p:pRg st="2" end="2"/>
                                            </p:txEl>
                                          </p:spTgt>
                                        </p:tgtEl>
                                      </p:cBhvr>
                                    </p:animEffect>
                                    <p:anim calcmode="lin" valueType="num">
                                      <p:cBhvr>
                                        <p:cTn id="59" dur="911" tmFilter="0,0; 0.14,0.36; 0.43,0.73; 0.71,0.91; 1.0,1.0">
                                          <p:stCondLst>
                                            <p:cond delay="0"/>
                                          </p:stCondLst>
                                        </p:cTn>
                                        <p:tgtEl>
                                          <p:spTgt spid="37894">
                                            <p:txEl>
                                              <p:pRg st="2" end="2"/>
                                            </p:txEl>
                                          </p:spTgt>
                                        </p:tgtEl>
                                        <p:attrNameLst>
                                          <p:attrName>ppt_x</p:attrName>
                                        </p:attrNameLst>
                                      </p:cBhvr>
                                      <p:tavLst>
                                        <p:tav tm="0">
                                          <p:val>
                                            <p:strVal val="#ppt_x-0.25"/>
                                          </p:val>
                                        </p:tav>
                                        <p:tav tm="100000">
                                          <p:val>
                                            <p:strVal val="#ppt_x"/>
                                          </p:val>
                                        </p:tav>
                                      </p:tavLst>
                                    </p:anim>
                                    <p:anim calcmode="lin" valueType="num">
                                      <p:cBhvr>
                                        <p:cTn id="60" dur="332" tmFilter="0.0,0.0; 0.25,0.07; 0.50,0.2; 0.75,0.467; 1.0,1.0">
                                          <p:stCondLst>
                                            <p:cond delay="0"/>
                                          </p:stCondLst>
                                        </p:cTn>
                                        <p:tgtEl>
                                          <p:spTgt spid="37894">
                                            <p:txEl>
                                              <p:pRg st="2" end="2"/>
                                            </p:txEl>
                                          </p:spTgt>
                                        </p:tgtEl>
                                        <p:attrNameLst>
                                          <p:attrName>ppt_y</p:attrName>
                                        </p:attrNameLst>
                                      </p:cBhvr>
                                      <p:tavLst>
                                        <p:tav tm="0" fmla="#ppt_y-sin(pi*$)/3">
                                          <p:val>
                                            <p:fltVal val="0.5"/>
                                          </p:val>
                                        </p:tav>
                                        <p:tav tm="100000">
                                          <p:val>
                                            <p:fltVal val="1"/>
                                          </p:val>
                                        </p:tav>
                                      </p:tavLst>
                                    </p:anim>
                                    <p:anim calcmode="lin" valueType="num">
                                      <p:cBhvr>
                                        <p:cTn id="61" dur="332" tmFilter="0, 0; 0.125,0.2665; 0.25,0.4; 0.375,0.465; 0.5,0.5;  0.625,0.535; 0.75,0.6; 0.875,0.7335; 1,1">
                                          <p:stCondLst>
                                            <p:cond delay="332"/>
                                          </p:stCondLst>
                                        </p:cTn>
                                        <p:tgtEl>
                                          <p:spTgt spid="37894">
                                            <p:txEl>
                                              <p:pRg st="2" end="2"/>
                                            </p:txEl>
                                          </p:spTgt>
                                        </p:tgtEl>
                                        <p:attrNameLst>
                                          <p:attrName>ppt_y</p:attrName>
                                        </p:attrNameLst>
                                      </p:cBhvr>
                                      <p:tavLst>
                                        <p:tav tm="0" fmla="#ppt_y-sin(pi*$)/9">
                                          <p:val>
                                            <p:fltVal val="0"/>
                                          </p:val>
                                        </p:tav>
                                        <p:tav tm="100000">
                                          <p:val>
                                            <p:fltVal val="1"/>
                                          </p:val>
                                        </p:tav>
                                      </p:tavLst>
                                    </p:anim>
                                    <p:anim calcmode="lin" valueType="num">
                                      <p:cBhvr>
                                        <p:cTn id="62" dur="166" tmFilter="0, 0; 0.125,0.2665; 0.25,0.4; 0.375,0.465; 0.5,0.5;  0.625,0.535; 0.75,0.6; 0.875,0.7335; 1,1">
                                          <p:stCondLst>
                                            <p:cond delay="662"/>
                                          </p:stCondLst>
                                        </p:cTn>
                                        <p:tgtEl>
                                          <p:spTgt spid="37894">
                                            <p:txEl>
                                              <p:pRg st="2" end="2"/>
                                            </p:txEl>
                                          </p:spTgt>
                                        </p:tgtEl>
                                        <p:attrNameLst>
                                          <p:attrName>ppt_y</p:attrName>
                                        </p:attrNameLst>
                                      </p:cBhvr>
                                      <p:tavLst>
                                        <p:tav tm="0" fmla="#ppt_y-sin(pi*$)/27">
                                          <p:val>
                                            <p:fltVal val="0"/>
                                          </p:val>
                                        </p:tav>
                                        <p:tav tm="100000">
                                          <p:val>
                                            <p:fltVal val="1"/>
                                          </p:val>
                                        </p:tav>
                                      </p:tavLst>
                                    </p:anim>
                                    <p:anim calcmode="lin" valueType="num">
                                      <p:cBhvr>
                                        <p:cTn id="63" dur="82" tmFilter="0, 0; 0.125,0.2665; 0.25,0.4; 0.375,0.465; 0.5,0.5;  0.625,0.535; 0.75,0.6; 0.875,0.7335; 1,1">
                                          <p:stCondLst>
                                            <p:cond delay="828"/>
                                          </p:stCondLst>
                                        </p:cTn>
                                        <p:tgtEl>
                                          <p:spTgt spid="37894">
                                            <p:txEl>
                                              <p:pRg st="2" end="2"/>
                                            </p:txEl>
                                          </p:spTgt>
                                        </p:tgtEl>
                                        <p:attrNameLst>
                                          <p:attrName>ppt_y</p:attrName>
                                        </p:attrNameLst>
                                      </p:cBhvr>
                                      <p:tavLst>
                                        <p:tav tm="0" fmla="#ppt_y-sin(pi*$)/81">
                                          <p:val>
                                            <p:fltVal val="0"/>
                                          </p:val>
                                        </p:tav>
                                        <p:tav tm="100000">
                                          <p:val>
                                            <p:fltVal val="1"/>
                                          </p:val>
                                        </p:tav>
                                      </p:tavLst>
                                    </p:anim>
                                    <p:animScale>
                                      <p:cBhvr>
                                        <p:cTn id="64" dur="13">
                                          <p:stCondLst>
                                            <p:cond delay="325"/>
                                          </p:stCondLst>
                                        </p:cTn>
                                        <p:tgtEl>
                                          <p:spTgt spid="37894">
                                            <p:txEl>
                                              <p:pRg st="2" end="2"/>
                                            </p:txEl>
                                          </p:spTgt>
                                        </p:tgtEl>
                                      </p:cBhvr>
                                      <p:to x="100000" y="60000"/>
                                    </p:animScale>
                                    <p:animScale>
                                      <p:cBhvr>
                                        <p:cTn id="65" dur="83" decel="50000">
                                          <p:stCondLst>
                                            <p:cond delay="338"/>
                                          </p:stCondLst>
                                        </p:cTn>
                                        <p:tgtEl>
                                          <p:spTgt spid="37894">
                                            <p:txEl>
                                              <p:pRg st="2" end="2"/>
                                            </p:txEl>
                                          </p:spTgt>
                                        </p:tgtEl>
                                      </p:cBhvr>
                                      <p:to x="100000" y="100000"/>
                                    </p:animScale>
                                    <p:animScale>
                                      <p:cBhvr>
                                        <p:cTn id="66" dur="13">
                                          <p:stCondLst>
                                            <p:cond delay="656"/>
                                          </p:stCondLst>
                                        </p:cTn>
                                        <p:tgtEl>
                                          <p:spTgt spid="37894">
                                            <p:txEl>
                                              <p:pRg st="2" end="2"/>
                                            </p:txEl>
                                          </p:spTgt>
                                        </p:tgtEl>
                                      </p:cBhvr>
                                      <p:to x="100000" y="80000"/>
                                    </p:animScale>
                                    <p:animScale>
                                      <p:cBhvr>
                                        <p:cTn id="67" dur="83" decel="50000">
                                          <p:stCondLst>
                                            <p:cond delay="669"/>
                                          </p:stCondLst>
                                        </p:cTn>
                                        <p:tgtEl>
                                          <p:spTgt spid="37894">
                                            <p:txEl>
                                              <p:pRg st="2" end="2"/>
                                            </p:txEl>
                                          </p:spTgt>
                                        </p:tgtEl>
                                      </p:cBhvr>
                                      <p:to x="100000" y="100000"/>
                                    </p:animScale>
                                    <p:animScale>
                                      <p:cBhvr>
                                        <p:cTn id="68" dur="13">
                                          <p:stCondLst>
                                            <p:cond delay="821"/>
                                          </p:stCondLst>
                                        </p:cTn>
                                        <p:tgtEl>
                                          <p:spTgt spid="37894">
                                            <p:txEl>
                                              <p:pRg st="2" end="2"/>
                                            </p:txEl>
                                          </p:spTgt>
                                        </p:tgtEl>
                                      </p:cBhvr>
                                      <p:to x="100000" y="90000"/>
                                    </p:animScale>
                                    <p:animScale>
                                      <p:cBhvr>
                                        <p:cTn id="69" dur="83" decel="50000">
                                          <p:stCondLst>
                                            <p:cond delay="834"/>
                                          </p:stCondLst>
                                        </p:cTn>
                                        <p:tgtEl>
                                          <p:spTgt spid="37894">
                                            <p:txEl>
                                              <p:pRg st="2" end="2"/>
                                            </p:txEl>
                                          </p:spTgt>
                                        </p:tgtEl>
                                      </p:cBhvr>
                                      <p:to x="100000" y="100000"/>
                                    </p:animScale>
                                    <p:animScale>
                                      <p:cBhvr>
                                        <p:cTn id="70" dur="13">
                                          <p:stCondLst>
                                            <p:cond delay="904"/>
                                          </p:stCondLst>
                                        </p:cTn>
                                        <p:tgtEl>
                                          <p:spTgt spid="37894">
                                            <p:txEl>
                                              <p:pRg st="2" end="2"/>
                                            </p:txEl>
                                          </p:spTgt>
                                        </p:tgtEl>
                                      </p:cBhvr>
                                      <p:to x="100000" y="95000"/>
                                    </p:animScale>
                                    <p:animScale>
                                      <p:cBhvr>
                                        <p:cTn id="71" dur="83" decel="50000">
                                          <p:stCondLst>
                                            <p:cond delay="917"/>
                                          </p:stCondLst>
                                        </p:cTn>
                                        <p:tgtEl>
                                          <p:spTgt spid="37894">
                                            <p:txEl>
                                              <p:pRg st="2" end="2"/>
                                            </p:txEl>
                                          </p:spTgt>
                                        </p:tgtEl>
                                      </p:cBhvr>
                                      <p:to x="100000" y="100000"/>
                                    </p:animScale>
                                  </p:childTnLst>
                                </p:cTn>
                              </p:par>
                            </p:childTnLst>
                          </p:cTn>
                        </p:par>
                        <p:par>
                          <p:cTn id="72" fill="hold" nodeType="afterGroup">
                            <p:stCondLst>
                              <p:cond delay="5500"/>
                            </p:stCondLst>
                            <p:childTnLst>
                              <p:par>
                                <p:cTn id="73" presetID="26" presetClass="entr" presetSubtype="0" fill="hold" nodeType="afterEffect">
                                  <p:stCondLst>
                                    <p:cond delay="0"/>
                                  </p:stCondLst>
                                  <p:iterate type="wd">
                                    <p:tmPct val="10000"/>
                                  </p:iterate>
                                  <p:childTnLst>
                                    <p:set>
                                      <p:cBhvr>
                                        <p:cTn id="74" dur="1" fill="hold">
                                          <p:stCondLst>
                                            <p:cond delay="0"/>
                                          </p:stCondLst>
                                        </p:cTn>
                                        <p:tgtEl>
                                          <p:spTgt spid="37894">
                                            <p:txEl>
                                              <p:pRg st="3" end="3"/>
                                            </p:txEl>
                                          </p:spTgt>
                                        </p:tgtEl>
                                        <p:attrNameLst>
                                          <p:attrName>style.visibility</p:attrName>
                                        </p:attrNameLst>
                                      </p:cBhvr>
                                      <p:to>
                                        <p:strVal val="visible"/>
                                      </p:to>
                                    </p:set>
                                    <p:animEffect transition="in" filter="wipe(down)">
                                      <p:cBhvr>
                                        <p:cTn id="75" dur="290">
                                          <p:stCondLst>
                                            <p:cond delay="0"/>
                                          </p:stCondLst>
                                        </p:cTn>
                                        <p:tgtEl>
                                          <p:spTgt spid="37894">
                                            <p:txEl>
                                              <p:pRg st="3" end="3"/>
                                            </p:txEl>
                                          </p:spTgt>
                                        </p:tgtEl>
                                      </p:cBhvr>
                                    </p:animEffect>
                                    <p:anim calcmode="lin" valueType="num">
                                      <p:cBhvr>
                                        <p:cTn id="76" dur="911" tmFilter="0,0; 0.14,0.36; 0.43,0.73; 0.71,0.91; 1.0,1.0">
                                          <p:stCondLst>
                                            <p:cond delay="0"/>
                                          </p:stCondLst>
                                        </p:cTn>
                                        <p:tgtEl>
                                          <p:spTgt spid="37894">
                                            <p:txEl>
                                              <p:pRg st="3" end="3"/>
                                            </p:txEl>
                                          </p:spTgt>
                                        </p:tgtEl>
                                        <p:attrNameLst>
                                          <p:attrName>ppt_x</p:attrName>
                                        </p:attrNameLst>
                                      </p:cBhvr>
                                      <p:tavLst>
                                        <p:tav tm="0">
                                          <p:val>
                                            <p:strVal val="#ppt_x-0.25"/>
                                          </p:val>
                                        </p:tav>
                                        <p:tav tm="100000">
                                          <p:val>
                                            <p:strVal val="#ppt_x"/>
                                          </p:val>
                                        </p:tav>
                                      </p:tavLst>
                                    </p:anim>
                                    <p:anim calcmode="lin" valueType="num">
                                      <p:cBhvr>
                                        <p:cTn id="77" dur="332" tmFilter="0.0,0.0; 0.25,0.07; 0.50,0.2; 0.75,0.467; 1.0,1.0">
                                          <p:stCondLst>
                                            <p:cond delay="0"/>
                                          </p:stCondLst>
                                        </p:cTn>
                                        <p:tgtEl>
                                          <p:spTgt spid="37894">
                                            <p:txEl>
                                              <p:pRg st="3" end="3"/>
                                            </p:txEl>
                                          </p:spTgt>
                                        </p:tgtEl>
                                        <p:attrNameLst>
                                          <p:attrName>ppt_y</p:attrName>
                                        </p:attrNameLst>
                                      </p:cBhvr>
                                      <p:tavLst>
                                        <p:tav tm="0" fmla="#ppt_y-sin(pi*$)/3">
                                          <p:val>
                                            <p:fltVal val="0.5"/>
                                          </p:val>
                                        </p:tav>
                                        <p:tav tm="100000">
                                          <p:val>
                                            <p:fltVal val="1"/>
                                          </p:val>
                                        </p:tav>
                                      </p:tavLst>
                                    </p:anim>
                                    <p:anim calcmode="lin" valueType="num">
                                      <p:cBhvr>
                                        <p:cTn id="78" dur="332" tmFilter="0, 0; 0.125,0.2665; 0.25,0.4; 0.375,0.465; 0.5,0.5;  0.625,0.535; 0.75,0.6; 0.875,0.7335; 1,1">
                                          <p:stCondLst>
                                            <p:cond delay="332"/>
                                          </p:stCondLst>
                                        </p:cTn>
                                        <p:tgtEl>
                                          <p:spTgt spid="37894">
                                            <p:txEl>
                                              <p:pRg st="3" end="3"/>
                                            </p:txEl>
                                          </p:spTgt>
                                        </p:tgtEl>
                                        <p:attrNameLst>
                                          <p:attrName>ppt_y</p:attrName>
                                        </p:attrNameLst>
                                      </p:cBhvr>
                                      <p:tavLst>
                                        <p:tav tm="0" fmla="#ppt_y-sin(pi*$)/9">
                                          <p:val>
                                            <p:fltVal val="0"/>
                                          </p:val>
                                        </p:tav>
                                        <p:tav tm="100000">
                                          <p:val>
                                            <p:fltVal val="1"/>
                                          </p:val>
                                        </p:tav>
                                      </p:tavLst>
                                    </p:anim>
                                    <p:anim calcmode="lin" valueType="num">
                                      <p:cBhvr>
                                        <p:cTn id="79" dur="166" tmFilter="0, 0; 0.125,0.2665; 0.25,0.4; 0.375,0.465; 0.5,0.5;  0.625,0.535; 0.75,0.6; 0.875,0.7335; 1,1">
                                          <p:stCondLst>
                                            <p:cond delay="662"/>
                                          </p:stCondLst>
                                        </p:cTn>
                                        <p:tgtEl>
                                          <p:spTgt spid="37894">
                                            <p:txEl>
                                              <p:pRg st="3" end="3"/>
                                            </p:txEl>
                                          </p:spTgt>
                                        </p:tgtEl>
                                        <p:attrNameLst>
                                          <p:attrName>ppt_y</p:attrName>
                                        </p:attrNameLst>
                                      </p:cBhvr>
                                      <p:tavLst>
                                        <p:tav tm="0" fmla="#ppt_y-sin(pi*$)/27">
                                          <p:val>
                                            <p:fltVal val="0"/>
                                          </p:val>
                                        </p:tav>
                                        <p:tav tm="100000">
                                          <p:val>
                                            <p:fltVal val="1"/>
                                          </p:val>
                                        </p:tav>
                                      </p:tavLst>
                                    </p:anim>
                                    <p:anim calcmode="lin" valueType="num">
                                      <p:cBhvr>
                                        <p:cTn id="80" dur="82" tmFilter="0, 0; 0.125,0.2665; 0.25,0.4; 0.375,0.465; 0.5,0.5;  0.625,0.535; 0.75,0.6; 0.875,0.7335; 1,1">
                                          <p:stCondLst>
                                            <p:cond delay="828"/>
                                          </p:stCondLst>
                                        </p:cTn>
                                        <p:tgtEl>
                                          <p:spTgt spid="37894">
                                            <p:txEl>
                                              <p:pRg st="3" end="3"/>
                                            </p:txEl>
                                          </p:spTgt>
                                        </p:tgtEl>
                                        <p:attrNameLst>
                                          <p:attrName>ppt_y</p:attrName>
                                        </p:attrNameLst>
                                      </p:cBhvr>
                                      <p:tavLst>
                                        <p:tav tm="0" fmla="#ppt_y-sin(pi*$)/81">
                                          <p:val>
                                            <p:fltVal val="0"/>
                                          </p:val>
                                        </p:tav>
                                        <p:tav tm="100000">
                                          <p:val>
                                            <p:fltVal val="1"/>
                                          </p:val>
                                        </p:tav>
                                      </p:tavLst>
                                    </p:anim>
                                    <p:animScale>
                                      <p:cBhvr>
                                        <p:cTn id="81" dur="13">
                                          <p:stCondLst>
                                            <p:cond delay="325"/>
                                          </p:stCondLst>
                                        </p:cTn>
                                        <p:tgtEl>
                                          <p:spTgt spid="37894">
                                            <p:txEl>
                                              <p:pRg st="3" end="3"/>
                                            </p:txEl>
                                          </p:spTgt>
                                        </p:tgtEl>
                                      </p:cBhvr>
                                      <p:to x="100000" y="60000"/>
                                    </p:animScale>
                                    <p:animScale>
                                      <p:cBhvr>
                                        <p:cTn id="82" dur="83" decel="50000">
                                          <p:stCondLst>
                                            <p:cond delay="338"/>
                                          </p:stCondLst>
                                        </p:cTn>
                                        <p:tgtEl>
                                          <p:spTgt spid="37894">
                                            <p:txEl>
                                              <p:pRg st="3" end="3"/>
                                            </p:txEl>
                                          </p:spTgt>
                                        </p:tgtEl>
                                      </p:cBhvr>
                                      <p:to x="100000" y="100000"/>
                                    </p:animScale>
                                    <p:animScale>
                                      <p:cBhvr>
                                        <p:cTn id="83" dur="13">
                                          <p:stCondLst>
                                            <p:cond delay="656"/>
                                          </p:stCondLst>
                                        </p:cTn>
                                        <p:tgtEl>
                                          <p:spTgt spid="37894">
                                            <p:txEl>
                                              <p:pRg st="3" end="3"/>
                                            </p:txEl>
                                          </p:spTgt>
                                        </p:tgtEl>
                                      </p:cBhvr>
                                      <p:to x="100000" y="80000"/>
                                    </p:animScale>
                                    <p:animScale>
                                      <p:cBhvr>
                                        <p:cTn id="84" dur="83" decel="50000">
                                          <p:stCondLst>
                                            <p:cond delay="669"/>
                                          </p:stCondLst>
                                        </p:cTn>
                                        <p:tgtEl>
                                          <p:spTgt spid="37894">
                                            <p:txEl>
                                              <p:pRg st="3" end="3"/>
                                            </p:txEl>
                                          </p:spTgt>
                                        </p:tgtEl>
                                      </p:cBhvr>
                                      <p:to x="100000" y="100000"/>
                                    </p:animScale>
                                    <p:animScale>
                                      <p:cBhvr>
                                        <p:cTn id="85" dur="13">
                                          <p:stCondLst>
                                            <p:cond delay="821"/>
                                          </p:stCondLst>
                                        </p:cTn>
                                        <p:tgtEl>
                                          <p:spTgt spid="37894">
                                            <p:txEl>
                                              <p:pRg st="3" end="3"/>
                                            </p:txEl>
                                          </p:spTgt>
                                        </p:tgtEl>
                                      </p:cBhvr>
                                      <p:to x="100000" y="90000"/>
                                    </p:animScale>
                                    <p:animScale>
                                      <p:cBhvr>
                                        <p:cTn id="86" dur="83" decel="50000">
                                          <p:stCondLst>
                                            <p:cond delay="834"/>
                                          </p:stCondLst>
                                        </p:cTn>
                                        <p:tgtEl>
                                          <p:spTgt spid="37894">
                                            <p:txEl>
                                              <p:pRg st="3" end="3"/>
                                            </p:txEl>
                                          </p:spTgt>
                                        </p:tgtEl>
                                      </p:cBhvr>
                                      <p:to x="100000" y="100000"/>
                                    </p:animScale>
                                    <p:animScale>
                                      <p:cBhvr>
                                        <p:cTn id="87" dur="13">
                                          <p:stCondLst>
                                            <p:cond delay="904"/>
                                          </p:stCondLst>
                                        </p:cTn>
                                        <p:tgtEl>
                                          <p:spTgt spid="37894">
                                            <p:txEl>
                                              <p:pRg st="3" end="3"/>
                                            </p:txEl>
                                          </p:spTgt>
                                        </p:tgtEl>
                                      </p:cBhvr>
                                      <p:to x="100000" y="95000"/>
                                    </p:animScale>
                                    <p:animScale>
                                      <p:cBhvr>
                                        <p:cTn id="88" dur="83" decel="50000">
                                          <p:stCondLst>
                                            <p:cond delay="917"/>
                                          </p:stCondLst>
                                        </p:cTn>
                                        <p:tgtEl>
                                          <p:spTgt spid="37894">
                                            <p:txEl>
                                              <p:pRg st="3" end="3"/>
                                            </p:txEl>
                                          </p:spTgt>
                                        </p:tgtEl>
                                      </p:cBhvr>
                                      <p:to x="100000" y="100000"/>
                                    </p:animScale>
                                  </p:childTnLst>
                                </p:cTn>
                              </p:par>
                            </p:childTnLst>
                          </p:cTn>
                        </p:par>
                        <p:par>
                          <p:cTn id="89" fill="hold" nodeType="afterGroup">
                            <p:stCondLst>
                              <p:cond delay="6900"/>
                            </p:stCondLst>
                            <p:childTnLst>
                              <p:par>
                                <p:cTn id="90" presetID="26" presetClass="entr" presetSubtype="0" fill="hold" nodeType="afterEffect">
                                  <p:stCondLst>
                                    <p:cond delay="0"/>
                                  </p:stCondLst>
                                  <p:iterate type="wd">
                                    <p:tmPct val="10000"/>
                                  </p:iterate>
                                  <p:childTnLst>
                                    <p:set>
                                      <p:cBhvr>
                                        <p:cTn id="91" dur="1" fill="hold">
                                          <p:stCondLst>
                                            <p:cond delay="0"/>
                                          </p:stCondLst>
                                        </p:cTn>
                                        <p:tgtEl>
                                          <p:spTgt spid="37894">
                                            <p:txEl>
                                              <p:pRg st="4" end="4"/>
                                            </p:txEl>
                                          </p:spTgt>
                                        </p:tgtEl>
                                        <p:attrNameLst>
                                          <p:attrName>style.visibility</p:attrName>
                                        </p:attrNameLst>
                                      </p:cBhvr>
                                      <p:to>
                                        <p:strVal val="visible"/>
                                      </p:to>
                                    </p:set>
                                    <p:animEffect transition="in" filter="wipe(down)">
                                      <p:cBhvr>
                                        <p:cTn id="92" dur="290">
                                          <p:stCondLst>
                                            <p:cond delay="0"/>
                                          </p:stCondLst>
                                        </p:cTn>
                                        <p:tgtEl>
                                          <p:spTgt spid="37894">
                                            <p:txEl>
                                              <p:pRg st="4" end="4"/>
                                            </p:txEl>
                                          </p:spTgt>
                                        </p:tgtEl>
                                      </p:cBhvr>
                                    </p:animEffect>
                                    <p:anim calcmode="lin" valueType="num">
                                      <p:cBhvr>
                                        <p:cTn id="93" dur="911" tmFilter="0,0; 0.14,0.36; 0.43,0.73; 0.71,0.91; 1.0,1.0">
                                          <p:stCondLst>
                                            <p:cond delay="0"/>
                                          </p:stCondLst>
                                        </p:cTn>
                                        <p:tgtEl>
                                          <p:spTgt spid="37894">
                                            <p:txEl>
                                              <p:pRg st="4" end="4"/>
                                            </p:txEl>
                                          </p:spTgt>
                                        </p:tgtEl>
                                        <p:attrNameLst>
                                          <p:attrName>ppt_x</p:attrName>
                                        </p:attrNameLst>
                                      </p:cBhvr>
                                      <p:tavLst>
                                        <p:tav tm="0">
                                          <p:val>
                                            <p:strVal val="#ppt_x-0.25"/>
                                          </p:val>
                                        </p:tav>
                                        <p:tav tm="100000">
                                          <p:val>
                                            <p:strVal val="#ppt_x"/>
                                          </p:val>
                                        </p:tav>
                                      </p:tavLst>
                                    </p:anim>
                                    <p:anim calcmode="lin" valueType="num">
                                      <p:cBhvr>
                                        <p:cTn id="94" dur="332" tmFilter="0.0,0.0; 0.25,0.07; 0.50,0.2; 0.75,0.467; 1.0,1.0">
                                          <p:stCondLst>
                                            <p:cond delay="0"/>
                                          </p:stCondLst>
                                        </p:cTn>
                                        <p:tgtEl>
                                          <p:spTgt spid="37894">
                                            <p:txEl>
                                              <p:pRg st="4" end="4"/>
                                            </p:txEl>
                                          </p:spTgt>
                                        </p:tgtEl>
                                        <p:attrNameLst>
                                          <p:attrName>ppt_y</p:attrName>
                                        </p:attrNameLst>
                                      </p:cBhvr>
                                      <p:tavLst>
                                        <p:tav tm="0" fmla="#ppt_y-sin(pi*$)/3">
                                          <p:val>
                                            <p:fltVal val="0.5"/>
                                          </p:val>
                                        </p:tav>
                                        <p:tav tm="100000">
                                          <p:val>
                                            <p:fltVal val="1"/>
                                          </p:val>
                                        </p:tav>
                                      </p:tavLst>
                                    </p:anim>
                                    <p:anim calcmode="lin" valueType="num">
                                      <p:cBhvr>
                                        <p:cTn id="95" dur="332" tmFilter="0, 0; 0.125,0.2665; 0.25,0.4; 0.375,0.465; 0.5,0.5;  0.625,0.535; 0.75,0.6; 0.875,0.7335; 1,1">
                                          <p:stCondLst>
                                            <p:cond delay="332"/>
                                          </p:stCondLst>
                                        </p:cTn>
                                        <p:tgtEl>
                                          <p:spTgt spid="37894">
                                            <p:txEl>
                                              <p:pRg st="4" end="4"/>
                                            </p:txEl>
                                          </p:spTgt>
                                        </p:tgtEl>
                                        <p:attrNameLst>
                                          <p:attrName>ppt_y</p:attrName>
                                        </p:attrNameLst>
                                      </p:cBhvr>
                                      <p:tavLst>
                                        <p:tav tm="0" fmla="#ppt_y-sin(pi*$)/9">
                                          <p:val>
                                            <p:fltVal val="0"/>
                                          </p:val>
                                        </p:tav>
                                        <p:tav tm="100000">
                                          <p:val>
                                            <p:fltVal val="1"/>
                                          </p:val>
                                        </p:tav>
                                      </p:tavLst>
                                    </p:anim>
                                    <p:anim calcmode="lin" valueType="num">
                                      <p:cBhvr>
                                        <p:cTn id="96" dur="166" tmFilter="0, 0; 0.125,0.2665; 0.25,0.4; 0.375,0.465; 0.5,0.5;  0.625,0.535; 0.75,0.6; 0.875,0.7335; 1,1">
                                          <p:stCondLst>
                                            <p:cond delay="662"/>
                                          </p:stCondLst>
                                        </p:cTn>
                                        <p:tgtEl>
                                          <p:spTgt spid="37894">
                                            <p:txEl>
                                              <p:pRg st="4" end="4"/>
                                            </p:txEl>
                                          </p:spTgt>
                                        </p:tgtEl>
                                        <p:attrNameLst>
                                          <p:attrName>ppt_y</p:attrName>
                                        </p:attrNameLst>
                                      </p:cBhvr>
                                      <p:tavLst>
                                        <p:tav tm="0" fmla="#ppt_y-sin(pi*$)/27">
                                          <p:val>
                                            <p:fltVal val="0"/>
                                          </p:val>
                                        </p:tav>
                                        <p:tav tm="100000">
                                          <p:val>
                                            <p:fltVal val="1"/>
                                          </p:val>
                                        </p:tav>
                                      </p:tavLst>
                                    </p:anim>
                                    <p:anim calcmode="lin" valueType="num">
                                      <p:cBhvr>
                                        <p:cTn id="97" dur="82" tmFilter="0, 0; 0.125,0.2665; 0.25,0.4; 0.375,0.465; 0.5,0.5;  0.625,0.535; 0.75,0.6; 0.875,0.7335; 1,1">
                                          <p:stCondLst>
                                            <p:cond delay="828"/>
                                          </p:stCondLst>
                                        </p:cTn>
                                        <p:tgtEl>
                                          <p:spTgt spid="37894">
                                            <p:txEl>
                                              <p:pRg st="4" end="4"/>
                                            </p:txEl>
                                          </p:spTgt>
                                        </p:tgtEl>
                                        <p:attrNameLst>
                                          <p:attrName>ppt_y</p:attrName>
                                        </p:attrNameLst>
                                      </p:cBhvr>
                                      <p:tavLst>
                                        <p:tav tm="0" fmla="#ppt_y-sin(pi*$)/81">
                                          <p:val>
                                            <p:fltVal val="0"/>
                                          </p:val>
                                        </p:tav>
                                        <p:tav tm="100000">
                                          <p:val>
                                            <p:fltVal val="1"/>
                                          </p:val>
                                        </p:tav>
                                      </p:tavLst>
                                    </p:anim>
                                    <p:animScale>
                                      <p:cBhvr>
                                        <p:cTn id="98" dur="13">
                                          <p:stCondLst>
                                            <p:cond delay="325"/>
                                          </p:stCondLst>
                                        </p:cTn>
                                        <p:tgtEl>
                                          <p:spTgt spid="37894">
                                            <p:txEl>
                                              <p:pRg st="4" end="4"/>
                                            </p:txEl>
                                          </p:spTgt>
                                        </p:tgtEl>
                                      </p:cBhvr>
                                      <p:to x="100000" y="60000"/>
                                    </p:animScale>
                                    <p:animScale>
                                      <p:cBhvr>
                                        <p:cTn id="99" dur="83" decel="50000">
                                          <p:stCondLst>
                                            <p:cond delay="338"/>
                                          </p:stCondLst>
                                        </p:cTn>
                                        <p:tgtEl>
                                          <p:spTgt spid="37894">
                                            <p:txEl>
                                              <p:pRg st="4" end="4"/>
                                            </p:txEl>
                                          </p:spTgt>
                                        </p:tgtEl>
                                      </p:cBhvr>
                                      <p:to x="100000" y="100000"/>
                                    </p:animScale>
                                    <p:animScale>
                                      <p:cBhvr>
                                        <p:cTn id="100" dur="13">
                                          <p:stCondLst>
                                            <p:cond delay="656"/>
                                          </p:stCondLst>
                                        </p:cTn>
                                        <p:tgtEl>
                                          <p:spTgt spid="37894">
                                            <p:txEl>
                                              <p:pRg st="4" end="4"/>
                                            </p:txEl>
                                          </p:spTgt>
                                        </p:tgtEl>
                                      </p:cBhvr>
                                      <p:to x="100000" y="80000"/>
                                    </p:animScale>
                                    <p:animScale>
                                      <p:cBhvr>
                                        <p:cTn id="101" dur="83" decel="50000">
                                          <p:stCondLst>
                                            <p:cond delay="669"/>
                                          </p:stCondLst>
                                        </p:cTn>
                                        <p:tgtEl>
                                          <p:spTgt spid="37894">
                                            <p:txEl>
                                              <p:pRg st="4" end="4"/>
                                            </p:txEl>
                                          </p:spTgt>
                                        </p:tgtEl>
                                      </p:cBhvr>
                                      <p:to x="100000" y="100000"/>
                                    </p:animScale>
                                    <p:animScale>
                                      <p:cBhvr>
                                        <p:cTn id="102" dur="13">
                                          <p:stCondLst>
                                            <p:cond delay="821"/>
                                          </p:stCondLst>
                                        </p:cTn>
                                        <p:tgtEl>
                                          <p:spTgt spid="37894">
                                            <p:txEl>
                                              <p:pRg st="4" end="4"/>
                                            </p:txEl>
                                          </p:spTgt>
                                        </p:tgtEl>
                                      </p:cBhvr>
                                      <p:to x="100000" y="90000"/>
                                    </p:animScale>
                                    <p:animScale>
                                      <p:cBhvr>
                                        <p:cTn id="103" dur="83" decel="50000">
                                          <p:stCondLst>
                                            <p:cond delay="834"/>
                                          </p:stCondLst>
                                        </p:cTn>
                                        <p:tgtEl>
                                          <p:spTgt spid="37894">
                                            <p:txEl>
                                              <p:pRg st="4" end="4"/>
                                            </p:txEl>
                                          </p:spTgt>
                                        </p:tgtEl>
                                      </p:cBhvr>
                                      <p:to x="100000" y="100000"/>
                                    </p:animScale>
                                    <p:animScale>
                                      <p:cBhvr>
                                        <p:cTn id="104" dur="13">
                                          <p:stCondLst>
                                            <p:cond delay="904"/>
                                          </p:stCondLst>
                                        </p:cTn>
                                        <p:tgtEl>
                                          <p:spTgt spid="37894">
                                            <p:txEl>
                                              <p:pRg st="4" end="4"/>
                                            </p:txEl>
                                          </p:spTgt>
                                        </p:tgtEl>
                                      </p:cBhvr>
                                      <p:to x="100000" y="95000"/>
                                    </p:animScale>
                                    <p:animScale>
                                      <p:cBhvr>
                                        <p:cTn id="105" dur="83" decel="50000">
                                          <p:stCondLst>
                                            <p:cond delay="917"/>
                                          </p:stCondLst>
                                        </p:cTn>
                                        <p:tgtEl>
                                          <p:spTgt spid="37894">
                                            <p:txEl>
                                              <p:pRg st="4" end="4"/>
                                            </p:txEl>
                                          </p:spTgt>
                                        </p:tgtEl>
                                      </p:cBhvr>
                                      <p:to x="100000" y="100000"/>
                                    </p:animScale>
                                  </p:childTnLst>
                                </p:cTn>
                              </p:par>
                            </p:childTnLst>
                          </p:cTn>
                        </p:par>
                        <p:par>
                          <p:cTn id="106" fill="hold" nodeType="afterGroup">
                            <p:stCondLst>
                              <p:cond delay="8000"/>
                            </p:stCondLst>
                            <p:childTnLst>
                              <p:par>
                                <p:cTn id="107" presetID="26" presetClass="entr" presetSubtype="0" fill="hold" nodeType="afterEffect">
                                  <p:stCondLst>
                                    <p:cond delay="0"/>
                                  </p:stCondLst>
                                  <p:iterate type="wd">
                                    <p:tmPct val="10000"/>
                                  </p:iterate>
                                  <p:childTnLst>
                                    <p:set>
                                      <p:cBhvr>
                                        <p:cTn id="108" dur="1" fill="hold">
                                          <p:stCondLst>
                                            <p:cond delay="0"/>
                                          </p:stCondLst>
                                        </p:cTn>
                                        <p:tgtEl>
                                          <p:spTgt spid="37894">
                                            <p:txEl>
                                              <p:pRg st="5" end="5"/>
                                            </p:txEl>
                                          </p:spTgt>
                                        </p:tgtEl>
                                        <p:attrNameLst>
                                          <p:attrName>style.visibility</p:attrName>
                                        </p:attrNameLst>
                                      </p:cBhvr>
                                      <p:to>
                                        <p:strVal val="visible"/>
                                      </p:to>
                                    </p:set>
                                    <p:animEffect transition="in" filter="wipe(down)">
                                      <p:cBhvr>
                                        <p:cTn id="109" dur="290">
                                          <p:stCondLst>
                                            <p:cond delay="0"/>
                                          </p:stCondLst>
                                        </p:cTn>
                                        <p:tgtEl>
                                          <p:spTgt spid="37894">
                                            <p:txEl>
                                              <p:pRg st="5" end="5"/>
                                            </p:txEl>
                                          </p:spTgt>
                                        </p:tgtEl>
                                      </p:cBhvr>
                                    </p:animEffect>
                                    <p:anim calcmode="lin" valueType="num">
                                      <p:cBhvr>
                                        <p:cTn id="110" dur="911" tmFilter="0,0; 0.14,0.36; 0.43,0.73; 0.71,0.91; 1.0,1.0">
                                          <p:stCondLst>
                                            <p:cond delay="0"/>
                                          </p:stCondLst>
                                        </p:cTn>
                                        <p:tgtEl>
                                          <p:spTgt spid="37894">
                                            <p:txEl>
                                              <p:pRg st="5" end="5"/>
                                            </p:txEl>
                                          </p:spTgt>
                                        </p:tgtEl>
                                        <p:attrNameLst>
                                          <p:attrName>ppt_x</p:attrName>
                                        </p:attrNameLst>
                                      </p:cBhvr>
                                      <p:tavLst>
                                        <p:tav tm="0">
                                          <p:val>
                                            <p:strVal val="#ppt_x-0.25"/>
                                          </p:val>
                                        </p:tav>
                                        <p:tav tm="100000">
                                          <p:val>
                                            <p:strVal val="#ppt_x"/>
                                          </p:val>
                                        </p:tav>
                                      </p:tavLst>
                                    </p:anim>
                                    <p:anim calcmode="lin" valueType="num">
                                      <p:cBhvr>
                                        <p:cTn id="111" dur="332" tmFilter="0.0,0.0; 0.25,0.07; 0.50,0.2; 0.75,0.467; 1.0,1.0">
                                          <p:stCondLst>
                                            <p:cond delay="0"/>
                                          </p:stCondLst>
                                        </p:cTn>
                                        <p:tgtEl>
                                          <p:spTgt spid="37894">
                                            <p:txEl>
                                              <p:pRg st="5" end="5"/>
                                            </p:txEl>
                                          </p:spTgt>
                                        </p:tgtEl>
                                        <p:attrNameLst>
                                          <p:attrName>ppt_y</p:attrName>
                                        </p:attrNameLst>
                                      </p:cBhvr>
                                      <p:tavLst>
                                        <p:tav tm="0" fmla="#ppt_y-sin(pi*$)/3">
                                          <p:val>
                                            <p:fltVal val="0.5"/>
                                          </p:val>
                                        </p:tav>
                                        <p:tav tm="100000">
                                          <p:val>
                                            <p:fltVal val="1"/>
                                          </p:val>
                                        </p:tav>
                                      </p:tavLst>
                                    </p:anim>
                                    <p:anim calcmode="lin" valueType="num">
                                      <p:cBhvr>
                                        <p:cTn id="112" dur="332" tmFilter="0, 0; 0.125,0.2665; 0.25,0.4; 0.375,0.465; 0.5,0.5;  0.625,0.535; 0.75,0.6; 0.875,0.7335; 1,1">
                                          <p:stCondLst>
                                            <p:cond delay="332"/>
                                          </p:stCondLst>
                                        </p:cTn>
                                        <p:tgtEl>
                                          <p:spTgt spid="37894">
                                            <p:txEl>
                                              <p:pRg st="5" end="5"/>
                                            </p:txEl>
                                          </p:spTgt>
                                        </p:tgtEl>
                                        <p:attrNameLst>
                                          <p:attrName>ppt_y</p:attrName>
                                        </p:attrNameLst>
                                      </p:cBhvr>
                                      <p:tavLst>
                                        <p:tav tm="0" fmla="#ppt_y-sin(pi*$)/9">
                                          <p:val>
                                            <p:fltVal val="0"/>
                                          </p:val>
                                        </p:tav>
                                        <p:tav tm="100000">
                                          <p:val>
                                            <p:fltVal val="1"/>
                                          </p:val>
                                        </p:tav>
                                      </p:tavLst>
                                    </p:anim>
                                    <p:anim calcmode="lin" valueType="num">
                                      <p:cBhvr>
                                        <p:cTn id="113" dur="166" tmFilter="0, 0; 0.125,0.2665; 0.25,0.4; 0.375,0.465; 0.5,0.5;  0.625,0.535; 0.75,0.6; 0.875,0.7335; 1,1">
                                          <p:stCondLst>
                                            <p:cond delay="662"/>
                                          </p:stCondLst>
                                        </p:cTn>
                                        <p:tgtEl>
                                          <p:spTgt spid="37894">
                                            <p:txEl>
                                              <p:pRg st="5" end="5"/>
                                            </p:txEl>
                                          </p:spTgt>
                                        </p:tgtEl>
                                        <p:attrNameLst>
                                          <p:attrName>ppt_y</p:attrName>
                                        </p:attrNameLst>
                                      </p:cBhvr>
                                      <p:tavLst>
                                        <p:tav tm="0" fmla="#ppt_y-sin(pi*$)/27">
                                          <p:val>
                                            <p:fltVal val="0"/>
                                          </p:val>
                                        </p:tav>
                                        <p:tav tm="100000">
                                          <p:val>
                                            <p:fltVal val="1"/>
                                          </p:val>
                                        </p:tav>
                                      </p:tavLst>
                                    </p:anim>
                                    <p:anim calcmode="lin" valueType="num">
                                      <p:cBhvr>
                                        <p:cTn id="114" dur="82" tmFilter="0, 0; 0.125,0.2665; 0.25,0.4; 0.375,0.465; 0.5,0.5;  0.625,0.535; 0.75,0.6; 0.875,0.7335; 1,1">
                                          <p:stCondLst>
                                            <p:cond delay="828"/>
                                          </p:stCondLst>
                                        </p:cTn>
                                        <p:tgtEl>
                                          <p:spTgt spid="37894">
                                            <p:txEl>
                                              <p:pRg st="5" end="5"/>
                                            </p:txEl>
                                          </p:spTgt>
                                        </p:tgtEl>
                                        <p:attrNameLst>
                                          <p:attrName>ppt_y</p:attrName>
                                        </p:attrNameLst>
                                      </p:cBhvr>
                                      <p:tavLst>
                                        <p:tav tm="0" fmla="#ppt_y-sin(pi*$)/81">
                                          <p:val>
                                            <p:fltVal val="0"/>
                                          </p:val>
                                        </p:tav>
                                        <p:tav tm="100000">
                                          <p:val>
                                            <p:fltVal val="1"/>
                                          </p:val>
                                        </p:tav>
                                      </p:tavLst>
                                    </p:anim>
                                    <p:animScale>
                                      <p:cBhvr>
                                        <p:cTn id="115" dur="13">
                                          <p:stCondLst>
                                            <p:cond delay="325"/>
                                          </p:stCondLst>
                                        </p:cTn>
                                        <p:tgtEl>
                                          <p:spTgt spid="37894">
                                            <p:txEl>
                                              <p:pRg st="5" end="5"/>
                                            </p:txEl>
                                          </p:spTgt>
                                        </p:tgtEl>
                                      </p:cBhvr>
                                      <p:to x="100000" y="60000"/>
                                    </p:animScale>
                                    <p:animScale>
                                      <p:cBhvr>
                                        <p:cTn id="116" dur="83" decel="50000">
                                          <p:stCondLst>
                                            <p:cond delay="338"/>
                                          </p:stCondLst>
                                        </p:cTn>
                                        <p:tgtEl>
                                          <p:spTgt spid="37894">
                                            <p:txEl>
                                              <p:pRg st="5" end="5"/>
                                            </p:txEl>
                                          </p:spTgt>
                                        </p:tgtEl>
                                      </p:cBhvr>
                                      <p:to x="100000" y="100000"/>
                                    </p:animScale>
                                    <p:animScale>
                                      <p:cBhvr>
                                        <p:cTn id="117" dur="13">
                                          <p:stCondLst>
                                            <p:cond delay="656"/>
                                          </p:stCondLst>
                                        </p:cTn>
                                        <p:tgtEl>
                                          <p:spTgt spid="37894">
                                            <p:txEl>
                                              <p:pRg st="5" end="5"/>
                                            </p:txEl>
                                          </p:spTgt>
                                        </p:tgtEl>
                                      </p:cBhvr>
                                      <p:to x="100000" y="80000"/>
                                    </p:animScale>
                                    <p:animScale>
                                      <p:cBhvr>
                                        <p:cTn id="118" dur="83" decel="50000">
                                          <p:stCondLst>
                                            <p:cond delay="669"/>
                                          </p:stCondLst>
                                        </p:cTn>
                                        <p:tgtEl>
                                          <p:spTgt spid="37894">
                                            <p:txEl>
                                              <p:pRg st="5" end="5"/>
                                            </p:txEl>
                                          </p:spTgt>
                                        </p:tgtEl>
                                      </p:cBhvr>
                                      <p:to x="100000" y="100000"/>
                                    </p:animScale>
                                    <p:animScale>
                                      <p:cBhvr>
                                        <p:cTn id="119" dur="13">
                                          <p:stCondLst>
                                            <p:cond delay="821"/>
                                          </p:stCondLst>
                                        </p:cTn>
                                        <p:tgtEl>
                                          <p:spTgt spid="37894">
                                            <p:txEl>
                                              <p:pRg st="5" end="5"/>
                                            </p:txEl>
                                          </p:spTgt>
                                        </p:tgtEl>
                                      </p:cBhvr>
                                      <p:to x="100000" y="90000"/>
                                    </p:animScale>
                                    <p:animScale>
                                      <p:cBhvr>
                                        <p:cTn id="120" dur="83" decel="50000">
                                          <p:stCondLst>
                                            <p:cond delay="834"/>
                                          </p:stCondLst>
                                        </p:cTn>
                                        <p:tgtEl>
                                          <p:spTgt spid="37894">
                                            <p:txEl>
                                              <p:pRg st="5" end="5"/>
                                            </p:txEl>
                                          </p:spTgt>
                                        </p:tgtEl>
                                      </p:cBhvr>
                                      <p:to x="100000" y="100000"/>
                                    </p:animScale>
                                    <p:animScale>
                                      <p:cBhvr>
                                        <p:cTn id="121" dur="13">
                                          <p:stCondLst>
                                            <p:cond delay="904"/>
                                          </p:stCondLst>
                                        </p:cTn>
                                        <p:tgtEl>
                                          <p:spTgt spid="37894">
                                            <p:txEl>
                                              <p:pRg st="5" end="5"/>
                                            </p:txEl>
                                          </p:spTgt>
                                        </p:tgtEl>
                                      </p:cBhvr>
                                      <p:to x="100000" y="95000"/>
                                    </p:animScale>
                                    <p:animScale>
                                      <p:cBhvr>
                                        <p:cTn id="122" dur="83" decel="50000">
                                          <p:stCondLst>
                                            <p:cond delay="917"/>
                                          </p:stCondLst>
                                        </p:cTn>
                                        <p:tgtEl>
                                          <p:spTgt spid="37894">
                                            <p:txEl>
                                              <p:pRg st="5" end="5"/>
                                            </p:txEl>
                                          </p:spTgt>
                                        </p:tgtEl>
                                      </p:cBhvr>
                                      <p:to x="100000" y="100000"/>
                                    </p:animScale>
                                  </p:childTnLst>
                                </p:cTn>
                              </p:par>
                            </p:childTnLst>
                          </p:cTn>
                        </p:par>
                        <p:par>
                          <p:cTn id="123" fill="hold" nodeType="afterGroup">
                            <p:stCondLst>
                              <p:cond delay="9200"/>
                            </p:stCondLst>
                            <p:childTnLst>
                              <p:par>
                                <p:cTn id="124" presetID="26" presetClass="entr" presetSubtype="0" fill="hold" nodeType="afterEffect">
                                  <p:stCondLst>
                                    <p:cond delay="0"/>
                                  </p:stCondLst>
                                  <p:iterate type="wd">
                                    <p:tmPct val="10000"/>
                                  </p:iterate>
                                  <p:childTnLst>
                                    <p:set>
                                      <p:cBhvr>
                                        <p:cTn id="125" dur="1" fill="hold">
                                          <p:stCondLst>
                                            <p:cond delay="0"/>
                                          </p:stCondLst>
                                        </p:cTn>
                                        <p:tgtEl>
                                          <p:spTgt spid="37894">
                                            <p:txEl>
                                              <p:pRg st="6" end="6"/>
                                            </p:txEl>
                                          </p:spTgt>
                                        </p:tgtEl>
                                        <p:attrNameLst>
                                          <p:attrName>style.visibility</p:attrName>
                                        </p:attrNameLst>
                                      </p:cBhvr>
                                      <p:to>
                                        <p:strVal val="visible"/>
                                      </p:to>
                                    </p:set>
                                    <p:animEffect transition="in" filter="wipe(down)">
                                      <p:cBhvr>
                                        <p:cTn id="126" dur="290">
                                          <p:stCondLst>
                                            <p:cond delay="0"/>
                                          </p:stCondLst>
                                        </p:cTn>
                                        <p:tgtEl>
                                          <p:spTgt spid="37894">
                                            <p:txEl>
                                              <p:pRg st="6" end="6"/>
                                            </p:txEl>
                                          </p:spTgt>
                                        </p:tgtEl>
                                      </p:cBhvr>
                                    </p:animEffect>
                                    <p:anim calcmode="lin" valueType="num">
                                      <p:cBhvr>
                                        <p:cTn id="127" dur="911" tmFilter="0,0; 0.14,0.36; 0.43,0.73; 0.71,0.91; 1.0,1.0">
                                          <p:stCondLst>
                                            <p:cond delay="0"/>
                                          </p:stCondLst>
                                        </p:cTn>
                                        <p:tgtEl>
                                          <p:spTgt spid="37894">
                                            <p:txEl>
                                              <p:pRg st="6" end="6"/>
                                            </p:txEl>
                                          </p:spTgt>
                                        </p:tgtEl>
                                        <p:attrNameLst>
                                          <p:attrName>ppt_x</p:attrName>
                                        </p:attrNameLst>
                                      </p:cBhvr>
                                      <p:tavLst>
                                        <p:tav tm="0">
                                          <p:val>
                                            <p:strVal val="#ppt_x-0.25"/>
                                          </p:val>
                                        </p:tav>
                                        <p:tav tm="100000">
                                          <p:val>
                                            <p:strVal val="#ppt_x"/>
                                          </p:val>
                                        </p:tav>
                                      </p:tavLst>
                                    </p:anim>
                                    <p:anim calcmode="lin" valueType="num">
                                      <p:cBhvr>
                                        <p:cTn id="128" dur="332" tmFilter="0.0,0.0; 0.25,0.07; 0.50,0.2; 0.75,0.467; 1.0,1.0">
                                          <p:stCondLst>
                                            <p:cond delay="0"/>
                                          </p:stCondLst>
                                        </p:cTn>
                                        <p:tgtEl>
                                          <p:spTgt spid="37894">
                                            <p:txEl>
                                              <p:pRg st="6" end="6"/>
                                            </p:txEl>
                                          </p:spTgt>
                                        </p:tgtEl>
                                        <p:attrNameLst>
                                          <p:attrName>ppt_y</p:attrName>
                                        </p:attrNameLst>
                                      </p:cBhvr>
                                      <p:tavLst>
                                        <p:tav tm="0" fmla="#ppt_y-sin(pi*$)/3">
                                          <p:val>
                                            <p:fltVal val="0.5"/>
                                          </p:val>
                                        </p:tav>
                                        <p:tav tm="100000">
                                          <p:val>
                                            <p:fltVal val="1"/>
                                          </p:val>
                                        </p:tav>
                                      </p:tavLst>
                                    </p:anim>
                                    <p:anim calcmode="lin" valueType="num">
                                      <p:cBhvr>
                                        <p:cTn id="129" dur="332" tmFilter="0, 0; 0.125,0.2665; 0.25,0.4; 0.375,0.465; 0.5,0.5;  0.625,0.535; 0.75,0.6; 0.875,0.7335; 1,1">
                                          <p:stCondLst>
                                            <p:cond delay="332"/>
                                          </p:stCondLst>
                                        </p:cTn>
                                        <p:tgtEl>
                                          <p:spTgt spid="37894">
                                            <p:txEl>
                                              <p:pRg st="6" end="6"/>
                                            </p:txEl>
                                          </p:spTgt>
                                        </p:tgtEl>
                                        <p:attrNameLst>
                                          <p:attrName>ppt_y</p:attrName>
                                        </p:attrNameLst>
                                      </p:cBhvr>
                                      <p:tavLst>
                                        <p:tav tm="0" fmla="#ppt_y-sin(pi*$)/9">
                                          <p:val>
                                            <p:fltVal val="0"/>
                                          </p:val>
                                        </p:tav>
                                        <p:tav tm="100000">
                                          <p:val>
                                            <p:fltVal val="1"/>
                                          </p:val>
                                        </p:tav>
                                      </p:tavLst>
                                    </p:anim>
                                    <p:anim calcmode="lin" valueType="num">
                                      <p:cBhvr>
                                        <p:cTn id="130" dur="166" tmFilter="0, 0; 0.125,0.2665; 0.25,0.4; 0.375,0.465; 0.5,0.5;  0.625,0.535; 0.75,0.6; 0.875,0.7335; 1,1">
                                          <p:stCondLst>
                                            <p:cond delay="662"/>
                                          </p:stCondLst>
                                        </p:cTn>
                                        <p:tgtEl>
                                          <p:spTgt spid="37894">
                                            <p:txEl>
                                              <p:pRg st="6" end="6"/>
                                            </p:txEl>
                                          </p:spTgt>
                                        </p:tgtEl>
                                        <p:attrNameLst>
                                          <p:attrName>ppt_y</p:attrName>
                                        </p:attrNameLst>
                                      </p:cBhvr>
                                      <p:tavLst>
                                        <p:tav tm="0" fmla="#ppt_y-sin(pi*$)/27">
                                          <p:val>
                                            <p:fltVal val="0"/>
                                          </p:val>
                                        </p:tav>
                                        <p:tav tm="100000">
                                          <p:val>
                                            <p:fltVal val="1"/>
                                          </p:val>
                                        </p:tav>
                                      </p:tavLst>
                                    </p:anim>
                                    <p:anim calcmode="lin" valueType="num">
                                      <p:cBhvr>
                                        <p:cTn id="131" dur="82" tmFilter="0, 0; 0.125,0.2665; 0.25,0.4; 0.375,0.465; 0.5,0.5;  0.625,0.535; 0.75,0.6; 0.875,0.7335; 1,1">
                                          <p:stCondLst>
                                            <p:cond delay="828"/>
                                          </p:stCondLst>
                                        </p:cTn>
                                        <p:tgtEl>
                                          <p:spTgt spid="37894">
                                            <p:txEl>
                                              <p:pRg st="6" end="6"/>
                                            </p:txEl>
                                          </p:spTgt>
                                        </p:tgtEl>
                                        <p:attrNameLst>
                                          <p:attrName>ppt_y</p:attrName>
                                        </p:attrNameLst>
                                      </p:cBhvr>
                                      <p:tavLst>
                                        <p:tav tm="0" fmla="#ppt_y-sin(pi*$)/81">
                                          <p:val>
                                            <p:fltVal val="0"/>
                                          </p:val>
                                        </p:tav>
                                        <p:tav tm="100000">
                                          <p:val>
                                            <p:fltVal val="1"/>
                                          </p:val>
                                        </p:tav>
                                      </p:tavLst>
                                    </p:anim>
                                    <p:animScale>
                                      <p:cBhvr>
                                        <p:cTn id="132" dur="13">
                                          <p:stCondLst>
                                            <p:cond delay="325"/>
                                          </p:stCondLst>
                                        </p:cTn>
                                        <p:tgtEl>
                                          <p:spTgt spid="37894">
                                            <p:txEl>
                                              <p:pRg st="6" end="6"/>
                                            </p:txEl>
                                          </p:spTgt>
                                        </p:tgtEl>
                                      </p:cBhvr>
                                      <p:to x="100000" y="60000"/>
                                    </p:animScale>
                                    <p:animScale>
                                      <p:cBhvr>
                                        <p:cTn id="133" dur="83" decel="50000">
                                          <p:stCondLst>
                                            <p:cond delay="338"/>
                                          </p:stCondLst>
                                        </p:cTn>
                                        <p:tgtEl>
                                          <p:spTgt spid="37894">
                                            <p:txEl>
                                              <p:pRg st="6" end="6"/>
                                            </p:txEl>
                                          </p:spTgt>
                                        </p:tgtEl>
                                      </p:cBhvr>
                                      <p:to x="100000" y="100000"/>
                                    </p:animScale>
                                    <p:animScale>
                                      <p:cBhvr>
                                        <p:cTn id="134" dur="13">
                                          <p:stCondLst>
                                            <p:cond delay="656"/>
                                          </p:stCondLst>
                                        </p:cTn>
                                        <p:tgtEl>
                                          <p:spTgt spid="37894">
                                            <p:txEl>
                                              <p:pRg st="6" end="6"/>
                                            </p:txEl>
                                          </p:spTgt>
                                        </p:tgtEl>
                                      </p:cBhvr>
                                      <p:to x="100000" y="80000"/>
                                    </p:animScale>
                                    <p:animScale>
                                      <p:cBhvr>
                                        <p:cTn id="135" dur="83" decel="50000">
                                          <p:stCondLst>
                                            <p:cond delay="669"/>
                                          </p:stCondLst>
                                        </p:cTn>
                                        <p:tgtEl>
                                          <p:spTgt spid="37894">
                                            <p:txEl>
                                              <p:pRg st="6" end="6"/>
                                            </p:txEl>
                                          </p:spTgt>
                                        </p:tgtEl>
                                      </p:cBhvr>
                                      <p:to x="100000" y="100000"/>
                                    </p:animScale>
                                    <p:animScale>
                                      <p:cBhvr>
                                        <p:cTn id="136" dur="13">
                                          <p:stCondLst>
                                            <p:cond delay="821"/>
                                          </p:stCondLst>
                                        </p:cTn>
                                        <p:tgtEl>
                                          <p:spTgt spid="37894">
                                            <p:txEl>
                                              <p:pRg st="6" end="6"/>
                                            </p:txEl>
                                          </p:spTgt>
                                        </p:tgtEl>
                                      </p:cBhvr>
                                      <p:to x="100000" y="90000"/>
                                    </p:animScale>
                                    <p:animScale>
                                      <p:cBhvr>
                                        <p:cTn id="137" dur="83" decel="50000">
                                          <p:stCondLst>
                                            <p:cond delay="834"/>
                                          </p:stCondLst>
                                        </p:cTn>
                                        <p:tgtEl>
                                          <p:spTgt spid="37894">
                                            <p:txEl>
                                              <p:pRg st="6" end="6"/>
                                            </p:txEl>
                                          </p:spTgt>
                                        </p:tgtEl>
                                      </p:cBhvr>
                                      <p:to x="100000" y="100000"/>
                                    </p:animScale>
                                    <p:animScale>
                                      <p:cBhvr>
                                        <p:cTn id="138" dur="13">
                                          <p:stCondLst>
                                            <p:cond delay="904"/>
                                          </p:stCondLst>
                                        </p:cTn>
                                        <p:tgtEl>
                                          <p:spTgt spid="37894">
                                            <p:txEl>
                                              <p:pRg st="6" end="6"/>
                                            </p:txEl>
                                          </p:spTgt>
                                        </p:tgtEl>
                                      </p:cBhvr>
                                      <p:to x="100000" y="95000"/>
                                    </p:animScale>
                                    <p:animScale>
                                      <p:cBhvr>
                                        <p:cTn id="139" dur="83" decel="50000">
                                          <p:stCondLst>
                                            <p:cond delay="917"/>
                                          </p:stCondLst>
                                        </p:cTn>
                                        <p:tgtEl>
                                          <p:spTgt spid="37894">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3789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a:extLst>
              <a:ext uri="{FF2B5EF4-FFF2-40B4-BE49-F238E27FC236}">
                <a16:creationId xmlns:a16="http://schemas.microsoft.com/office/drawing/2014/main" id="{9E4FAC0C-FE0B-8572-3042-E85134B4762E}"/>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76200" y="1"/>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pic>
        <p:nvPicPr>
          <p:cNvPr id="14" name="Picture 2">
            <a:extLst>
              <a:ext uri="{FF2B5EF4-FFF2-40B4-BE49-F238E27FC236}">
                <a16:creationId xmlns:a16="http://schemas.microsoft.com/office/drawing/2014/main" id="{959CC9C4-DBBB-B6A1-BA08-46670DB281F5}"/>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554768" y="0"/>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sp>
        <p:nvSpPr>
          <p:cNvPr id="49156" name="Content Placeholder 15">
            <a:extLst>
              <a:ext uri="{FF2B5EF4-FFF2-40B4-BE49-F238E27FC236}">
                <a16:creationId xmlns:a16="http://schemas.microsoft.com/office/drawing/2014/main" id="{C7551C45-87B2-31A9-46D4-DF3499A970A1}"/>
              </a:ext>
            </a:extLst>
          </p:cNvPr>
          <p:cNvSpPr>
            <a:spLocks noGrp="1"/>
          </p:cNvSpPr>
          <p:nvPr>
            <p:ph idx="1"/>
          </p:nvPr>
        </p:nvSpPr>
        <p:spPr>
          <a:xfrm>
            <a:off x="1295400" y="990600"/>
            <a:ext cx="7848600" cy="4572000"/>
          </a:xfrm>
        </p:spPr>
        <p:txBody>
          <a:bodyPr/>
          <a:lstStyle/>
          <a:p>
            <a:pPr algn="r" rtl="1"/>
            <a:r>
              <a:rPr lang="ar-LB" altLang="en-US" sz="3800">
                <a:cs typeface="Arial" panose="020B0604020202020204" pitchFamily="34" charset="0"/>
              </a:rPr>
              <a:t>البرنامج الوطني للمرأة في العراق</a:t>
            </a:r>
            <a:endParaRPr lang="en-US" altLang="en-US" sz="3800">
              <a:cs typeface="Arial" panose="020B0604020202020204" pitchFamily="34" charset="0"/>
            </a:endParaRPr>
          </a:p>
          <a:p>
            <a:pPr lvl="1" algn="r" rtl="1">
              <a:buFont typeface="Courier New" panose="02070309020205020404" pitchFamily="49" charset="0"/>
              <a:buChar char="o"/>
            </a:pPr>
            <a:r>
              <a:rPr lang="en-US" altLang="en-US" sz="3800">
                <a:cs typeface="Arial" panose="020B0604020202020204" pitchFamily="34" charset="0"/>
              </a:rPr>
              <a:t> </a:t>
            </a:r>
            <a:r>
              <a:rPr lang="ar-LB" altLang="en-US" sz="3800">
                <a:cs typeface="Arial" panose="020B0604020202020204" pitchFamily="34" charset="0"/>
              </a:rPr>
              <a:t>متعدّد الأحزاب والقطاعات</a:t>
            </a:r>
            <a:endParaRPr lang="en-US" altLang="en-US" sz="3800">
              <a:cs typeface="Arial" panose="020B0604020202020204" pitchFamily="34" charset="0"/>
            </a:endParaRPr>
          </a:p>
          <a:p>
            <a:pPr lvl="1" algn="r" rtl="1">
              <a:buFont typeface="Courier New" panose="02070309020205020404" pitchFamily="49" charset="0"/>
              <a:buChar char="o"/>
            </a:pPr>
            <a:r>
              <a:rPr lang="en-US" altLang="en-US" sz="3800">
                <a:cs typeface="Arial" panose="020B0604020202020204" pitchFamily="34" charset="0"/>
              </a:rPr>
              <a:t> </a:t>
            </a:r>
            <a:r>
              <a:rPr lang="ar-LB" altLang="en-US" sz="3800">
                <a:cs typeface="Arial" panose="020B0604020202020204" pitchFamily="34" charset="0"/>
              </a:rPr>
              <a:t>حدّد القضايا الهامة وحلولاً في مجال السياسات</a:t>
            </a:r>
            <a:endParaRPr lang="en-US" altLang="en-US" sz="3800">
              <a:cs typeface="Arial" panose="020B0604020202020204" pitchFamily="34" charset="0"/>
            </a:endParaRPr>
          </a:p>
          <a:p>
            <a:pPr lvl="1" algn="r" rtl="1">
              <a:buFont typeface="Courier New" panose="02070309020205020404" pitchFamily="49" charset="0"/>
              <a:buChar char="o"/>
            </a:pPr>
            <a:r>
              <a:rPr lang="en-US" altLang="en-US" sz="3800">
                <a:cs typeface="Arial" panose="020B0604020202020204" pitchFamily="34" charset="0"/>
              </a:rPr>
              <a:t> </a:t>
            </a:r>
            <a:r>
              <a:rPr lang="ar-LB" altLang="en-US" sz="3800">
                <a:cs typeface="Arial" panose="020B0604020202020204" pitchFamily="34" charset="0"/>
              </a:rPr>
              <a:t>استخدم البرنامج</a:t>
            </a:r>
            <a:r>
              <a:rPr lang="ar-SA" altLang="en-US" sz="3800">
                <a:cs typeface="Arial" panose="020B0604020202020204" pitchFamily="34" charset="0"/>
              </a:rPr>
              <a:t> الوطني</a:t>
            </a:r>
            <a:r>
              <a:rPr lang="ar-LB" altLang="en-US" sz="3800">
                <a:cs typeface="Arial" panose="020B0604020202020204" pitchFamily="34" charset="0"/>
              </a:rPr>
              <a:t> لتنسيق المدافعة والمبادرات التشريعية</a:t>
            </a:r>
            <a:endParaRPr lang="en-US" altLang="en-US" sz="3800">
              <a:cs typeface="Arial" panose="020B0604020202020204" pitchFamily="34" charset="0"/>
            </a:endParaRPr>
          </a:p>
        </p:txBody>
      </p:sp>
      <p:sp>
        <p:nvSpPr>
          <p:cNvPr id="8" name="Title 1">
            <a:extLst>
              <a:ext uri="{FF2B5EF4-FFF2-40B4-BE49-F238E27FC236}">
                <a16:creationId xmlns:a16="http://schemas.microsoft.com/office/drawing/2014/main" id="{03AA04DD-38A3-3004-D59A-5058E22E920A}"/>
              </a:ext>
            </a:extLst>
          </p:cNvPr>
          <p:cNvSpPr>
            <a:spLocks noGrp="1"/>
          </p:cNvSpPr>
          <p:nvPr>
            <p:ph type="title"/>
          </p:nvPr>
        </p:nvSpPr>
        <p:spPr>
          <a:xfrm>
            <a:off x="1214438" y="0"/>
            <a:ext cx="7918450" cy="990600"/>
          </a:xfrm>
        </p:spPr>
        <p:txBody>
          <a:bodyPr rtlCol="0">
            <a:noAutofit/>
          </a:bodyPr>
          <a:lstStyle/>
          <a:p>
            <a:pPr eaLnBrk="1" fontAlgn="auto" hangingPunct="1">
              <a:spcAft>
                <a:spcPts val="0"/>
              </a:spcAft>
              <a:defRPr/>
            </a:pPr>
            <a:r>
              <a:rPr lang="ar-LB" sz="5400" b="1" i="1" dirty="0">
                <a:latin typeface="Arial" panose="020B0604020202020204" pitchFamily="34" charset="0"/>
                <a:ea typeface="+mn-ea"/>
                <a:cs typeface="Arial" panose="020B0604020202020204" pitchFamily="34" charset="0"/>
              </a:rPr>
              <a:t>نساء يعملن معاً</a:t>
            </a:r>
            <a:endParaRPr lang="en-US" sz="5400" b="1" i="1" dirty="0">
              <a:latin typeface="Arial" panose="020B0604020202020204" pitchFamily="34" charset="0"/>
              <a:ea typeface="+mn-ea"/>
              <a:cs typeface="Arial" panose="020B0604020202020204" pitchFamily="34" charset="0"/>
            </a:endParaRPr>
          </a:p>
        </p:txBody>
      </p:sp>
      <p:pic>
        <p:nvPicPr>
          <p:cNvPr id="49158" name="Picture 8" descr="http://www.ndi.org/files/images/IraqWomen.jpg">
            <a:extLst>
              <a:ext uri="{FF2B5EF4-FFF2-40B4-BE49-F238E27FC236}">
                <a16:creationId xmlns:a16="http://schemas.microsoft.com/office/drawing/2014/main" id="{609AD9D6-84AD-9743-3D0D-A761CFF229FC}"/>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66800" y="4203700"/>
            <a:ext cx="2881313"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nodeType="afterGroup">
                            <p:stCondLst>
                              <p:cond delay="1100"/>
                            </p:stCondLst>
                            <p:childTnLst>
                              <p:par>
                                <p:cTn id="11" presetID="53" presetClass="entr" presetSubtype="16" fill="hold" nodeType="afterEffect">
                                  <p:stCondLst>
                                    <p:cond delay="0"/>
                                  </p:stCondLst>
                                  <p:iterate type="wd">
                                    <p:tmPct val="10000"/>
                                  </p:iterate>
                                  <p:childTnLst>
                                    <p:set>
                                      <p:cBhvr>
                                        <p:cTn id="12" dur="1" fill="hold">
                                          <p:stCondLst>
                                            <p:cond delay="0"/>
                                          </p:stCondLst>
                                        </p:cTn>
                                        <p:tgtEl>
                                          <p:spTgt spid="49156">
                                            <p:txEl>
                                              <p:pRg st="0" end="0"/>
                                            </p:txEl>
                                          </p:spTgt>
                                        </p:tgtEl>
                                        <p:attrNameLst>
                                          <p:attrName>style.visibility</p:attrName>
                                        </p:attrNameLst>
                                      </p:cBhvr>
                                      <p:to>
                                        <p:strVal val="visible"/>
                                      </p:to>
                                    </p:set>
                                    <p:anim calcmode="lin" valueType="num">
                                      <p:cBhvr>
                                        <p:cTn id="13" dur="1000" fill="hold"/>
                                        <p:tgtEl>
                                          <p:spTgt spid="49156">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49156">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49156">
                                            <p:txEl>
                                              <p:pRg st="0" end="0"/>
                                            </p:txEl>
                                          </p:spTgt>
                                        </p:tgtEl>
                                      </p:cBhvr>
                                    </p:animEffect>
                                  </p:childTnLst>
                                </p:cTn>
                              </p:par>
                            </p:childTnLst>
                          </p:cTn>
                        </p:par>
                        <p:par>
                          <p:cTn id="16" fill="hold" nodeType="afterGroup">
                            <p:stCondLst>
                              <p:cond delay="2500"/>
                            </p:stCondLst>
                            <p:childTnLst>
                              <p:par>
                                <p:cTn id="17" presetID="53" presetClass="entr" presetSubtype="16" fill="hold" nodeType="afterEffect">
                                  <p:stCondLst>
                                    <p:cond delay="0"/>
                                  </p:stCondLst>
                                  <p:iterate type="wd">
                                    <p:tmPct val="10000"/>
                                  </p:iterate>
                                  <p:childTnLst>
                                    <p:set>
                                      <p:cBhvr>
                                        <p:cTn id="18" dur="1" fill="hold">
                                          <p:stCondLst>
                                            <p:cond delay="0"/>
                                          </p:stCondLst>
                                        </p:cTn>
                                        <p:tgtEl>
                                          <p:spTgt spid="49156">
                                            <p:txEl>
                                              <p:pRg st="1" end="1"/>
                                            </p:txEl>
                                          </p:spTgt>
                                        </p:tgtEl>
                                        <p:attrNameLst>
                                          <p:attrName>style.visibility</p:attrName>
                                        </p:attrNameLst>
                                      </p:cBhvr>
                                      <p:to>
                                        <p:strVal val="visible"/>
                                      </p:to>
                                    </p:set>
                                    <p:anim calcmode="lin" valueType="num">
                                      <p:cBhvr>
                                        <p:cTn id="19" dur="1000" fill="hold"/>
                                        <p:tgtEl>
                                          <p:spTgt spid="49156">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49156">
                                            <p:txEl>
                                              <p:pRg st="1" end="1"/>
                                            </p:txEl>
                                          </p:spTgt>
                                        </p:tgtEl>
                                        <p:attrNameLst>
                                          <p:attrName>ppt_h</p:attrName>
                                        </p:attrNameLst>
                                      </p:cBhvr>
                                      <p:tavLst>
                                        <p:tav tm="0">
                                          <p:val>
                                            <p:fltVal val="0"/>
                                          </p:val>
                                        </p:tav>
                                        <p:tav tm="100000">
                                          <p:val>
                                            <p:strVal val="#ppt_h"/>
                                          </p:val>
                                        </p:tav>
                                      </p:tavLst>
                                    </p:anim>
                                    <p:animEffect transition="in" filter="fade">
                                      <p:cBhvr>
                                        <p:cTn id="21" dur="1000"/>
                                        <p:tgtEl>
                                          <p:spTgt spid="49156">
                                            <p:txEl>
                                              <p:pRg st="1" end="1"/>
                                            </p:txEl>
                                          </p:spTgt>
                                        </p:tgtEl>
                                      </p:cBhvr>
                                    </p:animEffect>
                                  </p:childTnLst>
                                </p:cTn>
                              </p:par>
                            </p:childTnLst>
                          </p:cTn>
                        </p:par>
                        <p:par>
                          <p:cTn id="22" fill="hold" nodeType="afterGroup">
                            <p:stCondLst>
                              <p:cond delay="3800"/>
                            </p:stCondLst>
                            <p:childTnLst>
                              <p:par>
                                <p:cTn id="23" presetID="53" presetClass="entr" presetSubtype="16" fill="hold" nodeType="afterEffect">
                                  <p:stCondLst>
                                    <p:cond delay="0"/>
                                  </p:stCondLst>
                                  <p:iterate type="wd">
                                    <p:tmPct val="10000"/>
                                  </p:iterate>
                                  <p:childTnLst>
                                    <p:set>
                                      <p:cBhvr>
                                        <p:cTn id="24" dur="1" fill="hold">
                                          <p:stCondLst>
                                            <p:cond delay="0"/>
                                          </p:stCondLst>
                                        </p:cTn>
                                        <p:tgtEl>
                                          <p:spTgt spid="49156">
                                            <p:txEl>
                                              <p:pRg st="2" end="2"/>
                                            </p:txEl>
                                          </p:spTgt>
                                        </p:tgtEl>
                                        <p:attrNameLst>
                                          <p:attrName>style.visibility</p:attrName>
                                        </p:attrNameLst>
                                      </p:cBhvr>
                                      <p:to>
                                        <p:strVal val="visible"/>
                                      </p:to>
                                    </p:set>
                                    <p:anim calcmode="lin" valueType="num">
                                      <p:cBhvr>
                                        <p:cTn id="25" dur="1000" fill="hold"/>
                                        <p:tgtEl>
                                          <p:spTgt spid="49156">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49156">
                                            <p:txEl>
                                              <p:pRg st="2" end="2"/>
                                            </p:txEl>
                                          </p:spTgt>
                                        </p:tgtEl>
                                        <p:attrNameLst>
                                          <p:attrName>ppt_h</p:attrName>
                                        </p:attrNameLst>
                                      </p:cBhvr>
                                      <p:tavLst>
                                        <p:tav tm="0">
                                          <p:val>
                                            <p:fltVal val="0"/>
                                          </p:val>
                                        </p:tav>
                                        <p:tav tm="100000">
                                          <p:val>
                                            <p:strVal val="#ppt_h"/>
                                          </p:val>
                                        </p:tav>
                                      </p:tavLst>
                                    </p:anim>
                                    <p:animEffect transition="in" filter="fade">
                                      <p:cBhvr>
                                        <p:cTn id="27" dur="1000"/>
                                        <p:tgtEl>
                                          <p:spTgt spid="49156">
                                            <p:txEl>
                                              <p:pRg st="2" end="2"/>
                                            </p:txEl>
                                          </p:spTgt>
                                        </p:tgtEl>
                                      </p:cBhvr>
                                    </p:animEffect>
                                  </p:childTnLst>
                                </p:cTn>
                              </p:par>
                            </p:childTnLst>
                          </p:cTn>
                        </p:par>
                        <p:par>
                          <p:cTn id="28" fill="hold" nodeType="afterGroup">
                            <p:stCondLst>
                              <p:cond delay="5500"/>
                            </p:stCondLst>
                            <p:childTnLst>
                              <p:par>
                                <p:cTn id="29" presetID="53" presetClass="entr" presetSubtype="16" fill="hold" nodeType="afterEffect">
                                  <p:stCondLst>
                                    <p:cond delay="0"/>
                                  </p:stCondLst>
                                  <p:iterate type="wd">
                                    <p:tmPct val="10000"/>
                                  </p:iterate>
                                  <p:childTnLst>
                                    <p:set>
                                      <p:cBhvr>
                                        <p:cTn id="30" dur="1" fill="hold">
                                          <p:stCondLst>
                                            <p:cond delay="0"/>
                                          </p:stCondLst>
                                        </p:cTn>
                                        <p:tgtEl>
                                          <p:spTgt spid="49156">
                                            <p:txEl>
                                              <p:pRg st="3" end="3"/>
                                            </p:txEl>
                                          </p:spTgt>
                                        </p:tgtEl>
                                        <p:attrNameLst>
                                          <p:attrName>style.visibility</p:attrName>
                                        </p:attrNameLst>
                                      </p:cBhvr>
                                      <p:to>
                                        <p:strVal val="visible"/>
                                      </p:to>
                                    </p:set>
                                    <p:anim calcmode="lin" valueType="num">
                                      <p:cBhvr>
                                        <p:cTn id="31" dur="1000" fill="hold"/>
                                        <p:tgtEl>
                                          <p:spTgt spid="49156">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9156">
                                            <p:txEl>
                                              <p:pRg st="3" end="3"/>
                                            </p:txEl>
                                          </p:spTgt>
                                        </p:tgtEl>
                                        <p:attrNameLst>
                                          <p:attrName>ppt_h</p:attrName>
                                        </p:attrNameLst>
                                      </p:cBhvr>
                                      <p:tavLst>
                                        <p:tav tm="0">
                                          <p:val>
                                            <p:fltVal val="0"/>
                                          </p:val>
                                        </p:tav>
                                        <p:tav tm="100000">
                                          <p:val>
                                            <p:strVal val="#ppt_h"/>
                                          </p:val>
                                        </p:tav>
                                      </p:tavLst>
                                    </p:anim>
                                    <p:animEffect transition="in" filter="fade">
                                      <p:cBhvr>
                                        <p:cTn id="33" dur="1000"/>
                                        <p:tgtEl>
                                          <p:spTgt spid="4915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3">
            <a:extLst>
              <a:ext uri="{FF2B5EF4-FFF2-40B4-BE49-F238E27FC236}">
                <a16:creationId xmlns:a16="http://schemas.microsoft.com/office/drawing/2014/main" id="{6FFA8B2A-CF30-BC12-A26A-8A23ECEE8C51}"/>
              </a:ext>
            </a:extLst>
          </p:cNvPr>
          <p:cNvSpPr>
            <a:spLocks noGrp="1" noChangeArrowheads="1"/>
          </p:cNvSpPr>
          <p:nvPr>
            <p:ph idx="1"/>
          </p:nvPr>
        </p:nvSpPr>
        <p:spPr>
          <a:xfrm>
            <a:off x="1371600" y="1828800"/>
            <a:ext cx="7772400" cy="4114800"/>
          </a:xfrm>
        </p:spPr>
        <p:txBody>
          <a:bodyPr rtlCol="0">
            <a:normAutofit/>
          </a:bodyPr>
          <a:lstStyle/>
          <a:p>
            <a:pPr marL="0" indent="0" eaLnBrk="1" fontAlgn="auto" hangingPunct="1">
              <a:spcAft>
                <a:spcPts val="0"/>
              </a:spcAft>
              <a:buFont typeface="Arial" panose="020B0604020202020204" pitchFamily="34" charset="0"/>
              <a:buNone/>
              <a:defRPr/>
            </a:pPr>
            <a:endParaRPr lang="en-US" sz="3000" dirty="0"/>
          </a:p>
          <a:p>
            <a:pPr eaLnBrk="1" fontAlgn="auto" hangingPunct="1">
              <a:spcAft>
                <a:spcPts val="0"/>
              </a:spcAft>
              <a:defRPr/>
            </a:pPr>
            <a:endParaRPr lang="en-US" sz="3000" dirty="0">
              <a:solidFill>
                <a:srgbClr val="003366"/>
              </a:solidFill>
            </a:endParaRPr>
          </a:p>
        </p:txBody>
      </p:sp>
      <p:pic>
        <p:nvPicPr>
          <p:cNvPr id="7" name="Picture 2">
            <a:extLst>
              <a:ext uri="{FF2B5EF4-FFF2-40B4-BE49-F238E27FC236}">
                <a16:creationId xmlns:a16="http://schemas.microsoft.com/office/drawing/2014/main" id="{068F9F2D-171A-DE59-4AE6-4DFB6F80AD1C}"/>
              </a:ext>
            </a:extLst>
          </p:cNvPr>
          <p:cNvPicPr>
            <a:picLocks noChangeAspect="1" noChangeArrowheads="1"/>
          </p:cNvPicPr>
          <p:nvPr/>
        </p:nvPicPr>
        <p:blipFill rotWithShape="1">
          <a:blip r:embed="rId4"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76200" y="1"/>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pic>
        <p:nvPicPr>
          <p:cNvPr id="8" name="Picture 2">
            <a:extLst>
              <a:ext uri="{FF2B5EF4-FFF2-40B4-BE49-F238E27FC236}">
                <a16:creationId xmlns:a16="http://schemas.microsoft.com/office/drawing/2014/main" id="{81FC212E-8ACE-C8D5-2832-6E03C8D5697C}"/>
              </a:ext>
            </a:extLst>
          </p:cNvPr>
          <p:cNvPicPr>
            <a:picLocks noChangeAspect="1" noChangeArrowheads="1"/>
          </p:cNvPicPr>
          <p:nvPr/>
        </p:nvPicPr>
        <p:blipFill rotWithShape="1">
          <a:blip r:embed="rId4"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554768" y="0"/>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sp>
        <p:nvSpPr>
          <p:cNvPr id="11" name="Rectangle 2">
            <a:extLst>
              <a:ext uri="{FF2B5EF4-FFF2-40B4-BE49-F238E27FC236}">
                <a16:creationId xmlns:a16="http://schemas.microsoft.com/office/drawing/2014/main" id="{DC18600E-05F7-F98A-3196-2671A55FD262}"/>
              </a:ext>
            </a:extLst>
          </p:cNvPr>
          <p:cNvSpPr>
            <a:spLocks noGrp="1" noChangeArrowheads="1"/>
          </p:cNvSpPr>
          <p:nvPr>
            <p:ph type="title"/>
            <p:custDataLst>
              <p:tags r:id="rId1"/>
            </p:custDataLst>
          </p:nvPr>
        </p:nvSpPr>
        <p:spPr>
          <a:xfrm>
            <a:off x="990600" y="4648200"/>
            <a:ext cx="8001000" cy="1066800"/>
          </a:xfrm>
        </p:spPr>
        <p:txBody>
          <a:bodyPr rtlCol="0">
            <a:noAutofit/>
          </a:bodyPr>
          <a:lstStyle/>
          <a:p>
            <a:pPr marL="320040" indent="-320040" eaLnBrk="1" fontAlgn="auto" hangingPunct="1">
              <a:spcAft>
                <a:spcPts val="0"/>
              </a:spcAft>
              <a:buClr>
                <a:schemeClr val="accent6">
                  <a:lumMod val="75000"/>
                </a:schemeClr>
              </a:buClr>
              <a:defRPr/>
            </a:pPr>
            <a:r>
              <a:rPr lang="ar-IQ" sz="5400" b="1" i="1" dirty="0">
                <a:latin typeface="Dubai" panose="020B0503030403030204" pitchFamily="34" charset="-78"/>
                <a:ea typeface="+mn-ea"/>
                <a:cs typeface="Dubai" panose="020B0503030403030204" pitchFamily="34" charset="-78"/>
              </a:rPr>
              <a:t>شكراً جزيلاً لإصغائكم</a:t>
            </a:r>
            <a:endParaRPr lang="en-US" sz="5400" b="1" i="1" dirty="0">
              <a:latin typeface="Dubai" panose="020B0503030403030204" pitchFamily="34" charset="-78"/>
              <a:ea typeface="+mn-ea"/>
              <a:cs typeface="Dubai" panose="020B0503030403030204" pitchFamily="34" charset="-78"/>
            </a:endParaRPr>
          </a:p>
        </p:txBody>
      </p:sp>
      <p:pic>
        <p:nvPicPr>
          <p:cNvPr id="51206" name="Picture 1">
            <a:extLst>
              <a:ext uri="{FF2B5EF4-FFF2-40B4-BE49-F238E27FC236}">
                <a16:creationId xmlns:a16="http://schemas.microsoft.com/office/drawing/2014/main" id="{315CE7AC-583A-6ACB-2D39-AFF64B54FEBA}"/>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149225"/>
            <a:ext cx="3886200" cy="381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afterEffect">
                                  <p:stCondLst>
                                    <p:cond delay="0"/>
                                  </p:stCondLst>
                                  <p:childTnLst>
                                    <p:set>
                                      <p:cBhvr>
                                        <p:cTn id="6" dur="1" fill="hold">
                                          <p:stCondLst>
                                            <p:cond delay="0"/>
                                          </p:stCondLst>
                                        </p:cTn>
                                        <p:tgtEl>
                                          <p:spTgt spid="51206"/>
                                        </p:tgtEl>
                                        <p:attrNameLst>
                                          <p:attrName>style.visibility</p:attrName>
                                        </p:attrNameLst>
                                      </p:cBhvr>
                                      <p:to>
                                        <p:strVal val="visible"/>
                                      </p:to>
                                    </p:set>
                                    <p:anim calcmode="lin" valueType="num">
                                      <p:cBhvr>
                                        <p:cTn id="7" dur="1000" fill="hold"/>
                                        <p:tgtEl>
                                          <p:spTgt spid="51206"/>
                                        </p:tgtEl>
                                        <p:attrNameLst>
                                          <p:attrName>ppt_w</p:attrName>
                                        </p:attrNameLst>
                                      </p:cBhvr>
                                      <p:tavLst>
                                        <p:tav tm="0">
                                          <p:val>
                                            <p:fltVal val="0"/>
                                          </p:val>
                                        </p:tav>
                                        <p:tav tm="100000">
                                          <p:val>
                                            <p:strVal val="#ppt_w"/>
                                          </p:val>
                                        </p:tav>
                                      </p:tavLst>
                                    </p:anim>
                                    <p:anim calcmode="lin" valueType="num">
                                      <p:cBhvr>
                                        <p:cTn id="8" dur="1000" fill="hold"/>
                                        <p:tgtEl>
                                          <p:spTgt spid="51206"/>
                                        </p:tgtEl>
                                        <p:attrNameLst>
                                          <p:attrName>ppt_h</p:attrName>
                                        </p:attrNameLst>
                                      </p:cBhvr>
                                      <p:tavLst>
                                        <p:tav tm="0">
                                          <p:val>
                                            <p:fltVal val="0"/>
                                          </p:val>
                                        </p:tav>
                                        <p:tav tm="100000">
                                          <p:val>
                                            <p:strVal val="#ppt_h"/>
                                          </p:val>
                                        </p:tav>
                                      </p:tavLst>
                                    </p:anim>
                                    <p:animEffect transition="in" filter="fade">
                                      <p:cBhvr>
                                        <p:cTn id="9" dur="1000"/>
                                        <p:tgtEl>
                                          <p:spTgt spid="51206"/>
                                        </p:tgtEl>
                                      </p:cBhvr>
                                    </p:animEffect>
                                  </p:childTnLst>
                                </p:cTn>
                              </p:par>
                            </p:childTnLst>
                          </p:cTn>
                        </p:par>
                        <p:par>
                          <p:cTn id="10" fill="hold" nodeType="afterGroup">
                            <p:stCondLst>
                              <p:cond delay="1000"/>
                            </p:stCondLst>
                            <p:childTnLst>
                              <p:par>
                                <p:cTn id="11" presetID="53" presetClass="entr" presetSubtype="16" fill="hold" nodeType="afterEffect">
                                  <p:stCondLst>
                                    <p:cond delay="0"/>
                                  </p:stCondLst>
                                  <p:iterate type="lt">
                                    <p:tmPct val="10000"/>
                                  </p:iterate>
                                  <p:childTnLst>
                                    <p:set>
                                      <p:cBhvr>
                                        <p:cTn id="12" dur="1" fill="hold">
                                          <p:stCondLst>
                                            <p:cond delay="0"/>
                                          </p:stCondLst>
                                        </p:cTn>
                                        <p:tgtEl>
                                          <p:spTgt spid="11"/>
                                        </p:tgtEl>
                                        <p:attrNameLst>
                                          <p:attrName>style.visibility</p:attrName>
                                        </p:attrNameLst>
                                      </p:cBhvr>
                                      <p:to>
                                        <p:strVal val="visible"/>
                                      </p:to>
                                    </p:set>
                                    <p:anim calcmode="lin" valueType="num">
                                      <p:cBhvr>
                                        <p:cTn id="13" dur="1000" fill="hold"/>
                                        <p:tgtEl>
                                          <p:spTgt spid="11"/>
                                        </p:tgtEl>
                                        <p:attrNameLst>
                                          <p:attrName>ppt_w</p:attrName>
                                        </p:attrNameLst>
                                      </p:cBhvr>
                                      <p:tavLst>
                                        <p:tav tm="0">
                                          <p:val>
                                            <p:fltVal val="0"/>
                                          </p:val>
                                        </p:tav>
                                        <p:tav tm="100000">
                                          <p:val>
                                            <p:strVal val="#ppt_w"/>
                                          </p:val>
                                        </p:tav>
                                      </p:tavLst>
                                    </p:anim>
                                    <p:anim calcmode="lin" valueType="num">
                                      <p:cBhvr>
                                        <p:cTn id="14" dur="1000" fill="hold"/>
                                        <p:tgtEl>
                                          <p:spTgt spid="11"/>
                                        </p:tgtEl>
                                        <p:attrNameLst>
                                          <p:attrName>ppt_h</p:attrName>
                                        </p:attrNameLst>
                                      </p:cBhvr>
                                      <p:tavLst>
                                        <p:tav tm="0">
                                          <p:val>
                                            <p:fltVal val="0"/>
                                          </p:val>
                                        </p:tav>
                                        <p:tav tm="100000">
                                          <p:val>
                                            <p:strVal val="#ppt_h"/>
                                          </p:val>
                                        </p:tav>
                                      </p:tavLst>
                                    </p:anim>
                                    <p:animEffect transition="in" filter="fade">
                                      <p:cBhvr>
                                        <p:cTn id="1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0C03B1D-5A90-202C-19CE-FE8ED8E6D146}"/>
              </a:ext>
            </a:extLst>
          </p:cNvPr>
          <p:cNvSpPr>
            <a:spLocks noGrp="1"/>
          </p:cNvSpPr>
          <p:nvPr>
            <p:ph type="title"/>
          </p:nvPr>
        </p:nvSpPr>
        <p:spPr>
          <a:xfrm>
            <a:off x="1219200" y="0"/>
            <a:ext cx="7924800" cy="990600"/>
          </a:xfrm>
        </p:spPr>
        <p:txBody>
          <a:bodyPr rtlCol="0">
            <a:noAutofit/>
          </a:bodyPr>
          <a:lstStyle/>
          <a:p>
            <a:pPr eaLnBrk="1" fontAlgn="auto" hangingPunct="1">
              <a:spcAft>
                <a:spcPts val="0"/>
              </a:spcAft>
              <a:defRPr/>
            </a:pPr>
            <a:r>
              <a:rPr lang="ar-LB" altLang="en-US" b="1" dirty="0">
                <a:effectLst>
                  <a:outerShdw blurRad="38100" dist="38100" dir="2700000" algn="tl">
                    <a:srgbClr val="000000">
                      <a:alpha val="43137"/>
                    </a:srgbClr>
                  </a:outerShdw>
                </a:effectLst>
              </a:rPr>
              <a:t>حقوق الإنسان</a:t>
            </a:r>
            <a:endParaRPr lang="en-US" b="1" cap="all" dirty="0">
              <a:solidFill>
                <a:srgbClr val="003366"/>
              </a:solidFill>
              <a:effectLst>
                <a:outerShdw blurRad="38100" dist="38100" dir="2700000" algn="tl">
                  <a:srgbClr val="000000">
                    <a:alpha val="43137"/>
                  </a:srgbClr>
                </a:outerShdw>
              </a:effectLst>
            </a:endParaRPr>
          </a:p>
        </p:txBody>
      </p:sp>
      <p:pic>
        <p:nvPicPr>
          <p:cNvPr id="6" name="Picture 2">
            <a:extLst>
              <a:ext uri="{FF2B5EF4-FFF2-40B4-BE49-F238E27FC236}">
                <a16:creationId xmlns:a16="http://schemas.microsoft.com/office/drawing/2014/main" id="{C20C75B7-9DC0-1226-6131-383DB88FF804}"/>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76200" y="1"/>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pic>
        <p:nvPicPr>
          <p:cNvPr id="7" name="Picture 2">
            <a:extLst>
              <a:ext uri="{FF2B5EF4-FFF2-40B4-BE49-F238E27FC236}">
                <a16:creationId xmlns:a16="http://schemas.microsoft.com/office/drawing/2014/main" id="{389B136C-07B8-D36C-BFE8-65F4D4C58C85}"/>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554768" y="0"/>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sp>
        <p:nvSpPr>
          <p:cNvPr id="18438" name="Text Placeholder 1">
            <a:extLst>
              <a:ext uri="{FF2B5EF4-FFF2-40B4-BE49-F238E27FC236}">
                <a16:creationId xmlns:a16="http://schemas.microsoft.com/office/drawing/2014/main" id="{3C00892C-27F4-3A9E-AD1E-F9A05B84EC43}"/>
              </a:ext>
            </a:extLst>
          </p:cNvPr>
          <p:cNvSpPr>
            <a:spLocks noGrp="1"/>
          </p:cNvSpPr>
          <p:nvPr>
            <p:ph type="body" sz="half" idx="1"/>
          </p:nvPr>
        </p:nvSpPr>
        <p:spPr>
          <a:xfrm>
            <a:off x="1295400" y="838200"/>
            <a:ext cx="7772400" cy="5381625"/>
          </a:xfrm>
        </p:spPr>
        <p:txBody>
          <a:bodyPr/>
          <a:lstStyle/>
          <a:p>
            <a:pPr algn="just" rtl="1">
              <a:defRPr/>
            </a:pPr>
            <a:r>
              <a:rPr lang="en-US" sz="3800" dirty="0">
                <a:latin typeface="Arial" panose="020B0604020202020204" pitchFamily="34" charset="0"/>
                <a:cs typeface="Arial" panose="020B0604020202020204" pitchFamily="34" charset="0"/>
              </a:rPr>
              <a:t> </a:t>
            </a:r>
            <a:r>
              <a:rPr lang="ar-LB" sz="3800" dirty="0">
                <a:latin typeface="Arial" panose="020B0604020202020204" pitchFamily="34" charset="0"/>
                <a:cs typeface="Arial" panose="020B0604020202020204" pitchFamily="34" charset="0"/>
              </a:rPr>
              <a:t>حقوق أصيلة ولصيقة بالإنسان وبكرامته وبحريته ، لا تنشأ عن حكومات أو معاهدات ، تصبح من حق الأفراد كونهم بشرا ، ليتمكنوا من البقاء  ، هي تتصل إذا طبيعيا بكل كائن بشري ، يتمتع بها الإنسان ويضمنها القانون ويحميها </a:t>
            </a:r>
            <a:r>
              <a:rPr lang="ar-SA" sz="3800" dirty="0">
                <a:latin typeface="Arial" panose="020B0604020202020204" pitchFamily="34" charset="0"/>
                <a:cs typeface="Arial" panose="020B0604020202020204" pitchFamily="34" charset="0"/>
              </a:rPr>
              <a:t>.</a:t>
            </a:r>
            <a:endParaRPr lang="en-US" sz="3800" dirty="0">
              <a:latin typeface="Arial" panose="020B0604020202020204" pitchFamily="34" charset="0"/>
              <a:cs typeface="Arial" panose="020B0604020202020204" pitchFamily="34" charset="0"/>
            </a:endParaRPr>
          </a:p>
          <a:p>
            <a:pPr algn="just" rtl="1">
              <a:defRPr/>
            </a:pPr>
            <a:r>
              <a:rPr lang="ar-LB" sz="3800" dirty="0">
                <a:latin typeface="Arial" panose="020B0604020202020204" pitchFamily="34" charset="0"/>
                <a:cs typeface="Arial" panose="020B0604020202020204" pitchFamily="34" charset="0"/>
              </a:rPr>
              <a:t>ضمانات قانونية عالمية </a:t>
            </a:r>
            <a:r>
              <a:rPr lang="ar-SA" sz="3800" dirty="0">
                <a:latin typeface="Arial" panose="020B0604020202020204" pitchFamily="34" charset="0"/>
                <a:cs typeface="Arial" panose="020B0604020202020204" pitchFamily="34" charset="0"/>
              </a:rPr>
              <a:t>،</a:t>
            </a:r>
            <a:r>
              <a:rPr lang="ar-LB" sz="3800" dirty="0">
                <a:latin typeface="Arial" panose="020B0604020202020204" pitchFamily="34" charset="0"/>
                <a:cs typeface="Arial" panose="020B0604020202020204" pitchFamily="34" charset="0"/>
              </a:rPr>
              <a:t> هي أساس الحرية والعدالة ، تحرر من </a:t>
            </a:r>
            <a:r>
              <a:rPr lang="ar-LB" sz="3800" b="1" dirty="0">
                <a:solidFill>
                  <a:schemeClr val="accent4"/>
                </a:solidFill>
                <a:latin typeface="Arial" panose="020B0604020202020204" pitchFamily="34" charset="0"/>
                <a:cs typeface="Arial" panose="020B0604020202020204" pitchFamily="34" charset="0"/>
              </a:rPr>
              <a:t>الخوف والفاقة</a:t>
            </a:r>
            <a:r>
              <a:rPr lang="ar-LB" sz="3800" dirty="0">
                <a:latin typeface="Arial" panose="020B0604020202020204" pitchFamily="34" charset="0"/>
                <a:cs typeface="Arial" panose="020B0604020202020204" pitchFamily="34" charset="0"/>
              </a:rPr>
              <a:t> ومن شأن احترامها أن</a:t>
            </a:r>
            <a:r>
              <a:rPr lang="ar-LB" sz="3800" b="1" dirty="0">
                <a:latin typeface="Arial" panose="020B0604020202020204" pitchFamily="34" charset="0"/>
                <a:cs typeface="Arial" panose="020B0604020202020204" pitchFamily="34" charset="0"/>
              </a:rPr>
              <a:t> </a:t>
            </a:r>
            <a:r>
              <a:rPr lang="ar-LB" sz="3800" dirty="0">
                <a:latin typeface="Arial" panose="020B0604020202020204" pitchFamily="34" charset="0"/>
                <a:cs typeface="Arial" panose="020B0604020202020204" pitchFamily="34" charset="0"/>
              </a:rPr>
              <a:t>يتيح امكان تنمية الفرد والمجتمع تنمية كاملة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iterate type="wd">
                                    <p:tmPct val="10000"/>
                                  </p:iterate>
                                  <p:childTnLst>
                                    <p:set>
                                      <p:cBhvr>
                                        <p:cTn id="11" dur="1" fill="hold">
                                          <p:stCondLst>
                                            <p:cond delay="0"/>
                                          </p:stCondLst>
                                        </p:cTn>
                                        <p:tgtEl>
                                          <p:spTgt spid="18438">
                                            <p:txEl>
                                              <p:pRg st="0" end="0"/>
                                            </p:txEl>
                                          </p:spTgt>
                                        </p:tgtEl>
                                        <p:attrNameLst>
                                          <p:attrName>style.visibility</p:attrName>
                                        </p:attrNameLst>
                                      </p:cBhvr>
                                      <p:to>
                                        <p:strVal val="visible"/>
                                      </p:to>
                                    </p:set>
                                    <p:anim calcmode="lin" valueType="num">
                                      <p:cBhvr additive="base">
                                        <p:cTn id="12" dur="1000" fill="hold"/>
                                        <p:tgtEl>
                                          <p:spTgt spid="18438">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18438">
                                            <p:txEl>
                                              <p:pRg st="0" end="0"/>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5500"/>
                            </p:stCondLst>
                            <p:childTnLst>
                              <p:par>
                                <p:cTn id="15" presetID="2" presetClass="entr" presetSubtype="4" fill="hold" nodeType="afterEffect">
                                  <p:stCondLst>
                                    <p:cond delay="0"/>
                                  </p:stCondLst>
                                  <p:iterate type="wd">
                                    <p:tmPct val="10000"/>
                                  </p:iterate>
                                  <p:childTnLst>
                                    <p:set>
                                      <p:cBhvr>
                                        <p:cTn id="16" dur="1" fill="hold">
                                          <p:stCondLst>
                                            <p:cond delay="0"/>
                                          </p:stCondLst>
                                        </p:cTn>
                                        <p:tgtEl>
                                          <p:spTgt spid="18438">
                                            <p:txEl>
                                              <p:pRg st="1" end="1"/>
                                            </p:txEl>
                                          </p:spTgt>
                                        </p:tgtEl>
                                        <p:attrNameLst>
                                          <p:attrName>style.visibility</p:attrName>
                                        </p:attrNameLst>
                                      </p:cBhvr>
                                      <p:to>
                                        <p:strVal val="visible"/>
                                      </p:to>
                                    </p:set>
                                    <p:anim calcmode="lin" valueType="num">
                                      <p:cBhvr additive="base">
                                        <p:cTn id="17" dur="1000" fill="hold"/>
                                        <p:tgtEl>
                                          <p:spTgt spid="18438">
                                            <p:txEl>
                                              <p:pRg st="1" end="1"/>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1843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843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6F6D8509-E59C-3329-FA03-81C67616C7CC}"/>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76200" y="1"/>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pic>
        <p:nvPicPr>
          <p:cNvPr id="7" name="Picture 2">
            <a:extLst>
              <a:ext uri="{FF2B5EF4-FFF2-40B4-BE49-F238E27FC236}">
                <a16:creationId xmlns:a16="http://schemas.microsoft.com/office/drawing/2014/main" id="{A74CBC56-F125-93AB-ADC1-AAC34232A088}"/>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554768" y="0"/>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sp>
        <p:nvSpPr>
          <p:cNvPr id="20484" name="Rectangle 3">
            <a:extLst>
              <a:ext uri="{FF2B5EF4-FFF2-40B4-BE49-F238E27FC236}">
                <a16:creationId xmlns:a16="http://schemas.microsoft.com/office/drawing/2014/main" id="{1233F557-0E5A-40F5-FA28-54A59BEC228C}"/>
              </a:ext>
            </a:extLst>
          </p:cNvPr>
          <p:cNvSpPr txBox="1">
            <a:spLocks noChangeArrowheads="1"/>
          </p:cNvSpPr>
          <p:nvPr/>
        </p:nvSpPr>
        <p:spPr bwMode="auto">
          <a:xfrm>
            <a:off x="1503363" y="609600"/>
            <a:ext cx="745172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algn="just" rtl="1"/>
            <a:r>
              <a:rPr lang="ar-LB" altLang="en-US" sz="4400"/>
              <a:t>هي أحقية كل الناس في ظروف أساسية تدعم جهودهم للعيش بكرامة، وفي سلام، ولإنماء قدراتهم الكامنة كبشر إلى أقصى قدر ممكن</a:t>
            </a:r>
            <a:r>
              <a:rPr lang="ar-SA" altLang="en-US" sz="4400"/>
              <a:t>.</a:t>
            </a:r>
            <a:endParaRPr lang="ar-LB" altLang="en-US" sz="4400"/>
          </a:p>
          <a:p>
            <a:pPr algn="just" rtl="1"/>
            <a:r>
              <a:rPr lang="ar-LB" altLang="en-US" sz="4400"/>
              <a:t>ضمانات قانونية عالمية، تخص كل البشر، وتحمي الأفراد والمجموعات من الأفعال أو الامتناع عن الأفعال مما يؤثر على كرامتهم الإنسانية.</a:t>
            </a:r>
            <a:endParaRPr lang="ar-LB" altLang="en-US" sz="40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iterate type="wd">
                                    <p:tmPct val="10000"/>
                                  </p:iterate>
                                  <p:childTnLst>
                                    <p:set>
                                      <p:cBhvr>
                                        <p:cTn id="6" dur="1" fill="hold">
                                          <p:stCondLst>
                                            <p:cond delay="0"/>
                                          </p:stCondLst>
                                        </p:cTn>
                                        <p:tgtEl>
                                          <p:spTgt spid="20484"/>
                                        </p:tgtEl>
                                        <p:attrNameLst>
                                          <p:attrName>style.visibility</p:attrName>
                                        </p:attrNameLst>
                                      </p:cBhvr>
                                      <p:to>
                                        <p:strVal val="visible"/>
                                      </p:to>
                                    </p:set>
                                    <p:anim calcmode="lin" valueType="num">
                                      <p:cBhvr additive="base">
                                        <p:cTn id="7" dur="1000" fill="hold"/>
                                        <p:tgtEl>
                                          <p:spTgt spid="20484"/>
                                        </p:tgtEl>
                                        <p:attrNameLst>
                                          <p:attrName>ppt_x</p:attrName>
                                        </p:attrNameLst>
                                      </p:cBhvr>
                                      <p:tavLst>
                                        <p:tav tm="0">
                                          <p:val>
                                            <p:strVal val="#ppt_x"/>
                                          </p:val>
                                        </p:tav>
                                        <p:tav tm="100000">
                                          <p:val>
                                            <p:strVal val="#ppt_x"/>
                                          </p:val>
                                        </p:tav>
                                      </p:tavLst>
                                    </p:anim>
                                    <p:anim calcmode="lin" valueType="num">
                                      <p:cBhvr additive="base">
                                        <p:cTn id="8" dur="1000" fill="hold"/>
                                        <p:tgtEl>
                                          <p:spTgt spid="204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B62C7462-C327-1819-7A91-B2A5BC87F465}"/>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76200" y="1"/>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pic>
        <p:nvPicPr>
          <p:cNvPr id="7" name="Picture 2">
            <a:extLst>
              <a:ext uri="{FF2B5EF4-FFF2-40B4-BE49-F238E27FC236}">
                <a16:creationId xmlns:a16="http://schemas.microsoft.com/office/drawing/2014/main" id="{857CC0FD-5ED6-B3D7-9FC4-4056073E3613}"/>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554768" y="0"/>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sp>
        <p:nvSpPr>
          <p:cNvPr id="9" name="Rectangle 2">
            <a:extLst>
              <a:ext uri="{FF2B5EF4-FFF2-40B4-BE49-F238E27FC236}">
                <a16:creationId xmlns:a16="http://schemas.microsoft.com/office/drawing/2014/main" id="{53113076-12CC-125F-7071-CDF67560444A}"/>
              </a:ext>
            </a:extLst>
          </p:cNvPr>
          <p:cNvSpPr txBox="1">
            <a:spLocks noChangeArrowheads="1"/>
          </p:cNvSpPr>
          <p:nvPr/>
        </p:nvSpPr>
        <p:spPr bwMode="auto">
          <a:xfrm>
            <a:off x="1066800" y="-76200"/>
            <a:ext cx="80772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rebuchet MS" pitchFamily="34" charset="0"/>
              </a:defRPr>
            </a:lvl2pPr>
            <a:lvl3pPr algn="ctr" rtl="0" eaLnBrk="0" fontAlgn="base" hangingPunct="0">
              <a:spcBef>
                <a:spcPct val="0"/>
              </a:spcBef>
              <a:spcAft>
                <a:spcPct val="0"/>
              </a:spcAft>
              <a:defRPr sz="4400">
                <a:solidFill>
                  <a:schemeClr val="tx1"/>
                </a:solidFill>
                <a:latin typeface="Trebuchet MS" pitchFamily="34" charset="0"/>
              </a:defRPr>
            </a:lvl3pPr>
            <a:lvl4pPr algn="ctr" rtl="0" eaLnBrk="0" fontAlgn="base" hangingPunct="0">
              <a:spcBef>
                <a:spcPct val="0"/>
              </a:spcBef>
              <a:spcAft>
                <a:spcPct val="0"/>
              </a:spcAft>
              <a:defRPr sz="4400">
                <a:solidFill>
                  <a:schemeClr val="tx1"/>
                </a:solidFill>
                <a:latin typeface="Trebuchet MS" pitchFamily="34" charset="0"/>
              </a:defRPr>
            </a:lvl4pPr>
            <a:lvl5pPr algn="ctr" rtl="0" eaLnBrk="0" fontAlgn="base" hangingPunct="0">
              <a:spcBef>
                <a:spcPct val="0"/>
              </a:spcBef>
              <a:spcAft>
                <a:spcPct val="0"/>
              </a:spcAft>
              <a:defRPr sz="4400">
                <a:solidFill>
                  <a:schemeClr val="tx1"/>
                </a:solidFill>
                <a:latin typeface="Trebuchet MS" pitchFamily="34" charset="0"/>
              </a:defRPr>
            </a:lvl5pPr>
            <a:lvl6pPr marL="457200" algn="ctr" rtl="0" fontAlgn="base">
              <a:spcBef>
                <a:spcPct val="0"/>
              </a:spcBef>
              <a:spcAft>
                <a:spcPct val="0"/>
              </a:spcAft>
              <a:defRPr sz="4400">
                <a:solidFill>
                  <a:schemeClr val="tx1"/>
                </a:solidFill>
                <a:latin typeface="Trebuchet MS" pitchFamily="34" charset="0"/>
              </a:defRPr>
            </a:lvl6pPr>
            <a:lvl7pPr marL="914400" algn="ctr" rtl="0" fontAlgn="base">
              <a:spcBef>
                <a:spcPct val="0"/>
              </a:spcBef>
              <a:spcAft>
                <a:spcPct val="0"/>
              </a:spcAft>
              <a:defRPr sz="4400">
                <a:solidFill>
                  <a:schemeClr val="tx1"/>
                </a:solidFill>
                <a:latin typeface="Trebuchet MS" pitchFamily="34" charset="0"/>
              </a:defRPr>
            </a:lvl7pPr>
            <a:lvl8pPr marL="1371600" algn="ctr" rtl="0" fontAlgn="base">
              <a:spcBef>
                <a:spcPct val="0"/>
              </a:spcBef>
              <a:spcAft>
                <a:spcPct val="0"/>
              </a:spcAft>
              <a:defRPr sz="4400">
                <a:solidFill>
                  <a:schemeClr val="tx1"/>
                </a:solidFill>
                <a:latin typeface="Trebuchet MS" pitchFamily="34" charset="0"/>
              </a:defRPr>
            </a:lvl8pPr>
            <a:lvl9pPr marL="1828800" algn="ctr" rtl="0" fontAlgn="base">
              <a:spcBef>
                <a:spcPct val="0"/>
              </a:spcBef>
              <a:spcAft>
                <a:spcPct val="0"/>
              </a:spcAft>
              <a:defRPr sz="4400">
                <a:solidFill>
                  <a:schemeClr val="tx1"/>
                </a:solidFill>
                <a:latin typeface="Trebuchet MS" pitchFamily="34" charset="0"/>
              </a:defRPr>
            </a:lvl9pPr>
          </a:lstStyle>
          <a:p>
            <a:pPr rtl="1">
              <a:defRPr/>
            </a:pPr>
            <a:r>
              <a:rPr lang="ar-SA" altLang="en-US" sz="3800" b="1" i="1" dirty="0">
                <a:latin typeface="Arial" panose="020B0604020202020204" pitchFamily="34" charset="0"/>
                <a:ea typeface="+mn-ea"/>
                <a:cs typeface="Arial" panose="020B0604020202020204" pitchFamily="34" charset="0"/>
              </a:rPr>
              <a:t>حقوق المرأة ا</a:t>
            </a:r>
            <a:r>
              <a:rPr lang="ar-LB" altLang="en-US" sz="3800" b="1" i="1" dirty="0">
                <a:latin typeface="Arial" panose="020B0604020202020204" pitchFamily="34" charset="0"/>
                <a:ea typeface="+mn-ea"/>
                <a:cs typeface="Arial" panose="020B0604020202020204" pitchFamily="34" charset="0"/>
              </a:rPr>
              <a:t>لعالمية والكونية</a:t>
            </a:r>
            <a:endParaRPr lang="en-US" sz="3800" b="1" i="1" dirty="0">
              <a:latin typeface="Arial" panose="020B0604020202020204" pitchFamily="34" charset="0"/>
              <a:ea typeface="+mn-ea"/>
              <a:cs typeface="Arial" panose="020B0604020202020204" pitchFamily="34" charset="0"/>
            </a:endParaRPr>
          </a:p>
        </p:txBody>
      </p:sp>
      <p:sp>
        <p:nvSpPr>
          <p:cNvPr id="22533" name="Rectangle 3">
            <a:extLst>
              <a:ext uri="{FF2B5EF4-FFF2-40B4-BE49-F238E27FC236}">
                <a16:creationId xmlns:a16="http://schemas.microsoft.com/office/drawing/2014/main" id="{A1B7025E-4C96-47E9-2A70-583E5194F5E6}"/>
              </a:ext>
            </a:extLst>
          </p:cNvPr>
          <p:cNvSpPr txBox="1">
            <a:spLocks noChangeArrowheads="1"/>
          </p:cNvSpPr>
          <p:nvPr/>
        </p:nvSpPr>
        <p:spPr bwMode="auto">
          <a:xfrm>
            <a:off x="1371600" y="838200"/>
            <a:ext cx="75279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algn="just" rtl="1"/>
            <a:r>
              <a:rPr lang="ar-LB" altLang="en-US" sz="3600"/>
              <a:t>تتوافر لجميع البشر ومن الضروري توافرها في مختلف الثقافات والحضارات والأديان</a:t>
            </a:r>
            <a:r>
              <a:rPr lang="ar-LB" altLang="en-US" sz="3600" b="1"/>
              <a:t> . </a:t>
            </a:r>
          </a:p>
          <a:p>
            <a:pPr algn="just" rtl="1"/>
            <a:r>
              <a:rPr lang="ar-LB" altLang="en-US" sz="3600"/>
              <a:t> واحدة لجميع البشر بدون النظر للعرق أو اللون أو الجنس أو الأصل الوطني أو الثروة ، أو المولد</a:t>
            </a:r>
            <a:r>
              <a:rPr lang="ar-SA" altLang="en-US" sz="3600"/>
              <a:t> .</a:t>
            </a:r>
            <a:endParaRPr lang="ar-LB" altLang="en-US" sz="3600"/>
          </a:p>
          <a:p>
            <a:pPr algn="just" rtl="1"/>
            <a:r>
              <a:rPr lang="ar-LB" altLang="en-US" sz="3600"/>
              <a:t>مكرسة لكل فرد بصفته إنسان ، فهي لا تعني أفرادا فقط أو فئات معينة بل تعني الجميع</a:t>
            </a:r>
            <a:r>
              <a:rPr lang="ar-SA" altLang="en-US" sz="3600"/>
              <a:t> .</a:t>
            </a:r>
          </a:p>
          <a:p>
            <a:pPr algn="just" rtl="1"/>
            <a:r>
              <a:rPr lang="ar-LB" altLang="en-US" sz="3600"/>
              <a:t>ليست غريبة على أي ثقافة بل متأصلة في جميع الأمم وقد وافق عليها كل الدول برغم الخصوصيات .    </a:t>
            </a:r>
            <a:endParaRPr lang="en-US" altLang="en-US" sz="36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wd">
                                    <p:tmPct val="5000"/>
                                  </p:iterate>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par>
                          <p:cTn id="11" fill="hold" nodeType="afterGroup">
                            <p:stCondLst>
                              <p:cond delay="1200"/>
                            </p:stCondLst>
                            <p:childTnLst>
                              <p:par>
                                <p:cTn id="12" presetID="31" presetClass="entr" presetSubtype="0" fill="hold" nodeType="afterEffect">
                                  <p:stCondLst>
                                    <p:cond delay="0"/>
                                  </p:stCondLst>
                                  <p:iterate type="wd">
                                    <p:tmPct val="5000"/>
                                  </p:iterate>
                                  <p:childTnLst>
                                    <p:set>
                                      <p:cBhvr>
                                        <p:cTn id="13" dur="1" fill="hold">
                                          <p:stCondLst>
                                            <p:cond delay="0"/>
                                          </p:stCondLst>
                                        </p:cTn>
                                        <p:tgtEl>
                                          <p:spTgt spid="22533"/>
                                        </p:tgtEl>
                                        <p:attrNameLst>
                                          <p:attrName>style.visibility</p:attrName>
                                        </p:attrNameLst>
                                      </p:cBhvr>
                                      <p:to>
                                        <p:strVal val="visible"/>
                                      </p:to>
                                    </p:set>
                                    <p:anim calcmode="lin" valueType="num">
                                      <p:cBhvr>
                                        <p:cTn id="14" dur="1000" fill="hold"/>
                                        <p:tgtEl>
                                          <p:spTgt spid="22533"/>
                                        </p:tgtEl>
                                        <p:attrNameLst>
                                          <p:attrName>ppt_w</p:attrName>
                                        </p:attrNameLst>
                                      </p:cBhvr>
                                      <p:tavLst>
                                        <p:tav tm="0">
                                          <p:val>
                                            <p:fltVal val="0"/>
                                          </p:val>
                                        </p:tav>
                                        <p:tav tm="100000">
                                          <p:val>
                                            <p:strVal val="#ppt_w"/>
                                          </p:val>
                                        </p:tav>
                                      </p:tavLst>
                                    </p:anim>
                                    <p:anim calcmode="lin" valueType="num">
                                      <p:cBhvr>
                                        <p:cTn id="15" dur="1000" fill="hold"/>
                                        <p:tgtEl>
                                          <p:spTgt spid="22533"/>
                                        </p:tgtEl>
                                        <p:attrNameLst>
                                          <p:attrName>ppt_h</p:attrName>
                                        </p:attrNameLst>
                                      </p:cBhvr>
                                      <p:tavLst>
                                        <p:tav tm="0">
                                          <p:val>
                                            <p:fltVal val="0"/>
                                          </p:val>
                                        </p:tav>
                                        <p:tav tm="100000">
                                          <p:val>
                                            <p:strVal val="#ppt_h"/>
                                          </p:val>
                                        </p:tav>
                                      </p:tavLst>
                                    </p:anim>
                                    <p:anim calcmode="lin" valueType="num">
                                      <p:cBhvr>
                                        <p:cTn id="16" dur="1000" fill="hold"/>
                                        <p:tgtEl>
                                          <p:spTgt spid="22533"/>
                                        </p:tgtEl>
                                        <p:attrNameLst>
                                          <p:attrName>style.rotation</p:attrName>
                                        </p:attrNameLst>
                                      </p:cBhvr>
                                      <p:tavLst>
                                        <p:tav tm="0">
                                          <p:val>
                                            <p:fltVal val="90"/>
                                          </p:val>
                                        </p:tav>
                                        <p:tav tm="100000">
                                          <p:val>
                                            <p:fltVal val="0"/>
                                          </p:val>
                                        </p:tav>
                                      </p:tavLst>
                                    </p:anim>
                                    <p:animEffect transition="in" filter="fade">
                                      <p:cBhvr>
                                        <p:cTn id="17" dur="1000"/>
                                        <p:tgtEl>
                                          <p:spTgt spid="22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5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76056F41-8FD7-3D1A-BEBC-66283CE96B63}"/>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76200" y="1"/>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pic>
        <p:nvPicPr>
          <p:cNvPr id="7" name="Picture 2">
            <a:extLst>
              <a:ext uri="{FF2B5EF4-FFF2-40B4-BE49-F238E27FC236}">
                <a16:creationId xmlns:a16="http://schemas.microsoft.com/office/drawing/2014/main" id="{DB3A8DEC-B372-6C6D-9135-674C94889EE4}"/>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554768" y="0"/>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sp>
        <p:nvSpPr>
          <p:cNvPr id="9" name="Rectangle 2">
            <a:extLst>
              <a:ext uri="{FF2B5EF4-FFF2-40B4-BE49-F238E27FC236}">
                <a16:creationId xmlns:a16="http://schemas.microsoft.com/office/drawing/2014/main" id="{ABBC2D36-E8F7-3ED5-C873-30020A02B644}"/>
              </a:ext>
            </a:extLst>
          </p:cNvPr>
          <p:cNvSpPr txBox="1">
            <a:spLocks noChangeArrowheads="1"/>
          </p:cNvSpPr>
          <p:nvPr/>
        </p:nvSpPr>
        <p:spPr bwMode="auto">
          <a:xfrm>
            <a:off x="1143000" y="0"/>
            <a:ext cx="80772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rebuchet MS" pitchFamily="34" charset="0"/>
              </a:defRPr>
            </a:lvl2pPr>
            <a:lvl3pPr algn="ctr" rtl="0" eaLnBrk="0" fontAlgn="base" hangingPunct="0">
              <a:spcBef>
                <a:spcPct val="0"/>
              </a:spcBef>
              <a:spcAft>
                <a:spcPct val="0"/>
              </a:spcAft>
              <a:defRPr sz="4400">
                <a:solidFill>
                  <a:schemeClr val="tx1"/>
                </a:solidFill>
                <a:latin typeface="Trebuchet MS" pitchFamily="34" charset="0"/>
              </a:defRPr>
            </a:lvl3pPr>
            <a:lvl4pPr algn="ctr" rtl="0" eaLnBrk="0" fontAlgn="base" hangingPunct="0">
              <a:spcBef>
                <a:spcPct val="0"/>
              </a:spcBef>
              <a:spcAft>
                <a:spcPct val="0"/>
              </a:spcAft>
              <a:defRPr sz="4400">
                <a:solidFill>
                  <a:schemeClr val="tx1"/>
                </a:solidFill>
                <a:latin typeface="Trebuchet MS" pitchFamily="34" charset="0"/>
              </a:defRPr>
            </a:lvl4pPr>
            <a:lvl5pPr algn="ctr" rtl="0" eaLnBrk="0" fontAlgn="base" hangingPunct="0">
              <a:spcBef>
                <a:spcPct val="0"/>
              </a:spcBef>
              <a:spcAft>
                <a:spcPct val="0"/>
              </a:spcAft>
              <a:defRPr sz="4400">
                <a:solidFill>
                  <a:schemeClr val="tx1"/>
                </a:solidFill>
                <a:latin typeface="Trebuchet MS" pitchFamily="34" charset="0"/>
              </a:defRPr>
            </a:lvl5pPr>
            <a:lvl6pPr marL="457200" algn="ctr" rtl="0" fontAlgn="base">
              <a:spcBef>
                <a:spcPct val="0"/>
              </a:spcBef>
              <a:spcAft>
                <a:spcPct val="0"/>
              </a:spcAft>
              <a:defRPr sz="4400">
                <a:solidFill>
                  <a:schemeClr val="tx1"/>
                </a:solidFill>
                <a:latin typeface="Trebuchet MS" pitchFamily="34" charset="0"/>
              </a:defRPr>
            </a:lvl6pPr>
            <a:lvl7pPr marL="914400" algn="ctr" rtl="0" fontAlgn="base">
              <a:spcBef>
                <a:spcPct val="0"/>
              </a:spcBef>
              <a:spcAft>
                <a:spcPct val="0"/>
              </a:spcAft>
              <a:defRPr sz="4400">
                <a:solidFill>
                  <a:schemeClr val="tx1"/>
                </a:solidFill>
                <a:latin typeface="Trebuchet MS" pitchFamily="34" charset="0"/>
              </a:defRPr>
            </a:lvl7pPr>
            <a:lvl8pPr marL="1371600" algn="ctr" rtl="0" fontAlgn="base">
              <a:spcBef>
                <a:spcPct val="0"/>
              </a:spcBef>
              <a:spcAft>
                <a:spcPct val="0"/>
              </a:spcAft>
              <a:defRPr sz="4400">
                <a:solidFill>
                  <a:schemeClr val="tx1"/>
                </a:solidFill>
                <a:latin typeface="Trebuchet MS" pitchFamily="34" charset="0"/>
              </a:defRPr>
            </a:lvl8pPr>
            <a:lvl9pPr marL="1828800" algn="ctr" rtl="0" fontAlgn="base">
              <a:spcBef>
                <a:spcPct val="0"/>
              </a:spcBef>
              <a:spcAft>
                <a:spcPct val="0"/>
              </a:spcAft>
              <a:defRPr sz="4400">
                <a:solidFill>
                  <a:schemeClr val="tx1"/>
                </a:solidFill>
                <a:latin typeface="Trebuchet MS" pitchFamily="34" charset="0"/>
              </a:defRPr>
            </a:lvl9pPr>
          </a:lstStyle>
          <a:p>
            <a:pPr rtl="1">
              <a:defRPr/>
            </a:pPr>
            <a:r>
              <a:rPr lang="ar-SA" sz="3800" b="1" i="1" dirty="0">
                <a:latin typeface="Arial" panose="020B0604020202020204" pitchFamily="34" charset="0"/>
                <a:ea typeface="+mn-ea"/>
                <a:cs typeface="Arial" panose="020B0604020202020204" pitchFamily="34" charset="0"/>
              </a:rPr>
              <a:t>حقوق المرأة العالمية والشمولية</a:t>
            </a:r>
            <a:endParaRPr lang="en-US" sz="3800" b="1" i="1" dirty="0">
              <a:latin typeface="Arial" panose="020B0604020202020204" pitchFamily="34" charset="0"/>
              <a:ea typeface="+mn-ea"/>
              <a:cs typeface="Arial" panose="020B0604020202020204" pitchFamily="34" charset="0"/>
            </a:endParaRPr>
          </a:p>
        </p:txBody>
      </p:sp>
      <p:sp>
        <p:nvSpPr>
          <p:cNvPr id="24581" name="Rectangle 3">
            <a:extLst>
              <a:ext uri="{FF2B5EF4-FFF2-40B4-BE49-F238E27FC236}">
                <a16:creationId xmlns:a16="http://schemas.microsoft.com/office/drawing/2014/main" id="{4A84854D-21F5-90E4-EDB1-29B039073702}"/>
              </a:ext>
            </a:extLst>
          </p:cNvPr>
          <p:cNvSpPr txBox="1">
            <a:spLocks noChangeArrowheads="1"/>
          </p:cNvSpPr>
          <p:nvPr/>
        </p:nvSpPr>
        <p:spPr bwMode="auto">
          <a:xfrm>
            <a:off x="1387475" y="1066800"/>
            <a:ext cx="7527925"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algn="just" rtl="1"/>
            <a:r>
              <a:rPr lang="ar-SA" altLang="en-US" sz="3400"/>
              <a:t>الكونية والشمولية المتمثلة في المضمون والمدلول ذاته والمتمثل في الكرامة والقيمة، والمساواة، والعدل</a:t>
            </a:r>
            <a:r>
              <a:rPr lang="ar-LB" altLang="en-US" sz="3400"/>
              <a:t> .  </a:t>
            </a:r>
            <a:endParaRPr lang="en-US" altLang="en-US" sz="3400"/>
          </a:p>
          <a:p>
            <a:pPr algn="just" rtl="1"/>
            <a:r>
              <a:rPr lang="ar-SA" altLang="en-US" sz="3400"/>
              <a:t>الكونية المتمثلة في مقصد الخطاب الحقوقي الإنساني نفسه من حيث أن هذه الحقوق موجهة لكل الناس .</a:t>
            </a:r>
            <a:endParaRPr lang="ar-LB" altLang="en-US" sz="3400"/>
          </a:p>
          <a:p>
            <a:pPr algn="just" rtl="1"/>
            <a:r>
              <a:rPr lang="ar-LB" altLang="en-US" sz="3400"/>
              <a:t>الكونية من حيث إن </a:t>
            </a:r>
            <a:r>
              <a:rPr lang="ar-SA" altLang="en-US" sz="3400"/>
              <a:t>كل </a:t>
            </a:r>
            <a:r>
              <a:rPr lang="ar-LB" altLang="en-US" sz="3400"/>
              <a:t>الدول </a:t>
            </a:r>
            <a:r>
              <a:rPr lang="ar-SA" altLang="en-US" sz="3400"/>
              <a:t>إما أنها قد صادقت أو هي في طور الاتجاه نحو المصادقة عل</a:t>
            </a:r>
            <a:r>
              <a:rPr lang="ar-LB" altLang="en-US" sz="3400"/>
              <a:t>ى المواثيق ، </a:t>
            </a:r>
            <a:r>
              <a:rPr lang="ar-SA" altLang="en-US" sz="3400"/>
              <a:t>ف</a:t>
            </a:r>
            <a:r>
              <a:rPr lang="ar-LB" altLang="en-US" sz="3400"/>
              <a:t>هي </a:t>
            </a:r>
            <a:r>
              <a:rPr lang="ar-SA" altLang="en-US" sz="3400"/>
              <a:t>ليس</a:t>
            </a:r>
            <a:r>
              <a:rPr lang="ar-LB" altLang="en-US" sz="3400"/>
              <a:t>ت </a:t>
            </a:r>
            <a:r>
              <a:rPr lang="ar-SA" altLang="en-US" sz="3400"/>
              <a:t> خطاب معسكر دون آخر أو مجموعة حضارية دون أخرى .</a:t>
            </a:r>
            <a:endParaRPr lang="ar-LB" altLang="en-US" sz="34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wd">
                                    <p:tmPct val="5000"/>
                                  </p:iterate>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par>
                          <p:cTn id="11" fill="hold" nodeType="afterGroup">
                            <p:stCondLst>
                              <p:cond delay="1150"/>
                            </p:stCondLst>
                            <p:childTnLst>
                              <p:par>
                                <p:cTn id="12" presetID="31" presetClass="entr" presetSubtype="0" fill="hold" nodeType="afterEffect">
                                  <p:stCondLst>
                                    <p:cond delay="0"/>
                                  </p:stCondLst>
                                  <p:iterate type="wd">
                                    <p:tmPct val="5000"/>
                                  </p:iterate>
                                  <p:childTnLst>
                                    <p:set>
                                      <p:cBhvr>
                                        <p:cTn id="13" dur="1" fill="hold">
                                          <p:stCondLst>
                                            <p:cond delay="0"/>
                                          </p:stCondLst>
                                        </p:cTn>
                                        <p:tgtEl>
                                          <p:spTgt spid="24581"/>
                                        </p:tgtEl>
                                        <p:attrNameLst>
                                          <p:attrName>style.visibility</p:attrName>
                                        </p:attrNameLst>
                                      </p:cBhvr>
                                      <p:to>
                                        <p:strVal val="visible"/>
                                      </p:to>
                                    </p:set>
                                    <p:anim calcmode="lin" valueType="num">
                                      <p:cBhvr>
                                        <p:cTn id="14" dur="1000" fill="hold"/>
                                        <p:tgtEl>
                                          <p:spTgt spid="24581"/>
                                        </p:tgtEl>
                                        <p:attrNameLst>
                                          <p:attrName>ppt_w</p:attrName>
                                        </p:attrNameLst>
                                      </p:cBhvr>
                                      <p:tavLst>
                                        <p:tav tm="0">
                                          <p:val>
                                            <p:fltVal val="0"/>
                                          </p:val>
                                        </p:tav>
                                        <p:tav tm="100000">
                                          <p:val>
                                            <p:strVal val="#ppt_w"/>
                                          </p:val>
                                        </p:tav>
                                      </p:tavLst>
                                    </p:anim>
                                    <p:anim calcmode="lin" valueType="num">
                                      <p:cBhvr>
                                        <p:cTn id="15" dur="1000" fill="hold"/>
                                        <p:tgtEl>
                                          <p:spTgt spid="24581"/>
                                        </p:tgtEl>
                                        <p:attrNameLst>
                                          <p:attrName>ppt_h</p:attrName>
                                        </p:attrNameLst>
                                      </p:cBhvr>
                                      <p:tavLst>
                                        <p:tav tm="0">
                                          <p:val>
                                            <p:fltVal val="0"/>
                                          </p:val>
                                        </p:tav>
                                        <p:tav tm="100000">
                                          <p:val>
                                            <p:strVal val="#ppt_h"/>
                                          </p:val>
                                        </p:tav>
                                      </p:tavLst>
                                    </p:anim>
                                    <p:anim calcmode="lin" valueType="num">
                                      <p:cBhvr>
                                        <p:cTn id="16" dur="1000" fill="hold"/>
                                        <p:tgtEl>
                                          <p:spTgt spid="24581"/>
                                        </p:tgtEl>
                                        <p:attrNameLst>
                                          <p:attrName>style.rotation</p:attrName>
                                        </p:attrNameLst>
                                      </p:cBhvr>
                                      <p:tavLst>
                                        <p:tav tm="0">
                                          <p:val>
                                            <p:fltVal val="90"/>
                                          </p:val>
                                        </p:tav>
                                        <p:tav tm="100000">
                                          <p:val>
                                            <p:fltVal val="0"/>
                                          </p:val>
                                        </p:tav>
                                      </p:tavLst>
                                    </p:anim>
                                    <p:animEffect transition="in" filter="fade">
                                      <p:cBhvr>
                                        <p:cTn id="17" dur="1000"/>
                                        <p:tgtEl>
                                          <p:spTgt spid="24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458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83FDCEA3-8F30-DC1E-F514-0FFFFE1A61D7}"/>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76200" y="1"/>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pic>
        <p:nvPicPr>
          <p:cNvPr id="7" name="Picture 2">
            <a:extLst>
              <a:ext uri="{FF2B5EF4-FFF2-40B4-BE49-F238E27FC236}">
                <a16:creationId xmlns:a16="http://schemas.microsoft.com/office/drawing/2014/main" id="{C1CD4B06-F118-9268-7B80-8F19CED29B9C}"/>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554768" y="0"/>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sp>
        <p:nvSpPr>
          <p:cNvPr id="9" name="Rectangle 2">
            <a:extLst>
              <a:ext uri="{FF2B5EF4-FFF2-40B4-BE49-F238E27FC236}">
                <a16:creationId xmlns:a16="http://schemas.microsoft.com/office/drawing/2014/main" id="{68C66AA5-43EE-8D60-0A87-33EB25744195}"/>
              </a:ext>
            </a:extLst>
          </p:cNvPr>
          <p:cNvSpPr txBox="1">
            <a:spLocks noChangeArrowheads="1"/>
          </p:cNvSpPr>
          <p:nvPr/>
        </p:nvSpPr>
        <p:spPr bwMode="auto">
          <a:xfrm>
            <a:off x="1143000" y="228600"/>
            <a:ext cx="80772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rebuchet MS" pitchFamily="34" charset="0"/>
              </a:defRPr>
            </a:lvl2pPr>
            <a:lvl3pPr algn="ctr" rtl="0" eaLnBrk="0" fontAlgn="base" hangingPunct="0">
              <a:spcBef>
                <a:spcPct val="0"/>
              </a:spcBef>
              <a:spcAft>
                <a:spcPct val="0"/>
              </a:spcAft>
              <a:defRPr sz="4400">
                <a:solidFill>
                  <a:schemeClr val="tx1"/>
                </a:solidFill>
                <a:latin typeface="Trebuchet MS" pitchFamily="34" charset="0"/>
              </a:defRPr>
            </a:lvl3pPr>
            <a:lvl4pPr algn="ctr" rtl="0" eaLnBrk="0" fontAlgn="base" hangingPunct="0">
              <a:spcBef>
                <a:spcPct val="0"/>
              </a:spcBef>
              <a:spcAft>
                <a:spcPct val="0"/>
              </a:spcAft>
              <a:defRPr sz="4400">
                <a:solidFill>
                  <a:schemeClr val="tx1"/>
                </a:solidFill>
                <a:latin typeface="Trebuchet MS" pitchFamily="34" charset="0"/>
              </a:defRPr>
            </a:lvl4pPr>
            <a:lvl5pPr algn="ctr" rtl="0" eaLnBrk="0" fontAlgn="base" hangingPunct="0">
              <a:spcBef>
                <a:spcPct val="0"/>
              </a:spcBef>
              <a:spcAft>
                <a:spcPct val="0"/>
              </a:spcAft>
              <a:defRPr sz="4400">
                <a:solidFill>
                  <a:schemeClr val="tx1"/>
                </a:solidFill>
                <a:latin typeface="Trebuchet MS" pitchFamily="34" charset="0"/>
              </a:defRPr>
            </a:lvl5pPr>
            <a:lvl6pPr marL="457200" algn="ctr" rtl="0" fontAlgn="base">
              <a:spcBef>
                <a:spcPct val="0"/>
              </a:spcBef>
              <a:spcAft>
                <a:spcPct val="0"/>
              </a:spcAft>
              <a:defRPr sz="4400">
                <a:solidFill>
                  <a:schemeClr val="tx1"/>
                </a:solidFill>
                <a:latin typeface="Trebuchet MS" pitchFamily="34" charset="0"/>
              </a:defRPr>
            </a:lvl6pPr>
            <a:lvl7pPr marL="914400" algn="ctr" rtl="0" fontAlgn="base">
              <a:spcBef>
                <a:spcPct val="0"/>
              </a:spcBef>
              <a:spcAft>
                <a:spcPct val="0"/>
              </a:spcAft>
              <a:defRPr sz="4400">
                <a:solidFill>
                  <a:schemeClr val="tx1"/>
                </a:solidFill>
                <a:latin typeface="Trebuchet MS" pitchFamily="34" charset="0"/>
              </a:defRPr>
            </a:lvl7pPr>
            <a:lvl8pPr marL="1371600" algn="ctr" rtl="0" fontAlgn="base">
              <a:spcBef>
                <a:spcPct val="0"/>
              </a:spcBef>
              <a:spcAft>
                <a:spcPct val="0"/>
              </a:spcAft>
              <a:defRPr sz="4400">
                <a:solidFill>
                  <a:schemeClr val="tx1"/>
                </a:solidFill>
                <a:latin typeface="Trebuchet MS" pitchFamily="34" charset="0"/>
              </a:defRPr>
            </a:lvl8pPr>
            <a:lvl9pPr marL="1828800" algn="ctr" rtl="0" fontAlgn="base">
              <a:spcBef>
                <a:spcPct val="0"/>
              </a:spcBef>
              <a:spcAft>
                <a:spcPct val="0"/>
              </a:spcAft>
              <a:defRPr sz="4400">
                <a:solidFill>
                  <a:schemeClr val="tx1"/>
                </a:solidFill>
                <a:latin typeface="Trebuchet MS" pitchFamily="34" charset="0"/>
              </a:defRPr>
            </a:lvl9pPr>
          </a:lstStyle>
          <a:p>
            <a:pPr>
              <a:defRPr/>
            </a:pPr>
            <a:r>
              <a:rPr lang="ar-SA" sz="3800" b="1" i="1" dirty="0">
                <a:latin typeface="Arial" panose="020B0604020202020204" pitchFamily="34" charset="0"/>
                <a:ea typeface="+mn-ea"/>
                <a:cs typeface="Arial" panose="020B0604020202020204" pitchFamily="34" charset="0"/>
              </a:rPr>
              <a:t>المؤتمرات الدولية التي تناولت قضية المرأة</a:t>
            </a:r>
            <a:endParaRPr lang="en-US" sz="3800" b="1" i="1" dirty="0">
              <a:latin typeface="Arial" panose="020B0604020202020204" pitchFamily="34" charset="0"/>
              <a:ea typeface="+mn-ea"/>
              <a:cs typeface="Arial" panose="020B0604020202020204" pitchFamily="34" charset="0"/>
            </a:endParaRPr>
          </a:p>
        </p:txBody>
      </p:sp>
      <p:sp>
        <p:nvSpPr>
          <p:cNvPr id="26629" name="Rectangle 3">
            <a:extLst>
              <a:ext uri="{FF2B5EF4-FFF2-40B4-BE49-F238E27FC236}">
                <a16:creationId xmlns:a16="http://schemas.microsoft.com/office/drawing/2014/main" id="{B2BA8E3E-5E14-A8E6-FDA5-575857D6D1CB}"/>
              </a:ext>
            </a:extLst>
          </p:cNvPr>
          <p:cNvSpPr txBox="1">
            <a:spLocks noChangeArrowheads="1"/>
          </p:cNvSpPr>
          <p:nvPr/>
        </p:nvSpPr>
        <p:spPr bwMode="auto">
          <a:xfrm>
            <a:off x="554038" y="1295400"/>
            <a:ext cx="8345487"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algn="r">
              <a:buFont typeface="Wingdings" panose="05000000000000000000" pitchFamily="2" charset="2"/>
              <a:buNone/>
            </a:pPr>
            <a:r>
              <a:rPr lang="ar-SA" altLang="en-US" b="1" u="sng">
                <a:cs typeface="Tahoma" panose="020B0604030504040204" pitchFamily="34" charset="0"/>
              </a:rPr>
              <a:t>مؤتمرات المرأة الدولية:</a:t>
            </a:r>
          </a:p>
          <a:p>
            <a:pPr algn="r">
              <a:buFont typeface="Wingdings" panose="05000000000000000000" pitchFamily="2" charset="2"/>
              <a:buNone/>
            </a:pPr>
            <a:r>
              <a:rPr lang="ar-SA" altLang="en-US">
                <a:cs typeface="Tahoma" panose="020B0604030504040204" pitchFamily="34" charset="0"/>
              </a:rPr>
              <a:t>           </a:t>
            </a:r>
            <a:endParaRPr lang="ar-IQ" altLang="en-US">
              <a:cs typeface="Tahoma" panose="020B0604030504040204" pitchFamily="34" charset="0"/>
            </a:endParaRPr>
          </a:p>
          <a:p>
            <a:pPr algn="r">
              <a:buFont typeface="Wingdings" panose="05000000000000000000" pitchFamily="2" charset="2"/>
              <a:buNone/>
            </a:pPr>
            <a:r>
              <a:rPr lang="ar-IQ" altLang="en-US" sz="3800">
                <a:latin typeface="Arial" panose="020B0604020202020204" pitchFamily="34" charset="0"/>
              </a:rPr>
              <a:t> </a:t>
            </a:r>
            <a:r>
              <a:rPr lang="ar-SA" altLang="en-US" sz="3800">
                <a:latin typeface="Arial" panose="020B0604020202020204" pitchFamily="34" charset="0"/>
              </a:rPr>
              <a:t> مؤتمر مكسيكو                            1975</a:t>
            </a:r>
            <a:endParaRPr lang="ar-IQ" altLang="en-US" sz="3800">
              <a:latin typeface="Arial" panose="020B0604020202020204" pitchFamily="34" charset="0"/>
            </a:endParaRPr>
          </a:p>
          <a:p>
            <a:pPr algn="r">
              <a:buFont typeface="Wingdings" panose="05000000000000000000" pitchFamily="2" charset="2"/>
              <a:buNone/>
            </a:pPr>
            <a:r>
              <a:rPr lang="ar-SA" altLang="en-US" sz="3800">
                <a:latin typeface="Arial" panose="020B0604020202020204" pitchFamily="34" charset="0"/>
              </a:rPr>
              <a:t>  مؤتمر كوبنهاغن          </a:t>
            </a:r>
            <a:r>
              <a:rPr lang="ar-LB" altLang="en-US" sz="3800">
                <a:latin typeface="Arial" panose="020B0604020202020204" pitchFamily="34" charset="0"/>
              </a:rPr>
              <a:t>  </a:t>
            </a:r>
            <a:r>
              <a:rPr lang="ar-SA" altLang="en-US" sz="3800">
                <a:latin typeface="Arial" panose="020B0604020202020204" pitchFamily="34" charset="0"/>
              </a:rPr>
              <a:t>           </a:t>
            </a:r>
            <a:r>
              <a:rPr lang="ar-IQ" altLang="en-US" sz="3800">
                <a:latin typeface="Arial" panose="020B0604020202020204" pitchFamily="34" charset="0"/>
              </a:rPr>
              <a:t> </a:t>
            </a:r>
            <a:r>
              <a:rPr lang="ar-SA" altLang="en-US" sz="3800">
                <a:latin typeface="Arial" panose="020B0604020202020204" pitchFamily="34" charset="0"/>
              </a:rPr>
              <a:t>  1979    </a:t>
            </a:r>
            <a:endParaRPr lang="ar-IQ" altLang="en-US" sz="3800">
              <a:latin typeface="Arial" panose="020B0604020202020204" pitchFamily="34" charset="0"/>
            </a:endParaRPr>
          </a:p>
          <a:p>
            <a:pPr algn="r">
              <a:buFont typeface="Wingdings" panose="05000000000000000000" pitchFamily="2" charset="2"/>
              <a:buNone/>
            </a:pPr>
            <a:r>
              <a:rPr lang="ar-IQ" altLang="en-US" sz="3800">
                <a:latin typeface="Arial" panose="020B0604020202020204" pitchFamily="34" charset="0"/>
              </a:rPr>
              <a:t> </a:t>
            </a:r>
            <a:r>
              <a:rPr lang="ar-SA" altLang="en-US" sz="3800">
                <a:latin typeface="Arial" panose="020B0604020202020204" pitchFamily="34" charset="0"/>
              </a:rPr>
              <a:t> مؤتمر نيروبي                          </a:t>
            </a:r>
            <a:r>
              <a:rPr lang="ar-IQ" altLang="en-US" sz="3800">
                <a:latin typeface="Arial" panose="020B0604020202020204" pitchFamily="34" charset="0"/>
              </a:rPr>
              <a:t> </a:t>
            </a:r>
            <a:r>
              <a:rPr lang="ar-LB" altLang="en-US" sz="3800">
                <a:latin typeface="Arial" panose="020B0604020202020204" pitchFamily="34" charset="0"/>
              </a:rPr>
              <a:t> </a:t>
            </a:r>
            <a:r>
              <a:rPr lang="ar-SA" altLang="en-US" sz="3800">
                <a:latin typeface="Arial" panose="020B0604020202020204" pitchFamily="34" charset="0"/>
              </a:rPr>
              <a:t> 1985    </a:t>
            </a:r>
            <a:endParaRPr lang="ar-IQ" altLang="en-US" sz="3800">
              <a:latin typeface="Arial" panose="020B0604020202020204" pitchFamily="34" charset="0"/>
            </a:endParaRPr>
          </a:p>
          <a:p>
            <a:pPr algn="r">
              <a:buFont typeface="Wingdings" panose="05000000000000000000" pitchFamily="2" charset="2"/>
              <a:buNone/>
            </a:pPr>
            <a:r>
              <a:rPr lang="ar-IQ" altLang="en-US" sz="3800">
                <a:latin typeface="Arial" panose="020B0604020202020204" pitchFamily="34" charset="0"/>
              </a:rPr>
              <a:t> </a:t>
            </a:r>
            <a:r>
              <a:rPr lang="ar-SA" altLang="en-US" sz="3800">
                <a:latin typeface="Arial" panose="020B0604020202020204" pitchFamily="34" charset="0"/>
              </a:rPr>
              <a:t> مؤتمر بكين                            </a:t>
            </a:r>
            <a:r>
              <a:rPr lang="ar-IQ" altLang="en-US" sz="3800">
                <a:latin typeface="Arial" panose="020B0604020202020204" pitchFamily="34" charset="0"/>
              </a:rPr>
              <a:t> </a:t>
            </a:r>
            <a:r>
              <a:rPr lang="ar-LB" altLang="en-US" sz="3800">
                <a:latin typeface="Arial" panose="020B0604020202020204" pitchFamily="34" charset="0"/>
              </a:rPr>
              <a:t> </a:t>
            </a:r>
            <a:r>
              <a:rPr lang="ar-SA" altLang="en-US" sz="3800">
                <a:latin typeface="Arial" panose="020B0604020202020204" pitchFamily="34" charset="0"/>
              </a:rPr>
              <a:t>  1995</a:t>
            </a:r>
            <a:r>
              <a:rPr lang="ar-IQ" altLang="en-US" sz="3800">
                <a:latin typeface="Arial" panose="020B0604020202020204" pitchFamily="34" charset="0"/>
              </a:rPr>
              <a:t>    </a:t>
            </a:r>
          </a:p>
          <a:p>
            <a:pPr algn="r">
              <a:buFont typeface="Wingdings" panose="05000000000000000000" pitchFamily="2" charset="2"/>
              <a:buNone/>
            </a:pPr>
            <a:r>
              <a:rPr lang="ar-IQ" altLang="en-US" sz="3800">
                <a:latin typeface="Arial" panose="020B0604020202020204" pitchFamily="34" charset="0"/>
              </a:rPr>
              <a:t>  </a:t>
            </a:r>
            <a:r>
              <a:rPr lang="ar-SA" altLang="en-US" sz="3800">
                <a:latin typeface="Arial" panose="020B0604020202020204" pitchFamily="34" charset="0"/>
              </a:rPr>
              <a:t>مؤتمر فيينا لحقوق الإنسان     </a:t>
            </a:r>
            <a:r>
              <a:rPr lang="ar-LB" altLang="en-US" sz="3800">
                <a:latin typeface="Arial" panose="020B0604020202020204" pitchFamily="34" charset="0"/>
              </a:rPr>
              <a:t>  </a:t>
            </a:r>
            <a:r>
              <a:rPr lang="ar-SA" altLang="en-US" sz="3800">
                <a:latin typeface="Arial" panose="020B0604020202020204" pitchFamily="34" charset="0"/>
              </a:rPr>
              <a:t>   </a:t>
            </a:r>
            <a:r>
              <a:rPr lang="ar-LB" altLang="en-US" sz="3800">
                <a:latin typeface="Arial" panose="020B0604020202020204" pitchFamily="34" charset="0"/>
              </a:rPr>
              <a:t>  </a:t>
            </a:r>
            <a:r>
              <a:rPr lang="ar-SA" altLang="en-US" sz="3800">
                <a:latin typeface="Arial" panose="020B0604020202020204" pitchFamily="34" charset="0"/>
              </a:rPr>
              <a:t>   1993</a:t>
            </a:r>
            <a:endParaRPr lang="en-US" altLang="en-US" sz="380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after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Effect transition="in" filter="wipe(down)">
                                      <p:cBhvr>
                                        <p:cTn id="7" dur="290">
                                          <p:stCondLst>
                                            <p:cond delay="0"/>
                                          </p:stCondLst>
                                        </p:cTn>
                                        <p:tgtEl>
                                          <p:spTgt spid="9"/>
                                        </p:tgtEl>
                                      </p:cBhvr>
                                    </p:animEffect>
                                    <p:anim calcmode="lin" valueType="num">
                                      <p:cBhvr>
                                        <p:cTn id="8" dur="911"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9"/>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9"/>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9"/>
                                        </p:tgtEl>
                                        <p:attrNameLst>
                                          <p:attrName>ppt_y</p:attrName>
                                        </p:attrNameLst>
                                      </p:cBhvr>
                                      <p:tavLst>
                                        <p:tav tm="0" fmla="#ppt_y-sin(pi*$)/81">
                                          <p:val>
                                            <p:fltVal val="0"/>
                                          </p:val>
                                        </p:tav>
                                        <p:tav tm="100000">
                                          <p:val>
                                            <p:fltVal val="1"/>
                                          </p:val>
                                        </p:tav>
                                      </p:tavLst>
                                    </p:anim>
                                    <p:animScale>
                                      <p:cBhvr>
                                        <p:cTn id="13" dur="13">
                                          <p:stCondLst>
                                            <p:cond delay="325"/>
                                          </p:stCondLst>
                                        </p:cTn>
                                        <p:tgtEl>
                                          <p:spTgt spid="9"/>
                                        </p:tgtEl>
                                      </p:cBhvr>
                                      <p:to x="100000" y="60000"/>
                                    </p:animScale>
                                    <p:animScale>
                                      <p:cBhvr>
                                        <p:cTn id="14" dur="83" decel="50000">
                                          <p:stCondLst>
                                            <p:cond delay="338"/>
                                          </p:stCondLst>
                                        </p:cTn>
                                        <p:tgtEl>
                                          <p:spTgt spid="9"/>
                                        </p:tgtEl>
                                      </p:cBhvr>
                                      <p:to x="100000" y="100000"/>
                                    </p:animScale>
                                    <p:animScale>
                                      <p:cBhvr>
                                        <p:cTn id="15" dur="13">
                                          <p:stCondLst>
                                            <p:cond delay="656"/>
                                          </p:stCondLst>
                                        </p:cTn>
                                        <p:tgtEl>
                                          <p:spTgt spid="9"/>
                                        </p:tgtEl>
                                      </p:cBhvr>
                                      <p:to x="100000" y="80000"/>
                                    </p:animScale>
                                    <p:animScale>
                                      <p:cBhvr>
                                        <p:cTn id="16" dur="83" decel="50000">
                                          <p:stCondLst>
                                            <p:cond delay="669"/>
                                          </p:stCondLst>
                                        </p:cTn>
                                        <p:tgtEl>
                                          <p:spTgt spid="9"/>
                                        </p:tgtEl>
                                      </p:cBhvr>
                                      <p:to x="100000" y="100000"/>
                                    </p:animScale>
                                    <p:animScale>
                                      <p:cBhvr>
                                        <p:cTn id="17" dur="13">
                                          <p:stCondLst>
                                            <p:cond delay="821"/>
                                          </p:stCondLst>
                                        </p:cTn>
                                        <p:tgtEl>
                                          <p:spTgt spid="9"/>
                                        </p:tgtEl>
                                      </p:cBhvr>
                                      <p:to x="100000" y="90000"/>
                                    </p:animScale>
                                    <p:animScale>
                                      <p:cBhvr>
                                        <p:cTn id="18" dur="83" decel="50000">
                                          <p:stCondLst>
                                            <p:cond delay="834"/>
                                          </p:stCondLst>
                                        </p:cTn>
                                        <p:tgtEl>
                                          <p:spTgt spid="9"/>
                                        </p:tgtEl>
                                      </p:cBhvr>
                                      <p:to x="100000" y="100000"/>
                                    </p:animScale>
                                    <p:animScale>
                                      <p:cBhvr>
                                        <p:cTn id="19" dur="13">
                                          <p:stCondLst>
                                            <p:cond delay="904"/>
                                          </p:stCondLst>
                                        </p:cTn>
                                        <p:tgtEl>
                                          <p:spTgt spid="9"/>
                                        </p:tgtEl>
                                      </p:cBhvr>
                                      <p:to x="100000" y="95000"/>
                                    </p:animScale>
                                    <p:animScale>
                                      <p:cBhvr>
                                        <p:cTn id="20" dur="83" decel="50000">
                                          <p:stCondLst>
                                            <p:cond delay="917"/>
                                          </p:stCondLst>
                                        </p:cTn>
                                        <p:tgtEl>
                                          <p:spTgt spid="9"/>
                                        </p:tgtEl>
                                      </p:cBhvr>
                                      <p:to x="100000" y="100000"/>
                                    </p:animScale>
                                  </p:childTnLst>
                                </p:cTn>
                              </p:par>
                            </p:childTnLst>
                          </p:cTn>
                        </p:par>
                        <p:par>
                          <p:cTn id="21" fill="hold" nodeType="afterGroup">
                            <p:stCondLst>
                              <p:cond delay="4500"/>
                            </p:stCondLst>
                            <p:childTnLst>
                              <p:par>
                                <p:cTn id="22" presetID="26" presetClass="entr" presetSubtype="0" fill="hold" nodeType="afterEffect">
                                  <p:stCondLst>
                                    <p:cond delay="0"/>
                                  </p:stCondLst>
                                  <p:iterate type="wd">
                                    <p:tmPct val="10000"/>
                                  </p:iterate>
                                  <p:childTnLst>
                                    <p:set>
                                      <p:cBhvr>
                                        <p:cTn id="23" dur="1" fill="hold">
                                          <p:stCondLst>
                                            <p:cond delay="0"/>
                                          </p:stCondLst>
                                        </p:cTn>
                                        <p:tgtEl>
                                          <p:spTgt spid="26629"/>
                                        </p:tgtEl>
                                        <p:attrNameLst>
                                          <p:attrName>style.visibility</p:attrName>
                                        </p:attrNameLst>
                                      </p:cBhvr>
                                      <p:to>
                                        <p:strVal val="visible"/>
                                      </p:to>
                                    </p:set>
                                    <p:animEffect transition="in" filter="wipe(down)">
                                      <p:cBhvr>
                                        <p:cTn id="24" dur="290">
                                          <p:stCondLst>
                                            <p:cond delay="0"/>
                                          </p:stCondLst>
                                        </p:cTn>
                                        <p:tgtEl>
                                          <p:spTgt spid="26629"/>
                                        </p:tgtEl>
                                      </p:cBhvr>
                                    </p:animEffect>
                                    <p:anim calcmode="lin" valueType="num">
                                      <p:cBhvr>
                                        <p:cTn id="25" dur="911" tmFilter="0,0; 0.14,0.36; 0.43,0.73; 0.71,0.91; 1.0,1.0">
                                          <p:stCondLst>
                                            <p:cond delay="0"/>
                                          </p:stCondLst>
                                        </p:cTn>
                                        <p:tgtEl>
                                          <p:spTgt spid="26629"/>
                                        </p:tgtEl>
                                        <p:attrNameLst>
                                          <p:attrName>ppt_x</p:attrName>
                                        </p:attrNameLst>
                                      </p:cBhvr>
                                      <p:tavLst>
                                        <p:tav tm="0">
                                          <p:val>
                                            <p:strVal val="#ppt_x-0.25"/>
                                          </p:val>
                                        </p:tav>
                                        <p:tav tm="100000">
                                          <p:val>
                                            <p:strVal val="#ppt_x"/>
                                          </p:val>
                                        </p:tav>
                                      </p:tavLst>
                                    </p:anim>
                                    <p:anim calcmode="lin" valueType="num">
                                      <p:cBhvr>
                                        <p:cTn id="26" dur="332" tmFilter="0.0,0.0; 0.25,0.07; 0.50,0.2; 0.75,0.467; 1.0,1.0">
                                          <p:stCondLst>
                                            <p:cond delay="0"/>
                                          </p:stCondLst>
                                        </p:cTn>
                                        <p:tgtEl>
                                          <p:spTgt spid="26629"/>
                                        </p:tgtEl>
                                        <p:attrNameLst>
                                          <p:attrName>ppt_y</p:attrName>
                                        </p:attrNameLst>
                                      </p:cBhvr>
                                      <p:tavLst>
                                        <p:tav tm="0" fmla="#ppt_y-sin(pi*$)/3">
                                          <p:val>
                                            <p:fltVal val="0.5"/>
                                          </p:val>
                                        </p:tav>
                                        <p:tav tm="100000">
                                          <p:val>
                                            <p:fltVal val="1"/>
                                          </p:val>
                                        </p:tav>
                                      </p:tavLst>
                                    </p:anim>
                                    <p:anim calcmode="lin" valueType="num">
                                      <p:cBhvr>
                                        <p:cTn id="27" dur="332" tmFilter="0, 0; 0.125,0.2665; 0.25,0.4; 0.375,0.465; 0.5,0.5;  0.625,0.535; 0.75,0.6; 0.875,0.7335; 1,1">
                                          <p:stCondLst>
                                            <p:cond delay="332"/>
                                          </p:stCondLst>
                                        </p:cTn>
                                        <p:tgtEl>
                                          <p:spTgt spid="26629"/>
                                        </p:tgtEl>
                                        <p:attrNameLst>
                                          <p:attrName>ppt_y</p:attrName>
                                        </p:attrNameLst>
                                      </p:cBhvr>
                                      <p:tavLst>
                                        <p:tav tm="0" fmla="#ppt_y-sin(pi*$)/9">
                                          <p:val>
                                            <p:fltVal val="0"/>
                                          </p:val>
                                        </p:tav>
                                        <p:tav tm="100000">
                                          <p:val>
                                            <p:fltVal val="1"/>
                                          </p:val>
                                        </p:tav>
                                      </p:tavLst>
                                    </p:anim>
                                    <p:anim calcmode="lin" valueType="num">
                                      <p:cBhvr>
                                        <p:cTn id="28" dur="166" tmFilter="0, 0; 0.125,0.2665; 0.25,0.4; 0.375,0.465; 0.5,0.5;  0.625,0.535; 0.75,0.6; 0.875,0.7335; 1,1">
                                          <p:stCondLst>
                                            <p:cond delay="662"/>
                                          </p:stCondLst>
                                        </p:cTn>
                                        <p:tgtEl>
                                          <p:spTgt spid="26629"/>
                                        </p:tgtEl>
                                        <p:attrNameLst>
                                          <p:attrName>ppt_y</p:attrName>
                                        </p:attrNameLst>
                                      </p:cBhvr>
                                      <p:tavLst>
                                        <p:tav tm="0" fmla="#ppt_y-sin(pi*$)/27">
                                          <p:val>
                                            <p:fltVal val="0"/>
                                          </p:val>
                                        </p:tav>
                                        <p:tav tm="100000">
                                          <p:val>
                                            <p:fltVal val="1"/>
                                          </p:val>
                                        </p:tav>
                                      </p:tavLst>
                                    </p:anim>
                                    <p:anim calcmode="lin" valueType="num">
                                      <p:cBhvr>
                                        <p:cTn id="29" dur="82" tmFilter="0, 0; 0.125,0.2665; 0.25,0.4; 0.375,0.465; 0.5,0.5;  0.625,0.535; 0.75,0.6; 0.875,0.7335; 1,1">
                                          <p:stCondLst>
                                            <p:cond delay="828"/>
                                          </p:stCondLst>
                                        </p:cTn>
                                        <p:tgtEl>
                                          <p:spTgt spid="26629"/>
                                        </p:tgtEl>
                                        <p:attrNameLst>
                                          <p:attrName>ppt_y</p:attrName>
                                        </p:attrNameLst>
                                      </p:cBhvr>
                                      <p:tavLst>
                                        <p:tav tm="0" fmla="#ppt_y-sin(pi*$)/81">
                                          <p:val>
                                            <p:fltVal val="0"/>
                                          </p:val>
                                        </p:tav>
                                        <p:tav tm="100000">
                                          <p:val>
                                            <p:fltVal val="1"/>
                                          </p:val>
                                        </p:tav>
                                      </p:tavLst>
                                    </p:anim>
                                    <p:animScale>
                                      <p:cBhvr>
                                        <p:cTn id="30" dur="13">
                                          <p:stCondLst>
                                            <p:cond delay="325"/>
                                          </p:stCondLst>
                                        </p:cTn>
                                        <p:tgtEl>
                                          <p:spTgt spid="26629"/>
                                        </p:tgtEl>
                                      </p:cBhvr>
                                      <p:to x="100000" y="60000"/>
                                    </p:animScale>
                                    <p:animScale>
                                      <p:cBhvr>
                                        <p:cTn id="31" dur="83" decel="50000">
                                          <p:stCondLst>
                                            <p:cond delay="338"/>
                                          </p:stCondLst>
                                        </p:cTn>
                                        <p:tgtEl>
                                          <p:spTgt spid="26629"/>
                                        </p:tgtEl>
                                      </p:cBhvr>
                                      <p:to x="100000" y="100000"/>
                                    </p:animScale>
                                    <p:animScale>
                                      <p:cBhvr>
                                        <p:cTn id="32" dur="13">
                                          <p:stCondLst>
                                            <p:cond delay="656"/>
                                          </p:stCondLst>
                                        </p:cTn>
                                        <p:tgtEl>
                                          <p:spTgt spid="26629"/>
                                        </p:tgtEl>
                                      </p:cBhvr>
                                      <p:to x="100000" y="80000"/>
                                    </p:animScale>
                                    <p:animScale>
                                      <p:cBhvr>
                                        <p:cTn id="33" dur="83" decel="50000">
                                          <p:stCondLst>
                                            <p:cond delay="669"/>
                                          </p:stCondLst>
                                        </p:cTn>
                                        <p:tgtEl>
                                          <p:spTgt spid="26629"/>
                                        </p:tgtEl>
                                      </p:cBhvr>
                                      <p:to x="100000" y="100000"/>
                                    </p:animScale>
                                    <p:animScale>
                                      <p:cBhvr>
                                        <p:cTn id="34" dur="13">
                                          <p:stCondLst>
                                            <p:cond delay="821"/>
                                          </p:stCondLst>
                                        </p:cTn>
                                        <p:tgtEl>
                                          <p:spTgt spid="26629"/>
                                        </p:tgtEl>
                                      </p:cBhvr>
                                      <p:to x="100000" y="90000"/>
                                    </p:animScale>
                                    <p:animScale>
                                      <p:cBhvr>
                                        <p:cTn id="35" dur="83" decel="50000">
                                          <p:stCondLst>
                                            <p:cond delay="834"/>
                                          </p:stCondLst>
                                        </p:cTn>
                                        <p:tgtEl>
                                          <p:spTgt spid="26629"/>
                                        </p:tgtEl>
                                      </p:cBhvr>
                                      <p:to x="100000" y="100000"/>
                                    </p:animScale>
                                    <p:animScale>
                                      <p:cBhvr>
                                        <p:cTn id="36" dur="13">
                                          <p:stCondLst>
                                            <p:cond delay="904"/>
                                          </p:stCondLst>
                                        </p:cTn>
                                        <p:tgtEl>
                                          <p:spTgt spid="26629"/>
                                        </p:tgtEl>
                                      </p:cBhvr>
                                      <p:to x="100000" y="95000"/>
                                    </p:animScale>
                                    <p:animScale>
                                      <p:cBhvr>
                                        <p:cTn id="37" dur="83" decel="50000">
                                          <p:stCondLst>
                                            <p:cond delay="917"/>
                                          </p:stCondLst>
                                        </p:cTn>
                                        <p:tgtEl>
                                          <p:spTgt spid="2662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66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E7C70699-51D2-E466-24CD-08A5B0D03444}"/>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76200" y="1"/>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pic>
        <p:nvPicPr>
          <p:cNvPr id="7" name="Picture 2">
            <a:extLst>
              <a:ext uri="{FF2B5EF4-FFF2-40B4-BE49-F238E27FC236}">
                <a16:creationId xmlns:a16="http://schemas.microsoft.com/office/drawing/2014/main" id="{B42B87C0-A5B6-B57F-8526-94DB46042B32}"/>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554768" y="0"/>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sp>
        <p:nvSpPr>
          <p:cNvPr id="20486" name="Rectangle 3">
            <a:extLst>
              <a:ext uri="{FF2B5EF4-FFF2-40B4-BE49-F238E27FC236}">
                <a16:creationId xmlns:a16="http://schemas.microsoft.com/office/drawing/2014/main" id="{4E5AB981-5003-02FF-7525-AA0B227493BB}"/>
              </a:ext>
            </a:extLst>
          </p:cNvPr>
          <p:cNvSpPr txBox="1">
            <a:spLocks noChangeArrowheads="1"/>
          </p:cNvSpPr>
          <p:nvPr/>
        </p:nvSpPr>
        <p:spPr bwMode="auto">
          <a:xfrm>
            <a:off x="1524000" y="762000"/>
            <a:ext cx="7299325"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algn="just" rtl="1">
              <a:defRPr/>
            </a:pPr>
            <a:r>
              <a:rPr lang="ar-LB" dirty="0"/>
              <a:t>مؤتمر مكسيكو : اعتمد خطة العمل العالمية للمرأة ، </a:t>
            </a:r>
            <a:r>
              <a:rPr lang="ar-SA" dirty="0"/>
              <a:t>من </a:t>
            </a:r>
            <a:r>
              <a:rPr lang="ar-LB" dirty="0"/>
              <a:t>ناحية ضرورة وضع برامج تعليمية وطرق لحل النزاع العائلي تضمن الكرامة والمساواة والأمن لكل فرد من أفراد الأسرة، لكنها لم تشر صراحة، الى العنف. </a:t>
            </a:r>
          </a:p>
          <a:p>
            <a:pPr marL="109728" indent="0" algn="just" rtl="1">
              <a:buFontTx/>
              <a:buNone/>
              <a:defRPr/>
            </a:pPr>
            <a:endParaRPr lang="ar-LB" sz="2000" dirty="0"/>
          </a:p>
          <a:p>
            <a:pPr algn="just" rtl="1">
              <a:defRPr/>
            </a:pPr>
            <a:r>
              <a:rPr lang="ar-LB" dirty="0"/>
              <a:t>مؤتمر كوبنهاغن : إعتمد قراراً بشأن العنف في الأسرة. وأشار الى العنف في المنزل، ودعا الى وضع برامج للقضاء على العنف ضد النساء والأطفال، لحماية المرأة من الإعتداء البدني والعقلي.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afterEffect">
                                  <p:stCondLst>
                                    <p:cond delay="0"/>
                                  </p:stCondLst>
                                  <p:iterate type="wd">
                                    <p:tmPct val="10000"/>
                                  </p:iterate>
                                  <p:childTnLst>
                                    <p:set>
                                      <p:cBhvr>
                                        <p:cTn id="6" dur="1" fill="hold">
                                          <p:stCondLst>
                                            <p:cond delay="0"/>
                                          </p:stCondLst>
                                        </p:cTn>
                                        <p:tgtEl>
                                          <p:spTgt spid="20486"/>
                                        </p:tgtEl>
                                        <p:attrNameLst>
                                          <p:attrName>style.visibility</p:attrName>
                                        </p:attrNameLst>
                                      </p:cBhvr>
                                      <p:to>
                                        <p:strVal val="visible"/>
                                      </p:to>
                                    </p:set>
                                    <p:animEffect transition="in" filter="wipe(down)">
                                      <p:cBhvr>
                                        <p:cTn id="7" dur="290">
                                          <p:stCondLst>
                                            <p:cond delay="0"/>
                                          </p:stCondLst>
                                        </p:cTn>
                                        <p:tgtEl>
                                          <p:spTgt spid="20486"/>
                                        </p:tgtEl>
                                      </p:cBhvr>
                                    </p:animEffect>
                                    <p:anim calcmode="lin" valueType="num">
                                      <p:cBhvr>
                                        <p:cTn id="8" dur="911" tmFilter="0,0; 0.14,0.36; 0.43,0.73; 0.71,0.91; 1.0,1.0">
                                          <p:stCondLst>
                                            <p:cond delay="0"/>
                                          </p:stCondLst>
                                        </p:cTn>
                                        <p:tgtEl>
                                          <p:spTgt spid="20486"/>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0486"/>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0486"/>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0486"/>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0486"/>
                                        </p:tgtEl>
                                        <p:attrNameLst>
                                          <p:attrName>ppt_y</p:attrName>
                                        </p:attrNameLst>
                                      </p:cBhvr>
                                      <p:tavLst>
                                        <p:tav tm="0" fmla="#ppt_y-sin(pi*$)/81">
                                          <p:val>
                                            <p:fltVal val="0"/>
                                          </p:val>
                                        </p:tav>
                                        <p:tav tm="100000">
                                          <p:val>
                                            <p:fltVal val="1"/>
                                          </p:val>
                                        </p:tav>
                                      </p:tavLst>
                                    </p:anim>
                                    <p:animScale>
                                      <p:cBhvr>
                                        <p:cTn id="13" dur="13">
                                          <p:stCondLst>
                                            <p:cond delay="325"/>
                                          </p:stCondLst>
                                        </p:cTn>
                                        <p:tgtEl>
                                          <p:spTgt spid="20486"/>
                                        </p:tgtEl>
                                      </p:cBhvr>
                                      <p:to x="100000" y="60000"/>
                                    </p:animScale>
                                    <p:animScale>
                                      <p:cBhvr>
                                        <p:cTn id="14" dur="83" decel="50000">
                                          <p:stCondLst>
                                            <p:cond delay="338"/>
                                          </p:stCondLst>
                                        </p:cTn>
                                        <p:tgtEl>
                                          <p:spTgt spid="20486"/>
                                        </p:tgtEl>
                                      </p:cBhvr>
                                      <p:to x="100000" y="100000"/>
                                    </p:animScale>
                                    <p:animScale>
                                      <p:cBhvr>
                                        <p:cTn id="15" dur="13">
                                          <p:stCondLst>
                                            <p:cond delay="656"/>
                                          </p:stCondLst>
                                        </p:cTn>
                                        <p:tgtEl>
                                          <p:spTgt spid="20486"/>
                                        </p:tgtEl>
                                      </p:cBhvr>
                                      <p:to x="100000" y="80000"/>
                                    </p:animScale>
                                    <p:animScale>
                                      <p:cBhvr>
                                        <p:cTn id="16" dur="83" decel="50000">
                                          <p:stCondLst>
                                            <p:cond delay="669"/>
                                          </p:stCondLst>
                                        </p:cTn>
                                        <p:tgtEl>
                                          <p:spTgt spid="20486"/>
                                        </p:tgtEl>
                                      </p:cBhvr>
                                      <p:to x="100000" y="100000"/>
                                    </p:animScale>
                                    <p:animScale>
                                      <p:cBhvr>
                                        <p:cTn id="17" dur="13">
                                          <p:stCondLst>
                                            <p:cond delay="821"/>
                                          </p:stCondLst>
                                        </p:cTn>
                                        <p:tgtEl>
                                          <p:spTgt spid="20486"/>
                                        </p:tgtEl>
                                      </p:cBhvr>
                                      <p:to x="100000" y="90000"/>
                                    </p:animScale>
                                    <p:animScale>
                                      <p:cBhvr>
                                        <p:cTn id="18" dur="83" decel="50000">
                                          <p:stCondLst>
                                            <p:cond delay="834"/>
                                          </p:stCondLst>
                                        </p:cTn>
                                        <p:tgtEl>
                                          <p:spTgt spid="20486"/>
                                        </p:tgtEl>
                                      </p:cBhvr>
                                      <p:to x="100000" y="100000"/>
                                    </p:animScale>
                                    <p:animScale>
                                      <p:cBhvr>
                                        <p:cTn id="19" dur="13">
                                          <p:stCondLst>
                                            <p:cond delay="904"/>
                                          </p:stCondLst>
                                        </p:cTn>
                                        <p:tgtEl>
                                          <p:spTgt spid="20486"/>
                                        </p:tgtEl>
                                      </p:cBhvr>
                                      <p:to x="100000" y="95000"/>
                                    </p:animScale>
                                    <p:animScale>
                                      <p:cBhvr>
                                        <p:cTn id="20" dur="83" decel="50000">
                                          <p:stCondLst>
                                            <p:cond delay="917"/>
                                          </p:stCondLst>
                                        </p:cTn>
                                        <p:tgtEl>
                                          <p:spTgt spid="2048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8F6968C5-4290-C366-C561-D3A93955F3B9}"/>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76200" y="1"/>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pic>
        <p:nvPicPr>
          <p:cNvPr id="7" name="Picture 2">
            <a:extLst>
              <a:ext uri="{FF2B5EF4-FFF2-40B4-BE49-F238E27FC236}">
                <a16:creationId xmlns:a16="http://schemas.microsoft.com/office/drawing/2014/main" id="{DF385261-3628-C608-43B6-6DE9AEA46AAF}"/>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554768" y="0"/>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sp>
        <p:nvSpPr>
          <p:cNvPr id="20486" name="Rectangle 3">
            <a:extLst>
              <a:ext uri="{FF2B5EF4-FFF2-40B4-BE49-F238E27FC236}">
                <a16:creationId xmlns:a16="http://schemas.microsoft.com/office/drawing/2014/main" id="{0233F845-DD9B-3AA4-1BF2-2A036D454169}"/>
              </a:ext>
            </a:extLst>
          </p:cNvPr>
          <p:cNvSpPr txBox="1">
            <a:spLocks noChangeArrowheads="1"/>
          </p:cNvSpPr>
          <p:nvPr/>
        </p:nvSpPr>
        <p:spPr bwMode="auto">
          <a:xfrm>
            <a:off x="1524000" y="533400"/>
            <a:ext cx="7299325"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marL="681228" indent="-571500" algn="just" rtl="1">
              <a:defRPr/>
            </a:pPr>
            <a:r>
              <a:rPr lang="ar-SA" sz="3600" dirty="0"/>
              <a:t> </a:t>
            </a:r>
            <a:r>
              <a:rPr lang="ar-LB" sz="3600" dirty="0"/>
              <a:t>مؤتمر نيروبي العام 1985 لمراجعة وتقييم إنجازات عقد المرأة ، وضعت الإستراتيجيات</a:t>
            </a:r>
            <a:r>
              <a:rPr lang="ar-SA" sz="3600" dirty="0"/>
              <a:t> </a:t>
            </a:r>
            <a:r>
              <a:rPr lang="ar-LB" sz="3600" dirty="0"/>
              <a:t>المستقبلية التي يقتضي  إعتمدها للقضاء على  العنف ضد المرأة في الشأنين العام والخاص</a:t>
            </a:r>
          </a:p>
          <a:p>
            <a:pPr marL="109728" indent="0" algn="just" rtl="1">
              <a:buFont typeface="Arial" panose="020B0604020202020204" pitchFamily="34" charset="0"/>
              <a:buNone/>
              <a:defRPr/>
            </a:pPr>
            <a:endParaRPr lang="ar-SA" sz="2400" dirty="0"/>
          </a:p>
          <a:p>
            <a:pPr marL="681228" indent="-571500" algn="just" rtl="1">
              <a:defRPr/>
            </a:pPr>
            <a:r>
              <a:rPr lang="ar-LB" sz="3600" dirty="0"/>
              <a:t>مؤتمر فيينا 1993 : له الأثر الكبير في تسريع صدور إعلان القضاء على العنف ضد المرأة، وفي تعيين لجنة حقوق الإنسان مقرراً خاصاً بشأن العنف ضد المرأة</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afterEffect">
                                  <p:stCondLst>
                                    <p:cond delay="0"/>
                                  </p:stCondLst>
                                  <p:iterate type="wd">
                                    <p:tmPct val="10000"/>
                                  </p:iterate>
                                  <p:childTnLst>
                                    <p:set>
                                      <p:cBhvr>
                                        <p:cTn id="6" dur="1" fill="hold">
                                          <p:stCondLst>
                                            <p:cond delay="0"/>
                                          </p:stCondLst>
                                        </p:cTn>
                                        <p:tgtEl>
                                          <p:spTgt spid="20486"/>
                                        </p:tgtEl>
                                        <p:attrNameLst>
                                          <p:attrName>style.visibility</p:attrName>
                                        </p:attrNameLst>
                                      </p:cBhvr>
                                      <p:to>
                                        <p:strVal val="visible"/>
                                      </p:to>
                                    </p:set>
                                    <p:animEffect transition="in" filter="wipe(down)">
                                      <p:cBhvr>
                                        <p:cTn id="7" dur="290">
                                          <p:stCondLst>
                                            <p:cond delay="0"/>
                                          </p:stCondLst>
                                        </p:cTn>
                                        <p:tgtEl>
                                          <p:spTgt spid="20486"/>
                                        </p:tgtEl>
                                      </p:cBhvr>
                                    </p:animEffect>
                                    <p:anim calcmode="lin" valueType="num">
                                      <p:cBhvr>
                                        <p:cTn id="8" dur="911" tmFilter="0,0; 0.14,0.36; 0.43,0.73; 0.71,0.91; 1.0,1.0">
                                          <p:stCondLst>
                                            <p:cond delay="0"/>
                                          </p:stCondLst>
                                        </p:cTn>
                                        <p:tgtEl>
                                          <p:spTgt spid="20486"/>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0486"/>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0486"/>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0486"/>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0486"/>
                                        </p:tgtEl>
                                        <p:attrNameLst>
                                          <p:attrName>ppt_y</p:attrName>
                                        </p:attrNameLst>
                                      </p:cBhvr>
                                      <p:tavLst>
                                        <p:tav tm="0" fmla="#ppt_y-sin(pi*$)/81">
                                          <p:val>
                                            <p:fltVal val="0"/>
                                          </p:val>
                                        </p:tav>
                                        <p:tav tm="100000">
                                          <p:val>
                                            <p:fltVal val="1"/>
                                          </p:val>
                                        </p:tav>
                                      </p:tavLst>
                                    </p:anim>
                                    <p:animScale>
                                      <p:cBhvr>
                                        <p:cTn id="13" dur="13">
                                          <p:stCondLst>
                                            <p:cond delay="325"/>
                                          </p:stCondLst>
                                        </p:cTn>
                                        <p:tgtEl>
                                          <p:spTgt spid="20486"/>
                                        </p:tgtEl>
                                      </p:cBhvr>
                                      <p:to x="100000" y="60000"/>
                                    </p:animScale>
                                    <p:animScale>
                                      <p:cBhvr>
                                        <p:cTn id="14" dur="83" decel="50000">
                                          <p:stCondLst>
                                            <p:cond delay="338"/>
                                          </p:stCondLst>
                                        </p:cTn>
                                        <p:tgtEl>
                                          <p:spTgt spid="20486"/>
                                        </p:tgtEl>
                                      </p:cBhvr>
                                      <p:to x="100000" y="100000"/>
                                    </p:animScale>
                                    <p:animScale>
                                      <p:cBhvr>
                                        <p:cTn id="15" dur="13">
                                          <p:stCondLst>
                                            <p:cond delay="656"/>
                                          </p:stCondLst>
                                        </p:cTn>
                                        <p:tgtEl>
                                          <p:spTgt spid="20486"/>
                                        </p:tgtEl>
                                      </p:cBhvr>
                                      <p:to x="100000" y="80000"/>
                                    </p:animScale>
                                    <p:animScale>
                                      <p:cBhvr>
                                        <p:cTn id="16" dur="83" decel="50000">
                                          <p:stCondLst>
                                            <p:cond delay="669"/>
                                          </p:stCondLst>
                                        </p:cTn>
                                        <p:tgtEl>
                                          <p:spTgt spid="20486"/>
                                        </p:tgtEl>
                                      </p:cBhvr>
                                      <p:to x="100000" y="100000"/>
                                    </p:animScale>
                                    <p:animScale>
                                      <p:cBhvr>
                                        <p:cTn id="17" dur="13">
                                          <p:stCondLst>
                                            <p:cond delay="821"/>
                                          </p:stCondLst>
                                        </p:cTn>
                                        <p:tgtEl>
                                          <p:spTgt spid="20486"/>
                                        </p:tgtEl>
                                      </p:cBhvr>
                                      <p:to x="100000" y="90000"/>
                                    </p:animScale>
                                    <p:animScale>
                                      <p:cBhvr>
                                        <p:cTn id="18" dur="83" decel="50000">
                                          <p:stCondLst>
                                            <p:cond delay="834"/>
                                          </p:stCondLst>
                                        </p:cTn>
                                        <p:tgtEl>
                                          <p:spTgt spid="20486"/>
                                        </p:tgtEl>
                                      </p:cBhvr>
                                      <p:to x="100000" y="100000"/>
                                    </p:animScale>
                                    <p:animScale>
                                      <p:cBhvr>
                                        <p:cTn id="19" dur="13">
                                          <p:stCondLst>
                                            <p:cond delay="904"/>
                                          </p:stCondLst>
                                        </p:cTn>
                                        <p:tgtEl>
                                          <p:spTgt spid="20486"/>
                                        </p:tgtEl>
                                      </p:cBhvr>
                                      <p:to x="100000" y="95000"/>
                                    </p:animScale>
                                    <p:animScale>
                                      <p:cBhvr>
                                        <p:cTn id="20" dur="83" decel="50000">
                                          <p:stCondLst>
                                            <p:cond delay="917"/>
                                          </p:stCondLst>
                                        </p:cTn>
                                        <p:tgtEl>
                                          <p:spTgt spid="2048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2177397C-8F96-AAC1-4C98-3C7F940BCA8E}"/>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76200" y="1"/>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pic>
        <p:nvPicPr>
          <p:cNvPr id="7" name="Picture 2">
            <a:extLst>
              <a:ext uri="{FF2B5EF4-FFF2-40B4-BE49-F238E27FC236}">
                <a16:creationId xmlns:a16="http://schemas.microsoft.com/office/drawing/2014/main" id="{EC5D2113-CAF4-9347-A587-A9B4E538DC36}"/>
              </a:ext>
            </a:extLst>
          </p:cNvPr>
          <p:cNvPicPr>
            <a:picLocks noChangeAspect="1" noChangeArrowheads="1"/>
          </p:cNvPicPr>
          <p:nvPr/>
        </p:nvPicPr>
        <p:blipFill rotWithShape="1">
          <a:blip r:embed="rId3" cstate="print">
            <a:clrChange>
              <a:clrFrom>
                <a:srgbClr val="D9E8A3"/>
              </a:clrFrom>
              <a:clrTo>
                <a:srgbClr val="D9E8A3">
                  <a:alpha val="0"/>
                </a:srgbClr>
              </a:clrTo>
            </a:clrChange>
            <a:duotone>
              <a:prstClr val="black"/>
              <a:srgbClr val="FF66CC">
                <a:tint val="45000"/>
                <a:satMod val="400000"/>
              </a:srgbClr>
            </a:duotone>
          </a:blip>
          <a:srcRect r="66504"/>
          <a:stretch/>
        </p:blipFill>
        <p:spPr bwMode="auto">
          <a:xfrm>
            <a:off x="554768" y="0"/>
            <a:ext cx="670774" cy="6858000"/>
          </a:xfrm>
          <a:prstGeom prst="rect">
            <a:avLst/>
          </a:prstGeom>
          <a:noFill/>
          <a:ln>
            <a:noFill/>
          </a:ln>
          <a:effectLst>
            <a:glow>
              <a:schemeClr val="accent1">
                <a:alpha val="40000"/>
              </a:schemeClr>
            </a:glow>
            <a:outerShdw dist="35921" dir="2700000" algn="ctr" rotWithShape="0">
              <a:schemeClr val="bg2">
                <a:alpha val="0"/>
              </a:schemeClr>
            </a:outerShdw>
          </a:effectLst>
        </p:spPr>
      </p:pic>
      <p:sp>
        <p:nvSpPr>
          <p:cNvPr id="9" name="Rectangle 2">
            <a:extLst>
              <a:ext uri="{FF2B5EF4-FFF2-40B4-BE49-F238E27FC236}">
                <a16:creationId xmlns:a16="http://schemas.microsoft.com/office/drawing/2014/main" id="{F6976F61-6A66-7B9A-31CC-7218786E1D3C}"/>
              </a:ext>
            </a:extLst>
          </p:cNvPr>
          <p:cNvSpPr txBox="1">
            <a:spLocks noChangeArrowheads="1"/>
          </p:cNvSpPr>
          <p:nvPr/>
        </p:nvSpPr>
        <p:spPr bwMode="auto">
          <a:xfrm>
            <a:off x="1066800" y="31750"/>
            <a:ext cx="80772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rebuchet MS" pitchFamily="34" charset="0"/>
              </a:defRPr>
            </a:lvl2pPr>
            <a:lvl3pPr algn="ctr" rtl="0" eaLnBrk="0" fontAlgn="base" hangingPunct="0">
              <a:spcBef>
                <a:spcPct val="0"/>
              </a:spcBef>
              <a:spcAft>
                <a:spcPct val="0"/>
              </a:spcAft>
              <a:defRPr sz="4400">
                <a:solidFill>
                  <a:schemeClr val="tx1"/>
                </a:solidFill>
                <a:latin typeface="Trebuchet MS" pitchFamily="34" charset="0"/>
              </a:defRPr>
            </a:lvl3pPr>
            <a:lvl4pPr algn="ctr" rtl="0" eaLnBrk="0" fontAlgn="base" hangingPunct="0">
              <a:spcBef>
                <a:spcPct val="0"/>
              </a:spcBef>
              <a:spcAft>
                <a:spcPct val="0"/>
              </a:spcAft>
              <a:defRPr sz="4400">
                <a:solidFill>
                  <a:schemeClr val="tx1"/>
                </a:solidFill>
                <a:latin typeface="Trebuchet MS" pitchFamily="34" charset="0"/>
              </a:defRPr>
            </a:lvl4pPr>
            <a:lvl5pPr algn="ctr" rtl="0" eaLnBrk="0" fontAlgn="base" hangingPunct="0">
              <a:spcBef>
                <a:spcPct val="0"/>
              </a:spcBef>
              <a:spcAft>
                <a:spcPct val="0"/>
              </a:spcAft>
              <a:defRPr sz="4400">
                <a:solidFill>
                  <a:schemeClr val="tx1"/>
                </a:solidFill>
                <a:latin typeface="Trebuchet MS" pitchFamily="34" charset="0"/>
              </a:defRPr>
            </a:lvl5pPr>
            <a:lvl6pPr marL="457200" algn="ctr" rtl="0" fontAlgn="base">
              <a:spcBef>
                <a:spcPct val="0"/>
              </a:spcBef>
              <a:spcAft>
                <a:spcPct val="0"/>
              </a:spcAft>
              <a:defRPr sz="4400">
                <a:solidFill>
                  <a:schemeClr val="tx1"/>
                </a:solidFill>
                <a:latin typeface="Trebuchet MS" pitchFamily="34" charset="0"/>
              </a:defRPr>
            </a:lvl6pPr>
            <a:lvl7pPr marL="914400" algn="ctr" rtl="0" fontAlgn="base">
              <a:spcBef>
                <a:spcPct val="0"/>
              </a:spcBef>
              <a:spcAft>
                <a:spcPct val="0"/>
              </a:spcAft>
              <a:defRPr sz="4400">
                <a:solidFill>
                  <a:schemeClr val="tx1"/>
                </a:solidFill>
                <a:latin typeface="Trebuchet MS" pitchFamily="34" charset="0"/>
              </a:defRPr>
            </a:lvl7pPr>
            <a:lvl8pPr marL="1371600" algn="ctr" rtl="0" fontAlgn="base">
              <a:spcBef>
                <a:spcPct val="0"/>
              </a:spcBef>
              <a:spcAft>
                <a:spcPct val="0"/>
              </a:spcAft>
              <a:defRPr sz="4400">
                <a:solidFill>
                  <a:schemeClr val="tx1"/>
                </a:solidFill>
                <a:latin typeface="Trebuchet MS" pitchFamily="34" charset="0"/>
              </a:defRPr>
            </a:lvl8pPr>
            <a:lvl9pPr marL="1828800" algn="ctr" rtl="0" fontAlgn="base">
              <a:spcBef>
                <a:spcPct val="0"/>
              </a:spcBef>
              <a:spcAft>
                <a:spcPct val="0"/>
              </a:spcAft>
              <a:defRPr sz="4400">
                <a:solidFill>
                  <a:schemeClr val="tx1"/>
                </a:solidFill>
                <a:latin typeface="Trebuchet MS" pitchFamily="34" charset="0"/>
              </a:defRPr>
            </a:lvl9pPr>
          </a:lstStyle>
          <a:p>
            <a:pPr rtl="1">
              <a:defRPr/>
            </a:pPr>
            <a:r>
              <a:rPr lang="ar-LB" sz="3800" b="1" i="1" dirty="0">
                <a:latin typeface="Arial" panose="020B0604020202020204" pitchFamily="34" charset="0"/>
                <a:ea typeface="+mn-ea"/>
                <a:cs typeface="Arial" panose="020B0604020202020204" pitchFamily="34" charset="0"/>
              </a:rPr>
              <a:t>تأمين أكبر قدر من التمتع  بحقوق</a:t>
            </a:r>
            <a:r>
              <a:rPr lang="ar-SA" sz="3800" b="1" i="1" dirty="0">
                <a:latin typeface="Arial" panose="020B0604020202020204" pitchFamily="34" charset="0"/>
                <a:ea typeface="+mn-ea"/>
                <a:cs typeface="Arial" panose="020B0604020202020204" pitchFamily="34" charset="0"/>
              </a:rPr>
              <a:t> المرأة</a:t>
            </a:r>
            <a:endParaRPr lang="en-US" sz="3800" b="1" i="1" dirty="0">
              <a:latin typeface="Arial" panose="020B0604020202020204" pitchFamily="34" charset="0"/>
              <a:ea typeface="+mn-ea"/>
              <a:cs typeface="Arial" panose="020B0604020202020204" pitchFamily="34" charset="0"/>
            </a:endParaRPr>
          </a:p>
        </p:txBody>
      </p:sp>
      <p:sp>
        <p:nvSpPr>
          <p:cNvPr id="32773" name="Rectangle 3">
            <a:extLst>
              <a:ext uri="{FF2B5EF4-FFF2-40B4-BE49-F238E27FC236}">
                <a16:creationId xmlns:a16="http://schemas.microsoft.com/office/drawing/2014/main" id="{DE57BFEF-6199-DE19-9D5A-497F4EC345CD}"/>
              </a:ext>
            </a:extLst>
          </p:cNvPr>
          <p:cNvSpPr txBox="1">
            <a:spLocks noChangeArrowheads="1"/>
          </p:cNvSpPr>
          <p:nvPr/>
        </p:nvSpPr>
        <p:spPr bwMode="auto">
          <a:xfrm>
            <a:off x="1387475" y="1066800"/>
            <a:ext cx="7527925"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Trebuchet MS" panose="020B0603020202020204" pitchFamily="34" charset="0"/>
              </a:defRPr>
            </a:lvl1pPr>
            <a:lvl2pPr marL="742950" indent="-285750">
              <a:spcBef>
                <a:spcPct val="20000"/>
              </a:spcBef>
              <a:buFont typeface="Arial" panose="020B0604020202020204" pitchFamily="34" charset="0"/>
              <a:buChar char="–"/>
              <a:defRPr sz="2800">
                <a:solidFill>
                  <a:schemeClr val="tx1"/>
                </a:solidFill>
                <a:latin typeface="Trebuchet MS" panose="020B0603020202020204" pitchFamily="34" charset="0"/>
              </a:defRPr>
            </a:lvl2pPr>
            <a:lvl3pPr marL="1143000" indent="-228600">
              <a:spcBef>
                <a:spcPct val="20000"/>
              </a:spcBef>
              <a:buFont typeface="Arial" panose="020B0604020202020204" pitchFamily="34" charset="0"/>
              <a:buChar char="•"/>
              <a:defRPr sz="2400">
                <a:solidFill>
                  <a:schemeClr val="tx1"/>
                </a:solidFill>
                <a:latin typeface="Trebuchet MS" panose="020B0603020202020204" pitchFamily="34" charset="0"/>
              </a:defRPr>
            </a:lvl3pPr>
            <a:lvl4pPr marL="1600200" indent="-228600">
              <a:spcBef>
                <a:spcPct val="20000"/>
              </a:spcBef>
              <a:buFont typeface="Arial" panose="020B0604020202020204" pitchFamily="34" charset="0"/>
              <a:buChar char="–"/>
              <a:defRPr sz="2000">
                <a:solidFill>
                  <a:schemeClr val="tx1"/>
                </a:solidFill>
                <a:latin typeface="Trebuchet MS" panose="020B0603020202020204" pitchFamily="34" charset="0"/>
              </a:defRPr>
            </a:lvl4pPr>
            <a:lvl5pPr marL="2057400" indent="-228600">
              <a:spcBef>
                <a:spcPct val="20000"/>
              </a:spcBef>
              <a:buFont typeface="Arial" panose="020B0604020202020204" pitchFamily="34" charset="0"/>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9pPr>
          </a:lstStyle>
          <a:p>
            <a:pPr algn="r">
              <a:buFontTx/>
              <a:buNone/>
            </a:pPr>
            <a:r>
              <a:rPr lang="ar-LB" altLang="en-US" sz="3600"/>
              <a:t>هي حقوق غير قابلة للتصرف و متأصلة بال</a:t>
            </a:r>
            <a:r>
              <a:rPr lang="ar-SA" altLang="en-US" sz="3600"/>
              <a:t>مرأة</a:t>
            </a:r>
            <a:r>
              <a:rPr lang="ar-LB" altLang="en-US" sz="3600"/>
              <a:t> لا يمكن حرمانه</a:t>
            </a:r>
            <a:r>
              <a:rPr lang="ar-SA" altLang="en-US" sz="3600"/>
              <a:t>ا</a:t>
            </a:r>
            <a:r>
              <a:rPr lang="ar-LB" altLang="en-US" sz="3600"/>
              <a:t> منها .   </a:t>
            </a:r>
          </a:p>
          <a:p>
            <a:pPr algn="r">
              <a:buFontTx/>
              <a:buNone/>
            </a:pPr>
            <a:r>
              <a:rPr lang="ar-LB" altLang="en-US" sz="3600"/>
              <a:t>يمكن تقييدها ولكن إن مشروعية المعايير الواجب إستخدامها لتحديد  القيود هي :</a:t>
            </a:r>
            <a:endParaRPr lang="ar-SA" altLang="en-US" sz="3600"/>
          </a:p>
          <a:p>
            <a:pPr algn="r">
              <a:buFontTx/>
              <a:buNone/>
            </a:pPr>
            <a:r>
              <a:rPr lang="ar-LB" altLang="en-US" sz="1400"/>
              <a:t> </a:t>
            </a:r>
          </a:p>
          <a:p>
            <a:pPr algn="r" rtl="1"/>
            <a:r>
              <a:rPr lang="ar-LB" altLang="en-US" sz="3600" b="1"/>
              <a:t>تهديد إستثائي يشكل خطرا على وحدة الأمة</a:t>
            </a:r>
            <a:endParaRPr lang="ar-SA" altLang="en-US" sz="3600" b="1"/>
          </a:p>
          <a:p>
            <a:pPr algn="r" rtl="1"/>
            <a:r>
              <a:rPr lang="ar-LB" altLang="en-US" sz="3600" b="1"/>
              <a:t>الإعلان الرسمي</a:t>
            </a:r>
            <a:endParaRPr lang="ar-SA" altLang="en-US" sz="3600" b="1"/>
          </a:p>
          <a:p>
            <a:pPr algn="r" rtl="1"/>
            <a:r>
              <a:rPr lang="ar-LB" altLang="en-US" sz="3600" b="1"/>
              <a:t>عدم تقييد بعض الحقوق </a:t>
            </a:r>
            <a:endParaRPr lang="en-US" altLang="en-US" sz="36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nodeType="afterGroup">
                            <p:stCondLst>
                              <p:cond delay="2000"/>
                            </p:stCondLst>
                            <p:childTnLst>
                              <p:par>
                                <p:cTn id="11" presetID="53" presetClass="entr" presetSubtype="16" fill="hold" nodeType="afterEffect">
                                  <p:stCondLst>
                                    <p:cond delay="0"/>
                                  </p:stCondLst>
                                  <p:iterate type="wd">
                                    <p:tmPct val="10000"/>
                                  </p:iterate>
                                  <p:childTnLst>
                                    <p:set>
                                      <p:cBhvr>
                                        <p:cTn id="12" dur="1" fill="hold">
                                          <p:stCondLst>
                                            <p:cond delay="0"/>
                                          </p:stCondLst>
                                        </p:cTn>
                                        <p:tgtEl>
                                          <p:spTgt spid="32773"/>
                                        </p:tgtEl>
                                        <p:attrNameLst>
                                          <p:attrName>style.visibility</p:attrName>
                                        </p:attrNameLst>
                                      </p:cBhvr>
                                      <p:to>
                                        <p:strVal val="visible"/>
                                      </p:to>
                                    </p:set>
                                    <p:anim calcmode="lin" valueType="num">
                                      <p:cBhvr>
                                        <p:cTn id="13" dur="1000" fill="hold"/>
                                        <p:tgtEl>
                                          <p:spTgt spid="32773"/>
                                        </p:tgtEl>
                                        <p:attrNameLst>
                                          <p:attrName>ppt_w</p:attrName>
                                        </p:attrNameLst>
                                      </p:cBhvr>
                                      <p:tavLst>
                                        <p:tav tm="0">
                                          <p:val>
                                            <p:fltVal val="0"/>
                                          </p:val>
                                        </p:tav>
                                        <p:tav tm="100000">
                                          <p:val>
                                            <p:strVal val="#ppt_w"/>
                                          </p:val>
                                        </p:tav>
                                      </p:tavLst>
                                    </p:anim>
                                    <p:anim calcmode="lin" valueType="num">
                                      <p:cBhvr>
                                        <p:cTn id="14" dur="1000" fill="hold"/>
                                        <p:tgtEl>
                                          <p:spTgt spid="32773"/>
                                        </p:tgtEl>
                                        <p:attrNameLst>
                                          <p:attrName>ppt_h</p:attrName>
                                        </p:attrNameLst>
                                      </p:cBhvr>
                                      <p:tavLst>
                                        <p:tav tm="0">
                                          <p:val>
                                            <p:fltVal val="0"/>
                                          </p:val>
                                        </p:tav>
                                        <p:tav tm="100000">
                                          <p:val>
                                            <p:strVal val="#ppt_h"/>
                                          </p:val>
                                        </p:tav>
                                      </p:tavLst>
                                    </p:anim>
                                    <p:animEffect transition="in" filter="fade">
                                      <p:cBhvr>
                                        <p:cTn id="15" dur="1000"/>
                                        <p:tgtEl>
                                          <p:spTgt spid="32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2773" grpId="0"/>
    </p:bldLst>
  </p:timing>
</p:sld>
</file>

<file path=ppt/tags/tag1.xml><?xml version="1.0" encoding="utf-8"?>
<p:tagLst xmlns:a="http://schemas.openxmlformats.org/drawingml/2006/main" xmlns:r="http://schemas.openxmlformats.org/officeDocument/2006/relationships" xmlns:p="http://schemas.openxmlformats.org/presentationml/2006/main">
  <p:tag name="DVSHAPEID" val="jZ1DcuwnBs7QAXUEAxcoi0"/>
</p:tagLst>
</file>

<file path=ppt/theme/theme1.xml><?xml version="1.0" encoding="utf-8"?>
<a:theme xmlns:a="http://schemas.openxmlformats.org/drawingml/2006/main" name="1_MODULE INTRO SLIDE">
  <a:themeElements>
    <a:clrScheme name="NED">
      <a:dk1>
        <a:srgbClr val="003366"/>
      </a:dk1>
      <a:lt1>
        <a:srgbClr val="FFFFFF"/>
      </a:lt1>
      <a:dk2>
        <a:srgbClr val="1F2123"/>
      </a:dk2>
      <a:lt2>
        <a:srgbClr val="B26D34"/>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14919</TotalTime>
  <Words>3135</Words>
  <Application>Microsoft Office PowerPoint</Application>
  <PresentationFormat>On-screen Show (4:3)</PresentationFormat>
  <Paragraphs>210</Paragraphs>
  <Slides>18</Slides>
  <Notes>18</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30" baseType="lpstr">
      <vt:lpstr>Aldhabi</vt:lpstr>
      <vt:lpstr>Arial</vt:lpstr>
      <vt:lpstr>Calibri</vt:lpstr>
      <vt:lpstr>Courier New</vt:lpstr>
      <vt:lpstr>Dubai</vt:lpstr>
      <vt:lpstr>Simplified Arabic</vt:lpstr>
      <vt:lpstr>Tahoma</vt:lpstr>
      <vt:lpstr>Times New Roman</vt:lpstr>
      <vt:lpstr>Trebuchet MS</vt:lpstr>
      <vt:lpstr>Wingdings</vt:lpstr>
      <vt:lpstr>1_MODULE INTRO SLIDE</vt:lpstr>
      <vt:lpstr>Document</vt:lpstr>
      <vt:lpstr>تطور حقوق المرأة ضمن حقوق الإنسان</vt:lpstr>
      <vt:lpstr>حقوق الإنسان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مشاركة المرأة في الحياة السياسية: الفوائد</vt:lpstr>
      <vt:lpstr>الخلاصة</vt:lpstr>
      <vt:lpstr>الأهداف</vt:lpstr>
      <vt:lpstr>نساء يعملن معاً</vt:lpstr>
      <vt:lpstr>شكراً جزيلاً لإصغائكم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Kemp</dc:creator>
  <cp:lastModifiedBy>Maher</cp:lastModifiedBy>
  <cp:revision>442</cp:revision>
  <cp:lastPrinted>2013-12-20T09:49:26Z</cp:lastPrinted>
  <dcterms:created xsi:type="dcterms:W3CDTF">2012-10-05T16:59:18Z</dcterms:created>
  <dcterms:modified xsi:type="dcterms:W3CDTF">2024-07-01T08:00:24Z</dcterms:modified>
</cp:coreProperties>
</file>