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1127-E05F-4C80-8DFF-3E256A29B064}" type="datetimeFigureOut">
              <a:rPr lang="ar-IQ" smtClean="0"/>
              <a:t>03/11/1445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A1B-F655-45CF-B4F2-32009EAA529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55813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1127-E05F-4C80-8DFF-3E256A29B064}" type="datetimeFigureOut">
              <a:rPr lang="ar-IQ" smtClean="0"/>
              <a:t>03/11/1445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A1B-F655-45CF-B4F2-32009EAA529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30289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1127-E05F-4C80-8DFF-3E256A29B064}" type="datetimeFigureOut">
              <a:rPr lang="ar-IQ" smtClean="0"/>
              <a:t>03/11/1445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A1B-F655-45CF-B4F2-32009EAA529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23871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1127-E05F-4C80-8DFF-3E256A29B064}" type="datetimeFigureOut">
              <a:rPr lang="ar-IQ" smtClean="0"/>
              <a:t>03/11/1445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A1B-F655-45CF-B4F2-32009EAA529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31766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1127-E05F-4C80-8DFF-3E256A29B064}" type="datetimeFigureOut">
              <a:rPr lang="ar-IQ" smtClean="0"/>
              <a:t>03/11/1445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A1B-F655-45CF-B4F2-32009EAA529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4645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1127-E05F-4C80-8DFF-3E256A29B064}" type="datetimeFigureOut">
              <a:rPr lang="ar-IQ" smtClean="0"/>
              <a:t>03/11/1445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A1B-F655-45CF-B4F2-32009EAA529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84584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1127-E05F-4C80-8DFF-3E256A29B064}" type="datetimeFigureOut">
              <a:rPr lang="ar-IQ" smtClean="0"/>
              <a:t>03/11/1445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A1B-F655-45CF-B4F2-32009EAA529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1553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1127-E05F-4C80-8DFF-3E256A29B064}" type="datetimeFigureOut">
              <a:rPr lang="ar-IQ" smtClean="0"/>
              <a:t>03/11/1445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A1B-F655-45CF-B4F2-32009EAA529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46668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1127-E05F-4C80-8DFF-3E256A29B064}" type="datetimeFigureOut">
              <a:rPr lang="ar-IQ" smtClean="0"/>
              <a:t>03/11/1445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A1B-F655-45CF-B4F2-32009EAA529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4563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1127-E05F-4C80-8DFF-3E256A29B064}" type="datetimeFigureOut">
              <a:rPr lang="ar-IQ" smtClean="0"/>
              <a:t>03/11/1445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A1B-F655-45CF-B4F2-32009EAA529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7511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1127-E05F-4C80-8DFF-3E256A29B064}" type="datetimeFigureOut">
              <a:rPr lang="ar-IQ" smtClean="0"/>
              <a:t>03/11/1445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A1B-F655-45CF-B4F2-32009EAA529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2283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C1127-E05F-4C80-8DFF-3E256A29B064}" type="datetimeFigureOut">
              <a:rPr lang="ar-IQ" smtClean="0"/>
              <a:t>03/11/1445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8EA1B-F655-45CF-B4F2-32009EAA529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2179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ar-IQ" dirty="0"/>
              <a:t>دور الاعلام في الحفاظ على الهوية التراثية العراقية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4080" y="4800918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ar-IQ" sz="5400" dirty="0" err="1">
                <a:solidFill>
                  <a:srgbClr val="FF0000"/>
                </a:solidFill>
              </a:rPr>
              <a:t>م.م</a:t>
            </a:r>
            <a:r>
              <a:rPr lang="ar-IQ" sz="5400" dirty="0">
                <a:solidFill>
                  <a:srgbClr val="FF0000"/>
                </a:solidFill>
              </a:rPr>
              <a:t> رند قصي مجيد</a:t>
            </a:r>
          </a:p>
        </p:txBody>
      </p:sp>
    </p:spTree>
    <p:extLst>
      <p:ext uri="{BB962C8B-B14F-4D97-AF65-F5344CB8AC3E}">
        <p14:creationId xmlns:p14="http://schemas.microsoft.com/office/powerpoint/2010/main" val="327298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360" y="0"/>
            <a:ext cx="837184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51894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160" y="-32936"/>
            <a:ext cx="9204960" cy="6890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96240" y="2535369"/>
            <a:ext cx="1696720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5400" b="1" dirty="0" err="1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زقورة</a:t>
            </a:r>
            <a:r>
              <a:rPr lang="ar-IQ" sz="5400" b="1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 اور</a:t>
            </a:r>
          </a:p>
        </p:txBody>
      </p:sp>
    </p:spTree>
    <p:extLst>
      <p:ext uri="{BB962C8B-B14F-4D97-AF65-F5344CB8AC3E}">
        <p14:creationId xmlns:p14="http://schemas.microsoft.com/office/powerpoint/2010/main" val="438941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5280" y="0"/>
            <a:ext cx="7467599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690880" y="1818640"/>
            <a:ext cx="3007360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العلماء الذين غيروا مجرى الحياة</a:t>
            </a:r>
          </a:p>
        </p:txBody>
      </p:sp>
    </p:spTree>
    <p:extLst>
      <p:ext uri="{BB962C8B-B14F-4D97-AF65-F5344CB8AC3E}">
        <p14:creationId xmlns:p14="http://schemas.microsoft.com/office/powerpoint/2010/main" val="1362726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080" y="0"/>
            <a:ext cx="6888480" cy="68884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94080" y="1818640"/>
            <a:ext cx="2407920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4400" b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</a:rPr>
              <a:t>اختراع عدد أيام الأسبوع </a:t>
            </a:r>
          </a:p>
        </p:txBody>
      </p:sp>
    </p:spTree>
    <p:extLst>
      <p:ext uri="{BB962C8B-B14F-4D97-AF65-F5344CB8AC3E}">
        <p14:creationId xmlns:p14="http://schemas.microsoft.com/office/powerpoint/2010/main" val="886926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77920" y="2377440"/>
            <a:ext cx="6502400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66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شكرا لحضوركم وحسن اصغائكم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552" y="3423920"/>
            <a:ext cx="4733608" cy="315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139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27</Words>
  <Application>Microsoft Office PowerPoint</Application>
  <PresentationFormat>شاشة عريضة</PresentationFormat>
  <Paragraphs>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4" baseType="lpstr">
      <vt:lpstr>Arabic Typesetting</vt:lpstr>
      <vt:lpstr>Arial</vt:lpstr>
      <vt:lpstr>Arial Black</vt:lpstr>
      <vt:lpstr>Arial Narrow</vt:lpstr>
      <vt:lpstr>Calibri</vt:lpstr>
      <vt:lpstr>Calibri Light</vt:lpstr>
      <vt:lpstr>Times New Roman</vt:lpstr>
      <vt:lpstr>Office Theme</vt:lpstr>
      <vt:lpstr>دور الاعلام في الحفاظ على الهوية التراثية العراقية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 الاعلام في الحفاظ على الهوية التراثية العراقية</dc:title>
  <dc:creator>lenovo</dc:creator>
  <cp:lastModifiedBy>Maher</cp:lastModifiedBy>
  <cp:revision>4</cp:revision>
  <dcterms:created xsi:type="dcterms:W3CDTF">2024-05-05T20:46:58Z</dcterms:created>
  <dcterms:modified xsi:type="dcterms:W3CDTF">2024-05-10T09:49:08Z</dcterms:modified>
</cp:coreProperties>
</file>