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2" r:id="rId4"/>
    <p:sldId id="278" r:id="rId5"/>
    <p:sldId id="264" r:id="rId6"/>
    <p:sldId id="277" r:id="rId7"/>
    <p:sldId id="282" r:id="rId8"/>
    <p:sldId id="28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393E6F-3957-45B1-A046-842D6862A723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9E99B26-803C-45FB-9751-1BD161F72B77}">
      <dgm:prSet phldrT="[Text]"/>
      <dgm:spPr/>
      <dgm:t>
        <a:bodyPr/>
        <a:lstStyle/>
        <a:p>
          <a:r>
            <a:rPr lang="en-GB" dirty="0"/>
            <a:t>1</a:t>
          </a:r>
        </a:p>
      </dgm:t>
    </dgm:pt>
    <dgm:pt modelId="{F103CA8A-2C1E-409A-8360-B08379E42DF4}" type="parTrans" cxnId="{92741DB3-D945-48E3-A76E-8CDF5B4BD971}">
      <dgm:prSet/>
      <dgm:spPr/>
      <dgm:t>
        <a:bodyPr/>
        <a:lstStyle/>
        <a:p>
          <a:endParaRPr lang="en-GB"/>
        </a:p>
      </dgm:t>
    </dgm:pt>
    <dgm:pt modelId="{039FB966-B99F-443B-9FE9-3040CDE4B488}" type="sibTrans" cxnId="{92741DB3-D945-48E3-A76E-8CDF5B4BD971}">
      <dgm:prSet/>
      <dgm:spPr/>
      <dgm:t>
        <a:bodyPr/>
        <a:lstStyle/>
        <a:p>
          <a:endParaRPr lang="en-GB"/>
        </a:p>
      </dgm:t>
    </dgm:pt>
    <dgm:pt modelId="{DEEF40E7-08F1-4BD8-8002-275088B1B67A}">
      <dgm:prSet phldrT="[Text]"/>
      <dgm:spPr/>
      <dgm:t>
        <a:bodyPr/>
        <a:lstStyle/>
        <a:p>
          <a:r>
            <a:rPr lang="en-GB" dirty="0"/>
            <a:t>2</a:t>
          </a:r>
        </a:p>
      </dgm:t>
    </dgm:pt>
    <dgm:pt modelId="{64659384-DF91-478A-B776-18D32A133FBD}" type="parTrans" cxnId="{B1747462-2533-4719-82D1-71B4AD69C512}">
      <dgm:prSet/>
      <dgm:spPr/>
      <dgm:t>
        <a:bodyPr/>
        <a:lstStyle/>
        <a:p>
          <a:endParaRPr lang="en-GB"/>
        </a:p>
      </dgm:t>
    </dgm:pt>
    <dgm:pt modelId="{F45ABAB4-3EED-4DC0-8C6C-C039DF54A18C}" type="sibTrans" cxnId="{B1747462-2533-4719-82D1-71B4AD69C512}">
      <dgm:prSet/>
      <dgm:spPr/>
      <dgm:t>
        <a:bodyPr/>
        <a:lstStyle/>
        <a:p>
          <a:endParaRPr lang="en-GB"/>
        </a:p>
      </dgm:t>
    </dgm:pt>
    <dgm:pt modelId="{2DEB2005-0BE6-482A-90F2-D85261C89A31}">
      <dgm:prSet phldrT="[Text]"/>
      <dgm:spPr/>
      <dgm:t>
        <a:bodyPr/>
        <a:lstStyle/>
        <a:p>
          <a:r>
            <a:rPr lang="en-GB" dirty="0"/>
            <a:t>3</a:t>
          </a:r>
        </a:p>
      </dgm:t>
    </dgm:pt>
    <dgm:pt modelId="{48E005E2-99B2-4617-A0FE-526B04736D4B}" type="parTrans" cxnId="{D674C962-05F1-4E71-B545-882996FC9213}">
      <dgm:prSet/>
      <dgm:spPr/>
      <dgm:t>
        <a:bodyPr/>
        <a:lstStyle/>
        <a:p>
          <a:endParaRPr lang="en-GB"/>
        </a:p>
      </dgm:t>
    </dgm:pt>
    <dgm:pt modelId="{FF0C6F2E-43E1-421C-B44E-80F8D03EEE2A}" type="sibTrans" cxnId="{D674C962-05F1-4E71-B545-882996FC9213}">
      <dgm:prSet/>
      <dgm:spPr/>
      <dgm:t>
        <a:bodyPr/>
        <a:lstStyle/>
        <a:p>
          <a:endParaRPr lang="en-GB"/>
        </a:p>
      </dgm:t>
    </dgm:pt>
    <dgm:pt modelId="{E1C92BF7-A3B5-413C-9D47-8B92DBB2CFC9}">
      <dgm:prSet/>
      <dgm:spPr/>
      <dgm:t>
        <a:bodyPr/>
        <a:lstStyle/>
        <a:p>
          <a:endParaRPr lang="en-GB"/>
        </a:p>
      </dgm:t>
    </dgm:pt>
    <dgm:pt modelId="{F439C2B9-1643-41FE-87C8-E273679610D3}" type="parTrans" cxnId="{D5741AF1-4BB8-4FAC-9715-7D7A72E0D061}">
      <dgm:prSet/>
      <dgm:spPr/>
      <dgm:t>
        <a:bodyPr/>
        <a:lstStyle/>
        <a:p>
          <a:endParaRPr lang="en-GB"/>
        </a:p>
      </dgm:t>
    </dgm:pt>
    <dgm:pt modelId="{831BE1E5-644B-452E-8E8E-066A300D2423}" type="sibTrans" cxnId="{D5741AF1-4BB8-4FAC-9715-7D7A72E0D061}">
      <dgm:prSet/>
      <dgm:spPr/>
      <dgm:t>
        <a:bodyPr/>
        <a:lstStyle/>
        <a:p>
          <a:endParaRPr lang="en-GB"/>
        </a:p>
      </dgm:t>
    </dgm:pt>
    <dgm:pt modelId="{1BACE164-A35B-44F6-8465-FDE00340F17B}">
      <dgm:prSet/>
      <dgm:spPr/>
      <dgm:t>
        <a:bodyPr/>
        <a:lstStyle/>
        <a:p>
          <a:endParaRPr lang="en-GB"/>
        </a:p>
      </dgm:t>
    </dgm:pt>
    <dgm:pt modelId="{6A1420A2-1380-4BF7-84AE-5E9AC0D1F69E}" type="parTrans" cxnId="{1D3F943C-125D-48C4-93A1-5D4ABB86F4CD}">
      <dgm:prSet/>
      <dgm:spPr/>
      <dgm:t>
        <a:bodyPr/>
        <a:lstStyle/>
        <a:p>
          <a:endParaRPr lang="en-GB"/>
        </a:p>
      </dgm:t>
    </dgm:pt>
    <dgm:pt modelId="{2232B4A4-2CCE-40F4-8DC9-BCF6FC62D32D}" type="sibTrans" cxnId="{1D3F943C-125D-48C4-93A1-5D4ABB86F4CD}">
      <dgm:prSet/>
      <dgm:spPr/>
      <dgm:t>
        <a:bodyPr/>
        <a:lstStyle/>
        <a:p>
          <a:endParaRPr lang="en-GB"/>
        </a:p>
      </dgm:t>
    </dgm:pt>
    <dgm:pt modelId="{42BC1C10-87FB-44CD-9B78-1BCF1674C02A}" type="pres">
      <dgm:prSet presAssocID="{92393E6F-3957-45B1-A046-842D6862A72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2C35425A-6A50-4D06-9B18-7AD9B4043992}" type="pres">
      <dgm:prSet presAssocID="{99E99B26-803C-45FB-9751-1BD161F72B77}" presName="Accent1" presStyleCnt="0"/>
      <dgm:spPr/>
    </dgm:pt>
    <dgm:pt modelId="{B1C07DB5-389E-4D53-AB02-2057DF1D11E7}" type="pres">
      <dgm:prSet presAssocID="{99E99B26-803C-45FB-9751-1BD161F72B77}" presName="Accent" presStyleLbl="node1" presStyleIdx="0" presStyleCnt="5" custLinFactNeighborX="1145" custLinFactNeighborY="-141"/>
      <dgm:spPr>
        <a:solidFill>
          <a:srgbClr val="FF0000"/>
        </a:solidFill>
      </dgm:spPr>
    </dgm:pt>
    <dgm:pt modelId="{E0E8E286-8C2F-44B8-989E-4085FD44FBC2}" type="pres">
      <dgm:prSet presAssocID="{99E99B26-803C-45FB-9751-1BD161F72B77}" presName="Parent1" presStyleLbl="revTx" presStyleIdx="0" presStyleCnt="5">
        <dgm:presLayoutVars>
          <dgm:chMax val="1"/>
          <dgm:chPref val="1"/>
          <dgm:bulletEnabled val="1"/>
        </dgm:presLayoutVars>
      </dgm:prSet>
      <dgm:spPr/>
    </dgm:pt>
    <dgm:pt modelId="{42A1D125-4D61-4C83-8DEE-911C4AD036F0}" type="pres">
      <dgm:prSet presAssocID="{DEEF40E7-08F1-4BD8-8002-275088B1B67A}" presName="Accent2" presStyleCnt="0"/>
      <dgm:spPr/>
    </dgm:pt>
    <dgm:pt modelId="{00D04D4C-F8F5-4CA1-965C-C98AF8E8FE41}" type="pres">
      <dgm:prSet presAssocID="{DEEF40E7-08F1-4BD8-8002-275088B1B67A}" presName="Accent" presStyleLbl="node1" presStyleIdx="1" presStyleCnt="5"/>
      <dgm:spPr>
        <a:solidFill>
          <a:srgbClr val="92D050"/>
        </a:solidFill>
      </dgm:spPr>
    </dgm:pt>
    <dgm:pt modelId="{82D53378-0284-4E80-BC9D-F3F7907AEE3A}" type="pres">
      <dgm:prSet presAssocID="{DEEF40E7-08F1-4BD8-8002-275088B1B67A}" presName="Parent2" presStyleLbl="revTx" presStyleIdx="1" presStyleCnt="5">
        <dgm:presLayoutVars>
          <dgm:chMax val="1"/>
          <dgm:chPref val="1"/>
          <dgm:bulletEnabled val="1"/>
        </dgm:presLayoutVars>
      </dgm:prSet>
      <dgm:spPr/>
    </dgm:pt>
    <dgm:pt modelId="{D2C12A92-6C81-43DE-8D53-F8635F071C88}" type="pres">
      <dgm:prSet presAssocID="{2DEB2005-0BE6-482A-90F2-D85261C89A31}" presName="Accent3" presStyleCnt="0"/>
      <dgm:spPr/>
    </dgm:pt>
    <dgm:pt modelId="{83505327-D466-4F14-9B68-8C8352101525}" type="pres">
      <dgm:prSet presAssocID="{2DEB2005-0BE6-482A-90F2-D85261C89A31}" presName="Accent" presStyleLbl="node1" presStyleIdx="2" presStyleCnt="5" custLinFactNeighborX="1294" custLinFactNeighborY="2052"/>
      <dgm:spPr>
        <a:solidFill>
          <a:srgbClr val="7030A0"/>
        </a:solidFill>
      </dgm:spPr>
    </dgm:pt>
    <dgm:pt modelId="{A5316BB7-DBE4-4833-9F35-987772EB8D3E}" type="pres">
      <dgm:prSet presAssocID="{2DEB2005-0BE6-482A-90F2-D85261C89A31}" presName="Parent3" presStyleLbl="revTx" presStyleIdx="2" presStyleCnt="5">
        <dgm:presLayoutVars>
          <dgm:chMax val="1"/>
          <dgm:chPref val="1"/>
          <dgm:bulletEnabled val="1"/>
        </dgm:presLayoutVars>
      </dgm:prSet>
      <dgm:spPr/>
    </dgm:pt>
    <dgm:pt modelId="{565D5817-B349-4F9B-AEC4-88063C904FFC}" type="pres">
      <dgm:prSet presAssocID="{E1C92BF7-A3B5-413C-9D47-8B92DBB2CFC9}" presName="Accent4" presStyleCnt="0"/>
      <dgm:spPr/>
    </dgm:pt>
    <dgm:pt modelId="{0719FD5D-8D52-4DA9-A3D3-3FC081E886CA}" type="pres">
      <dgm:prSet presAssocID="{E1C92BF7-A3B5-413C-9D47-8B92DBB2CFC9}" presName="Accent" presStyleLbl="node1" presStyleIdx="3" presStyleCnt="5"/>
      <dgm:spPr>
        <a:solidFill>
          <a:schemeClr val="tx1"/>
        </a:solidFill>
      </dgm:spPr>
    </dgm:pt>
    <dgm:pt modelId="{20AB5D3B-D3B8-48F1-A5A5-A1F83D2CE00C}" type="pres">
      <dgm:prSet presAssocID="{E1C92BF7-A3B5-413C-9D47-8B92DBB2CFC9}" presName="Parent4" presStyleLbl="revTx" presStyleIdx="3" presStyleCnt="5">
        <dgm:presLayoutVars>
          <dgm:chMax val="1"/>
          <dgm:chPref val="1"/>
          <dgm:bulletEnabled val="1"/>
        </dgm:presLayoutVars>
      </dgm:prSet>
      <dgm:spPr/>
    </dgm:pt>
    <dgm:pt modelId="{5D082E68-3AB8-46B5-862C-F35F7FA4301C}" type="pres">
      <dgm:prSet presAssocID="{1BACE164-A35B-44F6-8465-FDE00340F17B}" presName="Accent5" presStyleCnt="0"/>
      <dgm:spPr/>
    </dgm:pt>
    <dgm:pt modelId="{24B26058-E1AF-4591-801F-9A64E3738321}" type="pres">
      <dgm:prSet presAssocID="{1BACE164-A35B-44F6-8465-FDE00340F17B}" presName="Accent" presStyleLbl="node1" presStyleIdx="4" presStyleCnt="5"/>
      <dgm:spPr>
        <a:solidFill>
          <a:srgbClr val="FFC000"/>
        </a:solidFill>
      </dgm:spPr>
    </dgm:pt>
    <dgm:pt modelId="{06474AF2-002E-42A9-86B4-9DEA7CA79705}" type="pres">
      <dgm:prSet presAssocID="{1BACE164-A35B-44F6-8465-FDE00340F17B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7FBDE00D-1483-473E-B722-3544E5DB433C}" type="presOf" srcId="{E1C92BF7-A3B5-413C-9D47-8B92DBB2CFC9}" destId="{20AB5D3B-D3B8-48F1-A5A5-A1F83D2CE00C}" srcOrd="0" destOrd="0" presId="urn:microsoft.com/office/officeart/2009/layout/CircleArrowProcess"/>
    <dgm:cxn modelId="{5C213415-AF02-42A0-9D78-11CBBE8532E1}" type="presOf" srcId="{1BACE164-A35B-44F6-8465-FDE00340F17B}" destId="{06474AF2-002E-42A9-86B4-9DEA7CA79705}" srcOrd="0" destOrd="0" presId="urn:microsoft.com/office/officeart/2009/layout/CircleArrowProcess"/>
    <dgm:cxn modelId="{64AF9719-2A5F-4E18-AF3E-DE5B27F3D028}" type="presOf" srcId="{2DEB2005-0BE6-482A-90F2-D85261C89A31}" destId="{A5316BB7-DBE4-4833-9F35-987772EB8D3E}" srcOrd="0" destOrd="0" presId="urn:microsoft.com/office/officeart/2009/layout/CircleArrowProcess"/>
    <dgm:cxn modelId="{4F649038-2F8F-4315-A234-5BF6C1C06CB8}" type="presOf" srcId="{DEEF40E7-08F1-4BD8-8002-275088B1B67A}" destId="{82D53378-0284-4E80-BC9D-F3F7907AEE3A}" srcOrd="0" destOrd="0" presId="urn:microsoft.com/office/officeart/2009/layout/CircleArrowProcess"/>
    <dgm:cxn modelId="{1D3F943C-125D-48C4-93A1-5D4ABB86F4CD}" srcId="{92393E6F-3957-45B1-A046-842D6862A723}" destId="{1BACE164-A35B-44F6-8465-FDE00340F17B}" srcOrd="4" destOrd="0" parTransId="{6A1420A2-1380-4BF7-84AE-5E9AC0D1F69E}" sibTransId="{2232B4A4-2CCE-40F4-8DC9-BCF6FC62D32D}"/>
    <dgm:cxn modelId="{B1747462-2533-4719-82D1-71B4AD69C512}" srcId="{92393E6F-3957-45B1-A046-842D6862A723}" destId="{DEEF40E7-08F1-4BD8-8002-275088B1B67A}" srcOrd="1" destOrd="0" parTransId="{64659384-DF91-478A-B776-18D32A133FBD}" sibTransId="{F45ABAB4-3EED-4DC0-8C6C-C039DF54A18C}"/>
    <dgm:cxn modelId="{D674C962-05F1-4E71-B545-882996FC9213}" srcId="{92393E6F-3957-45B1-A046-842D6862A723}" destId="{2DEB2005-0BE6-482A-90F2-D85261C89A31}" srcOrd="2" destOrd="0" parTransId="{48E005E2-99B2-4617-A0FE-526B04736D4B}" sibTransId="{FF0C6F2E-43E1-421C-B44E-80F8D03EEE2A}"/>
    <dgm:cxn modelId="{3A675383-6FDB-4267-AEE4-F48847061FDA}" type="presOf" srcId="{99E99B26-803C-45FB-9751-1BD161F72B77}" destId="{E0E8E286-8C2F-44B8-989E-4085FD44FBC2}" srcOrd="0" destOrd="0" presId="urn:microsoft.com/office/officeart/2009/layout/CircleArrowProcess"/>
    <dgm:cxn modelId="{941FDF88-1DEF-4005-9C22-842C8E734375}" type="presOf" srcId="{92393E6F-3957-45B1-A046-842D6862A723}" destId="{42BC1C10-87FB-44CD-9B78-1BCF1674C02A}" srcOrd="0" destOrd="0" presId="urn:microsoft.com/office/officeart/2009/layout/CircleArrowProcess"/>
    <dgm:cxn modelId="{92741DB3-D945-48E3-A76E-8CDF5B4BD971}" srcId="{92393E6F-3957-45B1-A046-842D6862A723}" destId="{99E99B26-803C-45FB-9751-1BD161F72B77}" srcOrd="0" destOrd="0" parTransId="{F103CA8A-2C1E-409A-8360-B08379E42DF4}" sibTransId="{039FB966-B99F-443B-9FE9-3040CDE4B488}"/>
    <dgm:cxn modelId="{D5741AF1-4BB8-4FAC-9715-7D7A72E0D061}" srcId="{92393E6F-3957-45B1-A046-842D6862A723}" destId="{E1C92BF7-A3B5-413C-9D47-8B92DBB2CFC9}" srcOrd="3" destOrd="0" parTransId="{F439C2B9-1643-41FE-87C8-E273679610D3}" sibTransId="{831BE1E5-644B-452E-8E8E-066A300D2423}"/>
    <dgm:cxn modelId="{278EC017-128C-445A-A6D5-E3D61C3DDE24}" type="presParOf" srcId="{42BC1C10-87FB-44CD-9B78-1BCF1674C02A}" destId="{2C35425A-6A50-4D06-9B18-7AD9B4043992}" srcOrd="0" destOrd="0" presId="urn:microsoft.com/office/officeart/2009/layout/CircleArrowProcess"/>
    <dgm:cxn modelId="{21A11541-E672-4209-95F9-923F2AEA2E32}" type="presParOf" srcId="{2C35425A-6A50-4D06-9B18-7AD9B4043992}" destId="{B1C07DB5-389E-4D53-AB02-2057DF1D11E7}" srcOrd="0" destOrd="0" presId="urn:microsoft.com/office/officeart/2009/layout/CircleArrowProcess"/>
    <dgm:cxn modelId="{DAF88146-4BB0-48EF-A70A-880B1CD5052D}" type="presParOf" srcId="{42BC1C10-87FB-44CD-9B78-1BCF1674C02A}" destId="{E0E8E286-8C2F-44B8-989E-4085FD44FBC2}" srcOrd="1" destOrd="0" presId="urn:microsoft.com/office/officeart/2009/layout/CircleArrowProcess"/>
    <dgm:cxn modelId="{1472F4FC-E2F7-4C95-8567-07F60501E2FE}" type="presParOf" srcId="{42BC1C10-87FB-44CD-9B78-1BCF1674C02A}" destId="{42A1D125-4D61-4C83-8DEE-911C4AD036F0}" srcOrd="2" destOrd="0" presId="urn:microsoft.com/office/officeart/2009/layout/CircleArrowProcess"/>
    <dgm:cxn modelId="{20AC4AFC-139F-437E-8613-10C74D181417}" type="presParOf" srcId="{42A1D125-4D61-4C83-8DEE-911C4AD036F0}" destId="{00D04D4C-F8F5-4CA1-965C-C98AF8E8FE41}" srcOrd="0" destOrd="0" presId="urn:microsoft.com/office/officeart/2009/layout/CircleArrowProcess"/>
    <dgm:cxn modelId="{384C490E-F2E7-4DB8-827F-27F75A55B43A}" type="presParOf" srcId="{42BC1C10-87FB-44CD-9B78-1BCF1674C02A}" destId="{82D53378-0284-4E80-BC9D-F3F7907AEE3A}" srcOrd="3" destOrd="0" presId="urn:microsoft.com/office/officeart/2009/layout/CircleArrowProcess"/>
    <dgm:cxn modelId="{44D844B3-C482-4B18-BB96-9B4445EB5AAB}" type="presParOf" srcId="{42BC1C10-87FB-44CD-9B78-1BCF1674C02A}" destId="{D2C12A92-6C81-43DE-8D53-F8635F071C88}" srcOrd="4" destOrd="0" presId="urn:microsoft.com/office/officeart/2009/layout/CircleArrowProcess"/>
    <dgm:cxn modelId="{EC494B98-2AB1-4E7F-BD4F-BEEDDF92A344}" type="presParOf" srcId="{D2C12A92-6C81-43DE-8D53-F8635F071C88}" destId="{83505327-D466-4F14-9B68-8C8352101525}" srcOrd="0" destOrd="0" presId="urn:microsoft.com/office/officeart/2009/layout/CircleArrowProcess"/>
    <dgm:cxn modelId="{5BEA5EC4-8858-4AF9-9C6E-BC055413E291}" type="presParOf" srcId="{42BC1C10-87FB-44CD-9B78-1BCF1674C02A}" destId="{A5316BB7-DBE4-4833-9F35-987772EB8D3E}" srcOrd="5" destOrd="0" presId="urn:microsoft.com/office/officeart/2009/layout/CircleArrowProcess"/>
    <dgm:cxn modelId="{AF99D378-17E6-4A77-94C6-BA34FCBB07B8}" type="presParOf" srcId="{42BC1C10-87FB-44CD-9B78-1BCF1674C02A}" destId="{565D5817-B349-4F9B-AEC4-88063C904FFC}" srcOrd="6" destOrd="0" presId="urn:microsoft.com/office/officeart/2009/layout/CircleArrowProcess"/>
    <dgm:cxn modelId="{C025FE45-BCA1-47CC-B27B-0588076158EF}" type="presParOf" srcId="{565D5817-B349-4F9B-AEC4-88063C904FFC}" destId="{0719FD5D-8D52-4DA9-A3D3-3FC081E886CA}" srcOrd="0" destOrd="0" presId="urn:microsoft.com/office/officeart/2009/layout/CircleArrowProcess"/>
    <dgm:cxn modelId="{B8CFBB0E-9ED2-4634-9D75-7231667AEFB0}" type="presParOf" srcId="{42BC1C10-87FB-44CD-9B78-1BCF1674C02A}" destId="{20AB5D3B-D3B8-48F1-A5A5-A1F83D2CE00C}" srcOrd="7" destOrd="0" presId="urn:microsoft.com/office/officeart/2009/layout/CircleArrowProcess"/>
    <dgm:cxn modelId="{990EAEB6-F456-4A6A-86DE-1DD8EFFF0861}" type="presParOf" srcId="{42BC1C10-87FB-44CD-9B78-1BCF1674C02A}" destId="{5D082E68-3AB8-46B5-862C-F35F7FA4301C}" srcOrd="8" destOrd="0" presId="urn:microsoft.com/office/officeart/2009/layout/CircleArrowProcess"/>
    <dgm:cxn modelId="{98FC2420-0DBC-464C-A9B4-6794465BE62A}" type="presParOf" srcId="{5D082E68-3AB8-46B5-862C-F35F7FA4301C}" destId="{24B26058-E1AF-4591-801F-9A64E3738321}" srcOrd="0" destOrd="0" presId="urn:microsoft.com/office/officeart/2009/layout/CircleArrowProcess"/>
    <dgm:cxn modelId="{0E584D63-9A8A-47A9-B867-8B3A95D732A3}" type="presParOf" srcId="{42BC1C10-87FB-44CD-9B78-1BCF1674C02A}" destId="{06474AF2-002E-42A9-86B4-9DEA7CA79705}" srcOrd="9" destOrd="0" presId="urn:microsoft.com/office/officeart/2009/layout/CircleArrow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07DB5-389E-4D53-AB02-2057DF1D11E7}">
      <dsp:nvSpPr>
        <dsp:cNvPr id="0" name=""/>
        <dsp:cNvSpPr/>
      </dsp:nvSpPr>
      <dsp:spPr>
        <a:xfrm>
          <a:off x="1647340" y="-2469"/>
          <a:ext cx="1751455" cy="175154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E8E286-8C2F-44B8-989E-4085FD44FBC2}">
      <dsp:nvSpPr>
        <dsp:cNvPr id="0" name=""/>
        <dsp:cNvSpPr/>
      </dsp:nvSpPr>
      <dsp:spPr>
        <a:xfrm>
          <a:off x="2013979" y="634355"/>
          <a:ext cx="977411" cy="48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1</a:t>
          </a:r>
        </a:p>
      </dsp:txBody>
      <dsp:txXfrm>
        <a:off x="2013979" y="634355"/>
        <a:ext cx="977411" cy="488487"/>
      </dsp:txXfrm>
    </dsp:sp>
    <dsp:sp modelId="{00D04D4C-F8F5-4CA1-965C-C98AF8E8FE41}">
      <dsp:nvSpPr>
        <dsp:cNvPr id="0" name=""/>
        <dsp:cNvSpPr/>
      </dsp:nvSpPr>
      <dsp:spPr>
        <a:xfrm>
          <a:off x="1140716" y="1006374"/>
          <a:ext cx="1751455" cy="175154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53378-0284-4E80-BC9D-F3F7907AEE3A}">
      <dsp:nvSpPr>
        <dsp:cNvPr id="0" name=""/>
        <dsp:cNvSpPr/>
      </dsp:nvSpPr>
      <dsp:spPr>
        <a:xfrm>
          <a:off x="1525438" y="1642991"/>
          <a:ext cx="977411" cy="48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2</a:t>
          </a:r>
        </a:p>
      </dsp:txBody>
      <dsp:txXfrm>
        <a:off x="1525438" y="1642991"/>
        <a:ext cx="977411" cy="488487"/>
      </dsp:txXfrm>
    </dsp:sp>
    <dsp:sp modelId="{83505327-D466-4F14-9B68-8C8352101525}">
      <dsp:nvSpPr>
        <dsp:cNvPr id="0" name=""/>
        <dsp:cNvSpPr/>
      </dsp:nvSpPr>
      <dsp:spPr>
        <a:xfrm>
          <a:off x="1649950" y="2053213"/>
          <a:ext cx="1751455" cy="175154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16BB7-DBE4-4833-9F35-987772EB8D3E}">
      <dsp:nvSpPr>
        <dsp:cNvPr id="0" name=""/>
        <dsp:cNvSpPr/>
      </dsp:nvSpPr>
      <dsp:spPr>
        <a:xfrm>
          <a:off x="2013979" y="2651061"/>
          <a:ext cx="977411" cy="48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3</a:t>
          </a:r>
        </a:p>
      </dsp:txBody>
      <dsp:txXfrm>
        <a:off x="2013979" y="2651061"/>
        <a:ext cx="977411" cy="488487"/>
      </dsp:txXfrm>
    </dsp:sp>
    <dsp:sp modelId="{0719FD5D-8D52-4DA9-A3D3-3FC081E886CA}">
      <dsp:nvSpPr>
        <dsp:cNvPr id="0" name=""/>
        <dsp:cNvSpPr/>
      </dsp:nvSpPr>
      <dsp:spPr>
        <a:xfrm>
          <a:off x="1140716" y="3025342"/>
          <a:ext cx="1751455" cy="175154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B5D3B-D3B8-48F1-A5A5-A1F83D2CE00C}">
      <dsp:nvSpPr>
        <dsp:cNvPr id="0" name=""/>
        <dsp:cNvSpPr/>
      </dsp:nvSpPr>
      <dsp:spPr>
        <a:xfrm>
          <a:off x="1525438" y="3659697"/>
          <a:ext cx="977411" cy="48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200" kern="1200"/>
        </a:p>
      </dsp:txBody>
      <dsp:txXfrm>
        <a:off x="1525438" y="3659697"/>
        <a:ext cx="977411" cy="488487"/>
      </dsp:txXfrm>
    </dsp:sp>
    <dsp:sp modelId="{24B26058-E1AF-4591-801F-9A64E3738321}">
      <dsp:nvSpPr>
        <dsp:cNvPr id="0" name=""/>
        <dsp:cNvSpPr/>
      </dsp:nvSpPr>
      <dsp:spPr>
        <a:xfrm>
          <a:off x="1751803" y="4148184"/>
          <a:ext cx="1504720" cy="150560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474AF2-002E-42A9-86B4-9DEA7CA79705}">
      <dsp:nvSpPr>
        <dsp:cNvPr id="0" name=""/>
        <dsp:cNvSpPr/>
      </dsp:nvSpPr>
      <dsp:spPr>
        <a:xfrm>
          <a:off x="2013979" y="4668333"/>
          <a:ext cx="977411" cy="488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200" kern="1200"/>
        </a:p>
      </dsp:txBody>
      <dsp:txXfrm>
        <a:off x="2013979" y="4668333"/>
        <a:ext cx="977411" cy="488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3DF0-BDD8-9FCB-CFC8-6433F50B9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C6F3E3-2471-7BD0-7A5E-373BB8851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2B94C-1B4F-0805-0EFB-2946B836F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CE82-FE6C-4ED9-B69B-E5EFBAB07C0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E9807-545D-87D3-66E8-37F9C525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7ED96-403E-57F2-5D3B-E49119440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777D-EA41-455B-AA64-3FEF9B3D9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94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EB37-633D-B2E1-1C6A-786FCF475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669C1-E568-0998-7A70-67E6AF398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20141-A25A-35B1-6EB7-46EECD551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CE82-FE6C-4ED9-B69B-E5EFBAB07C0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AA949-715A-4057-3D03-C84ABB2E6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0CF20-FCA4-3391-C4D4-EE48AF81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777D-EA41-455B-AA64-3FEF9B3D9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33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BA994-864D-DD87-FC86-83E76FCDC7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62B19-E371-A1C7-3F61-C5856CF7A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8DA5B-3FCA-3CD8-0DEF-D1895CC45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CE82-FE6C-4ED9-B69B-E5EFBAB07C0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CBF4B-13BE-4609-3F0F-1D50AFDE0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8F8CB-D576-5644-7125-C9BB48B5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777D-EA41-455B-AA64-3FEF9B3D9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2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F4E31-4AF5-2A37-ED8E-99299277A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E515C-DD6F-419C-E3E3-81444889B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A716D-940D-2EF5-037F-C25CE0344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CE82-FE6C-4ED9-B69B-E5EFBAB07C0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4A04D-888E-A9CA-427A-9CE3B0956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FE7AB-13C9-797E-2A2B-C8156461B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777D-EA41-455B-AA64-3FEF9B3D9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72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EE806-D323-C666-8667-DA7FE3A19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1BC36-A505-AD45-6BE8-E7AA920CD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3FBBE-84B8-4772-9051-37B0D4669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CE82-FE6C-4ED9-B69B-E5EFBAB07C0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80259-785D-97DE-A18D-D8FC852D6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F1A4A-19E3-3156-B483-4FA36D9E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777D-EA41-455B-AA64-3FEF9B3D9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97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89633-E24D-7337-B199-9AFDAE4C5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12CAE-B16A-6FA5-F29B-99CD6BDBD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32D42-62AA-130F-BE07-D697D15CD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40FA1-41A8-2BBC-4442-C23A9382A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CE82-FE6C-4ED9-B69B-E5EFBAB07C0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D9877-6340-C1B6-30AB-7AF9F2ECF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F506F-D65D-5456-883B-FC6431E1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777D-EA41-455B-AA64-3FEF9B3D9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4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BFB9-4205-C483-7364-5244BFBC3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F29CE-9A45-4E65-557C-09D757CF4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404592-B53A-BB9C-C078-36CA11428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EC460-EDF3-9FA8-358B-0344294DF5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40B02-858A-ACD1-7FB0-766E88B8A4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25E84-92D0-FA30-A575-F72F51B5E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CE82-FE6C-4ED9-B69B-E5EFBAB07C0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1ED43A-E643-E5C1-7782-30EF9251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A1249B-10A6-B3FB-0818-7DEE85ADB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777D-EA41-455B-AA64-3FEF9B3D9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3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5F231-4B9D-E63E-FFB1-7187BC20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11564F-AF53-4C44-744D-E47C4C295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CE82-FE6C-4ED9-B69B-E5EFBAB07C0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4B2A9E-9215-EC34-2C82-5A05EC47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2B640-17FF-A214-3061-5F38519E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777D-EA41-455B-AA64-3FEF9B3D9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89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2DB0FF-4B63-1189-2470-589C2C2FA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CE82-FE6C-4ED9-B69B-E5EFBAB07C0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B62A00-6096-F5E7-6AB5-9FED943DA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3003A-B3CE-9857-6738-898D64513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777D-EA41-455B-AA64-3FEF9B3D9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44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203D2-615D-77DE-04B5-9768F6E5E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1A370-8CEC-38B6-0ADD-2C43C764A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E1290-84A1-B1BF-AE51-4205DA4EE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39001-8FF9-88C9-E6A3-CF3E2F211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CE82-FE6C-4ED9-B69B-E5EFBAB07C0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6AA0ED-C44D-5893-50E3-1305E99EC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F5AA7-C82B-68A0-3B7A-D86252E1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777D-EA41-455B-AA64-3FEF9B3D9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35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11380-BA61-6E90-8EF3-276F49847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C4BBE5-0D6A-D307-A8B8-41C8FB983E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28E0DF-7342-02FE-5290-CF6306DC2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E7EE6-9EEA-1DC9-2EAE-E845B45EF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ECE82-FE6C-4ED9-B69B-E5EFBAB07C0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437E85-6368-71E6-4EB9-E22A3D03A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DF9C4-CD51-9FB6-9C24-7AB84278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3777D-EA41-455B-AA64-3FEF9B3D9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02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3E3FA-53C7-D6FD-9644-B306A8F25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6EA0A-AAE9-1300-8AC6-EDE198779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F6131-01FE-6834-7BC2-6B840AE85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ECE82-FE6C-4ED9-B69B-E5EFBAB07C00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94E34-0AA5-2273-5BB8-8421DE2B84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CF8E8-DD89-F859-15FB-E82CCDBD7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3777D-EA41-455B-AA64-3FEF9B3D9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6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BBE75-0C87-3286-5B95-3E1F34A2C3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E109F5-67C2-8CE9-ABCD-789474E8AB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49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2D4DA-586E-48F6-81C1-EF6520DDE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0729" y="735251"/>
            <a:ext cx="7653338" cy="3025622"/>
          </a:xfrm>
        </p:spPr>
        <p:txBody>
          <a:bodyPr>
            <a:normAutofit fontScale="90000"/>
          </a:bodyPr>
          <a:lstStyle/>
          <a:p>
            <a:r>
              <a:rPr lang="en-GB" sz="7200" b="1" dirty="0">
                <a:ln>
                  <a:solidFill>
                    <a:schemeClr val="bg2"/>
                  </a:solidFill>
                </a:ln>
                <a:solidFill>
                  <a:srgbClr val="FF0000"/>
                </a:solidFill>
              </a:rPr>
              <a:t>Application of laser sintering in dentistry</a:t>
            </a:r>
            <a:br>
              <a:rPr lang="en-GB" sz="7200" b="1" dirty="0">
                <a:solidFill>
                  <a:srgbClr val="FF0000"/>
                </a:solidFill>
              </a:rPr>
            </a:br>
            <a:endParaRPr lang="en-GB" sz="72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FE510-B396-49AD-A7D8-A0AE571F523B}"/>
              </a:ext>
            </a:extLst>
          </p:cNvPr>
          <p:cNvSpPr txBox="1"/>
          <p:nvPr/>
        </p:nvSpPr>
        <p:spPr>
          <a:xfrm>
            <a:off x="294362" y="3152806"/>
            <a:ext cx="374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Brush Script MT" panose="03060802040406070304" pitchFamily="66" charset="0"/>
              </a:rPr>
              <a:t>Assist </a:t>
            </a:r>
            <a:r>
              <a:rPr lang="en-GB" sz="3600" dirty="0" err="1">
                <a:solidFill>
                  <a:schemeClr val="bg1"/>
                </a:solidFill>
                <a:latin typeface="Brush Script MT" panose="03060802040406070304" pitchFamily="66" charset="0"/>
              </a:rPr>
              <a:t>prof.Ali</a:t>
            </a:r>
            <a:r>
              <a:rPr lang="en-GB" sz="3600" dirty="0">
                <a:solidFill>
                  <a:schemeClr val="bg1"/>
                </a:solidFill>
                <a:latin typeface="Brush Script MT" panose="03060802040406070304" pitchFamily="66" charset="0"/>
              </a:rPr>
              <a:t> Jameel</a:t>
            </a:r>
          </a:p>
        </p:txBody>
      </p:sp>
    </p:spTree>
    <p:extLst>
      <p:ext uri="{BB962C8B-B14F-4D97-AF65-F5344CB8AC3E}">
        <p14:creationId xmlns:p14="http://schemas.microsoft.com/office/powerpoint/2010/main" val="1387272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D5BC6-6323-4FD2-A019-57BEA5BA4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38" y="18255"/>
            <a:ext cx="10515600" cy="1325563"/>
          </a:xfrm>
        </p:spPr>
        <p:txBody>
          <a:bodyPr/>
          <a:lstStyle/>
          <a:p>
            <a:r>
              <a:rPr lang="en-GB" dirty="0"/>
              <a:t>TYPES OF 3D PRINTING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A404C7-647C-4E32-AB52-4925A61C1F55}"/>
              </a:ext>
            </a:extLst>
          </p:cNvPr>
          <p:cNvSpPr txBox="1"/>
          <p:nvPr/>
        </p:nvSpPr>
        <p:spPr>
          <a:xfrm>
            <a:off x="124849" y="1023935"/>
            <a:ext cx="6096000" cy="4420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/>
              <a:t>Selective Laser Sintering (SLS)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/>
              <a:t>Fused Deposition Modeling (FDM)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/>
              <a:t>Digital Light Process (DLP)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/>
              <a:t>Multi Jet Fusion (MJF)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/>
              <a:t>Direct Metal Laser Sintering (DMLS)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/>
              <a:t>Electron Beam Melting (EBM)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E09532-6586-4598-B58F-328192BC6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6" r="73376" b="47830"/>
          <a:stretch/>
        </p:blipFill>
        <p:spPr>
          <a:xfrm>
            <a:off x="5324451" y="1702175"/>
            <a:ext cx="3162324" cy="3567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ABAD7-8505-4951-AB50-38F23E63D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486" r="71644"/>
          <a:stretch/>
        </p:blipFill>
        <p:spPr>
          <a:xfrm>
            <a:off x="6916175" y="195262"/>
            <a:ext cx="3484800" cy="3404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70702C-6328-4A9B-88C3-BD2C56FFF6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100" b="50736"/>
          <a:stretch/>
        </p:blipFill>
        <p:spPr>
          <a:xfrm>
            <a:off x="8062885" y="997064"/>
            <a:ext cx="3394667" cy="3627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7D8103-DB3B-488B-BFBB-430B430885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37" t="55113" r="35378"/>
          <a:stretch/>
        </p:blipFill>
        <p:spPr>
          <a:xfrm>
            <a:off x="6029327" y="806700"/>
            <a:ext cx="2652711" cy="25564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D287BA-35C4-4228-BB9A-EEF51A100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98" t="50918"/>
          <a:stretch/>
        </p:blipFill>
        <p:spPr>
          <a:xfrm>
            <a:off x="5478709" y="2998494"/>
            <a:ext cx="3583353" cy="36571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39135C-BC49-45F9-8628-A2B09541C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871" y="2431654"/>
            <a:ext cx="3583353" cy="347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9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669-3A18-41AD-842C-37BC52237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96" y="867452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FFFF00"/>
                </a:solidFill>
              </a:rPr>
              <a:t>Definition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969806-17FA-4E42-BA0A-241EF3D71882}"/>
              </a:ext>
            </a:extLst>
          </p:cNvPr>
          <p:cNvSpPr txBox="1">
            <a:spLocks/>
          </p:cNvSpPr>
          <p:nvPr/>
        </p:nvSpPr>
        <p:spPr>
          <a:xfrm>
            <a:off x="330896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</a:rPr>
              <a:t>laser sintering (laser 3D printing) </a:t>
            </a:r>
          </a:p>
        </p:txBody>
      </p:sp>
      <p:pic>
        <p:nvPicPr>
          <p:cNvPr id="3" name="SLM Solutions_ Selective Laser Melting">
            <a:hlinkClick r:id="" action="ppaction://media"/>
            <a:extLst>
              <a:ext uri="{FF2B5EF4-FFF2-40B4-BE49-F238E27FC236}">
                <a16:creationId xmlns:a16="http://schemas.microsoft.com/office/drawing/2014/main" id="{D90B6606-D906-4634-9118-CD3052AD18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9512" end="36598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5406" y="1143610"/>
            <a:ext cx="6316981" cy="503250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80D649-26EC-47F1-8707-FF7E282BDB08}"/>
              </a:ext>
            </a:extLst>
          </p:cNvPr>
          <p:cNvSpPr txBox="1">
            <a:spLocks/>
          </p:cNvSpPr>
          <p:nvPr/>
        </p:nvSpPr>
        <p:spPr>
          <a:xfrm>
            <a:off x="179613" y="1936983"/>
            <a:ext cx="5421740" cy="4735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>
                <a:ln>
                  <a:solidFill>
                    <a:schemeClr val="tx1"/>
                  </a:solidFill>
                </a:ln>
              </a:rPr>
              <a:t>Selective laser sintering (SLS) is an additive manufacturing method that use a laser as a power sources to sinter  powdered material  bed fusion process or a liquid polymers to build layer by layer parts under computer control to create three dimensional object.</a:t>
            </a:r>
          </a:p>
        </p:txBody>
      </p:sp>
    </p:spTree>
    <p:extLst>
      <p:ext uri="{BB962C8B-B14F-4D97-AF65-F5344CB8AC3E}">
        <p14:creationId xmlns:p14="http://schemas.microsoft.com/office/powerpoint/2010/main" val="30303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BE706-898B-4D67-A832-ECD31709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6" y="-121948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 dirty="0">
                <a:solidFill>
                  <a:srgbClr val="FF0000"/>
                </a:solidFill>
              </a:rPr>
              <a:t>History</a:t>
            </a:r>
            <a:r>
              <a:rPr lang="en-GB" sz="4800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52F65-D784-460E-BF8C-38B81F6A7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33" y="1419929"/>
            <a:ext cx="6536871" cy="102099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/>
              <a:t>In 1984 Charles Hull an American Engineer developed the world</a:t>
            </a:r>
            <a:r>
              <a:rPr lang="ar-IQ" dirty="0"/>
              <a:t>‘</a:t>
            </a:r>
            <a:r>
              <a:rPr lang="en-US" dirty="0"/>
              <a:t>s first working 3D printer </a:t>
            </a:r>
            <a:endParaRPr lang="en-GB" dirty="0"/>
          </a:p>
        </p:txBody>
      </p:sp>
      <p:pic>
        <p:nvPicPr>
          <p:cNvPr id="4" name="Object 1" descr="preencoded.png">
            <a:extLst>
              <a:ext uri="{FF2B5EF4-FFF2-40B4-BE49-F238E27FC236}">
                <a16:creationId xmlns:a16="http://schemas.microsoft.com/office/drawing/2014/main" id="{333E9F08-E042-4DB3-A79D-929BEF104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0" t="31985" r="50958" b="10367"/>
          <a:stretch/>
        </p:blipFill>
        <p:spPr>
          <a:xfrm>
            <a:off x="8092319" y="267948"/>
            <a:ext cx="2684537" cy="25844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2999E2-AF95-4862-8871-6E8BC5472B37}"/>
              </a:ext>
            </a:extLst>
          </p:cNvPr>
          <p:cNvSpPr txBox="1"/>
          <p:nvPr/>
        </p:nvSpPr>
        <p:spPr>
          <a:xfrm>
            <a:off x="120178" y="3622189"/>
            <a:ext cx="8083295" cy="196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/>
              <a:t>SLS its  powder bed fusion technologies, started in 1995 at the Fraunhofer Institute ILT in Aachen, Germany, as a research project of </a:t>
            </a:r>
            <a:r>
              <a:rPr lang="en-GB" sz="2800" dirty="0" err="1"/>
              <a:t>Dr.</a:t>
            </a:r>
            <a:r>
              <a:rPr lang="en-GB" sz="2800" dirty="0"/>
              <a:t> Dieter </a:t>
            </a:r>
            <a:r>
              <a:rPr lang="en-GB" sz="2800" dirty="0" err="1"/>
              <a:t>Schwarze</a:t>
            </a:r>
            <a:endParaRPr lang="en-GB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3D053E-53B6-4CDC-AC3B-91ABE8851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r="21801"/>
          <a:stretch/>
        </p:blipFill>
        <p:spPr>
          <a:xfrm>
            <a:off x="8358350" y="3791330"/>
            <a:ext cx="3153292" cy="229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2F63E7-93BB-4F1E-9E76-77008CD2AA27}"/>
              </a:ext>
            </a:extLst>
          </p:cNvPr>
          <p:cNvSpPr txBox="1"/>
          <p:nvPr/>
        </p:nvSpPr>
        <p:spPr>
          <a:xfrm>
            <a:off x="391097" y="1350018"/>
            <a:ext cx="7336899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/>
              <a:t>Selective Laser milting (SLM)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/>
              <a:t>Additive layer manufacturing ( ALM)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3200" dirty="0"/>
              <a:t> Stereolithography (SLA)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B2B0F91-C829-4DD9-8CBF-CD0B13BDC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157" y="256267"/>
            <a:ext cx="10515600" cy="1325563"/>
          </a:xfrm>
        </p:spPr>
        <p:txBody>
          <a:bodyPr>
            <a:noAutofit/>
          </a:bodyPr>
          <a:lstStyle/>
          <a:p>
            <a:r>
              <a:rPr lang="en-GB" sz="4800" b="1" dirty="0">
                <a:solidFill>
                  <a:srgbClr val="FFFF00"/>
                </a:solidFill>
              </a:rPr>
              <a:t>Types of SLS 3D Printers</a:t>
            </a:r>
            <a:br>
              <a:rPr lang="en-GB" sz="4800" b="1" dirty="0">
                <a:solidFill>
                  <a:srgbClr val="FFFF00"/>
                </a:solidFill>
              </a:rPr>
            </a:br>
            <a:endParaRPr lang="en-GB" sz="4800" b="1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EED0CE-AACC-4058-9AF6-6E0D35DB7DB8}"/>
              </a:ext>
            </a:extLst>
          </p:cNvPr>
          <p:cNvSpPr txBox="1"/>
          <p:nvPr/>
        </p:nvSpPr>
        <p:spPr>
          <a:xfrm>
            <a:off x="191642" y="4209255"/>
            <a:ext cx="11618215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/>
              <a:t> The main differences between them are the type of laser, the size of the build volume, materials used and the complexity of the system. </a:t>
            </a:r>
          </a:p>
        </p:txBody>
      </p:sp>
    </p:spTree>
    <p:extLst>
      <p:ext uri="{BB962C8B-B14F-4D97-AF65-F5344CB8AC3E}">
        <p14:creationId xmlns:p14="http://schemas.microsoft.com/office/powerpoint/2010/main" val="420672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4214A-CB32-419A-B3A8-6D5DA6159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>
                <a:solidFill>
                  <a:srgbClr val="FFFF00"/>
                </a:solidFill>
              </a:rPr>
              <a:t>Materials used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01BFD-3D5A-4117-9548-E8EB6E91A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17" y="1851959"/>
            <a:ext cx="10949721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FFFF00"/>
                </a:solidFill>
              </a:rPr>
              <a:t>Metals</a:t>
            </a:r>
            <a:r>
              <a:rPr lang="en-GB" dirty="0"/>
              <a:t> like silver, steel, titanium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FFFF00"/>
                </a:solidFill>
              </a:rPr>
              <a:t>Resin</a:t>
            </a:r>
            <a:r>
              <a:rPr lang="en-GB" dirty="0"/>
              <a:t> like polymers ,polyamide (nylon),glass, filled polyamide, epoxy resins ,photopolymers, polycarbonate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FFFF00"/>
                </a:solidFill>
              </a:rPr>
              <a:t>Ceramics</a:t>
            </a:r>
            <a:r>
              <a:rPr lang="en-GB" dirty="0"/>
              <a:t> like hydroxyapatite </a:t>
            </a:r>
          </a:p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FFFF00"/>
                </a:solidFill>
              </a:rPr>
              <a:t>Organic materials </a:t>
            </a:r>
            <a:r>
              <a:rPr lang="en-GB" dirty="0"/>
              <a:t>such as cells, wood, and chocolate  </a:t>
            </a:r>
          </a:p>
        </p:txBody>
      </p:sp>
    </p:spTree>
    <p:extLst>
      <p:ext uri="{BB962C8B-B14F-4D97-AF65-F5344CB8AC3E}">
        <p14:creationId xmlns:p14="http://schemas.microsoft.com/office/powerpoint/2010/main" val="4178430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E25E9D7-5BF7-4197-8876-BFF7A0A4894E}"/>
              </a:ext>
            </a:extLst>
          </p:cNvPr>
          <p:cNvSpPr txBox="1"/>
          <p:nvPr/>
        </p:nvSpPr>
        <p:spPr>
          <a:xfrm>
            <a:off x="507339" y="159501"/>
            <a:ext cx="6049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steps of 3d printing process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FB8DBB1-4562-4B50-8505-7A63196F839F}"/>
              </a:ext>
            </a:extLst>
          </p:cNvPr>
          <p:cNvSpPr/>
          <p:nvPr/>
        </p:nvSpPr>
        <p:spPr>
          <a:xfrm>
            <a:off x="1944159" y="1072856"/>
            <a:ext cx="1964872" cy="794657"/>
          </a:xfrm>
          <a:prstGeom prst="rightArrow">
            <a:avLst/>
          </a:prstGeom>
          <a:solidFill>
            <a:srgbClr val="FF0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BC55DD-4509-42AD-97EC-BAEB85ABD16C}"/>
              </a:ext>
            </a:extLst>
          </p:cNvPr>
          <p:cNvSpPr txBox="1"/>
          <p:nvPr/>
        </p:nvSpPr>
        <p:spPr>
          <a:xfrm>
            <a:off x="2418938" y="1244149"/>
            <a:ext cx="1181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design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7A84BE0-CFA3-4870-A4F7-43CB9ECD1AD9}"/>
              </a:ext>
            </a:extLst>
          </p:cNvPr>
          <p:cNvGraphicFramePr/>
          <p:nvPr/>
        </p:nvGraphicFramePr>
        <p:xfrm>
          <a:off x="-1249730" y="707700"/>
          <a:ext cx="4519458" cy="5653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Arrow: Right 18">
            <a:extLst>
              <a:ext uri="{FF2B5EF4-FFF2-40B4-BE49-F238E27FC236}">
                <a16:creationId xmlns:a16="http://schemas.microsoft.com/office/drawing/2014/main" id="{7F92A3DF-9551-44FE-99CD-3912C6793721}"/>
              </a:ext>
            </a:extLst>
          </p:cNvPr>
          <p:cNvSpPr/>
          <p:nvPr/>
        </p:nvSpPr>
        <p:spPr>
          <a:xfrm>
            <a:off x="1940693" y="2141613"/>
            <a:ext cx="1964872" cy="794657"/>
          </a:xfrm>
          <a:prstGeom prst="rightArrow">
            <a:avLst/>
          </a:prstGeom>
          <a:solidFill>
            <a:srgbClr val="92D05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Slicing</a:t>
            </a:r>
            <a:r>
              <a:rPr lang="en-GB" dirty="0"/>
              <a:t> 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B60BEE1C-9E93-4893-B51E-5A2A34CB11BE}"/>
              </a:ext>
            </a:extLst>
          </p:cNvPr>
          <p:cNvSpPr/>
          <p:nvPr/>
        </p:nvSpPr>
        <p:spPr>
          <a:xfrm>
            <a:off x="1966417" y="3205011"/>
            <a:ext cx="1964872" cy="794657"/>
          </a:xfrm>
          <a:prstGeom prst="rightArrow">
            <a:avLst/>
          </a:prstGeom>
          <a:solidFill>
            <a:srgbClr val="7030A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Printing</a:t>
            </a:r>
            <a:r>
              <a:rPr lang="en-GB" dirty="0"/>
              <a:t> 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341EB76-01C2-464D-8C50-9BCCEEA14CD7}"/>
              </a:ext>
            </a:extLst>
          </p:cNvPr>
          <p:cNvSpPr/>
          <p:nvPr/>
        </p:nvSpPr>
        <p:spPr>
          <a:xfrm>
            <a:off x="1965613" y="4348868"/>
            <a:ext cx="1964872" cy="794657"/>
          </a:xfrm>
          <a:prstGeom prst="rightArrow">
            <a:avLst/>
          </a:prstGeom>
          <a:solidFill>
            <a:schemeClr val="tx1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Post-processing</a:t>
            </a:r>
            <a:r>
              <a:rPr lang="en-GB" dirty="0"/>
              <a:t> 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07A683D8-AE92-4610-A6E9-8812380F1602}"/>
              </a:ext>
            </a:extLst>
          </p:cNvPr>
          <p:cNvSpPr/>
          <p:nvPr/>
        </p:nvSpPr>
        <p:spPr>
          <a:xfrm>
            <a:off x="1919283" y="5451496"/>
            <a:ext cx="1964872" cy="794657"/>
          </a:xfrm>
          <a:prstGeom prst="rightArrow">
            <a:avLst/>
          </a:prstGeom>
          <a:solidFill>
            <a:srgbClr val="FFC0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Final product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A0C73F-820D-47D9-9AA8-EC04B3E8EA92}"/>
              </a:ext>
            </a:extLst>
          </p:cNvPr>
          <p:cNvSpPr txBox="1"/>
          <p:nvPr/>
        </p:nvSpPr>
        <p:spPr>
          <a:xfrm>
            <a:off x="507339" y="4277547"/>
            <a:ext cx="30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30A669-7EBB-4906-87A0-B66CC7C2D709}"/>
              </a:ext>
            </a:extLst>
          </p:cNvPr>
          <p:cNvSpPr txBox="1"/>
          <p:nvPr/>
        </p:nvSpPr>
        <p:spPr>
          <a:xfrm>
            <a:off x="1077686" y="5309067"/>
            <a:ext cx="625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C5F5AB-5C99-4411-BF3C-613B7E45A5DD}"/>
              </a:ext>
            </a:extLst>
          </p:cNvPr>
          <p:cNvSpPr/>
          <p:nvPr/>
        </p:nvSpPr>
        <p:spPr>
          <a:xfrm>
            <a:off x="3898008" y="1135047"/>
            <a:ext cx="4472214" cy="642256"/>
          </a:xfrm>
          <a:prstGeom prst="rect">
            <a:avLst/>
          </a:prstGeom>
          <a:solidFill>
            <a:srgbClr val="FF0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3D model is developed using CAD software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0BD0492-D2F3-4022-B1BF-4077C054CF71}"/>
              </a:ext>
            </a:extLst>
          </p:cNvPr>
          <p:cNvSpPr/>
          <p:nvPr/>
        </p:nvSpPr>
        <p:spPr>
          <a:xfrm>
            <a:off x="3978423" y="3277388"/>
            <a:ext cx="4472214" cy="642256"/>
          </a:xfrm>
          <a:prstGeom prst="rect">
            <a:avLst/>
          </a:prstGeom>
          <a:solidFill>
            <a:srgbClr val="7030A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File transfer, positioning and printing of design layer by layer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413119D-E205-485B-A344-2817286EA026}"/>
              </a:ext>
            </a:extLst>
          </p:cNvPr>
          <p:cNvSpPr/>
          <p:nvPr/>
        </p:nvSpPr>
        <p:spPr>
          <a:xfrm>
            <a:off x="3978423" y="4451823"/>
            <a:ext cx="4472214" cy="642256"/>
          </a:xfrm>
          <a:prstGeom prst="rect">
            <a:avLst/>
          </a:prstGeom>
          <a:solidFill>
            <a:schemeClr val="tx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Curing surface finishing etc…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A8A01FA-7AD2-43E0-A39A-1C385C3F108E}"/>
              </a:ext>
            </a:extLst>
          </p:cNvPr>
          <p:cNvSpPr/>
          <p:nvPr/>
        </p:nvSpPr>
        <p:spPr>
          <a:xfrm>
            <a:off x="3930485" y="5586104"/>
            <a:ext cx="4472214" cy="642256"/>
          </a:xfrm>
          <a:prstGeom prst="rect">
            <a:avLst/>
          </a:prstGeom>
          <a:solidFill>
            <a:srgbClr val="FFC00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Final product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196D14-A91D-4053-BB51-BE23E8C9A222}"/>
              </a:ext>
            </a:extLst>
          </p:cNvPr>
          <p:cNvSpPr/>
          <p:nvPr/>
        </p:nvSpPr>
        <p:spPr>
          <a:xfrm>
            <a:off x="3931289" y="2228380"/>
            <a:ext cx="4472214" cy="642256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CAD model broken into layers converted into an STL/AMF file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FD909A6-938D-441B-B3D3-085EBAA98F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20" y="1338874"/>
            <a:ext cx="3538979" cy="2400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A47943-CC7D-4881-98FE-174629DA5B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2" t="51276"/>
          <a:stretch/>
        </p:blipFill>
        <p:spPr>
          <a:xfrm>
            <a:off x="8462085" y="4025228"/>
            <a:ext cx="3718504" cy="2645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E6080-54A2-4ED6-B18E-29DEE5758B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51276" r="50482"/>
          <a:stretch/>
        </p:blipFill>
        <p:spPr>
          <a:xfrm>
            <a:off x="8450637" y="85638"/>
            <a:ext cx="4049485" cy="2686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5C56E6-6BC6-408D-876C-F40DF1DC6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006" y="2469379"/>
            <a:ext cx="3452599" cy="24001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A8B32C-93B1-46EF-B759-C7D43A252A1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t="8445" r="27184" b="6825"/>
          <a:stretch/>
        </p:blipFill>
        <p:spPr>
          <a:xfrm>
            <a:off x="8616306" y="2781810"/>
            <a:ext cx="3270001" cy="26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5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  <p:bldGraphic spid="17" grpId="0">
        <p:bldAsOne/>
      </p:bldGraphic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298</Words>
  <Application>Microsoft Office PowerPoint</Application>
  <PresentationFormat>Widescreen</PresentationFormat>
  <Paragraphs>41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Brush Script MT</vt:lpstr>
      <vt:lpstr>Calibri</vt:lpstr>
      <vt:lpstr>Calibri Light</vt:lpstr>
      <vt:lpstr>Office Theme</vt:lpstr>
      <vt:lpstr>PowerPoint Presentation</vt:lpstr>
      <vt:lpstr>Application of laser sintering in dentistry </vt:lpstr>
      <vt:lpstr>TYPES OF 3D PRINTING </vt:lpstr>
      <vt:lpstr>Definition </vt:lpstr>
      <vt:lpstr>History </vt:lpstr>
      <vt:lpstr>Types of SLS 3D Printers </vt:lpstr>
      <vt:lpstr>Materials used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</cp:revision>
  <dcterms:created xsi:type="dcterms:W3CDTF">2024-02-16T11:49:51Z</dcterms:created>
  <dcterms:modified xsi:type="dcterms:W3CDTF">2024-02-16T11:49:58Z</dcterms:modified>
</cp:coreProperties>
</file>