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14" r:id="rId2"/>
  </p:sldMasterIdLst>
  <p:notesMasterIdLst>
    <p:notesMasterId r:id="rId21"/>
  </p:notesMasterIdLst>
  <p:sldIdLst>
    <p:sldId id="256" r:id="rId3"/>
    <p:sldId id="259" r:id="rId4"/>
    <p:sldId id="260" r:id="rId5"/>
    <p:sldId id="257" r:id="rId6"/>
    <p:sldId id="258" r:id="rId7"/>
    <p:sldId id="262" r:id="rId8"/>
    <p:sldId id="261" r:id="rId9"/>
    <p:sldId id="264" r:id="rId10"/>
    <p:sldId id="263" r:id="rId11"/>
    <p:sldId id="266" r:id="rId12"/>
    <p:sldId id="265" r:id="rId13"/>
    <p:sldId id="269" r:id="rId14"/>
    <p:sldId id="267" r:id="rId15"/>
    <p:sldId id="268" r:id="rId16"/>
    <p:sldId id="270" r:id="rId17"/>
    <p:sldId id="271" r:id="rId18"/>
    <p:sldId id="273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2" d="100"/>
          <a:sy n="92" d="100"/>
        </p:scale>
        <p:origin x="66" y="2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2D4C2-BB3F-4D3F-8390-3D44437652C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B1C2E-554E-4380-B0AB-2D60B8D87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38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230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18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105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146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4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903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213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038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758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308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04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6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51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97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460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70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488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4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89B46A6-B32B-4301-BFE6-491DE9AFDFB3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2BA795C-13F5-49C3-B243-A11734F25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22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sldNum="0" hdr="0" ftr="0" dt="0"/>
  <p:txStyles>
    <p:titleStyle>
      <a:lvl1pPr algn="ctr" defTabSz="428671" rtl="0" eaLnBrk="1" latinLnBrk="0" hangingPunct="1">
        <a:spcBef>
          <a:spcPct val="0"/>
        </a:spcBef>
        <a:buNone/>
        <a:defRPr sz="20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52" indent="-160752" algn="l" defTabSz="428671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8295" indent="-133960" algn="l" defTabSz="428671" rtl="0" eaLnBrk="1" latinLnBrk="0" hangingPunct="1">
        <a:spcBef>
          <a:spcPct val="20000"/>
        </a:spcBef>
        <a:buFont typeface="Arial" pitchFamily="34" charset="0"/>
        <a:buChar char="–"/>
        <a:defRPr sz="1313" kern="1200">
          <a:solidFill>
            <a:schemeClr val="tx1"/>
          </a:solidFill>
          <a:latin typeface="+mn-lt"/>
          <a:ea typeface="+mn-ea"/>
          <a:cs typeface="+mn-cs"/>
        </a:defRPr>
      </a:lvl2pPr>
      <a:lvl3pPr marL="535838" indent="-107168" algn="l" defTabSz="428671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750174" indent="-107168" algn="l" defTabSz="428671" rtl="0" eaLnBrk="1" latinLnBrk="0" hangingPunct="1">
        <a:spcBef>
          <a:spcPct val="20000"/>
        </a:spcBef>
        <a:buFont typeface="Arial" pitchFamily="34" charset="0"/>
        <a:buChar char="–"/>
        <a:defRPr sz="938" kern="1200">
          <a:solidFill>
            <a:schemeClr val="tx1"/>
          </a:solidFill>
          <a:latin typeface="+mn-lt"/>
          <a:ea typeface="+mn-ea"/>
          <a:cs typeface="+mn-cs"/>
        </a:defRPr>
      </a:lvl4pPr>
      <a:lvl5pPr marL="964509" indent="-107168" algn="l" defTabSz="428671" rtl="0" eaLnBrk="1" latinLnBrk="0" hangingPunct="1">
        <a:spcBef>
          <a:spcPct val="20000"/>
        </a:spcBef>
        <a:buFont typeface="Arial" pitchFamily="34" charset="0"/>
        <a:buChar char="»"/>
        <a:defRPr sz="938" kern="1200">
          <a:solidFill>
            <a:schemeClr val="tx1"/>
          </a:solidFill>
          <a:latin typeface="+mn-lt"/>
          <a:ea typeface="+mn-ea"/>
          <a:cs typeface="+mn-cs"/>
        </a:defRPr>
      </a:lvl5pPr>
      <a:lvl6pPr marL="1178844" indent="-107168" algn="l" defTabSz="428671" rtl="0" eaLnBrk="1" latinLnBrk="0" hangingPunct="1">
        <a:spcBef>
          <a:spcPct val="20000"/>
        </a:spcBef>
        <a:buFont typeface="Arial" pitchFamily="34" charset="0"/>
        <a:buChar char="•"/>
        <a:defRPr sz="938" kern="1200">
          <a:solidFill>
            <a:schemeClr val="tx1"/>
          </a:solidFill>
          <a:latin typeface="+mn-lt"/>
          <a:ea typeface="+mn-ea"/>
          <a:cs typeface="+mn-cs"/>
        </a:defRPr>
      </a:lvl6pPr>
      <a:lvl7pPr marL="1393180" indent="-107168" algn="l" defTabSz="428671" rtl="0" eaLnBrk="1" latinLnBrk="0" hangingPunct="1">
        <a:spcBef>
          <a:spcPct val="20000"/>
        </a:spcBef>
        <a:buFont typeface="Arial" pitchFamily="34" charset="0"/>
        <a:buChar char="•"/>
        <a:defRPr sz="938" kern="1200">
          <a:solidFill>
            <a:schemeClr val="tx1"/>
          </a:solidFill>
          <a:latin typeface="+mn-lt"/>
          <a:ea typeface="+mn-ea"/>
          <a:cs typeface="+mn-cs"/>
        </a:defRPr>
      </a:lvl7pPr>
      <a:lvl8pPr marL="1607515" indent="-107168" algn="l" defTabSz="428671" rtl="0" eaLnBrk="1" latinLnBrk="0" hangingPunct="1">
        <a:spcBef>
          <a:spcPct val="20000"/>
        </a:spcBef>
        <a:buFont typeface="Arial" pitchFamily="34" charset="0"/>
        <a:buChar char="•"/>
        <a:defRPr sz="938" kern="1200">
          <a:solidFill>
            <a:schemeClr val="tx1"/>
          </a:solidFill>
          <a:latin typeface="+mn-lt"/>
          <a:ea typeface="+mn-ea"/>
          <a:cs typeface="+mn-cs"/>
        </a:defRPr>
      </a:lvl8pPr>
      <a:lvl9pPr marL="1821851" indent="-107168" algn="l" defTabSz="428671" rtl="0" eaLnBrk="1" latinLnBrk="0" hangingPunct="1">
        <a:spcBef>
          <a:spcPct val="20000"/>
        </a:spcBef>
        <a:buFont typeface="Arial" pitchFamily="34" charset="0"/>
        <a:buChar char="•"/>
        <a:defRPr sz="9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8671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1pPr>
      <a:lvl2pPr marL="214335" algn="l" defTabSz="428671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2pPr>
      <a:lvl3pPr marL="428671" algn="l" defTabSz="428671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43006" algn="l" defTabSz="428671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57341" algn="l" defTabSz="428671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71677" algn="l" defTabSz="428671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86012" algn="l" defTabSz="428671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500348" algn="l" defTabSz="428671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714683" algn="l" defTabSz="428671" rtl="0" eaLnBrk="1" latinLnBrk="0" hangingPunct="1"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310AA-6488-53E1-2C32-FB1B7B6B58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b="1" dirty="0">
                <a:latin typeface="Algerian" panose="04020705040A02060702" pitchFamily="82" charset="0"/>
              </a:rPr>
              <a:t>Risks and complications associated with orthodontic treatment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64061-8F53-52D2-1F8A-35BF9F65C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3428" y="4187536"/>
            <a:ext cx="1745672" cy="1319645"/>
          </a:xfrm>
        </p:spPr>
        <p:txBody>
          <a:bodyPr>
            <a:normAutofit lnSpcReduction="10000"/>
          </a:bodyPr>
          <a:lstStyle/>
          <a:p>
            <a:r>
              <a:rPr lang="ar-IQ" b="1" dirty="0"/>
              <a:t>ا.ريم عطا </a:t>
            </a:r>
          </a:p>
          <a:p>
            <a:r>
              <a:rPr lang="ar-IQ" b="1" dirty="0"/>
              <a:t>ا.م.ساره محمد</a:t>
            </a:r>
          </a:p>
          <a:p>
            <a:r>
              <a:rPr lang="ar-IQ" b="1" dirty="0"/>
              <a:t>م.الاء فالح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226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027C50-6A3E-B71D-CC16-7514AF458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940" y="627784"/>
            <a:ext cx="8042564" cy="56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99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10A7BE-DEED-4E10-87E4-7C667A370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208" y="732559"/>
            <a:ext cx="8707583" cy="526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2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DB9D1-E7FC-54A0-B531-9B7DDF7B2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629" y="670213"/>
            <a:ext cx="9617158" cy="551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98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C3A248-FB4F-F30A-60B6-C90EAA2B0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671946"/>
            <a:ext cx="9149196" cy="55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14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ECC811-DA2D-8827-11F1-FB59D83FA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27" y="750743"/>
            <a:ext cx="9455727" cy="53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53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102E40-C56C-59E9-807D-8C03B6E6A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577" y="739920"/>
            <a:ext cx="8790709" cy="52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20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FE8BB2-99C0-0EC4-74A1-227BBBD88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522" y="628650"/>
            <a:ext cx="8905009" cy="56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96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48BE4-804C-05D9-A8F0-509A2D558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1" y="714375"/>
            <a:ext cx="5429250" cy="5429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54BAC-5580-B64B-6090-A445E93FD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632" y="690899"/>
            <a:ext cx="5476202" cy="54762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466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6300ED-3286-F82E-2481-6DF9980C36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88573" y="982663"/>
            <a:ext cx="8133340" cy="3781569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Intraoral Risks </a:t>
            </a:r>
          </a:p>
        </p:txBody>
      </p:sp>
    </p:spTree>
    <p:extLst>
      <p:ext uri="{BB962C8B-B14F-4D97-AF65-F5344CB8AC3E}">
        <p14:creationId xmlns:p14="http://schemas.microsoft.com/office/powerpoint/2010/main" val="2828377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1148F-9F84-7781-4A72-476A518E4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18" y="717461"/>
            <a:ext cx="10380372" cy="54230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75E010-5B75-27DD-7EE5-CA2A4F93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711140"/>
            <a:ext cx="9866167" cy="551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68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44E075-2DED-AC49-A4F3-05B3F5C1E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504" y="689610"/>
            <a:ext cx="7694468" cy="538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06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450304-1231-89D4-F23C-41F05D452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795" y="657224"/>
            <a:ext cx="8806295" cy="529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64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E5878B-6B68-E5F4-CF16-DD0736D7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98" y="685801"/>
            <a:ext cx="8337687" cy="540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562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27</Words>
  <Application>Microsoft Office PowerPoint</Application>
  <PresentationFormat>Widescreen</PresentationFormat>
  <Paragraphs>9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Algerian</vt:lpstr>
      <vt:lpstr>Arial</vt:lpstr>
      <vt:lpstr>Calibri</vt:lpstr>
      <vt:lpstr>Garamond</vt:lpstr>
      <vt:lpstr>Organic</vt:lpstr>
      <vt:lpstr>Office Theme</vt:lpstr>
      <vt:lpstr>Risks and complications associated with orthodontic treatment</vt:lpstr>
      <vt:lpstr>PowerPoint Presentation</vt:lpstr>
      <vt:lpstr>PowerPoint Presentation</vt:lpstr>
      <vt:lpstr>Intraoral Risks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Risks and complications associated with orthodontic treatment</dc:title>
  <dc:creator>microsoft</dc:creator>
  <cp:lastModifiedBy>microsoft</cp:lastModifiedBy>
  <cp:revision>3</cp:revision>
  <dcterms:created xsi:type="dcterms:W3CDTF">2024-03-17T19:12:08Z</dcterms:created>
  <dcterms:modified xsi:type="dcterms:W3CDTF">2024-03-17T20:30:55Z</dcterms:modified>
</cp:coreProperties>
</file>