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6"/>
  </p:notesMasterIdLst>
  <p:sldIdLst>
    <p:sldId id="256" r:id="rId2"/>
    <p:sldId id="264" r:id="rId3"/>
    <p:sldId id="298" r:id="rId4"/>
    <p:sldId id="299" r:id="rId5"/>
    <p:sldId id="300" r:id="rId6"/>
    <p:sldId id="319" r:id="rId7"/>
    <p:sldId id="301" r:id="rId8"/>
    <p:sldId id="302" r:id="rId9"/>
    <p:sldId id="303" r:id="rId10"/>
    <p:sldId id="304" r:id="rId11"/>
    <p:sldId id="305" r:id="rId12"/>
    <p:sldId id="306" r:id="rId13"/>
    <p:sldId id="307" r:id="rId14"/>
    <p:sldId id="320" r:id="rId15"/>
    <p:sldId id="321" r:id="rId16"/>
    <p:sldId id="322" r:id="rId17"/>
    <p:sldId id="257" r:id="rId18"/>
    <p:sldId id="308" r:id="rId19"/>
    <p:sldId id="323" r:id="rId20"/>
    <p:sldId id="309" r:id="rId21"/>
    <p:sldId id="310" r:id="rId22"/>
    <p:sldId id="324" r:id="rId23"/>
    <p:sldId id="325" r:id="rId24"/>
    <p:sldId id="318" r:id="rId25"/>
  </p:sldIdLst>
  <p:sldSz cx="9144000" cy="5143500" type="screen16x9"/>
  <p:notesSz cx="6858000" cy="9144000"/>
  <p:embeddedFontLst>
    <p:embeddedFont>
      <p:font typeface="Cairo" panose="020B0604020202020204" charset="-78"/>
      <p:regular r:id="rId27"/>
      <p:bold r:id="rId28"/>
    </p:embeddedFont>
    <p:embeddedFont>
      <p:font typeface="Exo 2 ExtraBold" panose="020B0604020202020204" charset="0"/>
      <p:bold r:id="rId29"/>
      <p:boldItalic r:id="rId30"/>
    </p:embeddedFont>
    <p:embeddedFont>
      <p:font typeface="PT Sans" panose="020B0604020202020204" pitchFamily="34" charset="0"/>
      <p:regular r:id="rId31"/>
      <p:bold r:id="rId32"/>
      <p:italic r:id="rId33"/>
      <p:boldItalic r:id="rId34"/>
    </p:embeddedFont>
    <p:embeddedFont>
      <p:font typeface="Times" panose="02020603050405020304"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66"/>
    <a:srgbClr val="B98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DC269C-F40C-4C78-AFBA-019369A5760F}">
  <a:tblStyle styleId="{D3DC269C-F40C-4C78-AFBA-019369A576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5ACF2C6-77C4-4BFE-8123-6B4BC936B2D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7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dd58ae65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8dd58ae65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12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768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55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678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24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3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74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13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85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8893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706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142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4026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dd58ae65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8dd58ae65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267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39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18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98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8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19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42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899c1907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e899c190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6618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10" name="Google Shape;10;p2"/>
          <p:cNvSpPr txBox="1">
            <a:spLocks noGrp="1"/>
          </p:cNvSpPr>
          <p:nvPr>
            <p:ph type="subTitle" idx="1"/>
          </p:nvPr>
        </p:nvSpPr>
        <p:spPr>
          <a:xfrm rot="-546">
            <a:off x="887050" y="3176486"/>
            <a:ext cx="3776700" cy="3612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887050" y="1472388"/>
            <a:ext cx="6779400" cy="14040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300">
                <a:latin typeface="Exo 2 ExtraBold"/>
                <a:ea typeface="Exo 2 ExtraBold"/>
                <a:cs typeface="Exo 2 ExtraBold"/>
                <a:sym typeface="Exo 2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2" name="Google Shape;12;p2"/>
          <p:cNvGrpSpPr/>
          <p:nvPr/>
        </p:nvGrpSpPr>
        <p:grpSpPr>
          <a:xfrm>
            <a:off x="2" y="-12725"/>
            <a:ext cx="9143994" cy="5153224"/>
            <a:chOff x="2" y="-12725"/>
            <a:chExt cx="9143994" cy="5153224"/>
          </a:xfrm>
        </p:grpSpPr>
        <p:pic>
          <p:nvPicPr>
            <p:cNvPr id="13" name="Google Shape;13;p2"/>
            <p:cNvPicPr preferRelativeResize="0"/>
            <p:nvPr/>
          </p:nvPicPr>
          <p:blipFill>
            <a:blip r:embed="rId3">
              <a:alphaModFix/>
            </a:blip>
            <a:stretch>
              <a:fillRect/>
            </a:stretch>
          </p:blipFill>
          <p:spPr>
            <a:xfrm rot="10800000" flipH="1">
              <a:off x="2" y="-12725"/>
              <a:ext cx="2866423" cy="2627551"/>
            </a:xfrm>
            <a:prstGeom prst="rect">
              <a:avLst/>
            </a:prstGeom>
            <a:noFill/>
            <a:ln>
              <a:noFill/>
            </a:ln>
          </p:spPr>
        </p:pic>
        <p:pic>
          <p:nvPicPr>
            <p:cNvPr id="14" name="Google Shape;14;p2"/>
            <p:cNvPicPr preferRelativeResize="0"/>
            <p:nvPr/>
          </p:nvPicPr>
          <p:blipFill>
            <a:blip r:embed="rId4">
              <a:alphaModFix/>
            </a:blip>
            <a:stretch>
              <a:fillRect/>
            </a:stretch>
          </p:blipFill>
          <p:spPr>
            <a:xfrm rot="10800000" flipH="1">
              <a:off x="6281331" y="2512950"/>
              <a:ext cx="2862665" cy="2627549"/>
            </a:xfrm>
            <a:prstGeom prst="rect">
              <a:avLst/>
            </a:prstGeom>
            <a:noFill/>
            <a:ln>
              <a:noFill/>
            </a:ln>
          </p:spPr>
        </p:pic>
      </p:grpSp>
      <p:grpSp>
        <p:nvGrpSpPr>
          <p:cNvPr id="15" name="Google Shape;15;p2"/>
          <p:cNvGrpSpPr/>
          <p:nvPr/>
        </p:nvGrpSpPr>
        <p:grpSpPr>
          <a:xfrm>
            <a:off x="1495901" y="-163451"/>
            <a:ext cx="6029284" cy="5538225"/>
            <a:chOff x="1495901" y="-163451"/>
            <a:chExt cx="6029284" cy="5538225"/>
          </a:xfrm>
        </p:grpSpPr>
        <p:pic>
          <p:nvPicPr>
            <p:cNvPr id="16" name="Google Shape;16;p2"/>
            <p:cNvPicPr preferRelativeResize="0"/>
            <p:nvPr/>
          </p:nvPicPr>
          <p:blipFill>
            <a:blip r:embed="rId5">
              <a:alphaModFix amt="40000"/>
            </a:blip>
            <a:stretch>
              <a:fillRect/>
            </a:stretch>
          </p:blipFill>
          <p:spPr>
            <a:xfrm>
              <a:off x="1495901" y="-163451"/>
              <a:ext cx="1171321" cy="1120550"/>
            </a:xfrm>
            <a:prstGeom prst="rect">
              <a:avLst/>
            </a:prstGeom>
            <a:noFill/>
            <a:ln>
              <a:noFill/>
            </a:ln>
          </p:spPr>
        </p:pic>
        <p:pic>
          <p:nvPicPr>
            <p:cNvPr id="17" name="Google Shape;17;p2"/>
            <p:cNvPicPr preferRelativeResize="0"/>
            <p:nvPr/>
          </p:nvPicPr>
          <p:blipFill>
            <a:blip r:embed="rId5">
              <a:alphaModFix amt="40000"/>
            </a:blip>
            <a:stretch>
              <a:fillRect/>
            </a:stretch>
          </p:blipFill>
          <p:spPr>
            <a:xfrm rot="10800000">
              <a:off x="6353864" y="4254224"/>
              <a:ext cx="1171321" cy="1120550"/>
            </a:xfrm>
            <a:prstGeom prst="rect">
              <a:avLst/>
            </a:prstGeom>
            <a:noFill/>
            <a:ln>
              <a:noFill/>
            </a:ln>
          </p:spPr>
        </p:pic>
      </p:grpSp>
      <p:pic>
        <p:nvPicPr>
          <p:cNvPr id="18" name="Google Shape;18;p2"/>
          <p:cNvPicPr preferRelativeResize="0"/>
          <p:nvPr/>
        </p:nvPicPr>
        <p:blipFill>
          <a:blip r:embed="rId6">
            <a:alphaModFix/>
          </a:blip>
          <a:stretch>
            <a:fillRect/>
          </a:stretch>
        </p:blipFill>
        <p:spPr>
          <a:xfrm>
            <a:off x="8333727" y="2862777"/>
            <a:ext cx="180544" cy="180525"/>
          </a:xfrm>
          <a:prstGeom prst="rect">
            <a:avLst/>
          </a:prstGeom>
          <a:noFill/>
          <a:ln>
            <a:noFill/>
          </a:ln>
        </p:spPr>
      </p:pic>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pic>
        <p:nvPicPr>
          <p:cNvPr id="59" name="Google Shape;59;p6"/>
          <p:cNvPicPr preferRelativeResize="0"/>
          <p:nvPr/>
        </p:nvPicPr>
        <p:blipFill>
          <a:blip r:embed="rId2">
            <a:alphaModFix/>
          </a:blip>
          <a:stretch>
            <a:fillRect/>
          </a:stretch>
        </p:blipFill>
        <p:spPr>
          <a:xfrm>
            <a:off x="0" y="0"/>
            <a:ext cx="9144000" cy="5148257"/>
          </a:xfrm>
          <a:prstGeom prst="rect">
            <a:avLst/>
          </a:prstGeom>
          <a:noFill/>
          <a:ln>
            <a:noFill/>
          </a:ln>
        </p:spPr>
      </p:pic>
      <p:sp>
        <p:nvSpPr>
          <p:cNvPr id="60" name="Google Shape;60;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1" name="Google Shape;61;p6"/>
          <p:cNvGrpSpPr/>
          <p:nvPr/>
        </p:nvGrpSpPr>
        <p:grpSpPr>
          <a:xfrm rot="5400000">
            <a:off x="8084898" y="1895948"/>
            <a:ext cx="1364314" cy="36576"/>
            <a:chOff x="5494098" y="309898"/>
            <a:chExt cx="1364314" cy="36576"/>
          </a:xfrm>
        </p:grpSpPr>
        <p:sp>
          <p:nvSpPr>
            <p:cNvPr id="62" name="Google Shape;62;p6"/>
            <p:cNvSpPr/>
            <p:nvPr/>
          </p:nvSpPr>
          <p:spPr>
            <a:xfrm rot="5400000">
              <a:off x="6821245" y="309307"/>
              <a:ext cx="36576" cy="37757"/>
            </a:xfrm>
            <a:custGeom>
              <a:avLst/>
              <a:gdLst/>
              <a:ahLst/>
              <a:cxnLst/>
              <a:rect l="l" t="t" r="r" b="b"/>
              <a:pathLst>
                <a:path w="387" h="387" extrusionOk="0">
                  <a:moveTo>
                    <a:pt x="193" y="1"/>
                  </a:moveTo>
                  <a:cubicBezTo>
                    <a:pt x="86" y="1"/>
                    <a:pt x="0" y="86"/>
                    <a:pt x="0" y="194"/>
                  </a:cubicBezTo>
                  <a:cubicBezTo>
                    <a:pt x="0" y="301"/>
                    <a:pt x="86" y="387"/>
                    <a:pt x="193" y="387"/>
                  </a:cubicBezTo>
                  <a:cubicBezTo>
                    <a:pt x="300" y="387"/>
                    <a:pt x="386" y="301"/>
                    <a:pt x="386" y="194"/>
                  </a:cubicBezTo>
                  <a:cubicBezTo>
                    <a:pt x="386" y="86"/>
                    <a:pt x="300"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rot="5400000">
              <a:off x="6489630" y="309307"/>
              <a:ext cx="36576" cy="37757"/>
            </a:xfrm>
            <a:custGeom>
              <a:avLst/>
              <a:gdLst/>
              <a:ahLst/>
              <a:cxnLst/>
              <a:rect l="l" t="t" r="r" b="b"/>
              <a:pathLst>
                <a:path w="387" h="387" extrusionOk="0">
                  <a:moveTo>
                    <a:pt x="193" y="0"/>
                  </a:moveTo>
                  <a:cubicBezTo>
                    <a:pt x="86" y="0"/>
                    <a:pt x="0" y="87"/>
                    <a:pt x="0" y="194"/>
                  </a:cubicBezTo>
                  <a:cubicBezTo>
                    <a:pt x="0" y="301"/>
                    <a:pt x="86" y="386"/>
                    <a:pt x="193" y="386"/>
                  </a:cubicBezTo>
                  <a:cubicBezTo>
                    <a:pt x="299" y="386"/>
                    <a:pt x="386" y="301"/>
                    <a:pt x="386" y="194"/>
                  </a:cubicBezTo>
                  <a:cubicBezTo>
                    <a:pt x="386" y="87"/>
                    <a:pt x="299" y="0"/>
                    <a:pt x="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rot="5400000">
              <a:off x="6157918" y="309307"/>
              <a:ext cx="36576" cy="37757"/>
            </a:xfrm>
            <a:custGeom>
              <a:avLst/>
              <a:gdLst/>
              <a:ahLst/>
              <a:cxnLst/>
              <a:rect l="l" t="t" r="r" b="b"/>
              <a:pathLst>
                <a:path w="387" h="387" extrusionOk="0">
                  <a:moveTo>
                    <a:pt x="193" y="1"/>
                  </a:moveTo>
                  <a:cubicBezTo>
                    <a:pt x="86" y="1"/>
                    <a:pt x="0" y="87"/>
                    <a:pt x="0" y="193"/>
                  </a:cubicBezTo>
                  <a:cubicBezTo>
                    <a:pt x="0" y="300"/>
                    <a:pt x="86" y="387"/>
                    <a:pt x="193" y="387"/>
                  </a:cubicBezTo>
                  <a:cubicBezTo>
                    <a:pt x="299" y="387"/>
                    <a:pt x="386" y="300"/>
                    <a:pt x="386" y="193"/>
                  </a:cubicBezTo>
                  <a:cubicBezTo>
                    <a:pt x="386" y="87"/>
                    <a:pt x="299"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rot="5400000">
              <a:off x="5826401" y="309307"/>
              <a:ext cx="36576" cy="37757"/>
            </a:xfrm>
            <a:custGeom>
              <a:avLst/>
              <a:gdLst/>
              <a:ahLst/>
              <a:cxnLst/>
              <a:rect l="l" t="t" r="r" b="b"/>
              <a:pathLst>
                <a:path w="387" h="387" extrusionOk="0">
                  <a:moveTo>
                    <a:pt x="193" y="0"/>
                  </a:moveTo>
                  <a:cubicBezTo>
                    <a:pt x="86" y="0"/>
                    <a:pt x="0" y="87"/>
                    <a:pt x="0" y="194"/>
                  </a:cubicBezTo>
                  <a:cubicBezTo>
                    <a:pt x="0" y="301"/>
                    <a:pt x="86" y="386"/>
                    <a:pt x="193" y="386"/>
                  </a:cubicBezTo>
                  <a:cubicBezTo>
                    <a:pt x="299" y="386"/>
                    <a:pt x="386" y="301"/>
                    <a:pt x="386" y="194"/>
                  </a:cubicBezTo>
                  <a:cubicBezTo>
                    <a:pt x="386" y="87"/>
                    <a:pt x="299" y="0"/>
                    <a:pt x="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5400000">
              <a:off x="5494639" y="309356"/>
              <a:ext cx="36576" cy="37659"/>
            </a:xfrm>
            <a:custGeom>
              <a:avLst/>
              <a:gdLst/>
              <a:ahLst/>
              <a:cxnLst/>
              <a:rect l="l" t="t" r="r" b="b"/>
              <a:pathLst>
                <a:path w="387" h="386" extrusionOk="0">
                  <a:moveTo>
                    <a:pt x="193" y="0"/>
                  </a:moveTo>
                  <a:cubicBezTo>
                    <a:pt x="86" y="0"/>
                    <a:pt x="0" y="86"/>
                    <a:pt x="0" y="192"/>
                  </a:cubicBezTo>
                  <a:cubicBezTo>
                    <a:pt x="0" y="299"/>
                    <a:pt x="86" y="386"/>
                    <a:pt x="193" y="386"/>
                  </a:cubicBezTo>
                  <a:cubicBezTo>
                    <a:pt x="299" y="386"/>
                    <a:pt x="386" y="299"/>
                    <a:pt x="386" y="192"/>
                  </a:cubicBezTo>
                  <a:cubicBezTo>
                    <a:pt x="386" y="86"/>
                    <a:pt x="299" y="0"/>
                    <a:pt x="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6"/>
          <p:cNvGrpSpPr/>
          <p:nvPr/>
        </p:nvGrpSpPr>
        <p:grpSpPr>
          <a:xfrm>
            <a:off x="-110600" y="66720"/>
            <a:ext cx="9539827" cy="4921079"/>
            <a:chOff x="-110600" y="66720"/>
            <a:chExt cx="9539827" cy="4921079"/>
          </a:xfrm>
        </p:grpSpPr>
        <p:pic>
          <p:nvPicPr>
            <p:cNvPr id="68" name="Google Shape;68;p6"/>
            <p:cNvPicPr preferRelativeResize="0"/>
            <p:nvPr/>
          </p:nvPicPr>
          <p:blipFill>
            <a:blip r:embed="rId3">
              <a:alphaModFix/>
            </a:blip>
            <a:stretch>
              <a:fillRect/>
            </a:stretch>
          </p:blipFill>
          <p:spPr>
            <a:xfrm flipH="1">
              <a:off x="7978404" y="66720"/>
              <a:ext cx="1450823" cy="1464172"/>
            </a:xfrm>
            <a:prstGeom prst="rect">
              <a:avLst/>
            </a:prstGeom>
            <a:noFill/>
            <a:ln>
              <a:noFill/>
            </a:ln>
          </p:spPr>
        </p:pic>
        <p:pic>
          <p:nvPicPr>
            <p:cNvPr id="69" name="Google Shape;69;p6"/>
            <p:cNvPicPr preferRelativeResize="0"/>
            <p:nvPr/>
          </p:nvPicPr>
          <p:blipFill>
            <a:blip r:embed="rId4">
              <a:alphaModFix/>
            </a:blip>
            <a:stretch>
              <a:fillRect/>
            </a:stretch>
          </p:blipFill>
          <p:spPr>
            <a:xfrm>
              <a:off x="283621" y="4663423"/>
              <a:ext cx="2053384" cy="24329"/>
            </a:xfrm>
            <a:prstGeom prst="rect">
              <a:avLst/>
            </a:prstGeom>
            <a:noFill/>
            <a:ln>
              <a:noFill/>
            </a:ln>
          </p:spPr>
        </p:pic>
        <p:pic>
          <p:nvPicPr>
            <p:cNvPr id="70" name="Google Shape;70;p6"/>
            <p:cNvPicPr preferRelativeResize="0"/>
            <p:nvPr/>
          </p:nvPicPr>
          <p:blipFill>
            <a:blip r:embed="rId5">
              <a:alphaModFix/>
            </a:blip>
            <a:stretch>
              <a:fillRect/>
            </a:stretch>
          </p:blipFill>
          <p:spPr>
            <a:xfrm>
              <a:off x="-110600" y="4963449"/>
              <a:ext cx="637358" cy="24350"/>
            </a:xfrm>
            <a:prstGeom prst="rect">
              <a:avLst/>
            </a:prstGeom>
            <a:noFill/>
            <a:ln>
              <a:noFill/>
            </a:ln>
          </p:spPr>
        </p:pic>
      </p:gr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pic>
        <p:nvPicPr>
          <p:cNvPr id="82" name="Google Shape;82;p8"/>
          <p:cNvPicPr preferRelativeResize="0"/>
          <p:nvPr/>
        </p:nvPicPr>
        <p:blipFill>
          <a:blip r:embed="rId2">
            <a:alphaModFix/>
          </a:blip>
          <a:stretch>
            <a:fillRect/>
          </a:stretch>
        </p:blipFill>
        <p:spPr>
          <a:xfrm>
            <a:off x="0" y="0"/>
            <a:ext cx="9144000" cy="5148257"/>
          </a:xfrm>
          <a:prstGeom prst="rect">
            <a:avLst/>
          </a:prstGeom>
          <a:noFill/>
          <a:ln>
            <a:noFill/>
          </a:ln>
        </p:spPr>
      </p:pic>
      <p:grpSp>
        <p:nvGrpSpPr>
          <p:cNvPr id="83" name="Google Shape;83;p8"/>
          <p:cNvGrpSpPr/>
          <p:nvPr/>
        </p:nvGrpSpPr>
        <p:grpSpPr>
          <a:xfrm>
            <a:off x="-110600" y="66720"/>
            <a:ext cx="9539827" cy="4921079"/>
            <a:chOff x="-110600" y="66720"/>
            <a:chExt cx="9539827" cy="4921079"/>
          </a:xfrm>
        </p:grpSpPr>
        <p:grpSp>
          <p:nvGrpSpPr>
            <p:cNvPr id="84" name="Google Shape;84;p8"/>
            <p:cNvGrpSpPr/>
            <p:nvPr/>
          </p:nvGrpSpPr>
          <p:grpSpPr>
            <a:xfrm rot="5400000">
              <a:off x="8084898" y="1895948"/>
              <a:ext cx="1364314" cy="36576"/>
              <a:chOff x="5494098" y="309898"/>
              <a:chExt cx="1364314" cy="36576"/>
            </a:xfrm>
          </p:grpSpPr>
          <p:sp>
            <p:nvSpPr>
              <p:cNvPr id="85" name="Google Shape;85;p8"/>
              <p:cNvSpPr/>
              <p:nvPr/>
            </p:nvSpPr>
            <p:spPr>
              <a:xfrm rot="5400000">
                <a:off x="6821245" y="309307"/>
                <a:ext cx="36576" cy="37757"/>
              </a:xfrm>
              <a:custGeom>
                <a:avLst/>
                <a:gdLst/>
                <a:ahLst/>
                <a:cxnLst/>
                <a:rect l="l" t="t" r="r" b="b"/>
                <a:pathLst>
                  <a:path w="387" h="387" extrusionOk="0">
                    <a:moveTo>
                      <a:pt x="193" y="1"/>
                    </a:moveTo>
                    <a:cubicBezTo>
                      <a:pt x="86" y="1"/>
                      <a:pt x="0" y="86"/>
                      <a:pt x="0" y="194"/>
                    </a:cubicBezTo>
                    <a:cubicBezTo>
                      <a:pt x="0" y="301"/>
                      <a:pt x="86" y="387"/>
                      <a:pt x="193" y="387"/>
                    </a:cubicBezTo>
                    <a:cubicBezTo>
                      <a:pt x="300" y="387"/>
                      <a:pt x="386" y="301"/>
                      <a:pt x="386" y="194"/>
                    </a:cubicBezTo>
                    <a:cubicBezTo>
                      <a:pt x="386" y="86"/>
                      <a:pt x="300"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6489630" y="309307"/>
                <a:ext cx="36576" cy="37757"/>
              </a:xfrm>
              <a:custGeom>
                <a:avLst/>
                <a:gdLst/>
                <a:ahLst/>
                <a:cxnLst/>
                <a:rect l="l" t="t" r="r" b="b"/>
                <a:pathLst>
                  <a:path w="387" h="387" extrusionOk="0">
                    <a:moveTo>
                      <a:pt x="193" y="0"/>
                    </a:moveTo>
                    <a:cubicBezTo>
                      <a:pt x="86" y="0"/>
                      <a:pt x="0" y="87"/>
                      <a:pt x="0" y="194"/>
                    </a:cubicBezTo>
                    <a:cubicBezTo>
                      <a:pt x="0" y="301"/>
                      <a:pt x="86" y="386"/>
                      <a:pt x="193" y="386"/>
                    </a:cubicBezTo>
                    <a:cubicBezTo>
                      <a:pt x="299" y="386"/>
                      <a:pt x="386" y="301"/>
                      <a:pt x="386" y="194"/>
                    </a:cubicBezTo>
                    <a:cubicBezTo>
                      <a:pt x="386" y="87"/>
                      <a:pt x="299" y="0"/>
                      <a:pt x="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rot="5400000">
                <a:off x="6157918" y="309307"/>
                <a:ext cx="36576" cy="37757"/>
              </a:xfrm>
              <a:custGeom>
                <a:avLst/>
                <a:gdLst/>
                <a:ahLst/>
                <a:cxnLst/>
                <a:rect l="l" t="t" r="r" b="b"/>
                <a:pathLst>
                  <a:path w="387" h="387" extrusionOk="0">
                    <a:moveTo>
                      <a:pt x="193" y="1"/>
                    </a:moveTo>
                    <a:cubicBezTo>
                      <a:pt x="86" y="1"/>
                      <a:pt x="0" y="87"/>
                      <a:pt x="0" y="193"/>
                    </a:cubicBezTo>
                    <a:cubicBezTo>
                      <a:pt x="0" y="300"/>
                      <a:pt x="86" y="387"/>
                      <a:pt x="193" y="387"/>
                    </a:cubicBezTo>
                    <a:cubicBezTo>
                      <a:pt x="299" y="387"/>
                      <a:pt x="386" y="300"/>
                      <a:pt x="386" y="193"/>
                    </a:cubicBezTo>
                    <a:cubicBezTo>
                      <a:pt x="386" y="87"/>
                      <a:pt x="299"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5826401" y="309307"/>
                <a:ext cx="36576" cy="37757"/>
              </a:xfrm>
              <a:custGeom>
                <a:avLst/>
                <a:gdLst/>
                <a:ahLst/>
                <a:cxnLst/>
                <a:rect l="l" t="t" r="r" b="b"/>
                <a:pathLst>
                  <a:path w="387" h="387" extrusionOk="0">
                    <a:moveTo>
                      <a:pt x="193" y="0"/>
                    </a:moveTo>
                    <a:cubicBezTo>
                      <a:pt x="86" y="0"/>
                      <a:pt x="0" y="87"/>
                      <a:pt x="0" y="194"/>
                    </a:cubicBezTo>
                    <a:cubicBezTo>
                      <a:pt x="0" y="301"/>
                      <a:pt x="86" y="386"/>
                      <a:pt x="193" y="386"/>
                    </a:cubicBezTo>
                    <a:cubicBezTo>
                      <a:pt x="299" y="386"/>
                      <a:pt x="386" y="301"/>
                      <a:pt x="386" y="194"/>
                    </a:cubicBezTo>
                    <a:cubicBezTo>
                      <a:pt x="386" y="87"/>
                      <a:pt x="299" y="0"/>
                      <a:pt x="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rot="5400000">
                <a:off x="5494639" y="309356"/>
                <a:ext cx="36576" cy="37659"/>
              </a:xfrm>
              <a:custGeom>
                <a:avLst/>
                <a:gdLst/>
                <a:ahLst/>
                <a:cxnLst/>
                <a:rect l="l" t="t" r="r" b="b"/>
                <a:pathLst>
                  <a:path w="387" h="386" extrusionOk="0">
                    <a:moveTo>
                      <a:pt x="193" y="0"/>
                    </a:moveTo>
                    <a:cubicBezTo>
                      <a:pt x="86" y="0"/>
                      <a:pt x="0" y="86"/>
                      <a:pt x="0" y="192"/>
                    </a:cubicBezTo>
                    <a:cubicBezTo>
                      <a:pt x="0" y="299"/>
                      <a:pt x="86" y="386"/>
                      <a:pt x="193" y="386"/>
                    </a:cubicBezTo>
                    <a:cubicBezTo>
                      <a:pt x="299" y="386"/>
                      <a:pt x="386" y="299"/>
                      <a:pt x="386" y="192"/>
                    </a:cubicBezTo>
                    <a:cubicBezTo>
                      <a:pt x="386" y="86"/>
                      <a:pt x="299" y="0"/>
                      <a:pt x="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8"/>
            <p:cNvGrpSpPr/>
            <p:nvPr/>
          </p:nvGrpSpPr>
          <p:grpSpPr>
            <a:xfrm>
              <a:off x="-110600" y="66720"/>
              <a:ext cx="9539827" cy="4921079"/>
              <a:chOff x="-110600" y="66720"/>
              <a:chExt cx="9539827" cy="4921079"/>
            </a:xfrm>
          </p:grpSpPr>
          <p:pic>
            <p:nvPicPr>
              <p:cNvPr id="91" name="Google Shape;91;p8"/>
              <p:cNvPicPr preferRelativeResize="0"/>
              <p:nvPr/>
            </p:nvPicPr>
            <p:blipFill>
              <a:blip r:embed="rId3">
                <a:alphaModFix/>
              </a:blip>
              <a:stretch>
                <a:fillRect/>
              </a:stretch>
            </p:blipFill>
            <p:spPr>
              <a:xfrm flipH="1">
                <a:off x="7978404" y="66720"/>
                <a:ext cx="1450823" cy="1464172"/>
              </a:xfrm>
              <a:prstGeom prst="rect">
                <a:avLst/>
              </a:prstGeom>
              <a:noFill/>
              <a:ln>
                <a:noFill/>
              </a:ln>
            </p:spPr>
          </p:pic>
          <p:pic>
            <p:nvPicPr>
              <p:cNvPr id="92" name="Google Shape;92;p8"/>
              <p:cNvPicPr preferRelativeResize="0"/>
              <p:nvPr/>
            </p:nvPicPr>
            <p:blipFill>
              <a:blip r:embed="rId4">
                <a:alphaModFix/>
              </a:blip>
              <a:stretch>
                <a:fillRect/>
              </a:stretch>
            </p:blipFill>
            <p:spPr>
              <a:xfrm>
                <a:off x="283621" y="4663423"/>
                <a:ext cx="2053384" cy="24329"/>
              </a:xfrm>
              <a:prstGeom prst="rect">
                <a:avLst/>
              </a:prstGeom>
              <a:noFill/>
              <a:ln>
                <a:noFill/>
              </a:ln>
            </p:spPr>
          </p:pic>
          <p:pic>
            <p:nvPicPr>
              <p:cNvPr id="93" name="Google Shape;93;p8"/>
              <p:cNvPicPr preferRelativeResize="0"/>
              <p:nvPr/>
            </p:nvPicPr>
            <p:blipFill>
              <a:blip r:embed="rId5">
                <a:alphaModFix/>
              </a:blip>
              <a:stretch>
                <a:fillRect/>
              </a:stretch>
            </p:blipFill>
            <p:spPr>
              <a:xfrm>
                <a:off x="-110600" y="4963449"/>
                <a:ext cx="637358" cy="24350"/>
              </a:xfrm>
              <a:prstGeom prst="rect">
                <a:avLst/>
              </a:prstGeom>
              <a:noFill/>
              <a:ln>
                <a:noFill/>
              </a:ln>
            </p:spPr>
          </p:pic>
        </p:grpSp>
      </p:grpSp>
      <p:sp>
        <p:nvSpPr>
          <p:cNvPr id="94" name="Google Shape;94;p8"/>
          <p:cNvSpPr txBox="1">
            <a:spLocks noGrp="1"/>
          </p:cNvSpPr>
          <p:nvPr>
            <p:ph type="title"/>
          </p:nvPr>
        </p:nvSpPr>
        <p:spPr>
          <a:xfrm>
            <a:off x="1789200" y="1890300"/>
            <a:ext cx="5565600" cy="136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pic>
        <p:nvPicPr>
          <p:cNvPr id="96" name="Google Shape;96;p9"/>
          <p:cNvPicPr preferRelativeResize="0"/>
          <p:nvPr/>
        </p:nvPicPr>
        <p:blipFill>
          <a:blip r:embed="rId2">
            <a:alphaModFix/>
          </a:blip>
          <a:stretch>
            <a:fillRect/>
          </a:stretch>
        </p:blipFill>
        <p:spPr>
          <a:xfrm>
            <a:off x="4229" y="0"/>
            <a:ext cx="9135542" cy="5143501"/>
          </a:xfrm>
          <a:prstGeom prst="rect">
            <a:avLst/>
          </a:prstGeom>
          <a:noFill/>
          <a:ln>
            <a:noFill/>
          </a:ln>
        </p:spPr>
      </p:pic>
      <p:grpSp>
        <p:nvGrpSpPr>
          <p:cNvPr id="97" name="Google Shape;97;p9"/>
          <p:cNvGrpSpPr/>
          <p:nvPr/>
        </p:nvGrpSpPr>
        <p:grpSpPr>
          <a:xfrm>
            <a:off x="-893200" y="4010300"/>
            <a:ext cx="2525563" cy="830125"/>
            <a:chOff x="-893200" y="4010300"/>
            <a:chExt cx="2525563" cy="830125"/>
          </a:xfrm>
        </p:grpSpPr>
        <p:pic>
          <p:nvPicPr>
            <p:cNvPr id="98" name="Google Shape;98;p9"/>
            <p:cNvPicPr preferRelativeResize="0"/>
            <p:nvPr/>
          </p:nvPicPr>
          <p:blipFill>
            <a:blip r:embed="rId3">
              <a:alphaModFix/>
            </a:blip>
            <a:stretch>
              <a:fillRect/>
            </a:stretch>
          </p:blipFill>
          <p:spPr>
            <a:xfrm>
              <a:off x="-893200" y="4498112"/>
              <a:ext cx="1462185" cy="17324"/>
            </a:xfrm>
            <a:prstGeom prst="rect">
              <a:avLst/>
            </a:prstGeom>
            <a:noFill/>
            <a:ln>
              <a:noFill/>
            </a:ln>
          </p:spPr>
        </p:pic>
        <p:pic>
          <p:nvPicPr>
            <p:cNvPr id="99" name="Google Shape;99;p9"/>
            <p:cNvPicPr preferRelativeResize="0"/>
            <p:nvPr/>
          </p:nvPicPr>
          <p:blipFill>
            <a:blip r:embed="rId4">
              <a:alphaModFix/>
            </a:blip>
            <a:stretch>
              <a:fillRect/>
            </a:stretch>
          </p:blipFill>
          <p:spPr>
            <a:xfrm>
              <a:off x="401275" y="4793396"/>
              <a:ext cx="1231088" cy="47029"/>
            </a:xfrm>
            <a:prstGeom prst="rect">
              <a:avLst/>
            </a:prstGeom>
            <a:noFill/>
            <a:ln>
              <a:noFill/>
            </a:ln>
          </p:spPr>
        </p:pic>
        <p:sp>
          <p:nvSpPr>
            <p:cNvPr id="100" name="Google Shape;100;p9"/>
            <p:cNvSpPr/>
            <p:nvPr/>
          </p:nvSpPr>
          <p:spPr>
            <a:xfrm>
              <a:off x="325068" y="4010300"/>
              <a:ext cx="241508" cy="209816"/>
            </a:xfrm>
            <a:custGeom>
              <a:avLst/>
              <a:gdLst/>
              <a:ahLst/>
              <a:cxnLst/>
              <a:rect l="l" t="t" r="r" b="b"/>
              <a:pathLst>
                <a:path w="2918" h="2535" extrusionOk="0">
                  <a:moveTo>
                    <a:pt x="1461" y="149"/>
                  </a:moveTo>
                  <a:lnTo>
                    <a:pt x="2780" y="2435"/>
                  </a:lnTo>
                  <a:lnTo>
                    <a:pt x="140" y="2435"/>
                  </a:lnTo>
                  <a:lnTo>
                    <a:pt x="1461" y="149"/>
                  </a:lnTo>
                  <a:close/>
                  <a:moveTo>
                    <a:pt x="1459" y="1"/>
                  </a:moveTo>
                  <a:cubicBezTo>
                    <a:pt x="1442" y="1"/>
                    <a:pt x="1425" y="8"/>
                    <a:pt x="1416" y="24"/>
                  </a:cubicBezTo>
                  <a:lnTo>
                    <a:pt x="10" y="2459"/>
                  </a:lnTo>
                  <a:cubicBezTo>
                    <a:pt x="1" y="2475"/>
                    <a:pt x="1" y="2493"/>
                    <a:pt x="10" y="2509"/>
                  </a:cubicBezTo>
                  <a:cubicBezTo>
                    <a:pt x="20" y="2525"/>
                    <a:pt x="37" y="2534"/>
                    <a:pt x="54" y="2534"/>
                  </a:cubicBezTo>
                  <a:lnTo>
                    <a:pt x="2866" y="2534"/>
                  </a:lnTo>
                  <a:cubicBezTo>
                    <a:pt x="2885" y="2534"/>
                    <a:pt x="2900" y="2525"/>
                    <a:pt x="2908" y="2509"/>
                  </a:cubicBezTo>
                  <a:cubicBezTo>
                    <a:pt x="2917" y="2493"/>
                    <a:pt x="2917" y="2475"/>
                    <a:pt x="2908" y="2459"/>
                  </a:cubicBezTo>
                  <a:lnTo>
                    <a:pt x="1502" y="24"/>
                  </a:lnTo>
                  <a:cubicBezTo>
                    <a:pt x="1494" y="8"/>
                    <a:pt x="1476" y="1"/>
                    <a:pt x="1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9"/>
          <p:cNvGrpSpPr/>
          <p:nvPr/>
        </p:nvGrpSpPr>
        <p:grpSpPr>
          <a:xfrm>
            <a:off x="5427525" y="-1240875"/>
            <a:ext cx="4945425" cy="7650525"/>
            <a:chOff x="5427525" y="-1240875"/>
            <a:chExt cx="4945425" cy="7650525"/>
          </a:xfrm>
        </p:grpSpPr>
        <p:pic>
          <p:nvPicPr>
            <p:cNvPr id="102" name="Google Shape;102;p9"/>
            <p:cNvPicPr preferRelativeResize="0"/>
            <p:nvPr/>
          </p:nvPicPr>
          <p:blipFill>
            <a:blip r:embed="rId5">
              <a:alphaModFix/>
            </a:blip>
            <a:stretch>
              <a:fillRect/>
            </a:stretch>
          </p:blipFill>
          <p:spPr>
            <a:xfrm rot="7150893" flipH="1">
              <a:off x="6662912" y="-1452177"/>
              <a:ext cx="1795326" cy="3883655"/>
            </a:xfrm>
            <a:prstGeom prst="rect">
              <a:avLst/>
            </a:prstGeom>
            <a:noFill/>
            <a:ln>
              <a:noFill/>
            </a:ln>
          </p:spPr>
        </p:pic>
        <p:pic>
          <p:nvPicPr>
            <p:cNvPr id="103" name="Google Shape;103;p9"/>
            <p:cNvPicPr preferRelativeResize="0"/>
            <p:nvPr/>
          </p:nvPicPr>
          <p:blipFill>
            <a:blip r:embed="rId5">
              <a:alphaModFix/>
            </a:blip>
            <a:stretch>
              <a:fillRect/>
            </a:stretch>
          </p:blipFill>
          <p:spPr>
            <a:xfrm rot="3649107">
              <a:off x="7342237" y="2737298"/>
              <a:ext cx="1795326" cy="3883655"/>
            </a:xfrm>
            <a:prstGeom prst="rect">
              <a:avLst/>
            </a:prstGeom>
            <a:noFill/>
            <a:ln>
              <a:noFill/>
            </a:ln>
          </p:spPr>
        </p:pic>
      </p:grpSp>
      <p:sp>
        <p:nvSpPr>
          <p:cNvPr id="104" name="Google Shape;104;p9"/>
          <p:cNvSpPr txBox="1">
            <a:spLocks noGrp="1"/>
          </p:cNvSpPr>
          <p:nvPr>
            <p:ph type="title"/>
          </p:nvPr>
        </p:nvSpPr>
        <p:spPr>
          <a:xfrm>
            <a:off x="1131850" y="1294750"/>
            <a:ext cx="4162800" cy="1169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5" name="Google Shape;105;p9"/>
          <p:cNvSpPr txBox="1">
            <a:spLocks noGrp="1"/>
          </p:cNvSpPr>
          <p:nvPr>
            <p:ph type="subTitle" idx="1"/>
          </p:nvPr>
        </p:nvSpPr>
        <p:spPr>
          <a:xfrm>
            <a:off x="1442600" y="2589925"/>
            <a:ext cx="3541200" cy="12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a:spLocks noGrp="1"/>
          </p:cNvSpPr>
          <p:nvPr>
            <p:ph type="pic" idx="2"/>
          </p:nvPr>
        </p:nvSpPr>
        <p:spPr>
          <a:xfrm>
            <a:off x="-7650" y="-7650"/>
            <a:ext cx="9159300" cy="5158800"/>
          </a:xfrm>
          <a:prstGeom prst="rect">
            <a:avLst/>
          </a:prstGeom>
          <a:noFill/>
          <a:ln>
            <a:noFill/>
          </a:ln>
        </p:spPr>
      </p:sp>
      <p:sp>
        <p:nvSpPr>
          <p:cNvPr id="108" name="Google Shape;108;p10"/>
          <p:cNvSpPr txBox="1">
            <a:spLocks noGrp="1"/>
          </p:cNvSpPr>
          <p:nvPr>
            <p:ph type="title"/>
          </p:nvPr>
        </p:nvSpPr>
        <p:spPr>
          <a:xfrm>
            <a:off x="720000" y="4184650"/>
            <a:ext cx="7704000" cy="3819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9"/>
        <p:cNvGrpSpPr/>
        <p:nvPr/>
      </p:nvGrpSpPr>
      <p:grpSpPr>
        <a:xfrm>
          <a:off x="0" y="0"/>
          <a:ext cx="0" cy="0"/>
          <a:chOff x="0" y="0"/>
          <a:chExt cx="0" cy="0"/>
        </a:xfrm>
      </p:grpSpPr>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36"/>
        <p:cNvGrpSpPr/>
        <p:nvPr/>
      </p:nvGrpSpPr>
      <p:grpSpPr>
        <a:xfrm>
          <a:off x="0" y="0"/>
          <a:ext cx="0" cy="0"/>
          <a:chOff x="0" y="0"/>
          <a:chExt cx="0" cy="0"/>
        </a:xfrm>
      </p:grpSpPr>
      <p:pic>
        <p:nvPicPr>
          <p:cNvPr id="237" name="Google Shape;237;p25"/>
          <p:cNvPicPr preferRelativeResize="0"/>
          <p:nvPr/>
        </p:nvPicPr>
        <p:blipFill>
          <a:blip r:embed="rId2">
            <a:alphaModFix/>
          </a:blip>
          <a:stretch>
            <a:fillRect/>
          </a:stretch>
        </p:blipFill>
        <p:spPr>
          <a:xfrm>
            <a:off x="4229" y="0"/>
            <a:ext cx="9135542" cy="5143501"/>
          </a:xfrm>
          <a:prstGeom prst="rect">
            <a:avLst/>
          </a:prstGeom>
          <a:noFill/>
          <a:ln>
            <a:noFill/>
          </a:ln>
        </p:spPr>
      </p:pic>
      <p:sp>
        <p:nvSpPr>
          <p:cNvPr id="238" name="Google Shape;238;p2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25"/>
          <p:cNvSpPr txBox="1">
            <a:spLocks noGrp="1"/>
          </p:cNvSpPr>
          <p:nvPr>
            <p:ph type="title" idx="2"/>
          </p:nvPr>
        </p:nvSpPr>
        <p:spPr>
          <a:xfrm>
            <a:off x="720075" y="1232775"/>
            <a:ext cx="2386800" cy="68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8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0" name="Google Shape;240;p25"/>
          <p:cNvSpPr txBox="1">
            <a:spLocks noGrp="1"/>
          </p:cNvSpPr>
          <p:nvPr>
            <p:ph type="subTitle" idx="1"/>
          </p:nvPr>
        </p:nvSpPr>
        <p:spPr>
          <a:xfrm>
            <a:off x="720075" y="1882439"/>
            <a:ext cx="2386800" cy="68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1" name="Google Shape;241;p25"/>
          <p:cNvSpPr txBox="1">
            <a:spLocks noGrp="1"/>
          </p:cNvSpPr>
          <p:nvPr>
            <p:ph type="title" idx="3"/>
          </p:nvPr>
        </p:nvSpPr>
        <p:spPr>
          <a:xfrm>
            <a:off x="6037125" y="1232775"/>
            <a:ext cx="2386800" cy="68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8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2" name="Google Shape;242;p25"/>
          <p:cNvSpPr txBox="1">
            <a:spLocks noGrp="1"/>
          </p:cNvSpPr>
          <p:nvPr>
            <p:ph type="subTitle" idx="4"/>
          </p:nvPr>
        </p:nvSpPr>
        <p:spPr>
          <a:xfrm>
            <a:off x="6037125" y="1882439"/>
            <a:ext cx="2386800" cy="68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3" name="Google Shape;243;p25"/>
          <p:cNvSpPr txBox="1">
            <a:spLocks noGrp="1"/>
          </p:cNvSpPr>
          <p:nvPr>
            <p:ph type="title" idx="5"/>
          </p:nvPr>
        </p:nvSpPr>
        <p:spPr>
          <a:xfrm>
            <a:off x="3378596" y="1232775"/>
            <a:ext cx="2386800" cy="68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8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4" name="Google Shape;244;p25"/>
          <p:cNvSpPr txBox="1">
            <a:spLocks noGrp="1"/>
          </p:cNvSpPr>
          <p:nvPr>
            <p:ph type="subTitle" idx="6"/>
          </p:nvPr>
        </p:nvSpPr>
        <p:spPr>
          <a:xfrm>
            <a:off x="3378600" y="1882439"/>
            <a:ext cx="2386800" cy="68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5" name="Google Shape;245;p25"/>
          <p:cNvSpPr txBox="1">
            <a:spLocks noGrp="1"/>
          </p:cNvSpPr>
          <p:nvPr>
            <p:ph type="title" idx="7"/>
          </p:nvPr>
        </p:nvSpPr>
        <p:spPr>
          <a:xfrm>
            <a:off x="6037125" y="3073769"/>
            <a:ext cx="2386800" cy="684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8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6" name="Google Shape;246;p25"/>
          <p:cNvSpPr txBox="1">
            <a:spLocks noGrp="1"/>
          </p:cNvSpPr>
          <p:nvPr>
            <p:ph type="subTitle" idx="8"/>
          </p:nvPr>
        </p:nvSpPr>
        <p:spPr>
          <a:xfrm>
            <a:off x="6037127" y="3722530"/>
            <a:ext cx="2386800" cy="68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7" name="Google Shape;247;p25"/>
          <p:cNvSpPr txBox="1">
            <a:spLocks noGrp="1"/>
          </p:cNvSpPr>
          <p:nvPr>
            <p:ph type="title" idx="9"/>
          </p:nvPr>
        </p:nvSpPr>
        <p:spPr>
          <a:xfrm>
            <a:off x="720075" y="3073769"/>
            <a:ext cx="2386800" cy="684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8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8" name="Google Shape;248;p25"/>
          <p:cNvSpPr txBox="1">
            <a:spLocks noGrp="1"/>
          </p:cNvSpPr>
          <p:nvPr>
            <p:ph type="subTitle" idx="13"/>
          </p:nvPr>
        </p:nvSpPr>
        <p:spPr>
          <a:xfrm>
            <a:off x="720075" y="3722530"/>
            <a:ext cx="2386800" cy="68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9" name="Google Shape;249;p25"/>
          <p:cNvSpPr txBox="1">
            <a:spLocks noGrp="1"/>
          </p:cNvSpPr>
          <p:nvPr>
            <p:ph type="title" idx="14"/>
          </p:nvPr>
        </p:nvSpPr>
        <p:spPr>
          <a:xfrm>
            <a:off x="3378675" y="3073769"/>
            <a:ext cx="2386800" cy="684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8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0" name="Google Shape;250;p25"/>
          <p:cNvSpPr txBox="1">
            <a:spLocks noGrp="1"/>
          </p:cNvSpPr>
          <p:nvPr>
            <p:ph type="subTitle" idx="15"/>
          </p:nvPr>
        </p:nvSpPr>
        <p:spPr>
          <a:xfrm>
            <a:off x="3378680" y="3722530"/>
            <a:ext cx="2386800" cy="68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251" name="Google Shape;251;p25"/>
          <p:cNvGrpSpPr/>
          <p:nvPr/>
        </p:nvGrpSpPr>
        <p:grpSpPr>
          <a:xfrm>
            <a:off x="-893200" y="4010300"/>
            <a:ext cx="2525563" cy="830125"/>
            <a:chOff x="-893200" y="4010300"/>
            <a:chExt cx="2525563" cy="830125"/>
          </a:xfrm>
        </p:grpSpPr>
        <p:pic>
          <p:nvPicPr>
            <p:cNvPr id="252" name="Google Shape;252;p25"/>
            <p:cNvPicPr preferRelativeResize="0"/>
            <p:nvPr/>
          </p:nvPicPr>
          <p:blipFill>
            <a:blip r:embed="rId3">
              <a:alphaModFix/>
            </a:blip>
            <a:stretch>
              <a:fillRect/>
            </a:stretch>
          </p:blipFill>
          <p:spPr>
            <a:xfrm>
              <a:off x="-893200" y="4498112"/>
              <a:ext cx="1462185" cy="17324"/>
            </a:xfrm>
            <a:prstGeom prst="rect">
              <a:avLst/>
            </a:prstGeom>
            <a:noFill/>
            <a:ln>
              <a:noFill/>
            </a:ln>
          </p:spPr>
        </p:pic>
        <p:pic>
          <p:nvPicPr>
            <p:cNvPr id="253" name="Google Shape;253;p25"/>
            <p:cNvPicPr preferRelativeResize="0"/>
            <p:nvPr/>
          </p:nvPicPr>
          <p:blipFill>
            <a:blip r:embed="rId4">
              <a:alphaModFix/>
            </a:blip>
            <a:stretch>
              <a:fillRect/>
            </a:stretch>
          </p:blipFill>
          <p:spPr>
            <a:xfrm>
              <a:off x="401275" y="4793396"/>
              <a:ext cx="1231088" cy="47029"/>
            </a:xfrm>
            <a:prstGeom prst="rect">
              <a:avLst/>
            </a:prstGeom>
            <a:noFill/>
            <a:ln>
              <a:noFill/>
            </a:ln>
          </p:spPr>
        </p:pic>
        <p:sp>
          <p:nvSpPr>
            <p:cNvPr id="254" name="Google Shape;254;p25"/>
            <p:cNvSpPr/>
            <p:nvPr/>
          </p:nvSpPr>
          <p:spPr>
            <a:xfrm>
              <a:off x="325068" y="4010300"/>
              <a:ext cx="241508" cy="209816"/>
            </a:xfrm>
            <a:custGeom>
              <a:avLst/>
              <a:gdLst/>
              <a:ahLst/>
              <a:cxnLst/>
              <a:rect l="l" t="t" r="r" b="b"/>
              <a:pathLst>
                <a:path w="2918" h="2535" extrusionOk="0">
                  <a:moveTo>
                    <a:pt x="1461" y="149"/>
                  </a:moveTo>
                  <a:lnTo>
                    <a:pt x="2780" y="2435"/>
                  </a:lnTo>
                  <a:lnTo>
                    <a:pt x="140" y="2435"/>
                  </a:lnTo>
                  <a:lnTo>
                    <a:pt x="1461" y="149"/>
                  </a:lnTo>
                  <a:close/>
                  <a:moveTo>
                    <a:pt x="1459" y="1"/>
                  </a:moveTo>
                  <a:cubicBezTo>
                    <a:pt x="1442" y="1"/>
                    <a:pt x="1425" y="8"/>
                    <a:pt x="1416" y="24"/>
                  </a:cubicBezTo>
                  <a:lnTo>
                    <a:pt x="10" y="2459"/>
                  </a:lnTo>
                  <a:cubicBezTo>
                    <a:pt x="1" y="2475"/>
                    <a:pt x="1" y="2493"/>
                    <a:pt x="10" y="2509"/>
                  </a:cubicBezTo>
                  <a:cubicBezTo>
                    <a:pt x="20" y="2525"/>
                    <a:pt x="37" y="2534"/>
                    <a:pt x="54" y="2534"/>
                  </a:cubicBezTo>
                  <a:lnTo>
                    <a:pt x="2866" y="2534"/>
                  </a:lnTo>
                  <a:cubicBezTo>
                    <a:pt x="2885" y="2534"/>
                    <a:pt x="2900" y="2525"/>
                    <a:pt x="2908" y="2509"/>
                  </a:cubicBezTo>
                  <a:cubicBezTo>
                    <a:pt x="2917" y="2493"/>
                    <a:pt x="2917" y="2475"/>
                    <a:pt x="2908" y="2459"/>
                  </a:cubicBezTo>
                  <a:lnTo>
                    <a:pt x="1502" y="24"/>
                  </a:lnTo>
                  <a:cubicBezTo>
                    <a:pt x="1494" y="8"/>
                    <a:pt x="1476" y="1"/>
                    <a:pt x="1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5"/>
          <p:cNvGrpSpPr/>
          <p:nvPr/>
        </p:nvGrpSpPr>
        <p:grpSpPr>
          <a:xfrm>
            <a:off x="5427525" y="-1240875"/>
            <a:ext cx="4945425" cy="7650525"/>
            <a:chOff x="5427525" y="-1240875"/>
            <a:chExt cx="4945425" cy="7650525"/>
          </a:xfrm>
        </p:grpSpPr>
        <p:pic>
          <p:nvPicPr>
            <p:cNvPr id="256" name="Google Shape;256;p25"/>
            <p:cNvPicPr preferRelativeResize="0"/>
            <p:nvPr/>
          </p:nvPicPr>
          <p:blipFill>
            <a:blip r:embed="rId5">
              <a:alphaModFix/>
            </a:blip>
            <a:stretch>
              <a:fillRect/>
            </a:stretch>
          </p:blipFill>
          <p:spPr>
            <a:xfrm rot="7150893" flipH="1">
              <a:off x="6662912" y="-1452177"/>
              <a:ext cx="1795326" cy="3883655"/>
            </a:xfrm>
            <a:prstGeom prst="rect">
              <a:avLst/>
            </a:prstGeom>
            <a:noFill/>
            <a:ln>
              <a:noFill/>
            </a:ln>
          </p:spPr>
        </p:pic>
        <p:pic>
          <p:nvPicPr>
            <p:cNvPr id="257" name="Google Shape;257;p25"/>
            <p:cNvPicPr preferRelativeResize="0"/>
            <p:nvPr/>
          </p:nvPicPr>
          <p:blipFill>
            <a:blip r:embed="rId5">
              <a:alphaModFix/>
            </a:blip>
            <a:stretch>
              <a:fillRect/>
            </a:stretch>
          </p:blipFill>
          <p:spPr>
            <a:xfrm rot="3649107">
              <a:off x="7342237" y="2737298"/>
              <a:ext cx="1795326" cy="3883655"/>
            </a:xfrm>
            <a:prstGeom prst="rect">
              <a:avLst/>
            </a:prstGeom>
            <a:noFill/>
            <a:ln>
              <a:noFill/>
            </a:ln>
          </p:spPr>
        </p:pic>
      </p:gr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5"/>
        <p:cNvGrpSpPr/>
        <p:nvPr/>
      </p:nvGrpSpPr>
      <p:grpSpPr>
        <a:xfrm>
          <a:off x="0" y="0"/>
          <a:ext cx="0" cy="0"/>
          <a:chOff x="0" y="0"/>
          <a:chExt cx="0" cy="0"/>
        </a:xfrm>
      </p:grpSpPr>
      <p:pic>
        <p:nvPicPr>
          <p:cNvPr id="286" name="Google Shape;286;p28"/>
          <p:cNvPicPr preferRelativeResize="0"/>
          <p:nvPr/>
        </p:nvPicPr>
        <p:blipFill>
          <a:blip r:embed="rId2">
            <a:alphaModFix/>
          </a:blip>
          <a:stretch>
            <a:fillRect/>
          </a:stretch>
        </p:blipFill>
        <p:spPr>
          <a:xfrm flipH="1">
            <a:off x="4229" y="0"/>
            <a:ext cx="9135542" cy="5143501"/>
          </a:xfrm>
          <a:prstGeom prst="rect">
            <a:avLst/>
          </a:prstGeom>
          <a:noFill/>
          <a:ln>
            <a:noFill/>
          </a:ln>
        </p:spPr>
      </p:pic>
      <p:grpSp>
        <p:nvGrpSpPr>
          <p:cNvPr id="287" name="Google Shape;287;p28"/>
          <p:cNvGrpSpPr/>
          <p:nvPr/>
        </p:nvGrpSpPr>
        <p:grpSpPr>
          <a:xfrm>
            <a:off x="-3539226" y="0"/>
            <a:ext cx="12683222" cy="7817442"/>
            <a:chOff x="-3539226" y="0"/>
            <a:chExt cx="12683222" cy="7817442"/>
          </a:xfrm>
        </p:grpSpPr>
        <p:pic>
          <p:nvPicPr>
            <p:cNvPr id="288" name="Google Shape;288;p28"/>
            <p:cNvPicPr preferRelativeResize="0"/>
            <p:nvPr/>
          </p:nvPicPr>
          <p:blipFill>
            <a:blip r:embed="rId3">
              <a:alphaModFix amt="50000"/>
            </a:blip>
            <a:stretch>
              <a:fillRect/>
            </a:stretch>
          </p:blipFill>
          <p:spPr>
            <a:xfrm rot="1916694">
              <a:off x="-2824078" y="3333997"/>
              <a:ext cx="3751423" cy="3777000"/>
            </a:xfrm>
            <a:prstGeom prst="rect">
              <a:avLst/>
            </a:prstGeom>
            <a:noFill/>
            <a:ln>
              <a:noFill/>
            </a:ln>
          </p:spPr>
        </p:pic>
        <p:pic>
          <p:nvPicPr>
            <p:cNvPr id="289" name="Google Shape;289;p28"/>
            <p:cNvPicPr preferRelativeResize="0"/>
            <p:nvPr/>
          </p:nvPicPr>
          <p:blipFill>
            <a:blip r:embed="rId4">
              <a:alphaModFix/>
            </a:blip>
            <a:stretch>
              <a:fillRect/>
            </a:stretch>
          </p:blipFill>
          <p:spPr>
            <a:xfrm>
              <a:off x="6281331" y="0"/>
              <a:ext cx="2862665" cy="2627549"/>
            </a:xfrm>
            <a:prstGeom prst="rect">
              <a:avLst/>
            </a:prstGeom>
            <a:noFill/>
            <a:ln>
              <a:noFill/>
            </a:ln>
          </p:spPr>
        </p:pic>
      </p:grpSp>
      <p:grpSp>
        <p:nvGrpSpPr>
          <p:cNvPr id="290" name="Google Shape;290;p28"/>
          <p:cNvGrpSpPr/>
          <p:nvPr/>
        </p:nvGrpSpPr>
        <p:grpSpPr>
          <a:xfrm>
            <a:off x="1067275" y="1744286"/>
            <a:ext cx="7845050" cy="3183592"/>
            <a:chOff x="1067275" y="1744286"/>
            <a:chExt cx="7845050" cy="3183592"/>
          </a:xfrm>
        </p:grpSpPr>
        <p:pic>
          <p:nvPicPr>
            <p:cNvPr id="291" name="Google Shape;291;p28"/>
            <p:cNvPicPr preferRelativeResize="0"/>
            <p:nvPr/>
          </p:nvPicPr>
          <p:blipFill>
            <a:blip r:embed="rId5">
              <a:alphaModFix/>
            </a:blip>
            <a:stretch>
              <a:fillRect/>
            </a:stretch>
          </p:blipFill>
          <p:spPr>
            <a:xfrm>
              <a:off x="1709021" y="4903548"/>
              <a:ext cx="2053384" cy="24329"/>
            </a:xfrm>
            <a:prstGeom prst="rect">
              <a:avLst/>
            </a:prstGeom>
            <a:noFill/>
            <a:ln>
              <a:noFill/>
            </a:ln>
          </p:spPr>
        </p:pic>
        <p:pic>
          <p:nvPicPr>
            <p:cNvPr id="292" name="Google Shape;292;p28"/>
            <p:cNvPicPr preferRelativeResize="0"/>
            <p:nvPr/>
          </p:nvPicPr>
          <p:blipFill>
            <a:blip r:embed="rId6">
              <a:alphaModFix/>
            </a:blip>
            <a:stretch>
              <a:fillRect/>
            </a:stretch>
          </p:blipFill>
          <p:spPr>
            <a:xfrm>
              <a:off x="1067275" y="4674936"/>
              <a:ext cx="637358" cy="24350"/>
            </a:xfrm>
            <a:prstGeom prst="rect">
              <a:avLst/>
            </a:prstGeom>
            <a:noFill/>
            <a:ln>
              <a:noFill/>
            </a:ln>
          </p:spPr>
        </p:pic>
        <p:sp>
          <p:nvSpPr>
            <p:cNvPr id="293" name="Google Shape;293;p28"/>
            <p:cNvSpPr/>
            <p:nvPr/>
          </p:nvSpPr>
          <p:spPr>
            <a:xfrm>
              <a:off x="8704615" y="1744286"/>
              <a:ext cx="207711" cy="180519"/>
            </a:xfrm>
            <a:custGeom>
              <a:avLst/>
              <a:gdLst/>
              <a:ahLst/>
              <a:cxnLst/>
              <a:rect l="l" t="t" r="r" b="b"/>
              <a:pathLst>
                <a:path w="2918" h="2536" extrusionOk="0">
                  <a:moveTo>
                    <a:pt x="2780" y="100"/>
                  </a:moveTo>
                  <a:lnTo>
                    <a:pt x="1460" y="2386"/>
                  </a:lnTo>
                  <a:lnTo>
                    <a:pt x="140" y="100"/>
                  </a:lnTo>
                  <a:close/>
                  <a:moveTo>
                    <a:pt x="53" y="0"/>
                  </a:moveTo>
                  <a:cubicBezTo>
                    <a:pt x="34" y="0"/>
                    <a:pt x="18" y="10"/>
                    <a:pt x="10" y="25"/>
                  </a:cubicBezTo>
                  <a:cubicBezTo>
                    <a:pt x="0" y="41"/>
                    <a:pt x="0" y="59"/>
                    <a:pt x="10" y="75"/>
                  </a:cubicBezTo>
                  <a:lnTo>
                    <a:pt x="1416" y="2511"/>
                  </a:lnTo>
                  <a:cubicBezTo>
                    <a:pt x="1424" y="2526"/>
                    <a:pt x="1442" y="2536"/>
                    <a:pt x="1459" y="2536"/>
                  </a:cubicBezTo>
                  <a:cubicBezTo>
                    <a:pt x="1477" y="2536"/>
                    <a:pt x="1493" y="2526"/>
                    <a:pt x="1502" y="2511"/>
                  </a:cubicBezTo>
                  <a:lnTo>
                    <a:pt x="2908" y="75"/>
                  </a:lnTo>
                  <a:cubicBezTo>
                    <a:pt x="2918" y="59"/>
                    <a:pt x="2918" y="41"/>
                    <a:pt x="2908" y="25"/>
                  </a:cubicBezTo>
                  <a:cubicBezTo>
                    <a:pt x="2899" y="10"/>
                    <a:pt x="2882" y="0"/>
                    <a:pt x="2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94"/>
        <p:cNvGrpSpPr/>
        <p:nvPr/>
      </p:nvGrpSpPr>
      <p:grpSpPr>
        <a:xfrm>
          <a:off x="0" y="0"/>
          <a:ext cx="0" cy="0"/>
          <a:chOff x="0" y="0"/>
          <a:chExt cx="0" cy="0"/>
        </a:xfrm>
      </p:grpSpPr>
      <p:pic>
        <p:nvPicPr>
          <p:cNvPr id="295" name="Google Shape;295;p29"/>
          <p:cNvPicPr preferRelativeResize="0"/>
          <p:nvPr/>
        </p:nvPicPr>
        <p:blipFill>
          <a:blip r:embed="rId2">
            <a:alphaModFix/>
          </a:blip>
          <a:stretch>
            <a:fillRect/>
          </a:stretch>
        </p:blipFill>
        <p:spPr>
          <a:xfrm>
            <a:off x="4229" y="0"/>
            <a:ext cx="9135542" cy="5143501"/>
          </a:xfrm>
          <a:prstGeom prst="rect">
            <a:avLst/>
          </a:prstGeom>
          <a:noFill/>
          <a:ln>
            <a:noFill/>
          </a:ln>
        </p:spPr>
      </p:pic>
      <p:grpSp>
        <p:nvGrpSpPr>
          <p:cNvPr id="296" name="Google Shape;296;p29"/>
          <p:cNvGrpSpPr/>
          <p:nvPr/>
        </p:nvGrpSpPr>
        <p:grpSpPr>
          <a:xfrm>
            <a:off x="-893200" y="4010300"/>
            <a:ext cx="2525563" cy="830125"/>
            <a:chOff x="-893200" y="4010300"/>
            <a:chExt cx="2525563" cy="830125"/>
          </a:xfrm>
        </p:grpSpPr>
        <p:pic>
          <p:nvPicPr>
            <p:cNvPr id="297" name="Google Shape;297;p29"/>
            <p:cNvPicPr preferRelativeResize="0"/>
            <p:nvPr/>
          </p:nvPicPr>
          <p:blipFill>
            <a:blip r:embed="rId3">
              <a:alphaModFix/>
            </a:blip>
            <a:stretch>
              <a:fillRect/>
            </a:stretch>
          </p:blipFill>
          <p:spPr>
            <a:xfrm>
              <a:off x="-893200" y="4498112"/>
              <a:ext cx="1462185" cy="17324"/>
            </a:xfrm>
            <a:prstGeom prst="rect">
              <a:avLst/>
            </a:prstGeom>
            <a:noFill/>
            <a:ln>
              <a:noFill/>
            </a:ln>
          </p:spPr>
        </p:pic>
        <p:pic>
          <p:nvPicPr>
            <p:cNvPr id="298" name="Google Shape;298;p29"/>
            <p:cNvPicPr preferRelativeResize="0"/>
            <p:nvPr/>
          </p:nvPicPr>
          <p:blipFill>
            <a:blip r:embed="rId4">
              <a:alphaModFix/>
            </a:blip>
            <a:stretch>
              <a:fillRect/>
            </a:stretch>
          </p:blipFill>
          <p:spPr>
            <a:xfrm>
              <a:off x="401275" y="4793396"/>
              <a:ext cx="1231088" cy="47029"/>
            </a:xfrm>
            <a:prstGeom prst="rect">
              <a:avLst/>
            </a:prstGeom>
            <a:noFill/>
            <a:ln>
              <a:noFill/>
            </a:ln>
          </p:spPr>
        </p:pic>
        <p:sp>
          <p:nvSpPr>
            <p:cNvPr id="299" name="Google Shape;299;p29"/>
            <p:cNvSpPr/>
            <p:nvPr/>
          </p:nvSpPr>
          <p:spPr>
            <a:xfrm>
              <a:off x="325068" y="4010300"/>
              <a:ext cx="241508" cy="209816"/>
            </a:xfrm>
            <a:custGeom>
              <a:avLst/>
              <a:gdLst/>
              <a:ahLst/>
              <a:cxnLst/>
              <a:rect l="l" t="t" r="r" b="b"/>
              <a:pathLst>
                <a:path w="2918" h="2535" extrusionOk="0">
                  <a:moveTo>
                    <a:pt x="1461" y="149"/>
                  </a:moveTo>
                  <a:lnTo>
                    <a:pt x="2780" y="2435"/>
                  </a:lnTo>
                  <a:lnTo>
                    <a:pt x="140" y="2435"/>
                  </a:lnTo>
                  <a:lnTo>
                    <a:pt x="1461" y="149"/>
                  </a:lnTo>
                  <a:close/>
                  <a:moveTo>
                    <a:pt x="1459" y="1"/>
                  </a:moveTo>
                  <a:cubicBezTo>
                    <a:pt x="1442" y="1"/>
                    <a:pt x="1425" y="8"/>
                    <a:pt x="1416" y="24"/>
                  </a:cubicBezTo>
                  <a:lnTo>
                    <a:pt x="10" y="2459"/>
                  </a:lnTo>
                  <a:cubicBezTo>
                    <a:pt x="1" y="2475"/>
                    <a:pt x="1" y="2493"/>
                    <a:pt x="10" y="2509"/>
                  </a:cubicBezTo>
                  <a:cubicBezTo>
                    <a:pt x="20" y="2525"/>
                    <a:pt x="37" y="2534"/>
                    <a:pt x="54" y="2534"/>
                  </a:cubicBezTo>
                  <a:lnTo>
                    <a:pt x="2866" y="2534"/>
                  </a:lnTo>
                  <a:cubicBezTo>
                    <a:pt x="2885" y="2534"/>
                    <a:pt x="2900" y="2525"/>
                    <a:pt x="2908" y="2509"/>
                  </a:cubicBezTo>
                  <a:cubicBezTo>
                    <a:pt x="2917" y="2493"/>
                    <a:pt x="2917" y="2475"/>
                    <a:pt x="2908" y="2459"/>
                  </a:cubicBezTo>
                  <a:lnTo>
                    <a:pt x="1502" y="24"/>
                  </a:lnTo>
                  <a:cubicBezTo>
                    <a:pt x="1494" y="8"/>
                    <a:pt x="1476" y="1"/>
                    <a:pt x="1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9"/>
          <p:cNvGrpSpPr/>
          <p:nvPr/>
        </p:nvGrpSpPr>
        <p:grpSpPr>
          <a:xfrm>
            <a:off x="5427525" y="-1240875"/>
            <a:ext cx="4945425" cy="7650525"/>
            <a:chOff x="5427525" y="-1240875"/>
            <a:chExt cx="4945425" cy="7650525"/>
          </a:xfrm>
        </p:grpSpPr>
        <p:pic>
          <p:nvPicPr>
            <p:cNvPr id="301" name="Google Shape;301;p29"/>
            <p:cNvPicPr preferRelativeResize="0"/>
            <p:nvPr/>
          </p:nvPicPr>
          <p:blipFill>
            <a:blip r:embed="rId5">
              <a:alphaModFix/>
            </a:blip>
            <a:stretch>
              <a:fillRect/>
            </a:stretch>
          </p:blipFill>
          <p:spPr>
            <a:xfrm rot="7150893" flipH="1">
              <a:off x="6662912" y="-1452177"/>
              <a:ext cx="1795326" cy="3883655"/>
            </a:xfrm>
            <a:prstGeom prst="rect">
              <a:avLst/>
            </a:prstGeom>
            <a:noFill/>
            <a:ln>
              <a:noFill/>
            </a:ln>
          </p:spPr>
        </p:pic>
        <p:pic>
          <p:nvPicPr>
            <p:cNvPr id="302" name="Google Shape;302;p29"/>
            <p:cNvPicPr preferRelativeResize="0"/>
            <p:nvPr/>
          </p:nvPicPr>
          <p:blipFill>
            <a:blip r:embed="rId5">
              <a:alphaModFix/>
            </a:blip>
            <a:stretch>
              <a:fillRect/>
            </a:stretch>
          </p:blipFill>
          <p:spPr>
            <a:xfrm rot="3649107">
              <a:off x="7342237" y="2737298"/>
              <a:ext cx="1795326" cy="3883655"/>
            </a:xfrm>
            <a:prstGeom prst="rect">
              <a:avLst/>
            </a:prstGeom>
            <a:noFill/>
            <a:ln>
              <a:noFill/>
            </a:ln>
          </p:spPr>
        </p:pic>
      </p:gr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Exo 2 ExtraBold"/>
              <a:buNone/>
              <a:defRPr sz="2800">
                <a:solidFill>
                  <a:schemeClr val="dk1"/>
                </a:solidFill>
                <a:latin typeface="Exo 2 ExtraBold"/>
                <a:ea typeface="Exo 2 ExtraBold"/>
                <a:cs typeface="Exo 2 ExtraBold"/>
                <a:sym typeface="Exo 2 ExtraBold"/>
              </a:defRPr>
            </a:lvl1pPr>
            <a:lvl2pPr lvl="1" rtl="0">
              <a:spcBef>
                <a:spcPts val="0"/>
              </a:spcBef>
              <a:spcAft>
                <a:spcPts val="0"/>
              </a:spcAft>
              <a:buClr>
                <a:schemeClr val="dk1"/>
              </a:buClr>
              <a:buSzPts val="2800"/>
              <a:buFont typeface="Exo 2 ExtraBold"/>
              <a:buNone/>
              <a:defRPr sz="2800">
                <a:solidFill>
                  <a:schemeClr val="dk1"/>
                </a:solidFill>
                <a:latin typeface="Exo 2 ExtraBold"/>
                <a:ea typeface="Exo 2 ExtraBold"/>
                <a:cs typeface="Exo 2 ExtraBold"/>
                <a:sym typeface="Exo 2 ExtraBold"/>
              </a:defRPr>
            </a:lvl2pPr>
            <a:lvl3pPr lvl="2" rtl="0">
              <a:spcBef>
                <a:spcPts val="0"/>
              </a:spcBef>
              <a:spcAft>
                <a:spcPts val="0"/>
              </a:spcAft>
              <a:buClr>
                <a:schemeClr val="dk1"/>
              </a:buClr>
              <a:buSzPts val="2800"/>
              <a:buFont typeface="Exo 2 ExtraBold"/>
              <a:buNone/>
              <a:defRPr sz="2800">
                <a:solidFill>
                  <a:schemeClr val="dk1"/>
                </a:solidFill>
                <a:latin typeface="Exo 2 ExtraBold"/>
                <a:ea typeface="Exo 2 ExtraBold"/>
                <a:cs typeface="Exo 2 ExtraBold"/>
                <a:sym typeface="Exo 2 ExtraBold"/>
              </a:defRPr>
            </a:lvl3pPr>
            <a:lvl4pPr lvl="3" rtl="0">
              <a:spcBef>
                <a:spcPts val="0"/>
              </a:spcBef>
              <a:spcAft>
                <a:spcPts val="0"/>
              </a:spcAft>
              <a:buClr>
                <a:schemeClr val="dk1"/>
              </a:buClr>
              <a:buSzPts val="2800"/>
              <a:buFont typeface="Exo 2 ExtraBold"/>
              <a:buNone/>
              <a:defRPr sz="2800">
                <a:solidFill>
                  <a:schemeClr val="dk1"/>
                </a:solidFill>
                <a:latin typeface="Exo 2 ExtraBold"/>
                <a:ea typeface="Exo 2 ExtraBold"/>
                <a:cs typeface="Exo 2 ExtraBold"/>
                <a:sym typeface="Exo 2 ExtraBold"/>
              </a:defRPr>
            </a:lvl4pPr>
            <a:lvl5pPr lvl="4" rtl="0">
              <a:spcBef>
                <a:spcPts val="0"/>
              </a:spcBef>
              <a:spcAft>
                <a:spcPts val="0"/>
              </a:spcAft>
              <a:buClr>
                <a:schemeClr val="dk1"/>
              </a:buClr>
              <a:buSzPts val="2800"/>
              <a:buFont typeface="Exo 2 ExtraBold"/>
              <a:buNone/>
              <a:defRPr sz="2800">
                <a:solidFill>
                  <a:schemeClr val="dk1"/>
                </a:solidFill>
                <a:latin typeface="Exo 2 ExtraBold"/>
                <a:ea typeface="Exo 2 ExtraBold"/>
                <a:cs typeface="Exo 2 ExtraBold"/>
                <a:sym typeface="Exo 2 ExtraBold"/>
              </a:defRPr>
            </a:lvl5pPr>
            <a:lvl6pPr lvl="5" rtl="0">
              <a:spcBef>
                <a:spcPts val="0"/>
              </a:spcBef>
              <a:spcAft>
                <a:spcPts val="0"/>
              </a:spcAft>
              <a:buClr>
                <a:schemeClr val="dk1"/>
              </a:buClr>
              <a:buSzPts val="2800"/>
              <a:buFont typeface="Exo 2 ExtraBold"/>
              <a:buNone/>
              <a:defRPr sz="2800">
                <a:solidFill>
                  <a:schemeClr val="dk1"/>
                </a:solidFill>
                <a:latin typeface="Exo 2 ExtraBold"/>
                <a:ea typeface="Exo 2 ExtraBold"/>
                <a:cs typeface="Exo 2 ExtraBold"/>
                <a:sym typeface="Exo 2 ExtraBold"/>
              </a:defRPr>
            </a:lvl6pPr>
            <a:lvl7pPr lvl="6" rtl="0">
              <a:spcBef>
                <a:spcPts val="0"/>
              </a:spcBef>
              <a:spcAft>
                <a:spcPts val="0"/>
              </a:spcAft>
              <a:buClr>
                <a:schemeClr val="dk1"/>
              </a:buClr>
              <a:buSzPts val="2800"/>
              <a:buFont typeface="Exo 2 ExtraBold"/>
              <a:buNone/>
              <a:defRPr sz="2800">
                <a:solidFill>
                  <a:schemeClr val="dk1"/>
                </a:solidFill>
                <a:latin typeface="Exo 2 ExtraBold"/>
                <a:ea typeface="Exo 2 ExtraBold"/>
                <a:cs typeface="Exo 2 ExtraBold"/>
                <a:sym typeface="Exo 2 ExtraBold"/>
              </a:defRPr>
            </a:lvl7pPr>
            <a:lvl8pPr lvl="7" rtl="0">
              <a:spcBef>
                <a:spcPts val="0"/>
              </a:spcBef>
              <a:spcAft>
                <a:spcPts val="0"/>
              </a:spcAft>
              <a:buClr>
                <a:schemeClr val="dk1"/>
              </a:buClr>
              <a:buSzPts val="2800"/>
              <a:buFont typeface="Exo 2 ExtraBold"/>
              <a:buNone/>
              <a:defRPr sz="2800">
                <a:solidFill>
                  <a:schemeClr val="dk1"/>
                </a:solidFill>
                <a:latin typeface="Exo 2 ExtraBold"/>
                <a:ea typeface="Exo 2 ExtraBold"/>
                <a:cs typeface="Exo 2 ExtraBold"/>
                <a:sym typeface="Exo 2 ExtraBold"/>
              </a:defRPr>
            </a:lvl8pPr>
            <a:lvl9pPr lvl="8" rtl="0">
              <a:spcBef>
                <a:spcPts val="0"/>
              </a:spcBef>
              <a:spcAft>
                <a:spcPts val="0"/>
              </a:spcAft>
              <a:buClr>
                <a:schemeClr val="dk1"/>
              </a:buClr>
              <a:buSzPts val="2800"/>
              <a:buFont typeface="Exo 2 ExtraBold"/>
              <a:buNone/>
              <a:defRPr sz="2800">
                <a:solidFill>
                  <a:schemeClr val="dk1"/>
                </a:solidFill>
                <a:latin typeface="Exo 2 ExtraBold"/>
                <a:ea typeface="Exo 2 ExtraBold"/>
                <a:cs typeface="Exo 2 ExtraBold"/>
                <a:sym typeface="Exo 2 ExtraBold"/>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PT Sans"/>
              <a:buChar char="●"/>
              <a:defRPr sz="1200">
                <a:solidFill>
                  <a:schemeClr val="dk1"/>
                </a:solidFill>
                <a:latin typeface="PT Sans"/>
                <a:ea typeface="PT Sans"/>
                <a:cs typeface="PT Sans"/>
                <a:sym typeface="PT Sans"/>
              </a:defRPr>
            </a:lvl1pPr>
            <a:lvl2pPr marL="914400" lvl="1" indent="-304800">
              <a:lnSpc>
                <a:spcPct val="100000"/>
              </a:lnSpc>
              <a:spcBef>
                <a:spcPts val="1600"/>
              </a:spcBef>
              <a:spcAft>
                <a:spcPts val="0"/>
              </a:spcAft>
              <a:buClr>
                <a:schemeClr val="dk1"/>
              </a:buClr>
              <a:buSzPts val="1200"/>
              <a:buFont typeface="PT Sans"/>
              <a:buChar char="○"/>
              <a:defRPr sz="1200">
                <a:solidFill>
                  <a:schemeClr val="dk1"/>
                </a:solidFill>
                <a:latin typeface="PT Sans"/>
                <a:ea typeface="PT Sans"/>
                <a:cs typeface="PT Sans"/>
                <a:sym typeface="PT Sans"/>
              </a:defRPr>
            </a:lvl2pPr>
            <a:lvl3pPr marL="1371600" lvl="2" indent="-304800">
              <a:lnSpc>
                <a:spcPct val="100000"/>
              </a:lnSpc>
              <a:spcBef>
                <a:spcPts val="1600"/>
              </a:spcBef>
              <a:spcAft>
                <a:spcPts val="0"/>
              </a:spcAft>
              <a:buClr>
                <a:schemeClr val="dk1"/>
              </a:buClr>
              <a:buSzPts val="1200"/>
              <a:buFont typeface="PT Sans"/>
              <a:buChar char="■"/>
              <a:defRPr sz="1200">
                <a:solidFill>
                  <a:schemeClr val="dk1"/>
                </a:solidFill>
                <a:latin typeface="PT Sans"/>
                <a:ea typeface="PT Sans"/>
                <a:cs typeface="PT Sans"/>
                <a:sym typeface="PT Sans"/>
              </a:defRPr>
            </a:lvl3pPr>
            <a:lvl4pPr marL="1828800" lvl="3" indent="-304800">
              <a:lnSpc>
                <a:spcPct val="100000"/>
              </a:lnSpc>
              <a:spcBef>
                <a:spcPts val="1600"/>
              </a:spcBef>
              <a:spcAft>
                <a:spcPts val="0"/>
              </a:spcAft>
              <a:buClr>
                <a:schemeClr val="dk1"/>
              </a:buClr>
              <a:buSzPts val="1200"/>
              <a:buFont typeface="PT Sans"/>
              <a:buChar char="●"/>
              <a:defRPr sz="1200">
                <a:solidFill>
                  <a:schemeClr val="dk1"/>
                </a:solidFill>
                <a:latin typeface="PT Sans"/>
                <a:ea typeface="PT Sans"/>
                <a:cs typeface="PT Sans"/>
                <a:sym typeface="PT Sans"/>
              </a:defRPr>
            </a:lvl4pPr>
            <a:lvl5pPr marL="2286000" lvl="4" indent="-304800">
              <a:lnSpc>
                <a:spcPct val="100000"/>
              </a:lnSpc>
              <a:spcBef>
                <a:spcPts val="1600"/>
              </a:spcBef>
              <a:spcAft>
                <a:spcPts val="0"/>
              </a:spcAft>
              <a:buClr>
                <a:schemeClr val="dk1"/>
              </a:buClr>
              <a:buSzPts val="1200"/>
              <a:buFont typeface="PT Sans"/>
              <a:buChar char="○"/>
              <a:defRPr sz="1200">
                <a:solidFill>
                  <a:schemeClr val="dk1"/>
                </a:solidFill>
                <a:latin typeface="PT Sans"/>
                <a:ea typeface="PT Sans"/>
                <a:cs typeface="PT Sans"/>
                <a:sym typeface="PT Sans"/>
              </a:defRPr>
            </a:lvl5pPr>
            <a:lvl6pPr marL="2743200" lvl="5" indent="-304800">
              <a:lnSpc>
                <a:spcPct val="100000"/>
              </a:lnSpc>
              <a:spcBef>
                <a:spcPts val="1600"/>
              </a:spcBef>
              <a:spcAft>
                <a:spcPts val="0"/>
              </a:spcAft>
              <a:buClr>
                <a:schemeClr val="dk1"/>
              </a:buClr>
              <a:buSzPts val="1200"/>
              <a:buFont typeface="PT Sans"/>
              <a:buChar char="■"/>
              <a:defRPr sz="1200">
                <a:solidFill>
                  <a:schemeClr val="dk1"/>
                </a:solidFill>
                <a:latin typeface="PT Sans"/>
                <a:ea typeface="PT Sans"/>
                <a:cs typeface="PT Sans"/>
                <a:sym typeface="PT Sans"/>
              </a:defRPr>
            </a:lvl6pPr>
            <a:lvl7pPr marL="3200400" lvl="6" indent="-304800">
              <a:lnSpc>
                <a:spcPct val="100000"/>
              </a:lnSpc>
              <a:spcBef>
                <a:spcPts val="1600"/>
              </a:spcBef>
              <a:spcAft>
                <a:spcPts val="0"/>
              </a:spcAft>
              <a:buClr>
                <a:schemeClr val="dk1"/>
              </a:buClr>
              <a:buSzPts val="1200"/>
              <a:buFont typeface="PT Sans"/>
              <a:buChar char="●"/>
              <a:defRPr sz="1200">
                <a:solidFill>
                  <a:schemeClr val="dk1"/>
                </a:solidFill>
                <a:latin typeface="PT Sans"/>
                <a:ea typeface="PT Sans"/>
                <a:cs typeface="PT Sans"/>
                <a:sym typeface="PT Sans"/>
              </a:defRPr>
            </a:lvl7pPr>
            <a:lvl8pPr marL="3657600" lvl="7" indent="-304800">
              <a:lnSpc>
                <a:spcPct val="100000"/>
              </a:lnSpc>
              <a:spcBef>
                <a:spcPts val="1600"/>
              </a:spcBef>
              <a:spcAft>
                <a:spcPts val="0"/>
              </a:spcAft>
              <a:buClr>
                <a:schemeClr val="dk1"/>
              </a:buClr>
              <a:buSzPts val="1200"/>
              <a:buFont typeface="PT Sans"/>
              <a:buChar char="○"/>
              <a:defRPr sz="1200">
                <a:solidFill>
                  <a:schemeClr val="dk1"/>
                </a:solidFill>
                <a:latin typeface="PT Sans"/>
                <a:ea typeface="PT Sans"/>
                <a:cs typeface="PT Sans"/>
                <a:sym typeface="PT Sans"/>
              </a:defRPr>
            </a:lvl8pPr>
            <a:lvl9pPr marL="4114800" lvl="8" indent="-304800">
              <a:lnSpc>
                <a:spcPct val="100000"/>
              </a:lnSpc>
              <a:spcBef>
                <a:spcPts val="1600"/>
              </a:spcBef>
              <a:spcAft>
                <a:spcPts val="1600"/>
              </a:spcAft>
              <a:buClr>
                <a:schemeClr val="dk1"/>
              </a:buClr>
              <a:buSzPts val="1200"/>
              <a:buFont typeface="PT Sans"/>
              <a:buChar char="■"/>
              <a:defRPr sz="1200">
                <a:solidFill>
                  <a:schemeClr val="dk1"/>
                </a:solidFill>
                <a:latin typeface="PT Sans"/>
                <a:ea typeface="PT Sans"/>
                <a:cs typeface="PT Sans"/>
                <a:sym typeface="P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5" r:id="rId4"/>
    <p:sldLayoutId id="2147483656" r:id="rId5"/>
    <p:sldLayoutId id="2147483658" r:id="rId6"/>
    <p:sldLayoutId id="2147483671" r:id="rId7"/>
    <p:sldLayoutId id="2147483674" r:id="rId8"/>
    <p:sldLayoutId id="2147483675" r:id="rId9"/>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33"/>
          <p:cNvSpPr txBox="1">
            <a:spLocks noGrp="1"/>
          </p:cNvSpPr>
          <p:nvPr>
            <p:ph type="ctrTitle"/>
          </p:nvPr>
        </p:nvSpPr>
        <p:spPr>
          <a:xfrm>
            <a:off x="1185501" y="946355"/>
            <a:ext cx="6779400" cy="1404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hr-HR" sz="5000" dirty="0"/>
              <a:t>Multiple Scrolosis</a:t>
            </a:r>
            <a:endParaRPr sz="5000" dirty="0">
              <a:solidFill>
                <a:schemeClr val="accent4"/>
              </a:solidFill>
            </a:endParaRPr>
          </a:p>
        </p:txBody>
      </p:sp>
      <p:grpSp>
        <p:nvGrpSpPr>
          <p:cNvPr id="315" name="Google Shape;315;p33"/>
          <p:cNvGrpSpPr/>
          <p:nvPr/>
        </p:nvGrpSpPr>
        <p:grpSpPr>
          <a:xfrm>
            <a:off x="-823816" y="4012897"/>
            <a:ext cx="3439718" cy="547417"/>
            <a:chOff x="-823816" y="4012897"/>
            <a:chExt cx="3439718" cy="547417"/>
          </a:xfrm>
        </p:grpSpPr>
        <p:pic>
          <p:nvPicPr>
            <p:cNvPr id="316" name="Google Shape;316;p33"/>
            <p:cNvPicPr preferRelativeResize="0"/>
            <p:nvPr/>
          </p:nvPicPr>
          <p:blipFill>
            <a:blip r:embed="rId3">
              <a:alphaModFix/>
            </a:blip>
            <a:stretch>
              <a:fillRect/>
            </a:stretch>
          </p:blipFill>
          <p:spPr>
            <a:xfrm>
              <a:off x="-823816" y="4079586"/>
              <a:ext cx="2053384" cy="24329"/>
            </a:xfrm>
            <a:prstGeom prst="rect">
              <a:avLst/>
            </a:prstGeom>
            <a:noFill/>
            <a:ln>
              <a:noFill/>
            </a:ln>
          </p:spPr>
        </p:pic>
        <p:grpSp>
          <p:nvGrpSpPr>
            <p:cNvPr id="317" name="Google Shape;317;p33"/>
            <p:cNvGrpSpPr/>
            <p:nvPr/>
          </p:nvGrpSpPr>
          <p:grpSpPr>
            <a:xfrm>
              <a:off x="887039" y="4012897"/>
              <a:ext cx="1728863" cy="547417"/>
              <a:chOff x="887039" y="4012897"/>
              <a:chExt cx="1728863" cy="547417"/>
            </a:xfrm>
          </p:grpSpPr>
          <p:pic>
            <p:nvPicPr>
              <p:cNvPr id="318" name="Google Shape;318;p33"/>
              <p:cNvPicPr preferRelativeResize="0"/>
              <p:nvPr/>
            </p:nvPicPr>
            <p:blipFill>
              <a:blip r:embed="rId4">
                <a:alphaModFix/>
              </a:blip>
              <a:stretch>
                <a:fillRect/>
              </a:stretch>
            </p:blipFill>
            <p:spPr>
              <a:xfrm>
                <a:off x="887039" y="4494268"/>
                <a:ext cx="1728849" cy="66046"/>
              </a:xfrm>
              <a:prstGeom prst="rect">
                <a:avLst/>
              </a:prstGeom>
              <a:noFill/>
              <a:ln>
                <a:noFill/>
              </a:ln>
            </p:spPr>
          </p:pic>
          <p:sp>
            <p:nvSpPr>
              <p:cNvPr id="319" name="Google Shape;319;p33"/>
              <p:cNvSpPr/>
              <p:nvPr/>
            </p:nvSpPr>
            <p:spPr>
              <a:xfrm>
                <a:off x="2276750" y="4012897"/>
                <a:ext cx="339152" cy="294656"/>
              </a:xfrm>
              <a:custGeom>
                <a:avLst/>
                <a:gdLst/>
                <a:ahLst/>
                <a:cxnLst/>
                <a:rect l="l" t="t" r="r" b="b"/>
                <a:pathLst>
                  <a:path w="2918" h="2535" extrusionOk="0">
                    <a:moveTo>
                      <a:pt x="1461" y="149"/>
                    </a:moveTo>
                    <a:lnTo>
                      <a:pt x="2780" y="2435"/>
                    </a:lnTo>
                    <a:lnTo>
                      <a:pt x="140" y="2435"/>
                    </a:lnTo>
                    <a:lnTo>
                      <a:pt x="1461" y="149"/>
                    </a:lnTo>
                    <a:close/>
                    <a:moveTo>
                      <a:pt x="1459" y="1"/>
                    </a:moveTo>
                    <a:cubicBezTo>
                      <a:pt x="1442" y="1"/>
                      <a:pt x="1425" y="8"/>
                      <a:pt x="1416" y="24"/>
                    </a:cubicBezTo>
                    <a:lnTo>
                      <a:pt x="10" y="2459"/>
                    </a:lnTo>
                    <a:cubicBezTo>
                      <a:pt x="1" y="2475"/>
                      <a:pt x="1" y="2493"/>
                      <a:pt x="10" y="2509"/>
                    </a:cubicBezTo>
                    <a:cubicBezTo>
                      <a:pt x="20" y="2525"/>
                      <a:pt x="37" y="2534"/>
                      <a:pt x="54" y="2534"/>
                    </a:cubicBezTo>
                    <a:lnTo>
                      <a:pt x="2866" y="2534"/>
                    </a:lnTo>
                    <a:cubicBezTo>
                      <a:pt x="2885" y="2534"/>
                      <a:pt x="2900" y="2525"/>
                      <a:pt x="2908" y="2509"/>
                    </a:cubicBezTo>
                    <a:cubicBezTo>
                      <a:pt x="2917" y="2493"/>
                      <a:pt x="2917" y="2475"/>
                      <a:pt x="2908" y="2459"/>
                    </a:cubicBezTo>
                    <a:lnTo>
                      <a:pt x="1502" y="24"/>
                    </a:lnTo>
                    <a:cubicBezTo>
                      <a:pt x="1494" y="8"/>
                      <a:pt x="1476" y="1"/>
                      <a:pt x="1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0" name="Google Shape;320;p33"/>
          <p:cNvGrpSpPr/>
          <p:nvPr/>
        </p:nvGrpSpPr>
        <p:grpSpPr>
          <a:xfrm>
            <a:off x="3996075" y="657223"/>
            <a:ext cx="4875588" cy="4430377"/>
            <a:chOff x="3996075" y="657223"/>
            <a:chExt cx="4875588" cy="4430377"/>
          </a:xfrm>
        </p:grpSpPr>
        <p:pic>
          <p:nvPicPr>
            <p:cNvPr id="321" name="Google Shape;321;p33"/>
            <p:cNvPicPr preferRelativeResize="0"/>
            <p:nvPr/>
          </p:nvPicPr>
          <p:blipFill>
            <a:blip r:embed="rId5">
              <a:alphaModFix/>
            </a:blip>
            <a:stretch>
              <a:fillRect/>
            </a:stretch>
          </p:blipFill>
          <p:spPr>
            <a:xfrm rot="3649107">
              <a:off x="5231462" y="1415248"/>
              <a:ext cx="1795326" cy="3883655"/>
            </a:xfrm>
            <a:prstGeom prst="rect">
              <a:avLst/>
            </a:prstGeom>
            <a:noFill/>
            <a:ln>
              <a:noFill/>
            </a:ln>
          </p:spPr>
        </p:pic>
        <p:pic>
          <p:nvPicPr>
            <p:cNvPr id="322" name="Google Shape;322;p33"/>
            <p:cNvPicPr preferRelativeResize="0"/>
            <p:nvPr/>
          </p:nvPicPr>
          <p:blipFill>
            <a:blip r:embed="rId6">
              <a:alphaModFix/>
            </a:blip>
            <a:stretch>
              <a:fillRect/>
            </a:stretch>
          </p:blipFill>
          <p:spPr>
            <a:xfrm>
              <a:off x="7142814" y="1268018"/>
              <a:ext cx="1728849" cy="66046"/>
            </a:xfrm>
            <a:prstGeom prst="rect">
              <a:avLst/>
            </a:prstGeom>
            <a:noFill/>
            <a:ln>
              <a:noFill/>
            </a:ln>
          </p:spPr>
        </p:pic>
        <p:pic>
          <p:nvPicPr>
            <p:cNvPr id="323" name="Google Shape;323;p33"/>
            <p:cNvPicPr preferRelativeResize="0"/>
            <p:nvPr/>
          </p:nvPicPr>
          <p:blipFill>
            <a:blip r:embed="rId7">
              <a:alphaModFix/>
            </a:blip>
            <a:stretch>
              <a:fillRect/>
            </a:stretch>
          </p:blipFill>
          <p:spPr>
            <a:xfrm>
              <a:off x="4881659" y="735311"/>
              <a:ext cx="2053384" cy="24329"/>
            </a:xfrm>
            <a:prstGeom prst="rect">
              <a:avLst/>
            </a:prstGeom>
            <a:noFill/>
            <a:ln>
              <a:noFill/>
            </a:ln>
          </p:spPr>
        </p:pic>
        <p:sp>
          <p:nvSpPr>
            <p:cNvPr id="324" name="Google Shape;324;p33"/>
            <p:cNvSpPr/>
            <p:nvPr/>
          </p:nvSpPr>
          <p:spPr>
            <a:xfrm>
              <a:off x="7088440" y="657223"/>
              <a:ext cx="207711" cy="180519"/>
            </a:xfrm>
            <a:custGeom>
              <a:avLst/>
              <a:gdLst/>
              <a:ahLst/>
              <a:cxnLst/>
              <a:rect l="l" t="t" r="r" b="b"/>
              <a:pathLst>
                <a:path w="2918" h="2536" extrusionOk="0">
                  <a:moveTo>
                    <a:pt x="2780" y="100"/>
                  </a:moveTo>
                  <a:lnTo>
                    <a:pt x="1460" y="2386"/>
                  </a:lnTo>
                  <a:lnTo>
                    <a:pt x="140" y="100"/>
                  </a:lnTo>
                  <a:close/>
                  <a:moveTo>
                    <a:pt x="53" y="0"/>
                  </a:moveTo>
                  <a:cubicBezTo>
                    <a:pt x="34" y="0"/>
                    <a:pt x="18" y="10"/>
                    <a:pt x="10" y="25"/>
                  </a:cubicBezTo>
                  <a:cubicBezTo>
                    <a:pt x="0" y="41"/>
                    <a:pt x="0" y="59"/>
                    <a:pt x="10" y="75"/>
                  </a:cubicBezTo>
                  <a:lnTo>
                    <a:pt x="1416" y="2511"/>
                  </a:lnTo>
                  <a:cubicBezTo>
                    <a:pt x="1424" y="2526"/>
                    <a:pt x="1442" y="2536"/>
                    <a:pt x="1459" y="2536"/>
                  </a:cubicBezTo>
                  <a:cubicBezTo>
                    <a:pt x="1477" y="2536"/>
                    <a:pt x="1493" y="2526"/>
                    <a:pt x="1502" y="2511"/>
                  </a:cubicBezTo>
                  <a:lnTo>
                    <a:pt x="2908" y="75"/>
                  </a:lnTo>
                  <a:cubicBezTo>
                    <a:pt x="2918" y="59"/>
                    <a:pt x="2918" y="41"/>
                    <a:pt x="2908" y="25"/>
                  </a:cubicBezTo>
                  <a:cubicBezTo>
                    <a:pt x="2899" y="10"/>
                    <a:pt x="2882" y="0"/>
                    <a:pt x="2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14;p33">
            <a:extLst>
              <a:ext uri="{FF2B5EF4-FFF2-40B4-BE49-F238E27FC236}">
                <a16:creationId xmlns:a16="http://schemas.microsoft.com/office/drawing/2014/main" id="{DAA0F4F6-3101-720B-509A-4A41053EE253}"/>
              </a:ext>
            </a:extLst>
          </p:cNvPr>
          <p:cNvSpPr txBox="1">
            <a:spLocks/>
          </p:cNvSpPr>
          <p:nvPr/>
        </p:nvSpPr>
        <p:spPr>
          <a:xfrm>
            <a:off x="1182300" y="2422182"/>
            <a:ext cx="6779400" cy="140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Exo 2 ExtraBold"/>
              <a:buNone/>
              <a:defRPr sz="5300" b="0" i="0" u="none" strike="noStrike" cap="none">
                <a:solidFill>
                  <a:schemeClr val="dk1"/>
                </a:solidFill>
                <a:latin typeface="Exo 2 ExtraBold"/>
                <a:ea typeface="Exo 2 ExtraBold"/>
                <a:cs typeface="Exo 2 ExtraBold"/>
                <a:sym typeface="Exo 2 ExtraBold"/>
              </a:defRPr>
            </a:lvl1pPr>
            <a:lvl2pPr marR="0" lvl="1" algn="ctr" rtl="0">
              <a:lnSpc>
                <a:spcPct val="100000"/>
              </a:lnSpc>
              <a:spcBef>
                <a:spcPts val="0"/>
              </a:spcBef>
              <a:spcAft>
                <a:spcPts val="0"/>
              </a:spcAft>
              <a:buClr>
                <a:schemeClr val="dk1"/>
              </a:buClr>
              <a:buSzPts val="5200"/>
              <a:buFont typeface="Exo 2 ExtraBold"/>
              <a:buNone/>
              <a:defRPr sz="5200" b="0" i="0" u="none" strike="noStrike" cap="none">
                <a:solidFill>
                  <a:schemeClr val="dk1"/>
                </a:solidFill>
                <a:latin typeface="Exo 2 ExtraBold"/>
                <a:ea typeface="Exo 2 ExtraBold"/>
                <a:cs typeface="Exo 2 ExtraBold"/>
                <a:sym typeface="Exo 2 ExtraBold"/>
              </a:defRPr>
            </a:lvl2pPr>
            <a:lvl3pPr marR="0" lvl="2" algn="ctr" rtl="0">
              <a:lnSpc>
                <a:spcPct val="100000"/>
              </a:lnSpc>
              <a:spcBef>
                <a:spcPts val="0"/>
              </a:spcBef>
              <a:spcAft>
                <a:spcPts val="0"/>
              </a:spcAft>
              <a:buClr>
                <a:schemeClr val="dk1"/>
              </a:buClr>
              <a:buSzPts val="5200"/>
              <a:buFont typeface="Exo 2 ExtraBold"/>
              <a:buNone/>
              <a:defRPr sz="5200" b="0" i="0" u="none" strike="noStrike" cap="none">
                <a:solidFill>
                  <a:schemeClr val="dk1"/>
                </a:solidFill>
                <a:latin typeface="Exo 2 ExtraBold"/>
                <a:ea typeface="Exo 2 ExtraBold"/>
                <a:cs typeface="Exo 2 ExtraBold"/>
                <a:sym typeface="Exo 2 ExtraBold"/>
              </a:defRPr>
            </a:lvl3pPr>
            <a:lvl4pPr marR="0" lvl="3" algn="ctr" rtl="0">
              <a:lnSpc>
                <a:spcPct val="100000"/>
              </a:lnSpc>
              <a:spcBef>
                <a:spcPts val="0"/>
              </a:spcBef>
              <a:spcAft>
                <a:spcPts val="0"/>
              </a:spcAft>
              <a:buClr>
                <a:schemeClr val="dk1"/>
              </a:buClr>
              <a:buSzPts val="5200"/>
              <a:buFont typeface="Exo 2 ExtraBold"/>
              <a:buNone/>
              <a:defRPr sz="5200" b="0" i="0" u="none" strike="noStrike" cap="none">
                <a:solidFill>
                  <a:schemeClr val="dk1"/>
                </a:solidFill>
                <a:latin typeface="Exo 2 ExtraBold"/>
                <a:ea typeface="Exo 2 ExtraBold"/>
                <a:cs typeface="Exo 2 ExtraBold"/>
                <a:sym typeface="Exo 2 ExtraBold"/>
              </a:defRPr>
            </a:lvl4pPr>
            <a:lvl5pPr marR="0" lvl="4" algn="ctr" rtl="0">
              <a:lnSpc>
                <a:spcPct val="100000"/>
              </a:lnSpc>
              <a:spcBef>
                <a:spcPts val="0"/>
              </a:spcBef>
              <a:spcAft>
                <a:spcPts val="0"/>
              </a:spcAft>
              <a:buClr>
                <a:schemeClr val="dk1"/>
              </a:buClr>
              <a:buSzPts val="5200"/>
              <a:buFont typeface="Exo 2 ExtraBold"/>
              <a:buNone/>
              <a:defRPr sz="5200" b="0" i="0" u="none" strike="noStrike" cap="none">
                <a:solidFill>
                  <a:schemeClr val="dk1"/>
                </a:solidFill>
                <a:latin typeface="Exo 2 ExtraBold"/>
                <a:ea typeface="Exo 2 ExtraBold"/>
                <a:cs typeface="Exo 2 ExtraBold"/>
                <a:sym typeface="Exo 2 ExtraBold"/>
              </a:defRPr>
            </a:lvl5pPr>
            <a:lvl6pPr marR="0" lvl="5" algn="ctr" rtl="0">
              <a:lnSpc>
                <a:spcPct val="100000"/>
              </a:lnSpc>
              <a:spcBef>
                <a:spcPts val="0"/>
              </a:spcBef>
              <a:spcAft>
                <a:spcPts val="0"/>
              </a:spcAft>
              <a:buClr>
                <a:schemeClr val="dk1"/>
              </a:buClr>
              <a:buSzPts val="5200"/>
              <a:buFont typeface="Exo 2 ExtraBold"/>
              <a:buNone/>
              <a:defRPr sz="5200" b="0" i="0" u="none" strike="noStrike" cap="none">
                <a:solidFill>
                  <a:schemeClr val="dk1"/>
                </a:solidFill>
                <a:latin typeface="Exo 2 ExtraBold"/>
                <a:ea typeface="Exo 2 ExtraBold"/>
                <a:cs typeface="Exo 2 ExtraBold"/>
                <a:sym typeface="Exo 2 ExtraBold"/>
              </a:defRPr>
            </a:lvl6pPr>
            <a:lvl7pPr marR="0" lvl="6" algn="ctr" rtl="0">
              <a:lnSpc>
                <a:spcPct val="100000"/>
              </a:lnSpc>
              <a:spcBef>
                <a:spcPts val="0"/>
              </a:spcBef>
              <a:spcAft>
                <a:spcPts val="0"/>
              </a:spcAft>
              <a:buClr>
                <a:schemeClr val="dk1"/>
              </a:buClr>
              <a:buSzPts val="5200"/>
              <a:buFont typeface="Exo 2 ExtraBold"/>
              <a:buNone/>
              <a:defRPr sz="5200" b="0" i="0" u="none" strike="noStrike" cap="none">
                <a:solidFill>
                  <a:schemeClr val="dk1"/>
                </a:solidFill>
                <a:latin typeface="Exo 2 ExtraBold"/>
                <a:ea typeface="Exo 2 ExtraBold"/>
                <a:cs typeface="Exo 2 ExtraBold"/>
                <a:sym typeface="Exo 2 ExtraBold"/>
              </a:defRPr>
            </a:lvl7pPr>
            <a:lvl8pPr marR="0" lvl="7" algn="ctr" rtl="0">
              <a:lnSpc>
                <a:spcPct val="100000"/>
              </a:lnSpc>
              <a:spcBef>
                <a:spcPts val="0"/>
              </a:spcBef>
              <a:spcAft>
                <a:spcPts val="0"/>
              </a:spcAft>
              <a:buClr>
                <a:schemeClr val="dk1"/>
              </a:buClr>
              <a:buSzPts val="5200"/>
              <a:buFont typeface="Exo 2 ExtraBold"/>
              <a:buNone/>
              <a:defRPr sz="5200" b="0" i="0" u="none" strike="noStrike" cap="none">
                <a:solidFill>
                  <a:schemeClr val="dk1"/>
                </a:solidFill>
                <a:latin typeface="Exo 2 ExtraBold"/>
                <a:ea typeface="Exo 2 ExtraBold"/>
                <a:cs typeface="Exo 2 ExtraBold"/>
                <a:sym typeface="Exo 2 ExtraBold"/>
              </a:defRPr>
            </a:lvl8pPr>
            <a:lvl9pPr marR="0" lvl="8" algn="ctr" rtl="0">
              <a:lnSpc>
                <a:spcPct val="100000"/>
              </a:lnSpc>
              <a:spcBef>
                <a:spcPts val="0"/>
              </a:spcBef>
              <a:spcAft>
                <a:spcPts val="0"/>
              </a:spcAft>
              <a:buClr>
                <a:schemeClr val="dk1"/>
              </a:buClr>
              <a:buSzPts val="5200"/>
              <a:buFont typeface="Exo 2 ExtraBold"/>
              <a:buNone/>
              <a:defRPr sz="5200" b="0" i="0" u="none" strike="noStrike" cap="none">
                <a:solidFill>
                  <a:schemeClr val="dk1"/>
                </a:solidFill>
                <a:latin typeface="Exo 2 ExtraBold"/>
                <a:ea typeface="Exo 2 ExtraBold"/>
                <a:cs typeface="Exo 2 ExtraBold"/>
                <a:sym typeface="Exo 2 ExtraBold"/>
              </a:defRPr>
            </a:lvl9pPr>
          </a:lstStyle>
          <a:p>
            <a:pPr algn="ctr">
              <a:buSzPts val="1100"/>
              <a:buFont typeface="Arial"/>
              <a:buNone/>
            </a:pPr>
            <a:r>
              <a:rPr lang="ar-IQ" sz="4000" dirty="0">
                <a:solidFill>
                  <a:srgbClr val="FFA766"/>
                </a:solidFill>
                <a:latin typeface="Cairo" pitchFamily="2" charset="-78"/>
                <a:cs typeface="Cairo" pitchFamily="2" charset="-78"/>
              </a:rPr>
              <a:t>اعداد : </a:t>
            </a:r>
            <a:r>
              <a:rPr lang="ar-IQ" sz="4000" dirty="0" err="1">
                <a:solidFill>
                  <a:srgbClr val="FFA766"/>
                </a:solidFill>
                <a:latin typeface="Cairo" pitchFamily="2" charset="-78"/>
                <a:cs typeface="Cairo" pitchFamily="2" charset="-78"/>
              </a:rPr>
              <a:t>م.م</a:t>
            </a:r>
            <a:r>
              <a:rPr lang="ar-IQ" sz="4000" dirty="0">
                <a:solidFill>
                  <a:srgbClr val="FFA766"/>
                </a:solidFill>
                <a:latin typeface="Cairo" pitchFamily="2" charset="-78"/>
                <a:cs typeface="Cairo" pitchFamily="2" charset="-78"/>
              </a:rPr>
              <a:t> مياسة عبد الله</a:t>
            </a:r>
            <a:endParaRPr lang="hr-HR" sz="4000" dirty="0">
              <a:solidFill>
                <a:schemeClr val="accent4"/>
              </a:solidFill>
              <a:latin typeface="Cairo" pitchFamily="2" charset="-78"/>
              <a:cs typeface="Cairo" pitchFamily="2" charset="-78"/>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3" name="Google Shape;463;p41"/>
          <p:cNvSpPr txBox="1">
            <a:spLocks noGrp="1"/>
          </p:cNvSpPr>
          <p:nvPr>
            <p:ph type="subTitle" idx="1"/>
          </p:nvPr>
        </p:nvSpPr>
        <p:spPr>
          <a:xfrm>
            <a:off x="720074" y="1143379"/>
            <a:ext cx="7531559" cy="3040655"/>
          </a:xfrm>
          <a:prstGeom prst="rect">
            <a:avLst/>
          </a:prstGeom>
        </p:spPr>
        <p:txBody>
          <a:bodyPr spcFirstLastPara="1" wrap="square" lIns="91425" tIns="91425" rIns="91425" bIns="91425" anchor="t" anchorCtr="0">
            <a:noAutofit/>
          </a:bodyPr>
          <a:lstStyle/>
          <a:p>
            <a:pPr marL="0" lvl="0" indent="0" algn="justLow" rtl="0">
              <a:lnSpc>
                <a:spcPct val="200000"/>
              </a:lnSpc>
              <a:spcBef>
                <a:spcPts val="0"/>
              </a:spcBef>
              <a:spcAft>
                <a:spcPts val="0"/>
              </a:spcAft>
              <a:buNone/>
            </a:pPr>
            <a:r>
              <a:rPr lang="en-US" sz="2400" dirty="0">
                <a:latin typeface="Times" panose="02020603050405020304" pitchFamily="18" charset="0"/>
                <a:cs typeface="Times" panose="02020603050405020304" pitchFamily="18" charset="0"/>
              </a:rPr>
              <a:t>Exactly what causes the immune system to act in this way is unclear, but most experts think a combination of genetic and environmental factors is involved.</a:t>
            </a:r>
          </a:p>
        </p:txBody>
      </p:sp>
    </p:spTree>
    <p:extLst>
      <p:ext uri="{BB962C8B-B14F-4D97-AF65-F5344CB8AC3E}">
        <p14:creationId xmlns:p14="http://schemas.microsoft.com/office/powerpoint/2010/main" val="225093783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solidFill>
                  <a:srgbClr val="FFA766"/>
                </a:solidFill>
              </a:rPr>
              <a:t>Myelin</a:t>
            </a:r>
            <a:endParaRPr dirty="0">
              <a:solidFill>
                <a:srgbClr val="FFA766"/>
              </a:solidFill>
            </a:endParaRPr>
          </a:p>
        </p:txBody>
      </p:sp>
      <p:sp>
        <p:nvSpPr>
          <p:cNvPr id="463" name="Google Shape;463;p41"/>
          <p:cNvSpPr txBox="1">
            <a:spLocks noGrp="1"/>
          </p:cNvSpPr>
          <p:nvPr>
            <p:ph type="subTitle" idx="1"/>
          </p:nvPr>
        </p:nvSpPr>
        <p:spPr>
          <a:xfrm>
            <a:off x="642703" y="1223362"/>
            <a:ext cx="3345488" cy="2173548"/>
          </a:xfrm>
          <a:prstGeom prst="rect">
            <a:avLst/>
          </a:prstGeom>
        </p:spPr>
        <p:txBody>
          <a:bodyPr spcFirstLastPara="1" wrap="square" lIns="91425" tIns="91425" rIns="91425" bIns="91425" anchor="t" anchorCtr="0">
            <a:noAutofit/>
          </a:bodyPr>
          <a:lstStyle/>
          <a:p>
            <a:pPr marL="0" lvl="0" indent="0" algn="justLow" rtl="0">
              <a:spcBef>
                <a:spcPts val="0"/>
              </a:spcBef>
              <a:spcAft>
                <a:spcPts val="0"/>
              </a:spcAft>
              <a:buNone/>
            </a:pPr>
            <a:r>
              <a:rPr lang="en-US" sz="2200" dirty="0">
                <a:latin typeface="Times" panose="02020603050405020304" pitchFamily="18" charset="0"/>
                <a:cs typeface="Times" panose="02020603050405020304" pitchFamily="18" charset="0"/>
              </a:rPr>
              <a:t>is an insulating layer, or sheath that forms around nerves, including those in the brain and spinal cord. It is made up of protein and fatty substances.</a:t>
            </a:r>
          </a:p>
        </p:txBody>
      </p:sp>
      <p:pic>
        <p:nvPicPr>
          <p:cNvPr id="4" name="Picture 3" descr="A diagram of a nerve cell&#10;&#10;Description automatically generated">
            <a:extLst>
              <a:ext uri="{FF2B5EF4-FFF2-40B4-BE49-F238E27FC236}">
                <a16:creationId xmlns:a16="http://schemas.microsoft.com/office/drawing/2014/main" id="{9B96ADA1-4197-E642-AA4E-7A32498DAB2B}"/>
              </a:ext>
            </a:extLst>
          </p:cNvPr>
          <p:cNvPicPr>
            <a:picLocks noChangeAspect="1"/>
          </p:cNvPicPr>
          <p:nvPr/>
        </p:nvPicPr>
        <p:blipFill>
          <a:blip r:embed="rId3"/>
          <a:stretch>
            <a:fillRect/>
          </a:stretch>
        </p:blipFill>
        <p:spPr>
          <a:xfrm>
            <a:off x="4180761" y="310300"/>
            <a:ext cx="4688087" cy="2897133"/>
          </a:xfrm>
          <a:prstGeom prst="rect">
            <a:avLst/>
          </a:prstGeom>
          <a:ln w="38100" cap="sq">
            <a:solidFill>
              <a:srgbClr val="FFA766"/>
            </a:solidFill>
            <a:prstDash val="solid"/>
            <a:miter lim="800000"/>
          </a:ln>
          <a:effectLst>
            <a:outerShdw blurRad="50800" dist="38100" dir="2700000" algn="tl" rotWithShape="0">
              <a:srgbClr val="000000">
                <a:alpha val="43000"/>
              </a:srgbClr>
            </a:outerShdw>
          </a:effectLst>
        </p:spPr>
      </p:pic>
      <p:sp>
        <p:nvSpPr>
          <p:cNvPr id="5" name="Google Shape;463;p41">
            <a:extLst>
              <a:ext uri="{FF2B5EF4-FFF2-40B4-BE49-F238E27FC236}">
                <a16:creationId xmlns:a16="http://schemas.microsoft.com/office/drawing/2014/main" id="{721665BF-E0FE-3BA2-C920-DCDC4A38BC15}"/>
              </a:ext>
            </a:extLst>
          </p:cNvPr>
          <p:cNvSpPr txBox="1">
            <a:spLocks/>
          </p:cNvSpPr>
          <p:nvPr/>
        </p:nvSpPr>
        <p:spPr>
          <a:xfrm>
            <a:off x="2433711" y="3410903"/>
            <a:ext cx="6217087" cy="12033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PT Sans"/>
              <a:buNone/>
              <a:defRPr sz="1200" b="0" i="0" u="none" strike="noStrike" cap="none">
                <a:solidFill>
                  <a:schemeClr val="dk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dk1"/>
              </a:buClr>
              <a:buSzPts val="1200"/>
              <a:buFont typeface="PT Sans"/>
              <a:buNone/>
              <a:defRPr sz="1200" b="0" i="0" u="none" strike="noStrike" cap="none">
                <a:solidFill>
                  <a:schemeClr val="dk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dk1"/>
              </a:buClr>
              <a:buSzPts val="1200"/>
              <a:buFont typeface="PT Sans"/>
              <a:buNone/>
              <a:defRPr sz="1200" b="0" i="0" u="none" strike="noStrike" cap="none">
                <a:solidFill>
                  <a:schemeClr val="dk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dk1"/>
              </a:buClr>
              <a:buSzPts val="1200"/>
              <a:buFont typeface="PT Sans"/>
              <a:buNone/>
              <a:defRPr sz="1200" b="0" i="0" u="none" strike="noStrike" cap="none">
                <a:solidFill>
                  <a:schemeClr val="dk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dk1"/>
              </a:buClr>
              <a:buSzPts val="1200"/>
              <a:buFont typeface="PT Sans"/>
              <a:buNone/>
              <a:defRPr sz="1200" b="0" i="0" u="none" strike="noStrike" cap="none">
                <a:solidFill>
                  <a:schemeClr val="dk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dk1"/>
              </a:buClr>
              <a:buSzPts val="1200"/>
              <a:buFont typeface="PT Sans"/>
              <a:buNone/>
              <a:defRPr sz="1200" b="0" i="0" u="none" strike="noStrike" cap="none">
                <a:solidFill>
                  <a:schemeClr val="dk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dk1"/>
              </a:buClr>
              <a:buSzPts val="1200"/>
              <a:buFont typeface="PT Sans"/>
              <a:buNone/>
              <a:defRPr sz="1200" b="0" i="0" u="none" strike="noStrike" cap="none">
                <a:solidFill>
                  <a:schemeClr val="dk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dk1"/>
              </a:buClr>
              <a:buSzPts val="1200"/>
              <a:buFont typeface="PT Sans"/>
              <a:buNone/>
              <a:defRPr sz="1200" b="0" i="0" u="none" strike="noStrike" cap="none">
                <a:solidFill>
                  <a:schemeClr val="dk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dk1"/>
              </a:buClr>
              <a:buSzPts val="1200"/>
              <a:buFont typeface="PT Sans"/>
              <a:buNone/>
              <a:defRPr sz="1200" b="0" i="0" u="none" strike="noStrike" cap="none">
                <a:solidFill>
                  <a:schemeClr val="dk1"/>
                </a:solidFill>
                <a:latin typeface="PT Sans"/>
                <a:ea typeface="PT Sans"/>
                <a:cs typeface="PT Sans"/>
                <a:sym typeface="PT Sans"/>
              </a:defRPr>
            </a:lvl9pPr>
          </a:lstStyle>
          <a:p>
            <a:pPr marL="0" indent="0" algn="justLow"/>
            <a:r>
              <a:rPr lang="en-US" sz="2200" dirty="0">
                <a:latin typeface="Times" panose="02020603050405020304" pitchFamily="18" charset="0"/>
                <a:cs typeface="Times" panose="02020603050405020304" pitchFamily="18" charset="0"/>
              </a:rPr>
              <a:t>This myelin sheath allows electrical impulses to</a:t>
            </a:r>
          </a:p>
          <a:p>
            <a:pPr marL="0" indent="0" algn="justLow"/>
            <a:r>
              <a:rPr lang="en-US" sz="2200" dirty="0">
                <a:latin typeface="Times" panose="02020603050405020304" pitchFamily="18" charset="0"/>
                <a:cs typeface="Times" panose="02020603050405020304" pitchFamily="18" charset="0"/>
              </a:rPr>
              <a:t>transmit quickly and efficiently along the nerve cells. If myelin is damaged, these impulses slow down.</a:t>
            </a:r>
          </a:p>
        </p:txBody>
      </p:sp>
    </p:spTree>
    <p:extLst>
      <p:ext uri="{BB962C8B-B14F-4D97-AF65-F5344CB8AC3E}">
        <p14:creationId xmlns:p14="http://schemas.microsoft.com/office/powerpoint/2010/main" val="225632927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solidFill>
                  <a:srgbClr val="FFA766"/>
                </a:solidFill>
              </a:rPr>
              <a:t>Type of multiple sclerosis</a:t>
            </a:r>
            <a:endParaRPr dirty="0">
              <a:solidFill>
                <a:srgbClr val="FFA766"/>
              </a:solidFill>
            </a:endParaRPr>
          </a:p>
        </p:txBody>
      </p:sp>
      <p:pic>
        <p:nvPicPr>
          <p:cNvPr id="4" name="Picture 3" descr="A graph of multiple sclerosis&#10;&#10;Description automatically generated">
            <a:extLst>
              <a:ext uri="{FF2B5EF4-FFF2-40B4-BE49-F238E27FC236}">
                <a16:creationId xmlns:a16="http://schemas.microsoft.com/office/drawing/2014/main" id="{8A4C8AC7-C73A-9179-95B4-CCD559A4A733}"/>
              </a:ext>
            </a:extLst>
          </p:cNvPr>
          <p:cNvPicPr>
            <a:picLocks noChangeAspect="1"/>
          </p:cNvPicPr>
          <p:nvPr/>
        </p:nvPicPr>
        <p:blipFill>
          <a:blip r:embed="rId3"/>
          <a:stretch>
            <a:fillRect/>
          </a:stretch>
        </p:blipFill>
        <p:spPr>
          <a:xfrm>
            <a:off x="3917849" y="1189463"/>
            <a:ext cx="4846320" cy="3733763"/>
          </a:xfrm>
          <a:prstGeom prst="rect">
            <a:avLst/>
          </a:prstGeom>
          <a:ln w="19050" cap="sq" cmpd="thickThin">
            <a:solidFill>
              <a:srgbClr val="FFA766"/>
            </a:solidFill>
            <a:prstDash val="solid"/>
            <a:miter lim="800000"/>
          </a:ln>
          <a:effectLst>
            <a:innerShdw blurRad="76200">
              <a:srgbClr val="000000"/>
            </a:innerShdw>
          </a:effectLst>
        </p:spPr>
      </p:pic>
      <p:sp>
        <p:nvSpPr>
          <p:cNvPr id="5" name="Google Shape;463;p41">
            <a:extLst>
              <a:ext uri="{FF2B5EF4-FFF2-40B4-BE49-F238E27FC236}">
                <a16:creationId xmlns:a16="http://schemas.microsoft.com/office/drawing/2014/main" id="{874496EB-BC2D-6BA0-FB9F-DD554B8E0272}"/>
              </a:ext>
            </a:extLst>
          </p:cNvPr>
          <p:cNvSpPr txBox="1">
            <a:spLocks noGrp="1"/>
          </p:cNvSpPr>
          <p:nvPr>
            <p:ph type="subTitle" idx="1"/>
          </p:nvPr>
        </p:nvSpPr>
        <p:spPr>
          <a:xfrm>
            <a:off x="246184" y="4039199"/>
            <a:ext cx="3781588" cy="564301"/>
          </a:xfrm>
          <a:prstGeom prst="rect">
            <a:avLst/>
          </a:prstGeom>
        </p:spPr>
        <p:txBody>
          <a:bodyPr spcFirstLastPara="1" wrap="square" lIns="91425" tIns="91425" rIns="91425" bIns="91425" anchor="t" anchorCtr="0">
            <a:noAutofit/>
          </a:bodyPr>
          <a:lstStyle/>
          <a:p>
            <a:pPr marL="0" lvl="0" indent="0" algn="justLow" rtl="0">
              <a:lnSpc>
                <a:spcPct val="200000"/>
              </a:lnSpc>
              <a:spcBef>
                <a:spcPts val="0"/>
              </a:spcBef>
              <a:spcAft>
                <a:spcPts val="0"/>
              </a:spcAft>
              <a:buNone/>
            </a:pPr>
            <a:r>
              <a:rPr lang="en-US" sz="1100" dirty="0">
                <a:latin typeface="Times" panose="02020603050405020304" pitchFamily="18" charset="0"/>
                <a:cs typeface="Times" panose="02020603050405020304" pitchFamily="18" charset="0"/>
              </a:rPr>
              <a:t>Diagram representing the different types of multiple sclerosis.</a:t>
            </a:r>
          </a:p>
        </p:txBody>
      </p:sp>
    </p:spTree>
    <p:extLst>
      <p:ext uri="{BB962C8B-B14F-4D97-AF65-F5344CB8AC3E}">
        <p14:creationId xmlns:p14="http://schemas.microsoft.com/office/powerpoint/2010/main" val="27233958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solidFill>
                  <a:srgbClr val="FFA766"/>
                </a:solidFill>
              </a:rPr>
              <a:t>Diagnosis of multiple sclerosis</a:t>
            </a:r>
            <a:endParaRPr dirty="0">
              <a:solidFill>
                <a:srgbClr val="FFA766"/>
              </a:solidFill>
            </a:endParaRPr>
          </a:p>
        </p:txBody>
      </p:sp>
      <p:sp>
        <p:nvSpPr>
          <p:cNvPr id="463" name="Google Shape;463;p41"/>
          <p:cNvSpPr txBox="1">
            <a:spLocks noGrp="1"/>
          </p:cNvSpPr>
          <p:nvPr>
            <p:ph type="subTitle" idx="1"/>
          </p:nvPr>
        </p:nvSpPr>
        <p:spPr>
          <a:xfrm>
            <a:off x="720074" y="1255923"/>
            <a:ext cx="7531559" cy="3040655"/>
          </a:xfrm>
          <a:prstGeom prst="rect">
            <a:avLst/>
          </a:prstGeom>
        </p:spPr>
        <p:txBody>
          <a:bodyPr spcFirstLastPara="1" wrap="square" lIns="91425" tIns="91425" rIns="91425" bIns="91425" anchor="t" anchorCtr="0">
            <a:noAutofit/>
          </a:bodyPr>
          <a:lstStyle/>
          <a:p>
            <a:pPr marL="285750" lvl="0" indent="-285750" algn="justLow" rtl="0">
              <a:lnSpc>
                <a:spcPct val="150000"/>
              </a:lnSpc>
              <a:spcBef>
                <a:spcPts val="0"/>
              </a:spcBef>
              <a:spcAft>
                <a:spcPts val="0"/>
              </a:spcAft>
              <a:buFont typeface="Arial" panose="020B0604020202020204" pitchFamily="34" charset="0"/>
              <a:buChar char="•"/>
            </a:pPr>
            <a:r>
              <a:rPr lang="en-US" sz="1600" b="1" dirty="0">
                <a:latin typeface="Times" panose="02020603050405020304" pitchFamily="18" charset="0"/>
                <a:cs typeface="Times" panose="02020603050405020304" pitchFamily="18" charset="0"/>
              </a:rPr>
              <a:t>Blood tests</a:t>
            </a:r>
            <a:r>
              <a:rPr lang="en-US" sz="1600" dirty="0">
                <a:latin typeface="Times" panose="02020603050405020304" pitchFamily="18" charset="0"/>
                <a:cs typeface="Times" panose="02020603050405020304" pitchFamily="18" charset="0"/>
              </a:rPr>
              <a:t>, to help rule out other diseases with symptoms like MS. Tests to check for specific biomarkers associated with MS are currently under development and may also aid in diagnosing the disease.</a:t>
            </a:r>
          </a:p>
          <a:p>
            <a:pPr marL="285750" lvl="0" indent="-285750" algn="justLow" rtl="0">
              <a:lnSpc>
                <a:spcPct val="150000"/>
              </a:lnSpc>
              <a:spcBef>
                <a:spcPts val="0"/>
              </a:spcBef>
              <a:spcAft>
                <a:spcPts val="0"/>
              </a:spcAft>
              <a:buFont typeface="Arial" panose="020B0604020202020204" pitchFamily="34" charset="0"/>
              <a:buChar char="•"/>
            </a:pPr>
            <a:r>
              <a:rPr lang="en-US" sz="1600" b="1" dirty="0">
                <a:latin typeface="Times" panose="02020603050405020304" pitchFamily="18" charset="0"/>
                <a:cs typeface="Times" panose="02020603050405020304" pitchFamily="18" charset="0"/>
              </a:rPr>
              <a:t>Spinal tap (lumbar puncture),</a:t>
            </a:r>
            <a:r>
              <a:rPr lang="en-US" sz="1600" dirty="0">
                <a:latin typeface="Times" panose="02020603050405020304" pitchFamily="18" charset="0"/>
                <a:cs typeface="Times" panose="02020603050405020304" pitchFamily="18" charset="0"/>
              </a:rPr>
              <a:t> in which a small sample of cerebrospinal fluid is removed from your spinal canal for laboratory analysis. This sample can show abnormalities in antibodies that are associated with MS. A spinal tap can also help rule out infections and other conditions with symptoms like MS. A new antibody test (for kappa free light chains) may be faster and less expensive than previous spinal fluid tests for multiple sclerosis.</a:t>
            </a:r>
          </a:p>
        </p:txBody>
      </p:sp>
    </p:spTree>
    <p:extLst>
      <p:ext uri="{BB962C8B-B14F-4D97-AF65-F5344CB8AC3E}">
        <p14:creationId xmlns:p14="http://schemas.microsoft.com/office/powerpoint/2010/main" val="316508186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3" name="Google Shape;463;p41"/>
          <p:cNvSpPr txBox="1">
            <a:spLocks noGrp="1"/>
          </p:cNvSpPr>
          <p:nvPr>
            <p:ph type="subTitle" idx="1"/>
          </p:nvPr>
        </p:nvSpPr>
        <p:spPr>
          <a:xfrm>
            <a:off x="720074" y="1255923"/>
            <a:ext cx="7531559" cy="3040655"/>
          </a:xfrm>
          <a:prstGeom prst="rect">
            <a:avLst/>
          </a:prstGeom>
        </p:spPr>
        <p:txBody>
          <a:bodyPr spcFirstLastPara="1" wrap="square" lIns="91425" tIns="91425" rIns="91425" bIns="91425" anchor="t" anchorCtr="0">
            <a:noAutofit/>
          </a:bodyPr>
          <a:lstStyle/>
          <a:p>
            <a:pPr marL="285750" lvl="0" indent="-285750" algn="justLow" rtl="0">
              <a:lnSpc>
                <a:spcPct val="200000"/>
              </a:lnSpc>
              <a:spcBef>
                <a:spcPts val="0"/>
              </a:spcBef>
              <a:spcAft>
                <a:spcPts val="0"/>
              </a:spcAft>
              <a:buFont typeface="Arial" panose="020B0604020202020204" pitchFamily="34" charset="0"/>
              <a:buChar char="•"/>
            </a:pPr>
            <a:r>
              <a:rPr lang="en-US" sz="2000" b="1" dirty="0">
                <a:latin typeface="Times" panose="02020603050405020304" pitchFamily="18" charset="0"/>
                <a:cs typeface="Times" panose="02020603050405020304" pitchFamily="18" charset="0"/>
              </a:rPr>
              <a:t>MRI</a:t>
            </a:r>
            <a:r>
              <a:rPr lang="en-US" sz="2000" dirty="0">
                <a:latin typeface="Times" panose="02020603050405020304" pitchFamily="18" charset="0"/>
                <a:cs typeface="Times" panose="02020603050405020304" pitchFamily="18" charset="0"/>
              </a:rPr>
              <a:t>, which can reveal areas of MS (lesions) on your brain, cervical and thoracic spinal cord. You may receive an intravenous injection of a contrast material to highlight lesions that indicate your disease is in an active phase.</a:t>
            </a:r>
          </a:p>
        </p:txBody>
      </p:sp>
    </p:spTree>
    <p:extLst>
      <p:ext uri="{BB962C8B-B14F-4D97-AF65-F5344CB8AC3E}">
        <p14:creationId xmlns:p14="http://schemas.microsoft.com/office/powerpoint/2010/main" val="199177213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3" name="Google Shape;463;p41"/>
          <p:cNvSpPr txBox="1">
            <a:spLocks noGrp="1"/>
          </p:cNvSpPr>
          <p:nvPr>
            <p:ph type="subTitle" idx="1"/>
          </p:nvPr>
        </p:nvSpPr>
        <p:spPr>
          <a:xfrm>
            <a:off x="720074" y="1255923"/>
            <a:ext cx="7531559" cy="3040655"/>
          </a:xfrm>
          <a:prstGeom prst="rect">
            <a:avLst/>
          </a:prstGeom>
        </p:spPr>
        <p:txBody>
          <a:bodyPr spcFirstLastPara="1" wrap="square" lIns="91425" tIns="91425" rIns="91425" bIns="91425" anchor="t" anchorCtr="0">
            <a:noAutofit/>
          </a:bodyPr>
          <a:lstStyle/>
          <a:p>
            <a:pPr marL="285750" lvl="0" indent="-285750" algn="justLow" rtl="0">
              <a:lnSpc>
                <a:spcPct val="150000"/>
              </a:lnSpc>
              <a:spcBef>
                <a:spcPts val="0"/>
              </a:spcBef>
              <a:spcAft>
                <a:spcPts val="0"/>
              </a:spcAft>
              <a:buFont typeface="Arial" panose="020B0604020202020204" pitchFamily="34" charset="0"/>
              <a:buChar char="•"/>
            </a:pPr>
            <a:r>
              <a:rPr lang="en-US" sz="2000" b="1" dirty="0">
                <a:latin typeface="Times" panose="02020603050405020304" pitchFamily="18" charset="0"/>
                <a:cs typeface="Times" panose="02020603050405020304" pitchFamily="18" charset="0"/>
              </a:rPr>
              <a:t>Evoked potential tests </a:t>
            </a:r>
            <a:r>
              <a:rPr lang="en-US" sz="2000" dirty="0">
                <a:latin typeface="Times" panose="02020603050405020304" pitchFamily="18" charset="0"/>
                <a:cs typeface="Times" panose="02020603050405020304" pitchFamily="18" charset="0"/>
              </a:rPr>
              <a:t>that record the electrical signals produced by your nervous system in response to stimuli may be done. An evoked potential test may use visual stimuli or electrical stimuli. In these tests, you watch a moving visual pattern, as short electrical impulses are applied to nerves in your legs or arms. Electrodes measure how quickly the information travels down your nerve pathways.</a:t>
            </a:r>
          </a:p>
        </p:txBody>
      </p:sp>
    </p:spTree>
    <p:extLst>
      <p:ext uri="{BB962C8B-B14F-4D97-AF65-F5344CB8AC3E}">
        <p14:creationId xmlns:p14="http://schemas.microsoft.com/office/powerpoint/2010/main" val="183579537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3" name="Google Shape;463;p41"/>
          <p:cNvSpPr txBox="1">
            <a:spLocks noGrp="1"/>
          </p:cNvSpPr>
          <p:nvPr>
            <p:ph type="subTitle" idx="1"/>
          </p:nvPr>
        </p:nvSpPr>
        <p:spPr>
          <a:xfrm>
            <a:off x="720074" y="1255923"/>
            <a:ext cx="7531559" cy="3040655"/>
          </a:xfrm>
          <a:prstGeom prst="rect">
            <a:avLst/>
          </a:prstGeom>
        </p:spPr>
        <p:txBody>
          <a:bodyPr spcFirstLastPara="1" wrap="square" lIns="91425" tIns="91425" rIns="91425" bIns="91425" anchor="t" anchorCtr="0">
            <a:noAutofit/>
          </a:bodyPr>
          <a:lstStyle/>
          <a:p>
            <a:pPr marL="0" lvl="0" indent="0" algn="justLow" rtl="0">
              <a:lnSpc>
                <a:spcPct val="150000"/>
              </a:lnSpc>
              <a:spcBef>
                <a:spcPts val="0"/>
              </a:spcBef>
              <a:spcAft>
                <a:spcPts val="0"/>
              </a:spcAft>
            </a:pPr>
            <a:r>
              <a:rPr lang="en-US" sz="1800" dirty="0">
                <a:latin typeface="Times" panose="02020603050405020304" pitchFamily="18" charset="0"/>
                <a:cs typeface="Times" panose="02020603050405020304" pitchFamily="18" charset="0"/>
              </a:rPr>
              <a:t>In most people with relapsing-remitting MS, the diagnosis is straightforward and based on a pattern of symptoms consistent with the disease and confirmed by brain imaging scans, such as an MRI.</a:t>
            </a:r>
          </a:p>
          <a:p>
            <a:pPr marL="0" lvl="0" indent="0" algn="justLow" rtl="0">
              <a:lnSpc>
                <a:spcPct val="150000"/>
              </a:lnSpc>
              <a:spcBef>
                <a:spcPts val="0"/>
              </a:spcBef>
              <a:spcAft>
                <a:spcPts val="0"/>
              </a:spcAft>
            </a:pPr>
            <a:r>
              <a:rPr lang="en-US" sz="1800" dirty="0">
                <a:latin typeface="Times" panose="02020603050405020304" pitchFamily="18" charset="0"/>
                <a:cs typeface="Times" panose="02020603050405020304" pitchFamily="18" charset="0"/>
              </a:rPr>
              <a:t>Diagnosing MS can be more difficult in people with unusual symptoms or progressive disease. In these cases, further testing with spinal fluid analysis, evoked potentials and additional imaging ma</a:t>
            </a:r>
          </a:p>
        </p:txBody>
      </p:sp>
    </p:spTree>
    <p:extLst>
      <p:ext uri="{BB962C8B-B14F-4D97-AF65-F5344CB8AC3E}">
        <p14:creationId xmlns:p14="http://schemas.microsoft.com/office/powerpoint/2010/main" val="40750496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4" name="Google Shape;461;p41">
            <a:extLst>
              <a:ext uri="{FF2B5EF4-FFF2-40B4-BE49-F238E27FC236}">
                <a16:creationId xmlns:a16="http://schemas.microsoft.com/office/drawing/2014/main" id="{1E1864E8-266D-32C3-9E2A-96A79D01E5E1}"/>
              </a:ext>
            </a:extLst>
          </p:cNvPr>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solidFill>
                  <a:srgbClr val="FFA766"/>
                </a:solidFill>
              </a:rPr>
              <a:t>Treatments for MS attacks</a:t>
            </a:r>
            <a:endParaRPr dirty="0">
              <a:solidFill>
                <a:srgbClr val="FFA766"/>
              </a:solidFill>
            </a:endParaRPr>
          </a:p>
        </p:txBody>
      </p:sp>
      <p:sp>
        <p:nvSpPr>
          <p:cNvPr id="5" name="Google Shape;463;p41">
            <a:extLst>
              <a:ext uri="{FF2B5EF4-FFF2-40B4-BE49-F238E27FC236}">
                <a16:creationId xmlns:a16="http://schemas.microsoft.com/office/drawing/2014/main" id="{CF880D63-72AD-0B9B-55A5-6B95BB29D7EC}"/>
              </a:ext>
            </a:extLst>
          </p:cNvPr>
          <p:cNvSpPr txBox="1">
            <a:spLocks/>
          </p:cNvSpPr>
          <p:nvPr/>
        </p:nvSpPr>
        <p:spPr>
          <a:xfrm>
            <a:off x="720074" y="1255923"/>
            <a:ext cx="7531559" cy="30406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a:lnSpc>
                <a:spcPct val="200000"/>
              </a:lnSpc>
            </a:pPr>
            <a:r>
              <a:rPr lang="en-US" sz="2100" b="1" dirty="0">
                <a:solidFill>
                  <a:schemeClr val="tx1"/>
                </a:solidFill>
                <a:latin typeface="Times" panose="02020603050405020304" pitchFamily="18" charset="0"/>
                <a:cs typeface="Times" panose="02020603050405020304" pitchFamily="18" charset="0"/>
              </a:rPr>
              <a:t>Corticosteroids</a:t>
            </a:r>
            <a:r>
              <a:rPr lang="en-US" sz="2100" dirty="0">
                <a:solidFill>
                  <a:schemeClr val="tx1"/>
                </a:solidFill>
                <a:latin typeface="Times" panose="02020603050405020304" pitchFamily="18" charset="0"/>
                <a:cs typeface="Times" panose="02020603050405020304" pitchFamily="18" charset="0"/>
              </a:rPr>
              <a:t>, such as oral prednisone and intravenous methylprednisolone, are prescribed to reduce nerve inflammation. Side effects may include insomnia, increased blood pressure, increased blood glucose levels, mood swings and fluid retention.</a:t>
            </a: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5" name="Google Shape;463;p41">
            <a:extLst>
              <a:ext uri="{FF2B5EF4-FFF2-40B4-BE49-F238E27FC236}">
                <a16:creationId xmlns:a16="http://schemas.microsoft.com/office/drawing/2014/main" id="{CF880D63-72AD-0B9B-55A5-6B95BB29D7EC}"/>
              </a:ext>
            </a:extLst>
          </p:cNvPr>
          <p:cNvSpPr txBox="1">
            <a:spLocks/>
          </p:cNvSpPr>
          <p:nvPr/>
        </p:nvSpPr>
        <p:spPr>
          <a:xfrm>
            <a:off x="720074" y="499655"/>
            <a:ext cx="7531559" cy="30406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a:lnSpc>
                <a:spcPct val="200000"/>
              </a:lnSpc>
            </a:pPr>
            <a:r>
              <a:rPr lang="en-US" sz="2100" b="1" dirty="0">
                <a:solidFill>
                  <a:schemeClr val="tx1"/>
                </a:solidFill>
                <a:latin typeface="Times" panose="02020603050405020304" pitchFamily="18" charset="0"/>
                <a:cs typeface="Times" panose="02020603050405020304" pitchFamily="18" charset="0"/>
              </a:rPr>
              <a:t>Plasma exchange (plasmapheresis). </a:t>
            </a:r>
            <a:r>
              <a:rPr lang="en-US" sz="2100" dirty="0">
                <a:solidFill>
                  <a:schemeClr val="tx1"/>
                </a:solidFill>
                <a:latin typeface="Times" panose="02020603050405020304" pitchFamily="18" charset="0"/>
                <a:cs typeface="Times" panose="02020603050405020304" pitchFamily="18" charset="0"/>
              </a:rPr>
              <a:t>The liquid portion of part of your blood (plasma) is removed and separated from your blood cells. The blood cells are then mixed with a protein solution (albumin) and put back into your body. Plasma exchange may be used if your symptoms are new, severe and haven't responded to steroids.</a:t>
            </a:r>
          </a:p>
        </p:txBody>
      </p:sp>
    </p:spTree>
    <p:extLst>
      <p:ext uri="{BB962C8B-B14F-4D97-AF65-F5344CB8AC3E}">
        <p14:creationId xmlns:p14="http://schemas.microsoft.com/office/powerpoint/2010/main" val="132720190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5" name="Google Shape;463;p41">
            <a:extLst>
              <a:ext uri="{FF2B5EF4-FFF2-40B4-BE49-F238E27FC236}">
                <a16:creationId xmlns:a16="http://schemas.microsoft.com/office/drawing/2014/main" id="{CF880D63-72AD-0B9B-55A5-6B95BB29D7EC}"/>
              </a:ext>
            </a:extLst>
          </p:cNvPr>
          <p:cNvSpPr txBox="1">
            <a:spLocks/>
          </p:cNvSpPr>
          <p:nvPr/>
        </p:nvSpPr>
        <p:spPr>
          <a:xfrm>
            <a:off x="720074" y="444650"/>
            <a:ext cx="7531559" cy="30406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a:lnSpc>
                <a:spcPct val="200000"/>
              </a:lnSpc>
            </a:pPr>
            <a:r>
              <a:rPr lang="en-US" sz="2200" b="1" dirty="0">
                <a:solidFill>
                  <a:schemeClr val="tx1"/>
                </a:solidFill>
                <a:latin typeface="Times" panose="02020603050405020304" pitchFamily="18" charset="0"/>
                <a:cs typeface="Times" panose="02020603050405020304" pitchFamily="18" charset="0"/>
              </a:rPr>
              <a:t>Interferon beta medications: </a:t>
            </a:r>
            <a:r>
              <a:rPr lang="en-US" sz="2200" dirty="0">
                <a:solidFill>
                  <a:schemeClr val="tx1"/>
                </a:solidFill>
                <a:latin typeface="Times" panose="02020603050405020304" pitchFamily="18" charset="0"/>
                <a:cs typeface="Times" panose="02020603050405020304" pitchFamily="18" charset="0"/>
              </a:rPr>
              <a:t>These drugs used to be the most prescribed medications to treat MS. They work by interfering with diseases that attack the body and may decrease inflammation and increase nerve growth. They are injected under the skin or into muscle and can reduce the frequency and severity of relapses.</a:t>
            </a:r>
          </a:p>
        </p:txBody>
      </p:sp>
    </p:spTree>
    <p:extLst>
      <p:ext uri="{BB962C8B-B14F-4D97-AF65-F5344CB8AC3E}">
        <p14:creationId xmlns:p14="http://schemas.microsoft.com/office/powerpoint/2010/main" val="362201061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solidFill>
                  <a:srgbClr val="FFA766"/>
                </a:solidFill>
              </a:rPr>
              <a:t>Multiple sclerosis (MS)</a:t>
            </a:r>
            <a:endParaRPr dirty="0">
              <a:solidFill>
                <a:srgbClr val="FFA766"/>
              </a:solidFill>
            </a:endParaRPr>
          </a:p>
        </p:txBody>
      </p:sp>
      <p:sp>
        <p:nvSpPr>
          <p:cNvPr id="463" name="Google Shape;463;p41"/>
          <p:cNvSpPr txBox="1">
            <a:spLocks noGrp="1"/>
          </p:cNvSpPr>
          <p:nvPr>
            <p:ph type="subTitle" idx="1"/>
          </p:nvPr>
        </p:nvSpPr>
        <p:spPr>
          <a:xfrm>
            <a:off x="720074" y="1706166"/>
            <a:ext cx="7531559" cy="1929397"/>
          </a:xfrm>
          <a:prstGeom prst="rect">
            <a:avLst/>
          </a:prstGeom>
        </p:spPr>
        <p:txBody>
          <a:bodyPr spcFirstLastPara="1" wrap="square" lIns="91425" tIns="91425" rIns="91425" bIns="91425" anchor="t" anchorCtr="0">
            <a:noAutofit/>
          </a:bodyPr>
          <a:lstStyle/>
          <a:p>
            <a:pPr marL="0" lvl="0" indent="0" algn="justLow" rtl="0">
              <a:lnSpc>
                <a:spcPct val="200000"/>
              </a:lnSpc>
              <a:spcBef>
                <a:spcPts val="0"/>
              </a:spcBef>
              <a:spcAft>
                <a:spcPts val="0"/>
              </a:spcAft>
              <a:buNone/>
            </a:pPr>
            <a:r>
              <a:rPr lang="en-US" sz="2200" dirty="0">
                <a:latin typeface="Times" panose="02020603050405020304" pitchFamily="18" charset="0"/>
                <a:cs typeface="Times" panose="02020603050405020304" pitchFamily="18" charset="0"/>
              </a:rPr>
              <a:t>is a condition that can affect the brain and spinal cord, causing </a:t>
            </a:r>
            <a:br>
              <a:rPr lang="en-US" sz="2200" dirty="0">
                <a:latin typeface="Times" panose="02020603050405020304" pitchFamily="18" charset="0"/>
                <a:cs typeface="Times" panose="02020603050405020304" pitchFamily="18" charset="0"/>
              </a:rPr>
            </a:br>
            <a:r>
              <a:rPr lang="en-US" sz="2200" dirty="0">
                <a:latin typeface="Times" panose="02020603050405020304" pitchFamily="18" charset="0"/>
                <a:cs typeface="Times" panose="02020603050405020304" pitchFamily="18" charset="0"/>
              </a:rPr>
              <a:t>a wide range of potential symptoms, including problems with vision, arm or leg movement, sensation or balance.</a:t>
            </a:r>
            <a:endParaRPr sz="2200" dirty="0">
              <a:latin typeface="Times" panose="02020603050405020304" pitchFamily="18" charset="0"/>
              <a:cs typeface="Times" panose="02020603050405020304" pitchFamily="18" charset="0"/>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5" name="Google Shape;463;p41">
            <a:extLst>
              <a:ext uri="{FF2B5EF4-FFF2-40B4-BE49-F238E27FC236}">
                <a16:creationId xmlns:a16="http://schemas.microsoft.com/office/drawing/2014/main" id="{CF880D63-72AD-0B9B-55A5-6B95BB29D7EC}"/>
              </a:ext>
            </a:extLst>
          </p:cNvPr>
          <p:cNvSpPr txBox="1">
            <a:spLocks/>
          </p:cNvSpPr>
          <p:nvPr/>
        </p:nvSpPr>
        <p:spPr>
          <a:xfrm>
            <a:off x="623822" y="410275"/>
            <a:ext cx="7531559" cy="30406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a:lnSpc>
                <a:spcPct val="250000"/>
              </a:lnSpc>
            </a:pPr>
            <a:r>
              <a:rPr lang="en-US" sz="2400" b="1" dirty="0">
                <a:solidFill>
                  <a:schemeClr val="tx1"/>
                </a:solidFill>
                <a:latin typeface="Times" panose="02020603050405020304" pitchFamily="18" charset="0"/>
                <a:cs typeface="Times" panose="02020603050405020304" pitchFamily="18" charset="0"/>
              </a:rPr>
              <a:t>Physical therapy: </a:t>
            </a:r>
            <a:r>
              <a:rPr lang="en-US" sz="2400" dirty="0">
                <a:solidFill>
                  <a:schemeClr val="tx1"/>
                </a:solidFill>
                <a:latin typeface="Times" panose="02020603050405020304" pitchFamily="18" charset="0"/>
                <a:cs typeface="Times" panose="02020603050405020304" pitchFamily="18" charset="0"/>
              </a:rPr>
              <a:t>A trained health care professional can teach you exercises that help you stay active. You might also learn how to use a cane, walker, or other assistive device to get around more easily. </a:t>
            </a:r>
          </a:p>
        </p:txBody>
      </p:sp>
    </p:spTree>
    <p:extLst>
      <p:ext uri="{BB962C8B-B14F-4D97-AF65-F5344CB8AC3E}">
        <p14:creationId xmlns:p14="http://schemas.microsoft.com/office/powerpoint/2010/main" val="29690720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4" name="Google Shape;461;p41">
            <a:extLst>
              <a:ext uri="{FF2B5EF4-FFF2-40B4-BE49-F238E27FC236}">
                <a16:creationId xmlns:a16="http://schemas.microsoft.com/office/drawing/2014/main" id="{1E1864E8-266D-32C3-9E2A-96A79D01E5E1}"/>
              </a:ext>
            </a:extLst>
          </p:cNvPr>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rgbClr val="FFA766"/>
                </a:solidFill>
              </a:rPr>
              <a:t>Lifestyle Changes</a:t>
            </a:r>
            <a:endParaRPr dirty="0">
              <a:solidFill>
                <a:srgbClr val="FFA766"/>
              </a:solidFill>
            </a:endParaRPr>
          </a:p>
        </p:txBody>
      </p:sp>
      <p:sp>
        <p:nvSpPr>
          <p:cNvPr id="5" name="Google Shape;463;p41">
            <a:extLst>
              <a:ext uri="{FF2B5EF4-FFF2-40B4-BE49-F238E27FC236}">
                <a16:creationId xmlns:a16="http://schemas.microsoft.com/office/drawing/2014/main" id="{CF880D63-72AD-0B9B-55A5-6B95BB29D7EC}"/>
              </a:ext>
            </a:extLst>
          </p:cNvPr>
          <p:cNvSpPr txBox="1">
            <a:spLocks/>
          </p:cNvSpPr>
          <p:nvPr/>
        </p:nvSpPr>
        <p:spPr>
          <a:xfrm>
            <a:off x="720074" y="1255923"/>
            <a:ext cx="7531559" cy="30406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a:lnSpc>
                <a:spcPct val="200000"/>
              </a:lnSpc>
            </a:pPr>
            <a:r>
              <a:rPr lang="en-US" sz="2100" dirty="0">
                <a:solidFill>
                  <a:schemeClr val="tx1"/>
                </a:solidFill>
                <a:latin typeface="Times" panose="02020603050405020304" pitchFamily="18" charset="0"/>
                <a:cs typeface="Times" panose="02020603050405020304" pitchFamily="18" charset="0"/>
              </a:rPr>
              <a:t>Medications aren’t the only answer. Taking good care of yourself will help you live better with MS. Every day, make sure you:</a:t>
            </a:r>
          </a:p>
          <a:p>
            <a:pPr algn="justLow">
              <a:lnSpc>
                <a:spcPct val="200000"/>
              </a:lnSpc>
            </a:pPr>
            <a:r>
              <a:rPr lang="en-US" sz="2100" b="1" dirty="0">
                <a:solidFill>
                  <a:schemeClr val="tx1"/>
                </a:solidFill>
                <a:latin typeface="Times" panose="02020603050405020304" pitchFamily="18" charset="0"/>
                <a:cs typeface="Times" panose="02020603050405020304" pitchFamily="18" charset="0"/>
              </a:rPr>
              <a:t>Get plenty of rest: </a:t>
            </a:r>
            <a:r>
              <a:rPr lang="en-US" sz="2100" dirty="0">
                <a:solidFill>
                  <a:schemeClr val="tx1"/>
                </a:solidFill>
                <a:latin typeface="Times" panose="02020603050405020304" pitchFamily="18" charset="0"/>
                <a:cs typeface="Times" panose="02020603050405020304" pitchFamily="18" charset="0"/>
              </a:rPr>
              <a:t>Keep a regular sleep schedule and make sure your bedroom is cool, dark, and screen-free.</a:t>
            </a:r>
          </a:p>
        </p:txBody>
      </p:sp>
    </p:spTree>
    <p:extLst>
      <p:ext uri="{BB962C8B-B14F-4D97-AF65-F5344CB8AC3E}">
        <p14:creationId xmlns:p14="http://schemas.microsoft.com/office/powerpoint/2010/main" val="372345086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5" name="Google Shape;463;p41">
            <a:extLst>
              <a:ext uri="{FF2B5EF4-FFF2-40B4-BE49-F238E27FC236}">
                <a16:creationId xmlns:a16="http://schemas.microsoft.com/office/drawing/2014/main" id="{CF880D63-72AD-0B9B-55A5-6B95BB29D7EC}"/>
              </a:ext>
            </a:extLst>
          </p:cNvPr>
          <p:cNvSpPr txBox="1">
            <a:spLocks/>
          </p:cNvSpPr>
          <p:nvPr/>
        </p:nvSpPr>
        <p:spPr>
          <a:xfrm>
            <a:off x="582570" y="781535"/>
            <a:ext cx="7531559" cy="30406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a:lnSpc>
                <a:spcPct val="150000"/>
              </a:lnSpc>
            </a:pPr>
            <a:r>
              <a:rPr lang="en-US" sz="2100" b="1" dirty="0">
                <a:solidFill>
                  <a:schemeClr val="tx1"/>
                </a:solidFill>
                <a:latin typeface="Times" panose="02020603050405020304" pitchFamily="18" charset="0"/>
                <a:cs typeface="Times" panose="02020603050405020304" pitchFamily="18" charset="0"/>
              </a:rPr>
              <a:t>Eat healthy food: </a:t>
            </a:r>
            <a:r>
              <a:rPr lang="en-US" sz="2100" dirty="0">
                <a:solidFill>
                  <a:schemeClr val="tx1"/>
                </a:solidFill>
                <a:latin typeface="Times" panose="02020603050405020304" pitchFamily="18" charset="0"/>
                <a:cs typeface="Times" panose="02020603050405020304" pitchFamily="18" charset="0"/>
              </a:rPr>
              <a:t>There is no “MS diet.” Choose foods low in saturated fats and high in fiber. The U.S. Department of Agriculture’s MyPlate website is a good starting point.</a:t>
            </a:r>
          </a:p>
          <a:p>
            <a:pPr algn="justLow">
              <a:lnSpc>
                <a:spcPct val="150000"/>
              </a:lnSpc>
            </a:pPr>
            <a:r>
              <a:rPr lang="en-US" sz="2100" b="1" dirty="0">
                <a:solidFill>
                  <a:schemeClr val="tx1"/>
                </a:solidFill>
                <a:latin typeface="Times" panose="02020603050405020304" pitchFamily="18" charset="0"/>
                <a:cs typeface="Times" panose="02020603050405020304" pitchFamily="18" charset="0"/>
              </a:rPr>
              <a:t>Get some exercise: </a:t>
            </a:r>
            <a:r>
              <a:rPr lang="en-US" sz="2100" dirty="0">
                <a:solidFill>
                  <a:schemeClr val="tx1"/>
                </a:solidFill>
                <a:latin typeface="Times" panose="02020603050405020304" pitchFamily="18" charset="0"/>
                <a:cs typeface="Times" panose="02020603050405020304" pitchFamily="18" charset="0"/>
              </a:rPr>
              <a:t>Even a walk around the block can help. Exercise builds bones and strengthens muscles. It keeps depression at bay and helps you sleep better.</a:t>
            </a:r>
          </a:p>
        </p:txBody>
      </p:sp>
    </p:spTree>
    <p:extLst>
      <p:ext uri="{BB962C8B-B14F-4D97-AF65-F5344CB8AC3E}">
        <p14:creationId xmlns:p14="http://schemas.microsoft.com/office/powerpoint/2010/main" val="191961562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5" name="Google Shape;463;p41">
            <a:extLst>
              <a:ext uri="{FF2B5EF4-FFF2-40B4-BE49-F238E27FC236}">
                <a16:creationId xmlns:a16="http://schemas.microsoft.com/office/drawing/2014/main" id="{CF880D63-72AD-0B9B-55A5-6B95BB29D7EC}"/>
              </a:ext>
            </a:extLst>
          </p:cNvPr>
          <p:cNvSpPr txBox="1">
            <a:spLocks/>
          </p:cNvSpPr>
          <p:nvPr/>
        </p:nvSpPr>
        <p:spPr>
          <a:xfrm>
            <a:off x="582570" y="864038"/>
            <a:ext cx="7531559" cy="30406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Low">
              <a:lnSpc>
                <a:spcPct val="150000"/>
              </a:lnSpc>
            </a:pPr>
            <a:r>
              <a:rPr lang="en-US" sz="2100" b="1" dirty="0">
                <a:solidFill>
                  <a:schemeClr val="tx1"/>
                </a:solidFill>
                <a:latin typeface="Times" panose="02020603050405020304" pitchFamily="18" charset="0"/>
                <a:cs typeface="Times" panose="02020603050405020304" pitchFamily="18" charset="0"/>
              </a:rPr>
              <a:t>Manage your stress: </a:t>
            </a:r>
            <a:r>
              <a:rPr lang="en-US" sz="2100" dirty="0">
                <a:solidFill>
                  <a:schemeClr val="tx1"/>
                </a:solidFill>
                <a:latin typeface="Times" panose="02020603050405020304" pitchFamily="18" charset="0"/>
                <a:cs typeface="Times" panose="02020603050405020304" pitchFamily="18" charset="0"/>
              </a:rPr>
              <a:t>It may make your symptoms worse. Whether you meditate, read, journal, or chat with friends, find something that helps you control the ups and downs.</a:t>
            </a:r>
          </a:p>
          <a:p>
            <a:pPr algn="justLow">
              <a:lnSpc>
                <a:spcPct val="150000"/>
              </a:lnSpc>
            </a:pPr>
            <a:r>
              <a:rPr lang="en-US" sz="2100" b="1" dirty="0">
                <a:solidFill>
                  <a:schemeClr val="tx1"/>
                </a:solidFill>
                <a:latin typeface="Times" panose="02020603050405020304" pitchFamily="18" charset="0"/>
                <a:cs typeface="Times" panose="02020603050405020304" pitchFamily="18" charset="0"/>
              </a:rPr>
              <a:t>Stay cool: </a:t>
            </a:r>
            <a:r>
              <a:rPr lang="en-US" sz="2100" dirty="0">
                <a:solidFill>
                  <a:schemeClr val="tx1"/>
                </a:solidFill>
                <a:latin typeface="Times" panose="02020603050405020304" pitchFamily="18" charset="0"/>
                <a:cs typeface="Times" panose="02020603050405020304" pitchFamily="18" charset="0"/>
              </a:rPr>
              <a:t>A rise in body temperature can make your symptoms worse. Stay in the AC if you can. Wear loose, breathable clothes outside.</a:t>
            </a:r>
          </a:p>
        </p:txBody>
      </p:sp>
    </p:spTree>
    <p:extLst>
      <p:ext uri="{BB962C8B-B14F-4D97-AF65-F5344CB8AC3E}">
        <p14:creationId xmlns:p14="http://schemas.microsoft.com/office/powerpoint/2010/main" val="180492270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33"/>
          <p:cNvSpPr txBox="1">
            <a:spLocks noGrp="1"/>
          </p:cNvSpPr>
          <p:nvPr>
            <p:ph type="ctrTitle"/>
          </p:nvPr>
        </p:nvSpPr>
        <p:spPr>
          <a:xfrm>
            <a:off x="1182300" y="1869750"/>
            <a:ext cx="6779400" cy="140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sz="5000" dirty="0"/>
              <a:t>Thank you</a:t>
            </a:r>
            <a:br>
              <a:rPr lang="en-US" sz="5000" dirty="0"/>
            </a:br>
            <a:r>
              <a:rPr lang="hr-HR" sz="5000" dirty="0">
                <a:solidFill>
                  <a:srgbClr val="FFA766"/>
                </a:solidFill>
              </a:rPr>
              <a:t>for listening</a:t>
            </a:r>
            <a:endParaRPr sz="5000" dirty="0">
              <a:solidFill>
                <a:schemeClr val="accent4"/>
              </a:solidFill>
            </a:endParaRPr>
          </a:p>
        </p:txBody>
      </p:sp>
      <p:grpSp>
        <p:nvGrpSpPr>
          <p:cNvPr id="315" name="Google Shape;315;p33"/>
          <p:cNvGrpSpPr/>
          <p:nvPr/>
        </p:nvGrpSpPr>
        <p:grpSpPr>
          <a:xfrm>
            <a:off x="-823816" y="4012897"/>
            <a:ext cx="3439718" cy="547417"/>
            <a:chOff x="-823816" y="4012897"/>
            <a:chExt cx="3439718" cy="547417"/>
          </a:xfrm>
        </p:grpSpPr>
        <p:pic>
          <p:nvPicPr>
            <p:cNvPr id="316" name="Google Shape;316;p33"/>
            <p:cNvPicPr preferRelativeResize="0"/>
            <p:nvPr/>
          </p:nvPicPr>
          <p:blipFill>
            <a:blip r:embed="rId3">
              <a:alphaModFix/>
            </a:blip>
            <a:stretch>
              <a:fillRect/>
            </a:stretch>
          </p:blipFill>
          <p:spPr>
            <a:xfrm>
              <a:off x="-823816" y="4079586"/>
              <a:ext cx="2053384" cy="24329"/>
            </a:xfrm>
            <a:prstGeom prst="rect">
              <a:avLst/>
            </a:prstGeom>
            <a:noFill/>
            <a:ln>
              <a:noFill/>
            </a:ln>
          </p:spPr>
        </p:pic>
        <p:grpSp>
          <p:nvGrpSpPr>
            <p:cNvPr id="317" name="Google Shape;317;p33"/>
            <p:cNvGrpSpPr/>
            <p:nvPr/>
          </p:nvGrpSpPr>
          <p:grpSpPr>
            <a:xfrm>
              <a:off x="887039" y="4012897"/>
              <a:ext cx="1728863" cy="547417"/>
              <a:chOff x="887039" y="4012897"/>
              <a:chExt cx="1728863" cy="547417"/>
            </a:xfrm>
          </p:grpSpPr>
          <p:pic>
            <p:nvPicPr>
              <p:cNvPr id="318" name="Google Shape;318;p33"/>
              <p:cNvPicPr preferRelativeResize="0"/>
              <p:nvPr/>
            </p:nvPicPr>
            <p:blipFill>
              <a:blip r:embed="rId4">
                <a:alphaModFix/>
              </a:blip>
              <a:stretch>
                <a:fillRect/>
              </a:stretch>
            </p:blipFill>
            <p:spPr>
              <a:xfrm>
                <a:off x="887039" y="4494268"/>
                <a:ext cx="1728849" cy="66046"/>
              </a:xfrm>
              <a:prstGeom prst="rect">
                <a:avLst/>
              </a:prstGeom>
              <a:noFill/>
              <a:ln>
                <a:noFill/>
              </a:ln>
            </p:spPr>
          </p:pic>
          <p:sp>
            <p:nvSpPr>
              <p:cNvPr id="319" name="Google Shape;319;p33"/>
              <p:cNvSpPr/>
              <p:nvPr/>
            </p:nvSpPr>
            <p:spPr>
              <a:xfrm>
                <a:off x="2276750" y="4012897"/>
                <a:ext cx="339152" cy="294656"/>
              </a:xfrm>
              <a:custGeom>
                <a:avLst/>
                <a:gdLst/>
                <a:ahLst/>
                <a:cxnLst/>
                <a:rect l="l" t="t" r="r" b="b"/>
                <a:pathLst>
                  <a:path w="2918" h="2535" extrusionOk="0">
                    <a:moveTo>
                      <a:pt x="1461" y="149"/>
                    </a:moveTo>
                    <a:lnTo>
                      <a:pt x="2780" y="2435"/>
                    </a:lnTo>
                    <a:lnTo>
                      <a:pt x="140" y="2435"/>
                    </a:lnTo>
                    <a:lnTo>
                      <a:pt x="1461" y="149"/>
                    </a:lnTo>
                    <a:close/>
                    <a:moveTo>
                      <a:pt x="1459" y="1"/>
                    </a:moveTo>
                    <a:cubicBezTo>
                      <a:pt x="1442" y="1"/>
                      <a:pt x="1425" y="8"/>
                      <a:pt x="1416" y="24"/>
                    </a:cubicBezTo>
                    <a:lnTo>
                      <a:pt x="10" y="2459"/>
                    </a:lnTo>
                    <a:cubicBezTo>
                      <a:pt x="1" y="2475"/>
                      <a:pt x="1" y="2493"/>
                      <a:pt x="10" y="2509"/>
                    </a:cubicBezTo>
                    <a:cubicBezTo>
                      <a:pt x="20" y="2525"/>
                      <a:pt x="37" y="2534"/>
                      <a:pt x="54" y="2534"/>
                    </a:cubicBezTo>
                    <a:lnTo>
                      <a:pt x="2866" y="2534"/>
                    </a:lnTo>
                    <a:cubicBezTo>
                      <a:pt x="2885" y="2534"/>
                      <a:pt x="2900" y="2525"/>
                      <a:pt x="2908" y="2509"/>
                    </a:cubicBezTo>
                    <a:cubicBezTo>
                      <a:pt x="2917" y="2493"/>
                      <a:pt x="2917" y="2475"/>
                      <a:pt x="2908" y="2459"/>
                    </a:cubicBezTo>
                    <a:lnTo>
                      <a:pt x="1502" y="24"/>
                    </a:lnTo>
                    <a:cubicBezTo>
                      <a:pt x="1494" y="8"/>
                      <a:pt x="1476" y="1"/>
                      <a:pt x="1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0" name="Google Shape;320;p33"/>
          <p:cNvGrpSpPr/>
          <p:nvPr/>
        </p:nvGrpSpPr>
        <p:grpSpPr>
          <a:xfrm>
            <a:off x="3996075" y="657223"/>
            <a:ext cx="4875588" cy="4430377"/>
            <a:chOff x="3996075" y="657223"/>
            <a:chExt cx="4875588" cy="4430377"/>
          </a:xfrm>
        </p:grpSpPr>
        <p:pic>
          <p:nvPicPr>
            <p:cNvPr id="321" name="Google Shape;321;p33"/>
            <p:cNvPicPr preferRelativeResize="0"/>
            <p:nvPr/>
          </p:nvPicPr>
          <p:blipFill>
            <a:blip r:embed="rId5">
              <a:alphaModFix/>
            </a:blip>
            <a:stretch>
              <a:fillRect/>
            </a:stretch>
          </p:blipFill>
          <p:spPr>
            <a:xfrm rot="3649107">
              <a:off x="5231462" y="1415248"/>
              <a:ext cx="1795326" cy="3883655"/>
            </a:xfrm>
            <a:prstGeom prst="rect">
              <a:avLst/>
            </a:prstGeom>
            <a:noFill/>
            <a:ln>
              <a:noFill/>
            </a:ln>
          </p:spPr>
        </p:pic>
        <p:pic>
          <p:nvPicPr>
            <p:cNvPr id="322" name="Google Shape;322;p33"/>
            <p:cNvPicPr preferRelativeResize="0"/>
            <p:nvPr/>
          </p:nvPicPr>
          <p:blipFill>
            <a:blip r:embed="rId6">
              <a:alphaModFix/>
            </a:blip>
            <a:stretch>
              <a:fillRect/>
            </a:stretch>
          </p:blipFill>
          <p:spPr>
            <a:xfrm>
              <a:off x="7142814" y="1268018"/>
              <a:ext cx="1728849" cy="66046"/>
            </a:xfrm>
            <a:prstGeom prst="rect">
              <a:avLst/>
            </a:prstGeom>
            <a:noFill/>
            <a:ln>
              <a:noFill/>
            </a:ln>
          </p:spPr>
        </p:pic>
        <p:pic>
          <p:nvPicPr>
            <p:cNvPr id="323" name="Google Shape;323;p33"/>
            <p:cNvPicPr preferRelativeResize="0"/>
            <p:nvPr/>
          </p:nvPicPr>
          <p:blipFill>
            <a:blip r:embed="rId7">
              <a:alphaModFix/>
            </a:blip>
            <a:stretch>
              <a:fillRect/>
            </a:stretch>
          </p:blipFill>
          <p:spPr>
            <a:xfrm>
              <a:off x="4881659" y="735311"/>
              <a:ext cx="2053384" cy="24329"/>
            </a:xfrm>
            <a:prstGeom prst="rect">
              <a:avLst/>
            </a:prstGeom>
            <a:noFill/>
            <a:ln>
              <a:noFill/>
            </a:ln>
          </p:spPr>
        </p:pic>
        <p:sp>
          <p:nvSpPr>
            <p:cNvPr id="324" name="Google Shape;324;p33"/>
            <p:cNvSpPr/>
            <p:nvPr/>
          </p:nvSpPr>
          <p:spPr>
            <a:xfrm>
              <a:off x="7088440" y="657223"/>
              <a:ext cx="207711" cy="180519"/>
            </a:xfrm>
            <a:custGeom>
              <a:avLst/>
              <a:gdLst/>
              <a:ahLst/>
              <a:cxnLst/>
              <a:rect l="l" t="t" r="r" b="b"/>
              <a:pathLst>
                <a:path w="2918" h="2536" extrusionOk="0">
                  <a:moveTo>
                    <a:pt x="2780" y="100"/>
                  </a:moveTo>
                  <a:lnTo>
                    <a:pt x="1460" y="2386"/>
                  </a:lnTo>
                  <a:lnTo>
                    <a:pt x="140" y="100"/>
                  </a:lnTo>
                  <a:close/>
                  <a:moveTo>
                    <a:pt x="53" y="0"/>
                  </a:moveTo>
                  <a:cubicBezTo>
                    <a:pt x="34" y="0"/>
                    <a:pt x="18" y="10"/>
                    <a:pt x="10" y="25"/>
                  </a:cubicBezTo>
                  <a:cubicBezTo>
                    <a:pt x="0" y="41"/>
                    <a:pt x="0" y="59"/>
                    <a:pt x="10" y="75"/>
                  </a:cubicBezTo>
                  <a:lnTo>
                    <a:pt x="1416" y="2511"/>
                  </a:lnTo>
                  <a:cubicBezTo>
                    <a:pt x="1424" y="2526"/>
                    <a:pt x="1442" y="2536"/>
                    <a:pt x="1459" y="2536"/>
                  </a:cubicBezTo>
                  <a:cubicBezTo>
                    <a:pt x="1477" y="2536"/>
                    <a:pt x="1493" y="2526"/>
                    <a:pt x="1502" y="2511"/>
                  </a:cubicBezTo>
                  <a:lnTo>
                    <a:pt x="2908" y="75"/>
                  </a:lnTo>
                  <a:cubicBezTo>
                    <a:pt x="2918" y="59"/>
                    <a:pt x="2918" y="41"/>
                    <a:pt x="2908" y="25"/>
                  </a:cubicBezTo>
                  <a:cubicBezTo>
                    <a:pt x="2899" y="10"/>
                    <a:pt x="2882" y="0"/>
                    <a:pt x="2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04272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fill="hold"/>
                                        <p:tgtEl>
                                          <p:spTgt spid="314"/>
                                        </p:tgtEl>
                                        <p:attrNameLst>
                                          <p:attrName>ppt_x</p:attrName>
                                        </p:attrNameLst>
                                      </p:cBhvr>
                                      <p:tavLst>
                                        <p:tav tm="0">
                                          <p:val>
                                            <p:strVal val="#ppt_x"/>
                                          </p:val>
                                        </p:tav>
                                        <p:tav tm="100000">
                                          <p:val>
                                            <p:strVal val="#ppt_x"/>
                                          </p:val>
                                        </p:tav>
                                      </p:tavLst>
                                    </p:anim>
                                    <p:anim calcmode="lin" valueType="num">
                                      <p:cBhvr additive="base">
                                        <p:cTn id="8" dur="500" fill="hold"/>
                                        <p:tgtEl>
                                          <p:spTgt spid="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solidFill>
                  <a:srgbClr val="FFA766"/>
                </a:solidFill>
              </a:rPr>
              <a:t>Multiple sclerosis (MS)</a:t>
            </a:r>
            <a:endParaRPr dirty="0">
              <a:solidFill>
                <a:srgbClr val="FFA766"/>
              </a:solidFill>
            </a:endParaRPr>
          </a:p>
        </p:txBody>
      </p:sp>
      <p:sp>
        <p:nvSpPr>
          <p:cNvPr id="463" name="Google Shape;463;p41"/>
          <p:cNvSpPr txBox="1">
            <a:spLocks noGrp="1"/>
          </p:cNvSpPr>
          <p:nvPr>
            <p:ph type="subTitle" idx="1"/>
          </p:nvPr>
        </p:nvSpPr>
        <p:spPr>
          <a:xfrm>
            <a:off x="720074" y="1375569"/>
            <a:ext cx="7531559" cy="2590412"/>
          </a:xfrm>
          <a:prstGeom prst="rect">
            <a:avLst/>
          </a:prstGeom>
        </p:spPr>
        <p:txBody>
          <a:bodyPr spcFirstLastPara="1" wrap="square" lIns="91425" tIns="91425" rIns="91425" bIns="91425" anchor="t" anchorCtr="0">
            <a:noAutofit/>
          </a:bodyPr>
          <a:lstStyle/>
          <a:p>
            <a:pPr marL="0" lvl="0" indent="0" algn="justLow" rtl="0">
              <a:lnSpc>
                <a:spcPct val="200000"/>
              </a:lnSpc>
              <a:spcBef>
                <a:spcPts val="0"/>
              </a:spcBef>
              <a:spcAft>
                <a:spcPts val="0"/>
              </a:spcAft>
              <a:buNone/>
            </a:pPr>
            <a:r>
              <a:rPr lang="en-US" sz="2000" dirty="0">
                <a:latin typeface="Times" panose="02020603050405020304" pitchFamily="18" charset="0"/>
                <a:cs typeface="Times" panose="02020603050405020304" pitchFamily="18" charset="0"/>
              </a:rPr>
              <a:t>It's a lifelong condition that can sometimes cause serious disability, although it can occasionally be mild.</a:t>
            </a:r>
          </a:p>
          <a:p>
            <a:pPr marL="0" lvl="0" indent="0" algn="justLow" rtl="0">
              <a:lnSpc>
                <a:spcPct val="200000"/>
              </a:lnSpc>
              <a:spcBef>
                <a:spcPts val="0"/>
              </a:spcBef>
              <a:spcAft>
                <a:spcPts val="0"/>
              </a:spcAft>
              <a:buNone/>
            </a:pPr>
            <a:r>
              <a:rPr lang="en-US" sz="2000" dirty="0">
                <a:latin typeface="Times" panose="02020603050405020304" pitchFamily="18" charset="0"/>
                <a:cs typeface="Times" panose="02020603050405020304" pitchFamily="18" charset="0"/>
              </a:rPr>
              <a:t>In many cases, it's possible to treat symptoms. Average life expectancy is slightly reduced for people with MS.</a:t>
            </a:r>
            <a:endParaRPr sz="2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5330616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solidFill>
                  <a:srgbClr val="FFA766"/>
                </a:solidFill>
              </a:rPr>
              <a:t>Multiple sclerosis (MS)</a:t>
            </a:r>
            <a:endParaRPr dirty="0">
              <a:solidFill>
                <a:srgbClr val="FFA766"/>
              </a:solidFill>
            </a:endParaRPr>
          </a:p>
        </p:txBody>
      </p:sp>
      <p:sp>
        <p:nvSpPr>
          <p:cNvPr id="463" name="Google Shape;463;p41"/>
          <p:cNvSpPr txBox="1">
            <a:spLocks noGrp="1"/>
          </p:cNvSpPr>
          <p:nvPr>
            <p:ph type="subTitle" idx="1"/>
          </p:nvPr>
        </p:nvSpPr>
        <p:spPr>
          <a:xfrm>
            <a:off x="720074" y="1104300"/>
            <a:ext cx="7531559" cy="3192278"/>
          </a:xfrm>
          <a:prstGeom prst="rect">
            <a:avLst/>
          </a:prstGeom>
        </p:spPr>
        <p:txBody>
          <a:bodyPr spcFirstLastPara="1" wrap="square" lIns="91425" tIns="91425" rIns="91425" bIns="91425" anchor="t" anchorCtr="0">
            <a:noAutofit/>
          </a:bodyPr>
          <a:lstStyle/>
          <a:p>
            <a:pPr marL="0" lvl="0" indent="0" algn="justLow" rtl="0">
              <a:lnSpc>
                <a:spcPct val="200000"/>
              </a:lnSpc>
              <a:spcBef>
                <a:spcPts val="0"/>
              </a:spcBef>
              <a:spcAft>
                <a:spcPts val="0"/>
              </a:spcAft>
              <a:buNone/>
            </a:pPr>
            <a:r>
              <a:rPr lang="en-US" sz="2100" dirty="0">
                <a:latin typeface="Times" panose="02020603050405020304" pitchFamily="18" charset="0"/>
                <a:cs typeface="Times" panose="02020603050405020304" pitchFamily="18" charset="0"/>
              </a:rPr>
              <a:t>It's most commonly diagnosed in people in their although it can develop at any age. It's about 2 to 3 times more common in women than men.</a:t>
            </a:r>
          </a:p>
          <a:p>
            <a:pPr marL="0" lvl="0" indent="0" algn="justLow" rtl="0">
              <a:lnSpc>
                <a:spcPct val="200000"/>
              </a:lnSpc>
              <a:spcBef>
                <a:spcPts val="0"/>
              </a:spcBef>
              <a:spcAft>
                <a:spcPts val="0"/>
              </a:spcAft>
              <a:buNone/>
            </a:pPr>
            <a:r>
              <a:rPr lang="en-US" sz="2100" dirty="0">
                <a:latin typeface="Times" panose="02020603050405020304" pitchFamily="18" charset="0"/>
                <a:cs typeface="Times" panose="02020603050405020304" pitchFamily="18" charset="0"/>
              </a:rPr>
              <a:t>MS is one of the most common causes of disability in younger adults.</a:t>
            </a:r>
          </a:p>
        </p:txBody>
      </p:sp>
    </p:spTree>
    <p:extLst>
      <p:ext uri="{BB962C8B-B14F-4D97-AF65-F5344CB8AC3E}">
        <p14:creationId xmlns:p14="http://schemas.microsoft.com/office/powerpoint/2010/main" val="16846714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solidFill>
                  <a:srgbClr val="FFA766"/>
                </a:solidFill>
              </a:rPr>
              <a:t>Symptoms of multiple sclerosis</a:t>
            </a:r>
            <a:endParaRPr dirty="0">
              <a:solidFill>
                <a:srgbClr val="FFA766"/>
              </a:solidFill>
            </a:endParaRPr>
          </a:p>
        </p:txBody>
      </p:sp>
      <p:sp>
        <p:nvSpPr>
          <p:cNvPr id="463" name="Google Shape;463;p41"/>
          <p:cNvSpPr txBox="1">
            <a:spLocks noGrp="1"/>
          </p:cNvSpPr>
          <p:nvPr>
            <p:ph type="subTitle" idx="1"/>
          </p:nvPr>
        </p:nvSpPr>
        <p:spPr>
          <a:xfrm>
            <a:off x="720074" y="1111258"/>
            <a:ext cx="7531559" cy="3218371"/>
          </a:xfrm>
          <a:prstGeom prst="rect">
            <a:avLst/>
          </a:prstGeom>
        </p:spPr>
        <p:txBody>
          <a:bodyPr spcFirstLastPara="1" wrap="square" lIns="91425" tIns="91425" rIns="91425" bIns="91425" anchor="t" anchorCtr="0">
            <a:noAutofit/>
          </a:bodyPr>
          <a:lstStyle/>
          <a:p>
            <a:pPr marL="0" lvl="0" indent="0" algn="justLow" rtl="0">
              <a:spcBef>
                <a:spcPts val="0"/>
              </a:spcBef>
              <a:spcAft>
                <a:spcPts val="0"/>
              </a:spcAft>
              <a:buNone/>
            </a:pPr>
            <a:r>
              <a:rPr lang="en-US" sz="1800" dirty="0">
                <a:latin typeface="Times" panose="02020603050405020304" pitchFamily="18" charset="0"/>
                <a:cs typeface="Times" panose="02020603050405020304" pitchFamily="18" charset="0"/>
              </a:rPr>
              <a:t>The symptoms of MS vary widely from person to person and can affect any part of the body.</a:t>
            </a:r>
          </a:p>
          <a:p>
            <a:pPr marL="0" lvl="0" indent="0" algn="justLow" rtl="0">
              <a:spcBef>
                <a:spcPts val="0"/>
              </a:spcBef>
              <a:spcAft>
                <a:spcPts val="0"/>
              </a:spcAft>
              <a:buNone/>
            </a:pPr>
            <a:r>
              <a:rPr lang="en-US" sz="1800" dirty="0">
                <a:latin typeface="Times" panose="02020603050405020304" pitchFamily="18" charset="0"/>
                <a:cs typeface="Times" panose="02020603050405020304" pitchFamily="18" charset="0"/>
              </a:rPr>
              <a:t>The main symptoms include:</a:t>
            </a:r>
          </a:p>
          <a:p>
            <a:pPr marL="342900" lvl="0" indent="-342900" algn="justLow" rtl="0">
              <a:spcBef>
                <a:spcPts val="0"/>
              </a:spcBef>
              <a:spcAft>
                <a:spcPts val="0"/>
              </a:spcAft>
              <a:buFont typeface="Arial" panose="020B0604020202020204" pitchFamily="34" charset="0"/>
              <a:buChar char="•"/>
            </a:pPr>
            <a:r>
              <a:rPr lang="en-US" sz="1800" dirty="0">
                <a:latin typeface="Times" panose="02020603050405020304" pitchFamily="18" charset="0"/>
                <a:cs typeface="Times" panose="02020603050405020304" pitchFamily="18" charset="0"/>
              </a:rPr>
              <a:t>fatigue</a:t>
            </a:r>
          </a:p>
          <a:p>
            <a:pPr marL="342900" lvl="0" indent="-342900" algn="justLow" rtl="0">
              <a:spcBef>
                <a:spcPts val="0"/>
              </a:spcBef>
              <a:spcAft>
                <a:spcPts val="0"/>
              </a:spcAft>
              <a:buFont typeface="Arial" panose="020B0604020202020204" pitchFamily="34" charset="0"/>
              <a:buChar char="•"/>
            </a:pPr>
            <a:r>
              <a:rPr lang="en-US" sz="1800" dirty="0">
                <a:latin typeface="Times" panose="02020603050405020304" pitchFamily="18" charset="0"/>
                <a:cs typeface="Times" panose="02020603050405020304" pitchFamily="18" charset="0"/>
              </a:rPr>
              <a:t>difficulty walking</a:t>
            </a:r>
          </a:p>
          <a:p>
            <a:pPr marL="342900" lvl="0" indent="-342900" algn="justLow" rtl="0">
              <a:spcBef>
                <a:spcPts val="0"/>
              </a:spcBef>
              <a:spcAft>
                <a:spcPts val="0"/>
              </a:spcAft>
              <a:buFont typeface="Arial" panose="020B0604020202020204" pitchFamily="34" charset="0"/>
              <a:buChar char="•"/>
            </a:pPr>
            <a:r>
              <a:rPr lang="en-US" sz="1800" dirty="0">
                <a:latin typeface="Times" panose="02020603050405020304" pitchFamily="18" charset="0"/>
                <a:cs typeface="Times" panose="02020603050405020304" pitchFamily="18" charset="0"/>
              </a:rPr>
              <a:t>vision problems, such as blurred vision</a:t>
            </a:r>
          </a:p>
          <a:p>
            <a:pPr marL="342900" lvl="0" indent="-342900" algn="justLow" rtl="0">
              <a:spcBef>
                <a:spcPts val="0"/>
              </a:spcBef>
              <a:spcAft>
                <a:spcPts val="0"/>
              </a:spcAft>
              <a:buFont typeface="Arial" panose="020B0604020202020204" pitchFamily="34" charset="0"/>
              <a:buChar char="•"/>
            </a:pPr>
            <a:r>
              <a:rPr lang="en-US" sz="1800" dirty="0">
                <a:latin typeface="Times" panose="02020603050405020304" pitchFamily="18" charset="0"/>
                <a:cs typeface="Times" panose="02020603050405020304" pitchFamily="18" charset="0"/>
              </a:rPr>
              <a:t>problems controlling the bladder</a:t>
            </a:r>
          </a:p>
          <a:p>
            <a:pPr marL="342900" lvl="0" indent="-342900" algn="justLow" rtl="0">
              <a:spcBef>
                <a:spcPts val="0"/>
              </a:spcBef>
              <a:spcAft>
                <a:spcPts val="0"/>
              </a:spcAft>
              <a:buFont typeface="Arial" panose="020B0604020202020204" pitchFamily="34" charset="0"/>
              <a:buChar char="•"/>
            </a:pPr>
            <a:r>
              <a:rPr lang="en-US" sz="1800" dirty="0">
                <a:latin typeface="Times" panose="02020603050405020304" pitchFamily="18" charset="0"/>
                <a:cs typeface="Times" panose="02020603050405020304" pitchFamily="18" charset="0"/>
              </a:rPr>
              <a:t>numbness or tingling in different parts of the body</a:t>
            </a:r>
          </a:p>
          <a:p>
            <a:pPr marL="342900" lvl="0" indent="-342900" algn="justLow" rtl="0">
              <a:spcBef>
                <a:spcPts val="0"/>
              </a:spcBef>
              <a:spcAft>
                <a:spcPts val="0"/>
              </a:spcAft>
              <a:buFont typeface="Arial" panose="020B0604020202020204" pitchFamily="34" charset="0"/>
              <a:buChar char="•"/>
            </a:pPr>
            <a:r>
              <a:rPr lang="en-US" sz="1800" dirty="0">
                <a:latin typeface="Times" panose="02020603050405020304" pitchFamily="18" charset="0"/>
                <a:cs typeface="Times" panose="02020603050405020304" pitchFamily="18" charset="0"/>
              </a:rPr>
              <a:t>muscle stiffness and spasms</a:t>
            </a:r>
          </a:p>
          <a:p>
            <a:pPr marL="342900" lvl="0" indent="-342900" algn="justLow" rtl="0">
              <a:spcBef>
                <a:spcPts val="0"/>
              </a:spcBef>
              <a:spcAft>
                <a:spcPts val="0"/>
              </a:spcAft>
              <a:buFont typeface="Arial" panose="020B0604020202020204" pitchFamily="34" charset="0"/>
              <a:buChar char="•"/>
            </a:pPr>
            <a:r>
              <a:rPr lang="en-US" sz="1800" dirty="0">
                <a:latin typeface="Times" panose="02020603050405020304" pitchFamily="18" charset="0"/>
                <a:cs typeface="Times" panose="02020603050405020304" pitchFamily="18" charset="0"/>
              </a:rPr>
              <a:t>problems with balance and co-ordination</a:t>
            </a:r>
          </a:p>
          <a:p>
            <a:pPr marL="342900" lvl="0" indent="-342900" algn="justLow" rtl="0">
              <a:spcBef>
                <a:spcPts val="0"/>
              </a:spcBef>
              <a:spcAft>
                <a:spcPts val="0"/>
              </a:spcAft>
              <a:buFont typeface="Arial" panose="020B0604020202020204" pitchFamily="34" charset="0"/>
              <a:buChar char="•"/>
            </a:pPr>
            <a:r>
              <a:rPr lang="en-US" sz="1800" dirty="0">
                <a:latin typeface="Times" panose="02020603050405020304" pitchFamily="18" charset="0"/>
                <a:cs typeface="Times" panose="02020603050405020304" pitchFamily="18" charset="0"/>
              </a:rPr>
              <a:t>problems with thinking, learning and planning</a:t>
            </a:r>
          </a:p>
        </p:txBody>
      </p:sp>
    </p:spTree>
    <p:extLst>
      <p:ext uri="{BB962C8B-B14F-4D97-AF65-F5344CB8AC3E}">
        <p14:creationId xmlns:p14="http://schemas.microsoft.com/office/powerpoint/2010/main" val="24137786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F1DB3A-411F-D75A-CC02-1887512467EE}"/>
              </a:ext>
            </a:extLst>
          </p:cNvPr>
          <p:cNvSpPr/>
          <p:nvPr/>
        </p:nvSpPr>
        <p:spPr>
          <a:xfrm>
            <a:off x="1661174" y="626502"/>
            <a:ext cx="5821652" cy="389049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FFA76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36609335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0C9B8A9-970B-2C77-0009-810B27DC69BE}"/>
              </a:ext>
            </a:extLst>
          </p:cNvPr>
          <p:cNvSpPr/>
          <p:nvPr/>
        </p:nvSpPr>
        <p:spPr>
          <a:xfrm>
            <a:off x="1684693" y="642220"/>
            <a:ext cx="5774613" cy="385906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FFA76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dirty="0"/>
          </a:p>
        </p:txBody>
      </p:sp>
    </p:spTree>
    <p:extLst>
      <p:ext uri="{BB962C8B-B14F-4D97-AF65-F5344CB8AC3E}">
        <p14:creationId xmlns:p14="http://schemas.microsoft.com/office/powerpoint/2010/main" val="26034081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solidFill>
                  <a:srgbClr val="FFA766"/>
                </a:solidFill>
              </a:rPr>
              <a:t>What causes multiple sclerosis?</a:t>
            </a:r>
            <a:endParaRPr dirty="0">
              <a:solidFill>
                <a:srgbClr val="FFA766"/>
              </a:solidFill>
            </a:endParaRPr>
          </a:p>
        </p:txBody>
      </p:sp>
      <p:sp>
        <p:nvSpPr>
          <p:cNvPr id="463" name="Google Shape;463;p41"/>
          <p:cNvSpPr txBox="1">
            <a:spLocks noGrp="1"/>
          </p:cNvSpPr>
          <p:nvPr>
            <p:ph type="subTitle" idx="1"/>
          </p:nvPr>
        </p:nvSpPr>
        <p:spPr>
          <a:xfrm>
            <a:off x="720074" y="1474813"/>
            <a:ext cx="7531559" cy="1929397"/>
          </a:xfrm>
          <a:prstGeom prst="rect">
            <a:avLst/>
          </a:prstGeom>
        </p:spPr>
        <p:txBody>
          <a:bodyPr spcFirstLastPara="1" wrap="square" lIns="91425" tIns="91425" rIns="91425" bIns="91425" anchor="t" anchorCtr="0">
            <a:noAutofit/>
          </a:bodyPr>
          <a:lstStyle/>
          <a:p>
            <a:pPr marL="0" lvl="0" indent="0" algn="justLow" rtl="0">
              <a:lnSpc>
                <a:spcPct val="200000"/>
              </a:lnSpc>
              <a:spcBef>
                <a:spcPts val="0"/>
              </a:spcBef>
              <a:spcAft>
                <a:spcPts val="0"/>
              </a:spcAft>
              <a:buNone/>
            </a:pPr>
            <a:r>
              <a:rPr lang="en-US" sz="2200" dirty="0">
                <a:latin typeface="Times" panose="02020603050405020304" pitchFamily="18" charset="0"/>
                <a:cs typeface="Times" panose="02020603050405020304" pitchFamily="18" charset="0"/>
              </a:rPr>
              <a:t>MS is an autoimmune condition. This is when something goes wrong with the immune system and it mistakenly attacks a healthy part of the body – in this case, the brain or spinal cord of the nervous system.</a:t>
            </a:r>
            <a:endParaRPr sz="2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757292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3" name="Google Shape;463;p41"/>
          <p:cNvSpPr txBox="1">
            <a:spLocks noGrp="1"/>
          </p:cNvSpPr>
          <p:nvPr>
            <p:ph type="subTitle" idx="1"/>
          </p:nvPr>
        </p:nvSpPr>
        <p:spPr>
          <a:xfrm>
            <a:off x="720074" y="517367"/>
            <a:ext cx="7531559" cy="3040655"/>
          </a:xfrm>
          <a:prstGeom prst="rect">
            <a:avLst/>
          </a:prstGeom>
        </p:spPr>
        <p:txBody>
          <a:bodyPr spcFirstLastPara="1" wrap="square" lIns="91425" tIns="91425" rIns="91425" bIns="91425" anchor="t" anchorCtr="0">
            <a:noAutofit/>
          </a:bodyPr>
          <a:lstStyle/>
          <a:p>
            <a:pPr marL="0" lvl="0" indent="0" algn="justLow" rtl="0">
              <a:lnSpc>
                <a:spcPct val="200000"/>
              </a:lnSpc>
              <a:spcBef>
                <a:spcPts val="0"/>
              </a:spcBef>
              <a:spcAft>
                <a:spcPts val="0"/>
              </a:spcAft>
              <a:buNone/>
            </a:pPr>
            <a:r>
              <a:rPr lang="en-US" sz="2200" dirty="0">
                <a:latin typeface="Times" panose="02020603050405020304" pitchFamily="18" charset="0"/>
                <a:cs typeface="Times" panose="02020603050405020304" pitchFamily="18" charset="0"/>
              </a:rPr>
              <a:t>In MS, the immune system attacks the layer that surrounds and protects the nerves called the myelin sheath.</a:t>
            </a:r>
          </a:p>
          <a:p>
            <a:pPr marL="0" lvl="0" indent="0" algn="justLow" rtl="0">
              <a:lnSpc>
                <a:spcPct val="200000"/>
              </a:lnSpc>
              <a:spcBef>
                <a:spcPts val="0"/>
              </a:spcBef>
              <a:spcAft>
                <a:spcPts val="0"/>
              </a:spcAft>
              <a:buNone/>
            </a:pPr>
            <a:r>
              <a:rPr lang="en-US" sz="2200" dirty="0">
                <a:latin typeface="Times" panose="02020603050405020304" pitchFamily="18" charset="0"/>
                <a:cs typeface="Times" panose="02020603050405020304" pitchFamily="18" charset="0"/>
              </a:rPr>
              <a:t>This damages and scars the sheath, and potentially the underlying nerves, meaning that messages travelling along the nerves become slowed or disrupted.</a:t>
            </a:r>
          </a:p>
        </p:txBody>
      </p:sp>
    </p:spTree>
    <p:extLst>
      <p:ext uri="{BB962C8B-B14F-4D97-AF65-F5344CB8AC3E}">
        <p14:creationId xmlns:p14="http://schemas.microsoft.com/office/powerpoint/2010/main" val="3861669365"/>
      </p:ext>
    </p:extLst>
  </p:cSld>
  <p:clrMapOvr>
    <a:masterClrMapping/>
  </p:clrMapOvr>
  <p:transition spd="slow">
    <p:push dir="u"/>
  </p:transition>
</p:sld>
</file>

<file path=ppt/theme/theme1.xml><?xml version="1.0" encoding="utf-8"?>
<a:theme xmlns:a="http://schemas.openxmlformats.org/drawingml/2006/main" name="Futuristic Style MK Plan by Slidesgo">
  <a:themeElements>
    <a:clrScheme name="Simple Light">
      <a:dk1>
        <a:srgbClr val="FFF2EB"/>
      </a:dk1>
      <a:lt1>
        <a:srgbClr val="280430"/>
      </a:lt1>
      <a:dk2>
        <a:srgbClr val="36083D"/>
      </a:dk2>
      <a:lt2>
        <a:srgbClr val="460D4D"/>
      </a:lt2>
      <a:accent1>
        <a:srgbClr val="387AE9"/>
      </a:accent1>
      <a:accent2>
        <a:srgbClr val="D1692C"/>
      </a:accent2>
      <a:accent3>
        <a:srgbClr val="F18545"/>
      </a:accent3>
      <a:accent4>
        <a:srgbClr val="FFA766"/>
      </a:accent4>
      <a:accent5>
        <a:srgbClr val="E0B499"/>
      </a:accent5>
      <a:accent6>
        <a:srgbClr val="FFFFFF"/>
      </a:accent6>
      <a:hlink>
        <a:srgbClr val="FFF2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1088</Words>
  <Application>Microsoft Office PowerPoint</Application>
  <PresentationFormat>On-screen Show (16:9)</PresentationFormat>
  <Paragraphs>52</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Times</vt:lpstr>
      <vt:lpstr>Exo 2 ExtraBold</vt:lpstr>
      <vt:lpstr>Cairo</vt:lpstr>
      <vt:lpstr>Arial</vt:lpstr>
      <vt:lpstr>PT Sans</vt:lpstr>
      <vt:lpstr>Futuristic Style MK Plan by Slidesgo</vt:lpstr>
      <vt:lpstr>Multiple Scrolosis</vt:lpstr>
      <vt:lpstr>Multiple sclerosis (MS)</vt:lpstr>
      <vt:lpstr>Multiple sclerosis (MS)</vt:lpstr>
      <vt:lpstr>Multiple sclerosis (MS)</vt:lpstr>
      <vt:lpstr>Symptoms of multiple sclerosis</vt:lpstr>
      <vt:lpstr>PowerPoint Presentation</vt:lpstr>
      <vt:lpstr>PowerPoint Presentation</vt:lpstr>
      <vt:lpstr>What causes multiple sclerosis?</vt:lpstr>
      <vt:lpstr>PowerPoint Presentation</vt:lpstr>
      <vt:lpstr>PowerPoint Presentation</vt:lpstr>
      <vt:lpstr>Myelin</vt:lpstr>
      <vt:lpstr>Type of multiple sclerosis</vt:lpstr>
      <vt:lpstr>Diagnosis of multiple sclerosis</vt:lpstr>
      <vt:lpstr>PowerPoint Presentation</vt:lpstr>
      <vt:lpstr>PowerPoint Presentation</vt:lpstr>
      <vt:lpstr>PowerPoint Presentation</vt:lpstr>
      <vt:lpstr>Treatments for MS attacks</vt:lpstr>
      <vt:lpstr>PowerPoint Presentation</vt:lpstr>
      <vt:lpstr>PowerPoint Presentation</vt:lpstr>
      <vt:lpstr>PowerPoint Presentation</vt:lpstr>
      <vt:lpstr>Lifestyle Changes</vt:lpstr>
      <vt:lpstr>PowerPoint Presentation</vt:lpstr>
      <vt:lpstr>PowerPoint Presentation</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MARKETING DE STYLE FUTURISTE</dc:title>
  <dc:creator>TEAM BUREAU</dc:creator>
  <cp:lastModifiedBy>hp</cp:lastModifiedBy>
  <cp:revision>95</cp:revision>
  <dcterms:modified xsi:type="dcterms:W3CDTF">2024-06-02T08:53:09Z</dcterms:modified>
</cp:coreProperties>
</file>