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7" r:id="rId1"/>
    <p:sldMasterId id="2147483679" r:id="rId2"/>
    <p:sldMasterId id="2147483691" r:id="rId3"/>
    <p:sldMasterId id="2147483703" r:id="rId4"/>
    <p:sldMasterId id="2147483715" r:id="rId5"/>
    <p:sldMasterId id="2147483727" r:id="rId6"/>
    <p:sldMasterId id="2147483751" r:id="rId7"/>
    <p:sldMasterId id="2147483763" r:id="rId8"/>
  </p:sldMasterIdLst>
  <p:notesMasterIdLst>
    <p:notesMasterId r:id="rId28"/>
  </p:notesMasterIdLst>
  <p:sldIdLst>
    <p:sldId id="308" r:id="rId9"/>
    <p:sldId id="307" r:id="rId10"/>
    <p:sldId id="319" r:id="rId11"/>
    <p:sldId id="261" r:id="rId12"/>
    <p:sldId id="309" r:id="rId13"/>
    <p:sldId id="263" r:id="rId14"/>
    <p:sldId id="310" r:id="rId15"/>
    <p:sldId id="320" r:id="rId16"/>
    <p:sldId id="321" r:id="rId17"/>
    <p:sldId id="322" r:id="rId18"/>
    <p:sldId id="323" r:id="rId19"/>
    <p:sldId id="324" r:id="rId20"/>
    <p:sldId id="326" r:id="rId21"/>
    <p:sldId id="328" r:id="rId22"/>
    <p:sldId id="330" r:id="rId23"/>
    <p:sldId id="331" r:id="rId24"/>
    <p:sldId id="335" r:id="rId25"/>
    <p:sldId id="336" r:id="rId26"/>
    <p:sldId id="337" r:id="rId2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45C5E41-B24C-45EC-937A-1C83D96BB930}">
  <a:tblStyle styleId="{345C5E41-B24C-45EC-937A-1C83D96BB93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76" y="-1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712274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13011b9a2e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13011b9a2e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13011b9a2e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13011b9a2e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1185c551ac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1185c551acd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1185c551ac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1185c551acd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 t="5004" b="4995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415">
            <a:off x="5944975" y="3611568"/>
            <a:ext cx="2485800" cy="6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4223700" cy="405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8000" b="0">
                <a:latin typeface="Archivo ExtraBold"/>
                <a:ea typeface="Archivo ExtraBold"/>
                <a:cs typeface="Archivo ExtraBold"/>
                <a:sym typeface="Archivo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8430775" y="2993750"/>
            <a:ext cx="713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13;p2"/>
          <p:cNvCxnSpPr/>
          <p:nvPr/>
        </p:nvCxnSpPr>
        <p:spPr>
          <a:xfrm>
            <a:off x="8430775" y="1991763"/>
            <a:ext cx="713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14;p2"/>
          <p:cNvCxnSpPr/>
          <p:nvPr/>
        </p:nvCxnSpPr>
        <p:spPr>
          <a:xfrm>
            <a:off x="8430775" y="989775"/>
            <a:ext cx="713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3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 lIns="81640" rIns="81640" anchor="t"/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/>
                </a:solidFill>
              </a:rPr>
              <a:pPr/>
              <a:t>3/2/2024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2254105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640" tIns="40821" rIns="81640" bIns="40821" anchor="ctr"/>
          <a:lstStyle/>
          <a:p>
            <a:pPr defTabSz="816408">
              <a:buClrTx/>
              <a:buFontTx/>
              <a:buNone/>
            </a:pPr>
            <a:endParaRPr lang="en-US" sz="1700" kern="1200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2254105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640" tIns="40821" rIns="81640" bIns="40821" anchor="ctr"/>
          <a:lstStyle/>
          <a:p>
            <a:pPr defTabSz="816408">
              <a:buClrTx/>
              <a:buFontTx/>
              <a:buNone/>
            </a:pPr>
            <a:endParaRPr lang="en-US" sz="170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201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110998"/>
            <a:ext cx="4038600" cy="339447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0998"/>
            <a:ext cx="4038600" cy="339447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/>
                </a:solidFill>
              </a:rPr>
              <a:pPr/>
              <a:t>3/2/2024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13577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8229600" cy="8572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63282" anchor="ctr"/>
          <a:lstStyle>
            <a:lvl1pPr marL="0" indent="0">
              <a:buNone/>
              <a:defRPr sz="2100" b="0">
                <a:solidFill>
                  <a:schemeClr val="bg1"/>
                </a:solidFill>
              </a:defRPr>
            </a:lvl1pPr>
            <a:lvl2pPr>
              <a:buNone/>
              <a:defRPr sz="1800" b="1"/>
            </a:lvl2pPr>
            <a:lvl3pPr>
              <a:buNone/>
              <a:defRPr sz="1700" b="1"/>
            </a:lvl3pPr>
            <a:lvl4pPr>
              <a:buNone/>
              <a:defRPr sz="1400" b="1"/>
            </a:lvl4pPr>
            <a:lvl5pPr>
              <a:buNone/>
              <a:defRPr sz="14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33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63282" anchor="ctr"/>
          <a:lstStyle>
            <a:lvl1pPr marL="0" indent="0">
              <a:buNone/>
              <a:defRPr sz="2100" b="0">
                <a:solidFill>
                  <a:schemeClr val="bg1"/>
                </a:solidFill>
              </a:defRPr>
            </a:lvl1pPr>
            <a:lvl2pPr>
              <a:buNone/>
              <a:defRPr sz="1800" b="1"/>
            </a:lvl2pPr>
            <a:lvl3pPr>
              <a:buNone/>
              <a:defRPr sz="1700" b="1"/>
            </a:lvl3pPr>
            <a:lvl4pPr>
              <a:buNone/>
              <a:defRPr sz="1400" b="1"/>
            </a:lvl4pPr>
            <a:lvl5pPr>
              <a:buNone/>
              <a:defRPr sz="14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1083223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083223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100"/>
            </a:lvl1pPr>
            <a:lvl2pPr>
              <a:defRPr sz="18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3/2/2024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374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/>
                </a:solidFill>
              </a:rPr>
              <a:pPr/>
              <a:t>3/2/2024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65450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3/2/2024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909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2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400"/>
            </a:lvl1pPr>
            <a:lvl2pPr>
              <a:buNone/>
              <a:defRPr sz="1100"/>
            </a:lvl2pPr>
            <a:lvl3pPr>
              <a:buNone/>
              <a:defRPr sz="900"/>
            </a:lvl3pPr>
            <a:lvl4pPr>
              <a:buNone/>
              <a:defRPr sz="800"/>
            </a:lvl4pPr>
            <a:lvl5pPr>
              <a:buNone/>
              <a:defRPr sz="8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05741"/>
            <a:ext cx="7479792" cy="342900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4805959"/>
            <a:ext cx="1920240" cy="274320"/>
          </a:xfr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3/2/2024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146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4082551"/>
            <a:ext cx="7162800" cy="486174"/>
          </a:xfrm>
          <a:noFill/>
        </p:spPr>
        <p:txBody>
          <a:bodyPr lIns="81640" tIns="0" rIns="81640" anchor="t"/>
          <a:lstStyle>
            <a:lvl1pPr marL="0" marR="16328" indent="0" algn="r">
              <a:buNone/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29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>
                <a:solidFill>
                  <a:prstClr val="white"/>
                </a:solidFill>
              </a:rPr>
              <a:pPr/>
              <a:t>3/2/2024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83" y="4805958"/>
            <a:ext cx="2350681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48853"/>
            <a:ext cx="8075432" cy="422005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26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81" y="4458704"/>
            <a:ext cx="4940625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1640" tIns="40821" rIns="81640" bIns="40821" anchor="t" compatLnSpc="1"/>
          <a:lstStyle/>
          <a:p>
            <a:pPr defTabSz="816408">
              <a:buClrTx/>
              <a:buFontTx/>
              <a:buNone/>
            </a:pPr>
            <a:endParaRPr lang="en-US" sz="1700" kern="1200">
              <a:solidFill>
                <a:prstClr val="white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4454271"/>
            <a:ext cx="3690451" cy="70008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1640" tIns="40821" rIns="81640" bIns="40821" anchor="t" compatLnSpc="1"/>
          <a:lstStyle/>
          <a:p>
            <a:pPr defTabSz="816408">
              <a:buClrTx/>
              <a:buFontTx/>
              <a:buNone/>
            </a:pPr>
            <a:endParaRPr lang="en-US" sz="1700" kern="1200">
              <a:solidFill>
                <a:prstClr val="white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4343441"/>
            <a:ext cx="3402314" cy="810651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81640" tIns="40821" rIns="81640" bIns="40821" anchor="ctr" compatLnSpc="1"/>
          <a:lstStyle/>
          <a:p>
            <a:pPr algn="ctr" defTabSz="816408">
              <a:buClrTx/>
              <a:buFontTx/>
              <a:buNone/>
            </a:pPr>
            <a:endParaRPr lang="en-US" sz="1700" kern="120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6" y="4340817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640" tIns="40821" rIns="81640" bIns="40821" anchor="ctr"/>
          <a:lstStyle/>
          <a:p>
            <a:pPr defTabSz="816408">
              <a:buClrTx/>
              <a:buFontTx/>
              <a:buNone/>
            </a:pPr>
            <a:endParaRPr lang="en-US" sz="1700" kern="1200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640" tIns="40821" rIns="81640" bIns="40821" anchor="ctr"/>
          <a:lstStyle/>
          <a:p>
            <a:pPr defTabSz="816408">
              <a:buClrTx/>
              <a:buFontTx/>
              <a:buNone/>
            </a:pPr>
            <a:endParaRPr lang="en-US" sz="170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4453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1008"/>
            <a:ext cx="8229600" cy="328955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3/2/2024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3767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05992"/>
            <a:ext cx="1777470" cy="419457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05981"/>
            <a:ext cx="6324600" cy="419457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3/2/2024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832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14462"/>
            <a:ext cx="7772400" cy="137232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3714750"/>
            <a:ext cx="9147765" cy="1434066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Lucida Sans Unicode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Lucida Sans Unicode"/>
                <a:ea typeface="+mn-ea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>
                <a:buClrTx/>
                <a:buFontTx/>
                <a:buNone/>
              </a:pPr>
              <a:endParaRPr lang="en-US" sz="1800" kern="1200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7DFDD00-BBD9-4306-A424-CAAE2820F7FF}" type="datetimeFigureOut">
              <a:rPr lang="en-IN" smtClean="0"/>
              <a:pPr/>
              <a:t>02-03-2024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IN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7D5CA10-5E03-43EB-B162-BDF494897A9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3773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/>
          </a:blip>
          <a:srcRect t="5004" b="4995"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3581100" cy="33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6787675" y="539500"/>
            <a:ext cx="1643100" cy="1496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 rot="408">
            <a:off x="713225" y="3789150"/>
            <a:ext cx="25302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0" name="Google Shape;20;p3"/>
          <p:cNvGrpSpPr/>
          <p:nvPr/>
        </p:nvGrpSpPr>
        <p:grpSpPr>
          <a:xfrm>
            <a:off x="24" y="539501"/>
            <a:ext cx="9143875" cy="4059975"/>
            <a:chOff x="0" y="539500"/>
            <a:chExt cx="9143875" cy="4059975"/>
          </a:xfrm>
        </p:grpSpPr>
        <p:cxnSp>
          <p:nvCxnSpPr>
            <p:cNvPr id="21" name="Google Shape;21;p3"/>
            <p:cNvCxnSpPr/>
            <p:nvPr/>
          </p:nvCxnSpPr>
          <p:spPr>
            <a:xfrm>
              <a:off x="8430775" y="4599475"/>
              <a:ext cx="713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3"/>
            <p:cNvCxnSpPr/>
            <p:nvPr/>
          </p:nvCxnSpPr>
          <p:spPr>
            <a:xfrm>
              <a:off x="8430775" y="3597488"/>
              <a:ext cx="713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3"/>
            <p:cNvCxnSpPr/>
            <p:nvPr/>
          </p:nvCxnSpPr>
          <p:spPr>
            <a:xfrm>
              <a:off x="8430775" y="2595500"/>
              <a:ext cx="713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3"/>
            <p:cNvCxnSpPr/>
            <p:nvPr/>
          </p:nvCxnSpPr>
          <p:spPr>
            <a:xfrm>
              <a:off x="0" y="539500"/>
              <a:ext cx="713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3"/>
            <p:cNvCxnSpPr/>
            <p:nvPr/>
          </p:nvCxnSpPr>
          <p:spPr>
            <a:xfrm>
              <a:off x="0" y="4599475"/>
              <a:ext cx="713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DFDD00-BBD9-4306-A424-CAAE2820F7FF}" type="datetimeFigureOut">
              <a:rPr lang="en-IN" smtClean="0">
                <a:solidFill>
                  <a:prstClr val="black"/>
                </a:solidFill>
              </a:rPr>
              <a:pPr/>
              <a:t>02-03-2024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D5CA10-5E03-43EB-B162-BDF494897A97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404822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DFDD00-BBD9-4306-A424-CAAE2820F7FF}" type="datetimeFigureOut">
              <a:rPr lang="en-IN" smtClean="0">
                <a:solidFill>
                  <a:prstClr val="white"/>
                </a:solidFill>
              </a:rPr>
              <a:pPr/>
              <a:t>02-03-2024</a:t>
            </a:fld>
            <a:endParaRPr lang="en-IN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D5CA10-5E03-43EB-B162-BDF494897A97}" type="slidenum">
              <a:rPr lang="en-IN" smtClean="0">
                <a:solidFill>
                  <a:prstClr val="white"/>
                </a:solidFill>
              </a:rPr>
              <a:pPr/>
              <a:t>‹#›</a:t>
            </a:fld>
            <a:endParaRPr lang="en-IN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2500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DFDD00-BBD9-4306-A424-CAAE2820F7FF}" type="datetimeFigureOut">
              <a:rPr lang="en-IN" smtClean="0">
                <a:solidFill>
                  <a:prstClr val="white"/>
                </a:solidFill>
              </a:rPr>
              <a:pPr/>
              <a:t>02-03-2024</a:t>
            </a:fld>
            <a:endParaRPr lang="en-IN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D5CA10-5E03-43EB-B162-BDF494897A97}" type="slidenum">
              <a:rPr lang="en-IN" smtClean="0">
                <a:solidFill>
                  <a:prstClr val="white"/>
                </a:solidFill>
              </a:rPr>
              <a:pPr/>
              <a:t>‹#›</a:t>
            </a:fld>
            <a:endParaRPr lang="en-IN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931483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33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083223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083223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DFDD00-BBD9-4306-A424-CAAE2820F7FF}" type="datetimeFigureOut">
              <a:rPr lang="en-IN" smtClean="0">
                <a:solidFill>
                  <a:prstClr val="black"/>
                </a:solidFill>
              </a:rPr>
              <a:pPr/>
              <a:t>02-03-2024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D5CA10-5E03-43EB-B162-BDF494897A97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1467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DFDD00-BBD9-4306-A424-CAAE2820F7FF}" type="datetimeFigureOut">
              <a:rPr lang="en-IN" smtClean="0">
                <a:solidFill>
                  <a:prstClr val="white"/>
                </a:solidFill>
              </a:rPr>
              <a:pPr/>
              <a:t>02-03-2024</a:t>
            </a:fld>
            <a:endParaRPr lang="en-IN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D5CA10-5E03-43EB-B162-BDF494897A97}" type="slidenum">
              <a:rPr lang="en-IN" smtClean="0">
                <a:solidFill>
                  <a:prstClr val="white"/>
                </a:solidFill>
              </a:rPr>
              <a:pPr/>
              <a:t>‹#›</a:t>
            </a:fld>
            <a:endParaRPr lang="en-IN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578431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DFDD00-BBD9-4306-A424-CAAE2820F7FF}" type="datetimeFigureOut">
              <a:rPr lang="en-IN" smtClean="0">
                <a:solidFill>
                  <a:prstClr val="black"/>
                </a:solidFill>
              </a:rPr>
              <a:pPr/>
              <a:t>02-03-2024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D5CA10-5E03-43EB-B162-BDF494897A97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2778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</p:spPr>
        <p:txBody>
          <a:bodyPr/>
          <a:lstStyle>
            <a:extLst/>
          </a:lstStyle>
          <a:p>
            <a:fld id="{37DFDD00-BBD9-4306-A424-CAAE2820F7FF}" type="datetimeFigureOut">
              <a:rPr lang="en-IN" smtClean="0">
                <a:solidFill>
                  <a:prstClr val="black"/>
                </a:solidFill>
              </a:rPr>
              <a:pPr/>
              <a:t>02-03-2024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D5CA10-5E03-43EB-B162-BDF494897A97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1048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7DFDD00-BBD9-4306-A424-CAAE2820F7FF}" type="datetimeFigureOut">
              <a:rPr lang="en-IN" smtClean="0">
                <a:solidFill>
                  <a:prstClr val="white"/>
                </a:solidFill>
              </a:rPr>
              <a:pPr/>
              <a:t>02-03-2024</a:t>
            </a:fld>
            <a:endParaRPr lang="en-IN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83" y="4805958"/>
            <a:ext cx="2350681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IN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7D5CA10-5E03-43EB-B162-BDF494897A97}" type="slidenum">
              <a:rPr lang="en-IN" smtClean="0">
                <a:solidFill>
                  <a:prstClr val="white"/>
                </a:solidFill>
              </a:rPr>
              <a:pPr/>
              <a:t>‹#›</a:t>
            </a:fld>
            <a:endParaRPr lang="en-IN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4458704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>
              <a:buClrTx/>
              <a:buFontTx/>
              <a:buNone/>
            </a:pPr>
            <a:endParaRPr lang="en-US" sz="1800" kern="1200">
              <a:solidFill>
                <a:prstClr val="white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4454260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>
              <a:buClrTx/>
              <a:buFontTx/>
              <a:buNone/>
            </a:pPr>
            <a:endParaRPr lang="en-US" sz="1800" kern="1200">
              <a:solidFill>
                <a:prstClr val="white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4343441"/>
            <a:ext cx="3402314" cy="810651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4340815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5823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1008"/>
            <a:ext cx="8229600" cy="328955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DFDD00-BBD9-4306-A424-CAAE2820F7FF}" type="datetimeFigureOut">
              <a:rPr lang="en-IN" smtClean="0">
                <a:solidFill>
                  <a:prstClr val="black"/>
                </a:solidFill>
              </a:rPr>
              <a:pPr/>
              <a:t>02-03-2024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D5CA10-5E03-43EB-B162-BDF494897A97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6326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05991"/>
            <a:ext cx="1777470" cy="419457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DFDD00-BBD9-4306-A424-CAAE2820F7FF}" type="datetimeFigureOut">
              <a:rPr lang="en-IN" smtClean="0">
                <a:solidFill>
                  <a:prstClr val="black"/>
                </a:solidFill>
              </a:rPr>
              <a:pPr/>
              <a:t>02-03-2024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D5CA10-5E03-43EB-B162-BDF494897A97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142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14460"/>
            <a:ext cx="7772400" cy="137232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3714750"/>
            <a:ext cx="9147765" cy="1434066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Lucida Sans Unicode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Lucida Sans Unicode"/>
                <a:ea typeface="+mn-ea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>
                <a:buClrTx/>
                <a:buFontTx/>
                <a:buNone/>
              </a:pPr>
              <a:endParaRPr lang="en-US" sz="1800" kern="1200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7DFDD00-BBD9-4306-A424-CAAE2820F7FF}" type="datetimeFigureOut">
              <a:rPr lang="en-IN" smtClean="0"/>
              <a:pPr/>
              <a:t>02-03-2024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IN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7D5CA10-5E03-43EB-B162-BDF494897A9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51682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DFDD00-BBD9-4306-A424-CAAE2820F7FF}" type="datetimeFigureOut">
              <a:rPr lang="en-IN" smtClean="0">
                <a:solidFill>
                  <a:prstClr val="black"/>
                </a:solidFill>
              </a:rPr>
              <a:pPr/>
              <a:t>02-03-2024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D5CA10-5E03-43EB-B162-BDF494897A97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939324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DFDD00-BBD9-4306-A424-CAAE2820F7FF}" type="datetimeFigureOut">
              <a:rPr lang="en-IN" smtClean="0">
                <a:solidFill>
                  <a:prstClr val="white"/>
                </a:solidFill>
              </a:rPr>
              <a:pPr/>
              <a:t>02-03-2024</a:t>
            </a:fld>
            <a:endParaRPr lang="en-IN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D5CA10-5E03-43EB-B162-BDF494897A97}" type="slidenum">
              <a:rPr lang="en-IN" smtClean="0">
                <a:solidFill>
                  <a:prstClr val="white"/>
                </a:solidFill>
              </a:rPr>
              <a:pPr/>
              <a:t>‹#›</a:t>
            </a:fld>
            <a:endParaRPr lang="en-IN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497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DFDD00-BBD9-4306-A424-CAAE2820F7FF}" type="datetimeFigureOut">
              <a:rPr lang="en-IN" smtClean="0">
                <a:solidFill>
                  <a:prstClr val="white"/>
                </a:solidFill>
              </a:rPr>
              <a:pPr/>
              <a:t>02-03-2024</a:t>
            </a:fld>
            <a:endParaRPr lang="en-IN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D5CA10-5E03-43EB-B162-BDF494897A97}" type="slidenum">
              <a:rPr lang="en-IN" smtClean="0">
                <a:solidFill>
                  <a:prstClr val="white"/>
                </a:solidFill>
              </a:rPr>
              <a:pPr/>
              <a:t>‹#›</a:t>
            </a:fld>
            <a:endParaRPr lang="en-IN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51655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33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083223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083223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DFDD00-BBD9-4306-A424-CAAE2820F7FF}" type="datetimeFigureOut">
              <a:rPr lang="en-IN" smtClean="0">
                <a:solidFill>
                  <a:prstClr val="black"/>
                </a:solidFill>
              </a:rPr>
              <a:pPr/>
              <a:t>02-03-2024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D5CA10-5E03-43EB-B162-BDF494897A97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916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DFDD00-BBD9-4306-A424-CAAE2820F7FF}" type="datetimeFigureOut">
              <a:rPr lang="en-IN" smtClean="0">
                <a:solidFill>
                  <a:prstClr val="white"/>
                </a:solidFill>
              </a:rPr>
              <a:pPr/>
              <a:t>02-03-2024</a:t>
            </a:fld>
            <a:endParaRPr lang="en-IN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D5CA10-5E03-43EB-B162-BDF494897A97}" type="slidenum">
              <a:rPr lang="en-IN" smtClean="0">
                <a:solidFill>
                  <a:prstClr val="white"/>
                </a:solidFill>
              </a:rPr>
              <a:pPr/>
              <a:t>‹#›</a:t>
            </a:fld>
            <a:endParaRPr lang="en-IN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317854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DFDD00-BBD9-4306-A424-CAAE2820F7FF}" type="datetimeFigureOut">
              <a:rPr lang="en-IN" smtClean="0">
                <a:solidFill>
                  <a:prstClr val="black"/>
                </a:solidFill>
              </a:rPr>
              <a:pPr/>
              <a:t>02-03-2024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D5CA10-5E03-43EB-B162-BDF494897A97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3037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</p:spPr>
        <p:txBody>
          <a:bodyPr/>
          <a:lstStyle>
            <a:extLst/>
          </a:lstStyle>
          <a:p>
            <a:fld id="{37DFDD00-BBD9-4306-A424-CAAE2820F7FF}" type="datetimeFigureOut">
              <a:rPr lang="en-IN" smtClean="0">
                <a:solidFill>
                  <a:prstClr val="black"/>
                </a:solidFill>
              </a:rPr>
              <a:pPr/>
              <a:t>02-03-2024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D5CA10-5E03-43EB-B162-BDF494897A97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5218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7DFDD00-BBD9-4306-A424-CAAE2820F7FF}" type="datetimeFigureOut">
              <a:rPr lang="en-IN" smtClean="0">
                <a:solidFill>
                  <a:prstClr val="white"/>
                </a:solidFill>
              </a:rPr>
              <a:pPr/>
              <a:t>02-03-2024</a:t>
            </a:fld>
            <a:endParaRPr lang="en-IN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83" y="4805958"/>
            <a:ext cx="2350681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IN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7D5CA10-5E03-43EB-B162-BDF494897A97}" type="slidenum">
              <a:rPr lang="en-IN" smtClean="0">
                <a:solidFill>
                  <a:prstClr val="white"/>
                </a:solidFill>
              </a:rPr>
              <a:pPr/>
              <a:t>‹#›</a:t>
            </a:fld>
            <a:endParaRPr lang="en-IN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4458704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>
              <a:buClrTx/>
              <a:buFontTx/>
              <a:buNone/>
            </a:pPr>
            <a:endParaRPr lang="en-US" sz="1800" kern="1200">
              <a:solidFill>
                <a:prstClr val="white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4454260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>
              <a:buClrTx/>
              <a:buFontTx/>
              <a:buNone/>
            </a:pPr>
            <a:endParaRPr lang="en-US" sz="1800" kern="1200">
              <a:solidFill>
                <a:prstClr val="white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4343441"/>
            <a:ext cx="3402314" cy="810651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4340813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6184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1006"/>
            <a:ext cx="8229600" cy="328955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DFDD00-BBD9-4306-A424-CAAE2820F7FF}" type="datetimeFigureOut">
              <a:rPr lang="en-IN" smtClean="0">
                <a:solidFill>
                  <a:prstClr val="black"/>
                </a:solidFill>
              </a:rPr>
              <a:pPr/>
              <a:t>02-03-2024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D5CA10-5E03-43EB-B162-BDF494897A97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949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1"/>
          <p:cNvPicPr preferRelativeResize="0"/>
          <p:nvPr/>
        </p:nvPicPr>
        <p:blipFill rotWithShape="1">
          <a:blip r:embed="rId2">
            <a:alphaModFix/>
          </a:blip>
          <a:srcRect t="5004" b="4995"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1"/>
          <p:cNvSpPr txBox="1">
            <a:spLocks noGrp="1"/>
          </p:cNvSpPr>
          <p:nvPr>
            <p:ph type="title"/>
          </p:nvPr>
        </p:nvSpPr>
        <p:spPr>
          <a:xfrm>
            <a:off x="720000" y="474250"/>
            <a:ext cx="7704000" cy="5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1"/>
          <p:cNvSpPr txBox="1">
            <a:spLocks noGrp="1"/>
          </p:cNvSpPr>
          <p:nvPr>
            <p:ph type="subTitle" idx="1"/>
          </p:nvPr>
        </p:nvSpPr>
        <p:spPr>
          <a:xfrm>
            <a:off x="720000" y="2907825"/>
            <a:ext cx="2336400" cy="125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1"/>
          <p:cNvSpPr txBox="1">
            <a:spLocks noGrp="1"/>
          </p:cNvSpPr>
          <p:nvPr>
            <p:ph type="subTitle" idx="2"/>
          </p:nvPr>
        </p:nvSpPr>
        <p:spPr>
          <a:xfrm>
            <a:off x="3403800" y="2907851"/>
            <a:ext cx="2336400" cy="125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1"/>
          <p:cNvSpPr txBox="1">
            <a:spLocks noGrp="1"/>
          </p:cNvSpPr>
          <p:nvPr>
            <p:ph type="subTitle" idx="3"/>
          </p:nvPr>
        </p:nvSpPr>
        <p:spPr>
          <a:xfrm>
            <a:off x="6087600" y="2907825"/>
            <a:ext cx="2336400" cy="125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65" name="Google Shape;165;p21"/>
          <p:cNvCxnSpPr/>
          <p:nvPr/>
        </p:nvCxnSpPr>
        <p:spPr>
          <a:xfrm>
            <a:off x="8430775" y="989775"/>
            <a:ext cx="713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6" name="Google Shape;166;p21"/>
          <p:cNvCxnSpPr/>
          <p:nvPr/>
        </p:nvCxnSpPr>
        <p:spPr>
          <a:xfrm>
            <a:off x="8430775" y="1991763"/>
            <a:ext cx="713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7" name="Google Shape;167;p21"/>
          <p:cNvCxnSpPr/>
          <p:nvPr/>
        </p:nvCxnSpPr>
        <p:spPr>
          <a:xfrm>
            <a:off x="8430775" y="2993750"/>
            <a:ext cx="713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8" name="Google Shape;168;p21"/>
          <p:cNvSpPr txBox="1">
            <a:spLocks noGrp="1"/>
          </p:cNvSpPr>
          <p:nvPr>
            <p:ph type="subTitle" idx="4"/>
          </p:nvPr>
        </p:nvSpPr>
        <p:spPr>
          <a:xfrm>
            <a:off x="720000" y="2492175"/>
            <a:ext cx="23364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chivo ExtraBold"/>
              <a:buNone/>
              <a:defRPr sz="2000">
                <a:latin typeface="Archivo ExtraBold"/>
                <a:ea typeface="Archivo ExtraBold"/>
                <a:cs typeface="Archivo ExtraBold"/>
                <a:sym typeface="Archivo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chivo ExtraBold"/>
              <a:buNone/>
              <a:defRPr sz="2000">
                <a:latin typeface="Archivo ExtraBold"/>
                <a:ea typeface="Archivo ExtraBold"/>
                <a:cs typeface="Archivo ExtraBold"/>
                <a:sym typeface="Archivo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chivo ExtraBold"/>
              <a:buNone/>
              <a:defRPr sz="2000">
                <a:latin typeface="Archivo ExtraBold"/>
                <a:ea typeface="Archivo ExtraBold"/>
                <a:cs typeface="Archivo ExtraBold"/>
                <a:sym typeface="Archivo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chivo ExtraBold"/>
              <a:buNone/>
              <a:defRPr sz="2000">
                <a:latin typeface="Archivo ExtraBold"/>
                <a:ea typeface="Archivo ExtraBold"/>
                <a:cs typeface="Archivo ExtraBold"/>
                <a:sym typeface="Archivo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chivo ExtraBold"/>
              <a:buNone/>
              <a:defRPr sz="2000">
                <a:latin typeface="Archivo ExtraBold"/>
                <a:ea typeface="Archivo ExtraBold"/>
                <a:cs typeface="Archivo ExtraBold"/>
                <a:sym typeface="Archivo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chivo ExtraBold"/>
              <a:buNone/>
              <a:defRPr sz="2000">
                <a:latin typeface="Archivo ExtraBold"/>
                <a:ea typeface="Archivo ExtraBold"/>
                <a:cs typeface="Archivo ExtraBold"/>
                <a:sym typeface="Archivo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chivo ExtraBold"/>
              <a:buNone/>
              <a:defRPr sz="2000">
                <a:latin typeface="Archivo ExtraBold"/>
                <a:ea typeface="Archivo ExtraBold"/>
                <a:cs typeface="Archivo ExtraBold"/>
                <a:sym typeface="Archivo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chivo ExtraBold"/>
              <a:buNone/>
              <a:defRPr sz="2000">
                <a:latin typeface="Archivo ExtraBold"/>
                <a:ea typeface="Archivo ExtraBold"/>
                <a:cs typeface="Archivo ExtraBold"/>
                <a:sym typeface="Archivo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chivo ExtraBold"/>
              <a:buNone/>
              <a:defRPr sz="2000">
                <a:latin typeface="Archivo ExtraBold"/>
                <a:ea typeface="Archivo ExtraBold"/>
                <a:cs typeface="Archivo ExtraBold"/>
                <a:sym typeface="Archivo ExtraBold"/>
              </a:defRPr>
            </a:lvl9pPr>
          </a:lstStyle>
          <a:p>
            <a:endParaRPr/>
          </a:p>
        </p:txBody>
      </p:sp>
      <p:sp>
        <p:nvSpPr>
          <p:cNvPr id="169" name="Google Shape;169;p21"/>
          <p:cNvSpPr txBox="1">
            <a:spLocks noGrp="1"/>
          </p:cNvSpPr>
          <p:nvPr>
            <p:ph type="subTitle" idx="5"/>
          </p:nvPr>
        </p:nvSpPr>
        <p:spPr>
          <a:xfrm>
            <a:off x="3403800" y="2492175"/>
            <a:ext cx="23364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chivo ExtraBold"/>
              <a:buNone/>
              <a:defRPr sz="2000">
                <a:latin typeface="Archivo ExtraBold"/>
                <a:ea typeface="Archivo ExtraBold"/>
                <a:cs typeface="Archivo ExtraBold"/>
                <a:sym typeface="Archivo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chivo ExtraBold"/>
              <a:buNone/>
              <a:defRPr sz="2000">
                <a:latin typeface="Archivo ExtraBold"/>
                <a:ea typeface="Archivo ExtraBold"/>
                <a:cs typeface="Archivo ExtraBold"/>
                <a:sym typeface="Archivo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chivo ExtraBold"/>
              <a:buNone/>
              <a:defRPr sz="2000">
                <a:latin typeface="Archivo ExtraBold"/>
                <a:ea typeface="Archivo ExtraBold"/>
                <a:cs typeface="Archivo ExtraBold"/>
                <a:sym typeface="Archivo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chivo ExtraBold"/>
              <a:buNone/>
              <a:defRPr sz="2000">
                <a:latin typeface="Archivo ExtraBold"/>
                <a:ea typeface="Archivo ExtraBold"/>
                <a:cs typeface="Archivo ExtraBold"/>
                <a:sym typeface="Archivo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chivo ExtraBold"/>
              <a:buNone/>
              <a:defRPr sz="2000">
                <a:latin typeface="Archivo ExtraBold"/>
                <a:ea typeface="Archivo ExtraBold"/>
                <a:cs typeface="Archivo ExtraBold"/>
                <a:sym typeface="Archivo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chivo ExtraBold"/>
              <a:buNone/>
              <a:defRPr sz="2000">
                <a:latin typeface="Archivo ExtraBold"/>
                <a:ea typeface="Archivo ExtraBold"/>
                <a:cs typeface="Archivo ExtraBold"/>
                <a:sym typeface="Archivo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chivo ExtraBold"/>
              <a:buNone/>
              <a:defRPr sz="2000">
                <a:latin typeface="Archivo ExtraBold"/>
                <a:ea typeface="Archivo ExtraBold"/>
                <a:cs typeface="Archivo ExtraBold"/>
                <a:sym typeface="Archivo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chivo ExtraBold"/>
              <a:buNone/>
              <a:defRPr sz="2000">
                <a:latin typeface="Archivo ExtraBold"/>
                <a:ea typeface="Archivo ExtraBold"/>
                <a:cs typeface="Archivo ExtraBold"/>
                <a:sym typeface="Archivo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chivo ExtraBold"/>
              <a:buNone/>
              <a:defRPr sz="2000">
                <a:latin typeface="Archivo ExtraBold"/>
                <a:ea typeface="Archivo ExtraBold"/>
                <a:cs typeface="Archivo ExtraBold"/>
                <a:sym typeface="Archivo ExtraBold"/>
              </a:defRPr>
            </a:lvl9pPr>
          </a:lstStyle>
          <a:p>
            <a:endParaRPr/>
          </a:p>
        </p:txBody>
      </p:sp>
      <p:sp>
        <p:nvSpPr>
          <p:cNvPr id="170" name="Google Shape;170;p21"/>
          <p:cNvSpPr txBox="1">
            <a:spLocks noGrp="1"/>
          </p:cNvSpPr>
          <p:nvPr>
            <p:ph type="subTitle" idx="6"/>
          </p:nvPr>
        </p:nvSpPr>
        <p:spPr>
          <a:xfrm>
            <a:off x="6087600" y="2492175"/>
            <a:ext cx="23364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chivo ExtraBold"/>
              <a:buNone/>
              <a:defRPr sz="2000">
                <a:latin typeface="Archivo ExtraBold"/>
                <a:ea typeface="Archivo ExtraBold"/>
                <a:cs typeface="Archivo ExtraBold"/>
                <a:sym typeface="Archivo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chivo ExtraBold"/>
              <a:buNone/>
              <a:defRPr sz="2000">
                <a:latin typeface="Archivo ExtraBold"/>
                <a:ea typeface="Archivo ExtraBold"/>
                <a:cs typeface="Archivo ExtraBold"/>
                <a:sym typeface="Archivo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chivo ExtraBold"/>
              <a:buNone/>
              <a:defRPr sz="2000">
                <a:latin typeface="Archivo ExtraBold"/>
                <a:ea typeface="Archivo ExtraBold"/>
                <a:cs typeface="Archivo ExtraBold"/>
                <a:sym typeface="Archivo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chivo ExtraBold"/>
              <a:buNone/>
              <a:defRPr sz="2000">
                <a:latin typeface="Archivo ExtraBold"/>
                <a:ea typeface="Archivo ExtraBold"/>
                <a:cs typeface="Archivo ExtraBold"/>
                <a:sym typeface="Archivo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chivo ExtraBold"/>
              <a:buNone/>
              <a:defRPr sz="2000">
                <a:latin typeface="Archivo ExtraBold"/>
                <a:ea typeface="Archivo ExtraBold"/>
                <a:cs typeface="Archivo ExtraBold"/>
                <a:sym typeface="Archivo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chivo ExtraBold"/>
              <a:buNone/>
              <a:defRPr sz="2000">
                <a:latin typeface="Archivo ExtraBold"/>
                <a:ea typeface="Archivo ExtraBold"/>
                <a:cs typeface="Archivo ExtraBold"/>
                <a:sym typeface="Archivo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chivo ExtraBold"/>
              <a:buNone/>
              <a:defRPr sz="2000">
                <a:latin typeface="Archivo ExtraBold"/>
                <a:ea typeface="Archivo ExtraBold"/>
                <a:cs typeface="Archivo ExtraBold"/>
                <a:sym typeface="Archivo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chivo ExtraBold"/>
              <a:buNone/>
              <a:defRPr sz="2000">
                <a:latin typeface="Archivo ExtraBold"/>
                <a:ea typeface="Archivo ExtraBold"/>
                <a:cs typeface="Archivo ExtraBold"/>
                <a:sym typeface="Archivo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chivo ExtraBold"/>
              <a:buNone/>
              <a:defRPr sz="2000">
                <a:latin typeface="Archivo ExtraBold"/>
                <a:ea typeface="Archivo ExtraBold"/>
                <a:cs typeface="Archivo ExtraBold"/>
                <a:sym typeface="Archivo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05989"/>
            <a:ext cx="1777470" cy="419457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DFDD00-BBD9-4306-A424-CAAE2820F7FF}" type="datetimeFigureOut">
              <a:rPr lang="en-IN" smtClean="0">
                <a:solidFill>
                  <a:prstClr val="black"/>
                </a:solidFill>
              </a:rPr>
              <a:pPr/>
              <a:t>02-03-2024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D5CA10-5E03-43EB-B162-BDF494897A97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087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14457"/>
            <a:ext cx="7772400" cy="137232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3714750"/>
            <a:ext cx="9147765" cy="1434066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Lucida Sans Unicode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Lucida Sans Unicode"/>
                <a:ea typeface="+mn-ea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>
                <a:buClrTx/>
                <a:buFontTx/>
                <a:buNone/>
              </a:pPr>
              <a:endParaRPr lang="en-US" sz="1800" kern="1200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7DFDD00-BBD9-4306-A424-CAAE2820F7FF}" type="datetimeFigureOut">
              <a:rPr lang="en-IN" smtClean="0"/>
              <a:pPr/>
              <a:t>02-03-2024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IN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7D5CA10-5E03-43EB-B162-BDF494897A9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09178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DFDD00-BBD9-4306-A424-CAAE2820F7FF}" type="datetimeFigureOut">
              <a:rPr lang="en-IN" smtClean="0">
                <a:solidFill>
                  <a:prstClr val="black"/>
                </a:solidFill>
              </a:rPr>
              <a:pPr/>
              <a:t>02-03-2024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D5CA10-5E03-43EB-B162-BDF494897A97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781687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DFDD00-BBD9-4306-A424-CAAE2820F7FF}" type="datetimeFigureOut">
              <a:rPr lang="en-IN" smtClean="0">
                <a:solidFill>
                  <a:prstClr val="white"/>
                </a:solidFill>
              </a:rPr>
              <a:pPr/>
              <a:t>02-03-2024</a:t>
            </a:fld>
            <a:endParaRPr lang="en-IN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D5CA10-5E03-43EB-B162-BDF494897A97}" type="slidenum">
              <a:rPr lang="en-IN" smtClean="0">
                <a:solidFill>
                  <a:prstClr val="white"/>
                </a:solidFill>
              </a:rPr>
              <a:pPr/>
              <a:t>‹#›</a:t>
            </a:fld>
            <a:endParaRPr lang="en-IN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3518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DFDD00-BBD9-4306-A424-CAAE2820F7FF}" type="datetimeFigureOut">
              <a:rPr lang="en-IN" smtClean="0">
                <a:solidFill>
                  <a:prstClr val="white"/>
                </a:solidFill>
              </a:rPr>
              <a:pPr/>
              <a:t>02-03-2024</a:t>
            </a:fld>
            <a:endParaRPr lang="en-IN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D5CA10-5E03-43EB-B162-BDF494897A97}" type="slidenum">
              <a:rPr lang="en-IN" smtClean="0">
                <a:solidFill>
                  <a:prstClr val="white"/>
                </a:solidFill>
              </a:rPr>
              <a:pPr/>
              <a:t>‹#›</a:t>
            </a:fld>
            <a:endParaRPr lang="en-IN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3742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33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083223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083223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DFDD00-BBD9-4306-A424-CAAE2820F7FF}" type="datetimeFigureOut">
              <a:rPr lang="en-IN" smtClean="0">
                <a:solidFill>
                  <a:prstClr val="black"/>
                </a:solidFill>
              </a:rPr>
              <a:pPr/>
              <a:t>02-03-2024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D5CA10-5E03-43EB-B162-BDF494897A97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9054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DFDD00-BBD9-4306-A424-CAAE2820F7FF}" type="datetimeFigureOut">
              <a:rPr lang="en-IN" smtClean="0">
                <a:solidFill>
                  <a:prstClr val="white"/>
                </a:solidFill>
              </a:rPr>
              <a:pPr/>
              <a:t>02-03-2024</a:t>
            </a:fld>
            <a:endParaRPr lang="en-IN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D5CA10-5E03-43EB-B162-BDF494897A97}" type="slidenum">
              <a:rPr lang="en-IN" smtClean="0">
                <a:solidFill>
                  <a:prstClr val="white"/>
                </a:solidFill>
              </a:rPr>
              <a:pPr/>
              <a:t>‹#›</a:t>
            </a:fld>
            <a:endParaRPr lang="en-IN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95362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DFDD00-BBD9-4306-A424-CAAE2820F7FF}" type="datetimeFigureOut">
              <a:rPr lang="en-IN" smtClean="0">
                <a:solidFill>
                  <a:prstClr val="black"/>
                </a:solidFill>
              </a:rPr>
              <a:pPr/>
              <a:t>02-03-2024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D5CA10-5E03-43EB-B162-BDF494897A97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5940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</p:spPr>
        <p:txBody>
          <a:bodyPr/>
          <a:lstStyle>
            <a:extLst/>
          </a:lstStyle>
          <a:p>
            <a:fld id="{37DFDD00-BBD9-4306-A424-CAAE2820F7FF}" type="datetimeFigureOut">
              <a:rPr lang="en-IN" smtClean="0">
                <a:solidFill>
                  <a:prstClr val="black"/>
                </a:solidFill>
              </a:rPr>
              <a:pPr/>
              <a:t>02-03-2024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D5CA10-5E03-43EB-B162-BDF494897A97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9350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7DFDD00-BBD9-4306-A424-CAAE2820F7FF}" type="datetimeFigureOut">
              <a:rPr lang="en-IN" smtClean="0">
                <a:solidFill>
                  <a:prstClr val="white"/>
                </a:solidFill>
              </a:rPr>
              <a:pPr/>
              <a:t>02-03-2024</a:t>
            </a:fld>
            <a:endParaRPr lang="en-IN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83" y="4805958"/>
            <a:ext cx="2350681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IN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7D5CA10-5E03-43EB-B162-BDF494897A97}" type="slidenum">
              <a:rPr lang="en-IN" smtClean="0">
                <a:solidFill>
                  <a:prstClr val="white"/>
                </a:solidFill>
              </a:rPr>
              <a:pPr/>
              <a:t>‹#›</a:t>
            </a:fld>
            <a:endParaRPr lang="en-IN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4458704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>
              <a:buClrTx/>
              <a:buFontTx/>
              <a:buNone/>
            </a:pPr>
            <a:endParaRPr lang="en-US" sz="1800" kern="1200">
              <a:solidFill>
                <a:prstClr val="white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4454260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>
              <a:buClrTx/>
              <a:buFontTx/>
              <a:buNone/>
            </a:pPr>
            <a:endParaRPr lang="en-US" sz="1800" kern="1200">
              <a:solidFill>
                <a:prstClr val="white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4343441"/>
            <a:ext cx="3402314" cy="810651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4340810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661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3"/>
          <p:cNvPicPr preferRelativeResize="0"/>
          <p:nvPr/>
        </p:nvPicPr>
        <p:blipFill rotWithShape="1">
          <a:blip r:embed="rId2">
            <a:alphaModFix/>
          </a:blip>
          <a:srcRect t="5004" b="4995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3"/>
          <p:cNvSpPr txBox="1">
            <a:spLocks noGrp="1"/>
          </p:cNvSpPr>
          <p:nvPr>
            <p:ph type="title"/>
          </p:nvPr>
        </p:nvSpPr>
        <p:spPr>
          <a:xfrm>
            <a:off x="720000" y="474250"/>
            <a:ext cx="7704000" cy="5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3"/>
          <p:cNvSpPr txBox="1">
            <a:spLocks noGrp="1"/>
          </p:cNvSpPr>
          <p:nvPr>
            <p:ph type="subTitle" idx="1"/>
          </p:nvPr>
        </p:nvSpPr>
        <p:spPr>
          <a:xfrm>
            <a:off x="1244230" y="2285977"/>
            <a:ext cx="3142200" cy="5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3"/>
          <p:cNvSpPr txBox="1">
            <a:spLocks noGrp="1"/>
          </p:cNvSpPr>
          <p:nvPr>
            <p:ph type="subTitle" idx="2"/>
          </p:nvPr>
        </p:nvSpPr>
        <p:spPr>
          <a:xfrm>
            <a:off x="4757622" y="2285977"/>
            <a:ext cx="3142200" cy="5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23"/>
          <p:cNvSpPr txBox="1">
            <a:spLocks noGrp="1"/>
          </p:cNvSpPr>
          <p:nvPr>
            <p:ph type="subTitle" idx="3"/>
          </p:nvPr>
        </p:nvSpPr>
        <p:spPr>
          <a:xfrm>
            <a:off x="1244189" y="4035167"/>
            <a:ext cx="3142200" cy="5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3"/>
          <p:cNvSpPr txBox="1">
            <a:spLocks noGrp="1"/>
          </p:cNvSpPr>
          <p:nvPr>
            <p:ph type="subTitle" idx="4"/>
          </p:nvPr>
        </p:nvSpPr>
        <p:spPr>
          <a:xfrm>
            <a:off x="4757580" y="4035167"/>
            <a:ext cx="3142200" cy="5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92" name="Google Shape;192;p23"/>
          <p:cNvGrpSpPr/>
          <p:nvPr/>
        </p:nvGrpSpPr>
        <p:grpSpPr>
          <a:xfrm>
            <a:off x="125" y="764650"/>
            <a:ext cx="9143750" cy="3834825"/>
            <a:chOff x="125" y="764650"/>
            <a:chExt cx="9143750" cy="3834825"/>
          </a:xfrm>
        </p:grpSpPr>
        <p:cxnSp>
          <p:nvCxnSpPr>
            <p:cNvPr id="193" name="Google Shape;193;p23"/>
            <p:cNvCxnSpPr/>
            <p:nvPr/>
          </p:nvCxnSpPr>
          <p:spPr>
            <a:xfrm>
              <a:off x="125" y="4599475"/>
              <a:ext cx="713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23"/>
            <p:cNvCxnSpPr/>
            <p:nvPr/>
          </p:nvCxnSpPr>
          <p:spPr>
            <a:xfrm>
              <a:off x="8430775" y="2682063"/>
              <a:ext cx="713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23"/>
            <p:cNvCxnSpPr/>
            <p:nvPr/>
          </p:nvCxnSpPr>
          <p:spPr>
            <a:xfrm>
              <a:off x="8430775" y="764650"/>
              <a:ext cx="713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23"/>
            <p:cNvCxnSpPr/>
            <p:nvPr/>
          </p:nvCxnSpPr>
          <p:spPr>
            <a:xfrm>
              <a:off x="125" y="764650"/>
              <a:ext cx="713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97" name="Google Shape;197;p23"/>
          <p:cNvSpPr txBox="1">
            <a:spLocks noGrp="1"/>
          </p:cNvSpPr>
          <p:nvPr>
            <p:ph type="subTitle" idx="5"/>
          </p:nvPr>
        </p:nvSpPr>
        <p:spPr>
          <a:xfrm>
            <a:off x="1244200" y="1949950"/>
            <a:ext cx="3142200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chivo ExtraBold"/>
              <a:buNone/>
              <a:defRPr sz="2000">
                <a:latin typeface="Archivo ExtraBold"/>
                <a:ea typeface="Archivo ExtraBold"/>
                <a:cs typeface="Archivo ExtraBold"/>
                <a:sym typeface="Archivo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chivo ExtraBold"/>
              <a:buNone/>
              <a:defRPr sz="2000">
                <a:latin typeface="Archivo ExtraBold"/>
                <a:ea typeface="Archivo ExtraBold"/>
                <a:cs typeface="Archivo ExtraBold"/>
                <a:sym typeface="Archivo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chivo ExtraBold"/>
              <a:buNone/>
              <a:defRPr sz="2000">
                <a:latin typeface="Archivo ExtraBold"/>
                <a:ea typeface="Archivo ExtraBold"/>
                <a:cs typeface="Archivo ExtraBold"/>
                <a:sym typeface="Archivo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chivo ExtraBold"/>
              <a:buNone/>
              <a:defRPr sz="2000">
                <a:latin typeface="Archivo ExtraBold"/>
                <a:ea typeface="Archivo ExtraBold"/>
                <a:cs typeface="Archivo ExtraBold"/>
                <a:sym typeface="Archivo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chivo ExtraBold"/>
              <a:buNone/>
              <a:defRPr sz="2000">
                <a:latin typeface="Archivo ExtraBold"/>
                <a:ea typeface="Archivo ExtraBold"/>
                <a:cs typeface="Archivo ExtraBold"/>
                <a:sym typeface="Archivo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chivo ExtraBold"/>
              <a:buNone/>
              <a:defRPr sz="2000">
                <a:latin typeface="Archivo ExtraBold"/>
                <a:ea typeface="Archivo ExtraBold"/>
                <a:cs typeface="Archivo ExtraBold"/>
                <a:sym typeface="Archivo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chivo ExtraBold"/>
              <a:buNone/>
              <a:defRPr sz="2000">
                <a:latin typeface="Archivo ExtraBold"/>
                <a:ea typeface="Archivo ExtraBold"/>
                <a:cs typeface="Archivo ExtraBold"/>
                <a:sym typeface="Archivo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chivo ExtraBold"/>
              <a:buNone/>
              <a:defRPr sz="2000">
                <a:latin typeface="Archivo ExtraBold"/>
                <a:ea typeface="Archivo ExtraBold"/>
                <a:cs typeface="Archivo ExtraBold"/>
                <a:sym typeface="Archivo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chivo ExtraBold"/>
              <a:buNone/>
              <a:defRPr sz="2000">
                <a:latin typeface="Archivo ExtraBold"/>
                <a:ea typeface="Archivo ExtraBold"/>
                <a:cs typeface="Archivo ExtraBold"/>
                <a:sym typeface="Archivo ExtraBold"/>
              </a:defRPr>
            </a:lvl9pPr>
          </a:lstStyle>
          <a:p>
            <a:endParaRPr/>
          </a:p>
        </p:txBody>
      </p:sp>
      <p:sp>
        <p:nvSpPr>
          <p:cNvPr id="198" name="Google Shape;198;p23"/>
          <p:cNvSpPr txBox="1">
            <a:spLocks noGrp="1"/>
          </p:cNvSpPr>
          <p:nvPr>
            <p:ph type="subTitle" idx="6"/>
          </p:nvPr>
        </p:nvSpPr>
        <p:spPr>
          <a:xfrm>
            <a:off x="1244200" y="3694375"/>
            <a:ext cx="3142200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chivo ExtraBold"/>
              <a:buNone/>
              <a:defRPr sz="2000">
                <a:latin typeface="Archivo ExtraBold"/>
                <a:ea typeface="Archivo ExtraBold"/>
                <a:cs typeface="Archivo ExtraBold"/>
                <a:sym typeface="Archivo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chivo ExtraBold"/>
              <a:buNone/>
              <a:defRPr sz="2000">
                <a:latin typeface="Archivo ExtraBold"/>
                <a:ea typeface="Archivo ExtraBold"/>
                <a:cs typeface="Archivo ExtraBold"/>
                <a:sym typeface="Archivo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chivo ExtraBold"/>
              <a:buNone/>
              <a:defRPr sz="2000">
                <a:latin typeface="Archivo ExtraBold"/>
                <a:ea typeface="Archivo ExtraBold"/>
                <a:cs typeface="Archivo ExtraBold"/>
                <a:sym typeface="Archivo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chivo ExtraBold"/>
              <a:buNone/>
              <a:defRPr sz="2000">
                <a:latin typeface="Archivo ExtraBold"/>
                <a:ea typeface="Archivo ExtraBold"/>
                <a:cs typeface="Archivo ExtraBold"/>
                <a:sym typeface="Archivo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chivo ExtraBold"/>
              <a:buNone/>
              <a:defRPr sz="2000">
                <a:latin typeface="Archivo ExtraBold"/>
                <a:ea typeface="Archivo ExtraBold"/>
                <a:cs typeface="Archivo ExtraBold"/>
                <a:sym typeface="Archivo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chivo ExtraBold"/>
              <a:buNone/>
              <a:defRPr sz="2000">
                <a:latin typeface="Archivo ExtraBold"/>
                <a:ea typeface="Archivo ExtraBold"/>
                <a:cs typeface="Archivo ExtraBold"/>
                <a:sym typeface="Archivo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chivo ExtraBold"/>
              <a:buNone/>
              <a:defRPr sz="2000">
                <a:latin typeface="Archivo ExtraBold"/>
                <a:ea typeface="Archivo ExtraBold"/>
                <a:cs typeface="Archivo ExtraBold"/>
                <a:sym typeface="Archivo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chivo ExtraBold"/>
              <a:buNone/>
              <a:defRPr sz="2000">
                <a:latin typeface="Archivo ExtraBold"/>
                <a:ea typeface="Archivo ExtraBold"/>
                <a:cs typeface="Archivo ExtraBold"/>
                <a:sym typeface="Archivo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chivo ExtraBold"/>
              <a:buNone/>
              <a:defRPr sz="2000">
                <a:latin typeface="Archivo ExtraBold"/>
                <a:ea typeface="Archivo ExtraBold"/>
                <a:cs typeface="Archivo ExtraBold"/>
                <a:sym typeface="Archivo ExtraBold"/>
              </a:defRPr>
            </a:lvl9pPr>
          </a:lstStyle>
          <a:p>
            <a:endParaRPr/>
          </a:p>
        </p:txBody>
      </p:sp>
      <p:sp>
        <p:nvSpPr>
          <p:cNvPr id="199" name="Google Shape;199;p23"/>
          <p:cNvSpPr txBox="1">
            <a:spLocks noGrp="1"/>
          </p:cNvSpPr>
          <p:nvPr>
            <p:ph type="subTitle" idx="7"/>
          </p:nvPr>
        </p:nvSpPr>
        <p:spPr>
          <a:xfrm>
            <a:off x="4757575" y="1949950"/>
            <a:ext cx="3142200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chivo ExtraBold"/>
              <a:buNone/>
              <a:defRPr sz="2000">
                <a:latin typeface="Archivo ExtraBold"/>
                <a:ea typeface="Archivo ExtraBold"/>
                <a:cs typeface="Archivo ExtraBold"/>
                <a:sym typeface="Archivo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chivo ExtraBold"/>
              <a:buNone/>
              <a:defRPr sz="2000">
                <a:latin typeface="Archivo ExtraBold"/>
                <a:ea typeface="Archivo ExtraBold"/>
                <a:cs typeface="Archivo ExtraBold"/>
                <a:sym typeface="Archivo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chivo ExtraBold"/>
              <a:buNone/>
              <a:defRPr sz="2000">
                <a:latin typeface="Archivo ExtraBold"/>
                <a:ea typeface="Archivo ExtraBold"/>
                <a:cs typeface="Archivo ExtraBold"/>
                <a:sym typeface="Archivo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chivo ExtraBold"/>
              <a:buNone/>
              <a:defRPr sz="2000">
                <a:latin typeface="Archivo ExtraBold"/>
                <a:ea typeface="Archivo ExtraBold"/>
                <a:cs typeface="Archivo ExtraBold"/>
                <a:sym typeface="Archivo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chivo ExtraBold"/>
              <a:buNone/>
              <a:defRPr sz="2000">
                <a:latin typeface="Archivo ExtraBold"/>
                <a:ea typeface="Archivo ExtraBold"/>
                <a:cs typeface="Archivo ExtraBold"/>
                <a:sym typeface="Archivo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chivo ExtraBold"/>
              <a:buNone/>
              <a:defRPr sz="2000">
                <a:latin typeface="Archivo ExtraBold"/>
                <a:ea typeface="Archivo ExtraBold"/>
                <a:cs typeface="Archivo ExtraBold"/>
                <a:sym typeface="Archivo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chivo ExtraBold"/>
              <a:buNone/>
              <a:defRPr sz="2000">
                <a:latin typeface="Archivo ExtraBold"/>
                <a:ea typeface="Archivo ExtraBold"/>
                <a:cs typeface="Archivo ExtraBold"/>
                <a:sym typeface="Archivo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chivo ExtraBold"/>
              <a:buNone/>
              <a:defRPr sz="2000">
                <a:latin typeface="Archivo ExtraBold"/>
                <a:ea typeface="Archivo ExtraBold"/>
                <a:cs typeface="Archivo ExtraBold"/>
                <a:sym typeface="Archivo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chivo ExtraBold"/>
              <a:buNone/>
              <a:defRPr sz="2000">
                <a:latin typeface="Archivo ExtraBold"/>
                <a:ea typeface="Archivo ExtraBold"/>
                <a:cs typeface="Archivo ExtraBold"/>
                <a:sym typeface="Archivo ExtraBold"/>
              </a:defRPr>
            </a:lvl9pPr>
          </a:lstStyle>
          <a:p>
            <a:endParaRPr/>
          </a:p>
        </p:txBody>
      </p:sp>
      <p:sp>
        <p:nvSpPr>
          <p:cNvPr id="200" name="Google Shape;200;p23"/>
          <p:cNvSpPr txBox="1">
            <a:spLocks noGrp="1"/>
          </p:cNvSpPr>
          <p:nvPr>
            <p:ph type="subTitle" idx="8"/>
          </p:nvPr>
        </p:nvSpPr>
        <p:spPr>
          <a:xfrm>
            <a:off x="4757575" y="3694375"/>
            <a:ext cx="3142200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chivo ExtraBold"/>
              <a:buNone/>
              <a:defRPr sz="2000">
                <a:latin typeface="Archivo ExtraBold"/>
                <a:ea typeface="Archivo ExtraBold"/>
                <a:cs typeface="Archivo ExtraBold"/>
                <a:sym typeface="Archivo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chivo ExtraBold"/>
              <a:buNone/>
              <a:defRPr sz="2000">
                <a:latin typeface="Archivo ExtraBold"/>
                <a:ea typeface="Archivo ExtraBold"/>
                <a:cs typeface="Archivo ExtraBold"/>
                <a:sym typeface="Archivo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chivo ExtraBold"/>
              <a:buNone/>
              <a:defRPr sz="2000">
                <a:latin typeface="Archivo ExtraBold"/>
                <a:ea typeface="Archivo ExtraBold"/>
                <a:cs typeface="Archivo ExtraBold"/>
                <a:sym typeface="Archivo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chivo ExtraBold"/>
              <a:buNone/>
              <a:defRPr sz="2000">
                <a:latin typeface="Archivo ExtraBold"/>
                <a:ea typeface="Archivo ExtraBold"/>
                <a:cs typeface="Archivo ExtraBold"/>
                <a:sym typeface="Archivo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chivo ExtraBold"/>
              <a:buNone/>
              <a:defRPr sz="2000">
                <a:latin typeface="Archivo ExtraBold"/>
                <a:ea typeface="Archivo ExtraBold"/>
                <a:cs typeface="Archivo ExtraBold"/>
                <a:sym typeface="Archivo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chivo ExtraBold"/>
              <a:buNone/>
              <a:defRPr sz="2000">
                <a:latin typeface="Archivo ExtraBold"/>
                <a:ea typeface="Archivo ExtraBold"/>
                <a:cs typeface="Archivo ExtraBold"/>
                <a:sym typeface="Archivo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chivo ExtraBold"/>
              <a:buNone/>
              <a:defRPr sz="2000">
                <a:latin typeface="Archivo ExtraBold"/>
                <a:ea typeface="Archivo ExtraBold"/>
                <a:cs typeface="Archivo ExtraBold"/>
                <a:sym typeface="Archivo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chivo ExtraBold"/>
              <a:buNone/>
              <a:defRPr sz="2000">
                <a:latin typeface="Archivo ExtraBold"/>
                <a:ea typeface="Archivo ExtraBold"/>
                <a:cs typeface="Archivo ExtraBold"/>
                <a:sym typeface="Archivo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chivo ExtraBold"/>
              <a:buNone/>
              <a:defRPr sz="2000">
                <a:latin typeface="Archivo ExtraBold"/>
                <a:ea typeface="Archivo ExtraBold"/>
                <a:cs typeface="Archivo ExtraBold"/>
                <a:sym typeface="Archivo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1003"/>
            <a:ext cx="8229600" cy="328955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DFDD00-BBD9-4306-A424-CAAE2820F7FF}" type="datetimeFigureOut">
              <a:rPr lang="en-IN" smtClean="0">
                <a:solidFill>
                  <a:prstClr val="black"/>
                </a:solidFill>
              </a:rPr>
              <a:pPr/>
              <a:t>02-03-2024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D5CA10-5E03-43EB-B162-BDF494897A97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3468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05986"/>
            <a:ext cx="1777470" cy="419457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DFDD00-BBD9-4306-A424-CAAE2820F7FF}" type="datetimeFigureOut">
              <a:rPr lang="en-IN" smtClean="0">
                <a:solidFill>
                  <a:prstClr val="black"/>
                </a:solidFill>
              </a:rPr>
              <a:pPr/>
              <a:t>02-03-2024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D5CA10-5E03-43EB-B162-BDF494897A97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8389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14453"/>
            <a:ext cx="7772400" cy="137232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3714750"/>
            <a:ext cx="9147765" cy="1434066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Lucida Sans Unicode"/>
                <a:ea typeface="+mn-ea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Lucida Sans Unicode"/>
                <a:ea typeface="+mn-ea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>
                <a:buClrTx/>
                <a:buFontTx/>
                <a:buNone/>
              </a:pPr>
              <a:endParaRPr lang="en-US" sz="1800" kern="1200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7DFDD00-BBD9-4306-A424-CAAE2820F7FF}" type="datetimeFigureOut">
              <a:rPr lang="en-IN" smtClean="0"/>
              <a:pPr/>
              <a:t>02-03-2024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IN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7D5CA10-5E03-43EB-B162-BDF494897A97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16470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DFDD00-BBD9-4306-A424-CAAE2820F7FF}" type="datetimeFigureOut">
              <a:rPr lang="en-IN" smtClean="0">
                <a:solidFill>
                  <a:prstClr val="black"/>
                </a:solidFill>
              </a:rPr>
              <a:pPr/>
              <a:t>02-03-2024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D5CA10-5E03-43EB-B162-BDF494897A97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139378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DFDD00-BBD9-4306-A424-CAAE2820F7FF}" type="datetimeFigureOut">
              <a:rPr lang="en-IN" smtClean="0">
                <a:solidFill>
                  <a:prstClr val="white"/>
                </a:solidFill>
              </a:rPr>
              <a:pPr/>
              <a:t>02-03-2024</a:t>
            </a:fld>
            <a:endParaRPr lang="en-IN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D5CA10-5E03-43EB-B162-BDF494897A97}" type="slidenum">
              <a:rPr lang="en-IN" smtClean="0">
                <a:solidFill>
                  <a:prstClr val="white"/>
                </a:solidFill>
              </a:rPr>
              <a:pPr/>
              <a:t>‹#›</a:t>
            </a:fld>
            <a:endParaRPr lang="en-IN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8339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DFDD00-BBD9-4306-A424-CAAE2820F7FF}" type="datetimeFigureOut">
              <a:rPr lang="en-IN" smtClean="0">
                <a:solidFill>
                  <a:prstClr val="white"/>
                </a:solidFill>
              </a:rPr>
              <a:pPr/>
              <a:t>02-03-2024</a:t>
            </a:fld>
            <a:endParaRPr lang="en-IN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D5CA10-5E03-43EB-B162-BDF494897A97}" type="slidenum">
              <a:rPr lang="en-IN" smtClean="0">
                <a:solidFill>
                  <a:prstClr val="white"/>
                </a:solidFill>
              </a:rPr>
              <a:pPr/>
              <a:t>‹#›</a:t>
            </a:fld>
            <a:endParaRPr lang="en-IN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212911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31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083223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083223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DFDD00-BBD9-4306-A424-CAAE2820F7FF}" type="datetimeFigureOut">
              <a:rPr lang="en-IN" smtClean="0">
                <a:solidFill>
                  <a:prstClr val="black"/>
                </a:solidFill>
              </a:rPr>
              <a:pPr/>
              <a:t>02-03-2024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D5CA10-5E03-43EB-B162-BDF494897A97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603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DFDD00-BBD9-4306-A424-CAAE2820F7FF}" type="datetimeFigureOut">
              <a:rPr lang="en-IN" smtClean="0">
                <a:solidFill>
                  <a:prstClr val="white"/>
                </a:solidFill>
              </a:rPr>
              <a:pPr/>
              <a:t>02-03-2024</a:t>
            </a:fld>
            <a:endParaRPr lang="en-IN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D5CA10-5E03-43EB-B162-BDF494897A97}" type="slidenum">
              <a:rPr lang="en-IN" smtClean="0">
                <a:solidFill>
                  <a:prstClr val="white"/>
                </a:solidFill>
              </a:rPr>
              <a:pPr/>
              <a:t>‹#›</a:t>
            </a:fld>
            <a:endParaRPr lang="en-IN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914954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DFDD00-BBD9-4306-A424-CAAE2820F7FF}" type="datetimeFigureOut">
              <a:rPr lang="en-IN" smtClean="0">
                <a:solidFill>
                  <a:prstClr val="black"/>
                </a:solidFill>
              </a:rPr>
              <a:pPr/>
              <a:t>02-03-2024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D5CA10-5E03-43EB-B162-BDF494897A97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8444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</p:spPr>
        <p:txBody>
          <a:bodyPr/>
          <a:lstStyle>
            <a:extLst/>
          </a:lstStyle>
          <a:p>
            <a:fld id="{37DFDD00-BBD9-4306-A424-CAAE2820F7FF}" type="datetimeFigureOut">
              <a:rPr lang="en-IN" smtClean="0">
                <a:solidFill>
                  <a:prstClr val="black"/>
                </a:solidFill>
              </a:rPr>
              <a:pPr/>
              <a:t>02-03-2024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D5CA10-5E03-43EB-B162-BDF494897A97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562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27"/>
          <p:cNvPicPr preferRelativeResize="0"/>
          <p:nvPr/>
        </p:nvPicPr>
        <p:blipFill rotWithShape="1">
          <a:blip r:embed="rId2">
            <a:alphaModFix/>
          </a:blip>
          <a:srcRect t="5004" b="4995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7" name="Google Shape;247;p27"/>
          <p:cNvCxnSpPr/>
          <p:nvPr/>
        </p:nvCxnSpPr>
        <p:spPr>
          <a:xfrm>
            <a:off x="0" y="814275"/>
            <a:ext cx="713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8" name="Google Shape;248;p27"/>
          <p:cNvCxnSpPr/>
          <p:nvPr/>
        </p:nvCxnSpPr>
        <p:spPr>
          <a:xfrm>
            <a:off x="8430900" y="814275"/>
            <a:ext cx="713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7DFDD00-BBD9-4306-A424-CAAE2820F7FF}" type="datetimeFigureOut">
              <a:rPr lang="en-IN" smtClean="0">
                <a:solidFill>
                  <a:prstClr val="white"/>
                </a:solidFill>
              </a:rPr>
              <a:pPr/>
              <a:t>02-03-2024</a:t>
            </a:fld>
            <a:endParaRPr lang="en-IN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7" y="4805958"/>
            <a:ext cx="2350681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IN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7D5CA10-5E03-43EB-B162-BDF494897A97}" type="slidenum">
              <a:rPr lang="en-IN" smtClean="0">
                <a:solidFill>
                  <a:prstClr val="white"/>
                </a:solidFill>
              </a:rPr>
              <a:pPr/>
              <a:t>‹#›</a:t>
            </a:fld>
            <a:endParaRPr lang="en-IN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4458704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>
              <a:buClrTx/>
              <a:buFontTx/>
              <a:buNone/>
            </a:pPr>
            <a:endParaRPr lang="en-US" sz="1800" kern="1200">
              <a:solidFill>
                <a:prstClr val="white"/>
              </a:solidFill>
              <a:latin typeface="Lucida Sans Unicode"/>
              <a:ea typeface="+mn-ea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4454260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>
              <a:buClrTx/>
              <a:buFontTx/>
              <a:buNone/>
            </a:pPr>
            <a:endParaRPr lang="en-US" sz="1800" kern="1200">
              <a:solidFill>
                <a:prstClr val="white"/>
              </a:solidFill>
              <a:latin typeface="Lucida Sans Unicode"/>
              <a:ea typeface="+mn-ea"/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4343441"/>
            <a:ext cx="3402314" cy="810651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4340806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7879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0999"/>
            <a:ext cx="8229600" cy="328955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DFDD00-BBD9-4306-A424-CAAE2820F7FF}" type="datetimeFigureOut">
              <a:rPr lang="en-IN" smtClean="0">
                <a:solidFill>
                  <a:prstClr val="black"/>
                </a:solidFill>
              </a:rPr>
              <a:pPr/>
              <a:t>02-03-2024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D5CA10-5E03-43EB-B162-BDF494897A97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65518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05982"/>
            <a:ext cx="1777470" cy="419457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DFDD00-BBD9-4306-A424-CAAE2820F7FF}" type="datetimeFigureOut">
              <a:rPr lang="en-IN" smtClean="0">
                <a:solidFill>
                  <a:prstClr val="black"/>
                </a:solidFill>
              </a:rPr>
              <a:pPr/>
              <a:t>02-03-2024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D5CA10-5E03-43EB-B162-BDF494897A97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1483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9525" y="-15479"/>
            <a:ext cx="9153525" cy="5158979"/>
            <a:chOff x="-6" y="-13"/>
            <a:chExt cx="5766" cy="4333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invGray">
            <a:xfrm>
              <a:off x="5549" y="0"/>
              <a:ext cx="211" cy="43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2400" kern="1200" smtClean="0">
                <a:solidFill>
                  <a:srgbClr val="FFFFFF"/>
                </a:solidFill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white">
            <a:xfrm>
              <a:off x="-6" y="2828"/>
              <a:ext cx="3625" cy="1492"/>
            </a:xfrm>
            <a:custGeom>
              <a:avLst/>
              <a:gdLst>
                <a:gd name="T0" fmla="*/ 0 w 3625"/>
                <a:gd name="T1" fmla="*/ 1491 h 1492"/>
                <a:gd name="T2" fmla="*/ 0 w 3625"/>
                <a:gd name="T3" fmla="*/ 0 h 1492"/>
                <a:gd name="T4" fmla="*/ 171 w 3625"/>
                <a:gd name="T5" fmla="*/ 3 h 1492"/>
                <a:gd name="T6" fmla="*/ 355 w 3625"/>
                <a:gd name="T7" fmla="*/ 9 h 1492"/>
                <a:gd name="T8" fmla="*/ 499 w 3625"/>
                <a:gd name="T9" fmla="*/ 21 h 1492"/>
                <a:gd name="T10" fmla="*/ 650 w 3625"/>
                <a:gd name="T11" fmla="*/ 36 h 1492"/>
                <a:gd name="T12" fmla="*/ 809 w 3625"/>
                <a:gd name="T13" fmla="*/ 54 h 1492"/>
                <a:gd name="T14" fmla="*/ 957 w 3625"/>
                <a:gd name="T15" fmla="*/ 78 h 1492"/>
                <a:gd name="T16" fmla="*/ 1119 w 3625"/>
                <a:gd name="T17" fmla="*/ 105 h 1492"/>
                <a:gd name="T18" fmla="*/ 1261 w 3625"/>
                <a:gd name="T19" fmla="*/ 133 h 1492"/>
                <a:gd name="T20" fmla="*/ 1441 w 3625"/>
                <a:gd name="T21" fmla="*/ 175 h 1492"/>
                <a:gd name="T22" fmla="*/ 1598 w 3625"/>
                <a:gd name="T23" fmla="*/ 217 h 1492"/>
                <a:gd name="T24" fmla="*/ 1763 w 3625"/>
                <a:gd name="T25" fmla="*/ 269 h 1492"/>
                <a:gd name="T26" fmla="*/ 1887 w 3625"/>
                <a:gd name="T27" fmla="*/ 308 h 1492"/>
                <a:gd name="T28" fmla="*/ 2085 w 3625"/>
                <a:gd name="T29" fmla="*/ 384 h 1492"/>
                <a:gd name="T30" fmla="*/ 2230 w 3625"/>
                <a:gd name="T31" fmla="*/ 444 h 1492"/>
                <a:gd name="T32" fmla="*/ 2456 w 3625"/>
                <a:gd name="T33" fmla="*/ 547 h 1492"/>
                <a:gd name="T34" fmla="*/ 2666 w 3625"/>
                <a:gd name="T35" fmla="*/ 662 h 1492"/>
                <a:gd name="T36" fmla="*/ 2859 w 3625"/>
                <a:gd name="T37" fmla="*/ 786 h 1492"/>
                <a:gd name="T38" fmla="*/ 3046 w 3625"/>
                <a:gd name="T39" fmla="*/ 920 h 1492"/>
                <a:gd name="T40" fmla="*/ 3193 w 3625"/>
                <a:gd name="T41" fmla="*/ 1038 h 1492"/>
                <a:gd name="T42" fmla="*/ 3332 w 3625"/>
                <a:gd name="T43" fmla="*/ 1168 h 1492"/>
                <a:gd name="T44" fmla="*/ 3440 w 3625"/>
                <a:gd name="T45" fmla="*/ 1280 h 1492"/>
                <a:gd name="T46" fmla="*/ 3524 w 3625"/>
                <a:gd name="T47" fmla="*/ 1380 h 1492"/>
                <a:gd name="T48" fmla="*/ 3624 w 3625"/>
                <a:gd name="T49" fmla="*/ 1491 h 1492"/>
                <a:gd name="T50" fmla="*/ 3608 w 3625"/>
                <a:gd name="T51" fmla="*/ 1491 h 1492"/>
                <a:gd name="T52" fmla="*/ 0 w 3625"/>
                <a:gd name="T53" fmla="*/ 1491 h 1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25" h="1492">
                  <a:moveTo>
                    <a:pt x="0" y="1491"/>
                  </a:moveTo>
                  <a:lnTo>
                    <a:pt x="0" y="0"/>
                  </a:lnTo>
                  <a:lnTo>
                    <a:pt x="171" y="3"/>
                  </a:lnTo>
                  <a:lnTo>
                    <a:pt x="355" y="9"/>
                  </a:lnTo>
                  <a:lnTo>
                    <a:pt x="499" y="21"/>
                  </a:lnTo>
                  <a:lnTo>
                    <a:pt x="650" y="36"/>
                  </a:lnTo>
                  <a:lnTo>
                    <a:pt x="809" y="54"/>
                  </a:lnTo>
                  <a:lnTo>
                    <a:pt x="957" y="78"/>
                  </a:lnTo>
                  <a:lnTo>
                    <a:pt x="1119" y="105"/>
                  </a:lnTo>
                  <a:lnTo>
                    <a:pt x="1261" y="133"/>
                  </a:lnTo>
                  <a:lnTo>
                    <a:pt x="1441" y="175"/>
                  </a:lnTo>
                  <a:lnTo>
                    <a:pt x="1598" y="217"/>
                  </a:lnTo>
                  <a:lnTo>
                    <a:pt x="1763" y="269"/>
                  </a:lnTo>
                  <a:lnTo>
                    <a:pt x="1887" y="308"/>
                  </a:lnTo>
                  <a:lnTo>
                    <a:pt x="2085" y="384"/>
                  </a:lnTo>
                  <a:lnTo>
                    <a:pt x="2230" y="444"/>
                  </a:lnTo>
                  <a:lnTo>
                    <a:pt x="2456" y="547"/>
                  </a:lnTo>
                  <a:lnTo>
                    <a:pt x="2666" y="662"/>
                  </a:lnTo>
                  <a:lnTo>
                    <a:pt x="2859" y="786"/>
                  </a:lnTo>
                  <a:lnTo>
                    <a:pt x="3046" y="920"/>
                  </a:lnTo>
                  <a:lnTo>
                    <a:pt x="3193" y="1038"/>
                  </a:lnTo>
                  <a:lnTo>
                    <a:pt x="3332" y="1168"/>
                  </a:lnTo>
                  <a:lnTo>
                    <a:pt x="3440" y="1280"/>
                  </a:lnTo>
                  <a:lnTo>
                    <a:pt x="3524" y="1380"/>
                  </a:lnTo>
                  <a:lnTo>
                    <a:pt x="3624" y="1491"/>
                  </a:lnTo>
                  <a:lnTo>
                    <a:pt x="3608" y="1491"/>
                  </a:lnTo>
                  <a:lnTo>
                    <a:pt x="0" y="1491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2400" kern="1200" smtClean="0">
                <a:solidFill>
                  <a:srgbClr val="FFFFFF"/>
                </a:solidFill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white">
            <a:xfrm>
              <a:off x="0" y="2405"/>
              <a:ext cx="5143" cy="1902"/>
            </a:xfrm>
            <a:custGeom>
              <a:avLst/>
              <a:gdLst>
                <a:gd name="T0" fmla="*/ 2718 w 5143"/>
                <a:gd name="T1" fmla="*/ 405 h 1902"/>
                <a:gd name="T2" fmla="*/ 2466 w 5143"/>
                <a:gd name="T3" fmla="*/ 333 h 1902"/>
                <a:gd name="T4" fmla="*/ 2202 w 5143"/>
                <a:gd name="T5" fmla="*/ 261 h 1902"/>
                <a:gd name="T6" fmla="*/ 1929 w 5143"/>
                <a:gd name="T7" fmla="*/ 198 h 1902"/>
                <a:gd name="T8" fmla="*/ 1695 w 5143"/>
                <a:gd name="T9" fmla="*/ 153 h 1902"/>
                <a:gd name="T10" fmla="*/ 1434 w 5143"/>
                <a:gd name="T11" fmla="*/ 111 h 1902"/>
                <a:gd name="T12" fmla="*/ 1188 w 5143"/>
                <a:gd name="T13" fmla="*/ 75 h 1902"/>
                <a:gd name="T14" fmla="*/ 957 w 5143"/>
                <a:gd name="T15" fmla="*/ 48 h 1902"/>
                <a:gd name="T16" fmla="*/ 747 w 5143"/>
                <a:gd name="T17" fmla="*/ 30 h 1902"/>
                <a:gd name="T18" fmla="*/ 501 w 5143"/>
                <a:gd name="T19" fmla="*/ 15 h 1902"/>
                <a:gd name="T20" fmla="*/ 246 w 5143"/>
                <a:gd name="T21" fmla="*/ 3 h 1902"/>
                <a:gd name="T22" fmla="*/ 0 w 5143"/>
                <a:gd name="T23" fmla="*/ 0 h 1902"/>
                <a:gd name="T24" fmla="*/ 0 w 5143"/>
                <a:gd name="T25" fmla="*/ 275 h 1902"/>
                <a:gd name="T26" fmla="*/ 0 w 5143"/>
                <a:gd name="T27" fmla="*/ 345 h 1902"/>
                <a:gd name="T28" fmla="*/ 0 w 5143"/>
                <a:gd name="T29" fmla="*/ 275 h 1902"/>
                <a:gd name="T30" fmla="*/ 0 w 5143"/>
                <a:gd name="T31" fmla="*/ 342 h 1902"/>
                <a:gd name="T32" fmla="*/ 339 w 5143"/>
                <a:gd name="T33" fmla="*/ 351 h 1902"/>
                <a:gd name="T34" fmla="*/ 606 w 5143"/>
                <a:gd name="T35" fmla="*/ 372 h 1902"/>
                <a:gd name="T36" fmla="*/ 852 w 5143"/>
                <a:gd name="T37" fmla="*/ 399 h 1902"/>
                <a:gd name="T38" fmla="*/ 1068 w 5143"/>
                <a:gd name="T39" fmla="*/ 435 h 1902"/>
                <a:gd name="T40" fmla="*/ 1275 w 5143"/>
                <a:gd name="T41" fmla="*/ 474 h 1902"/>
                <a:gd name="T42" fmla="*/ 1545 w 5143"/>
                <a:gd name="T43" fmla="*/ 540 h 1902"/>
                <a:gd name="T44" fmla="*/ 1761 w 5143"/>
                <a:gd name="T45" fmla="*/ 603 h 1902"/>
                <a:gd name="T46" fmla="*/ 1971 w 5143"/>
                <a:gd name="T47" fmla="*/ 678 h 1902"/>
                <a:gd name="T48" fmla="*/ 2166 w 5143"/>
                <a:gd name="T49" fmla="*/ 747 h 1902"/>
                <a:gd name="T50" fmla="*/ 2397 w 5143"/>
                <a:gd name="T51" fmla="*/ 852 h 1902"/>
                <a:gd name="T52" fmla="*/ 2613 w 5143"/>
                <a:gd name="T53" fmla="*/ 960 h 1902"/>
                <a:gd name="T54" fmla="*/ 2832 w 5143"/>
                <a:gd name="T55" fmla="*/ 1095 h 1902"/>
                <a:gd name="T56" fmla="*/ 3012 w 5143"/>
                <a:gd name="T57" fmla="*/ 1212 h 1902"/>
                <a:gd name="T58" fmla="*/ 3186 w 5143"/>
                <a:gd name="T59" fmla="*/ 1347 h 1902"/>
                <a:gd name="T60" fmla="*/ 3351 w 5143"/>
                <a:gd name="T61" fmla="*/ 1497 h 1902"/>
                <a:gd name="T62" fmla="*/ 3480 w 5143"/>
                <a:gd name="T63" fmla="*/ 1629 h 1902"/>
                <a:gd name="T64" fmla="*/ 3612 w 5143"/>
                <a:gd name="T65" fmla="*/ 1785 h 1902"/>
                <a:gd name="T66" fmla="*/ 3699 w 5143"/>
                <a:gd name="T67" fmla="*/ 1901 h 1902"/>
                <a:gd name="T68" fmla="*/ 5142 w 5143"/>
                <a:gd name="T69" fmla="*/ 1901 h 1902"/>
                <a:gd name="T70" fmla="*/ 5076 w 5143"/>
                <a:gd name="T71" fmla="*/ 1827 h 1902"/>
                <a:gd name="T72" fmla="*/ 4968 w 5143"/>
                <a:gd name="T73" fmla="*/ 1707 h 1902"/>
                <a:gd name="T74" fmla="*/ 4797 w 5143"/>
                <a:gd name="T75" fmla="*/ 1539 h 1902"/>
                <a:gd name="T76" fmla="*/ 4617 w 5143"/>
                <a:gd name="T77" fmla="*/ 1383 h 1902"/>
                <a:gd name="T78" fmla="*/ 4410 w 5143"/>
                <a:gd name="T79" fmla="*/ 1221 h 1902"/>
                <a:gd name="T80" fmla="*/ 4185 w 5143"/>
                <a:gd name="T81" fmla="*/ 1071 h 1902"/>
                <a:gd name="T82" fmla="*/ 3960 w 5143"/>
                <a:gd name="T83" fmla="*/ 939 h 1902"/>
                <a:gd name="T84" fmla="*/ 3708 w 5143"/>
                <a:gd name="T85" fmla="*/ 801 h 1902"/>
                <a:gd name="T86" fmla="*/ 3492 w 5143"/>
                <a:gd name="T87" fmla="*/ 702 h 1902"/>
                <a:gd name="T88" fmla="*/ 3231 w 5143"/>
                <a:gd name="T89" fmla="*/ 588 h 1902"/>
                <a:gd name="T90" fmla="*/ 2964 w 5143"/>
                <a:gd name="T91" fmla="*/ 489 h 1902"/>
                <a:gd name="T92" fmla="*/ 2718 w 5143"/>
                <a:gd name="T93" fmla="*/ 405 h 1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143" h="1902">
                  <a:moveTo>
                    <a:pt x="2718" y="405"/>
                  </a:moveTo>
                  <a:lnTo>
                    <a:pt x="2466" y="333"/>
                  </a:lnTo>
                  <a:lnTo>
                    <a:pt x="2202" y="261"/>
                  </a:lnTo>
                  <a:lnTo>
                    <a:pt x="1929" y="198"/>
                  </a:lnTo>
                  <a:lnTo>
                    <a:pt x="1695" y="153"/>
                  </a:lnTo>
                  <a:lnTo>
                    <a:pt x="1434" y="111"/>
                  </a:lnTo>
                  <a:lnTo>
                    <a:pt x="1188" y="75"/>
                  </a:lnTo>
                  <a:lnTo>
                    <a:pt x="957" y="48"/>
                  </a:lnTo>
                  <a:lnTo>
                    <a:pt x="747" y="30"/>
                  </a:lnTo>
                  <a:lnTo>
                    <a:pt x="501" y="15"/>
                  </a:lnTo>
                  <a:lnTo>
                    <a:pt x="246" y="3"/>
                  </a:lnTo>
                  <a:lnTo>
                    <a:pt x="0" y="0"/>
                  </a:lnTo>
                  <a:lnTo>
                    <a:pt x="0" y="275"/>
                  </a:lnTo>
                  <a:lnTo>
                    <a:pt x="0" y="345"/>
                  </a:lnTo>
                  <a:lnTo>
                    <a:pt x="0" y="275"/>
                  </a:lnTo>
                  <a:lnTo>
                    <a:pt x="0" y="342"/>
                  </a:lnTo>
                  <a:lnTo>
                    <a:pt x="339" y="351"/>
                  </a:lnTo>
                  <a:lnTo>
                    <a:pt x="606" y="372"/>
                  </a:lnTo>
                  <a:lnTo>
                    <a:pt x="852" y="399"/>
                  </a:lnTo>
                  <a:lnTo>
                    <a:pt x="1068" y="435"/>
                  </a:lnTo>
                  <a:lnTo>
                    <a:pt x="1275" y="474"/>
                  </a:lnTo>
                  <a:lnTo>
                    <a:pt x="1545" y="540"/>
                  </a:lnTo>
                  <a:lnTo>
                    <a:pt x="1761" y="603"/>
                  </a:lnTo>
                  <a:lnTo>
                    <a:pt x="1971" y="678"/>
                  </a:lnTo>
                  <a:lnTo>
                    <a:pt x="2166" y="747"/>
                  </a:lnTo>
                  <a:lnTo>
                    <a:pt x="2397" y="852"/>
                  </a:lnTo>
                  <a:lnTo>
                    <a:pt x="2613" y="960"/>
                  </a:lnTo>
                  <a:lnTo>
                    <a:pt x="2832" y="1095"/>
                  </a:lnTo>
                  <a:lnTo>
                    <a:pt x="3012" y="1212"/>
                  </a:lnTo>
                  <a:lnTo>
                    <a:pt x="3186" y="1347"/>
                  </a:lnTo>
                  <a:lnTo>
                    <a:pt x="3351" y="1497"/>
                  </a:lnTo>
                  <a:lnTo>
                    <a:pt x="3480" y="1629"/>
                  </a:lnTo>
                  <a:lnTo>
                    <a:pt x="3612" y="1785"/>
                  </a:lnTo>
                  <a:lnTo>
                    <a:pt x="3699" y="1901"/>
                  </a:lnTo>
                  <a:lnTo>
                    <a:pt x="5142" y="1901"/>
                  </a:lnTo>
                  <a:lnTo>
                    <a:pt x="5076" y="1827"/>
                  </a:lnTo>
                  <a:lnTo>
                    <a:pt x="4968" y="1707"/>
                  </a:lnTo>
                  <a:lnTo>
                    <a:pt x="4797" y="1539"/>
                  </a:lnTo>
                  <a:lnTo>
                    <a:pt x="4617" y="1383"/>
                  </a:lnTo>
                  <a:lnTo>
                    <a:pt x="4410" y="1221"/>
                  </a:lnTo>
                  <a:lnTo>
                    <a:pt x="4185" y="1071"/>
                  </a:lnTo>
                  <a:lnTo>
                    <a:pt x="3960" y="939"/>
                  </a:lnTo>
                  <a:lnTo>
                    <a:pt x="3708" y="801"/>
                  </a:lnTo>
                  <a:lnTo>
                    <a:pt x="3492" y="702"/>
                  </a:lnTo>
                  <a:lnTo>
                    <a:pt x="3231" y="588"/>
                  </a:lnTo>
                  <a:lnTo>
                    <a:pt x="2964" y="489"/>
                  </a:lnTo>
                  <a:lnTo>
                    <a:pt x="2718" y="405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2400" kern="1200" smtClean="0">
                <a:solidFill>
                  <a:srgbClr val="FFFFFF"/>
                </a:solidFill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white">
            <a:xfrm>
              <a:off x="0" y="1982"/>
              <a:ext cx="5760" cy="2325"/>
            </a:xfrm>
            <a:custGeom>
              <a:avLst/>
              <a:gdLst>
                <a:gd name="T0" fmla="*/ 0 w 5760"/>
                <a:gd name="T1" fmla="*/ 0 h 2325"/>
                <a:gd name="T2" fmla="*/ 0 w 5760"/>
                <a:gd name="T3" fmla="*/ 339 h 2325"/>
                <a:gd name="T4" fmla="*/ 558 w 5760"/>
                <a:gd name="T5" fmla="*/ 357 h 2325"/>
                <a:gd name="T6" fmla="*/ 807 w 5760"/>
                <a:gd name="T7" fmla="*/ 375 h 2325"/>
                <a:gd name="T8" fmla="*/ 1056 w 5760"/>
                <a:gd name="T9" fmla="*/ 399 h 2325"/>
                <a:gd name="T10" fmla="*/ 1272 w 5760"/>
                <a:gd name="T11" fmla="*/ 426 h 2325"/>
                <a:gd name="T12" fmla="*/ 1539 w 5760"/>
                <a:gd name="T13" fmla="*/ 465 h 2325"/>
                <a:gd name="T14" fmla="*/ 1791 w 5760"/>
                <a:gd name="T15" fmla="*/ 510 h 2325"/>
                <a:gd name="T16" fmla="*/ 2076 w 5760"/>
                <a:gd name="T17" fmla="*/ 570 h 2325"/>
                <a:gd name="T18" fmla="*/ 2334 w 5760"/>
                <a:gd name="T19" fmla="*/ 630 h 2325"/>
                <a:gd name="T20" fmla="*/ 2544 w 5760"/>
                <a:gd name="T21" fmla="*/ 687 h 2325"/>
                <a:gd name="T22" fmla="*/ 2775 w 5760"/>
                <a:gd name="T23" fmla="*/ 759 h 2325"/>
                <a:gd name="T24" fmla="*/ 3003 w 5760"/>
                <a:gd name="T25" fmla="*/ 837 h 2325"/>
                <a:gd name="T26" fmla="*/ 3231 w 5760"/>
                <a:gd name="T27" fmla="*/ 924 h 2325"/>
                <a:gd name="T28" fmla="*/ 3438 w 5760"/>
                <a:gd name="T29" fmla="*/ 1005 h 2325"/>
                <a:gd name="T30" fmla="*/ 3663 w 5760"/>
                <a:gd name="T31" fmla="*/ 1110 h 2325"/>
                <a:gd name="T32" fmla="*/ 3903 w 5760"/>
                <a:gd name="T33" fmla="*/ 1233 h 2325"/>
                <a:gd name="T34" fmla="*/ 4149 w 5760"/>
                <a:gd name="T35" fmla="*/ 1374 h 2325"/>
                <a:gd name="T36" fmla="*/ 4353 w 5760"/>
                <a:gd name="T37" fmla="*/ 1506 h 2325"/>
                <a:gd name="T38" fmla="*/ 4491 w 5760"/>
                <a:gd name="T39" fmla="*/ 1602 h 2325"/>
                <a:gd name="T40" fmla="*/ 4668 w 5760"/>
                <a:gd name="T41" fmla="*/ 1740 h 2325"/>
                <a:gd name="T42" fmla="*/ 4824 w 5760"/>
                <a:gd name="T43" fmla="*/ 1875 h 2325"/>
                <a:gd name="T44" fmla="*/ 4968 w 5760"/>
                <a:gd name="T45" fmla="*/ 2016 h 2325"/>
                <a:gd name="T46" fmla="*/ 5100 w 5760"/>
                <a:gd name="T47" fmla="*/ 2154 h 2325"/>
                <a:gd name="T48" fmla="*/ 5238 w 5760"/>
                <a:gd name="T49" fmla="*/ 2324 h 2325"/>
                <a:gd name="T50" fmla="*/ 5759 w 5760"/>
                <a:gd name="T51" fmla="*/ 2324 h 2325"/>
                <a:gd name="T52" fmla="*/ 5759 w 5760"/>
                <a:gd name="T53" fmla="*/ 1245 h 2325"/>
                <a:gd name="T54" fmla="*/ 5580 w 5760"/>
                <a:gd name="T55" fmla="*/ 1119 h 2325"/>
                <a:gd name="T56" fmla="*/ 5400 w 5760"/>
                <a:gd name="T57" fmla="*/ 1020 h 2325"/>
                <a:gd name="T58" fmla="*/ 5205 w 5760"/>
                <a:gd name="T59" fmla="*/ 918 h 2325"/>
                <a:gd name="T60" fmla="*/ 5031 w 5760"/>
                <a:gd name="T61" fmla="*/ 837 h 2325"/>
                <a:gd name="T62" fmla="*/ 4866 w 5760"/>
                <a:gd name="T63" fmla="*/ 771 h 2325"/>
                <a:gd name="T64" fmla="*/ 4710 w 5760"/>
                <a:gd name="T65" fmla="*/ 711 h 2325"/>
                <a:gd name="T66" fmla="*/ 4545 w 5760"/>
                <a:gd name="T67" fmla="*/ 651 h 2325"/>
                <a:gd name="T68" fmla="*/ 4386 w 5760"/>
                <a:gd name="T69" fmla="*/ 600 h 2325"/>
                <a:gd name="T70" fmla="*/ 4248 w 5760"/>
                <a:gd name="T71" fmla="*/ 552 h 2325"/>
                <a:gd name="T72" fmla="*/ 3993 w 5760"/>
                <a:gd name="T73" fmla="*/ 483 h 2325"/>
                <a:gd name="T74" fmla="*/ 3777 w 5760"/>
                <a:gd name="T75" fmla="*/ 423 h 2325"/>
                <a:gd name="T76" fmla="*/ 3564 w 5760"/>
                <a:gd name="T77" fmla="*/ 375 h 2325"/>
                <a:gd name="T78" fmla="*/ 3282 w 5760"/>
                <a:gd name="T79" fmla="*/ 312 h 2325"/>
                <a:gd name="T80" fmla="*/ 3003 w 5760"/>
                <a:gd name="T81" fmla="*/ 261 h 2325"/>
                <a:gd name="T82" fmla="*/ 2733 w 5760"/>
                <a:gd name="T83" fmla="*/ 213 h 2325"/>
                <a:gd name="T84" fmla="*/ 2451 w 5760"/>
                <a:gd name="T85" fmla="*/ 171 h 2325"/>
                <a:gd name="T86" fmla="*/ 2211 w 5760"/>
                <a:gd name="T87" fmla="*/ 138 h 2325"/>
                <a:gd name="T88" fmla="*/ 1974 w 5760"/>
                <a:gd name="T89" fmla="*/ 108 h 2325"/>
                <a:gd name="T90" fmla="*/ 1665 w 5760"/>
                <a:gd name="T91" fmla="*/ 81 h 2325"/>
                <a:gd name="T92" fmla="*/ 1437 w 5760"/>
                <a:gd name="T93" fmla="*/ 60 h 2325"/>
                <a:gd name="T94" fmla="*/ 1125 w 5760"/>
                <a:gd name="T95" fmla="*/ 36 h 2325"/>
                <a:gd name="T96" fmla="*/ 828 w 5760"/>
                <a:gd name="T97" fmla="*/ 21 h 2325"/>
                <a:gd name="T98" fmla="*/ 558 w 5760"/>
                <a:gd name="T99" fmla="*/ 12 h 2325"/>
                <a:gd name="T100" fmla="*/ 282 w 5760"/>
                <a:gd name="T101" fmla="*/ 3 h 2325"/>
                <a:gd name="T102" fmla="*/ 0 w 5760"/>
                <a:gd name="T103" fmla="*/ 0 h 2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760" h="2325">
                  <a:moveTo>
                    <a:pt x="0" y="0"/>
                  </a:moveTo>
                  <a:lnTo>
                    <a:pt x="0" y="339"/>
                  </a:lnTo>
                  <a:lnTo>
                    <a:pt x="558" y="357"/>
                  </a:lnTo>
                  <a:lnTo>
                    <a:pt x="807" y="375"/>
                  </a:lnTo>
                  <a:lnTo>
                    <a:pt x="1056" y="399"/>
                  </a:lnTo>
                  <a:lnTo>
                    <a:pt x="1272" y="426"/>
                  </a:lnTo>
                  <a:lnTo>
                    <a:pt x="1539" y="465"/>
                  </a:lnTo>
                  <a:lnTo>
                    <a:pt x="1791" y="510"/>
                  </a:lnTo>
                  <a:lnTo>
                    <a:pt x="2076" y="570"/>
                  </a:lnTo>
                  <a:lnTo>
                    <a:pt x="2334" y="630"/>
                  </a:lnTo>
                  <a:lnTo>
                    <a:pt x="2544" y="687"/>
                  </a:lnTo>
                  <a:lnTo>
                    <a:pt x="2775" y="759"/>
                  </a:lnTo>
                  <a:lnTo>
                    <a:pt x="3003" y="837"/>
                  </a:lnTo>
                  <a:lnTo>
                    <a:pt x="3231" y="924"/>
                  </a:lnTo>
                  <a:lnTo>
                    <a:pt x="3438" y="1005"/>
                  </a:lnTo>
                  <a:lnTo>
                    <a:pt x="3663" y="1110"/>
                  </a:lnTo>
                  <a:lnTo>
                    <a:pt x="3903" y="1233"/>
                  </a:lnTo>
                  <a:lnTo>
                    <a:pt x="4149" y="1374"/>
                  </a:lnTo>
                  <a:lnTo>
                    <a:pt x="4353" y="1506"/>
                  </a:lnTo>
                  <a:lnTo>
                    <a:pt x="4491" y="1602"/>
                  </a:lnTo>
                  <a:lnTo>
                    <a:pt x="4668" y="1740"/>
                  </a:lnTo>
                  <a:lnTo>
                    <a:pt x="4824" y="1875"/>
                  </a:lnTo>
                  <a:lnTo>
                    <a:pt x="4968" y="2016"/>
                  </a:lnTo>
                  <a:lnTo>
                    <a:pt x="5100" y="2154"/>
                  </a:lnTo>
                  <a:lnTo>
                    <a:pt x="5238" y="2324"/>
                  </a:lnTo>
                  <a:lnTo>
                    <a:pt x="5759" y="2324"/>
                  </a:lnTo>
                  <a:lnTo>
                    <a:pt x="5759" y="1245"/>
                  </a:lnTo>
                  <a:lnTo>
                    <a:pt x="5580" y="1119"/>
                  </a:lnTo>
                  <a:lnTo>
                    <a:pt x="5400" y="1020"/>
                  </a:lnTo>
                  <a:lnTo>
                    <a:pt x="5205" y="918"/>
                  </a:lnTo>
                  <a:lnTo>
                    <a:pt x="5031" y="837"/>
                  </a:lnTo>
                  <a:lnTo>
                    <a:pt x="4866" y="771"/>
                  </a:lnTo>
                  <a:lnTo>
                    <a:pt x="4710" y="711"/>
                  </a:lnTo>
                  <a:lnTo>
                    <a:pt x="4545" y="651"/>
                  </a:lnTo>
                  <a:lnTo>
                    <a:pt x="4386" y="600"/>
                  </a:lnTo>
                  <a:lnTo>
                    <a:pt x="4248" y="552"/>
                  </a:lnTo>
                  <a:lnTo>
                    <a:pt x="3993" y="483"/>
                  </a:lnTo>
                  <a:lnTo>
                    <a:pt x="3777" y="423"/>
                  </a:lnTo>
                  <a:lnTo>
                    <a:pt x="3564" y="375"/>
                  </a:lnTo>
                  <a:lnTo>
                    <a:pt x="3282" y="312"/>
                  </a:lnTo>
                  <a:lnTo>
                    <a:pt x="3003" y="261"/>
                  </a:lnTo>
                  <a:lnTo>
                    <a:pt x="2733" y="213"/>
                  </a:lnTo>
                  <a:lnTo>
                    <a:pt x="2451" y="171"/>
                  </a:lnTo>
                  <a:lnTo>
                    <a:pt x="2211" y="138"/>
                  </a:lnTo>
                  <a:lnTo>
                    <a:pt x="1974" y="108"/>
                  </a:lnTo>
                  <a:lnTo>
                    <a:pt x="1665" y="81"/>
                  </a:lnTo>
                  <a:lnTo>
                    <a:pt x="1437" y="60"/>
                  </a:lnTo>
                  <a:lnTo>
                    <a:pt x="1125" y="36"/>
                  </a:lnTo>
                  <a:lnTo>
                    <a:pt x="828" y="21"/>
                  </a:lnTo>
                  <a:lnTo>
                    <a:pt x="558" y="12"/>
                  </a:lnTo>
                  <a:lnTo>
                    <a:pt x="282" y="3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2400" kern="1200" smtClean="0">
                <a:solidFill>
                  <a:srgbClr val="FFFFFF"/>
                </a:solidFill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white">
            <a:xfrm>
              <a:off x="0" y="1550"/>
              <a:ext cx="5760" cy="1573"/>
            </a:xfrm>
            <a:custGeom>
              <a:avLst/>
              <a:gdLst>
                <a:gd name="T0" fmla="*/ 0 w 5760"/>
                <a:gd name="T1" fmla="*/ 0 h 1573"/>
                <a:gd name="T2" fmla="*/ 0 w 5760"/>
                <a:gd name="T3" fmla="*/ 351 h 1573"/>
                <a:gd name="T4" fmla="*/ 282 w 5760"/>
                <a:gd name="T5" fmla="*/ 357 h 1573"/>
                <a:gd name="T6" fmla="*/ 627 w 5760"/>
                <a:gd name="T7" fmla="*/ 363 h 1573"/>
                <a:gd name="T8" fmla="*/ 960 w 5760"/>
                <a:gd name="T9" fmla="*/ 375 h 1573"/>
                <a:gd name="T10" fmla="*/ 1218 w 5760"/>
                <a:gd name="T11" fmla="*/ 393 h 1573"/>
                <a:gd name="T12" fmla="*/ 1470 w 5760"/>
                <a:gd name="T13" fmla="*/ 411 h 1573"/>
                <a:gd name="T14" fmla="*/ 1746 w 5760"/>
                <a:gd name="T15" fmla="*/ 435 h 1573"/>
                <a:gd name="T16" fmla="*/ 2022 w 5760"/>
                <a:gd name="T17" fmla="*/ 462 h 1573"/>
                <a:gd name="T18" fmla="*/ 2340 w 5760"/>
                <a:gd name="T19" fmla="*/ 504 h 1573"/>
                <a:gd name="T20" fmla="*/ 2664 w 5760"/>
                <a:gd name="T21" fmla="*/ 549 h 1573"/>
                <a:gd name="T22" fmla="*/ 2952 w 5760"/>
                <a:gd name="T23" fmla="*/ 597 h 1573"/>
                <a:gd name="T24" fmla="*/ 3225 w 5760"/>
                <a:gd name="T25" fmla="*/ 648 h 1573"/>
                <a:gd name="T26" fmla="*/ 3513 w 5760"/>
                <a:gd name="T27" fmla="*/ 708 h 1573"/>
                <a:gd name="T28" fmla="*/ 3693 w 5760"/>
                <a:gd name="T29" fmla="*/ 750 h 1573"/>
                <a:gd name="T30" fmla="*/ 3936 w 5760"/>
                <a:gd name="T31" fmla="*/ 810 h 1573"/>
                <a:gd name="T32" fmla="*/ 4095 w 5760"/>
                <a:gd name="T33" fmla="*/ 855 h 1573"/>
                <a:gd name="T34" fmla="*/ 4281 w 5760"/>
                <a:gd name="T35" fmla="*/ 909 h 1573"/>
                <a:gd name="T36" fmla="*/ 4503 w 5760"/>
                <a:gd name="T37" fmla="*/ 981 h 1573"/>
                <a:gd name="T38" fmla="*/ 4704 w 5760"/>
                <a:gd name="T39" fmla="*/ 1053 h 1573"/>
                <a:gd name="T40" fmla="*/ 4911 w 5760"/>
                <a:gd name="T41" fmla="*/ 1131 h 1573"/>
                <a:gd name="T42" fmla="*/ 5073 w 5760"/>
                <a:gd name="T43" fmla="*/ 1197 h 1573"/>
                <a:gd name="T44" fmla="*/ 5256 w 5760"/>
                <a:gd name="T45" fmla="*/ 1281 h 1573"/>
                <a:gd name="T46" fmla="*/ 5475 w 5760"/>
                <a:gd name="T47" fmla="*/ 1401 h 1573"/>
                <a:gd name="T48" fmla="*/ 5628 w 5760"/>
                <a:gd name="T49" fmla="*/ 1482 h 1573"/>
                <a:gd name="T50" fmla="*/ 5759 w 5760"/>
                <a:gd name="T51" fmla="*/ 1572 h 1573"/>
                <a:gd name="T52" fmla="*/ 5759 w 5760"/>
                <a:gd name="T53" fmla="*/ 633 h 1573"/>
                <a:gd name="T54" fmla="*/ 5493 w 5760"/>
                <a:gd name="T55" fmla="*/ 570 h 1573"/>
                <a:gd name="T56" fmla="*/ 5214 w 5760"/>
                <a:gd name="T57" fmla="*/ 501 h 1573"/>
                <a:gd name="T58" fmla="*/ 4950 w 5760"/>
                <a:gd name="T59" fmla="*/ 444 h 1573"/>
                <a:gd name="T60" fmla="*/ 4701 w 5760"/>
                <a:gd name="T61" fmla="*/ 396 h 1573"/>
                <a:gd name="T62" fmla="*/ 4425 w 5760"/>
                <a:gd name="T63" fmla="*/ 348 h 1573"/>
                <a:gd name="T64" fmla="*/ 4110 w 5760"/>
                <a:gd name="T65" fmla="*/ 294 h 1573"/>
                <a:gd name="T66" fmla="*/ 3813 w 5760"/>
                <a:gd name="T67" fmla="*/ 252 h 1573"/>
                <a:gd name="T68" fmla="*/ 3549 w 5760"/>
                <a:gd name="T69" fmla="*/ 213 h 1573"/>
                <a:gd name="T70" fmla="*/ 3261 w 5760"/>
                <a:gd name="T71" fmla="*/ 183 h 1573"/>
                <a:gd name="T72" fmla="*/ 3015 w 5760"/>
                <a:gd name="T73" fmla="*/ 153 h 1573"/>
                <a:gd name="T74" fmla="*/ 2757 w 5760"/>
                <a:gd name="T75" fmla="*/ 129 h 1573"/>
                <a:gd name="T76" fmla="*/ 2520 w 5760"/>
                <a:gd name="T77" fmla="*/ 105 h 1573"/>
                <a:gd name="T78" fmla="*/ 2301 w 5760"/>
                <a:gd name="T79" fmla="*/ 87 h 1573"/>
                <a:gd name="T80" fmla="*/ 2013 w 5760"/>
                <a:gd name="T81" fmla="*/ 66 h 1573"/>
                <a:gd name="T82" fmla="*/ 1731 w 5760"/>
                <a:gd name="T83" fmla="*/ 48 h 1573"/>
                <a:gd name="T84" fmla="*/ 1524 w 5760"/>
                <a:gd name="T85" fmla="*/ 39 h 1573"/>
                <a:gd name="T86" fmla="*/ 1260 w 5760"/>
                <a:gd name="T87" fmla="*/ 27 h 1573"/>
                <a:gd name="T88" fmla="*/ 966 w 5760"/>
                <a:gd name="T89" fmla="*/ 15 h 1573"/>
                <a:gd name="T90" fmla="*/ 714 w 5760"/>
                <a:gd name="T91" fmla="*/ 12 h 1573"/>
                <a:gd name="T92" fmla="*/ 510 w 5760"/>
                <a:gd name="T93" fmla="*/ 6 h 1573"/>
                <a:gd name="T94" fmla="*/ 243 w 5760"/>
                <a:gd name="T95" fmla="*/ 0 h 1573"/>
                <a:gd name="T96" fmla="*/ 0 w 5760"/>
                <a:gd name="T97" fmla="*/ 0 h 1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760" h="1573">
                  <a:moveTo>
                    <a:pt x="0" y="0"/>
                  </a:moveTo>
                  <a:lnTo>
                    <a:pt x="0" y="351"/>
                  </a:lnTo>
                  <a:lnTo>
                    <a:pt x="282" y="357"/>
                  </a:lnTo>
                  <a:lnTo>
                    <a:pt x="627" y="363"/>
                  </a:lnTo>
                  <a:lnTo>
                    <a:pt x="960" y="375"/>
                  </a:lnTo>
                  <a:lnTo>
                    <a:pt x="1218" y="393"/>
                  </a:lnTo>
                  <a:lnTo>
                    <a:pt x="1470" y="411"/>
                  </a:lnTo>
                  <a:lnTo>
                    <a:pt x="1746" y="435"/>
                  </a:lnTo>
                  <a:lnTo>
                    <a:pt x="2022" y="462"/>
                  </a:lnTo>
                  <a:lnTo>
                    <a:pt x="2340" y="504"/>
                  </a:lnTo>
                  <a:lnTo>
                    <a:pt x="2664" y="549"/>
                  </a:lnTo>
                  <a:lnTo>
                    <a:pt x="2952" y="597"/>
                  </a:lnTo>
                  <a:lnTo>
                    <a:pt x="3225" y="648"/>
                  </a:lnTo>
                  <a:lnTo>
                    <a:pt x="3513" y="708"/>
                  </a:lnTo>
                  <a:lnTo>
                    <a:pt x="3693" y="750"/>
                  </a:lnTo>
                  <a:lnTo>
                    <a:pt x="3936" y="810"/>
                  </a:lnTo>
                  <a:lnTo>
                    <a:pt x="4095" y="855"/>
                  </a:lnTo>
                  <a:lnTo>
                    <a:pt x="4281" y="909"/>
                  </a:lnTo>
                  <a:lnTo>
                    <a:pt x="4503" y="981"/>
                  </a:lnTo>
                  <a:lnTo>
                    <a:pt x="4704" y="1053"/>
                  </a:lnTo>
                  <a:lnTo>
                    <a:pt x="4911" y="1131"/>
                  </a:lnTo>
                  <a:lnTo>
                    <a:pt x="5073" y="1197"/>
                  </a:lnTo>
                  <a:lnTo>
                    <a:pt x="5256" y="1281"/>
                  </a:lnTo>
                  <a:lnTo>
                    <a:pt x="5475" y="1401"/>
                  </a:lnTo>
                  <a:lnTo>
                    <a:pt x="5628" y="1482"/>
                  </a:lnTo>
                  <a:lnTo>
                    <a:pt x="5759" y="1572"/>
                  </a:lnTo>
                  <a:lnTo>
                    <a:pt x="5759" y="633"/>
                  </a:lnTo>
                  <a:lnTo>
                    <a:pt x="5493" y="570"/>
                  </a:lnTo>
                  <a:lnTo>
                    <a:pt x="5214" y="501"/>
                  </a:lnTo>
                  <a:lnTo>
                    <a:pt x="4950" y="444"/>
                  </a:lnTo>
                  <a:lnTo>
                    <a:pt x="4701" y="396"/>
                  </a:lnTo>
                  <a:lnTo>
                    <a:pt x="4425" y="348"/>
                  </a:lnTo>
                  <a:lnTo>
                    <a:pt x="4110" y="294"/>
                  </a:lnTo>
                  <a:lnTo>
                    <a:pt x="3813" y="252"/>
                  </a:lnTo>
                  <a:lnTo>
                    <a:pt x="3549" y="213"/>
                  </a:lnTo>
                  <a:lnTo>
                    <a:pt x="3261" y="183"/>
                  </a:lnTo>
                  <a:lnTo>
                    <a:pt x="3015" y="153"/>
                  </a:lnTo>
                  <a:lnTo>
                    <a:pt x="2757" y="129"/>
                  </a:lnTo>
                  <a:lnTo>
                    <a:pt x="2520" y="105"/>
                  </a:lnTo>
                  <a:lnTo>
                    <a:pt x="2301" y="87"/>
                  </a:lnTo>
                  <a:lnTo>
                    <a:pt x="2013" y="66"/>
                  </a:lnTo>
                  <a:lnTo>
                    <a:pt x="1731" y="48"/>
                  </a:lnTo>
                  <a:lnTo>
                    <a:pt x="1524" y="39"/>
                  </a:lnTo>
                  <a:lnTo>
                    <a:pt x="1260" y="27"/>
                  </a:lnTo>
                  <a:lnTo>
                    <a:pt x="966" y="15"/>
                  </a:lnTo>
                  <a:lnTo>
                    <a:pt x="714" y="12"/>
                  </a:lnTo>
                  <a:lnTo>
                    <a:pt x="510" y="6"/>
                  </a:lnTo>
                  <a:lnTo>
                    <a:pt x="24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2400" kern="1200" smtClean="0">
                <a:solidFill>
                  <a:srgbClr val="FFFFFF"/>
                </a:solidFill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white">
            <a:xfrm>
              <a:off x="0" y="1130"/>
              <a:ext cx="5760" cy="970"/>
            </a:xfrm>
            <a:custGeom>
              <a:avLst/>
              <a:gdLst>
                <a:gd name="T0" fmla="*/ 0 w 5760"/>
                <a:gd name="T1" fmla="*/ 0 h 970"/>
                <a:gd name="T2" fmla="*/ 0 w 5760"/>
                <a:gd name="T3" fmla="*/ 339 h 970"/>
                <a:gd name="T4" fmla="*/ 318 w 5760"/>
                <a:gd name="T5" fmla="*/ 342 h 970"/>
                <a:gd name="T6" fmla="*/ 591 w 5760"/>
                <a:gd name="T7" fmla="*/ 348 h 970"/>
                <a:gd name="T8" fmla="*/ 846 w 5760"/>
                <a:gd name="T9" fmla="*/ 354 h 970"/>
                <a:gd name="T10" fmla="*/ 1074 w 5760"/>
                <a:gd name="T11" fmla="*/ 360 h 970"/>
                <a:gd name="T12" fmla="*/ 1314 w 5760"/>
                <a:gd name="T13" fmla="*/ 366 h 970"/>
                <a:gd name="T14" fmla="*/ 1599 w 5760"/>
                <a:gd name="T15" fmla="*/ 381 h 970"/>
                <a:gd name="T16" fmla="*/ 1911 w 5760"/>
                <a:gd name="T17" fmla="*/ 399 h 970"/>
                <a:gd name="T18" fmla="*/ 2241 w 5760"/>
                <a:gd name="T19" fmla="*/ 420 h 970"/>
                <a:gd name="T20" fmla="*/ 2619 w 5760"/>
                <a:gd name="T21" fmla="*/ 453 h 970"/>
                <a:gd name="T22" fmla="*/ 2889 w 5760"/>
                <a:gd name="T23" fmla="*/ 477 h 970"/>
                <a:gd name="T24" fmla="*/ 3177 w 5760"/>
                <a:gd name="T25" fmla="*/ 507 h 970"/>
                <a:gd name="T26" fmla="*/ 3498 w 5760"/>
                <a:gd name="T27" fmla="*/ 543 h 970"/>
                <a:gd name="T28" fmla="*/ 3813 w 5760"/>
                <a:gd name="T29" fmla="*/ 585 h 970"/>
                <a:gd name="T30" fmla="*/ 4044 w 5760"/>
                <a:gd name="T31" fmla="*/ 618 h 970"/>
                <a:gd name="T32" fmla="*/ 4365 w 5760"/>
                <a:gd name="T33" fmla="*/ 669 h 970"/>
                <a:gd name="T34" fmla="*/ 4683 w 5760"/>
                <a:gd name="T35" fmla="*/ 726 h 970"/>
                <a:gd name="T36" fmla="*/ 4980 w 5760"/>
                <a:gd name="T37" fmla="*/ 786 h 970"/>
                <a:gd name="T38" fmla="*/ 5268 w 5760"/>
                <a:gd name="T39" fmla="*/ 846 h 970"/>
                <a:gd name="T40" fmla="*/ 5646 w 5760"/>
                <a:gd name="T41" fmla="*/ 942 h 970"/>
                <a:gd name="T42" fmla="*/ 5759 w 5760"/>
                <a:gd name="T43" fmla="*/ 969 h 970"/>
                <a:gd name="T44" fmla="*/ 5759 w 5760"/>
                <a:gd name="T45" fmla="*/ 0 h 970"/>
                <a:gd name="T46" fmla="*/ 0 w 5760"/>
                <a:gd name="T47" fmla="*/ 0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60" h="970">
                  <a:moveTo>
                    <a:pt x="0" y="0"/>
                  </a:moveTo>
                  <a:lnTo>
                    <a:pt x="0" y="339"/>
                  </a:lnTo>
                  <a:lnTo>
                    <a:pt x="318" y="342"/>
                  </a:lnTo>
                  <a:lnTo>
                    <a:pt x="591" y="348"/>
                  </a:lnTo>
                  <a:lnTo>
                    <a:pt x="846" y="354"/>
                  </a:lnTo>
                  <a:lnTo>
                    <a:pt x="1074" y="360"/>
                  </a:lnTo>
                  <a:lnTo>
                    <a:pt x="1314" y="366"/>
                  </a:lnTo>
                  <a:lnTo>
                    <a:pt x="1599" y="381"/>
                  </a:lnTo>
                  <a:lnTo>
                    <a:pt x="1911" y="399"/>
                  </a:lnTo>
                  <a:lnTo>
                    <a:pt x="2241" y="420"/>
                  </a:lnTo>
                  <a:lnTo>
                    <a:pt x="2619" y="453"/>
                  </a:lnTo>
                  <a:lnTo>
                    <a:pt x="2889" y="477"/>
                  </a:lnTo>
                  <a:lnTo>
                    <a:pt x="3177" y="507"/>
                  </a:lnTo>
                  <a:lnTo>
                    <a:pt x="3498" y="543"/>
                  </a:lnTo>
                  <a:lnTo>
                    <a:pt x="3813" y="585"/>
                  </a:lnTo>
                  <a:lnTo>
                    <a:pt x="4044" y="618"/>
                  </a:lnTo>
                  <a:lnTo>
                    <a:pt x="4365" y="669"/>
                  </a:lnTo>
                  <a:lnTo>
                    <a:pt x="4683" y="726"/>
                  </a:lnTo>
                  <a:lnTo>
                    <a:pt x="4980" y="786"/>
                  </a:lnTo>
                  <a:lnTo>
                    <a:pt x="5268" y="846"/>
                  </a:lnTo>
                  <a:lnTo>
                    <a:pt x="5646" y="942"/>
                  </a:lnTo>
                  <a:lnTo>
                    <a:pt x="5759" y="969"/>
                  </a:lnTo>
                  <a:lnTo>
                    <a:pt x="5759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2400" kern="1200" smtClean="0">
                <a:solidFill>
                  <a:srgbClr val="FFFFFF"/>
                </a:solidFill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white">
            <a:xfrm>
              <a:off x="0" y="-13"/>
              <a:ext cx="5760" cy="1060"/>
            </a:xfrm>
            <a:custGeom>
              <a:avLst/>
              <a:gdLst>
                <a:gd name="T0" fmla="*/ 0 w 5760"/>
                <a:gd name="T1" fmla="*/ 753 h 1060"/>
                <a:gd name="T2" fmla="*/ 0 w 5760"/>
                <a:gd name="T3" fmla="*/ 1059 h 1060"/>
                <a:gd name="T4" fmla="*/ 5759 w 5760"/>
                <a:gd name="T5" fmla="*/ 1059 h 1060"/>
                <a:gd name="T6" fmla="*/ 5759 w 5760"/>
                <a:gd name="T7" fmla="*/ 0 h 1060"/>
                <a:gd name="T8" fmla="*/ 5430 w 5760"/>
                <a:gd name="T9" fmla="*/ 0 h 1060"/>
                <a:gd name="T10" fmla="*/ 5298 w 5760"/>
                <a:gd name="T11" fmla="*/ 84 h 1060"/>
                <a:gd name="T12" fmla="*/ 5136 w 5760"/>
                <a:gd name="T13" fmla="*/ 159 h 1060"/>
                <a:gd name="T14" fmla="*/ 4968 w 5760"/>
                <a:gd name="T15" fmla="*/ 222 h 1060"/>
                <a:gd name="T16" fmla="*/ 4812 w 5760"/>
                <a:gd name="T17" fmla="*/ 267 h 1060"/>
                <a:gd name="T18" fmla="*/ 4626 w 5760"/>
                <a:gd name="T19" fmla="*/ 324 h 1060"/>
                <a:gd name="T20" fmla="*/ 4440 w 5760"/>
                <a:gd name="T21" fmla="*/ 366 h 1060"/>
                <a:gd name="T22" fmla="*/ 4230 w 5760"/>
                <a:gd name="T23" fmla="*/ 414 h 1060"/>
                <a:gd name="T24" fmla="*/ 3939 w 5760"/>
                <a:gd name="T25" fmla="*/ 468 h 1060"/>
                <a:gd name="T26" fmla="*/ 3711 w 5760"/>
                <a:gd name="T27" fmla="*/ 504 h 1060"/>
                <a:gd name="T28" fmla="*/ 3441 w 5760"/>
                <a:gd name="T29" fmla="*/ 543 h 1060"/>
                <a:gd name="T30" fmla="*/ 3189 w 5760"/>
                <a:gd name="T31" fmla="*/ 579 h 1060"/>
                <a:gd name="T32" fmla="*/ 2925 w 5760"/>
                <a:gd name="T33" fmla="*/ 606 h 1060"/>
                <a:gd name="T34" fmla="*/ 2679 w 5760"/>
                <a:gd name="T35" fmla="*/ 633 h 1060"/>
                <a:gd name="T36" fmla="*/ 2418 w 5760"/>
                <a:gd name="T37" fmla="*/ 654 h 1060"/>
                <a:gd name="T38" fmla="*/ 2142 w 5760"/>
                <a:gd name="T39" fmla="*/ 675 h 1060"/>
                <a:gd name="T40" fmla="*/ 1896 w 5760"/>
                <a:gd name="T41" fmla="*/ 693 h 1060"/>
                <a:gd name="T42" fmla="*/ 1647 w 5760"/>
                <a:gd name="T43" fmla="*/ 708 h 1060"/>
                <a:gd name="T44" fmla="*/ 1404 w 5760"/>
                <a:gd name="T45" fmla="*/ 720 h 1060"/>
                <a:gd name="T46" fmla="*/ 1170 w 5760"/>
                <a:gd name="T47" fmla="*/ 732 h 1060"/>
                <a:gd name="T48" fmla="*/ 906 w 5760"/>
                <a:gd name="T49" fmla="*/ 738 h 1060"/>
                <a:gd name="T50" fmla="*/ 534 w 5760"/>
                <a:gd name="T51" fmla="*/ 747 h 1060"/>
                <a:gd name="T52" fmla="*/ 201 w 5760"/>
                <a:gd name="T53" fmla="*/ 753 h 1060"/>
                <a:gd name="T54" fmla="*/ 0 w 5760"/>
                <a:gd name="T55" fmla="*/ 753 h 1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60" h="1060">
                  <a:moveTo>
                    <a:pt x="0" y="753"/>
                  </a:moveTo>
                  <a:lnTo>
                    <a:pt x="0" y="1059"/>
                  </a:lnTo>
                  <a:lnTo>
                    <a:pt x="5759" y="1059"/>
                  </a:lnTo>
                  <a:lnTo>
                    <a:pt x="5759" y="0"/>
                  </a:lnTo>
                  <a:lnTo>
                    <a:pt x="5430" y="0"/>
                  </a:lnTo>
                  <a:lnTo>
                    <a:pt x="5298" y="84"/>
                  </a:lnTo>
                  <a:lnTo>
                    <a:pt x="5136" y="159"/>
                  </a:lnTo>
                  <a:lnTo>
                    <a:pt x="4968" y="222"/>
                  </a:lnTo>
                  <a:lnTo>
                    <a:pt x="4812" y="267"/>
                  </a:lnTo>
                  <a:lnTo>
                    <a:pt x="4626" y="324"/>
                  </a:lnTo>
                  <a:lnTo>
                    <a:pt x="4440" y="366"/>
                  </a:lnTo>
                  <a:lnTo>
                    <a:pt x="4230" y="414"/>
                  </a:lnTo>
                  <a:lnTo>
                    <a:pt x="3939" y="468"/>
                  </a:lnTo>
                  <a:lnTo>
                    <a:pt x="3711" y="504"/>
                  </a:lnTo>
                  <a:lnTo>
                    <a:pt x="3441" y="543"/>
                  </a:lnTo>
                  <a:lnTo>
                    <a:pt x="3189" y="579"/>
                  </a:lnTo>
                  <a:lnTo>
                    <a:pt x="2925" y="606"/>
                  </a:lnTo>
                  <a:lnTo>
                    <a:pt x="2679" y="633"/>
                  </a:lnTo>
                  <a:lnTo>
                    <a:pt x="2418" y="654"/>
                  </a:lnTo>
                  <a:lnTo>
                    <a:pt x="2142" y="675"/>
                  </a:lnTo>
                  <a:lnTo>
                    <a:pt x="1896" y="693"/>
                  </a:lnTo>
                  <a:lnTo>
                    <a:pt x="1647" y="708"/>
                  </a:lnTo>
                  <a:lnTo>
                    <a:pt x="1404" y="720"/>
                  </a:lnTo>
                  <a:lnTo>
                    <a:pt x="1170" y="732"/>
                  </a:lnTo>
                  <a:lnTo>
                    <a:pt x="906" y="738"/>
                  </a:lnTo>
                  <a:lnTo>
                    <a:pt x="534" y="747"/>
                  </a:lnTo>
                  <a:lnTo>
                    <a:pt x="201" y="753"/>
                  </a:lnTo>
                  <a:lnTo>
                    <a:pt x="0" y="753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2400" kern="1200" smtClean="0">
                <a:solidFill>
                  <a:srgbClr val="FFFFFF"/>
                </a:solidFill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white">
            <a:xfrm>
              <a:off x="0" y="-13"/>
              <a:ext cx="5284" cy="673"/>
            </a:xfrm>
            <a:custGeom>
              <a:avLst/>
              <a:gdLst>
                <a:gd name="T0" fmla="*/ 0 w 5284"/>
                <a:gd name="T1" fmla="*/ 366 h 673"/>
                <a:gd name="T2" fmla="*/ 0 w 5284"/>
                <a:gd name="T3" fmla="*/ 672 h 673"/>
                <a:gd name="T4" fmla="*/ 303 w 5284"/>
                <a:gd name="T5" fmla="*/ 672 h 673"/>
                <a:gd name="T6" fmla="*/ 723 w 5284"/>
                <a:gd name="T7" fmla="*/ 663 h 673"/>
                <a:gd name="T8" fmla="*/ 1020 w 5284"/>
                <a:gd name="T9" fmla="*/ 654 h 673"/>
                <a:gd name="T10" fmla="*/ 1302 w 5284"/>
                <a:gd name="T11" fmla="*/ 642 h 673"/>
                <a:gd name="T12" fmla="*/ 1554 w 5284"/>
                <a:gd name="T13" fmla="*/ 630 h 673"/>
                <a:gd name="T14" fmla="*/ 1779 w 5284"/>
                <a:gd name="T15" fmla="*/ 615 h 673"/>
                <a:gd name="T16" fmla="*/ 1962 w 5284"/>
                <a:gd name="T17" fmla="*/ 606 h 673"/>
                <a:gd name="T18" fmla="*/ 2193 w 5284"/>
                <a:gd name="T19" fmla="*/ 588 h 673"/>
                <a:gd name="T20" fmla="*/ 2448 w 5284"/>
                <a:gd name="T21" fmla="*/ 570 h 673"/>
                <a:gd name="T22" fmla="*/ 2700 w 5284"/>
                <a:gd name="T23" fmla="*/ 546 h 673"/>
                <a:gd name="T24" fmla="*/ 2904 w 5284"/>
                <a:gd name="T25" fmla="*/ 528 h 673"/>
                <a:gd name="T26" fmla="*/ 3138 w 5284"/>
                <a:gd name="T27" fmla="*/ 498 h 673"/>
                <a:gd name="T28" fmla="*/ 3324 w 5284"/>
                <a:gd name="T29" fmla="*/ 474 h 673"/>
                <a:gd name="T30" fmla="*/ 3534 w 5284"/>
                <a:gd name="T31" fmla="*/ 447 h 673"/>
                <a:gd name="T32" fmla="*/ 3735 w 5284"/>
                <a:gd name="T33" fmla="*/ 420 h 673"/>
                <a:gd name="T34" fmla="*/ 3933 w 5284"/>
                <a:gd name="T35" fmla="*/ 384 h 673"/>
                <a:gd name="T36" fmla="*/ 4116 w 5284"/>
                <a:gd name="T37" fmla="*/ 351 h 673"/>
                <a:gd name="T38" fmla="*/ 4266 w 5284"/>
                <a:gd name="T39" fmla="*/ 318 h 673"/>
                <a:gd name="T40" fmla="*/ 4446 w 5284"/>
                <a:gd name="T41" fmla="*/ 279 h 673"/>
                <a:gd name="T42" fmla="*/ 4620 w 5284"/>
                <a:gd name="T43" fmla="*/ 237 h 673"/>
                <a:gd name="T44" fmla="*/ 4779 w 5284"/>
                <a:gd name="T45" fmla="*/ 192 h 673"/>
                <a:gd name="T46" fmla="*/ 4920 w 5284"/>
                <a:gd name="T47" fmla="*/ 147 h 673"/>
                <a:gd name="T48" fmla="*/ 5085 w 5284"/>
                <a:gd name="T49" fmla="*/ 90 h 673"/>
                <a:gd name="T50" fmla="*/ 5193 w 5284"/>
                <a:gd name="T51" fmla="*/ 42 h 673"/>
                <a:gd name="T52" fmla="*/ 5283 w 5284"/>
                <a:gd name="T53" fmla="*/ 0 h 673"/>
                <a:gd name="T54" fmla="*/ 3201 w 5284"/>
                <a:gd name="T55" fmla="*/ 0 h 673"/>
                <a:gd name="T56" fmla="*/ 2982 w 5284"/>
                <a:gd name="T57" fmla="*/ 57 h 673"/>
                <a:gd name="T58" fmla="*/ 2775 w 5284"/>
                <a:gd name="T59" fmla="*/ 108 h 673"/>
                <a:gd name="T60" fmla="*/ 2562 w 5284"/>
                <a:gd name="T61" fmla="*/ 150 h 673"/>
                <a:gd name="T62" fmla="*/ 2397 w 5284"/>
                <a:gd name="T63" fmla="*/ 183 h 673"/>
                <a:gd name="T64" fmla="*/ 2205 w 5284"/>
                <a:gd name="T65" fmla="*/ 213 h 673"/>
                <a:gd name="T66" fmla="*/ 2001 w 5284"/>
                <a:gd name="T67" fmla="*/ 243 h 673"/>
                <a:gd name="T68" fmla="*/ 1776 w 5284"/>
                <a:gd name="T69" fmla="*/ 273 h 673"/>
                <a:gd name="T70" fmla="*/ 1536 w 5284"/>
                <a:gd name="T71" fmla="*/ 297 h 673"/>
                <a:gd name="T72" fmla="*/ 1344 w 5284"/>
                <a:gd name="T73" fmla="*/ 312 h 673"/>
                <a:gd name="T74" fmla="*/ 1134 w 5284"/>
                <a:gd name="T75" fmla="*/ 330 h 673"/>
                <a:gd name="T76" fmla="*/ 921 w 5284"/>
                <a:gd name="T77" fmla="*/ 342 h 673"/>
                <a:gd name="T78" fmla="*/ 696 w 5284"/>
                <a:gd name="T79" fmla="*/ 354 h 673"/>
                <a:gd name="T80" fmla="*/ 501 w 5284"/>
                <a:gd name="T81" fmla="*/ 360 h 673"/>
                <a:gd name="T82" fmla="*/ 279 w 5284"/>
                <a:gd name="T83" fmla="*/ 366 h 673"/>
                <a:gd name="T84" fmla="*/ 99 w 5284"/>
                <a:gd name="T85" fmla="*/ 369 h 673"/>
                <a:gd name="T86" fmla="*/ 0 w 5284"/>
                <a:gd name="T87" fmla="*/ 366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284" h="673">
                  <a:moveTo>
                    <a:pt x="0" y="366"/>
                  </a:moveTo>
                  <a:lnTo>
                    <a:pt x="0" y="672"/>
                  </a:lnTo>
                  <a:lnTo>
                    <a:pt x="303" y="672"/>
                  </a:lnTo>
                  <a:lnTo>
                    <a:pt x="723" y="663"/>
                  </a:lnTo>
                  <a:lnTo>
                    <a:pt x="1020" y="654"/>
                  </a:lnTo>
                  <a:lnTo>
                    <a:pt x="1302" y="642"/>
                  </a:lnTo>
                  <a:lnTo>
                    <a:pt x="1554" y="630"/>
                  </a:lnTo>
                  <a:lnTo>
                    <a:pt x="1779" y="615"/>
                  </a:lnTo>
                  <a:lnTo>
                    <a:pt x="1962" y="606"/>
                  </a:lnTo>
                  <a:lnTo>
                    <a:pt x="2193" y="588"/>
                  </a:lnTo>
                  <a:lnTo>
                    <a:pt x="2448" y="570"/>
                  </a:lnTo>
                  <a:lnTo>
                    <a:pt x="2700" y="546"/>
                  </a:lnTo>
                  <a:lnTo>
                    <a:pt x="2904" y="528"/>
                  </a:lnTo>
                  <a:lnTo>
                    <a:pt x="3138" y="498"/>
                  </a:lnTo>
                  <a:lnTo>
                    <a:pt x="3324" y="474"/>
                  </a:lnTo>
                  <a:lnTo>
                    <a:pt x="3534" y="447"/>
                  </a:lnTo>
                  <a:lnTo>
                    <a:pt x="3735" y="420"/>
                  </a:lnTo>
                  <a:lnTo>
                    <a:pt x="3933" y="384"/>
                  </a:lnTo>
                  <a:lnTo>
                    <a:pt x="4116" y="351"/>
                  </a:lnTo>
                  <a:lnTo>
                    <a:pt x="4266" y="318"/>
                  </a:lnTo>
                  <a:lnTo>
                    <a:pt x="4446" y="279"/>
                  </a:lnTo>
                  <a:lnTo>
                    <a:pt x="4620" y="237"/>
                  </a:lnTo>
                  <a:lnTo>
                    <a:pt x="4779" y="192"/>
                  </a:lnTo>
                  <a:lnTo>
                    <a:pt x="4920" y="147"/>
                  </a:lnTo>
                  <a:lnTo>
                    <a:pt x="5085" y="90"/>
                  </a:lnTo>
                  <a:lnTo>
                    <a:pt x="5193" y="42"/>
                  </a:lnTo>
                  <a:lnTo>
                    <a:pt x="5283" y="0"/>
                  </a:lnTo>
                  <a:lnTo>
                    <a:pt x="3201" y="0"/>
                  </a:lnTo>
                  <a:lnTo>
                    <a:pt x="2982" y="57"/>
                  </a:lnTo>
                  <a:lnTo>
                    <a:pt x="2775" y="108"/>
                  </a:lnTo>
                  <a:lnTo>
                    <a:pt x="2562" y="150"/>
                  </a:lnTo>
                  <a:lnTo>
                    <a:pt x="2397" y="183"/>
                  </a:lnTo>
                  <a:lnTo>
                    <a:pt x="2205" y="213"/>
                  </a:lnTo>
                  <a:lnTo>
                    <a:pt x="2001" y="243"/>
                  </a:lnTo>
                  <a:lnTo>
                    <a:pt x="1776" y="273"/>
                  </a:lnTo>
                  <a:lnTo>
                    <a:pt x="1536" y="297"/>
                  </a:lnTo>
                  <a:lnTo>
                    <a:pt x="1344" y="312"/>
                  </a:lnTo>
                  <a:lnTo>
                    <a:pt x="1134" y="330"/>
                  </a:lnTo>
                  <a:lnTo>
                    <a:pt x="921" y="342"/>
                  </a:lnTo>
                  <a:lnTo>
                    <a:pt x="696" y="354"/>
                  </a:lnTo>
                  <a:lnTo>
                    <a:pt x="501" y="360"/>
                  </a:lnTo>
                  <a:lnTo>
                    <a:pt x="279" y="366"/>
                  </a:lnTo>
                  <a:lnTo>
                    <a:pt x="99" y="369"/>
                  </a:lnTo>
                  <a:lnTo>
                    <a:pt x="0" y="366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2400" kern="1200" smtClean="0">
                <a:solidFill>
                  <a:srgbClr val="FFFFFF"/>
                </a:solidFill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white">
            <a:xfrm>
              <a:off x="0" y="-13"/>
              <a:ext cx="2884" cy="286"/>
            </a:xfrm>
            <a:custGeom>
              <a:avLst/>
              <a:gdLst>
                <a:gd name="T0" fmla="*/ 0 w 2884"/>
                <a:gd name="T1" fmla="*/ 0 h 286"/>
                <a:gd name="T2" fmla="*/ 0 w 2884"/>
                <a:gd name="T3" fmla="*/ 285 h 286"/>
                <a:gd name="T4" fmla="*/ 192 w 2884"/>
                <a:gd name="T5" fmla="*/ 285 h 286"/>
                <a:gd name="T6" fmla="*/ 384 w 2884"/>
                <a:gd name="T7" fmla="*/ 282 h 286"/>
                <a:gd name="T8" fmla="*/ 579 w 2884"/>
                <a:gd name="T9" fmla="*/ 276 h 286"/>
                <a:gd name="T10" fmla="*/ 789 w 2884"/>
                <a:gd name="T11" fmla="*/ 267 h 286"/>
                <a:gd name="T12" fmla="*/ 999 w 2884"/>
                <a:gd name="T13" fmla="*/ 258 h 286"/>
                <a:gd name="T14" fmla="*/ 1161 w 2884"/>
                <a:gd name="T15" fmla="*/ 246 h 286"/>
                <a:gd name="T16" fmla="*/ 1302 w 2884"/>
                <a:gd name="T17" fmla="*/ 234 h 286"/>
                <a:gd name="T18" fmla="*/ 1458 w 2884"/>
                <a:gd name="T19" fmla="*/ 222 h 286"/>
                <a:gd name="T20" fmla="*/ 1665 w 2884"/>
                <a:gd name="T21" fmla="*/ 201 h 286"/>
                <a:gd name="T22" fmla="*/ 1992 w 2884"/>
                <a:gd name="T23" fmla="*/ 159 h 286"/>
                <a:gd name="T24" fmla="*/ 2301 w 2884"/>
                <a:gd name="T25" fmla="*/ 117 h 286"/>
                <a:gd name="T26" fmla="*/ 2604 w 2884"/>
                <a:gd name="T27" fmla="*/ 60 h 286"/>
                <a:gd name="T28" fmla="*/ 2883 w 2884"/>
                <a:gd name="T29" fmla="*/ 0 h 286"/>
                <a:gd name="T30" fmla="*/ 0 w 2884"/>
                <a:gd name="T31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84" h="286">
                  <a:moveTo>
                    <a:pt x="0" y="0"/>
                  </a:moveTo>
                  <a:lnTo>
                    <a:pt x="0" y="285"/>
                  </a:lnTo>
                  <a:lnTo>
                    <a:pt x="192" y="285"/>
                  </a:lnTo>
                  <a:lnTo>
                    <a:pt x="384" y="282"/>
                  </a:lnTo>
                  <a:lnTo>
                    <a:pt x="579" y="276"/>
                  </a:lnTo>
                  <a:lnTo>
                    <a:pt x="789" y="267"/>
                  </a:lnTo>
                  <a:lnTo>
                    <a:pt x="999" y="258"/>
                  </a:lnTo>
                  <a:lnTo>
                    <a:pt x="1161" y="246"/>
                  </a:lnTo>
                  <a:lnTo>
                    <a:pt x="1302" y="234"/>
                  </a:lnTo>
                  <a:lnTo>
                    <a:pt x="1458" y="222"/>
                  </a:lnTo>
                  <a:lnTo>
                    <a:pt x="1665" y="201"/>
                  </a:lnTo>
                  <a:lnTo>
                    <a:pt x="1992" y="159"/>
                  </a:lnTo>
                  <a:lnTo>
                    <a:pt x="2301" y="117"/>
                  </a:lnTo>
                  <a:lnTo>
                    <a:pt x="2604" y="60"/>
                  </a:lnTo>
                  <a:lnTo>
                    <a:pt x="288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2400" kern="1200" smtClean="0">
                <a:solidFill>
                  <a:srgbClr val="FFFFFF"/>
                </a:solidFill>
                <a:latin typeface="Times" charset="0"/>
                <a:ea typeface="+mn-ea"/>
                <a:cs typeface="+mn-cs"/>
              </a:endParaRPr>
            </a:p>
          </p:txBody>
        </p:sp>
      </p:grpSp>
      <p:sp>
        <p:nvSpPr>
          <p:cNvPr id="4108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543050"/>
            <a:ext cx="7772400" cy="8572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E48D2A2-370B-4BE3-A01C-C1F7BD8BDAAF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767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A975BC-68A0-47B5-A45C-29CB8811971E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1639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4DFA4B-17B1-4DC2-9729-155298F29B9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5197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38F39A-A8DE-46B2-909B-D8A79FC8F7BE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75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C57C4A-5D98-4C9A-8832-4D76BCADFA8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3012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FD7456-324A-4C43-8C7F-1198905A21F6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2941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AB8BFD-FE5C-429E-8520-E2EB4F29A2E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16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28"/>
          <p:cNvPicPr preferRelativeResize="0"/>
          <p:nvPr/>
        </p:nvPicPr>
        <p:blipFill rotWithShape="1">
          <a:blip r:embed="rId2">
            <a:alphaModFix/>
          </a:blip>
          <a:srcRect t="5004" b="4995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A72626-B81C-47B8-A291-BAB401F715F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00239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29C15D-6B9D-4716-A5AB-C037FF9B32C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6917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6915E8-306E-446D-A2FE-CB6548ACE913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52815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C7D8E4-9359-42F1-AE27-D5141004ECB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3396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9525" y="-15477"/>
            <a:ext cx="9153525" cy="5158979"/>
            <a:chOff x="-6" y="-13"/>
            <a:chExt cx="5766" cy="4333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invGray">
            <a:xfrm>
              <a:off x="5549" y="0"/>
              <a:ext cx="211" cy="43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2400" kern="1200" smtClean="0">
                <a:solidFill>
                  <a:srgbClr val="FFFFFF"/>
                </a:solidFill>
                <a:latin typeface="Times" charset="0"/>
                <a:ea typeface="+mn-ea"/>
              </a:endParaRPr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white">
            <a:xfrm>
              <a:off x="-6" y="2828"/>
              <a:ext cx="3625" cy="1492"/>
            </a:xfrm>
            <a:custGeom>
              <a:avLst/>
              <a:gdLst>
                <a:gd name="T0" fmla="*/ 0 w 3625"/>
                <a:gd name="T1" fmla="*/ 1491 h 1492"/>
                <a:gd name="T2" fmla="*/ 0 w 3625"/>
                <a:gd name="T3" fmla="*/ 0 h 1492"/>
                <a:gd name="T4" fmla="*/ 171 w 3625"/>
                <a:gd name="T5" fmla="*/ 3 h 1492"/>
                <a:gd name="T6" fmla="*/ 355 w 3625"/>
                <a:gd name="T7" fmla="*/ 9 h 1492"/>
                <a:gd name="T8" fmla="*/ 499 w 3625"/>
                <a:gd name="T9" fmla="*/ 21 h 1492"/>
                <a:gd name="T10" fmla="*/ 650 w 3625"/>
                <a:gd name="T11" fmla="*/ 36 h 1492"/>
                <a:gd name="T12" fmla="*/ 809 w 3625"/>
                <a:gd name="T13" fmla="*/ 54 h 1492"/>
                <a:gd name="T14" fmla="*/ 957 w 3625"/>
                <a:gd name="T15" fmla="*/ 78 h 1492"/>
                <a:gd name="T16" fmla="*/ 1119 w 3625"/>
                <a:gd name="T17" fmla="*/ 105 h 1492"/>
                <a:gd name="T18" fmla="*/ 1261 w 3625"/>
                <a:gd name="T19" fmla="*/ 133 h 1492"/>
                <a:gd name="T20" fmla="*/ 1441 w 3625"/>
                <a:gd name="T21" fmla="*/ 175 h 1492"/>
                <a:gd name="T22" fmla="*/ 1598 w 3625"/>
                <a:gd name="T23" fmla="*/ 217 h 1492"/>
                <a:gd name="T24" fmla="*/ 1763 w 3625"/>
                <a:gd name="T25" fmla="*/ 269 h 1492"/>
                <a:gd name="T26" fmla="*/ 1887 w 3625"/>
                <a:gd name="T27" fmla="*/ 308 h 1492"/>
                <a:gd name="T28" fmla="*/ 2085 w 3625"/>
                <a:gd name="T29" fmla="*/ 384 h 1492"/>
                <a:gd name="T30" fmla="*/ 2230 w 3625"/>
                <a:gd name="T31" fmla="*/ 444 h 1492"/>
                <a:gd name="T32" fmla="*/ 2456 w 3625"/>
                <a:gd name="T33" fmla="*/ 547 h 1492"/>
                <a:gd name="T34" fmla="*/ 2666 w 3625"/>
                <a:gd name="T35" fmla="*/ 662 h 1492"/>
                <a:gd name="T36" fmla="*/ 2859 w 3625"/>
                <a:gd name="T37" fmla="*/ 786 h 1492"/>
                <a:gd name="T38" fmla="*/ 3046 w 3625"/>
                <a:gd name="T39" fmla="*/ 920 h 1492"/>
                <a:gd name="T40" fmla="*/ 3193 w 3625"/>
                <a:gd name="T41" fmla="*/ 1038 h 1492"/>
                <a:gd name="T42" fmla="*/ 3332 w 3625"/>
                <a:gd name="T43" fmla="*/ 1168 h 1492"/>
                <a:gd name="T44" fmla="*/ 3440 w 3625"/>
                <a:gd name="T45" fmla="*/ 1280 h 1492"/>
                <a:gd name="T46" fmla="*/ 3524 w 3625"/>
                <a:gd name="T47" fmla="*/ 1380 h 1492"/>
                <a:gd name="T48" fmla="*/ 3624 w 3625"/>
                <a:gd name="T49" fmla="*/ 1491 h 1492"/>
                <a:gd name="T50" fmla="*/ 3608 w 3625"/>
                <a:gd name="T51" fmla="*/ 1491 h 1492"/>
                <a:gd name="T52" fmla="*/ 0 w 3625"/>
                <a:gd name="T53" fmla="*/ 1491 h 1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25" h="1492">
                  <a:moveTo>
                    <a:pt x="0" y="1491"/>
                  </a:moveTo>
                  <a:lnTo>
                    <a:pt x="0" y="0"/>
                  </a:lnTo>
                  <a:lnTo>
                    <a:pt x="171" y="3"/>
                  </a:lnTo>
                  <a:lnTo>
                    <a:pt x="355" y="9"/>
                  </a:lnTo>
                  <a:lnTo>
                    <a:pt x="499" y="21"/>
                  </a:lnTo>
                  <a:lnTo>
                    <a:pt x="650" y="36"/>
                  </a:lnTo>
                  <a:lnTo>
                    <a:pt x="809" y="54"/>
                  </a:lnTo>
                  <a:lnTo>
                    <a:pt x="957" y="78"/>
                  </a:lnTo>
                  <a:lnTo>
                    <a:pt x="1119" y="105"/>
                  </a:lnTo>
                  <a:lnTo>
                    <a:pt x="1261" y="133"/>
                  </a:lnTo>
                  <a:lnTo>
                    <a:pt x="1441" y="175"/>
                  </a:lnTo>
                  <a:lnTo>
                    <a:pt x="1598" y="217"/>
                  </a:lnTo>
                  <a:lnTo>
                    <a:pt x="1763" y="269"/>
                  </a:lnTo>
                  <a:lnTo>
                    <a:pt x="1887" y="308"/>
                  </a:lnTo>
                  <a:lnTo>
                    <a:pt x="2085" y="384"/>
                  </a:lnTo>
                  <a:lnTo>
                    <a:pt x="2230" y="444"/>
                  </a:lnTo>
                  <a:lnTo>
                    <a:pt x="2456" y="547"/>
                  </a:lnTo>
                  <a:lnTo>
                    <a:pt x="2666" y="662"/>
                  </a:lnTo>
                  <a:lnTo>
                    <a:pt x="2859" y="786"/>
                  </a:lnTo>
                  <a:lnTo>
                    <a:pt x="3046" y="920"/>
                  </a:lnTo>
                  <a:lnTo>
                    <a:pt x="3193" y="1038"/>
                  </a:lnTo>
                  <a:lnTo>
                    <a:pt x="3332" y="1168"/>
                  </a:lnTo>
                  <a:lnTo>
                    <a:pt x="3440" y="1280"/>
                  </a:lnTo>
                  <a:lnTo>
                    <a:pt x="3524" y="1380"/>
                  </a:lnTo>
                  <a:lnTo>
                    <a:pt x="3624" y="1491"/>
                  </a:lnTo>
                  <a:lnTo>
                    <a:pt x="3608" y="1491"/>
                  </a:lnTo>
                  <a:lnTo>
                    <a:pt x="0" y="1491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2400" kern="1200" smtClean="0">
                <a:solidFill>
                  <a:srgbClr val="FFFFFF"/>
                </a:solidFill>
                <a:latin typeface="Times" charset="0"/>
                <a:ea typeface="+mn-ea"/>
              </a:endParaRPr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white">
            <a:xfrm>
              <a:off x="0" y="2405"/>
              <a:ext cx="5143" cy="1902"/>
            </a:xfrm>
            <a:custGeom>
              <a:avLst/>
              <a:gdLst>
                <a:gd name="T0" fmla="*/ 2718 w 5143"/>
                <a:gd name="T1" fmla="*/ 405 h 1902"/>
                <a:gd name="T2" fmla="*/ 2466 w 5143"/>
                <a:gd name="T3" fmla="*/ 333 h 1902"/>
                <a:gd name="T4" fmla="*/ 2202 w 5143"/>
                <a:gd name="T5" fmla="*/ 261 h 1902"/>
                <a:gd name="T6" fmla="*/ 1929 w 5143"/>
                <a:gd name="T7" fmla="*/ 198 h 1902"/>
                <a:gd name="T8" fmla="*/ 1695 w 5143"/>
                <a:gd name="T9" fmla="*/ 153 h 1902"/>
                <a:gd name="T10" fmla="*/ 1434 w 5143"/>
                <a:gd name="T11" fmla="*/ 111 h 1902"/>
                <a:gd name="T12" fmla="*/ 1188 w 5143"/>
                <a:gd name="T13" fmla="*/ 75 h 1902"/>
                <a:gd name="T14" fmla="*/ 957 w 5143"/>
                <a:gd name="T15" fmla="*/ 48 h 1902"/>
                <a:gd name="T16" fmla="*/ 747 w 5143"/>
                <a:gd name="T17" fmla="*/ 30 h 1902"/>
                <a:gd name="T18" fmla="*/ 501 w 5143"/>
                <a:gd name="T19" fmla="*/ 15 h 1902"/>
                <a:gd name="T20" fmla="*/ 246 w 5143"/>
                <a:gd name="T21" fmla="*/ 3 h 1902"/>
                <a:gd name="T22" fmla="*/ 0 w 5143"/>
                <a:gd name="T23" fmla="*/ 0 h 1902"/>
                <a:gd name="T24" fmla="*/ 0 w 5143"/>
                <a:gd name="T25" fmla="*/ 275 h 1902"/>
                <a:gd name="T26" fmla="*/ 0 w 5143"/>
                <a:gd name="T27" fmla="*/ 345 h 1902"/>
                <a:gd name="T28" fmla="*/ 0 w 5143"/>
                <a:gd name="T29" fmla="*/ 275 h 1902"/>
                <a:gd name="T30" fmla="*/ 0 w 5143"/>
                <a:gd name="T31" fmla="*/ 342 h 1902"/>
                <a:gd name="T32" fmla="*/ 339 w 5143"/>
                <a:gd name="T33" fmla="*/ 351 h 1902"/>
                <a:gd name="T34" fmla="*/ 606 w 5143"/>
                <a:gd name="T35" fmla="*/ 372 h 1902"/>
                <a:gd name="T36" fmla="*/ 852 w 5143"/>
                <a:gd name="T37" fmla="*/ 399 h 1902"/>
                <a:gd name="T38" fmla="*/ 1068 w 5143"/>
                <a:gd name="T39" fmla="*/ 435 h 1902"/>
                <a:gd name="T40" fmla="*/ 1275 w 5143"/>
                <a:gd name="T41" fmla="*/ 474 h 1902"/>
                <a:gd name="T42" fmla="*/ 1545 w 5143"/>
                <a:gd name="T43" fmla="*/ 540 h 1902"/>
                <a:gd name="T44" fmla="*/ 1761 w 5143"/>
                <a:gd name="T45" fmla="*/ 603 h 1902"/>
                <a:gd name="T46" fmla="*/ 1971 w 5143"/>
                <a:gd name="T47" fmla="*/ 678 h 1902"/>
                <a:gd name="T48" fmla="*/ 2166 w 5143"/>
                <a:gd name="T49" fmla="*/ 747 h 1902"/>
                <a:gd name="T50" fmla="*/ 2397 w 5143"/>
                <a:gd name="T51" fmla="*/ 852 h 1902"/>
                <a:gd name="T52" fmla="*/ 2613 w 5143"/>
                <a:gd name="T53" fmla="*/ 960 h 1902"/>
                <a:gd name="T54" fmla="*/ 2832 w 5143"/>
                <a:gd name="T55" fmla="*/ 1095 h 1902"/>
                <a:gd name="T56" fmla="*/ 3012 w 5143"/>
                <a:gd name="T57" fmla="*/ 1212 h 1902"/>
                <a:gd name="T58" fmla="*/ 3186 w 5143"/>
                <a:gd name="T59" fmla="*/ 1347 h 1902"/>
                <a:gd name="T60" fmla="*/ 3351 w 5143"/>
                <a:gd name="T61" fmla="*/ 1497 h 1902"/>
                <a:gd name="T62" fmla="*/ 3480 w 5143"/>
                <a:gd name="T63" fmla="*/ 1629 h 1902"/>
                <a:gd name="T64" fmla="*/ 3612 w 5143"/>
                <a:gd name="T65" fmla="*/ 1785 h 1902"/>
                <a:gd name="T66" fmla="*/ 3699 w 5143"/>
                <a:gd name="T67" fmla="*/ 1901 h 1902"/>
                <a:gd name="T68" fmla="*/ 5142 w 5143"/>
                <a:gd name="T69" fmla="*/ 1901 h 1902"/>
                <a:gd name="T70" fmla="*/ 5076 w 5143"/>
                <a:gd name="T71" fmla="*/ 1827 h 1902"/>
                <a:gd name="T72" fmla="*/ 4968 w 5143"/>
                <a:gd name="T73" fmla="*/ 1707 h 1902"/>
                <a:gd name="T74" fmla="*/ 4797 w 5143"/>
                <a:gd name="T75" fmla="*/ 1539 h 1902"/>
                <a:gd name="T76" fmla="*/ 4617 w 5143"/>
                <a:gd name="T77" fmla="*/ 1383 h 1902"/>
                <a:gd name="T78" fmla="*/ 4410 w 5143"/>
                <a:gd name="T79" fmla="*/ 1221 h 1902"/>
                <a:gd name="T80" fmla="*/ 4185 w 5143"/>
                <a:gd name="T81" fmla="*/ 1071 h 1902"/>
                <a:gd name="T82" fmla="*/ 3960 w 5143"/>
                <a:gd name="T83" fmla="*/ 939 h 1902"/>
                <a:gd name="T84" fmla="*/ 3708 w 5143"/>
                <a:gd name="T85" fmla="*/ 801 h 1902"/>
                <a:gd name="T86" fmla="*/ 3492 w 5143"/>
                <a:gd name="T87" fmla="*/ 702 h 1902"/>
                <a:gd name="T88" fmla="*/ 3231 w 5143"/>
                <a:gd name="T89" fmla="*/ 588 h 1902"/>
                <a:gd name="T90" fmla="*/ 2964 w 5143"/>
                <a:gd name="T91" fmla="*/ 489 h 1902"/>
                <a:gd name="T92" fmla="*/ 2718 w 5143"/>
                <a:gd name="T93" fmla="*/ 405 h 1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143" h="1902">
                  <a:moveTo>
                    <a:pt x="2718" y="405"/>
                  </a:moveTo>
                  <a:lnTo>
                    <a:pt x="2466" y="333"/>
                  </a:lnTo>
                  <a:lnTo>
                    <a:pt x="2202" y="261"/>
                  </a:lnTo>
                  <a:lnTo>
                    <a:pt x="1929" y="198"/>
                  </a:lnTo>
                  <a:lnTo>
                    <a:pt x="1695" y="153"/>
                  </a:lnTo>
                  <a:lnTo>
                    <a:pt x="1434" y="111"/>
                  </a:lnTo>
                  <a:lnTo>
                    <a:pt x="1188" y="75"/>
                  </a:lnTo>
                  <a:lnTo>
                    <a:pt x="957" y="48"/>
                  </a:lnTo>
                  <a:lnTo>
                    <a:pt x="747" y="30"/>
                  </a:lnTo>
                  <a:lnTo>
                    <a:pt x="501" y="15"/>
                  </a:lnTo>
                  <a:lnTo>
                    <a:pt x="246" y="3"/>
                  </a:lnTo>
                  <a:lnTo>
                    <a:pt x="0" y="0"/>
                  </a:lnTo>
                  <a:lnTo>
                    <a:pt x="0" y="275"/>
                  </a:lnTo>
                  <a:lnTo>
                    <a:pt x="0" y="345"/>
                  </a:lnTo>
                  <a:lnTo>
                    <a:pt x="0" y="275"/>
                  </a:lnTo>
                  <a:lnTo>
                    <a:pt x="0" y="342"/>
                  </a:lnTo>
                  <a:lnTo>
                    <a:pt x="339" y="351"/>
                  </a:lnTo>
                  <a:lnTo>
                    <a:pt x="606" y="372"/>
                  </a:lnTo>
                  <a:lnTo>
                    <a:pt x="852" y="399"/>
                  </a:lnTo>
                  <a:lnTo>
                    <a:pt x="1068" y="435"/>
                  </a:lnTo>
                  <a:lnTo>
                    <a:pt x="1275" y="474"/>
                  </a:lnTo>
                  <a:lnTo>
                    <a:pt x="1545" y="540"/>
                  </a:lnTo>
                  <a:lnTo>
                    <a:pt x="1761" y="603"/>
                  </a:lnTo>
                  <a:lnTo>
                    <a:pt x="1971" y="678"/>
                  </a:lnTo>
                  <a:lnTo>
                    <a:pt x="2166" y="747"/>
                  </a:lnTo>
                  <a:lnTo>
                    <a:pt x="2397" y="852"/>
                  </a:lnTo>
                  <a:lnTo>
                    <a:pt x="2613" y="960"/>
                  </a:lnTo>
                  <a:lnTo>
                    <a:pt x="2832" y="1095"/>
                  </a:lnTo>
                  <a:lnTo>
                    <a:pt x="3012" y="1212"/>
                  </a:lnTo>
                  <a:lnTo>
                    <a:pt x="3186" y="1347"/>
                  </a:lnTo>
                  <a:lnTo>
                    <a:pt x="3351" y="1497"/>
                  </a:lnTo>
                  <a:lnTo>
                    <a:pt x="3480" y="1629"/>
                  </a:lnTo>
                  <a:lnTo>
                    <a:pt x="3612" y="1785"/>
                  </a:lnTo>
                  <a:lnTo>
                    <a:pt x="3699" y="1901"/>
                  </a:lnTo>
                  <a:lnTo>
                    <a:pt x="5142" y="1901"/>
                  </a:lnTo>
                  <a:lnTo>
                    <a:pt x="5076" y="1827"/>
                  </a:lnTo>
                  <a:lnTo>
                    <a:pt x="4968" y="1707"/>
                  </a:lnTo>
                  <a:lnTo>
                    <a:pt x="4797" y="1539"/>
                  </a:lnTo>
                  <a:lnTo>
                    <a:pt x="4617" y="1383"/>
                  </a:lnTo>
                  <a:lnTo>
                    <a:pt x="4410" y="1221"/>
                  </a:lnTo>
                  <a:lnTo>
                    <a:pt x="4185" y="1071"/>
                  </a:lnTo>
                  <a:lnTo>
                    <a:pt x="3960" y="939"/>
                  </a:lnTo>
                  <a:lnTo>
                    <a:pt x="3708" y="801"/>
                  </a:lnTo>
                  <a:lnTo>
                    <a:pt x="3492" y="702"/>
                  </a:lnTo>
                  <a:lnTo>
                    <a:pt x="3231" y="588"/>
                  </a:lnTo>
                  <a:lnTo>
                    <a:pt x="2964" y="489"/>
                  </a:lnTo>
                  <a:lnTo>
                    <a:pt x="2718" y="405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2400" kern="1200" smtClean="0">
                <a:solidFill>
                  <a:srgbClr val="FFFFFF"/>
                </a:solidFill>
                <a:latin typeface="Times" charset="0"/>
                <a:ea typeface="+mn-ea"/>
              </a:endParaRPr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white">
            <a:xfrm>
              <a:off x="0" y="1982"/>
              <a:ext cx="5760" cy="2325"/>
            </a:xfrm>
            <a:custGeom>
              <a:avLst/>
              <a:gdLst>
                <a:gd name="T0" fmla="*/ 0 w 5760"/>
                <a:gd name="T1" fmla="*/ 0 h 2325"/>
                <a:gd name="T2" fmla="*/ 0 w 5760"/>
                <a:gd name="T3" fmla="*/ 339 h 2325"/>
                <a:gd name="T4" fmla="*/ 558 w 5760"/>
                <a:gd name="T5" fmla="*/ 357 h 2325"/>
                <a:gd name="T6" fmla="*/ 807 w 5760"/>
                <a:gd name="T7" fmla="*/ 375 h 2325"/>
                <a:gd name="T8" fmla="*/ 1056 w 5760"/>
                <a:gd name="T9" fmla="*/ 399 h 2325"/>
                <a:gd name="T10" fmla="*/ 1272 w 5760"/>
                <a:gd name="T11" fmla="*/ 426 h 2325"/>
                <a:gd name="T12" fmla="*/ 1539 w 5760"/>
                <a:gd name="T13" fmla="*/ 465 h 2325"/>
                <a:gd name="T14" fmla="*/ 1791 w 5760"/>
                <a:gd name="T15" fmla="*/ 510 h 2325"/>
                <a:gd name="T16" fmla="*/ 2076 w 5760"/>
                <a:gd name="T17" fmla="*/ 570 h 2325"/>
                <a:gd name="T18" fmla="*/ 2334 w 5760"/>
                <a:gd name="T19" fmla="*/ 630 h 2325"/>
                <a:gd name="T20" fmla="*/ 2544 w 5760"/>
                <a:gd name="T21" fmla="*/ 687 h 2325"/>
                <a:gd name="T22" fmla="*/ 2775 w 5760"/>
                <a:gd name="T23" fmla="*/ 759 h 2325"/>
                <a:gd name="T24" fmla="*/ 3003 w 5760"/>
                <a:gd name="T25" fmla="*/ 837 h 2325"/>
                <a:gd name="T26" fmla="*/ 3231 w 5760"/>
                <a:gd name="T27" fmla="*/ 924 h 2325"/>
                <a:gd name="T28" fmla="*/ 3438 w 5760"/>
                <a:gd name="T29" fmla="*/ 1005 h 2325"/>
                <a:gd name="T30" fmla="*/ 3663 w 5760"/>
                <a:gd name="T31" fmla="*/ 1110 h 2325"/>
                <a:gd name="T32" fmla="*/ 3903 w 5760"/>
                <a:gd name="T33" fmla="*/ 1233 h 2325"/>
                <a:gd name="T34" fmla="*/ 4149 w 5760"/>
                <a:gd name="T35" fmla="*/ 1374 h 2325"/>
                <a:gd name="T36" fmla="*/ 4353 w 5760"/>
                <a:gd name="T37" fmla="*/ 1506 h 2325"/>
                <a:gd name="T38" fmla="*/ 4491 w 5760"/>
                <a:gd name="T39" fmla="*/ 1602 h 2325"/>
                <a:gd name="T40" fmla="*/ 4668 w 5760"/>
                <a:gd name="T41" fmla="*/ 1740 h 2325"/>
                <a:gd name="T42" fmla="*/ 4824 w 5760"/>
                <a:gd name="T43" fmla="*/ 1875 h 2325"/>
                <a:gd name="T44" fmla="*/ 4968 w 5760"/>
                <a:gd name="T45" fmla="*/ 2016 h 2325"/>
                <a:gd name="T46" fmla="*/ 5100 w 5760"/>
                <a:gd name="T47" fmla="*/ 2154 h 2325"/>
                <a:gd name="T48" fmla="*/ 5238 w 5760"/>
                <a:gd name="T49" fmla="*/ 2324 h 2325"/>
                <a:gd name="T50" fmla="*/ 5759 w 5760"/>
                <a:gd name="T51" fmla="*/ 2324 h 2325"/>
                <a:gd name="T52" fmla="*/ 5759 w 5760"/>
                <a:gd name="T53" fmla="*/ 1245 h 2325"/>
                <a:gd name="T54" fmla="*/ 5580 w 5760"/>
                <a:gd name="T55" fmla="*/ 1119 h 2325"/>
                <a:gd name="T56" fmla="*/ 5400 w 5760"/>
                <a:gd name="T57" fmla="*/ 1020 h 2325"/>
                <a:gd name="T58" fmla="*/ 5205 w 5760"/>
                <a:gd name="T59" fmla="*/ 918 h 2325"/>
                <a:gd name="T60" fmla="*/ 5031 w 5760"/>
                <a:gd name="T61" fmla="*/ 837 h 2325"/>
                <a:gd name="T62" fmla="*/ 4866 w 5760"/>
                <a:gd name="T63" fmla="*/ 771 h 2325"/>
                <a:gd name="T64" fmla="*/ 4710 w 5760"/>
                <a:gd name="T65" fmla="*/ 711 h 2325"/>
                <a:gd name="T66" fmla="*/ 4545 w 5760"/>
                <a:gd name="T67" fmla="*/ 651 h 2325"/>
                <a:gd name="T68" fmla="*/ 4386 w 5760"/>
                <a:gd name="T69" fmla="*/ 600 h 2325"/>
                <a:gd name="T70" fmla="*/ 4248 w 5760"/>
                <a:gd name="T71" fmla="*/ 552 h 2325"/>
                <a:gd name="T72" fmla="*/ 3993 w 5760"/>
                <a:gd name="T73" fmla="*/ 483 h 2325"/>
                <a:gd name="T74" fmla="*/ 3777 w 5760"/>
                <a:gd name="T75" fmla="*/ 423 h 2325"/>
                <a:gd name="T76" fmla="*/ 3564 w 5760"/>
                <a:gd name="T77" fmla="*/ 375 h 2325"/>
                <a:gd name="T78" fmla="*/ 3282 w 5760"/>
                <a:gd name="T79" fmla="*/ 312 h 2325"/>
                <a:gd name="T80" fmla="*/ 3003 w 5760"/>
                <a:gd name="T81" fmla="*/ 261 h 2325"/>
                <a:gd name="T82" fmla="*/ 2733 w 5760"/>
                <a:gd name="T83" fmla="*/ 213 h 2325"/>
                <a:gd name="T84" fmla="*/ 2451 w 5760"/>
                <a:gd name="T85" fmla="*/ 171 h 2325"/>
                <a:gd name="T86" fmla="*/ 2211 w 5760"/>
                <a:gd name="T87" fmla="*/ 138 h 2325"/>
                <a:gd name="T88" fmla="*/ 1974 w 5760"/>
                <a:gd name="T89" fmla="*/ 108 h 2325"/>
                <a:gd name="T90" fmla="*/ 1665 w 5760"/>
                <a:gd name="T91" fmla="*/ 81 h 2325"/>
                <a:gd name="T92" fmla="*/ 1437 w 5760"/>
                <a:gd name="T93" fmla="*/ 60 h 2325"/>
                <a:gd name="T94" fmla="*/ 1125 w 5760"/>
                <a:gd name="T95" fmla="*/ 36 h 2325"/>
                <a:gd name="T96" fmla="*/ 828 w 5760"/>
                <a:gd name="T97" fmla="*/ 21 h 2325"/>
                <a:gd name="T98" fmla="*/ 558 w 5760"/>
                <a:gd name="T99" fmla="*/ 12 h 2325"/>
                <a:gd name="T100" fmla="*/ 282 w 5760"/>
                <a:gd name="T101" fmla="*/ 3 h 2325"/>
                <a:gd name="T102" fmla="*/ 0 w 5760"/>
                <a:gd name="T103" fmla="*/ 0 h 2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760" h="2325">
                  <a:moveTo>
                    <a:pt x="0" y="0"/>
                  </a:moveTo>
                  <a:lnTo>
                    <a:pt x="0" y="339"/>
                  </a:lnTo>
                  <a:lnTo>
                    <a:pt x="558" y="357"/>
                  </a:lnTo>
                  <a:lnTo>
                    <a:pt x="807" y="375"/>
                  </a:lnTo>
                  <a:lnTo>
                    <a:pt x="1056" y="399"/>
                  </a:lnTo>
                  <a:lnTo>
                    <a:pt x="1272" y="426"/>
                  </a:lnTo>
                  <a:lnTo>
                    <a:pt x="1539" y="465"/>
                  </a:lnTo>
                  <a:lnTo>
                    <a:pt x="1791" y="510"/>
                  </a:lnTo>
                  <a:lnTo>
                    <a:pt x="2076" y="570"/>
                  </a:lnTo>
                  <a:lnTo>
                    <a:pt x="2334" y="630"/>
                  </a:lnTo>
                  <a:lnTo>
                    <a:pt x="2544" y="687"/>
                  </a:lnTo>
                  <a:lnTo>
                    <a:pt x="2775" y="759"/>
                  </a:lnTo>
                  <a:lnTo>
                    <a:pt x="3003" y="837"/>
                  </a:lnTo>
                  <a:lnTo>
                    <a:pt x="3231" y="924"/>
                  </a:lnTo>
                  <a:lnTo>
                    <a:pt x="3438" y="1005"/>
                  </a:lnTo>
                  <a:lnTo>
                    <a:pt x="3663" y="1110"/>
                  </a:lnTo>
                  <a:lnTo>
                    <a:pt x="3903" y="1233"/>
                  </a:lnTo>
                  <a:lnTo>
                    <a:pt x="4149" y="1374"/>
                  </a:lnTo>
                  <a:lnTo>
                    <a:pt x="4353" y="1506"/>
                  </a:lnTo>
                  <a:lnTo>
                    <a:pt x="4491" y="1602"/>
                  </a:lnTo>
                  <a:lnTo>
                    <a:pt x="4668" y="1740"/>
                  </a:lnTo>
                  <a:lnTo>
                    <a:pt x="4824" y="1875"/>
                  </a:lnTo>
                  <a:lnTo>
                    <a:pt x="4968" y="2016"/>
                  </a:lnTo>
                  <a:lnTo>
                    <a:pt x="5100" y="2154"/>
                  </a:lnTo>
                  <a:lnTo>
                    <a:pt x="5238" y="2324"/>
                  </a:lnTo>
                  <a:lnTo>
                    <a:pt x="5759" y="2324"/>
                  </a:lnTo>
                  <a:lnTo>
                    <a:pt x="5759" y="1245"/>
                  </a:lnTo>
                  <a:lnTo>
                    <a:pt x="5580" y="1119"/>
                  </a:lnTo>
                  <a:lnTo>
                    <a:pt x="5400" y="1020"/>
                  </a:lnTo>
                  <a:lnTo>
                    <a:pt x="5205" y="918"/>
                  </a:lnTo>
                  <a:lnTo>
                    <a:pt x="5031" y="837"/>
                  </a:lnTo>
                  <a:lnTo>
                    <a:pt x="4866" y="771"/>
                  </a:lnTo>
                  <a:lnTo>
                    <a:pt x="4710" y="711"/>
                  </a:lnTo>
                  <a:lnTo>
                    <a:pt x="4545" y="651"/>
                  </a:lnTo>
                  <a:lnTo>
                    <a:pt x="4386" y="600"/>
                  </a:lnTo>
                  <a:lnTo>
                    <a:pt x="4248" y="552"/>
                  </a:lnTo>
                  <a:lnTo>
                    <a:pt x="3993" y="483"/>
                  </a:lnTo>
                  <a:lnTo>
                    <a:pt x="3777" y="423"/>
                  </a:lnTo>
                  <a:lnTo>
                    <a:pt x="3564" y="375"/>
                  </a:lnTo>
                  <a:lnTo>
                    <a:pt x="3282" y="312"/>
                  </a:lnTo>
                  <a:lnTo>
                    <a:pt x="3003" y="261"/>
                  </a:lnTo>
                  <a:lnTo>
                    <a:pt x="2733" y="213"/>
                  </a:lnTo>
                  <a:lnTo>
                    <a:pt x="2451" y="171"/>
                  </a:lnTo>
                  <a:lnTo>
                    <a:pt x="2211" y="138"/>
                  </a:lnTo>
                  <a:lnTo>
                    <a:pt x="1974" y="108"/>
                  </a:lnTo>
                  <a:lnTo>
                    <a:pt x="1665" y="81"/>
                  </a:lnTo>
                  <a:lnTo>
                    <a:pt x="1437" y="60"/>
                  </a:lnTo>
                  <a:lnTo>
                    <a:pt x="1125" y="36"/>
                  </a:lnTo>
                  <a:lnTo>
                    <a:pt x="828" y="21"/>
                  </a:lnTo>
                  <a:lnTo>
                    <a:pt x="558" y="12"/>
                  </a:lnTo>
                  <a:lnTo>
                    <a:pt x="282" y="3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2400" kern="1200" smtClean="0">
                <a:solidFill>
                  <a:srgbClr val="FFFFFF"/>
                </a:solidFill>
                <a:latin typeface="Times" charset="0"/>
                <a:ea typeface="+mn-ea"/>
              </a:endParaRPr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white">
            <a:xfrm>
              <a:off x="0" y="1550"/>
              <a:ext cx="5760" cy="1573"/>
            </a:xfrm>
            <a:custGeom>
              <a:avLst/>
              <a:gdLst>
                <a:gd name="T0" fmla="*/ 0 w 5760"/>
                <a:gd name="T1" fmla="*/ 0 h 1573"/>
                <a:gd name="T2" fmla="*/ 0 w 5760"/>
                <a:gd name="T3" fmla="*/ 351 h 1573"/>
                <a:gd name="T4" fmla="*/ 282 w 5760"/>
                <a:gd name="T5" fmla="*/ 357 h 1573"/>
                <a:gd name="T6" fmla="*/ 627 w 5760"/>
                <a:gd name="T7" fmla="*/ 363 h 1573"/>
                <a:gd name="T8" fmla="*/ 960 w 5760"/>
                <a:gd name="T9" fmla="*/ 375 h 1573"/>
                <a:gd name="T10" fmla="*/ 1218 w 5760"/>
                <a:gd name="T11" fmla="*/ 393 h 1573"/>
                <a:gd name="T12" fmla="*/ 1470 w 5760"/>
                <a:gd name="T13" fmla="*/ 411 h 1573"/>
                <a:gd name="T14" fmla="*/ 1746 w 5760"/>
                <a:gd name="T15" fmla="*/ 435 h 1573"/>
                <a:gd name="T16" fmla="*/ 2022 w 5760"/>
                <a:gd name="T17" fmla="*/ 462 h 1573"/>
                <a:gd name="T18" fmla="*/ 2340 w 5760"/>
                <a:gd name="T19" fmla="*/ 504 h 1573"/>
                <a:gd name="T20" fmla="*/ 2664 w 5760"/>
                <a:gd name="T21" fmla="*/ 549 h 1573"/>
                <a:gd name="T22" fmla="*/ 2952 w 5760"/>
                <a:gd name="T23" fmla="*/ 597 h 1573"/>
                <a:gd name="T24" fmla="*/ 3225 w 5760"/>
                <a:gd name="T25" fmla="*/ 648 h 1573"/>
                <a:gd name="T26" fmla="*/ 3513 w 5760"/>
                <a:gd name="T27" fmla="*/ 708 h 1573"/>
                <a:gd name="T28" fmla="*/ 3693 w 5760"/>
                <a:gd name="T29" fmla="*/ 750 h 1573"/>
                <a:gd name="T30" fmla="*/ 3936 w 5760"/>
                <a:gd name="T31" fmla="*/ 810 h 1573"/>
                <a:gd name="T32" fmla="*/ 4095 w 5760"/>
                <a:gd name="T33" fmla="*/ 855 h 1573"/>
                <a:gd name="T34" fmla="*/ 4281 w 5760"/>
                <a:gd name="T35" fmla="*/ 909 h 1573"/>
                <a:gd name="T36" fmla="*/ 4503 w 5760"/>
                <a:gd name="T37" fmla="*/ 981 h 1573"/>
                <a:gd name="T38" fmla="*/ 4704 w 5760"/>
                <a:gd name="T39" fmla="*/ 1053 h 1573"/>
                <a:gd name="T40" fmla="*/ 4911 w 5760"/>
                <a:gd name="T41" fmla="*/ 1131 h 1573"/>
                <a:gd name="T42" fmla="*/ 5073 w 5760"/>
                <a:gd name="T43" fmla="*/ 1197 h 1573"/>
                <a:gd name="T44" fmla="*/ 5256 w 5760"/>
                <a:gd name="T45" fmla="*/ 1281 h 1573"/>
                <a:gd name="T46" fmla="*/ 5475 w 5760"/>
                <a:gd name="T47" fmla="*/ 1401 h 1573"/>
                <a:gd name="T48" fmla="*/ 5628 w 5760"/>
                <a:gd name="T49" fmla="*/ 1482 h 1573"/>
                <a:gd name="T50" fmla="*/ 5759 w 5760"/>
                <a:gd name="T51" fmla="*/ 1572 h 1573"/>
                <a:gd name="T52" fmla="*/ 5759 w 5760"/>
                <a:gd name="T53" fmla="*/ 633 h 1573"/>
                <a:gd name="T54" fmla="*/ 5493 w 5760"/>
                <a:gd name="T55" fmla="*/ 570 h 1573"/>
                <a:gd name="T56" fmla="*/ 5214 w 5760"/>
                <a:gd name="T57" fmla="*/ 501 h 1573"/>
                <a:gd name="T58" fmla="*/ 4950 w 5760"/>
                <a:gd name="T59" fmla="*/ 444 h 1573"/>
                <a:gd name="T60" fmla="*/ 4701 w 5760"/>
                <a:gd name="T61" fmla="*/ 396 h 1573"/>
                <a:gd name="T62" fmla="*/ 4425 w 5760"/>
                <a:gd name="T63" fmla="*/ 348 h 1573"/>
                <a:gd name="T64" fmla="*/ 4110 w 5760"/>
                <a:gd name="T65" fmla="*/ 294 h 1573"/>
                <a:gd name="T66" fmla="*/ 3813 w 5760"/>
                <a:gd name="T67" fmla="*/ 252 h 1573"/>
                <a:gd name="T68" fmla="*/ 3549 w 5760"/>
                <a:gd name="T69" fmla="*/ 213 h 1573"/>
                <a:gd name="T70" fmla="*/ 3261 w 5760"/>
                <a:gd name="T71" fmla="*/ 183 h 1573"/>
                <a:gd name="T72" fmla="*/ 3015 w 5760"/>
                <a:gd name="T73" fmla="*/ 153 h 1573"/>
                <a:gd name="T74" fmla="*/ 2757 w 5760"/>
                <a:gd name="T75" fmla="*/ 129 h 1573"/>
                <a:gd name="T76" fmla="*/ 2520 w 5760"/>
                <a:gd name="T77" fmla="*/ 105 h 1573"/>
                <a:gd name="T78" fmla="*/ 2301 w 5760"/>
                <a:gd name="T79" fmla="*/ 87 h 1573"/>
                <a:gd name="T80" fmla="*/ 2013 w 5760"/>
                <a:gd name="T81" fmla="*/ 66 h 1573"/>
                <a:gd name="T82" fmla="*/ 1731 w 5760"/>
                <a:gd name="T83" fmla="*/ 48 h 1573"/>
                <a:gd name="T84" fmla="*/ 1524 w 5760"/>
                <a:gd name="T85" fmla="*/ 39 h 1573"/>
                <a:gd name="T86" fmla="*/ 1260 w 5760"/>
                <a:gd name="T87" fmla="*/ 27 h 1573"/>
                <a:gd name="T88" fmla="*/ 966 w 5760"/>
                <a:gd name="T89" fmla="*/ 15 h 1573"/>
                <a:gd name="T90" fmla="*/ 714 w 5760"/>
                <a:gd name="T91" fmla="*/ 12 h 1573"/>
                <a:gd name="T92" fmla="*/ 510 w 5760"/>
                <a:gd name="T93" fmla="*/ 6 h 1573"/>
                <a:gd name="T94" fmla="*/ 243 w 5760"/>
                <a:gd name="T95" fmla="*/ 0 h 1573"/>
                <a:gd name="T96" fmla="*/ 0 w 5760"/>
                <a:gd name="T97" fmla="*/ 0 h 1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760" h="1573">
                  <a:moveTo>
                    <a:pt x="0" y="0"/>
                  </a:moveTo>
                  <a:lnTo>
                    <a:pt x="0" y="351"/>
                  </a:lnTo>
                  <a:lnTo>
                    <a:pt x="282" y="357"/>
                  </a:lnTo>
                  <a:lnTo>
                    <a:pt x="627" y="363"/>
                  </a:lnTo>
                  <a:lnTo>
                    <a:pt x="960" y="375"/>
                  </a:lnTo>
                  <a:lnTo>
                    <a:pt x="1218" y="393"/>
                  </a:lnTo>
                  <a:lnTo>
                    <a:pt x="1470" y="411"/>
                  </a:lnTo>
                  <a:lnTo>
                    <a:pt x="1746" y="435"/>
                  </a:lnTo>
                  <a:lnTo>
                    <a:pt x="2022" y="462"/>
                  </a:lnTo>
                  <a:lnTo>
                    <a:pt x="2340" y="504"/>
                  </a:lnTo>
                  <a:lnTo>
                    <a:pt x="2664" y="549"/>
                  </a:lnTo>
                  <a:lnTo>
                    <a:pt x="2952" y="597"/>
                  </a:lnTo>
                  <a:lnTo>
                    <a:pt x="3225" y="648"/>
                  </a:lnTo>
                  <a:lnTo>
                    <a:pt x="3513" y="708"/>
                  </a:lnTo>
                  <a:lnTo>
                    <a:pt x="3693" y="750"/>
                  </a:lnTo>
                  <a:lnTo>
                    <a:pt x="3936" y="810"/>
                  </a:lnTo>
                  <a:lnTo>
                    <a:pt x="4095" y="855"/>
                  </a:lnTo>
                  <a:lnTo>
                    <a:pt x="4281" y="909"/>
                  </a:lnTo>
                  <a:lnTo>
                    <a:pt x="4503" y="981"/>
                  </a:lnTo>
                  <a:lnTo>
                    <a:pt x="4704" y="1053"/>
                  </a:lnTo>
                  <a:lnTo>
                    <a:pt x="4911" y="1131"/>
                  </a:lnTo>
                  <a:lnTo>
                    <a:pt x="5073" y="1197"/>
                  </a:lnTo>
                  <a:lnTo>
                    <a:pt x="5256" y="1281"/>
                  </a:lnTo>
                  <a:lnTo>
                    <a:pt x="5475" y="1401"/>
                  </a:lnTo>
                  <a:lnTo>
                    <a:pt x="5628" y="1482"/>
                  </a:lnTo>
                  <a:lnTo>
                    <a:pt x="5759" y="1572"/>
                  </a:lnTo>
                  <a:lnTo>
                    <a:pt x="5759" y="633"/>
                  </a:lnTo>
                  <a:lnTo>
                    <a:pt x="5493" y="570"/>
                  </a:lnTo>
                  <a:lnTo>
                    <a:pt x="5214" y="501"/>
                  </a:lnTo>
                  <a:lnTo>
                    <a:pt x="4950" y="444"/>
                  </a:lnTo>
                  <a:lnTo>
                    <a:pt x="4701" y="396"/>
                  </a:lnTo>
                  <a:lnTo>
                    <a:pt x="4425" y="348"/>
                  </a:lnTo>
                  <a:lnTo>
                    <a:pt x="4110" y="294"/>
                  </a:lnTo>
                  <a:lnTo>
                    <a:pt x="3813" y="252"/>
                  </a:lnTo>
                  <a:lnTo>
                    <a:pt x="3549" y="213"/>
                  </a:lnTo>
                  <a:lnTo>
                    <a:pt x="3261" y="183"/>
                  </a:lnTo>
                  <a:lnTo>
                    <a:pt x="3015" y="153"/>
                  </a:lnTo>
                  <a:lnTo>
                    <a:pt x="2757" y="129"/>
                  </a:lnTo>
                  <a:lnTo>
                    <a:pt x="2520" y="105"/>
                  </a:lnTo>
                  <a:lnTo>
                    <a:pt x="2301" y="87"/>
                  </a:lnTo>
                  <a:lnTo>
                    <a:pt x="2013" y="66"/>
                  </a:lnTo>
                  <a:lnTo>
                    <a:pt x="1731" y="48"/>
                  </a:lnTo>
                  <a:lnTo>
                    <a:pt x="1524" y="39"/>
                  </a:lnTo>
                  <a:lnTo>
                    <a:pt x="1260" y="27"/>
                  </a:lnTo>
                  <a:lnTo>
                    <a:pt x="966" y="15"/>
                  </a:lnTo>
                  <a:lnTo>
                    <a:pt x="714" y="12"/>
                  </a:lnTo>
                  <a:lnTo>
                    <a:pt x="510" y="6"/>
                  </a:lnTo>
                  <a:lnTo>
                    <a:pt x="24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2400" kern="1200" smtClean="0">
                <a:solidFill>
                  <a:srgbClr val="FFFFFF"/>
                </a:solidFill>
                <a:latin typeface="Times" charset="0"/>
                <a:ea typeface="+mn-ea"/>
              </a:endParaRPr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white">
            <a:xfrm>
              <a:off x="0" y="1130"/>
              <a:ext cx="5760" cy="970"/>
            </a:xfrm>
            <a:custGeom>
              <a:avLst/>
              <a:gdLst>
                <a:gd name="T0" fmla="*/ 0 w 5760"/>
                <a:gd name="T1" fmla="*/ 0 h 970"/>
                <a:gd name="T2" fmla="*/ 0 w 5760"/>
                <a:gd name="T3" fmla="*/ 339 h 970"/>
                <a:gd name="T4" fmla="*/ 318 w 5760"/>
                <a:gd name="T5" fmla="*/ 342 h 970"/>
                <a:gd name="T6" fmla="*/ 591 w 5760"/>
                <a:gd name="T7" fmla="*/ 348 h 970"/>
                <a:gd name="T8" fmla="*/ 846 w 5760"/>
                <a:gd name="T9" fmla="*/ 354 h 970"/>
                <a:gd name="T10" fmla="*/ 1074 w 5760"/>
                <a:gd name="T11" fmla="*/ 360 h 970"/>
                <a:gd name="T12" fmla="*/ 1314 w 5760"/>
                <a:gd name="T13" fmla="*/ 366 h 970"/>
                <a:gd name="T14" fmla="*/ 1599 w 5760"/>
                <a:gd name="T15" fmla="*/ 381 h 970"/>
                <a:gd name="T16" fmla="*/ 1911 w 5760"/>
                <a:gd name="T17" fmla="*/ 399 h 970"/>
                <a:gd name="T18" fmla="*/ 2241 w 5760"/>
                <a:gd name="T19" fmla="*/ 420 h 970"/>
                <a:gd name="T20" fmla="*/ 2619 w 5760"/>
                <a:gd name="T21" fmla="*/ 453 h 970"/>
                <a:gd name="T22" fmla="*/ 2889 w 5760"/>
                <a:gd name="T23" fmla="*/ 477 h 970"/>
                <a:gd name="T24" fmla="*/ 3177 w 5760"/>
                <a:gd name="T25" fmla="*/ 507 h 970"/>
                <a:gd name="T26" fmla="*/ 3498 w 5760"/>
                <a:gd name="T27" fmla="*/ 543 h 970"/>
                <a:gd name="T28" fmla="*/ 3813 w 5760"/>
                <a:gd name="T29" fmla="*/ 585 h 970"/>
                <a:gd name="T30" fmla="*/ 4044 w 5760"/>
                <a:gd name="T31" fmla="*/ 618 h 970"/>
                <a:gd name="T32" fmla="*/ 4365 w 5760"/>
                <a:gd name="T33" fmla="*/ 669 h 970"/>
                <a:gd name="T34" fmla="*/ 4683 w 5760"/>
                <a:gd name="T35" fmla="*/ 726 h 970"/>
                <a:gd name="T36" fmla="*/ 4980 w 5760"/>
                <a:gd name="T37" fmla="*/ 786 h 970"/>
                <a:gd name="T38" fmla="*/ 5268 w 5760"/>
                <a:gd name="T39" fmla="*/ 846 h 970"/>
                <a:gd name="T40" fmla="*/ 5646 w 5760"/>
                <a:gd name="T41" fmla="*/ 942 h 970"/>
                <a:gd name="T42" fmla="*/ 5759 w 5760"/>
                <a:gd name="T43" fmla="*/ 969 h 970"/>
                <a:gd name="T44" fmla="*/ 5759 w 5760"/>
                <a:gd name="T45" fmla="*/ 0 h 970"/>
                <a:gd name="T46" fmla="*/ 0 w 5760"/>
                <a:gd name="T47" fmla="*/ 0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60" h="970">
                  <a:moveTo>
                    <a:pt x="0" y="0"/>
                  </a:moveTo>
                  <a:lnTo>
                    <a:pt x="0" y="339"/>
                  </a:lnTo>
                  <a:lnTo>
                    <a:pt x="318" y="342"/>
                  </a:lnTo>
                  <a:lnTo>
                    <a:pt x="591" y="348"/>
                  </a:lnTo>
                  <a:lnTo>
                    <a:pt x="846" y="354"/>
                  </a:lnTo>
                  <a:lnTo>
                    <a:pt x="1074" y="360"/>
                  </a:lnTo>
                  <a:lnTo>
                    <a:pt x="1314" y="366"/>
                  </a:lnTo>
                  <a:lnTo>
                    <a:pt x="1599" y="381"/>
                  </a:lnTo>
                  <a:lnTo>
                    <a:pt x="1911" y="399"/>
                  </a:lnTo>
                  <a:lnTo>
                    <a:pt x="2241" y="420"/>
                  </a:lnTo>
                  <a:lnTo>
                    <a:pt x="2619" y="453"/>
                  </a:lnTo>
                  <a:lnTo>
                    <a:pt x="2889" y="477"/>
                  </a:lnTo>
                  <a:lnTo>
                    <a:pt x="3177" y="507"/>
                  </a:lnTo>
                  <a:lnTo>
                    <a:pt x="3498" y="543"/>
                  </a:lnTo>
                  <a:lnTo>
                    <a:pt x="3813" y="585"/>
                  </a:lnTo>
                  <a:lnTo>
                    <a:pt x="4044" y="618"/>
                  </a:lnTo>
                  <a:lnTo>
                    <a:pt x="4365" y="669"/>
                  </a:lnTo>
                  <a:lnTo>
                    <a:pt x="4683" y="726"/>
                  </a:lnTo>
                  <a:lnTo>
                    <a:pt x="4980" y="786"/>
                  </a:lnTo>
                  <a:lnTo>
                    <a:pt x="5268" y="846"/>
                  </a:lnTo>
                  <a:lnTo>
                    <a:pt x="5646" y="942"/>
                  </a:lnTo>
                  <a:lnTo>
                    <a:pt x="5759" y="969"/>
                  </a:lnTo>
                  <a:lnTo>
                    <a:pt x="5759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2400" kern="1200" smtClean="0">
                <a:solidFill>
                  <a:srgbClr val="FFFFFF"/>
                </a:solidFill>
                <a:latin typeface="Times" charset="0"/>
                <a:ea typeface="+mn-ea"/>
              </a:endParaRPr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white">
            <a:xfrm>
              <a:off x="0" y="-13"/>
              <a:ext cx="5760" cy="1060"/>
            </a:xfrm>
            <a:custGeom>
              <a:avLst/>
              <a:gdLst>
                <a:gd name="T0" fmla="*/ 0 w 5760"/>
                <a:gd name="T1" fmla="*/ 753 h 1060"/>
                <a:gd name="T2" fmla="*/ 0 w 5760"/>
                <a:gd name="T3" fmla="*/ 1059 h 1060"/>
                <a:gd name="T4" fmla="*/ 5759 w 5760"/>
                <a:gd name="T5" fmla="*/ 1059 h 1060"/>
                <a:gd name="T6" fmla="*/ 5759 w 5760"/>
                <a:gd name="T7" fmla="*/ 0 h 1060"/>
                <a:gd name="T8" fmla="*/ 5430 w 5760"/>
                <a:gd name="T9" fmla="*/ 0 h 1060"/>
                <a:gd name="T10" fmla="*/ 5298 w 5760"/>
                <a:gd name="T11" fmla="*/ 84 h 1060"/>
                <a:gd name="T12" fmla="*/ 5136 w 5760"/>
                <a:gd name="T13" fmla="*/ 159 h 1060"/>
                <a:gd name="T14" fmla="*/ 4968 w 5760"/>
                <a:gd name="T15" fmla="*/ 222 h 1060"/>
                <a:gd name="T16" fmla="*/ 4812 w 5760"/>
                <a:gd name="T17" fmla="*/ 267 h 1060"/>
                <a:gd name="T18" fmla="*/ 4626 w 5760"/>
                <a:gd name="T19" fmla="*/ 324 h 1060"/>
                <a:gd name="T20" fmla="*/ 4440 w 5760"/>
                <a:gd name="T21" fmla="*/ 366 h 1060"/>
                <a:gd name="T22" fmla="*/ 4230 w 5760"/>
                <a:gd name="T23" fmla="*/ 414 h 1060"/>
                <a:gd name="T24" fmla="*/ 3939 w 5760"/>
                <a:gd name="T25" fmla="*/ 468 h 1060"/>
                <a:gd name="T26" fmla="*/ 3711 w 5760"/>
                <a:gd name="T27" fmla="*/ 504 h 1060"/>
                <a:gd name="T28" fmla="*/ 3441 w 5760"/>
                <a:gd name="T29" fmla="*/ 543 h 1060"/>
                <a:gd name="T30" fmla="*/ 3189 w 5760"/>
                <a:gd name="T31" fmla="*/ 579 h 1060"/>
                <a:gd name="T32" fmla="*/ 2925 w 5760"/>
                <a:gd name="T33" fmla="*/ 606 h 1060"/>
                <a:gd name="T34" fmla="*/ 2679 w 5760"/>
                <a:gd name="T35" fmla="*/ 633 h 1060"/>
                <a:gd name="T36" fmla="*/ 2418 w 5760"/>
                <a:gd name="T37" fmla="*/ 654 h 1060"/>
                <a:gd name="T38" fmla="*/ 2142 w 5760"/>
                <a:gd name="T39" fmla="*/ 675 h 1060"/>
                <a:gd name="T40" fmla="*/ 1896 w 5760"/>
                <a:gd name="T41" fmla="*/ 693 h 1060"/>
                <a:gd name="T42" fmla="*/ 1647 w 5760"/>
                <a:gd name="T43" fmla="*/ 708 h 1060"/>
                <a:gd name="T44" fmla="*/ 1404 w 5760"/>
                <a:gd name="T45" fmla="*/ 720 h 1060"/>
                <a:gd name="T46" fmla="*/ 1170 w 5760"/>
                <a:gd name="T47" fmla="*/ 732 h 1060"/>
                <a:gd name="T48" fmla="*/ 906 w 5760"/>
                <a:gd name="T49" fmla="*/ 738 h 1060"/>
                <a:gd name="T50" fmla="*/ 534 w 5760"/>
                <a:gd name="T51" fmla="*/ 747 h 1060"/>
                <a:gd name="T52" fmla="*/ 201 w 5760"/>
                <a:gd name="T53" fmla="*/ 753 h 1060"/>
                <a:gd name="T54" fmla="*/ 0 w 5760"/>
                <a:gd name="T55" fmla="*/ 753 h 1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60" h="1060">
                  <a:moveTo>
                    <a:pt x="0" y="753"/>
                  </a:moveTo>
                  <a:lnTo>
                    <a:pt x="0" y="1059"/>
                  </a:lnTo>
                  <a:lnTo>
                    <a:pt x="5759" y="1059"/>
                  </a:lnTo>
                  <a:lnTo>
                    <a:pt x="5759" y="0"/>
                  </a:lnTo>
                  <a:lnTo>
                    <a:pt x="5430" y="0"/>
                  </a:lnTo>
                  <a:lnTo>
                    <a:pt x="5298" y="84"/>
                  </a:lnTo>
                  <a:lnTo>
                    <a:pt x="5136" y="159"/>
                  </a:lnTo>
                  <a:lnTo>
                    <a:pt x="4968" y="222"/>
                  </a:lnTo>
                  <a:lnTo>
                    <a:pt x="4812" y="267"/>
                  </a:lnTo>
                  <a:lnTo>
                    <a:pt x="4626" y="324"/>
                  </a:lnTo>
                  <a:lnTo>
                    <a:pt x="4440" y="366"/>
                  </a:lnTo>
                  <a:lnTo>
                    <a:pt x="4230" y="414"/>
                  </a:lnTo>
                  <a:lnTo>
                    <a:pt x="3939" y="468"/>
                  </a:lnTo>
                  <a:lnTo>
                    <a:pt x="3711" y="504"/>
                  </a:lnTo>
                  <a:lnTo>
                    <a:pt x="3441" y="543"/>
                  </a:lnTo>
                  <a:lnTo>
                    <a:pt x="3189" y="579"/>
                  </a:lnTo>
                  <a:lnTo>
                    <a:pt x="2925" y="606"/>
                  </a:lnTo>
                  <a:lnTo>
                    <a:pt x="2679" y="633"/>
                  </a:lnTo>
                  <a:lnTo>
                    <a:pt x="2418" y="654"/>
                  </a:lnTo>
                  <a:lnTo>
                    <a:pt x="2142" y="675"/>
                  </a:lnTo>
                  <a:lnTo>
                    <a:pt x="1896" y="693"/>
                  </a:lnTo>
                  <a:lnTo>
                    <a:pt x="1647" y="708"/>
                  </a:lnTo>
                  <a:lnTo>
                    <a:pt x="1404" y="720"/>
                  </a:lnTo>
                  <a:lnTo>
                    <a:pt x="1170" y="732"/>
                  </a:lnTo>
                  <a:lnTo>
                    <a:pt x="906" y="738"/>
                  </a:lnTo>
                  <a:lnTo>
                    <a:pt x="534" y="747"/>
                  </a:lnTo>
                  <a:lnTo>
                    <a:pt x="201" y="753"/>
                  </a:lnTo>
                  <a:lnTo>
                    <a:pt x="0" y="753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2400" kern="1200" smtClean="0">
                <a:solidFill>
                  <a:srgbClr val="FFFFFF"/>
                </a:solidFill>
                <a:latin typeface="Times" charset="0"/>
                <a:ea typeface="+mn-ea"/>
              </a:endParaRPr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white">
            <a:xfrm>
              <a:off x="0" y="-13"/>
              <a:ext cx="5284" cy="673"/>
            </a:xfrm>
            <a:custGeom>
              <a:avLst/>
              <a:gdLst>
                <a:gd name="T0" fmla="*/ 0 w 5284"/>
                <a:gd name="T1" fmla="*/ 366 h 673"/>
                <a:gd name="T2" fmla="*/ 0 w 5284"/>
                <a:gd name="T3" fmla="*/ 672 h 673"/>
                <a:gd name="T4" fmla="*/ 303 w 5284"/>
                <a:gd name="T5" fmla="*/ 672 h 673"/>
                <a:gd name="T6" fmla="*/ 723 w 5284"/>
                <a:gd name="T7" fmla="*/ 663 h 673"/>
                <a:gd name="T8" fmla="*/ 1020 w 5284"/>
                <a:gd name="T9" fmla="*/ 654 h 673"/>
                <a:gd name="T10" fmla="*/ 1302 w 5284"/>
                <a:gd name="T11" fmla="*/ 642 h 673"/>
                <a:gd name="T12" fmla="*/ 1554 w 5284"/>
                <a:gd name="T13" fmla="*/ 630 h 673"/>
                <a:gd name="T14" fmla="*/ 1779 w 5284"/>
                <a:gd name="T15" fmla="*/ 615 h 673"/>
                <a:gd name="T16" fmla="*/ 1962 w 5284"/>
                <a:gd name="T17" fmla="*/ 606 h 673"/>
                <a:gd name="T18" fmla="*/ 2193 w 5284"/>
                <a:gd name="T19" fmla="*/ 588 h 673"/>
                <a:gd name="T20" fmla="*/ 2448 w 5284"/>
                <a:gd name="T21" fmla="*/ 570 h 673"/>
                <a:gd name="T22" fmla="*/ 2700 w 5284"/>
                <a:gd name="T23" fmla="*/ 546 h 673"/>
                <a:gd name="T24" fmla="*/ 2904 w 5284"/>
                <a:gd name="T25" fmla="*/ 528 h 673"/>
                <a:gd name="T26" fmla="*/ 3138 w 5284"/>
                <a:gd name="T27" fmla="*/ 498 h 673"/>
                <a:gd name="T28" fmla="*/ 3324 w 5284"/>
                <a:gd name="T29" fmla="*/ 474 h 673"/>
                <a:gd name="T30" fmla="*/ 3534 w 5284"/>
                <a:gd name="T31" fmla="*/ 447 h 673"/>
                <a:gd name="T32" fmla="*/ 3735 w 5284"/>
                <a:gd name="T33" fmla="*/ 420 h 673"/>
                <a:gd name="T34" fmla="*/ 3933 w 5284"/>
                <a:gd name="T35" fmla="*/ 384 h 673"/>
                <a:gd name="T36" fmla="*/ 4116 w 5284"/>
                <a:gd name="T37" fmla="*/ 351 h 673"/>
                <a:gd name="T38" fmla="*/ 4266 w 5284"/>
                <a:gd name="T39" fmla="*/ 318 h 673"/>
                <a:gd name="T40" fmla="*/ 4446 w 5284"/>
                <a:gd name="T41" fmla="*/ 279 h 673"/>
                <a:gd name="T42" fmla="*/ 4620 w 5284"/>
                <a:gd name="T43" fmla="*/ 237 h 673"/>
                <a:gd name="T44" fmla="*/ 4779 w 5284"/>
                <a:gd name="T45" fmla="*/ 192 h 673"/>
                <a:gd name="T46" fmla="*/ 4920 w 5284"/>
                <a:gd name="T47" fmla="*/ 147 h 673"/>
                <a:gd name="T48" fmla="*/ 5085 w 5284"/>
                <a:gd name="T49" fmla="*/ 90 h 673"/>
                <a:gd name="T50" fmla="*/ 5193 w 5284"/>
                <a:gd name="T51" fmla="*/ 42 h 673"/>
                <a:gd name="T52" fmla="*/ 5283 w 5284"/>
                <a:gd name="T53" fmla="*/ 0 h 673"/>
                <a:gd name="T54" fmla="*/ 3201 w 5284"/>
                <a:gd name="T55" fmla="*/ 0 h 673"/>
                <a:gd name="T56" fmla="*/ 2982 w 5284"/>
                <a:gd name="T57" fmla="*/ 57 h 673"/>
                <a:gd name="T58" fmla="*/ 2775 w 5284"/>
                <a:gd name="T59" fmla="*/ 108 h 673"/>
                <a:gd name="T60" fmla="*/ 2562 w 5284"/>
                <a:gd name="T61" fmla="*/ 150 h 673"/>
                <a:gd name="T62" fmla="*/ 2397 w 5284"/>
                <a:gd name="T63" fmla="*/ 183 h 673"/>
                <a:gd name="T64" fmla="*/ 2205 w 5284"/>
                <a:gd name="T65" fmla="*/ 213 h 673"/>
                <a:gd name="T66" fmla="*/ 2001 w 5284"/>
                <a:gd name="T67" fmla="*/ 243 h 673"/>
                <a:gd name="T68" fmla="*/ 1776 w 5284"/>
                <a:gd name="T69" fmla="*/ 273 h 673"/>
                <a:gd name="T70" fmla="*/ 1536 w 5284"/>
                <a:gd name="T71" fmla="*/ 297 h 673"/>
                <a:gd name="T72" fmla="*/ 1344 w 5284"/>
                <a:gd name="T73" fmla="*/ 312 h 673"/>
                <a:gd name="T74" fmla="*/ 1134 w 5284"/>
                <a:gd name="T75" fmla="*/ 330 h 673"/>
                <a:gd name="T76" fmla="*/ 921 w 5284"/>
                <a:gd name="T77" fmla="*/ 342 h 673"/>
                <a:gd name="T78" fmla="*/ 696 w 5284"/>
                <a:gd name="T79" fmla="*/ 354 h 673"/>
                <a:gd name="T80" fmla="*/ 501 w 5284"/>
                <a:gd name="T81" fmla="*/ 360 h 673"/>
                <a:gd name="T82" fmla="*/ 279 w 5284"/>
                <a:gd name="T83" fmla="*/ 366 h 673"/>
                <a:gd name="T84" fmla="*/ 99 w 5284"/>
                <a:gd name="T85" fmla="*/ 369 h 673"/>
                <a:gd name="T86" fmla="*/ 0 w 5284"/>
                <a:gd name="T87" fmla="*/ 366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284" h="673">
                  <a:moveTo>
                    <a:pt x="0" y="366"/>
                  </a:moveTo>
                  <a:lnTo>
                    <a:pt x="0" y="672"/>
                  </a:lnTo>
                  <a:lnTo>
                    <a:pt x="303" y="672"/>
                  </a:lnTo>
                  <a:lnTo>
                    <a:pt x="723" y="663"/>
                  </a:lnTo>
                  <a:lnTo>
                    <a:pt x="1020" y="654"/>
                  </a:lnTo>
                  <a:lnTo>
                    <a:pt x="1302" y="642"/>
                  </a:lnTo>
                  <a:lnTo>
                    <a:pt x="1554" y="630"/>
                  </a:lnTo>
                  <a:lnTo>
                    <a:pt x="1779" y="615"/>
                  </a:lnTo>
                  <a:lnTo>
                    <a:pt x="1962" y="606"/>
                  </a:lnTo>
                  <a:lnTo>
                    <a:pt x="2193" y="588"/>
                  </a:lnTo>
                  <a:lnTo>
                    <a:pt x="2448" y="570"/>
                  </a:lnTo>
                  <a:lnTo>
                    <a:pt x="2700" y="546"/>
                  </a:lnTo>
                  <a:lnTo>
                    <a:pt x="2904" y="528"/>
                  </a:lnTo>
                  <a:lnTo>
                    <a:pt x="3138" y="498"/>
                  </a:lnTo>
                  <a:lnTo>
                    <a:pt x="3324" y="474"/>
                  </a:lnTo>
                  <a:lnTo>
                    <a:pt x="3534" y="447"/>
                  </a:lnTo>
                  <a:lnTo>
                    <a:pt x="3735" y="420"/>
                  </a:lnTo>
                  <a:lnTo>
                    <a:pt x="3933" y="384"/>
                  </a:lnTo>
                  <a:lnTo>
                    <a:pt x="4116" y="351"/>
                  </a:lnTo>
                  <a:lnTo>
                    <a:pt x="4266" y="318"/>
                  </a:lnTo>
                  <a:lnTo>
                    <a:pt x="4446" y="279"/>
                  </a:lnTo>
                  <a:lnTo>
                    <a:pt x="4620" y="237"/>
                  </a:lnTo>
                  <a:lnTo>
                    <a:pt x="4779" y="192"/>
                  </a:lnTo>
                  <a:lnTo>
                    <a:pt x="4920" y="147"/>
                  </a:lnTo>
                  <a:lnTo>
                    <a:pt x="5085" y="90"/>
                  </a:lnTo>
                  <a:lnTo>
                    <a:pt x="5193" y="42"/>
                  </a:lnTo>
                  <a:lnTo>
                    <a:pt x="5283" y="0"/>
                  </a:lnTo>
                  <a:lnTo>
                    <a:pt x="3201" y="0"/>
                  </a:lnTo>
                  <a:lnTo>
                    <a:pt x="2982" y="57"/>
                  </a:lnTo>
                  <a:lnTo>
                    <a:pt x="2775" y="108"/>
                  </a:lnTo>
                  <a:lnTo>
                    <a:pt x="2562" y="150"/>
                  </a:lnTo>
                  <a:lnTo>
                    <a:pt x="2397" y="183"/>
                  </a:lnTo>
                  <a:lnTo>
                    <a:pt x="2205" y="213"/>
                  </a:lnTo>
                  <a:lnTo>
                    <a:pt x="2001" y="243"/>
                  </a:lnTo>
                  <a:lnTo>
                    <a:pt x="1776" y="273"/>
                  </a:lnTo>
                  <a:lnTo>
                    <a:pt x="1536" y="297"/>
                  </a:lnTo>
                  <a:lnTo>
                    <a:pt x="1344" y="312"/>
                  </a:lnTo>
                  <a:lnTo>
                    <a:pt x="1134" y="330"/>
                  </a:lnTo>
                  <a:lnTo>
                    <a:pt x="921" y="342"/>
                  </a:lnTo>
                  <a:lnTo>
                    <a:pt x="696" y="354"/>
                  </a:lnTo>
                  <a:lnTo>
                    <a:pt x="501" y="360"/>
                  </a:lnTo>
                  <a:lnTo>
                    <a:pt x="279" y="366"/>
                  </a:lnTo>
                  <a:lnTo>
                    <a:pt x="99" y="369"/>
                  </a:lnTo>
                  <a:lnTo>
                    <a:pt x="0" y="366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2400" kern="1200" smtClean="0">
                <a:solidFill>
                  <a:srgbClr val="FFFFFF"/>
                </a:solidFill>
                <a:latin typeface="Times" charset="0"/>
                <a:ea typeface="+mn-ea"/>
              </a:endParaRPr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white">
            <a:xfrm>
              <a:off x="0" y="-13"/>
              <a:ext cx="2884" cy="286"/>
            </a:xfrm>
            <a:custGeom>
              <a:avLst/>
              <a:gdLst>
                <a:gd name="T0" fmla="*/ 0 w 2884"/>
                <a:gd name="T1" fmla="*/ 0 h 286"/>
                <a:gd name="T2" fmla="*/ 0 w 2884"/>
                <a:gd name="T3" fmla="*/ 285 h 286"/>
                <a:gd name="T4" fmla="*/ 192 w 2884"/>
                <a:gd name="T5" fmla="*/ 285 h 286"/>
                <a:gd name="T6" fmla="*/ 384 w 2884"/>
                <a:gd name="T7" fmla="*/ 282 h 286"/>
                <a:gd name="T8" fmla="*/ 579 w 2884"/>
                <a:gd name="T9" fmla="*/ 276 h 286"/>
                <a:gd name="T10" fmla="*/ 789 w 2884"/>
                <a:gd name="T11" fmla="*/ 267 h 286"/>
                <a:gd name="T12" fmla="*/ 999 w 2884"/>
                <a:gd name="T13" fmla="*/ 258 h 286"/>
                <a:gd name="T14" fmla="*/ 1161 w 2884"/>
                <a:gd name="T15" fmla="*/ 246 h 286"/>
                <a:gd name="T16" fmla="*/ 1302 w 2884"/>
                <a:gd name="T17" fmla="*/ 234 h 286"/>
                <a:gd name="T18" fmla="*/ 1458 w 2884"/>
                <a:gd name="T19" fmla="*/ 222 h 286"/>
                <a:gd name="T20" fmla="*/ 1665 w 2884"/>
                <a:gd name="T21" fmla="*/ 201 h 286"/>
                <a:gd name="T22" fmla="*/ 1992 w 2884"/>
                <a:gd name="T23" fmla="*/ 159 h 286"/>
                <a:gd name="T24" fmla="*/ 2301 w 2884"/>
                <a:gd name="T25" fmla="*/ 117 h 286"/>
                <a:gd name="T26" fmla="*/ 2604 w 2884"/>
                <a:gd name="T27" fmla="*/ 60 h 286"/>
                <a:gd name="T28" fmla="*/ 2883 w 2884"/>
                <a:gd name="T29" fmla="*/ 0 h 286"/>
                <a:gd name="T30" fmla="*/ 0 w 2884"/>
                <a:gd name="T31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84" h="286">
                  <a:moveTo>
                    <a:pt x="0" y="0"/>
                  </a:moveTo>
                  <a:lnTo>
                    <a:pt x="0" y="285"/>
                  </a:lnTo>
                  <a:lnTo>
                    <a:pt x="192" y="285"/>
                  </a:lnTo>
                  <a:lnTo>
                    <a:pt x="384" y="282"/>
                  </a:lnTo>
                  <a:lnTo>
                    <a:pt x="579" y="276"/>
                  </a:lnTo>
                  <a:lnTo>
                    <a:pt x="789" y="267"/>
                  </a:lnTo>
                  <a:lnTo>
                    <a:pt x="999" y="258"/>
                  </a:lnTo>
                  <a:lnTo>
                    <a:pt x="1161" y="246"/>
                  </a:lnTo>
                  <a:lnTo>
                    <a:pt x="1302" y="234"/>
                  </a:lnTo>
                  <a:lnTo>
                    <a:pt x="1458" y="222"/>
                  </a:lnTo>
                  <a:lnTo>
                    <a:pt x="1665" y="201"/>
                  </a:lnTo>
                  <a:lnTo>
                    <a:pt x="1992" y="159"/>
                  </a:lnTo>
                  <a:lnTo>
                    <a:pt x="2301" y="117"/>
                  </a:lnTo>
                  <a:lnTo>
                    <a:pt x="2604" y="60"/>
                  </a:lnTo>
                  <a:lnTo>
                    <a:pt x="288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2400" kern="1200" smtClean="0">
                <a:solidFill>
                  <a:srgbClr val="FFFFFF"/>
                </a:solidFill>
                <a:latin typeface="Times" charset="0"/>
                <a:ea typeface="+mn-ea"/>
              </a:endParaRPr>
            </a:p>
          </p:txBody>
        </p:sp>
      </p:grpSp>
      <p:sp>
        <p:nvSpPr>
          <p:cNvPr id="4108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543050"/>
            <a:ext cx="7772400" cy="8572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E48D2A2-370B-4BE3-A01C-C1F7BD8BDAAF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89270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A975BC-68A0-47B5-A45C-29CB8811971E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64251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4DFA4B-17B1-4DC2-9729-155298F29B9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72586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38F39A-A8DE-46B2-909B-D8A79FC8F7BE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46977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C57C4A-5D98-4C9A-8832-4D76BCADFA8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82914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FD7456-324A-4C43-8C7F-1198905A21F6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943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0" y="3498110"/>
            <a:ext cx="9151088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1640" tIns="40821" rIns="81640" bIns="40821" anchor="ctr"/>
          <a:lstStyle/>
          <a:p>
            <a:pPr algn="ctr" defTabSz="816408">
              <a:buClrTx/>
              <a:buFontTx/>
              <a:buNone/>
            </a:pPr>
            <a:endParaRPr lang="en-US" sz="1700" kern="120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3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0821" rIns="40821"/>
          <a:lstStyle>
            <a:lvl1pPr marL="0" marR="57148" indent="0" algn="r">
              <a:buNone/>
              <a:defRPr>
                <a:solidFill>
                  <a:schemeClr val="tx2"/>
                </a:solidFill>
              </a:defRPr>
            </a:lvl1pPr>
            <a:lvl2pPr marL="408203" indent="0" algn="ctr">
              <a:buNone/>
            </a:lvl2pPr>
            <a:lvl3pPr marL="816408" indent="0" algn="ctr">
              <a:buNone/>
            </a:lvl3pPr>
            <a:lvl4pPr marL="1224611" indent="0" algn="ctr">
              <a:buNone/>
            </a:lvl4pPr>
            <a:lvl5pPr marL="1632814" indent="0" algn="ctr">
              <a:buNone/>
            </a:lvl5pPr>
            <a:lvl6pPr marL="2041018" indent="0" algn="ctr">
              <a:buNone/>
            </a:lvl6pPr>
            <a:lvl7pPr marL="2449222" indent="0" algn="ctr">
              <a:buNone/>
            </a:lvl7pPr>
            <a:lvl8pPr marL="2857425" indent="0" algn="ctr">
              <a:buNone/>
            </a:lvl8pPr>
            <a:lvl9pPr marL="3265628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4" y="3714751"/>
            <a:ext cx="9147765" cy="1434066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816408">
                <a:buClrTx/>
                <a:buFontTx/>
                <a:buNone/>
              </a:pPr>
              <a:endParaRPr lang="en-US" sz="1700" kern="1200">
                <a:solidFill>
                  <a:prstClr val="black"/>
                </a:solidFill>
                <a:latin typeface="Lucida Sans Unicode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816408">
                <a:buClrTx/>
                <a:buFontTx/>
                <a:buNone/>
              </a:pPr>
              <a:endParaRPr lang="en-US" sz="1700" kern="1200">
                <a:solidFill>
                  <a:prstClr val="black"/>
                </a:solidFill>
                <a:latin typeface="Lucida Sans Unicode"/>
                <a:ea typeface="+mn-ea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defTabSz="816408">
                <a:buClrTx/>
                <a:buFontTx/>
                <a:buNone/>
              </a:pPr>
              <a:endParaRPr lang="en-US" sz="1700" kern="1200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3/2/2024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58234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AB8BFD-FE5C-429E-8520-E2EB4F29A2E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81001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A72626-B81C-47B8-A291-BAB401F715F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36025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29C15D-6B9D-4716-A5AB-C037FF9B32C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85277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6915E8-306E-446D-A2FE-CB6548ACE913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3551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C7D8E4-9359-42F1-AE27-D5141004ECB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359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3/2/2024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473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74250"/>
            <a:ext cx="77040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ExtraBold"/>
              <a:buNone/>
              <a:defRPr sz="3000">
                <a:solidFill>
                  <a:schemeClr val="dk1"/>
                </a:solidFill>
                <a:latin typeface="Archivo ExtraBold"/>
                <a:ea typeface="Archivo ExtraBold"/>
                <a:cs typeface="Archivo ExtraBold"/>
                <a:sym typeface="Archivo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ExtraBold"/>
              <a:buNone/>
              <a:defRPr sz="3000">
                <a:solidFill>
                  <a:schemeClr val="dk1"/>
                </a:solidFill>
                <a:latin typeface="Archivo ExtraBold"/>
                <a:ea typeface="Archivo ExtraBold"/>
                <a:cs typeface="Archivo ExtraBold"/>
                <a:sym typeface="Archivo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ExtraBold"/>
              <a:buNone/>
              <a:defRPr sz="3000">
                <a:solidFill>
                  <a:schemeClr val="dk1"/>
                </a:solidFill>
                <a:latin typeface="Archivo ExtraBold"/>
                <a:ea typeface="Archivo ExtraBold"/>
                <a:cs typeface="Archivo ExtraBold"/>
                <a:sym typeface="Archivo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ExtraBold"/>
              <a:buNone/>
              <a:defRPr sz="3000">
                <a:solidFill>
                  <a:schemeClr val="dk1"/>
                </a:solidFill>
                <a:latin typeface="Archivo ExtraBold"/>
                <a:ea typeface="Archivo ExtraBold"/>
                <a:cs typeface="Archivo ExtraBold"/>
                <a:sym typeface="Archivo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ExtraBold"/>
              <a:buNone/>
              <a:defRPr sz="3000">
                <a:solidFill>
                  <a:schemeClr val="dk1"/>
                </a:solidFill>
                <a:latin typeface="Archivo ExtraBold"/>
                <a:ea typeface="Archivo ExtraBold"/>
                <a:cs typeface="Archivo ExtraBold"/>
                <a:sym typeface="Archivo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ExtraBold"/>
              <a:buNone/>
              <a:defRPr sz="3000">
                <a:solidFill>
                  <a:schemeClr val="dk1"/>
                </a:solidFill>
                <a:latin typeface="Archivo ExtraBold"/>
                <a:ea typeface="Archivo ExtraBold"/>
                <a:cs typeface="Archivo ExtraBold"/>
                <a:sym typeface="Archivo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ExtraBold"/>
              <a:buNone/>
              <a:defRPr sz="3000">
                <a:solidFill>
                  <a:schemeClr val="dk1"/>
                </a:solidFill>
                <a:latin typeface="Archivo ExtraBold"/>
                <a:ea typeface="Archivo ExtraBold"/>
                <a:cs typeface="Archivo ExtraBold"/>
                <a:sym typeface="Archivo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ExtraBold"/>
              <a:buNone/>
              <a:defRPr sz="3000">
                <a:solidFill>
                  <a:schemeClr val="dk1"/>
                </a:solidFill>
                <a:latin typeface="Archivo ExtraBold"/>
                <a:ea typeface="Archivo ExtraBold"/>
                <a:cs typeface="Archivo ExtraBold"/>
                <a:sym typeface="Archivo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ExtraBold"/>
              <a:buNone/>
              <a:defRPr sz="3000">
                <a:solidFill>
                  <a:schemeClr val="dk1"/>
                </a:solidFill>
                <a:latin typeface="Archivo ExtraBold"/>
                <a:ea typeface="Archivo ExtraBold"/>
                <a:cs typeface="Archivo ExtraBold"/>
                <a:sym typeface="Archivo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74500"/>
            <a:ext cx="77040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●"/>
              <a:defRPr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○"/>
              <a:defRPr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■"/>
              <a:defRPr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●"/>
              <a:defRPr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○"/>
              <a:defRPr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■"/>
              <a:defRPr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●"/>
              <a:defRPr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○"/>
              <a:defRPr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ulish"/>
              <a:buChar char="■"/>
              <a:defRPr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8" r:id="rId3"/>
    <p:sldLayoutId id="2147483667" r:id="rId4"/>
    <p:sldLayoutId id="2147483669" r:id="rId5"/>
    <p:sldLayoutId id="2147483673" r:id="rId6"/>
    <p:sldLayoutId id="2147483674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81" y="4458704"/>
            <a:ext cx="4940625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1640" tIns="40821" rIns="81640" bIns="40821" anchor="t" compatLnSpc="1"/>
          <a:lstStyle/>
          <a:p>
            <a:pPr defTabSz="816408">
              <a:buClrTx/>
              <a:buFontTx/>
              <a:buNone/>
            </a:pPr>
            <a:endParaRPr lang="en-US" sz="1700" kern="1200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4454271"/>
            <a:ext cx="3690451" cy="70008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1640" tIns="40821" rIns="81640" bIns="40821" anchor="t" compatLnSpc="1"/>
          <a:lstStyle/>
          <a:p>
            <a:pPr defTabSz="816408">
              <a:buClrTx/>
              <a:buFontTx/>
              <a:buNone/>
            </a:pPr>
            <a:endParaRPr lang="en-US" sz="1700" kern="1200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4343441"/>
            <a:ext cx="3402314" cy="810651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81640" tIns="40821" rIns="81640" bIns="40821" anchor="ctr" compatLnSpc="1"/>
          <a:lstStyle/>
          <a:p>
            <a:pPr algn="ctr" defTabSz="816408">
              <a:buClrTx/>
              <a:buFontTx/>
              <a:buNone/>
            </a:pPr>
            <a:endParaRPr lang="en-US" sz="1700" kern="120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6" y="4340817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81640" tIns="40821" rIns="81640" bIns="40821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110998"/>
            <a:ext cx="8229600" cy="3394473"/>
          </a:xfrm>
          <a:prstGeom prst="rect">
            <a:avLst/>
          </a:prstGeom>
        </p:spPr>
        <p:txBody>
          <a:bodyPr vert="horz" lIns="81640" tIns="40821" rIns="81640" bIns="40821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4805959"/>
            <a:ext cx="1920240" cy="274320"/>
          </a:xfrm>
          <a:prstGeom prst="rect">
            <a:avLst/>
          </a:prstGeom>
        </p:spPr>
        <p:txBody>
          <a:bodyPr vert="horz" lIns="81640" tIns="40821" rIns="81640" bIns="40821" anchor="b"/>
          <a:lstStyle>
            <a:lvl1pPr algn="l" eaLnBrk="1" latinLnBrk="0" hangingPunct="1">
              <a:defRPr kumimoji="0" sz="900">
                <a:solidFill>
                  <a:schemeClr val="tx1"/>
                </a:solidFill>
              </a:defRPr>
            </a:lvl1pPr>
            <a:extLst/>
          </a:lstStyle>
          <a:p>
            <a:pPr defTabSz="816408">
              <a:buClrTx/>
              <a:buFontTx/>
              <a:buNone/>
            </a:pPr>
            <a:fld id="{1D8BD707-D9CF-40AE-B4C6-C98DA3205C09}" type="datetimeFigureOut">
              <a:rPr lang="en-US" kern="1200" smtClean="0">
                <a:solidFill>
                  <a:prstClr val="black"/>
                </a:solidFill>
                <a:latin typeface="Lucida Sans Unicode"/>
                <a:ea typeface="+mn-ea"/>
                <a:cs typeface="+mn-cs"/>
              </a:rPr>
              <a:pPr defTabSz="816408">
                <a:buClrTx/>
                <a:buFontTx/>
                <a:buNone/>
              </a:pPr>
              <a:t>3/2/2024</a:t>
            </a:fld>
            <a:endParaRPr lang="en-US" kern="1200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83" y="4805958"/>
            <a:ext cx="2350681" cy="273844"/>
          </a:xfrm>
          <a:prstGeom prst="rect">
            <a:avLst/>
          </a:prstGeom>
        </p:spPr>
        <p:txBody>
          <a:bodyPr vert="horz" lIns="81640" tIns="40821" rIns="81640" bIns="40821" anchor="b"/>
          <a:lstStyle>
            <a:lvl1pPr algn="r" eaLnBrk="1" latinLnBrk="0" hangingPunct="1">
              <a:defRPr kumimoji="0" sz="900">
                <a:solidFill>
                  <a:schemeClr val="tx1"/>
                </a:solidFill>
              </a:defRPr>
            </a:lvl1pPr>
            <a:extLst/>
          </a:lstStyle>
          <a:p>
            <a:pPr defTabSz="816408">
              <a:buClrTx/>
              <a:buFontTx/>
              <a:buNone/>
            </a:pPr>
            <a:endParaRPr lang="en-US" kern="1200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4805958"/>
            <a:ext cx="365760" cy="273844"/>
          </a:xfrm>
          <a:prstGeom prst="rect">
            <a:avLst/>
          </a:prstGeom>
        </p:spPr>
        <p:txBody>
          <a:bodyPr vert="horz" lIns="81640" tIns="40821" rIns="81640" bIns="40821" anchor="b"/>
          <a:lstStyle>
            <a:lvl1pPr algn="r" eaLnBrk="1" latinLnBrk="0" hangingPunct="1">
              <a:defRPr kumimoji="0" sz="900" b="0">
                <a:solidFill>
                  <a:schemeClr val="tx1"/>
                </a:solidFill>
              </a:defRPr>
            </a:lvl1pPr>
            <a:extLst/>
          </a:lstStyle>
          <a:p>
            <a:pPr defTabSz="816408">
              <a:buClrTx/>
              <a:buFontTx/>
              <a:buNone/>
            </a:pPr>
            <a:fld id="{B6F15528-21DE-4FAA-801E-634DDDAF4B2B}" type="slidenum">
              <a:rPr lang="en-US" kern="1200" smtClean="0">
                <a:solidFill>
                  <a:prstClr val="black"/>
                </a:solidFill>
                <a:latin typeface="Lucida Sans Unicode"/>
                <a:ea typeface="+mn-ea"/>
                <a:cs typeface="+mn-cs"/>
              </a:rPr>
              <a:pPr defTabSz="816408"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6370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26563" indent="-228594" algn="l" rtl="0" eaLnBrk="1" latinLnBrk="0" hangingPunct="1">
        <a:spcBef>
          <a:spcPts val="357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5157" indent="-204102" algn="l" rtl="0" eaLnBrk="1" latinLnBrk="0" hangingPunct="1">
        <a:spcBef>
          <a:spcPts val="289"/>
        </a:spcBef>
        <a:buClr>
          <a:schemeClr val="accent1"/>
        </a:buClr>
        <a:buFont typeface="Verdana"/>
        <a:buChar char="◦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767423" indent="-204102" algn="l" rtl="0" eaLnBrk="1" latinLnBrk="0" hangingPunct="1">
        <a:spcBef>
          <a:spcPts val="312"/>
        </a:spcBef>
        <a:buClr>
          <a:schemeClr val="accent2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020509" indent="-204102" algn="l" rtl="0" eaLnBrk="1" latinLnBrk="0" hangingPunct="1">
        <a:spcBef>
          <a:spcPts val="312"/>
        </a:spcBef>
        <a:buClr>
          <a:schemeClr val="accent2"/>
        </a:buClr>
        <a:buFont typeface="Wingdings 2"/>
        <a:buChar char="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224611" indent="-204102" algn="l" rtl="0" eaLnBrk="1" latinLnBrk="0" hangingPunct="1">
        <a:spcBef>
          <a:spcPts val="312"/>
        </a:spcBef>
        <a:buClr>
          <a:schemeClr val="accent2"/>
        </a:buClr>
        <a:buFont typeface="Wingdings 2"/>
        <a:buChar char="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1428713" indent="-204102" algn="l" rtl="0" eaLnBrk="1" latinLnBrk="0" hangingPunct="1">
        <a:spcBef>
          <a:spcPts val="312"/>
        </a:spcBef>
        <a:buClr>
          <a:schemeClr val="accent3"/>
        </a:buClr>
        <a:buFont typeface="Wingdings 2"/>
        <a:buChar char="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1632814" indent="-204102" algn="l" rtl="0" eaLnBrk="1" latinLnBrk="0" hangingPunct="1">
        <a:spcBef>
          <a:spcPts val="312"/>
        </a:spcBef>
        <a:buClr>
          <a:schemeClr val="accent3"/>
        </a:buClr>
        <a:buFont typeface="Wingdings 2"/>
        <a:buChar char="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36916" indent="-204102" algn="l" rtl="0" eaLnBrk="1" latinLnBrk="0" hangingPunct="1">
        <a:spcBef>
          <a:spcPts val="312"/>
        </a:spcBef>
        <a:buClr>
          <a:schemeClr val="accent3"/>
        </a:buClr>
        <a:buFont typeface="Wingdings 2"/>
        <a:buChar char="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41018" indent="-204102" algn="l" rtl="0" eaLnBrk="1" latinLnBrk="0" hangingPunct="1">
        <a:spcBef>
          <a:spcPts val="312"/>
        </a:spcBef>
        <a:buClr>
          <a:schemeClr val="accent3"/>
        </a:buClr>
        <a:buFont typeface="Wingdings 2"/>
        <a:buChar char="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0820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8164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22461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6328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0410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4492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8574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2656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4458704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4454260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4343441"/>
            <a:ext cx="3402314" cy="810651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4340815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110997"/>
            <a:ext cx="8229600" cy="3394472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4805958"/>
            <a:ext cx="1920240" cy="27432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buClrTx/>
              <a:buFontTx/>
              <a:buNone/>
            </a:pPr>
            <a:fld id="{37DFDD00-BBD9-4306-A424-CAAE2820F7FF}" type="datetimeFigureOut">
              <a:rPr lang="en-IN" kern="1200" smtClean="0">
                <a:solidFill>
                  <a:prstClr val="black"/>
                </a:solidFill>
                <a:latin typeface="Lucida Sans Unicode"/>
                <a:ea typeface="+mn-ea"/>
                <a:cs typeface="+mn-cs"/>
              </a:rPr>
              <a:pPr>
                <a:buClrTx/>
                <a:buFontTx/>
                <a:buNone/>
              </a:pPr>
              <a:t>02-03-2024</a:t>
            </a:fld>
            <a:endParaRPr lang="en-IN" kern="1200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83" y="4805958"/>
            <a:ext cx="2350681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buClrTx/>
              <a:buFontTx/>
              <a:buNone/>
            </a:pPr>
            <a:endParaRPr lang="en-IN" kern="1200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4805958"/>
            <a:ext cx="36576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buClrTx/>
              <a:buFontTx/>
              <a:buNone/>
            </a:pPr>
            <a:fld id="{97D5CA10-5E03-43EB-B162-BDF494897A97}" type="slidenum">
              <a:rPr lang="en-IN" kern="1200" smtClean="0">
                <a:solidFill>
                  <a:prstClr val="black"/>
                </a:solidFill>
                <a:latin typeface="Lucida Sans Unicode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en-IN" kern="1200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03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4458704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4454260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4343441"/>
            <a:ext cx="3402314" cy="810651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4340813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110997"/>
            <a:ext cx="8229600" cy="3394472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4805958"/>
            <a:ext cx="1920240" cy="27432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buClrTx/>
              <a:buFontTx/>
              <a:buNone/>
            </a:pPr>
            <a:fld id="{37DFDD00-BBD9-4306-A424-CAAE2820F7FF}" type="datetimeFigureOut">
              <a:rPr lang="en-IN" kern="1200" smtClean="0">
                <a:solidFill>
                  <a:prstClr val="black"/>
                </a:solidFill>
                <a:latin typeface="Lucida Sans Unicode"/>
                <a:ea typeface="+mn-ea"/>
                <a:cs typeface="+mn-cs"/>
              </a:rPr>
              <a:pPr>
                <a:buClrTx/>
                <a:buFontTx/>
                <a:buNone/>
              </a:pPr>
              <a:t>02-03-2024</a:t>
            </a:fld>
            <a:endParaRPr lang="en-IN" kern="1200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83" y="4805958"/>
            <a:ext cx="2350681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buClrTx/>
              <a:buFontTx/>
              <a:buNone/>
            </a:pPr>
            <a:endParaRPr lang="en-IN" kern="1200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4805958"/>
            <a:ext cx="36576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buClrTx/>
              <a:buFontTx/>
              <a:buNone/>
            </a:pPr>
            <a:fld id="{97D5CA10-5E03-43EB-B162-BDF494897A97}" type="slidenum">
              <a:rPr lang="en-IN" kern="1200" smtClean="0">
                <a:solidFill>
                  <a:prstClr val="black"/>
                </a:solidFill>
                <a:latin typeface="Lucida Sans Unicode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en-IN" kern="1200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1488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4458704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4454260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4343441"/>
            <a:ext cx="3402314" cy="810651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4340810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110997"/>
            <a:ext cx="8229600" cy="3394472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4805958"/>
            <a:ext cx="1920240" cy="27432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buClrTx/>
              <a:buFontTx/>
              <a:buNone/>
            </a:pPr>
            <a:fld id="{37DFDD00-BBD9-4306-A424-CAAE2820F7FF}" type="datetimeFigureOut">
              <a:rPr lang="en-IN" kern="1200" smtClean="0">
                <a:solidFill>
                  <a:prstClr val="black"/>
                </a:solidFill>
                <a:latin typeface="Lucida Sans Unicode"/>
                <a:ea typeface="+mn-ea"/>
                <a:cs typeface="+mn-cs"/>
              </a:rPr>
              <a:pPr>
                <a:buClrTx/>
                <a:buFontTx/>
                <a:buNone/>
              </a:pPr>
              <a:t>02-03-2024</a:t>
            </a:fld>
            <a:endParaRPr lang="en-IN" kern="1200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83" y="4805958"/>
            <a:ext cx="2350681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buClrTx/>
              <a:buFontTx/>
              <a:buNone/>
            </a:pPr>
            <a:endParaRPr lang="en-IN" kern="1200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4805958"/>
            <a:ext cx="36576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buClrTx/>
              <a:buFontTx/>
              <a:buNone/>
            </a:pPr>
            <a:fld id="{97D5CA10-5E03-43EB-B162-BDF494897A97}" type="slidenum">
              <a:rPr lang="en-IN" kern="1200" smtClean="0">
                <a:solidFill>
                  <a:prstClr val="black"/>
                </a:solidFill>
                <a:latin typeface="Lucida Sans Unicode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en-IN" kern="1200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679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4458704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Lucida Sans Unicode"/>
              <a:ea typeface="+mn-ea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4454260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Lucida Sans Unicode"/>
              <a:ea typeface="+mn-ea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4343441"/>
            <a:ext cx="3402314" cy="810651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4340806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110997"/>
            <a:ext cx="8229600" cy="3394472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4805958"/>
            <a:ext cx="1920240" cy="27432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buClrTx/>
              <a:buFontTx/>
              <a:buNone/>
            </a:pPr>
            <a:fld id="{37DFDD00-BBD9-4306-A424-CAAE2820F7FF}" type="datetimeFigureOut">
              <a:rPr lang="en-IN" kern="1200" smtClean="0">
                <a:solidFill>
                  <a:prstClr val="black"/>
                </a:solidFill>
                <a:latin typeface="Lucida Sans Unicode"/>
                <a:ea typeface="+mn-ea"/>
              </a:rPr>
              <a:pPr>
                <a:buClrTx/>
                <a:buFontTx/>
                <a:buNone/>
              </a:pPr>
              <a:t>02-03-2024</a:t>
            </a:fld>
            <a:endParaRPr lang="en-IN" kern="1200">
              <a:solidFill>
                <a:prstClr val="black"/>
              </a:solidFill>
              <a:latin typeface="Lucida Sans Unicode"/>
              <a:ea typeface="+mn-ea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7" y="4805958"/>
            <a:ext cx="2350681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buClrTx/>
              <a:buFontTx/>
              <a:buNone/>
            </a:pPr>
            <a:endParaRPr lang="en-IN" kern="1200">
              <a:solidFill>
                <a:prstClr val="black"/>
              </a:solidFill>
              <a:latin typeface="Lucida Sans Unicode"/>
              <a:ea typeface="+mn-ea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4805958"/>
            <a:ext cx="36576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buClrTx/>
              <a:buFontTx/>
              <a:buNone/>
            </a:pPr>
            <a:fld id="{97D5CA10-5E03-43EB-B162-BDF494897A97}" type="slidenum">
              <a:rPr lang="en-IN" kern="1200" smtClean="0">
                <a:solidFill>
                  <a:prstClr val="black"/>
                </a:solidFill>
                <a:latin typeface="Lucida Sans Unicode"/>
                <a:ea typeface="+mn-ea"/>
              </a:rPr>
              <a:pPr>
                <a:buClrTx/>
                <a:buFontTx/>
                <a:buNone/>
              </a:pPr>
              <a:t>‹#›</a:t>
            </a:fld>
            <a:endParaRPr lang="en-IN" kern="1200">
              <a:solidFill>
                <a:prstClr val="black"/>
              </a:solidFill>
              <a:latin typeface="Lucida Sans Unicode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50364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-9525" y="-15479"/>
            <a:ext cx="9153525" cy="5158979"/>
            <a:chOff x="-6" y="-13"/>
            <a:chExt cx="5766" cy="4333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invGray">
            <a:xfrm>
              <a:off x="5549" y="0"/>
              <a:ext cx="211" cy="43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2400" kern="1200" smtClean="0">
                <a:solidFill>
                  <a:srgbClr val="FFFFFF"/>
                </a:solidFill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3076" name="Freeform 4"/>
            <p:cNvSpPr>
              <a:spLocks/>
            </p:cNvSpPr>
            <p:nvPr/>
          </p:nvSpPr>
          <p:spPr bwMode="white">
            <a:xfrm>
              <a:off x="-6" y="2828"/>
              <a:ext cx="3625" cy="1492"/>
            </a:xfrm>
            <a:custGeom>
              <a:avLst/>
              <a:gdLst>
                <a:gd name="T0" fmla="*/ 0 w 3625"/>
                <a:gd name="T1" fmla="*/ 1491 h 1492"/>
                <a:gd name="T2" fmla="*/ 0 w 3625"/>
                <a:gd name="T3" fmla="*/ 0 h 1492"/>
                <a:gd name="T4" fmla="*/ 171 w 3625"/>
                <a:gd name="T5" fmla="*/ 3 h 1492"/>
                <a:gd name="T6" fmla="*/ 355 w 3625"/>
                <a:gd name="T7" fmla="*/ 9 h 1492"/>
                <a:gd name="T8" fmla="*/ 499 w 3625"/>
                <a:gd name="T9" fmla="*/ 21 h 1492"/>
                <a:gd name="T10" fmla="*/ 650 w 3625"/>
                <a:gd name="T11" fmla="*/ 36 h 1492"/>
                <a:gd name="T12" fmla="*/ 809 w 3625"/>
                <a:gd name="T13" fmla="*/ 54 h 1492"/>
                <a:gd name="T14" fmla="*/ 957 w 3625"/>
                <a:gd name="T15" fmla="*/ 78 h 1492"/>
                <a:gd name="T16" fmla="*/ 1119 w 3625"/>
                <a:gd name="T17" fmla="*/ 105 h 1492"/>
                <a:gd name="T18" fmla="*/ 1261 w 3625"/>
                <a:gd name="T19" fmla="*/ 133 h 1492"/>
                <a:gd name="T20" fmla="*/ 1441 w 3625"/>
                <a:gd name="T21" fmla="*/ 175 h 1492"/>
                <a:gd name="T22" fmla="*/ 1598 w 3625"/>
                <a:gd name="T23" fmla="*/ 217 h 1492"/>
                <a:gd name="T24" fmla="*/ 1763 w 3625"/>
                <a:gd name="T25" fmla="*/ 269 h 1492"/>
                <a:gd name="T26" fmla="*/ 1887 w 3625"/>
                <a:gd name="T27" fmla="*/ 308 h 1492"/>
                <a:gd name="T28" fmla="*/ 2085 w 3625"/>
                <a:gd name="T29" fmla="*/ 384 h 1492"/>
                <a:gd name="T30" fmla="*/ 2230 w 3625"/>
                <a:gd name="T31" fmla="*/ 444 h 1492"/>
                <a:gd name="T32" fmla="*/ 2456 w 3625"/>
                <a:gd name="T33" fmla="*/ 547 h 1492"/>
                <a:gd name="T34" fmla="*/ 2666 w 3625"/>
                <a:gd name="T35" fmla="*/ 662 h 1492"/>
                <a:gd name="T36" fmla="*/ 2859 w 3625"/>
                <a:gd name="T37" fmla="*/ 786 h 1492"/>
                <a:gd name="T38" fmla="*/ 3046 w 3625"/>
                <a:gd name="T39" fmla="*/ 920 h 1492"/>
                <a:gd name="T40" fmla="*/ 3193 w 3625"/>
                <a:gd name="T41" fmla="*/ 1038 h 1492"/>
                <a:gd name="T42" fmla="*/ 3332 w 3625"/>
                <a:gd name="T43" fmla="*/ 1168 h 1492"/>
                <a:gd name="T44" fmla="*/ 3440 w 3625"/>
                <a:gd name="T45" fmla="*/ 1280 h 1492"/>
                <a:gd name="T46" fmla="*/ 3524 w 3625"/>
                <a:gd name="T47" fmla="*/ 1380 h 1492"/>
                <a:gd name="T48" fmla="*/ 3624 w 3625"/>
                <a:gd name="T49" fmla="*/ 1491 h 1492"/>
                <a:gd name="T50" fmla="*/ 3608 w 3625"/>
                <a:gd name="T51" fmla="*/ 1491 h 1492"/>
                <a:gd name="T52" fmla="*/ 0 w 3625"/>
                <a:gd name="T53" fmla="*/ 1491 h 1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25" h="1492">
                  <a:moveTo>
                    <a:pt x="0" y="1491"/>
                  </a:moveTo>
                  <a:lnTo>
                    <a:pt x="0" y="0"/>
                  </a:lnTo>
                  <a:lnTo>
                    <a:pt x="171" y="3"/>
                  </a:lnTo>
                  <a:lnTo>
                    <a:pt x="355" y="9"/>
                  </a:lnTo>
                  <a:lnTo>
                    <a:pt x="499" y="21"/>
                  </a:lnTo>
                  <a:lnTo>
                    <a:pt x="650" y="36"/>
                  </a:lnTo>
                  <a:lnTo>
                    <a:pt x="809" y="54"/>
                  </a:lnTo>
                  <a:lnTo>
                    <a:pt x="957" y="78"/>
                  </a:lnTo>
                  <a:lnTo>
                    <a:pt x="1119" y="105"/>
                  </a:lnTo>
                  <a:lnTo>
                    <a:pt x="1261" y="133"/>
                  </a:lnTo>
                  <a:lnTo>
                    <a:pt x="1441" y="175"/>
                  </a:lnTo>
                  <a:lnTo>
                    <a:pt x="1598" y="217"/>
                  </a:lnTo>
                  <a:lnTo>
                    <a:pt x="1763" y="269"/>
                  </a:lnTo>
                  <a:lnTo>
                    <a:pt x="1887" y="308"/>
                  </a:lnTo>
                  <a:lnTo>
                    <a:pt x="2085" y="384"/>
                  </a:lnTo>
                  <a:lnTo>
                    <a:pt x="2230" y="444"/>
                  </a:lnTo>
                  <a:lnTo>
                    <a:pt x="2456" y="547"/>
                  </a:lnTo>
                  <a:lnTo>
                    <a:pt x="2666" y="662"/>
                  </a:lnTo>
                  <a:lnTo>
                    <a:pt x="2859" y="786"/>
                  </a:lnTo>
                  <a:lnTo>
                    <a:pt x="3046" y="920"/>
                  </a:lnTo>
                  <a:lnTo>
                    <a:pt x="3193" y="1038"/>
                  </a:lnTo>
                  <a:lnTo>
                    <a:pt x="3332" y="1168"/>
                  </a:lnTo>
                  <a:lnTo>
                    <a:pt x="3440" y="1280"/>
                  </a:lnTo>
                  <a:lnTo>
                    <a:pt x="3524" y="1380"/>
                  </a:lnTo>
                  <a:lnTo>
                    <a:pt x="3624" y="1491"/>
                  </a:lnTo>
                  <a:lnTo>
                    <a:pt x="3608" y="1491"/>
                  </a:lnTo>
                  <a:lnTo>
                    <a:pt x="0" y="1491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2400" kern="1200" smtClean="0">
                <a:solidFill>
                  <a:srgbClr val="FFFFFF"/>
                </a:solidFill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3077" name="Freeform 5"/>
            <p:cNvSpPr>
              <a:spLocks/>
            </p:cNvSpPr>
            <p:nvPr/>
          </p:nvSpPr>
          <p:spPr bwMode="white">
            <a:xfrm>
              <a:off x="0" y="2405"/>
              <a:ext cx="5143" cy="1902"/>
            </a:xfrm>
            <a:custGeom>
              <a:avLst/>
              <a:gdLst>
                <a:gd name="T0" fmla="*/ 2718 w 5143"/>
                <a:gd name="T1" fmla="*/ 405 h 1902"/>
                <a:gd name="T2" fmla="*/ 2466 w 5143"/>
                <a:gd name="T3" fmla="*/ 333 h 1902"/>
                <a:gd name="T4" fmla="*/ 2202 w 5143"/>
                <a:gd name="T5" fmla="*/ 261 h 1902"/>
                <a:gd name="T6" fmla="*/ 1929 w 5143"/>
                <a:gd name="T7" fmla="*/ 198 h 1902"/>
                <a:gd name="T8" fmla="*/ 1695 w 5143"/>
                <a:gd name="T9" fmla="*/ 153 h 1902"/>
                <a:gd name="T10" fmla="*/ 1434 w 5143"/>
                <a:gd name="T11" fmla="*/ 111 h 1902"/>
                <a:gd name="T12" fmla="*/ 1188 w 5143"/>
                <a:gd name="T13" fmla="*/ 75 h 1902"/>
                <a:gd name="T14" fmla="*/ 957 w 5143"/>
                <a:gd name="T15" fmla="*/ 48 h 1902"/>
                <a:gd name="T16" fmla="*/ 747 w 5143"/>
                <a:gd name="T17" fmla="*/ 30 h 1902"/>
                <a:gd name="T18" fmla="*/ 501 w 5143"/>
                <a:gd name="T19" fmla="*/ 15 h 1902"/>
                <a:gd name="T20" fmla="*/ 246 w 5143"/>
                <a:gd name="T21" fmla="*/ 3 h 1902"/>
                <a:gd name="T22" fmla="*/ 0 w 5143"/>
                <a:gd name="T23" fmla="*/ 0 h 1902"/>
                <a:gd name="T24" fmla="*/ 0 w 5143"/>
                <a:gd name="T25" fmla="*/ 275 h 1902"/>
                <a:gd name="T26" fmla="*/ 0 w 5143"/>
                <a:gd name="T27" fmla="*/ 345 h 1902"/>
                <a:gd name="T28" fmla="*/ 0 w 5143"/>
                <a:gd name="T29" fmla="*/ 275 h 1902"/>
                <a:gd name="T30" fmla="*/ 0 w 5143"/>
                <a:gd name="T31" fmla="*/ 342 h 1902"/>
                <a:gd name="T32" fmla="*/ 339 w 5143"/>
                <a:gd name="T33" fmla="*/ 351 h 1902"/>
                <a:gd name="T34" fmla="*/ 606 w 5143"/>
                <a:gd name="T35" fmla="*/ 372 h 1902"/>
                <a:gd name="T36" fmla="*/ 852 w 5143"/>
                <a:gd name="T37" fmla="*/ 399 h 1902"/>
                <a:gd name="T38" fmla="*/ 1068 w 5143"/>
                <a:gd name="T39" fmla="*/ 435 h 1902"/>
                <a:gd name="T40" fmla="*/ 1275 w 5143"/>
                <a:gd name="T41" fmla="*/ 474 h 1902"/>
                <a:gd name="T42" fmla="*/ 1545 w 5143"/>
                <a:gd name="T43" fmla="*/ 540 h 1902"/>
                <a:gd name="T44" fmla="*/ 1761 w 5143"/>
                <a:gd name="T45" fmla="*/ 603 h 1902"/>
                <a:gd name="T46" fmla="*/ 1971 w 5143"/>
                <a:gd name="T47" fmla="*/ 678 h 1902"/>
                <a:gd name="T48" fmla="*/ 2166 w 5143"/>
                <a:gd name="T49" fmla="*/ 747 h 1902"/>
                <a:gd name="T50" fmla="*/ 2397 w 5143"/>
                <a:gd name="T51" fmla="*/ 852 h 1902"/>
                <a:gd name="T52" fmla="*/ 2613 w 5143"/>
                <a:gd name="T53" fmla="*/ 960 h 1902"/>
                <a:gd name="T54" fmla="*/ 2832 w 5143"/>
                <a:gd name="T55" fmla="*/ 1095 h 1902"/>
                <a:gd name="T56" fmla="*/ 3012 w 5143"/>
                <a:gd name="T57" fmla="*/ 1212 h 1902"/>
                <a:gd name="T58" fmla="*/ 3186 w 5143"/>
                <a:gd name="T59" fmla="*/ 1347 h 1902"/>
                <a:gd name="T60" fmla="*/ 3351 w 5143"/>
                <a:gd name="T61" fmla="*/ 1497 h 1902"/>
                <a:gd name="T62" fmla="*/ 3480 w 5143"/>
                <a:gd name="T63" fmla="*/ 1629 h 1902"/>
                <a:gd name="T64" fmla="*/ 3612 w 5143"/>
                <a:gd name="T65" fmla="*/ 1785 h 1902"/>
                <a:gd name="T66" fmla="*/ 3699 w 5143"/>
                <a:gd name="T67" fmla="*/ 1901 h 1902"/>
                <a:gd name="T68" fmla="*/ 5142 w 5143"/>
                <a:gd name="T69" fmla="*/ 1901 h 1902"/>
                <a:gd name="T70" fmla="*/ 5076 w 5143"/>
                <a:gd name="T71" fmla="*/ 1827 h 1902"/>
                <a:gd name="T72" fmla="*/ 4968 w 5143"/>
                <a:gd name="T73" fmla="*/ 1707 h 1902"/>
                <a:gd name="T74" fmla="*/ 4797 w 5143"/>
                <a:gd name="T75" fmla="*/ 1539 h 1902"/>
                <a:gd name="T76" fmla="*/ 4617 w 5143"/>
                <a:gd name="T77" fmla="*/ 1383 h 1902"/>
                <a:gd name="T78" fmla="*/ 4410 w 5143"/>
                <a:gd name="T79" fmla="*/ 1221 h 1902"/>
                <a:gd name="T80" fmla="*/ 4185 w 5143"/>
                <a:gd name="T81" fmla="*/ 1071 h 1902"/>
                <a:gd name="T82" fmla="*/ 3960 w 5143"/>
                <a:gd name="T83" fmla="*/ 939 h 1902"/>
                <a:gd name="T84" fmla="*/ 3708 w 5143"/>
                <a:gd name="T85" fmla="*/ 801 h 1902"/>
                <a:gd name="T86" fmla="*/ 3492 w 5143"/>
                <a:gd name="T87" fmla="*/ 702 h 1902"/>
                <a:gd name="T88" fmla="*/ 3231 w 5143"/>
                <a:gd name="T89" fmla="*/ 588 h 1902"/>
                <a:gd name="T90" fmla="*/ 2964 w 5143"/>
                <a:gd name="T91" fmla="*/ 489 h 1902"/>
                <a:gd name="T92" fmla="*/ 2718 w 5143"/>
                <a:gd name="T93" fmla="*/ 405 h 1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143" h="1902">
                  <a:moveTo>
                    <a:pt x="2718" y="405"/>
                  </a:moveTo>
                  <a:lnTo>
                    <a:pt x="2466" y="333"/>
                  </a:lnTo>
                  <a:lnTo>
                    <a:pt x="2202" y="261"/>
                  </a:lnTo>
                  <a:lnTo>
                    <a:pt x="1929" y="198"/>
                  </a:lnTo>
                  <a:lnTo>
                    <a:pt x="1695" y="153"/>
                  </a:lnTo>
                  <a:lnTo>
                    <a:pt x="1434" y="111"/>
                  </a:lnTo>
                  <a:lnTo>
                    <a:pt x="1188" y="75"/>
                  </a:lnTo>
                  <a:lnTo>
                    <a:pt x="957" y="48"/>
                  </a:lnTo>
                  <a:lnTo>
                    <a:pt x="747" y="30"/>
                  </a:lnTo>
                  <a:lnTo>
                    <a:pt x="501" y="15"/>
                  </a:lnTo>
                  <a:lnTo>
                    <a:pt x="246" y="3"/>
                  </a:lnTo>
                  <a:lnTo>
                    <a:pt x="0" y="0"/>
                  </a:lnTo>
                  <a:lnTo>
                    <a:pt x="0" y="275"/>
                  </a:lnTo>
                  <a:lnTo>
                    <a:pt x="0" y="345"/>
                  </a:lnTo>
                  <a:lnTo>
                    <a:pt x="0" y="275"/>
                  </a:lnTo>
                  <a:lnTo>
                    <a:pt x="0" y="342"/>
                  </a:lnTo>
                  <a:lnTo>
                    <a:pt x="339" y="351"/>
                  </a:lnTo>
                  <a:lnTo>
                    <a:pt x="606" y="372"/>
                  </a:lnTo>
                  <a:lnTo>
                    <a:pt x="852" y="399"/>
                  </a:lnTo>
                  <a:lnTo>
                    <a:pt x="1068" y="435"/>
                  </a:lnTo>
                  <a:lnTo>
                    <a:pt x="1275" y="474"/>
                  </a:lnTo>
                  <a:lnTo>
                    <a:pt x="1545" y="540"/>
                  </a:lnTo>
                  <a:lnTo>
                    <a:pt x="1761" y="603"/>
                  </a:lnTo>
                  <a:lnTo>
                    <a:pt x="1971" y="678"/>
                  </a:lnTo>
                  <a:lnTo>
                    <a:pt x="2166" y="747"/>
                  </a:lnTo>
                  <a:lnTo>
                    <a:pt x="2397" y="852"/>
                  </a:lnTo>
                  <a:lnTo>
                    <a:pt x="2613" y="960"/>
                  </a:lnTo>
                  <a:lnTo>
                    <a:pt x="2832" y="1095"/>
                  </a:lnTo>
                  <a:lnTo>
                    <a:pt x="3012" y="1212"/>
                  </a:lnTo>
                  <a:lnTo>
                    <a:pt x="3186" y="1347"/>
                  </a:lnTo>
                  <a:lnTo>
                    <a:pt x="3351" y="1497"/>
                  </a:lnTo>
                  <a:lnTo>
                    <a:pt x="3480" y="1629"/>
                  </a:lnTo>
                  <a:lnTo>
                    <a:pt x="3612" y="1785"/>
                  </a:lnTo>
                  <a:lnTo>
                    <a:pt x="3699" y="1901"/>
                  </a:lnTo>
                  <a:lnTo>
                    <a:pt x="5142" y="1901"/>
                  </a:lnTo>
                  <a:lnTo>
                    <a:pt x="5076" y="1827"/>
                  </a:lnTo>
                  <a:lnTo>
                    <a:pt x="4968" y="1707"/>
                  </a:lnTo>
                  <a:lnTo>
                    <a:pt x="4797" y="1539"/>
                  </a:lnTo>
                  <a:lnTo>
                    <a:pt x="4617" y="1383"/>
                  </a:lnTo>
                  <a:lnTo>
                    <a:pt x="4410" y="1221"/>
                  </a:lnTo>
                  <a:lnTo>
                    <a:pt x="4185" y="1071"/>
                  </a:lnTo>
                  <a:lnTo>
                    <a:pt x="3960" y="939"/>
                  </a:lnTo>
                  <a:lnTo>
                    <a:pt x="3708" y="801"/>
                  </a:lnTo>
                  <a:lnTo>
                    <a:pt x="3492" y="702"/>
                  </a:lnTo>
                  <a:lnTo>
                    <a:pt x="3231" y="588"/>
                  </a:lnTo>
                  <a:lnTo>
                    <a:pt x="2964" y="489"/>
                  </a:lnTo>
                  <a:lnTo>
                    <a:pt x="2718" y="405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2400" kern="1200" smtClean="0">
                <a:solidFill>
                  <a:srgbClr val="FFFFFF"/>
                </a:solidFill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3078" name="Freeform 6"/>
            <p:cNvSpPr>
              <a:spLocks/>
            </p:cNvSpPr>
            <p:nvPr/>
          </p:nvSpPr>
          <p:spPr bwMode="white">
            <a:xfrm>
              <a:off x="0" y="1982"/>
              <a:ext cx="5760" cy="2325"/>
            </a:xfrm>
            <a:custGeom>
              <a:avLst/>
              <a:gdLst>
                <a:gd name="T0" fmla="*/ 0 w 5760"/>
                <a:gd name="T1" fmla="*/ 0 h 2325"/>
                <a:gd name="T2" fmla="*/ 0 w 5760"/>
                <a:gd name="T3" fmla="*/ 339 h 2325"/>
                <a:gd name="T4" fmla="*/ 558 w 5760"/>
                <a:gd name="T5" fmla="*/ 357 h 2325"/>
                <a:gd name="T6" fmla="*/ 807 w 5760"/>
                <a:gd name="T7" fmla="*/ 375 h 2325"/>
                <a:gd name="T8" fmla="*/ 1056 w 5760"/>
                <a:gd name="T9" fmla="*/ 399 h 2325"/>
                <a:gd name="T10" fmla="*/ 1272 w 5760"/>
                <a:gd name="T11" fmla="*/ 426 h 2325"/>
                <a:gd name="T12" fmla="*/ 1539 w 5760"/>
                <a:gd name="T13" fmla="*/ 465 h 2325"/>
                <a:gd name="T14" fmla="*/ 1791 w 5760"/>
                <a:gd name="T15" fmla="*/ 510 h 2325"/>
                <a:gd name="T16" fmla="*/ 2076 w 5760"/>
                <a:gd name="T17" fmla="*/ 570 h 2325"/>
                <a:gd name="T18" fmla="*/ 2334 w 5760"/>
                <a:gd name="T19" fmla="*/ 630 h 2325"/>
                <a:gd name="T20" fmla="*/ 2544 w 5760"/>
                <a:gd name="T21" fmla="*/ 687 h 2325"/>
                <a:gd name="T22" fmla="*/ 2775 w 5760"/>
                <a:gd name="T23" fmla="*/ 759 h 2325"/>
                <a:gd name="T24" fmla="*/ 3003 w 5760"/>
                <a:gd name="T25" fmla="*/ 837 h 2325"/>
                <a:gd name="T26" fmla="*/ 3231 w 5760"/>
                <a:gd name="T27" fmla="*/ 924 h 2325"/>
                <a:gd name="T28" fmla="*/ 3438 w 5760"/>
                <a:gd name="T29" fmla="*/ 1005 h 2325"/>
                <a:gd name="T30" fmla="*/ 3663 w 5760"/>
                <a:gd name="T31" fmla="*/ 1110 h 2325"/>
                <a:gd name="T32" fmla="*/ 3903 w 5760"/>
                <a:gd name="T33" fmla="*/ 1233 h 2325"/>
                <a:gd name="T34" fmla="*/ 4149 w 5760"/>
                <a:gd name="T35" fmla="*/ 1374 h 2325"/>
                <a:gd name="T36" fmla="*/ 4353 w 5760"/>
                <a:gd name="T37" fmla="*/ 1506 h 2325"/>
                <a:gd name="T38" fmla="*/ 4491 w 5760"/>
                <a:gd name="T39" fmla="*/ 1602 h 2325"/>
                <a:gd name="T40" fmla="*/ 4668 w 5760"/>
                <a:gd name="T41" fmla="*/ 1740 h 2325"/>
                <a:gd name="T42" fmla="*/ 4824 w 5760"/>
                <a:gd name="T43" fmla="*/ 1875 h 2325"/>
                <a:gd name="T44" fmla="*/ 4968 w 5760"/>
                <a:gd name="T45" fmla="*/ 2016 h 2325"/>
                <a:gd name="T46" fmla="*/ 5100 w 5760"/>
                <a:gd name="T47" fmla="*/ 2154 h 2325"/>
                <a:gd name="T48" fmla="*/ 5238 w 5760"/>
                <a:gd name="T49" fmla="*/ 2324 h 2325"/>
                <a:gd name="T50" fmla="*/ 5759 w 5760"/>
                <a:gd name="T51" fmla="*/ 2324 h 2325"/>
                <a:gd name="T52" fmla="*/ 5759 w 5760"/>
                <a:gd name="T53" fmla="*/ 1245 h 2325"/>
                <a:gd name="T54" fmla="*/ 5580 w 5760"/>
                <a:gd name="T55" fmla="*/ 1119 h 2325"/>
                <a:gd name="T56" fmla="*/ 5400 w 5760"/>
                <a:gd name="T57" fmla="*/ 1020 h 2325"/>
                <a:gd name="T58" fmla="*/ 5205 w 5760"/>
                <a:gd name="T59" fmla="*/ 918 h 2325"/>
                <a:gd name="T60" fmla="*/ 5031 w 5760"/>
                <a:gd name="T61" fmla="*/ 837 h 2325"/>
                <a:gd name="T62" fmla="*/ 4866 w 5760"/>
                <a:gd name="T63" fmla="*/ 771 h 2325"/>
                <a:gd name="T64" fmla="*/ 4710 w 5760"/>
                <a:gd name="T65" fmla="*/ 711 h 2325"/>
                <a:gd name="T66" fmla="*/ 4545 w 5760"/>
                <a:gd name="T67" fmla="*/ 651 h 2325"/>
                <a:gd name="T68" fmla="*/ 4386 w 5760"/>
                <a:gd name="T69" fmla="*/ 600 h 2325"/>
                <a:gd name="T70" fmla="*/ 4248 w 5760"/>
                <a:gd name="T71" fmla="*/ 552 h 2325"/>
                <a:gd name="T72" fmla="*/ 3993 w 5760"/>
                <a:gd name="T73" fmla="*/ 483 h 2325"/>
                <a:gd name="T74" fmla="*/ 3777 w 5760"/>
                <a:gd name="T75" fmla="*/ 423 h 2325"/>
                <a:gd name="T76" fmla="*/ 3564 w 5760"/>
                <a:gd name="T77" fmla="*/ 375 h 2325"/>
                <a:gd name="T78" fmla="*/ 3282 w 5760"/>
                <a:gd name="T79" fmla="*/ 312 h 2325"/>
                <a:gd name="T80" fmla="*/ 3003 w 5760"/>
                <a:gd name="T81" fmla="*/ 261 h 2325"/>
                <a:gd name="T82" fmla="*/ 2733 w 5760"/>
                <a:gd name="T83" fmla="*/ 213 h 2325"/>
                <a:gd name="T84" fmla="*/ 2451 w 5760"/>
                <a:gd name="T85" fmla="*/ 171 h 2325"/>
                <a:gd name="T86" fmla="*/ 2211 w 5760"/>
                <a:gd name="T87" fmla="*/ 138 h 2325"/>
                <a:gd name="T88" fmla="*/ 1974 w 5760"/>
                <a:gd name="T89" fmla="*/ 108 h 2325"/>
                <a:gd name="T90" fmla="*/ 1665 w 5760"/>
                <a:gd name="T91" fmla="*/ 81 h 2325"/>
                <a:gd name="T92" fmla="*/ 1437 w 5760"/>
                <a:gd name="T93" fmla="*/ 60 h 2325"/>
                <a:gd name="T94" fmla="*/ 1125 w 5760"/>
                <a:gd name="T95" fmla="*/ 36 h 2325"/>
                <a:gd name="T96" fmla="*/ 828 w 5760"/>
                <a:gd name="T97" fmla="*/ 21 h 2325"/>
                <a:gd name="T98" fmla="*/ 558 w 5760"/>
                <a:gd name="T99" fmla="*/ 12 h 2325"/>
                <a:gd name="T100" fmla="*/ 282 w 5760"/>
                <a:gd name="T101" fmla="*/ 3 h 2325"/>
                <a:gd name="T102" fmla="*/ 0 w 5760"/>
                <a:gd name="T103" fmla="*/ 0 h 2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760" h="2325">
                  <a:moveTo>
                    <a:pt x="0" y="0"/>
                  </a:moveTo>
                  <a:lnTo>
                    <a:pt x="0" y="339"/>
                  </a:lnTo>
                  <a:lnTo>
                    <a:pt x="558" y="357"/>
                  </a:lnTo>
                  <a:lnTo>
                    <a:pt x="807" y="375"/>
                  </a:lnTo>
                  <a:lnTo>
                    <a:pt x="1056" y="399"/>
                  </a:lnTo>
                  <a:lnTo>
                    <a:pt x="1272" y="426"/>
                  </a:lnTo>
                  <a:lnTo>
                    <a:pt x="1539" y="465"/>
                  </a:lnTo>
                  <a:lnTo>
                    <a:pt x="1791" y="510"/>
                  </a:lnTo>
                  <a:lnTo>
                    <a:pt x="2076" y="570"/>
                  </a:lnTo>
                  <a:lnTo>
                    <a:pt x="2334" y="630"/>
                  </a:lnTo>
                  <a:lnTo>
                    <a:pt x="2544" y="687"/>
                  </a:lnTo>
                  <a:lnTo>
                    <a:pt x="2775" y="759"/>
                  </a:lnTo>
                  <a:lnTo>
                    <a:pt x="3003" y="837"/>
                  </a:lnTo>
                  <a:lnTo>
                    <a:pt x="3231" y="924"/>
                  </a:lnTo>
                  <a:lnTo>
                    <a:pt x="3438" y="1005"/>
                  </a:lnTo>
                  <a:lnTo>
                    <a:pt x="3663" y="1110"/>
                  </a:lnTo>
                  <a:lnTo>
                    <a:pt x="3903" y="1233"/>
                  </a:lnTo>
                  <a:lnTo>
                    <a:pt x="4149" y="1374"/>
                  </a:lnTo>
                  <a:lnTo>
                    <a:pt x="4353" y="1506"/>
                  </a:lnTo>
                  <a:lnTo>
                    <a:pt x="4491" y="1602"/>
                  </a:lnTo>
                  <a:lnTo>
                    <a:pt x="4668" y="1740"/>
                  </a:lnTo>
                  <a:lnTo>
                    <a:pt x="4824" y="1875"/>
                  </a:lnTo>
                  <a:lnTo>
                    <a:pt x="4968" y="2016"/>
                  </a:lnTo>
                  <a:lnTo>
                    <a:pt x="5100" y="2154"/>
                  </a:lnTo>
                  <a:lnTo>
                    <a:pt x="5238" y="2324"/>
                  </a:lnTo>
                  <a:lnTo>
                    <a:pt x="5759" y="2324"/>
                  </a:lnTo>
                  <a:lnTo>
                    <a:pt x="5759" y="1245"/>
                  </a:lnTo>
                  <a:lnTo>
                    <a:pt x="5580" y="1119"/>
                  </a:lnTo>
                  <a:lnTo>
                    <a:pt x="5400" y="1020"/>
                  </a:lnTo>
                  <a:lnTo>
                    <a:pt x="5205" y="918"/>
                  </a:lnTo>
                  <a:lnTo>
                    <a:pt x="5031" y="837"/>
                  </a:lnTo>
                  <a:lnTo>
                    <a:pt x="4866" y="771"/>
                  </a:lnTo>
                  <a:lnTo>
                    <a:pt x="4710" y="711"/>
                  </a:lnTo>
                  <a:lnTo>
                    <a:pt x="4545" y="651"/>
                  </a:lnTo>
                  <a:lnTo>
                    <a:pt x="4386" y="600"/>
                  </a:lnTo>
                  <a:lnTo>
                    <a:pt x="4248" y="552"/>
                  </a:lnTo>
                  <a:lnTo>
                    <a:pt x="3993" y="483"/>
                  </a:lnTo>
                  <a:lnTo>
                    <a:pt x="3777" y="423"/>
                  </a:lnTo>
                  <a:lnTo>
                    <a:pt x="3564" y="375"/>
                  </a:lnTo>
                  <a:lnTo>
                    <a:pt x="3282" y="312"/>
                  </a:lnTo>
                  <a:lnTo>
                    <a:pt x="3003" y="261"/>
                  </a:lnTo>
                  <a:lnTo>
                    <a:pt x="2733" y="213"/>
                  </a:lnTo>
                  <a:lnTo>
                    <a:pt x="2451" y="171"/>
                  </a:lnTo>
                  <a:lnTo>
                    <a:pt x="2211" y="138"/>
                  </a:lnTo>
                  <a:lnTo>
                    <a:pt x="1974" y="108"/>
                  </a:lnTo>
                  <a:lnTo>
                    <a:pt x="1665" y="81"/>
                  </a:lnTo>
                  <a:lnTo>
                    <a:pt x="1437" y="60"/>
                  </a:lnTo>
                  <a:lnTo>
                    <a:pt x="1125" y="36"/>
                  </a:lnTo>
                  <a:lnTo>
                    <a:pt x="828" y="21"/>
                  </a:lnTo>
                  <a:lnTo>
                    <a:pt x="558" y="12"/>
                  </a:lnTo>
                  <a:lnTo>
                    <a:pt x="282" y="3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2400" kern="1200" smtClean="0">
                <a:solidFill>
                  <a:srgbClr val="FFFFFF"/>
                </a:solidFill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white">
            <a:xfrm>
              <a:off x="0" y="1550"/>
              <a:ext cx="5760" cy="1573"/>
            </a:xfrm>
            <a:custGeom>
              <a:avLst/>
              <a:gdLst>
                <a:gd name="T0" fmla="*/ 0 w 5760"/>
                <a:gd name="T1" fmla="*/ 0 h 1573"/>
                <a:gd name="T2" fmla="*/ 0 w 5760"/>
                <a:gd name="T3" fmla="*/ 351 h 1573"/>
                <a:gd name="T4" fmla="*/ 282 w 5760"/>
                <a:gd name="T5" fmla="*/ 357 h 1573"/>
                <a:gd name="T6" fmla="*/ 627 w 5760"/>
                <a:gd name="T7" fmla="*/ 363 h 1573"/>
                <a:gd name="T8" fmla="*/ 960 w 5760"/>
                <a:gd name="T9" fmla="*/ 375 h 1573"/>
                <a:gd name="T10" fmla="*/ 1218 w 5760"/>
                <a:gd name="T11" fmla="*/ 393 h 1573"/>
                <a:gd name="T12" fmla="*/ 1470 w 5760"/>
                <a:gd name="T13" fmla="*/ 411 h 1573"/>
                <a:gd name="T14" fmla="*/ 1746 w 5760"/>
                <a:gd name="T15" fmla="*/ 435 h 1573"/>
                <a:gd name="T16" fmla="*/ 2022 w 5760"/>
                <a:gd name="T17" fmla="*/ 462 h 1573"/>
                <a:gd name="T18" fmla="*/ 2340 w 5760"/>
                <a:gd name="T19" fmla="*/ 504 h 1573"/>
                <a:gd name="T20" fmla="*/ 2664 w 5760"/>
                <a:gd name="T21" fmla="*/ 549 h 1573"/>
                <a:gd name="T22" fmla="*/ 2952 w 5760"/>
                <a:gd name="T23" fmla="*/ 597 h 1573"/>
                <a:gd name="T24" fmla="*/ 3225 w 5760"/>
                <a:gd name="T25" fmla="*/ 648 h 1573"/>
                <a:gd name="T26" fmla="*/ 3513 w 5760"/>
                <a:gd name="T27" fmla="*/ 708 h 1573"/>
                <a:gd name="T28" fmla="*/ 3693 w 5760"/>
                <a:gd name="T29" fmla="*/ 750 h 1573"/>
                <a:gd name="T30" fmla="*/ 3936 w 5760"/>
                <a:gd name="T31" fmla="*/ 810 h 1573"/>
                <a:gd name="T32" fmla="*/ 4095 w 5760"/>
                <a:gd name="T33" fmla="*/ 855 h 1573"/>
                <a:gd name="T34" fmla="*/ 4281 w 5760"/>
                <a:gd name="T35" fmla="*/ 909 h 1573"/>
                <a:gd name="T36" fmla="*/ 4503 w 5760"/>
                <a:gd name="T37" fmla="*/ 981 h 1573"/>
                <a:gd name="T38" fmla="*/ 4704 w 5760"/>
                <a:gd name="T39" fmla="*/ 1053 h 1573"/>
                <a:gd name="T40" fmla="*/ 4911 w 5760"/>
                <a:gd name="T41" fmla="*/ 1131 h 1573"/>
                <a:gd name="T42" fmla="*/ 5073 w 5760"/>
                <a:gd name="T43" fmla="*/ 1197 h 1573"/>
                <a:gd name="T44" fmla="*/ 5256 w 5760"/>
                <a:gd name="T45" fmla="*/ 1281 h 1573"/>
                <a:gd name="T46" fmla="*/ 5475 w 5760"/>
                <a:gd name="T47" fmla="*/ 1401 h 1573"/>
                <a:gd name="T48" fmla="*/ 5628 w 5760"/>
                <a:gd name="T49" fmla="*/ 1482 h 1573"/>
                <a:gd name="T50" fmla="*/ 5759 w 5760"/>
                <a:gd name="T51" fmla="*/ 1572 h 1573"/>
                <a:gd name="T52" fmla="*/ 5759 w 5760"/>
                <a:gd name="T53" fmla="*/ 633 h 1573"/>
                <a:gd name="T54" fmla="*/ 5493 w 5760"/>
                <a:gd name="T55" fmla="*/ 570 h 1573"/>
                <a:gd name="T56" fmla="*/ 5214 w 5760"/>
                <a:gd name="T57" fmla="*/ 501 h 1573"/>
                <a:gd name="T58" fmla="*/ 4950 w 5760"/>
                <a:gd name="T59" fmla="*/ 444 h 1573"/>
                <a:gd name="T60" fmla="*/ 4701 w 5760"/>
                <a:gd name="T61" fmla="*/ 396 h 1573"/>
                <a:gd name="T62" fmla="*/ 4425 w 5760"/>
                <a:gd name="T63" fmla="*/ 348 h 1573"/>
                <a:gd name="T64" fmla="*/ 4110 w 5760"/>
                <a:gd name="T65" fmla="*/ 294 h 1573"/>
                <a:gd name="T66" fmla="*/ 3813 w 5760"/>
                <a:gd name="T67" fmla="*/ 252 h 1573"/>
                <a:gd name="T68" fmla="*/ 3549 w 5760"/>
                <a:gd name="T69" fmla="*/ 213 h 1573"/>
                <a:gd name="T70" fmla="*/ 3261 w 5760"/>
                <a:gd name="T71" fmla="*/ 183 h 1573"/>
                <a:gd name="T72" fmla="*/ 3015 w 5760"/>
                <a:gd name="T73" fmla="*/ 153 h 1573"/>
                <a:gd name="T74" fmla="*/ 2757 w 5760"/>
                <a:gd name="T75" fmla="*/ 129 h 1573"/>
                <a:gd name="T76" fmla="*/ 2520 w 5760"/>
                <a:gd name="T77" fmla="*/ 105 h 1573"/>
                <a:gd name="T78" fmla="*/ 2301 w 5760"/>
                <a:gd name="T79" fmla="*/ 87 h 1573"/>
                <a:gd name="T80" fmla="*/ 2013 w 5760"/>
                <a:gd name="T81" fmla="*/ 66 h 1573"/>
                <a:gd name="T82" fmla="*/ 1731 w 5760"/>
                <a:gd name="T83" fmla="*/ 48 h 1573"/>
                <a:gd name="T84" fmla="*/ 1524 w 5760"/>
                <a:gd name="T85" fmla="*/ 39 h 1573"/>
                <a:gd name="T86" fmla="*/ 1260 w 5760"/>
                <a:gd name="T87" fmla="*/ 27 h 1573"/>
                <a:gd name="T88" fmla="*/ 966 w 5760"/>
                <a:gd name="T89" fmla="*/ 15 h 1573"/>
                <a:gd name="T90" fmla="*/ 714 w 5760"/>
                <a:gd name="T91" fmla="*/ 12 h 1573"/>
                <a:gd name="T92" fmla="*/ 510 w 5760"/>
                <a:gd name="T93" fmla="*/ 6 h 1573"/>
                <a:gd name="T94" fmla="*/ 243 w 5760"/>
                <a:gd name="T95" fmla="*/ 0 h 1573"/>
                <a:gd name="T96" fmla="*/ 0 w 5760"/>
                <a:gd name="T97" fmla="*/ 0 h 1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760" h="1573">
                  <a:moveTo>
                    <a:pt x="0" y="0"/>
                  </a:moveTo>
                  <a:lnTo>
                    <a:pt x="0" y="351"/>
                  </a:lnTo>
                  <a:lnTo>
                    <a:pt x="282" y="357"/>
                  </a:lnTo>
                  <a:lnTo>
                    <a:pt x="627" y="363"/>
                  </a:lnTo>
                  <a:lnTo>
                    <a:pt x="960" y="375"/>
                  </a:lnTo>
                  <a:lnTo>
                    <a:pt x="1218" y="393"/>
                  </a:lnTo>
                  <a:lnTo>
                    <a:pt x="1470" y="411"/>
                  </a:lnTo>
                  <a:lnTo>
                    <a:pt x="1746" y="435"/>
                  </a:lnTo>
                  <a:lnTo>
                    <a:pt x="2022" y="462"/>
                  </a:lnTo>
                  <a:lnTo>
                    <a:pt x="2340" y="504"/>
                  </a:lnTo>
                  <a:lnTo>
                    <a:pt x="2664" y="549"/>
                  </a:lnTo>
                  <a:lnTo>
                    <a:pt x="2952" y="597"/>
                  </a:lnTo>
                  <a:lnTo>
                    <a:pt x="3225" y="648"/>
                  </a:lnTo>
                  <a:lnTo>
                    <a:pt x="3513" y="708"/>
                  </a:lnTo>
                  <a:lnTo>
                    <a:pt x="3693" y="750"/>
                  </a:lnTo>
                  <a:lnTo>
                    <a:pt x="3936" y="810"/>
                  </a:lnTo>
                  <a:lnTo>
                    <a:pt x="4095" y="855"/>
                  </a:lnTo>
                  <a:lnTo>
                    <a:pt x="4281" y="909"/>
                  </a:lnTo>
                  <a:lnTo>
                    <a:pt x="4503" y="981"/>
                  </a:lnTo>
                  <a:lnTo>
                    <a:pt x="4704" y="1053"/>
                  </a:lnTo>
                  <a:lnTo>
                    <a:pt x="4911" y="1131"/>
                  </a:lnTo>
                  <a:lnTo>
                    <a:pt x="5073" y="1197"/>
                  </a:lnTo>
                  <a:lnTo>
                    <a:pt x="5256" y="1281"/>
                  </a:lnTo>
                  <a:lnTo>
                    <a:pt x="5475" y="1401"/>
                  </a:lnTo>
                  <a:lnTo>
                    <a:pt x="5628" y="1482"/>
                  </a:lnTo>
                  <a:lnTo>
                    <a:pt x="5759" y="1572"/>
                  </a:lnTo>
                  <a:lnTo>
                    <a:pt x="5759" y="633"/>
                  </a:lnTo>
                  <a:lnTo>
                    <a:pt x="5493" y="570"/>
                  </a:lnTo>
                  <a:lnTo>
                    <a:pt x="5214" y="501"/>
                  </a:lnTo>
                  <a:lnTo>
                    <a:pt x="4950" y="444"/>
                  </a:lnTo>
                  <a:lnTo>
                    <a:pt x="4701" y="396"/>
                  </a:lnTo>
                  <a:lnTo>
                    <a:pt x="4425" y="348"/>
                  </a:lnTo>
                  <a:lnTo>
                    <a:pt x="4110" y="294"/>
                  </a:lnTo>
                  <a:lnTo>
                    <a:pt x="3813" y="252"/>
                  </a:lnTo>
                  <a:lnTo>
                    <a:pt x="3549" y="213"/>
                  </a:lnTo>
                  <a:lnTo>
                    <a:pt x="3261" y="183"/>
                  </a:lnTo>
                  <a:lnTo>
                    <a:pt x="3015" y="153"/>
                  </a:lnTo>
                  <a:lnTo>
                    <a:pt x="2757" y="129"/>
                  </a:lnTo>
                  <a:lnTo>
                    <a:pt x="2520" y="105"/>
                  </a:lnTo>
                  <a:lnTo>
                    <a:pt x="2301" y="87"/>
                  </a:lnTo>
                  <a:lnTo>
                    <a:pt x="2013" y="66"/>
                  </a:lnTo>
                  <a:lnTo>
                    <a:pt x="1731" y="48"/>
                  </a:lnTo>
                  <a:lnTo>
                    <a:pt x="1524" y="39"/>
                  </a:lnTo>
                  <a:lnTo>
                    <a:pt x="1260" y="27"/>
                  </a:lnTo>
                  <a:lnTo>
                    <a:pt x="966" y="15"/>
                  </a:lnTo>
                  <a:lnTo>
                    <a:pt x="714" y="12"/>
                  </a:lnTo>
                  <a:lnTo>
                    <a:pt x="510" y="6"/>
                  </a:lnTo>
                  <a:lnTo>
                    <a:pt x="24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2400" kern="1200" smtClean="0">
                <a:solidFill>
                  <a:srgbClr val="FFFFFF"/>
                </a:solidFill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3080" name="Freeform 8"/>
            <p:cNvSpPr>
              <a:spLocks/>
            </p:cNvSpPr>
            <p:nvPr/>
          </p:nvSpPr>
          <p:spPr bwMode="white">
            <a:xfrm>
              <a:off x="0" y="1130"/>
              <a:ext cx="5760" cy="970"/>
            </a:xfrm>
            <a:custGeom>
              <a:avLst/>
              <a:gdLst>
                <a:gd name="T0" fmla="*/ 0 w 5760"/>
                <a:gd name="T1" fmla="*/ 0 h 970"/>
                <a:gd name="T2" fmla="*/ 0 w 5760"/>
                <a:gd name="T3" fmla="*/ 339 h 970"/>
                <a:gd name="T4" fmla="*/ 318 w 5760"/>
                <a:gd name="T5" fmla="*/ 342 h 970"/>
                <a:gd name="T6" fmla="*/ 591 w 5760"/>
                <a:gd name="T7" fmla="*/ 348 h 970"/>
                <a:gd name="T8" fmla="*/ 846 w 5760"/>
                <a:gd name="T9" fmla="*/ 354 h 970"/>
                <a:gd name="T10" fmla="*/ 1074 w 5760"/>
                <a:gd name="T11" fmla="*/ 360 h 970"/>
                <a:gd name="T12" fmla="*/ 1314 w 5760"/>
                <a:gd name="T13" fmla="*/ 366 h 970"/>
                <a:gd name="T14" fmla="*/ 1599 w 5760"/>
                <a:gd name="T15" fmla="*/ 381 h 970"/>
                <a:gd name="T16" fmla="*/ 1911 w 5760"/>
                <a:gd name="T17" fmla="*/ 399 h 970"/>
                <a:gd name="T18" fmla="*/ 2241 w 5760"/>
                <a:gd name="T19" fmla="*/ 420 h 970"/>
                <a:gd name="T20" fmla="*/ 2619 w 5760"/>
                <a:gd name="T21" fmla="*/ 453 h 970"/>
                <a:gd name="T22" fmla="*/ 2889 w 5760"/>
                <a:gd name="T23" fmla="*/ 477 h 970"/>
                <a:gd name="T24" fmla="*/ 3177 w 5760"/>
                <a:gd name="T25" fmla="*/ 507 h 970"/>
                <a:gd name="T26" fmla="*/ 3498 w 5760"/>
                <a:gd name="T27" fmla="*/ 543 h 970"/>
                <a:gd name="T28" fmla="*/ 3813 w 5760"/>
                <a:gd name="T29" fmla="*/ 585 h 970"/>
                <a:gd name="T30" fmla="*/ 4044 w 5760"/>
                <a:gd name="T31" fmla="*/ 618 h 970"/>
                <a:gd name="T32" fmla="*/ 4365 w 5760"/>
                <a:gd name="T33" fmla="*/ 669 h 970"/>
                <a:gd name="T34" fmla="*/ 4683 w 5760"/>
                <a:gd name="T35" fmla="*/ 726 h 970"/>
                <a:gd name="T36" fmla="*/ 4980 w 5760"/>
                <a:gd name="T37" fmla="*/ 786 h 970"/>
                <a:gd name="T38" fmla="*/ 5268 w 5760"/>
                <a:gd name="T39" fmla="*/ 846 h 970"/>
                <a:gd name="T40" fmla="*/ 5646 w 5760"/>
                <a:gd name="T41" fmla="*/ 942 h 970"/>
                <a:gd name="T42" fmla="*/ 5759 w 5760"/>
                <a:gd name="T43" fmla="*/ 969 h 970"/>
                <a:gd name="T44" fmla="*/ 5759 w 5760"/>
                <a:gd name="T45" fmla="*/ 0 h 970"/>
                <a:gd name="T46" fmla="*/ 0 w 5760"/>
                <a:gd name="T47" fmla="*/ 0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60" h="970">
                  <a:moveTo>
                    <a:pt x="0" y="0"/>
                  </a:moveTo>
                  <a:lnTo>
                    <a:pt x="0" y="339"/>
                  </a:lnTo>
                  <a:lnTo>
                    <a:pt x="318" y="342"/>
                  </a:lnTo>
                  <a:lnTo>
                    <a:pt x="591" y="348"/>
                  </a:lnTo>
                  <a:lnTo>
                    <a:pt x="846" y="354"/>
                  </a:lnTo>
                  <a:lnTo>
                    <a:pt x="1074" y="360"/>
                  </a:lnTo>
                  <a:lnTo>
                    <a:pt x="1314" y="366"/>
                  </a:lnTo>
                  <a:lnTo>
                    <a:pt x="1599" y="381"/>
                  </a:lnTo>
                  <a:lnTo>
                    <a:pt x="1911" y="399"/>
                  </a:lnTo>
                  <a:lnTo>
                    <a:pt x="2241" y="420"/>
                  </a:lnTo>
                  <a:lnTo>
                    <a:pt x="2619" y="453"/>
                  </a:lnTo>
                  <a:lnTo>
                    <a:pt x="2889" y="477"/>
                  </a:lnTo>
                  <a:lnTo>
                    <a:pt x="3177" y="507"/>
                  </a:lnTo>
                  <a:lnTo>
                    <a:pt x="3498" y="543"/>
                  </a:lnTo>
                  <a:lnTo>
                    <a:pt x="3813" y="585"/>
                  </a:lnTo>
                  <a:lnTo>
                    <a:pt x="4044" y="618"/>
                  </a:lnTo>
                  <a:lnTo>
                    <a:pt x="4365" y="669"/>
                  </a:lnTo>
                  <a:lnTo>
                    <a:pt x="4683" y="726"/>
                  </a:lnTo>
                  <a:lnTo>
                    <a:pt x="4980" y="786"/>
                  </a:lnTo>
                  <a:lnTo>
                    <a:pt x="5268" y="846"/>
                  </a:lnTo>
                  <a:lnTo>
                    <a:pt x="5646" y="942"/>
                  </a:lnTo>
                  <a:lnTo>
                    <a:pt x="5759" y="969"/>
                  </a:lnTo>
                  <a:lnTo>
                    <a:pt x="5759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2400" kern="1200" smtClean="0">
                <a:solidFill>
                  <a:srgbClr val="FFFFFF"/>
                </a:solidFill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white">
            <a:xfrm>
              <a:off x="0" y="-13"/>
              <a:ext cx="5760" cy="1060"/>
            </a:xfrm>
            <a:custGeom>
              <a:avLst/>
              <a:gdLst>
                <a:gd name="T0" fmla="*/ 0 w 5760"/>
                <a:gd name="T1" fmla="*/ 753 h 1060"/>
                <a:gd name="T2" fmla="*/ 0 w 5760"/>
                <a:gd name="T3" fmla="*/ 1059 h 1060"/>
                <a:gd name="T4" fmla="*/ 5759 w 5760"/>
                <a:gd name="T5" fmla="*/ 1059 h 1060"/>
                <a:gd name="T6" fmla="*/ 5759 w 5760"/>
                <a:gd name="T7" fmla="*/ 0 h 1060"/>
                <a:gd name="T8" fmla="*/ 5430 w 5760"/>
                <a:gd name="T9" fmla="*/ 0 h 1060"/>
                <a:gd name="T10" fmla="*/ 5298 w 5760"/>
                <a:gd name="T11" fmla="*/ 84 h 1060"/>
                <a:gd name="T12" fmla="*/ 5136 w 5760"/>
                <a:gd name="T13" fmla="*/ 159 h 1060"/>
                <a:gd name="T14" fmla="*/ 4968 w 5760"/>
                <a:gd name="T15" fmla="*/ 222 h 1060"/>
                <a:gd name="T16" fmla="*/ 4812 w 5760"/>
                <a:gd name="T17" fmla="*/ 267 h 1060"/>
                <a:gd name="T18" fmla="*/ 4626 w 5760"/>
                <a:gd name="T19" fmla="*/ 324 h 1060"/>
                <a:gd name="T20" fmla="*/ 4440 w 5760"/>
                <a:gd name="T21" fmla="*/ 366 h 1060"/>
                <a:gd name="T22" fmla="*/ 4230 w 5760"/>
                <a:gd name="T23" fmla="*/ 414 h 1060"/>
                <a:gd name="T24" fmla="*/ 3939 w 5760"/>
                <a:gd name="T25" fmla="*/ 468 h 1060"/>
                <a:gd name="T26" fmla="*/ 3711 w 5760"/>
                <a:gd name="T27" fmla="*/ 504 h 1060"/>
                <a:gd name="T28" fmla="*/ 3441 w 5760"/>
                <a:gd name="T29" fmla="*/ 543 h 1060"/>
                <a:gd name="T30" fmla="*/ 3189 w 5760"/>
                <a:gd name="T31" fmla="*/ 579 h 1060"/>
                <a:gd name="T32" fmla="*/ 2925 w 5760"/>
                <a:gd name="T33" fmla="*/ 606 h 1060"/>
                <a:gd name="T34" fmla="*/ 2679 w 5760"/>
                <a:gd name="T35" fmla="*/ 633 h 1060"/>
                <a:gd name="T36" fmla="*/ 2418 w 5760"/>
                <a:gd name="T37" fmla="*/ 654 h 1060"/>
                <a:gd name="T38" fmla="*/ 2142 w 5760"/>
                <a:gd name="T39" fmla="*/ 675 h 1060"/>
                <a:gd name="T40" fmla="*/ 1896 w 5760"/>
                <a:gd name="T41" fmla="*/ 693 h 1060"/>
                <a:gd name="T42" fmla="*/ 1647 w 5760"/>
                <a:gd name="T43" fmla="*/ 708 h 1060"/>
                <a:gd name="T44" fmla="*/ 1404 w 5760"/>
                <a:gd name="T45" fmla="*/ 720 h 1060"/>
                <a:gd name="T46" fmla="*/ 1170 w 5760"/>
                <a:gd name="T47" fmla="*/ 732 h 1060"/>
                <a:gd name="T48" fmla="*/ 906 w 5760"/>
                <a:gd name="T49" fmla="*/ 738 h 1060"/>
                <a:gd name="T50" fmla="*/ 534 w 5760"/>
                <a:gd name="T51" fmla="*/ 747 h 1060"/>
                <a:gd name="T52" fmla="*/ 201 w 5760"/>
                <a:gd name="T53" fmla="*/ 753 h 1060"/>
                <a:gd name="T54" fmla="*/ 0 w 5760"/>
                <a:gd name="T55" fmla="*/ 753 h 1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60" h="1060">
                  <a:moveTo>
                    <a:pt x="0" y="753"/>
                  </a:moveTo>
                  <a:lnTo>
                    <a:pt x="0" y="1059"/>
                  </a:lnTo>
                  <a:lnTo>
                    <a:pt x="5759" y="1059"/>
                  </a:lnTo>
                  <a:lnTo>
                    <a:pt x="5759" y="0"/>
                  </a:lnTo>
                  <a:lnTo>
                    <a:pt x="5430" y="0"/>
                  </a:lnTo>
                  <a:lnTo>
                    <a:pt x="5298" y="84"/>
                  </a:lnTo>
                  <a:lnTo>
                    <a:pt x="5136" y="159"/>
                  </a:lnTo>
                  <a:lnTo>
                    <a:pt x="4968" y="222"/>
                  </a:lnTo>
                  <a:lnTo>
                    <a:pt x="4812" y="267"/>
                  </a:lnTo>
                  <a:lnTo>
                    <a:pt x="4626" y="324"/>
                  </a:lnTo>
                  <a:lnTo>
                    <a:pt x="4440" y="366"/>
                  </a:lnTo>
                  <a:lnTo>
                    <a:pt x="4230" y="414"/>
                  </a:lnTo>
                  <a:lnTo>
                    <a:pt x="3939" y="468"/>
                  </a:lnTo>
                  <a:lnTo>
                    <a:pt x="3711" y="504"/>
                  </a:lnTo>
                  <a:lnTo>
                    <a:pt x="3441" y="543"/>
                  </a:lnTo>
                  <a:lnTo>
                    <a:pt x="3189" y="579"/>
                  </a:lnTo>
                  <a:lnTo>
                    <a:pt x="2925" y="606"/>
                  </a:lnTo>
                  <a:lnTo>
                    <a:pt x="2679" y="633"/>
                  </a:lnTo>
                  <a:lnTo>
                    <a:pt x="2418" y="654"/>
                  </a:lnTo>
                  <a:lnTo>
                    <a:pt x="2142" y="675"/>
                  </a:lnTo>
                  <a:lnTo>
                    <a:pt x="1896" y="693"/>
                  </a:lnTo>
                  <a:lnTo>
                    <a:pt x="1647" y="708"/>
                  </a:lnTo>
                  <a:lnTo>
                    <a:pt x="1404" y="720"/>
                  </a:lnTo>
                  <a:lnTo>
                    <a:pt x="1170" y="732"/>
                  </a:lnTo>
                  <a:lnTo>
                    <a:pt x="906" y="738"/>
                  </a:lnTo>
                  <a:lnTo>
                    <a:pt x="534" y="747"/>
                  </a:lnTo>
                  <a:lnTo>
                    <a:pt x="201" y="753"/>
                  </a:lnTo>
                  <a:lnTo>
                    <a:pt x="0" y="753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2400" kern="1200" smtClean="0">
                <a:solidFill>
                  <a:srgbClr val="FFFFFF"/>
                </a:solidFill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3082" name="Freeform 10"/>
            <p:cNvSpPr>
              <a:spLocks/>
            </p:cNvSpPr>
            <p:nvPr/>
          </p:nvSpPr>
          <p:spPr bwMode="white">
            <a:xfrm>
              <a:off x="0" y="-13"/>
              <a:ext cx="5284" cy="673"/>
            </a:xfrm>
            <a:custGeom>
              <a:avLst/>
              <a:gdLst>
                <a:gd name="T0" fmla="*/ 0 w 5284"/>
                <a:gd name="T1" fmla="*/ 366 h 673"/>
                <a:gd name="T2" fmla="*/ 0 w 5284"/>
                <a:gd name="T3" fmla="*/ 672 h 673"/>
                <a:gd name="T4" fmla="*/ 303 w 5284"/>
                <a:gd name="T5" fmla="*/ 672 h 673"/>
                <a:gd name="T6" fmla="*/ 723 w 5284"/>
                <a:gd name="T7" fmla="*/ 663 h 673"/>
                <a:gd name="T8" fmla="*/ 1020 w 5284"/>
                <a:gd name="T9" fmla="*/ 654 h 673"/>
                <a:gd name="T10" fmla="*/ 1302 w 5284"/>
                <a:gd name="T11" fmla="*/ 642 h 673"/>
                <a:gd name="T12" fmla="*/ 1554 w 5284"/>
                <a:gd name="T13" fmla="*/ 630 h 673"/>
                <a:gd name="T14" fmla="*/ 1779 w 5284"/>
                <a:gd name="T15" fmla="*/ 615 h 673"/>
                <a:gd name="T16" fmla="*/ 1962 w 5284"/>
                <a:gd name="T17" fmla="*/ 606 h 673"/>
                <a:gd name="T18" fmla="*/ 2193 w 5284"/>
                <a:gd name="T19" fmla="*/ 588 h 673"/>
                <a:gd name="T20" fmla="*/ 2448 w 5284"/>
                <a:gd name="T21" fmla="*/ 570 h 673"/>
                <a:gd name="T22" fmla="*/ 2700 w 5284"/>
                <a:gd name="T23" fmla="*/ 546 h 673"/>
                <a:gd name="T24" fmla="*/ 2904 w 5284"/>
                <a:gd name="T25" fmla="*/ 528 h 673"/>
                <a:gd name="T26" fmla="*/ 3138 w 5284"/>
                <a:gd name="T27" fmla="*/ 498 h 673"/>
                <a:gd name="T28" fmla="*/ 3324 w 5284"/>
                <a:gd name="T29" fmla="*/ 474 h 673"/>
                <a:gd name="T30" fmla="*/ 3534 w 5284"/>
                <a:gd name="T31" fmla="*/ 447 h 673"/>
                <a:gd name="T32" fmla="*/ 3735 w 5284"/>
                <a:gd name="T33" fmla="*/ 420 h 673"/>
                <a:gd name="T34" fmla="*/ 3933 w 5284"/>
                <a:gd name="T35" fmla="*/ 384 h 673"/>
                <a:gd name="T36" fmla="*/ 4116 w 5284"/>
                <a:gd name="T37" fmla="*/ 351 h 673"/>
                <a:gd name="T38" fmla="*/ 4266 w 5284"/>
                <a:gd name="T39" fmla="*/ 318 h 673"/>
                <a:gd name="T40" fmla="*/ 4446 w 5284"/>
                <a:gd name="T41" fmla="*/ 279 h 673"/>
                <a:gd name="T42" fmla="*/ 4620 w 5284"/>
                <a:gd name="T43" fmla="*/ 237 h 673"/>
                <a:gd name="T44" fmla="*/ 4779 w 5284"/>
                <a:gd name="T45" fmla="*/ 192 h 673"/>
                <a:gd name="T46" fmla="*/ 4920 w 5284"/>
                <a:gd name="T47" fmla="*/ 147 h 673"/>
                <a:gd name="T48" fmla="*/ 5085 w 5284"/>
                <a:gd name="T49" fmla="*/ 90 h 673"/>
                <a:gd name="T50" fmla="*/ 5193 w 5284"/>
                <a:gd name="T51" fmla="*/ 42 h 673"/>
                <a:gd name="T52" fmla="*/ 5283 w 5284"/>
                <a:gd name="T53" fmla="*/ 0 h 673"/>
                <a:gd name="T54" fmla="*/ 3201 w 5284"/>
                <a:gd name="T55" fmla="*/ 0 h 673"/>
                <a:gd name="T56" fmla="*/ 2982 w 5284"/>
                <a:gd name="T57" fmla="*/ 57 h 673"/>
                <a:gd name="T58" fmla="*/ 2775 w 5284"/>
                <a:gd name="T59" fmla="*/ 108 h 673"/>
                <a:gd name="T60" fmla="*/ 2562 w 5284"/>
                <a:gd name="T61" fmla="*/ 150 h 673"/>
                <a:gd name="T62" fmla="*/ 2397 w 5284"/>
                <a:gd name="T63" fmla="*/ 183 h 673"/>
                <a:gd name="T64" fmla="*/ 2205 w 5284"/>
                <a:gd name="T65" fmla="*/ 213 h 673"/>
                <a:gd name="T66" fmla="*/ 2001 w 5284"/>
                <a:gd name="T67" fmla="*/ 243 h 673"/>
                <a:gd name="T68" fmla="*/ 1776 w 5284"/>
                <a:gd name="T69" fmla="*/ 273 h 673"/>
                <a:gd name="T70" fmla="*/ 1536 w 5284"/>
                <a:gd name="T71" fmla="*/ 297 h 673"/>
                <a:gd name="T72" fmla="*/ 1344 w 5284"/>
                <a:gd name="T73" fmla="*/ 312 h 673"/>
                <a:gd name="T74" fmla="*/ 1134 w 5284"/>
                <a:gd name="T75" fmla="*/ 330 h 673"/>
                <a:gd name="T76" fmla="*/ 921 w 5284"/>
                <a:gd name="T77" fmla="*/ 342 h 673"/>
                <a:gd name="T78" fmla="*/ 696 w 5284"/>
                <a:gd name="T79" fmla="*/ 354 h 673"/>
                <a:gd name="T80" fmla="*/ 501 w 5284"/>
                <a:gd name="T81" fmla="*/ 360 h 673"/>
                <a:gd name="T82" fmla="*/ 279 w 5284"/>
                <a:gd name="T83" fmla="*/ 366 h 673"/>
                <a:gd name="T84" fmla="*/ 99 w 5284"/>
                <a:gd name="T85" fmla="*/ 369 h 673"/>
                <a:gd name="T86" fmla="*/ 0 w 5284"/>
                <a:gd name="T87" fmla="*/ 366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284" h="673">
                  <a:moveTo>
                    <a:pt x="0" y="366"/>
                  </a:moveTo>
                  <a:lnTo>
                    <a:pt x="0" y="672"/>
                  </a:lnTo>
                  <a:lnTo>
                    <a:pt x="303" y="672"/>
                  </a:lnTo>
                  <a:lnTo>
                    <a:pt x="723" y="663"/>
                  </a:lnTo>
                  <a:lnTo>
                    <a:pt x="1020" y="654"/>
                  </a:lnTo>
                  <a:lnTo>
                    <a:pt x="1302" y="642"/>
                  </a:lnTo>
                  <a:lnTo>
                    <a:pt x="1554" y="630"/>
                  </a:lnTo>
                  <a:lnTo>
                    <a:pt x="1779" y="615"/>
                  </a:lnTo>
                  <a:lnTo>
                    <a:pt x="1962" y="606"/>
                  </a:lnTo>
                  <a:lnTo>
                    <a:pt x="2193" y="588"/>
                  </a:lnTo>
                  <a:lnTo>
                    <a:pt x="2448" y="570"/>
                  </a:lnTo>
                  <a:lnTo>
                    <a:pt x="2700" y="546"/>
                  </a:lnTo>
                  <a:lnTo>
                    <a:pt x="2904" y="528"/>
                  </a:lnTo>
                  <a:lnTo>
                    <a:pt x="3138" y="498"/>
                  </a:lnTo>
                  <a:lnTo>
                    <a:pt x="3324" y="474"/>
                  </a:lnTo>
                  <a:lnTo>
                    <a:pt x="3534" y="447"/>
                  </a:lnTo>
                  <a:lnTo>
                    <a:pt x="3735" y="420"/>
                  </a:lnTo>
                  <a:lnTo>
                    <a:pt x="3933" y="384"/>
                  </a:lnTo>
                  <a:lnTo>
                    <a:pt x="4116" y="351"/>
                  </a:lnTo>
                  <a:lnTo>
                    <a:pt x="4266" y="318"/>
                  </a:lnTo>
                  <a:lnTo>
                    <a:pt x="4446" y="279"/>
                  </a:lnTo>
                  <a:lnTo>
                    <a:pt x="4620" y="237"/>
                  </a:lnTo>
                  <a:lnTo>
                    <a:pt x="4779" y="192"/>
                  </a:lnTo>
                  <a:lnTo>
                    <a:pt x="4920" y="147"/>
                  </a:lnTo>
                  <a:lnTo>
                    <a:pt x="5085" y="90"/>
                  </a:lnTo>
                  <a:lnTo>
                    <a:pt x="5193" y="42"/>
                  </a:lnTo>
                  <a:lnTo>
                    <a:pt x="5283" y="0"/>
                  </a:lnTo>
                  <a:lnTo>
                    <a:pt x="3201" y="0"/>
                  </a:lnTo>
                  <a:lnTo>
                    <a:pt x="2982" y="57"/>
                  </a:lnTo>
                  <a:lnTo>
                    <a:pt x="2775" y="108"/>
                  </a:lnTo>
                  <a:lnTo>
                    <a:pt x="2562" y="150"/>
                  </a:lnTo>
                  <a:lnTo>
                    <a:pt x="2397" y="183"/>
                  </a:lnTo>
                  <a:lnTo>
                    <a:pt x="2205" y="213"/>
                  </a:lnTo>
                  <a:lnTo>
                    <a:pt x="2001" y="243"/>
                  </a:lnTo>
                  <a:lnTo>
                    <a:pt x="1776" y="273"/>
                  </a:lnTo>
                  <a:lnTo>
                    <a:pt x="1536" y="297"/>
                  </a:lnTo>
                  <a:lnTo>
                    <a:pt x="1344" y="312"/>
                  </a:lnTo>
                  <a:lnTo>
                    <a:pt x="1134" y="330"/>
                  </a:lnTo>
                  <a:lnTo>
                    <a:pt x="921" y="342"/>
                  </a:lnTo>
                  <a:lnTo>
                    <a:pt x="696" y="354"/>
                  </a:lnTo>
                  <a:lnTo>
                    <a:pt x="501" y="360"/>
                  </a:lnTo>
                  <a:lnTo>
                    <a:pt x="279" y="366"/>
                  </a:lnTo>
                  <a:lnTo>
                    <a:pt x="99" y="369"/>
                  </a:lnTo>
                  <a:lnTo>
                    <a:pt x="0" y="366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2400" kern="1200" smtClean="0">
                <a:solidFill>
                  <a:srgbClr val="FFFFFF"/>
                </a:solidFill>
                <a:latin typeface="Times" charset="0"/>
                <a:ea typeface="+mn-ea"/>
                <a:cs typeface="+mn-cs"/>
              </a:endParaRPr>
            </a:p>
          </p:txBody>
        </p:sp>
        <p:sp>
          <p:nvSpPr>
            <p:cNvPr id="3083" name="Freeform 11"/>
            <p:cNvSpPr>
              <a:spLocks/>
            </p:cNvSpPr>
            <p:nvPr/>
          </p:nvSpPr>
          <p:spPr bwMode="white">
            <a:xfrm>
              <a:off x="0" y="-13"/>
              <a:ext cx="2884" cy="286"/>
            </a:xfrm>
            <a:custGeom>
              <a:avLst/>
              <a:gdLst>
                <a:gd name="T0" fmla="*/ 0 w 2884"/>
                <a:gd name="T1" fmla="*/ 0 h 286"/>
                <a:gd name="T2" fmla="*/ 0 w 2884"/>
                <a:gd name="T3" fmla="*/ 285 h 286"/>
                <a:gd name="T4" fmla="*/ 192 w 2884"/>
                <a:gd name="T5" fmla="*/ 285 h 286"/>
                <a:gd name="T6" fmla="*/ 384 w 2884"/>
                <a:gd name="T7" fmla="*/ 282 h 286"/>
                <a:gd name="T8" fmla="*/ 579 w 2884"/>
                <a:gd name="T9" fmla="*/ 276 h 286"/>
                <a:gd name="T10" fmla="*/ 789 w 2884"/>
                <a:gd name="T11" fmla="*/ 267 h 286"/>
                <a:gd name="T12" fmla="*/ 999 w 2884"/>
                <a:gd name="T13" fmla="*/ 258 h 286"/>
                <a:gd name="T14" fmla="*/ 1161 w 2884"/>
                <a:gd name="T15" fmla="*/ 246 h 286"/>
                <a:gd name="T16" fmla="*/ 1302 w 2884"/>
                <a:gd name="T17" fmla="*/ 234 h 286"/>
                <a:gd name="T18" fmla="*/ 1458 w 2884"/>
                <a:gd name="T19" fmla="*/ 222 h 286"/>
                <a:gd name="T20" fmla="*/ 1665 w 2884"/>
                <a:gd name="T21" fmla="*/ 201 h 286"/>
                <a:gd name="T22" fmla="*/ 1992 w 2884"/>
                <a:gd name="T23" fmla="*/ 159 h 286"/>
                <a:gd name="T24" fmla="*/ 2301 w 2884"/>
                <a:gd name="T25" fmla="*/ 117 h 286"/>
                <a:gd name="T26" fmla="*/ 2604 w 2884"/>
                <a:gd name="T27" fmla="*/ 60 h 286"/>
                <a:gd name="T28" fmla="*/ 2883 w 2884"/>
                <a:gd name="T29" fmla="*/ 0 h 286"/>
                <a:gd name="T30" fmla="*/ 0 w 2884"/>
                <a:gd name="T31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84" h="286">
                  <a:moveTo>
                    <a:pt x="0" y="0"/>
                  </a:moveTo>
                  <a:lnTo>
                    <a:pt x="0" y="285"/>
                  </a:lnTo>
                  <a:lnTo>
                    <a:pt x="192" y="285"/>
                  </a:lnTo>
                  <a:lnTo>
                    <a:pt x="384" y="282"/>
                  </a:lnTo>
                  <a:lnTo>
                    <a:pt x="579" y="276"/>
                  </a:lnTo>
                  <a:lnTo>
                    <a:pt x="789" y="267"/>
                  </a:lnTo>
                  <a:lnTo>
                    <a:pt x="999" y="258"/>
                  </a:lnTo>
                  <a:lnTo>
                    <a:pt x="1161" y="246"/>
                  </a:lnTo>
                  <a:lnTo>
                    <a:pt x="1302" y="234"/>
                  </a:lnTo>
                  <a:lnTo>
                    <a:pt x="1458" y="222"/>
                  </a:lnTo>
                  <a:lnTo>
                    <a:pt x="1665" y="201"/>
                  </a:lnTo>
                  <a:lnTo>
                    <a:pt x="1992" y="159"/>
                  </a:lnTo>
                  <a:lnTo>
                    <a:pt x="2301" y="117"/>
                  </a:lnTo>
                  <a:lnTo>
                    <a:pt x="2604" y="60"/>
                  </a:lnTo>
                  <a:lnTo>
                    <a:pt x="288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2400" kern="1200" smtClean="0">
                <a:solidFill>
                  <a:srgbClr val="FFFFFF"/>
                </a:solidFill>
                <a:latin typeface="Times" charset="0"/>
                <a:ea typeface="+mn-ea"/>
                <a:cs typeface="+mn-cs"/>
              </a:endParaRPr>
            </a:p>
          </p:txBody>
        </p:sp>
      </p:grpSp>
      <p:sp>
        <p:nvSpPr>
          <p:cNvPr id="3084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kern="1200" smtClean="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kern="1200" smtClean="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73958D56-C2F2-4E2A-ADA4-192A24E86714}" type="slidenum">
              <a:rPr lang="en-US" altLang="en-US" kern="1200" smtClean="0">
                <a:solidFill>
                  <a:srgbClr val="FFFFFF"/>
                </a:solidFill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en-US" altLang="en-US" kern="1200" smtClean="0">
              <a:solidFill>
                <a:srgbClr val="FFFFFF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255859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-9525" y="-15477"/>
            <a:ext cx="9153525" cy="5158979"/>
            <a:chOff x="-6" y="-13"/>
            <a:chExt cx="5766" cy="4333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invGray">
            <a:xfrm>
              <a:off x="5549" y="0"/>
              <a:ext cx="211" cy="43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2400" kern="1200" smtClean="0">
                <a:solidFill>
                  <a:srgbClr val="FFFFFF"/>
                </a:solidFill>
                <a:latin typeface="Times" charset="0"/>
                <a:ea typeface="+mn-ea"/>
              </a:endParaRPr>
            </a:p>
          </p:txBody>
        </p:sp>
        <p:sp>
          <p:nvSpPr>
            <p:cNvPr id="3076" name="Freeform 4"/>
            <p:cNvSpPr>
              <a:spLocks/>
            </p:cNvSpPr>
            <p:nvPr/>
          </p:nvSpPr>
          <p:spPr bwMode="white">
            <a:xfrm>
              <a:off x="-6" y="2828"/>
              <a:ext cx="3625" cy="1492"/>
            </a:xfrm>
            <a:custGeom>
              <a:avLst/>
              <a:gdLst>
                <a:gd name="T0" fmla="*/ 0 w 3625"/>
                <a:gd name="T1" fmla="*/ 1491 h 1492"/>
                <a:gd name="T2" fmla="*/ 0 w 3625"/>
                <a:gd name="T3" fmla="*/ 0 h 1492"/>
                <a:gd name="T4" fmla="*/ 171 w 3625"/>
                <a:gd name="T5" fmla="*/ 3 h 1492"/>
                <a:gd name="T6" fmla="*/ 355 w 3625"/>
                <a:gd name="T7" fmla="*/ 9 h 1492"/>
                <a:gd name="T8" fmla="*/ 499 w 3625"/>
                <a:gd name="T9" fmla="*/ 21 h 1492"/>
                <a:gd name="T10" fmla="*/ 650 w 3625"/>
                <a:gd name="T11" fmla="*/ 36 h 1492"/>
                <a:gd name="T12" fmla="*/ 809 w 3625"/>
                <a:gd name="T13" fmla="*/ 54 h 1492"/>
                <a:gd name="T14" fmla="*/ 957 w 3625"/>
                <a:gd name="T15" fmla="*/ 78 h 1492"/>
                <a:gd name="T16" fmla="*/ 1119 w 3625"/>
                <a:gd name="T17" fmla="*/ 105 h 1492"/>
                <a:gd name="T18" fmla="*/ 1261 w 3625"/>
                <a:gd name="T19" fmla="*/ 133 h 1492"/>
                <a:gd name="T20" fmla="*/ 1441 w 3625"/>
                <a:gd name="T21" fmla="*/ 175 h 1492"/>
                <a:gd name="T22" fmla="*/ 1598 w 3625"/>
                <a:gd name="T23" fmla="*/ 217 h 1492"/>
                <a:gd name="T24" fmla="*/ 1763 w 3625"/>
                <a:gd name="T25" fmla="*/ 269 h 1492"/>
                <a:gd name="T26" fmla="*/ 1887 w 3625"/>
                <a:gd name="T27" fmla="*/ 308 h 1492"/>
                <a:gd name="T28" fmla="*/ 2085 w 3625"/>
                <a:gd name="T29" fmla="*/ 384 h 1492"/>
                <a:gd name="T30" fmla="*/ 2230 w 3625"/>
                <a:gd name="T31" fmla="*/ 444 h 1492"/>
                <a:gd name="T32" fmla="*/ 2456 w 3625"/>
                <a:gd name="T33" fmla="*/ 547 h 1492"/>
                <a:gd name="T34" fmla="*/ 2666 w 3625"/>
                <a:gd name="T35" fmla="*/ 662 h 1492"/>
                <a:gd name="T36" fmla="*/ 2859 w 3625"/>
                <a:gd name="T37" fmla="*/ 786 h 1492"/>
                <a:gd name="T38" fmla="*/ 3046 w 3625"/>
                <a:gd name="T39" fmla="*/ 920 h 1492"/>
                <a:gd name="T40" fmla="*/ 3193 w 3625"/>
                <a:gd name="T41" fmla="*/ 1038 h 1492"/>
                <a:gd name="T42" fmla="*/ 3332 w 3625"/>
                <a:gd name="T43" fmla="*/ 1168 h 1492"/>
                <a:gd name="T44" fmla="*/ 3440 w 3625"/>
                <a:gd name="T45" fmla="*/ 1280 h 1492"/>
                <a:gd name="T46" fmla="*/ 3524 w 3625"/>
                <a:gd name="T47" fmla="*/ 1380 h 1492"/>
                <a:gd name="T48" fmla="*/ 3624 w 3625"/>
                <a:gd name="T49" fmla="*/ 1491 h 1492"/>
                <a:gd name="T50" fmla="*/ 3608 w 3625"/>
                <a:gd name="T51" fmla="*/ 1491 h 1492"/>
                <a:gd name="T52" fmla="*/ 0 w 3625"/>
                <a:gd name="T53" fmla="*/ 1491 h 1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25" h="1492">
                  <a:moveTo>
                    <a:pt x="0" y="1491"/>
                  </a:moveTo>
                  <a:lnTo>
                    <a:pt x="0" y="0"/>
                  </a:lnTo>
                  <a:lnTo>
                    <a:pt x="171" y="3"/>
                  </a:lnTo>
                  <a:lnTo>
                    <a:pt x="355" y="9"/>
                  </a:lnTo>
                  <a:lnTo>
                    <a:pt x="499" y="21"/>
                  </a:lnTo>
                  <a:lnTo>
                    <a:pt x="650" y="36"/>
                  </a:lnTo>
                  <a:lnTo>
                    <a:pt x="809" y="54"/>
                  </a:lnTo>
                  <a:lnTo>
                    <a:pt x="957" y="78"/>
                  </a:lnTo>
                  <a:lnTo>
                    <a:pt x="1119" y="105"/>
                  </a:lnTo>
                  <a:lnTo>
                    <a:pt x="1261" y="133"/>
                  </a:lnTo>
                  <a:lnTo>
                    <a:pt x="1441" y="175"/>
                  </a:lnTo>
                  <a:lnTo>
                    <a:pt x="1598" y="217"/>
                  </a:lnTo>
                  <a:lnTo>
                    <a:pt x="1763" y="269"/>
                  </a:lnTo>
                  <a:lnTo>
                    <a:pt x="1887" y="308"/>
                  </a:lnTo>
                  <a:lnTo>
                    <a:pt x="2085" y="384"/>
                  </a:lnTo>
                  <a:lnTo>
                    <a:pt x="2230" y="444"/>
                  </a:lnTo>
                  <a:lnTo>
                    <a:pt x="2456" y="547"/>
                  </a:lnTo>
                  <a:lnTo>
                    <a:pt x="2666" y="662"/>
                  </a:lnTo>
                  <a:lnTo>
                    <a:pt x="2859" y="786"/>
                  </a:lnTo>
                  <a:lnTo>
                    <a:pt x="3046" y="920"/>
                  </a:lnTo>
                  <a:lnTo>
                    <a:pt x="3193" y="1038"/>
                  </a:lnTo>
                  <a:lnTo>
                    <a:pt x="3332" y="1168"/>
                  </a:lnTo>
                  <a:lnTo>
                    <a:pt x="3440" y="1280"/>
                  </a:lnTo>
                  <a:lnTo>
                    <a:pt x="3524" y="1380"/>
                  </a:lnTo>
                  <a:lnTo>
                    <a:pt x="3624" y="1491"/>
                  </a:lnTo>
                  <a:lnTo>
                    <a:pt x="3608" y="1491"/>
                  </a:lnTo>
                  <a:lnTo>
                    <a:pt x="0" y="1491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2400" kern="1200" smtClean="0">
                <a:solidFill>
                  <a:srgbClr val="FFFFFF"/>
                </a:solidFill>
                <a:latin typeface="Times" charset="0"/>
                <a:ea typeface="+mn-ea"/>
              </a:endParaRPr>
            </a:p>
          </p:txBody>
        </p:sp>
        <p:sp>
          <p:nvSpPr>
            <p:cNvPr id="3077" name="Freeform 5"/>
            <p:cNvSpPr>
              <a:spLocks/>
            </p:cNvSpPr>
            <p:nvPr/>
          </p:nvSpPr>
          <p:spPr bwMode="white">
            <a:xfrm>
              <a:off x="0" y="2405"/>
              <a:ext cx="5143" cy="1902"/>
            </a:xfrm>
            <a:custGeom>
              <a:avLst/>
              <a:gdLst>
                <a:gd name="T0" fmla="*/ 2718 w 5143"/>
                <a:gd name="T1" fmla="*/ 405 h 1902"/>
                <a:gd name="T2" fmla="*/ 2466 w 5143"/>
                <a:gd name="T3" fmla="*/ 333 h 1902"/>
                <a:gd name="T4" fmla="*/ 2202 w 5143"/>
                <a:gd name="T5" fmla="*/ 261 h 1902"/>
                <a:gd name="T6" fmla="*/ 1929 w 5143"/>
                <a:gd name="T7" fmla="*/ 198 h 1902"/>
                <a:gd name="T8" fmla="*/ 1695 w 5143"/>
                <a:gd name="T9" fmla="*/ 153 h 1902"/>
                <a:gd name="T10" fmla="*/ 1434 w 5143"/>
                <a:gd name="T11" fmla="*/ 111 h 1902"/>
                <a:gd name="T12" fmla="*/ 1188 w 5143"/>
                <a:gd name="T13" fmla="*/ 75 h 1902"/>
                <a:gd name="T14" fmla="*/ 957 w 5143"/>
                <a:gd name="T15" fmla="*/ 48 h 1902"/>
                <a:gd name="T16" fmla="*/ 747 w 5143"/>
                <a:gd name="T17" fmla="*/ 30 h 1902"/>
                <a:gd name="T18" fmla="*/ 501 w 5143"/>
                <a:gd name="T19" fmla="*/ 15 h 1902"/>
                <a:gd name="T20" fmla="*/ 246 w 5143"/>
                <a:gd name="T21" fmla="*/ 3 h 1902"/>
                <a:gd name="T22" fmla="*/ 0 w 5143"/>
                <a:gd name="T23" fmla="*/ 0 h 1902"/>
                <a:gd name="T24" fmla="*/ 0 w 5143"/>
                <a:gd name="T25" fmla="*/ 275 h 1902"/>
                <a:gd name="T26" fmla="*/ 0 w 5143"/>
                <a:gd name="T27" fmla="*/ 345 h 1902"/>
                <a:gd name="T28" fmla="*/ 0 w 5143"/>
                <a:gd name="T29" fmla="*/ 275 h 1902"/>
                <a:gd name="T30" fmla="*/ 0 w 5143"/>
                <a:gd name="T31" fmla="*/ 342 h 1902"/>
                <a:gd name="T32" fmla="*/ 339 w 5143"/>
                <a:gd name="T33" fmla="*/ 351 h 1902"/>
                <a:gd name="T34" fmla="*/ 606 w 5143"/>
                <a:gd name="T35" fmla="*/ 372 h 1902"/>
                <a:gd name="T36" fmla="*/ 852 w 5143"/>
                <a:gd name="T37" fmla="*/ 399 h 1902"/>
                <a:gd name="T38" fmla="*/ 1068 w 5143"/>
                <a:gd name="T39" fmla="*/ 435 h 1902"/>
                <a:gd name="T40" fmla="*/ 1275 w 5143"/>
                <a:gd name="T41" fmla="*/ 474 h 1902"/>
                <a:gd name="T42" fmla="*/ 1545 w 5143"/>
                <a:gd name="T43" fmla="*/ 540 h 1902"/>
                <a:gd name="T44" fmla="*/ 1761 w 5143"/>
                <a:gd name="T45" fmla="*/ 603 h 1902"/>
                <a:gd name="T46" fmla="*/ 1971 w 5143"/>
                <a:gd name="T47" fmla="*/ 678 h 1902"/>
                <a:gd name="T48" fmla="*/ 2166 w 5143"/>
                <a:gd name="T49" fmla="*/ 747 h 1902"/>
                <a:gd name="T50" fmla="*/ 2397 w 5143"/>
                <a:gd name="T51" fmla="*/ 852 h 1902"/>
                <a:gd name="T52" fmla="*/ 2613 w 5143"/>
                <a:gd name="T53" fmla="*/ 960 h 1902"/>
                <a:gd name="T54" fmla="*/ 2832 w 5143"/>
                <a:gd name="T55" fmla="*/ 1095 h 1902"/>
                <a:gd name="T56" fmla="*/ 3012 w 5143"/>
                <a:gd name="T57" fmla="*/ 1212 h 1902"/>
                <a:gd name="T58" fmla="*/ 3186 w 5143"/>
                <a:gd name="T59" fmla="*/ 1347 h 1902"/>
                <a:gd name="T60" fmla="*/ 3351 w 5143"/>
                <a:gd name="T61" fmla="*/ 1497 h 1902"/>
                <a:gd name="T62" fmla="*/ 3480 w 5143"/>
                <a:gd name="T63" fmla="*/ 1629 h 1902"/>
                <a:gd name="T64" fmla="*/ 3612 w 5143"/>
                <a:gd name="T65" fmla="*/ 1785 h 1902"/>
                <a:gd name="T66" fmla="*/ 3699 w 5143"/>
                <a:gd name="T67" fmla="*/ 1901 h 1902"/>
                <a:gd name="T68" fmla="*/ 5142 w 5143"/>
                <a:gd name="T69" fmla="*/ 1901 h 1902"/>
                <a:gd name="T70" fmla="*/ 5076 w 5143"/>
                <a:gd name="T71" fmla="*/ 1827 h 1902"/>
                <a:gd name="T72" fmla="*/ 4968 w 5143"/>
                <a:gd name="T73" fmla="*/ 1707 h 1902"/>
                <a:gd name="T74" fmla="*/ 4797 w 5143"/>
                <a:gd name="T75" fmla="*/ 1539 h 1902"/>
                <a:gd name="T76" fmla="*/ 4617 w 5143"/>
                <a:gd name="T77" fmla="*/ 1383 h 1902"/>
                <a:gd name="T78" fmla="*/ 4410 w 5143"/>
                <a:gd name="T79" fmla="*/ 1221 h 1902"/>
                <a:gd name="T80" fmla="*/ 4185 w 5143"/>
                <a:gd name="T81" fmla="*/ 1071 h 1902"/>
                <a:gd name="T82" fmla="*/ 3960 w 5143"/>
                <a:gd name="T83" fmla="*/ 939 h 1902"/>
                <a:gd name="T84" fmla="*/ 3708 w 5143"/>
                <a:gd name="T85" fmla="*/ 801 h 1902"/>
                <a:gd name="T86" fmla="*/ 3492 w 5143"/>
                <a:gd name="T87" fmla="*/ 702 h 1902"/>
                <a:gd name="T88" fmla="*/ 3231 w 5143"/>
                <a:gd name="T89" fmla="*/ 588 h 1902"/>
                <a:gd name="T90" fmla="*/ 2964 w 5143"/>
                <a:gd name="T91" fmla="*/ 489 h 1902"/>
                <a:gd name="T92" fmla="*/ 2718 w 5143"/>
                <a:gd name="T93" fmla="*/ 405 h 1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143" h="1902">
                  <a:moveTo>
                    <a:pt x="2718" y="405"/>
                  </a:moveTo>
                  <a:lnTo>
                    <a:pt x="2466" y="333"/>
                  </a:lnTo>
                  <a:lnTo>
                    <a:pt x="2202" y="261"/>
                  </a:lnTo>
                  <a:lnTo>
                    <a:pt x="1929" y="198"/>
                  </a:lnTo>
                  <a:lnTo>
                    <a:pt x="1695" y="153"/>
                  </a:lnTo>
                  <a:lnTo>
                    <a:pt x="1434" y="111"/>
                  </a:lnTo>
                  <a:lnTo>
                    <a:pt x="1188" y="75"/>
                  </a:lnTo>
                  <a:lnTo>
                    <a:pt x="957" y="48"/>
                  </a:lnTo>
                  <a:lnTo>
                    <a:pt x="747" y="30"/>
                  </a:lnTo>
                  <a:lnTo>
                    <a:pt x="501" y="15"/>
                  </a:lnTo>
                  <a:lnTo>
                    <a:pt x="246" y="3"/>
                  </a:lnTo>
                  <a:lnTo>
                    <a:pt x="0" y="0"/>
                  </a:lnTo>
                  <a:lnTo>
                    <a:pt x="0" y="275"/>
                  </a:lnTo>
                  <a:lnTo>
                    <a:pt x="0" y="345"/>
                  </a:lnTo>
                  <a:lnTo>
                    <a:pt x="0" y="275"/>
                  </a:lnTo>
                  <a:lnTo>
                    <a:pt x="0" y="342"/>
                  </a:lnTo>
                  <a:lnTo>
                    <a:pt x="339" y="351"/>
                  </a:lnTo>
                  <a:lnTo>
                    <a:pt x="606" y="372"/>
                  </a:lnTo>
                  <a:lnTo>
                    <a:pt x="852" y="399"/>
                  </a:lnTo>
                  <a:lnTo>
                    <a:pt x="1068" y="435"/>
                  </a:lnTo>
                  <a:lnTo>
                    <a:pt x="1275" y="474"/>
                  </a:lnTo>
                  <a:lnTo>
                    <a:pt x="1545" y="540"/>
                  </a:lnTo>
                  <a:lnTo>
                    <a:pt x="1761" y="603"/>
                  </a:lnTo>
                  <a:lnTo>
                    <a:pt x="1971" y="678"/>
                  </a:lnTo>
                  <a:lnTo>
                    <a:pt x="2166" y="747"/>
                  </a:lnTo>
                  <a:lnTo>
                    <a:pt x="2397" y="852"/>
                  </a:lnTo>
                  <a:lnTo>
                    <a:pt x="2613" y="960"/>
                  </a:lnTo>
                  <a:lnTo>
                    <a:pt x="2832" y="1095"/>
                  </a:lnTo>
                  <a:lnTo>
                    <a:pt x="3012" y="1212"/>
                  </a:lnTo>
                  <a:lnTo>
                    <a:pt x="3186" y="1347"/>
                  </a:lnTo>
                  <a:lnTo>
                    <a:pt x="3351" y="1497"/>
                  </a:lnTo>
                  <a:lnTo>
                    <a:pt x="3480" y="1629"/>
                  </a:lnTo>
                  <a:lnTo>
                    <a:pt x="3612" y="1785"/>
                  </a:lnTo>
                  <a:lnTo>
                    <a:pt x="3699" y="1901"/>
                  </a:lnTo>
                  <a:lnTo>
                    <a:pt x="5142" y="1901"/>
                  </a:lnTo>
                  <a:lnTo>
                    <a:pt x="5076" y="1827"/>
                  </a:lnTo>
                  <a:lnTo>
                    <a:pt x="4968" y="1707"/>
                  </a:lnTo>
                  <a:lnTo>
                    <a:pt x="4797" y="1539"/>
                  </a:lnTo>
                  <a:lnTo>
                    <a:pt x="4617" y="1383"/>
                  </a:lnTo>
                  <a:lnTo>
                    <a:pt x="4410" y="1221"/>
                  </a:lnTo>
                  <a:lnTo>
                    <a:pt x="4185" y="1071"/>
                  </a:lnTo>
                  <a:lnTo>
                    <a:pt x="3960" y="939"/>
                  </a:lnTo>
                  <a:lnTo>
                    <a:pt x="3708" y="801"/>
                  </a:lnTo>
                  <a:lnTo>
                    <a:pt x="3492" y="702"/>
                  </a:lnTo>
                  <a:lnTo>
                    <a:pt x="3231" y="588"/>
                  </a:lnTo>
                  <a:lnTo>
                    <a:pt x="2964" y="489"/>
                  </a:lnTo>
                  <a:lnTo>
                    <a:pt x="2718" y="405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2400" kern="1200" smtClean="0">
                <a:solidFill>
                  <a:srgbClr val="FFFFFF"/>
                </a:solidFill>
                <a:latin typeface="Times" charset="0"/>
                <a:ea typeface="+mn-ea"/>
              </a:endParaRPr>
            </a:p>
          </p:txBody>
        </p:sp>
        <p:sp>
          <p:nvSpPr>
            <p:cNvPr id="3078" name="Freeform 6"/>
            <p:cNvSpPr>
              <a:spLocks/>
            </p:cNvSpPr>
            <p:nvPr/>
          </p:nvSpPr>
          <p:spPr bwMode="white">
            <a:xfrm>
              <a:off x="0" y="1982"/>
              <a:ext cx="5760" cy="2325"/>
            </a:xfrm>
            <a:custGeom>
              <a:avLst/>
              <a:gdLst>
                <a:gd name="T0" fmla="*/ 0 w 5760"/>
                <a:gd name="T1" fmla="*/ 0 h 2325"/>
                <a:gd name="T2" fmla="*/ 0 w 5760"/>
                <a:gd name="T3" fmla="*/ 339 h 2325"/>
                <a:gd name="T4" fmla="*/ 558 w 5760"/>
                <a:gd name="T5" fmla="*/ 357 h 2325"/>
                <a:gd name="T6" fmla="*/ 807 w 5760"/>
                <a:gd name="T7" fmla="*/ 375 h 2325"/>
                <a:gd name="T8" fmla="*/ 1056 w 5760"/>
                <a:gd name="T9" fmla="*/ 399 h 2325"/>
                <a:gd name="T10" fmla="*/ 1272 w 5760"/>
                <a:gd name="T11" fmla="*/ 426 h 2325"/>
                <a:gd name="T12" fmla="*/ 1539 w 5760"/>
                <a:gd name="T13" fmla="*/ 465 h 2325"/>
                <a:gd name="T14" fmla="*/ 1791 w 5760"/>
                <a:gd name="T15" fmla="*/ 510 h 2325"/>
                <a:gd name="T16" fmla="*/ 2076 w 5760"/>
                <a:gd name="T17" fmla="*/ 570 h 2325"/>
                <a:gd name="T18" fmla="*/ 2334 w 5760"/>
                <a:gd name="T19" fmla="*/ 630 h 2325"/>
                <a:gd name="T20" fmla="*/ 2544 w 5760"/>
                <a:gd name="T21" fmla="*/ 687 h 2325"/>
                <a:gd name="T22" fmla="*/ 2775 w 5760"/>
                <a:gd name="T23" fmla="*/ 759 h 2325"/>
                <a:gd name="T24" fmla="*/ 3003 w 5760"/>
                <a:gd name="T25" fmla="*/ 837 h 2325"/>
                <a:gd name="T26" fmla="*/ 3231 w 5760"/>
                <a:gd name="T27" fmla="*/ 924 h 2325"/>
                <a:gd name="T28" fmla="*/ 3438 w 5760"/>
                <a:gd name="T29" fmla="*/ 1005 h 2325"/>
                <a:gd name="T30" fmla="*/ 3663 w 5760"/>
                <a:gd name="T31" fmla="*/ 1110 h 2325"/>
                <a:gd name="T32" fmla="*/ 3903 w 5760"/>
                <a:gd name="T33" fmla="*/ 1233 h 2325"/>
                <a:gd name="T34" fmla="*/ 4149 w 5760"/>
                <a:gd name="T35" fmla="*/ 1374 h 2325"/>
                <a:gd name="T36" fmla="*/ 4353 w 5760"/>
                <a:gd name="T37" fmla="*/ 1506 h 2325"/>
                <a:gd name="T38" fmla="*/ 4491 w 5760"/>
                <a:gd name="T39" fmla="*/ 1602 h 2325"/>
                <a:gd name="T40" fmla="*/ 4668 w 5760"/>
                <a:gd name="T41" fmla="*/ 1740 h 2325"/>
                <a:gd name="T42" fmla="*/ 4824 w 5760"/>
                <a:gd name="T43" fmla="*/ 1875 h 2325"/>
                <a:gd name="T44" fmla="*/ 4968 w 5760"/>
                <a:gd name="T45" fmla="*/ 2016 h 2325"/>
                <a:gd name="T46" fmla="*/ 5100 w 5760"/>
                <a:gd name="T47" fmla="*/ 2154 h 2325"/>
                <a:gd name="T48" fmla="*/ 5238 w 5760"/>
                <a:gd name="T49" fmla="*/ 2324 h 2325"/>
                <a:gd name="T50" fmla="*/ 5759 w 5760"/>
                <a:gd name="T51" fmla="*/ 2324 h 2325"/>
                <a:gd name="T52" fmla="*/ 5759 w 5760"/>
                <a:gd name="T53" fmla="*/ 1245 h 2325"/>
                <a:gd name="T54" fmla="*/ 5580 w 5760"/>
                <a:gd name="T55" fmla="*/ 1119 h 2325"/>
                <a:gd name="T56" fmla="*/ 5400 w 5760"/>
                <a:gd name="T57" fmla="*/ 1020 h 2325"/>
                <a:gd name="T58" fmla="*/ 5205 w 5760"/>
                <a:gd name="T59" fmla="*/ 918 h 2325"/>
                <a:gd name="T60" fmla="*/ 5031 w 5760"/>
                <a:gd name="T61" fmla="*/ 837 h 2325"/>
                <a:gd name="T62" fmla="*/ 4866 w 5760"/>
                <a:gd name="T63" fmla="*/ 771 h 2325"/>
                <a:gd name="T64" fmla="*/ 4710 w 5760"/>
                <a:gd name="T65" fmla="*/ 711 h 2325"/>
                <a:gd name="T66" fmla="*/ 4545 w 5760"/>
                <a:gd name="T67" fmla="*/ 651 h 2325"/>
                <a:gd name="T68" fmla="*/ 4386 w 5760"/>
                <a:gd name="T69" fmla="*/ 600 h 2325"/>
                <a:gd name="T70" fmla="*/ 4248 w 5760"/>
                <a:gd name="T71" fmla="*/ 552 h 2325"/>
                <a:gd name="T72" fmla="*/ 3993 w 5760"/>
                <a:gd name="T73" fmla="*/ 483 h 2325"/>
                <a:gd name="T74" fmla="*/ 3777 w 5760"/>
                <a:gd name="T75" fmla="*/ 423 h 2325"/>
                <a:gd name="T76" fmla="*/ 3564 w 5760"/>
                <a:gd name="T77" fmla="*/ 375 h 2325"/>
                <a:gd name="T78" fmla="*/ 3282 w 5760"/>
                <a:gd name="T79" fmla="*/ 312 h 2325"/>
                <a:gd name="T80" fmla="*/ 3003 w 5760"/>
                <a:gd name="T81" fmla="*/ 261 h 2325"/>
                <a:gd name="T82" fmla="*/ 2733 w 5760"/>
                <a:gd name="T83" fmla="*/ 213 h 2325"/>
                <a:gd name="T84" fmla="*/ 2451 w 5760"/>
                <a:gd name="T85" fmla="*/ 171 h 2325"/>
                <a:gd name="T86" fmla="*/ 2211 w 5760"/>
                <a:gd name="T87" fmla="*/ 138 h 2325"/>
                <a:gd name="T88" fmla="*/ 1974 w 5760"/>
                <a:gd name="T89" fmla="*/ 108 h 2325"/>
                <a:gd name="T90" fmla="*/ 1665 w 5760"/>
                <a:gd name="T91" fmla="*/ 81 h 2325"/>
                <a:gd name="T92" fmla="*/ 1437 w 5760"/>
                <a:gd name="T93" fmla="*/ 60 h 2325"/>
                <a:gd name="T94" fmla="*/ 1125 w 5760"/>
                <a:gd name="T95" fmla="*/ 36 h 2325"/>
                <a:gd name="T96" fmla="*/ 828 w 5760"/>
                <a:gd name="T97" fmla="*/ 21 h 2325"/>
                <a:gd name="T98" fmla="*/ 558 w 5760"/>
                <a:gd name="T99" fmla="*/ 12 h 2325"/>
                <a:gd name="T100" fmla="*/ 282 w 5760"/>
                <a:gd name="T101" fmla="*/ 3 h 2325"/>
                <a:gd name="T102" fmla="*/ 0 w 5760"/>
                <a:gd name="T103" fmla="*/ 0 h 2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760" h="2325">
                  <a:moveTo>
                    <a:pt x="0" y="0"/>
                  </a:moveTo>
                  <a:lnTo>
                    <a:pt x="0" y="339"/>
                  </a:lnTo>
                  <a:lnTo>
                    <a:pt x="558" y="357"/>
                  </a:lnTo>
                  <a:lnTo>
                    <a:pt x="807" y="375"/>
                  </a:lnTo>
                  <a:lnTo>
                    <a:pt x="1056" y="399"/>
                  </a:lnTo>
                  <a:lnTo>
                    <a:pt x="1272" y="426"/>
                  </a:lnTo>
                  <a:lnTo>
                    <a:pt x="1539" y="465"/>
                  </a:lnTo>
                  <a:lnTo>
                    <a:pt x="1791" y="510"/>
                  </a:lnTo>
                  <a:lnTo>
                    <a:pt x="2076" y="570"/>
                  </a:lnTo>
                  <a:lnTo>
                    <a:pt x="2334" y="630"/>
                  </a:lnTo>
                  <a:lnTo>
                    <a:pt x="2544" y="687"/>
                  </a:lnTo>
                  <a:lnTo>
                    <a:pt x="2775" y="759"/>
                  </a:lnTo>
                  <a:lnTo>
                    <a:pt x="3003" y="837"/>
                  </a:lnTo>
                  <a:lnTo>
                    <a:pt x="3231" y="924"/>
                  </a:lnTo>
                  <a:lnTo>
                    <a:pt x="3438" y="1005"/>
                  </a:lnTo>
                  <a:lnTo>
                    <a:pt x="3663" y="1110"/>
                  </a:lnTo>
                  <a:lnTo>
                    <a:pt x="3903" y="1233"/>
                  </a:lnTo>
                  <a:lnTo>
                    <a:pt x="4149" y="1374"/>
                  </a:lnTo>
                  <a:lnTo>
                    <a:pt x="4353" y="1506"/>
                  </a:lnTo>
                  <a:lnTo>
                    <a:pt x="4491" y="1602"/>
                  </a:lnTo>
                  <a:lnTo>
                    <a:pt x="4668" y="1740"/>
                  </a:lnTo>
                  <a:lnTo>
                    <a:pt x="4824" y="1875"/>
                  </a:lnTo>
                  <a:lnTo>
                    <a:pt x="4968" y="2016"/>
                  </a:lnTo>
                  <a:lnTo>
                    <a:pt x="5100" y="2154"/>
                  </a:lnTo>
                  <a:lnTo>
                    <a:pt x="5238" y="2324"/>
                  </a:lnTo>
                  <a:lnTo>
                    <a:pt x="5759" y="2324"/>
                  </a:lnTo>
                  <a:lnTo>
                    <a:pt x="5759" y="1245"/>
                  </a:lnTo>
                  <a:lnTo>
                    <a:pt x="5580" y="1119"/>
                  </a:lnTo>
                  <a:lnTo>
                    <a:pt x="5400" y="1020"/>
                  </a:lnTo>
                  <a:lnTo>
                    <a:pt x="5205" y="918"/>
                  </a:lnTo>
                  <a:lnTo>
                    <a:pt x="5031" y="837"/>
                  </a:lnTo>
                  <a:lnTo>
                    <a:pt x="4866" y="771"/>
                  </a:lnTo>
                  <a:lnTo>
                    <a:pt x="4710" y="711"/>
                  </a:lnTo>
                  <a:lnTo>
                    <a:pt x="4545" y="651"/>
                  </a:lnTo>
                  <a:lnTo>
                    <a:pt x="4386" y="600"/>
                  </a:lnTo>
                  <a:lnTo>
                    <a:pt x="4248" y="552"/>
                  </a:lnTo>
                  <a:lnTo>
                    <a:pt x="3993" y="483"/>
                  </a:lnTo>
                  <a:lnTo>
                    <a:pt x="3777" y="423"/>
                  </a:lnTo>
                  <a:lnTo>
                    <a:pt x="3564" y="375"/>
                  </a:lnTo>
                  <a:lnTo>
                    <a:pt x="3282" y="312"/>
                  </a:lnTo>
                  <a:lnTo>
                    <a:pt x="3003" y="261"/>
                  </a:lnTo>
                  <a:lnTo>
                    <a:pt x="2733" y="213"/>
                  </a:lnTo>
                  <a:lnTo>
                    <a:pt x="2451" y="171"/>
                  </a:lnTo>
                  <a:lnTo>
                    <a:pt x="2211" y="138"/>
                  </a:lnTo>
                  <a:lnTo>
                    <a:pt x="1974" y="108"/>
                  </a:lnTo>
                  <a:lnTo>
                    <a:pt x="1665" y="81"/>
                  </a:lnTo>
                  <a:lnTo>
                    <a:pt x="1437" y="60"/>
                  </a:lnTo>
                  <a:lnTo>
                    <a:pt x="1125" y="36"/>
                  </a:lnTo>
                  <a:lnTo>
                    <a:pt x="828" y="21"/>
                  </a:lnTo>
                  <a:lnTo>
                    <a:pt x="558" y="12"/>
                  </a:lnTo>
                  <a:lnTo>
                    <a:pt x="282" y="3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2400" kern="1200" smtClean="0">
                <a:solidFill>
                  <a:srgbClr val="FFFFFF"/>
                </a:solidFill>
                <a:latin typeface="Times" charset="0"/>
                <a:ea typeface="+mn-ea"/>
              </a:endParaRPr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white">
            <a:xfrm>
              <a:off x="0" y="1550"/>
              <a:ext cx="5760" cy="1573"/>
            </a:xfrm>
            <a:custGeom>
              <a:avLst/>
              <a:gdLst>
                <a:gd name="T0" fmla="*/ 0 w 5760"/>
                <a:gd name="T1" fmla="*/ 0 h 1573"/>
                <a:gd name="T2" fmla="*/ 0 w 5760"/>
                <a:gd name="T3" fmla="*/ 351 h 1573"/>
                <a:gd name="T4" fmla="*/ 282 w 5760"/>
                <a:gd name="T5" fmla="*/ 357 h 1573"/>
                <a:gd name="T6" fmla="*/ 627 w 5760"/>
                <a:gd name="T7" fmla="*/ 363 h 1573"/>
                <a:gd name="T8" fmla="*/ 960 w 5760"/>
                <a:gd name="T9" fmla="*/ 375 h 1573"/>
                <a:gd name="T10" fmla="*/ 1218 w 5760"/>
                <a:gd name="T11" fmla="*/ 393 h 1573"/>
                <a:gd name="T12" fmla="*/ 1470 w 5760"/>
                <a:gd name="T13" fmla="*/ 411 h 1573"/>
                <a:gd name="T14" fmla="*/ 1746 w 5760"/>
                <a:gd name="T15" fmla="*/ 435 h 1573"/>
                <a:gd name="T16" fmla="*/ 2022 w 5760"/>
                <a:gd name="T17" fmla="*/ 462 h 1573"/>
                <a:gd name="T18" fmla="*/ 2340 w 5760"/>
                <a:gd name="T19" fmla="*/ 504 h 1573"/>
                <a:gd name="T20" fmla="*/ 2664 w 5760"/>
                <a:gd name="T21" fmla="*/ 549 h 1573"/>
                <a:gd name="T22" fmla="*/ 2952 w 5760"/>
                <a:gd name="T23" fmla="*/ 597 h 1573"/>
                <a:gd name="T24" fmla="*/ 3225 w 5760"/>
                <a:gd name="T25" fmla="*/ 648 h 1573"/>
                <a:gd name="T26" fmla="*/ 3513 w 5760"/>
                <a:gd name="T27" fmla="*/ 708 h 1573"/>
                <a:gd name="T28" fmla="*/ 3693 w 5760"/>
                <a:gd name="T29" fmla="*/ 750 h 1573"/>
                <a:gd name="T30" fmla="*/ 3936 w 5760"/>
                <a:gd name="T31" fmla="*/ 810 h 1573"/>
                <a:gd name="T32" fmla="*/ 4095 w 5760"/>
                <a:gd name="T33" fmla="*/ 855 h 1573"/>
                <a:gd name="T34" fmla="*/ 4281 w 5760"/>
                <a:gd name="T35" fmla="*/ 909 h 1573"/>
                <a:gd name="T36" fmla="*/ 4503 w 5760"/>
                <a:gd name="T37" fmla="*/ 981 h 1573"/>
                <a:gd name="T38" fmla="*/ 4704 w 5760"/>
                <a:gd name="T39" fmla="*/ 1053 h 1573"/>
                <a:gd name="T40" fmla="*/ 4911 w 5760"/>
                <a:gd name="T41" fmla="*/ 1131 h 1573"/>
                <a:gd name="T42" fmla="*/ 5073 w 5760"/>
                <a:gd name="T43" fmla="*/ 1197 h 1573"/>
                <a:gd name="T44" fmla="*/ 5256 w 5760"/>
                <a:gd name="T45" fmla="*/ 1281 h 1573"/>
                <a:gd name="T46" fmla="*/ 5475 w 5760"/>
                <a:gd name="T47" fmla="*/ 1401 h 1573"/>
                <a:gd name="T48" fmla="*/ 5628 w 5760"/>
                <a:gd name="T49" fmla="*/ 1482 h 1573"/>
                <a:gd name="T50" fmla="*/ 5759 w 5760"/>
                <a:gd name="T51" fmla="*/ 1572 h 1573"/>
                <a:gd name="T52" fmla="*/ 5759 w 5760"/>
                <a:gd name="T53" fmla="*/ 633 h 1573"/>
                <a:gd name="T54" fmla="*/ 5493 w 5760"/>
                <a:gd name="T55" fmla="*/ 570 h 1573"/>
                <a:gd name="T56" fmla="*/ 5214 w 5760"/>
                <a:gd name="T57" fmla="*/ 501 h 1573"/>
                <a:gd name="T58" fmla="*/ 4950 w 5760"/>
                <a:gd name="T59" fmla="*/ 444 h 1573"/>
                <a:gd name="T60" fmla="*/ 4701 w 5760"/>
                <a:gd name="T61" fmla="*/ 396 h 1573"/>
                <a:gd name="T62" fmla="*/ 4425 w 5760"/>
                <a:gd name="T63" fmla="*/ 348 h 1573"/>
                <a:gd name="T64" fmla="*/ 4110 w 5760"/>
                <a:gd name="T65" fmla="*/ 294 h 1573"/>
                <a:gd name="T66" fmla="*/ 3813 w 5760"/>
                <a:gd name="T67" fmla="*/ 252 h 1573"/>
                <a:gd name="T68" fmla="*/ 3549 w 5760"/>
                <a:gd name="T69" fmla="*/ 213 h 1573"/>
                <a:gd name="T70" fmla="*/ 3261 w 5760"/>
                <a:gd name="T71" fmla="*/ 183 h 1573"/>
                <a:gd name="T72" fmla="*/ 3015 w 5760"/>
                <a:gd name="T73" fmla="*/ 153 h 1573"/>
                <a:gd name="T74" fmla="*/ 2757 w 5760"/>
                <a:gd name="T75" fmla="*/ 129 h 1573"/>
                <a:gd name="T76" fmla="*/ 2520 w 5760"/>
                <a:gd name="T77" fmla="*/ 105 h 1573"/>
                <a:gd name="T78" fmla="*/ 2301 w 5760"/>
                <a:gd name="T79" fmla="*/ 87 h 1573"/>
                <a:gd name="T80" fmla="*/ 2013 w 5760"/>
                <a:gd name="T81" fmla="*/ 66 h 1573"/>
                <a:gd name="T82" fmla="*/ 1731 w 5760"/>
                <a:gd name="T83" fmla="*/ 48 h 1573"/>
                <a:gd name="T84" fmla="*/ 1524 w 5760"/>
                <a:gd name="T85" fmla="*/ 39 h 1573"/>
                <a:gd name="T86" fmla="*/ 1260 w 5760"/>
                <a:gd name="T87" fmla="*/ 27 h 1573"/>
                <a:gd name="T88" fmla="*/ 966 w 5760"/>
                <a:gd name="T89" fmla="*/ 15 h 1573"/>
                <a:gd name="T90" fmla="*/ 714 w 5760"/>
                <a:gd name="T91" fmla="*/ 12 h 1573"/>
                <a:gd name="T92" fmla="*/ 510 w 5760"/>
                <a:gd name="T93" fmla="*/ 6 h 1573"/>
                <a:gd name="T94" fmla="*/ 243 w 5760"/>
                <a:gd name="T95" fmla="*/ 0 h 1573"/>
                <a:gd name="T96" fmla="*/ 0 w 5760"/>
                <a:gd name="T97" fmla="*/ 0 h 1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760" h="1573">
                  <a:moveTo>
                    <a:pt x="0" y="0"/>
                  </a:moveTo>
                  <a:lnTo>
                    <a:pt x="0" y="351"/>
                  </a:lnTo>
                  <a:lnTo>
                    <a:pt x="282" y="357"/>
                  </a:lnTo>
                  <a:lnTo>
                    <a:pt x="627" y="363"/>
                  </a:lnTo>
                  <a:lnTo>
                    <a:pt x="960" y="375"/>
                  </a:lnTo>
                  <a:lnTo>
                    <a:pt x="1218" y="393"/>
                  </a:lnTo>
                  <a:lnTo>
                    <a:pt x="1470" y="411"/>
                  </a:lnTo>
                  <a:lnTo>
                    <a:pt x="1746" y="435"/>
                  </a:lnTo>
                  <a:lnTo>
                    <a:pt x="2022" y="462"/>
                  </a:lnTo>
                  <a:lnTo>
                    <a:pt x="2340" y="504"/>
                  </a:lnTo>
                  <a:lnTo>
                    <a:pt x="2664" y="549"/>
                  </a:lnTo>
                  <a:lnTo>
                    <a:pt x="2952" y="597"/>
                  </a:lnTo>
                  <a:lnTo>
                    <a:pt x="3225" y="648"/>
                  </a:lnTo>
                  <a:lnTo>
                    <a:pt x="3513" y="708"/>
                  </a:lnTo>
                  <a:lnTo>
                    <a:pt x="3693" y="750"/>
                  </a:lnTo>
                  <a:lnTo>
                    <a:pt x="3936" y="810"/>
                  </a:lnTo>
                  <a:lnTo>
                    <a:pt x="4095" y="855"/>
                  </a:lnTo>
                  <a:lnTo>
                    <a:pt x="4281" y="909"/>
                  </a:lnTo>
                  <a:lnTo>
                    <a:pt x="4503" y="981"/>
                  </a:lnTo>
                  <a:lnTo>
                    <a:pt x="4704" y="1053"/>
                  </a:lnTo>
                  <a:lnTo>
                    <a:pt x="4911" y="1131"/>
                  </a:lnTo>
                  <a:lnTo>
                    <a:pt x="5073" y="1197"/>
                  </a:lnTo>
                  <a:lnTo>
                    <a:pt x="5256" y="1281"/>
                  </a:lnTo>
                  <a:lnTo>
                    <a:pt x="5475" y="1401"/>
                  </a:lnTo>
                  <a:lnTo>
                    <a:pt x="5628" y="1482"/>
                  </a:lnTo>
                  <a:lnTo>
                    <a:pt x="5759" y="1572"/>
                  </a:lnTo>
                  <a:lnTo>
                    <a:pt x="5759" y="633"/>
                  </a:lnTo>
                  <a:lnTo>
                    <a:pt x="5493" y="570"/>
                  </a:lnTo>
                  <a:lnTo>
                    <a:pt x="5214" y="501"/>
                  </a:lnTo>
                  <a:lnTo>
                    <a:pt x="4950" y="444"/>
                  </a:lnTo>
                  <a:lnTo>
                    <a:pt x="4701" y="396"/>
                  </a:lnTo>
                  <a:lnTo>
                    <a:pt x="4425" y="348"/>
                  </a:lnTo>
                  <a:lnTo>
                    <a:pt x="4110" y="294"/>
                  </a:lnTo>
                  <a:lnTo>
                    <a:pt x="3813" y="252"/>
                  </a:lnTo>
                  <a:lnTo>
                    <a:pt x="3549" y="213"/>
                  </a:lnTo>
                  <a:lnTo>
                    <a:pt x="3261" y="183"/>
                  </a:lnTo>
                  <a:lnTo>
                    <a:pt x="3015" y="153"/>
                  </a:lnTo>
                  <a:lnTo>
                    <a:pt x="2757" y="129"/>
                  </a:lnTo>
                  <a:lnTo>
                    <a:pt x="2520" y="105"/>
                  </a:lnTo>
                  <a:lnTo>
                    <a:pt x="2301" y="87"/>
                  </a:lnTo>
                  <a:lnTo>
                    <a:pt x="2013" y="66"/>
                  </a:lnTo>
                  <a:lnTo>
                    <a:pt x="1731" y="48"/>
                  </a:lnTo>
                  <a:lnTo>
                    <a:pt x="1524" y="39"/>
                  </a:lnTo>
                  <a:lnTo>
                    <a:pt x="1260" y="27"/>
                  </a:lnTo>
                  <a:lnTo>
                    <a:pt x="966" y="15"/>
                  </a:lnTo>
                  <a:lnTo>
                    <a:pt x="714" y="12"/>
                  </a:lnTo>
                  <a:lnTo>
                    <a:pt x="510" y="6"/>
                  </a:lnTo>
                  <a:lnTo>
                    <a:pt x="24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2400" kern="1200" smtClean="0">
                <a:solidFill>
                  <a:srgbClr val="FFFFFF"/>
                </a:solidFill>
                <a:latin typeface="Times" charset="0"/>
                <a:ea typeface="+mn-ea"/>
              </a:endParaRPr>
            </a:p>
          </p:txBody>
        </p:sp>
        <p:sp>
          <p:nvSpPr>
            <p:cNvPr id="3080" name="Freeform 8"/>
            <p:cNvSpPr>
              <a:spLocks/>
            </p:cNvSpPr>
            <p:nvPr/>
          </p:nvSpPr>
          <p:spPr bwMode="white">
            <a:xfrm>
              <a:off x="0" y="1130"/>
              <a:ext cx="5760" cy="970"/>
            </a:xfrm>
            <a:custGeom>
              <a:avLst/>
              <a:gdLst>
                <a:gd name="T0" fmla="*/ 0 w 5760"/>
                <a:gd name="T1" fmla="*/ 0 h 970"/>
                <a:gd name="T2" fmla="*/ 0 w 5760"/>
                <a:gd name="T3" fmla="*/ 339 h 970"/>
                <a:gd name="T4" fmla="*/ 318 w 5760"/>
                <a:gd name="T5" fmla="*/ 342 h 970"/>
                <a:gd name="T6" fmla="*/ 591 w 5760"/>
                <a:gd name="T7" fmla="*/ 348 h 970"/>
                <a:gd name="T8" fmla="*/ 846 w 5760"/>
                <a:gd name="T9" fmla="*/ 354 h 970"/>
                <a:gd name="T10" fmla="*/ 1074 w 5760"/>
                <a:gd name="T11" fmla="*/ 360 h 970"/>
                <a:gd name="T12" fmla="*/ 1314 w 5760"/>
                <a:gd name="T13" fmla="*/ 366 h 970"/>
                <a:gd name="T14" fmla="*/ 1599 w 5760"/>
                <a:gd name="T15" fmla="*/ 381 h 970"/>
                <a:gd name="T16" fmla="*/ 1911 w 5760"/>
                <a:gd name="T17" fmla="*/ 399 h 970"/>
                <a:gd name="T18" fmla="*/ 2241 w 5760"/>
                <a:gd name="T19" fmla="*/ 420 h 970"/>
                <a:gd name="T20" fmla="*/ 2619 w 5760"/>
                <a:gd name="T21" fmla="*/ 453 h 970"/>
                <a:gd name="T22" fmla="*/ 2889 w 5760"/>
                <a:gd name="T23" fmla="*/ 477 h 970"/>
                <a:gd name="T24" fmla="*/ 3177 w 5760"/>
                <a:gd name="T25" fmla="*/ 507 h 970"/>
                <a:gd name="T26" fmla="*/ 3498 w 5760"/>
                <a:gd name="T27" fmla="*/ 543 h 970"/>
                <a:gd name="T28" fmla="*/ 3813 w 5760"/>
                <a:gd name="T29" fmla="*/ 585 h 970"/>
                <a:gd name="T30" fmla="*/ 4044 w 5760"/>
                <a:gd name="T31" fmla="*/ 618 h 970"/>
                <a:gd name="T32" fmla="*/ 4365 w 5760"/>
                <a:gd name="T33" fmla="*/ 669 h 970"/>
                <a:gd name="T34" fmla="*/ 4683 w 5760"/>
                <a:gd name="T35" fmla="*/ 726 h 970"/>
                <a:gd name="T36" fmla="*/ 4980 w 5760"/>
                <a:gd name="T37" fmla="*/ 786 h 970"/>
                <a:gd name="T38" fmla="*/ 5268 w 5760"/>
                <a:gd name="T39" fmla="*/ 846 h 970"/>
                <a:gd name="T40" fmla="*/ 5646 w 5760"/>
                <a:gd name="T41" fmla="*/ 942 h 970"/>
                <a:gd name="T42" fmla="*/ 5759 w 5760"/>
                <a:gd name="T43" fmla="*/ 969 h 970"/>
                <a:gd name="T44" fmla="*/ 5759 w 5760"/>
                <a:gd name="T45" fmla="*/ 0 h 970"/>
                <a:gd name="T46" fmla="*/ 0 w 5760"/>
                <a:gd name="T47" fmla="*/ 0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60" h="970">
                  <a:moveTo>
                    <a:pt x="0" y="0"/>
                  </a:moveTo>
                  <a:lnTo>
                    <a:pt x="0" y="339"/>
                  </a:lnTo>
                  <a:lnTo>
                    <a:pt x="318" y="342"/>
                  </a:lnTo>
                  <a:lnTo>
                    <a:pt x="591" y="348"/>
                  </a:lnTo>
                  <a:lnTo>
                    <a:pt x="846" y="354"/>
                  </a:lnTo>
                  <a:lnTo>
                    <a:pt x="1074" y="360"/>
                  </a:lnTo>
                  <a:lnTo>
                    <a:pt x="1314" y="366"/>
                  </a:lnTo>
                  <a:lnTo>
                    <a:pt x="1599" y="381"/>
                  </a:lnTo>
                  <a:lnTo>
                    <a:pt x="1911" y="399"/>
                  </a:lnTo>
                  <a:lnTo>
                    <a:pt x="2241" y="420"/>
                  </a:lnTo>
                  <a:lnTo>
                    <a:pt x="2619" y="453"/>
                  </a:lnTo>
                  <a:lnTo>
                    <a:pt x="2889" y="477"/>
                  </a:lnTo>
                  <a:lnTo>
                    <a:pt x="3177" y="507"/>
                  </a:lnTo>
                  <a:lnTo>
                    <a:pt x="3498" y="543"/>
                  </a:lnTo>
                  <a:lnTo>
                    <a:pt x="3813" y="585"/>
                  </a:lnTo>
                  <a:lnTo>
                    <a:pt x="4044" y="618"/>
                  </a:lnTo>
                  <a:lnTo>
                    <a:pt x="4365" y="669"/>
                  </a:lnTo>
                  <a:lnTo>
                    <a:pt x="4683" y="726"/>
                  </a:lnTo>
                  <a:lnTo>
                    <a:pt x="4980" y="786"/>
                  </a:lnTo>
                  <a:lnTo>
                    <a:pt x="5268" y="846"/>
                  </a:lnTo>
                  <a:lnTo>
                    <a:pt x="5646" y="942"/>
                  </a:lnTo>
                  <a:lnTo>
                    <a:pt x="5759" y="969"/>
                  </a:lnTo>
                  <a:lnTo>
                    <a:pt x="5759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2400" kern="1200" smtClean="0">
                <a:solidFill>
                  <a:srgbClr val="FFFFFF"/>
                </a:solidFill>
                <a:latin typeface="Times" charset="0"/>
                <a:ea typeface="+mn-ea"/>
              </a:endParaRPr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white">
            <a:xfrm>
              <a:off x="0" y="-13"/>
              <a:ext cx="5760" cy="1060"/>
            </a:xfrm>
            <a:custGeom>
              <a:avLst/>
              <a:gdLst>
                <a:gd name="T0" fmla="*/ 0 w 5760"/>
                <a:gd name="T1" fmla="*/ 753 h 1060"/>
                <a:gd name="T2" fmla="*/ 0 w 5760"/>
                <a:gd name="T3" fmla="*/ 1059 h 1060"/>
                <a:gd name="T4" fmla="*/ 5759 w 5760"/>
                <a:gd name="T5" fmla="*/ 1059 h 1060"/>
                <a:gd name="T6" fmla="*/ 5759 w 5760"/>
                <a:gd name="T7" fmla="*/ 0 h 1060"/>
                <a:gd name="T8" fmla="*/ 5430 w 5760"/>
                <a:gd name="T9" fmla="*/ 0 h 1060"/>
                <a:gd name="T10" fmla="*/ 5298 w 5760"/>
                <a:gd name="T11" fmla="*/ 84 h 1060"/>
                <a:gd name="T12" fmla="*/ 5136 w 5760"/>
                <a:gd name="T13" fmla="*/ 159 h 1060"/>
                <a:gd name="T14" fmla="*/ 4968 w 5760"/>
                <a:gd name="T15" fmla="*/ 222 h 1060"/>
                <a:gd name="T16" fmla="*/ 4812 w 5760"/>
                <a:gd name="T17" fmla="*/ 267 h 1060"/>
                <a:gd name="T18" fmla="*/ 4626 w 5760"/>
                <a:gd name="T19" fmla="*/ 324 h 1060"/>
                <a:gd name="T20" fmla="*/ 4440 w 5760"/>
                <a:gd name="T21" fmla="*/ 366 h 1060"/>
                <a:gd name="T22" fmla="*/ 4230 w 5760"/>
                <a:gd name="T23" fmla="*/ 414 h 1060"/>
                <a:gd name="T24" fmla="*/ 3939 w 5760"/>
                <a:gd name="T25" fmla="*/ 468 h 1060"/>
                <a:gd name="T26" fmla="*/ 3711 w 5760"/>
                <a:gd name="T27" fmla="*/ 504 h 1060"/>
                <a:gd name="T28" fmla="*/ 3441 w 5760"/>
                <a:gd name="T29" fmla="*/ 543 h 1060"/>
                <a:gd name="T30" fmla="*/ 3189 w 5760"/>
                <a:gd name="T31" fmla="*/ 579 h 1060"/>
                <a:gd name="T32" fmla="*/ 2925 w 5760"/>
                <a:gd name="T33" fmla="*/ 606 h 1060"/>
                <a:gd name="T34" fmla="*/ 2679 w 5760"/>
                <a:gd name="T35" fmla="*/ 633 h 1060"/>
                <a:gd name="T36" fmla="*/ 2418 w 5760"/>
                <a:gd name="T37" fmla="*/ 654 h 1060"/>
                <a:gd name="T38" fmla="*/ 2142 w 5760"/>
                <a:gd name="T39" fmla="*/ 675 h 1060"/>
                <a:gd name="T40" fmla="*/ 1896 w 5760"/>
                <a:gd name="T41" fmla="*/ 693 h 1060"/>
                <a:gd name="T42" fmla="*/ 1647 w 5760"/>
                <a:gd name="T43" fmla="*/ 708 h 1060"/>
                <a:gd name="T44" fmla="*/ 1404 w 5760"/>
                <a:gd name="T45" fmla="*/ 720 h 1060"/>
                <a:gd name="T46" fmla="*/ 1170 w 5760"/>
                <a:gd name="T47" fmla="*/ 732 h 1060"/>
                <a:gd name="T48" fmla="*/ 906 w 5760"/>
                <a:gd name="T49" fmla="*/ 738 h 1060"/>
                <a:gd name="T50" fmla="*/ 534 w 5760"/>
                <a:gd name="T51" fmla="*/ 747 h 1060"/>
                <a:gd name="T52" fmla="*/ 201 w 5760"/>
                <a:gd name="T53" fmla="*/ 753 h 1060"/>
                <a:gd name="T54" fmla="*/ 0 w 5760"/>
                <a:gd name="T55" fmla="*/ 753 h 1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60" h="1060">
                  <a:moveTo>
                    <a:pt x="0" y="753"/>
                  </a:moveTo>
                  <a:lnTo>
                    <a:pt x="0" y="1059"/>
                  </a:lnTo>
                  <a:lnTo>
                    <a:pt x="5759" y="1059"/>
                  </a:lnTo>
                  <a:lnTo>
                    <a:pt x="5759" y="0"/>
                  </a:lnTo>
                  <a:lnTo>
                    <a:pt x="5430" y="0"/>
                  </a:lnTo>
                  <a:lnTo>
                    <a:pt x="5298" y="84"/>
                  </a:lnTo>
                  <a:lnTo>
                    <a:pt x="5136" y="159"/>
                  </a:lnTo>
                  <a:lnTo>
                    <a:pt x="4968" y="222"/>
                  </a:lnTo>
                  <a:lnTo>
                    <a:pt x="4812" y="267"/>
                  </a:lnTo>
                  <a:lnTo>
                    <a:pt x="4626" y="324"/>
                  </a:lnTo>
                  <a:lnTo>
                    <a:pt x="4440" y="366"/>
                  </a:lnTo>
                  <a:lnTo>
                    <a:pt x="4230" y="414"/>
                  </a:lnTo>
                  <a:lnTo>
                    <a:pt x="3939" y="468"/>
                  </a:lnTo>
                  <a:lnTo>
                    <a:pt x="3711" y="504"/>
                  </a:lnTo>
                  <a:lnTo>
                    <a:pt x="3441" y="543"/>
                  </a:lnTo>
                  <a:lnTo>
                    <a:pt x="3189" y="579"/>
                  </a:lnTo>
                  <a:lnTo>
                    <a:pt x="2925" y="606"/>
                  </a:lnTo>
                  <a:lnTo>
                    <a:pt x="2679" y="633"/>
                  </a:lnTo>
                  <a:lnTo>
                    <a:pt x="2418" y="654"/>
                  </a:lnTo>
                  <a:lnTo>
                    <a:pt x="2142" y="675"/>
                  </a:lnTo>
                  <a:lnTo>
                    <a:pt x="1896" y="693"/>
                  </a:lnTo>
                  <a:lnTo>
                    <a:pt x="1647" y="708"/>
                  </a:lnTo>
                  <a:lnTo>
                    <a:pt x="1404" y="720"/>
                  </a:lnTo>
                  <a:lnTo>
                    <a:pt x="1170" y="732"/>
                  </a:lnTo>
                  <a:lnTo>
                    <a:pt x="906" y="738"/>
                  </a:lnTo>
                  <a:lnTo>
                    <a:pt x="534" y="747"/>
                  </a:lnTo>
                  <a:lnTo>
                    <a:pt x="201" y="753"/>
                  </a:lnTo>
                  <a:lnTo>
                    <a:pt x="0" y="753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2400" kern="1200" smtClean="0">
                <a:solidFill>
                  <a:srgbClr val="FFFFFF"/>
                </a:solidFill>
                <a:latin typeface="Times" charset="0"/>
                <a:ea typeface="+mn-ea"/>
              </a:endParaRPr>
            </a:p>
          </p:txBody>
        </p:sp>
        <p:sp>
          <p:nvSpPr>
            <p:cNvPr id="3082" name="Freeform 10"/>
            <p:cNvSpPr>
              <a:spLocks/>
            </p:cNvSpPr>
            <p:nvPr/>
          </p:nvSpPr>
          <p:spPr bwMode="white">
            <a:xfrm>
              <a:off x="0" y="-13"/>
              <a:ext cx="5284" cy="673"/>
            </a:xfrm>
            <a:custGeom>
              <a:avLst/>
              <a:gdLst>
                <a:gd name="T0" fmla="*/ 0 w 5284"/>
                <a:gd name="T1" fmla="*/ 366 h 673"/>
                <a:gd name="T2" fmla="*/ 0 w 5284"/>
                <a:gd name="T3" fmla="*/ 672 h 673"/>
                <a:gd name="T4" fmla="*/ 303 w 5284"/>
                <a:gd name="T5" fmla="*/ 672 h 673"/>
                <a:gd name="T6" fmla="*/ 723 w 5284"/>
                <a:gd name="T7" fmla="*/ 663 h 673"/>
                <a:gd name="T8" fmla="*/ 1020 w 5284"/>
                <a:gd name="T9" fmla="*/ 654 h 673"/>
                <a:gd name="T10" fmla="*/ 1302 w 5284"/>
                <a:gd name="T11" fmla="*/ 642 h 673"/>
                <a:gd name="T12" fmla="*/ 1554 w 5284"/>
                <a:gd name="T13" fmla="*/ 630 h 673"/>
                <a:gd name="T14" fmla="*/ 1779 w 5284"/>
                <a:gd name="T15" fmla="*/ 615 h 673"/>
                <a:gd name="T16" fmla="*/ 1962 w 5284"/>
                <a:gd name="T17" fmla="*/ 606 h 673"/>
                <a:gd name="T18" fmla="*/ 2193 w 5284"/>
                <a:gd name="T19" fmla="*/ 588 h 673"/>
                <a:gd name="T20" fmla="*/ 2448 w 5284"/>
                <a:gd name="T21" fmla="*/ 570 h 673"/>
                <a:gd name="T22" fmla="*/ 2700 w 5284"/>
                <a:gd name="T23" fmla="*/ 546 h 673"/>
                <a:gd name="T24" fmla="*/ 2904 w 5284"/>
                <a:gd name="T25" fmla="*/ 528 h 673"/>
                <a:gd name="T26" fmla="*/ 3138 w 5284"/>
                <a:gd name="T27" fmla="*/ 498 h 673"/>
                <a:gd name="T28" fmla="*/ 3324 w 5284"/>
                <a:gd name="T29" fmla="*/ 474 h 673"/>
                <a:gd name="T30" fmla="*/ 3534 w 5284"/>
                <a:gd name="T31" fmla="*/ 447 h 673"/>
                <a:gd name="T32" fmla="*/ 3735 w 5284"/>
                <a:gd name="T33" fmla="*/ 420 h 673"/>
                <a:gd name="T34" fmla="*/ 3933 w 5284"/>
                <a:gd name="T35" fmla="*/ 384 h 673"/>
                <a:gd name="T36" fmla="*/ 4116 w 5284"/>
                <a:gd name="T37" fmla="*/ 351 h 673"/>
                <a:gd name="T38" fmla="*/ 4266 w 5284"/>
                <a:gd name="T39" fmla="*/ 318 h 673"/>
                <a:gd name="T40" fmla="*/ 4446 w 5284"/>
                <a:gd name="T41" fmla="*/ 279 h 673"/>
                <a:gd name="T42" fmla="*/ 4620 w 5284"/>
                <a:gd name="T43" fmla="*/ 237 h 673"/>
                <a:gd name="T44" fmla="*/ 4779 w 5284"/>
                <a:gd name="T45" fmla="*/ 192 h 673"/>
                <a:gd name="T46" fmla="*/ 4920 w 5284"/>
                <a:gd name="T47" fmla="*/ 147 h 673"/>
                <a:gd name="T48" fmla="*/ 5085 w 5284"/>
                <a:gd name="T49" fmla="*/ 90 h 673"/>
                <a:gd name="T50" fmla="*/ 5193 w 5284"/>
                <a:gd name="T51" fmla="*/ 42 h 673"/>
                <a:gd name="T52" fmla="*/ 5283 w 5284"/>
                <a:gd name="T53" fmla="*/ 0 h 673"/>
                <a:gd name="T54" fmla="*/ 3201 w 5284"/>
                <a:gd name="T55" fmla="*/ 0 h 673"/>
                <a:gd name="T56" fmla="*/ 2982 w 5284"/>
                <a:gd name="T57" fmla="*/ 57 h 673"/>
                <a:gd name="T58" fmla="*/ 2775 w 5284"/>
                <a:gd name="T59" fmla="*/ 108 h 673"/>
                <a:gd name="T60" fmla="*/ 2562 w 5284"/>
                <a:gd name="T61" fmla="*/ 150 h 673"/>
                <a:gd name="T62" fmla="*/ 2397 w 5284"/>
                <a:gd name="T63" fmla="*/ 183 h 673"/>
                <a:gd name="T64" fmla="*/ 2205 w 5284"/>
                <a:gd name="T65" fmla="*/ 213 h 673"/>
                <a:gd name="T66" fmla="*/ 2001 w 5284"/>
                <a:gd name="T67" fmla="*/ 243 h 673"/>
                <a:gd name="T68" fmla="*/ 1776 w 5284"/>
                <a:gd name="T69" fmla="*/ 273 h 673"/>
                <a:gd name="T70" fmla="*/ 1536 w 5284"/>
                <a:gd name="T71" fmla="*/ 297 h 673"/>
                <a:gd name="T72" fmla="*/ 1344 w 5284"/>
                <a:gd name="T73" fmla="*/ 312 h 673"/>
                <a:gd name="T74" fmla="*/ 1134 w 5284"/>
                <a:gd name="T75" fmla="*/ 330 h 673"/>
                <a:gd name="T76" fmla="*/ 921 w 5284"/>
                <a:gd name="T77" fmla="*/ 342 h 673"/>
                <a:gd name="T78" fmla="*/ 696 w 5284"/>
                <a:gd name="T79" fmla="*/ 354 h 673"/>
                <a:gd name="T80" fmla="*/ 501 w 5284"/>
                <a:gd name="T81" fmla="*/ 360 h 673"/>
                <a:gd name="T82" fmla="*/ 279 w 5284"/>
                <a:gd name="T83" fmla="*/ 366 h 673"/>
                <a:gd name="T84" fmla="*/ 99 w 5284"/>
                <a:gd name="T85" fmla="*/ 369 h 673"/>
                <a:gd name="T86" fmla="*/ 0 w 5284"/>
                <a:gd name="T87" fmla="*/ 366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284" h="673">
                  <a:moveTo>
                    <a:pt x="0" y="366"/>
                  </a:moveTo>
                  <a:lnTo>
                    <a:pt x="0" y="672"/>
                  </a:lnTo>
                  <a:lnTo>
                    <a:pt x="303" y="672"/>
                  </a:lnTo>
                  <a:lnTo>
                    <a:pt x="723" y="663"/>
                  </a:lnTo>
                  <a:lnTo>
                    <a:pt x="1020" y="654"/>
                  </a:lnTo>
                  <a:lnTo>
                    <a:pt x="1302" y="642"/>
                  </a:lnTo>
                  <a:lnTo>
                    <a:pt x="1554" y="630"/>
                  </a:lnTo>
                  <a:lnTo>
                    <a:pt x="1779" y="615"/>
                  </a:lnTo>
                  <a:lnTo>
                    <a:pt x="1962" y="606"/>
                  </a:lnTo>
                  <a:lnTo>
                    <a:pt x="2193" y="588"/>
                  </a:lnTo>
                  <a:lnTo>
                    <a:pt x="2448" y="570"/>
                  </a:lnTo>
                  <a:lnTo>
                    <a:pt x="2700" y="546"/>
                  </a:lnTo>
                  <a:lnTo>
                    <a:pt x="2904" y="528"/>
                  </a:lnTo>
                  <a:lnTo>
                    <a:pt x="3138" y="498"/>
                  </a:lnTo>
                  <a:lnTo>
                    <a:pt x="3324" y="474"/>
                  </a:lnTo>
                  <a:lnTo>
                    <a:pt x="3534" y="447"/>
                  </a:lnTo>
                  <a:lnTo>
                    <a:pt x="3735" y="420"/>
                  </a:lnTo>
                  <a:lnTo>
                    <a:pt x="3933" y="384"/>
                  </a:lnTo>
                  <a:lnTo>
                    <a:pt x="4116" y="351"/>
                  </a:lnTo>
                  <a:lnTo>
                    <a:pt x="4266" y="318"/>
                  </a:lnTo>
                  <a:lnTo>
                    <a:pt x="4446" y="279"/>
                  </a:lnTo>
                  <a:lnTo>
                    <a:pt x="4620" y="237"/>
                  </a:lnTo>
                  <a:lnTo>
                    <a:pt x="4779" y="192"/>
                  </a:lnTo>
                  <a:lnTo>
                    <a:pt x="4920" y="147"/>
                  </a:lnTo>
                  <a:lnTo>
                    <a:pt x="5085" y="90"/>
                  </a:lnTo>
                  <a:lnTo>
                    <a:pt x="5193" y="42"/>
                  </a:lnTo>
                  <a:lnTo>
                    <a:pt x="5283" y="0"/>
                  </a:lnTo>
                  <a:lnTo>
                    <a:pt x="3201" y="0"/>
                  </a:lnTo>
                  <a:lnTo>
                    <a:pt x="2982" y="57"/>
                  </a:lnTo>
                  <a:lnTo>
                    <a:pt x="2775" y="108"/>
                  </a:lnTo>
                  <a:lnTo>
                    <a:pt x="2562" y="150"/>
                  </a:lnTo>
                  <a:lnTo>
                    <a:pt x="2397" y="183"/>
                  </a:lnTo>
                  <a:lnTo>
                    <a:pt x="2205" y="213"/>
                  </a:lnTo>
                  <a:lnTo>
                    <a:pt x="2001" y="243"/>
                  </a:lnTo>
                  <a:lnTo>
                    <a:pt x="1776" y="273"/>
                  </a:lnTo>
                  <a:lnTo>
                    <a:pt x="1536" y="297"/>
                  </a:lnTo>
                  <a:lnTo>
                    <a:pt x="1344" y="312"/>
                  </a:lnTo>
                  <a:lnTo>
                    <a:pt x="1134" y="330"/>
                  </a:lnTo>
                  <a:lnTo>
                    <a:pt x="921" y="342"/>
                  </a:lnTo>
                  <a:lnTo>
                    <a:pt x="696" y="354"/>
                  </a:lnTo>
                  <a:lnTo>
                    <a:pt x="501" y="360"/>
                  </a:lnTo>
                  <a:lnTo>
                    <a:pt x="279" y="366"/>
                  </a:lnTo>
                  <a:lnTo>
                    <a:pt x="99" y="369"/>
                  </a:lnTo>
                  <a:lnTo>
                    <a:pt x="0" y="366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2400" kern="1200" smtClean="0">
                <a:solidFill>
                  <a:srgbClr val="FFFFFF"/>
                </a:solidFill>
                <a:latin typeface="Times" charset="0"/>
                <a:ea typeface="+mn-ea"/>
              </a:endParaRPr>
            </a:p>
          </p:txBody>
        </p:sp>
        <p:sp>
          <p:nvSpPr>
            <p:cNvPr id="3083" name="Freeform 11"/>
            <p:cNvSpPr>
              <a:spLocks/>
            </p:cNvSpPr>
            <p:nvPr/>
          </p:nvSpPr>
          <p:spPr bwMode="white">
            <a:xfrm>
              <a:off x="0" y="-13"/>
              <a:ext cx="2884" cy="286"/>
            </a:xfrm>
            <a:custGeom>
              <a:avLst/>
              <a:gdLst>
                <a:gd name="T0" fmla="*/ 0 w 2884"/>
                <a:gd name="T1" fmla="*/ 0 h 286"/>
                <a:gd name="T2" fmla="*/ 0 w 2884"/>
                <a:gd name="T3" fmla="*/ 285 h 286"/>
                <a:gd name="T4" fmla="*/ 192 w 2884"/>
                <a:gd name="T5" fmla="*/ 285 h 286"/>
                <a:gd name="T6" fmla="*/ 384 w 2884"/>
                <a:gd name="T7" fmla="*/ 282 h 286"/>
                <a:gd name="T8" fmla="*/ 579 w 2884"/>
                <a:gd name="T9" fmla="*/ 276 h 286"/>
                <a:gd name="T10" fmla="*/ 789 w 2884"/>
                <a:gd name="T11" fmla="*/ 267 h 286"/>
                <a:gd name="T12" fmla="*/ 999 w 2884"/>
                <a:gd name="T13" fmla="*/ 258 h 286"/>
                <a:gd name="T14" fmla="*/ 1161 w 2884"/>
                <a:gd name="T15" fmla="*/ 246 h 286"/>
                <a:gd name="T16" fmla="*/ 1302 w 2884"/>
                <a:gd name="T17" fmla="*/ 234 h 286"/>
                <a:gd name="T18" fmla="*/ 1458 w 2884"/>
                <a:gd name="T19" fmla="*/ 222 h 286"/>
                <a:gd name="T20" fmla="*/ 1665 w 2884"/>
                <a:gd name="T21" fmla="*/ 201 h 286"/>
                <a:gd name="T22" fmla="*/ 1992 w 2884"/>
                <a:gd name="T23" fmla="*/ 159 h 286"/>
                <a:gd name="T24" fmla="*/ 2301 w 2884"/>
                <a:gd name="T25" fmla="*/ 117 h 286"/>
                <a:gd name="T26" fmla="*/ 2604 w 2884"/>
                <a:gd name="T27" fmla="*/ 60 h 286"/>
                <a:gd name="T28" fmla="*/ 2883 w 2884"/>
                <a:gd name="T29" fmla="*/ 0 h 286"/>
                <a:gd name="T30" fmla="*/ 0 w 2884"/>
                <a:gd name="T31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84" h="286">
                  <a:moveTo>
                    <a:pt x="0" y="0"/>
                  </a:moveTo>
                  <a:lnTo>
                    <a:pt x="0" y="285"/>
                  </a:lnTo>
                  <a:lnTo>
                    <a:pt x="192" y="285"/>
                  </a:lnTo>
                  <a:lnTo>
                    <a:pt x="384" y="282"/>
                  </a:lnTo>
                  <a:lnTo>
                    <a:pt x="579" y="276"/>
                  </a:lnTo>
                  <a:lnTo>
                    <a:pt x="789" y="267"/>
                  </a:lnTo>
                  <a:lnTo>
                    <a:pt x="999" y="258"/>
                  </a:lnTo>
                  <a:lnTo>
                    <a:pt x="1161" y="246"/>
                  </a:lnTo>
                  <a:lnTo>
                    <a:pt x="1302" y="234"/>
                  </a:lnTo>
                  <a:lnTo>
                    <a:pt x="1458" y="222"/>
                  </a:lnTo>
                  <a:lnTo>
                    <a:pt x="1665" y="201"/>
                  </a:lnTo>
                  <a:lnTo>
                    <a:pt x="1992" y="159"/>
                  </a:lnTo>
                  <a:lnTo>
                    <a:pt x="2301" y="117"/>
                  </a:lnTo>
                  <a:lnTo>
                    <a:pt x="2604" y="60"/>
                  </a:lnTo>
                  <a:lnTo>
                    <a:pt x="288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2400" kern="1200" smtClean="0">
                <a:solidFill>
                  <a:srgbClr val="FFFFFF"/>
                </a:solidFill>
                <a:latin typeface="Times" charset="0"/>
                <a:ea typeface="+mn-ea"/>
              </a:endParaRPr>
            </a:p>
          </p:txBody>
        </p:sp>
      </p:grpSp>
      <p:sp>
        <p:nvSpPr>
          <p:cNvPr id="3084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kern="1200" smtClean="0">
              <a:solidFill>
                <a:srgbClr val="FFFFFF"/>
              </a:solidFill>
              <a:ea typeface="+mn-ea"/>
            </a:endParaRPr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kern="1200" smtClean="0">
              <a:solidFill>
                <a:srgbClr val="FFFFFF"/>
              </a:solidFill>
              <a:ea typeface="+mn-ea"/>
            </a:endParaRPr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73958D56-C2F2-4E2A-ADA4-192A24E86714}" type="slidenum">
              <a:rPr lang="en-US" altLang="en-US" kern="1200" smtClean="0">
                <a:solidFill>
                  <a:srgbClr val="FFFFFF"/>
                </a:solidFill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en-US" altLang="en-US" kern="1200" smtClean="0">
              <a:solidFill>
                <a:srgbClr val="FFFFFF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563074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5F011B-ED05-46DF-99B7-8A7E66AA5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785" y="394313"/>
            <a:ext cx="5553718" cy="3394473"/>
          </a:xfrm>
        </p:spPr>
        <p:txBody>
          <a:bodyPr vert="horz" lIns="81639" tIns="40821" rIns="81639" bIns="40821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0"/>
              </a:spcBef>
              <a:buNone/>
            </a:pPr>
            <a:endParaRPr lang="en-US" sz="2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  <a:p>
            <a:pPr>
              <a:spcBef>
                <a:spcPct val="0"/>
              </a:spcBef>
              <a:buNone/>
            </a:pPr>
            <a:endParaRPr lang="en-US" sz="2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79390" y="86702"/>
            <a:ext cx="5943600" cy="514349"/>
          </a:xfrm>
          <a:prstGeom prst="rect">
            <a:avLst/>
          </a:prstGeom>
        </p:spPr>
        <p:txBody>
          <a:bodyPr vert="horz" lIns="68576" tIns="34288" rIns="68576" bIns="34288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  <a:buNone/>
            </a:pPr>
            <a:r>
              <a:rPr lang="en-US" sz="35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326" y="394314"/>
            <a:ext cx="3145003" cy="175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654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38150"/>
            <a:ext cx="54864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416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38155"/>
            <a:ext cx="4889500" cy="436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747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title"/>
          </p:nvPr>
        </p:nvSpPr>
        <p:spPr>
          <a:xfrm>
            <a:off x="2438400" y="57162"/>
            <a:ext cx="4572000" cy="708025"/>
          </a:xfrm>
          <a:solidFill>
            <a:schemeClr val="bg1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alt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Exposure Controls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6200" y="971561"/>
            <a:ext cx="6781800" cy="8032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376092"/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rgbClr val="376092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376092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rgbClr val="376092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rgbClr val="376092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0896" marR="0" lvl="2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Proper work practices, training, patient and equipment management are part of 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administrative controls 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contribute to controlling N</a:t>
            </a:r>
            <a:r>
              <a:rPr kumimoji="0" lang="en-US" alt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exposure to you</a:t>
            </a:r>
          </a:p>
          <a:p>
            <a:pPr marL="310896" marR="0" lvl="2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48056" marR="0" lvl="2" indent="-13716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48056" marR="0" lvl="2" indent="-13716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6200" y="1847837"/>
            <a:ext cx="5486400" cy="30861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376092"/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rgbClr val="376092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376092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rgbClr val="376092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 kern="1200">
                <a:solidFill>
                  <a:srgbClr val="376092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16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Inspect delivery system prior to N</a:t>
            </a:r>
            <a:r>
              <a:rPr lang="en-US" altLang="en-US" sz="1600" baseline="-300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altLang="en-US" sz="16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administration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altLang="en-US" sz="16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16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Check connections, breathing bags, hoses and clamps.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altLang="en-US" sz="16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16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not fill breathing bag to capacity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sz="16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Verdana" panose="020B0604030504040204" pitchFamily="34" charset="0"/>
              <a:buChar char="–"/>
              <a:defRPr/>
            </a:pPr>
            <a:r>
              <a:rPr lang="en-US" altLang="en-US" sz="12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 inflation can cause excessive leakage from the mask </a:t>
            </a:r>
          </a:p>
          <a:p>
            <a:pPr lvl="2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Verdana" panose="020B0604030504040204" pitchFamily="34" charset="0"/>
              <a:buChar char="–"/>
              <a:defRPr/>
            </a:pPr>
            <a:r>
              <a:rPr lang="en-US" altLang="en-US" sz="12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bag should collapse and expand as the patient breathes</a:t>
            </a:r>
            <a:endParaRPr lang="en-US" altLang="en-US" sz="11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lvl="2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sz="11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Flush the system of N</a:t>
            </a:r>
            <a:r>
              <a:rPr lang="en-US" altLang="en-US" sz="1600" baseline="-30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altLang="en-US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after the procedure by administering O</a:t>
            </a:r>
            <a:r>
              <a:rPr lang="en-US" altLang="en-US" sz="1600" baseline="-30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altLang="en-US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the patient for five minutes before disconnecting the gas delivery system </a:t>
            </a:r>
          </a:p>
          <a:p>
            <a:pPr marL="448056" lvl="2" indent="-137160" eaLnBrk="1" fontAlgn="auto" hangingPunct="1">
              <a:spcAft>
                <a:spcPts val="0"/>
              </a:spcAft>
              <a:defRPr/>
            </a:pPr>
            <a:endParaRPr lang="en-US" altLang="en-US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48056" lvl="2" indent="-137160" eaLnBrk="1" fontAlgn="auto" hangingPunct="1">
              <a:spcAft>
                <a:spcPts val="0"/>
              </a:spcAft>
              <a:defRPr/>
            </a:pPr>
            <a:endParaRPr lang="en-US" altLang="en-US" sz="20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591699"/>
            <a:ext cx="1676400" cy="3456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897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04950"/>
            <a:ext cx="7620000" cy="3341712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i="1" dirty="0" smtClean="0"/>
              <a:t>Difference in </a:t>
            </a:r>
            <a:r>
              <a:rPr lang="en-US" b="1" i="1" u="sng" dirty="0" smtClean="0"/>
              <a:t>BASAL METABOLIC RATE. </a:t>
            </a:r>
            <a:r>
              <a:rPr lang="en-US" dirty="0" smtClean="0"/>
              <a:t>Greater in children, which ultimately affects not only the drug response, but also important physiologic parameters.</a:t>
            </a:r>
          </a:p>
          <a:p>
            <a:pPr marL="514350" indent="-514350">
              <a:buFont typeface="+mj-lt"/>
              <a:buAutoNum type="arabicPeriod"/>
            </a:pPr>
            <a:r>
              <a:rPr lang="en-IN" b="1" i="1" dirty="0" smtClean="0"/>
              <a:t>Difference in </a:t>
            </a:r>
            <a:r>
              <a:rPr lang="en-IN" b="1" i="1" u="sng" dirty="0" smtClean="0"/>
              <a:t>RESPIRATORY RATE</a:t>
            </a:r>
            <a:r>
              <a:rPr lang="en-IN" dirty="0" smtClean="0"/>
              <a:t>. Because oxygen demand is greater, but the alveolar system is less mature, the respiratory rate is far higher in children than adults. </a:t>
            </a:r>
            <a:r>
              <a:rPr lang="en-IN" b="1" i="1" u="sng" dirty="0" smtClean="0"/>
              <a:t>So, it must be considered when giving drugs that depress the respiratory system</a:t>
            </a:r>
            <a:r>
              <a:rPr lang="en-IN" dirty="0" smtClean="0"/>
              <a:t>.</a:t>
            </a:r>
            <a:endParaRPr lang="en-US" dirty="0" smtClean="0"/>
          </a:p>
          <a:p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9564"/>
            <a:ext cx="6248400" cy="1166797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lgerian" pitchFamily="82" charset="0"/>
              </a:rPr>
              <a:t>ANATOMIC &amp; PHYSIOLOGICAL DIFFERENCES IN </a:t>
            </a:r>
            <a:br>
              <a:rPr lang="en-US" sz="2400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Algerian" pitchFamily="82" charset="0"/>
              </a:rPr>
              <a:t>CHILDREN</a:t>
            </a:r>
            <a:endParaRPr lang="en-IN" sz="24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4" name="Picture 2" descr="C:\Users\suvirohit\Desktop\sed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0251" y="417066"/>
            <a:ext cx="2188273" cy="10878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7238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9550"/>
            <a:ext cx="7543800" cy="4097052"/>
          </a:xfrm>
        </p:spPr>
        <p:txBody>
          <a:bodyPr>
            <a:normAutofit fontScale="92500"/>
          </a:bodyPr>
          <a:lstStyle/>
          <a:p>
            <a:pPr marL="624078" indent="-514350">
              <a:buAutoNum type="arabicPeriod" startAt="3"/>
            </a:pPr>
            <a:r>
              <a:rPr lang="en-IN" b="1" i="1" u="sng" dirty="0" smtClean="0"/>
              <a:t>AIRWAY  MANAGEMENT </a:t>
            </a:r>
            <a:r>
              <a:rPr lang="en-IN" b="1" i="1" dirty="0" smtClean="0"/>
              <a:t> </a:t>
            </a:r>
            <a:r>
              <a:rPr lang="en-IN" dirty="0" smtClean="0"/>
              <a:t>is different because of anatomic variations. The narrow nasal passages, glottis, hypertrophic tonsils &amp; enlarged tongue produce a </a:t>
            </a:r>
            <a:r>
              <a:rPr lang="en-IN" b="1" u="sng" dirty="0" smtClean="0"/>
              <a:t>much greater risk of airway obstruction</a:t>
            </a:r>
            <a:r>
              <a:rPr lang="en-IN" dirty="0" smtClean="0"/>
              <a:t>.</a:t>
            </a:r>
          </a:p>
          <a:p>
            <a:r>
              <a:rPr lang="en-IN" dirty="0" smtClean="0"/>
              <a:t>The airway of all patients should be examined prior to sedation. Patients with tonsillar tissue that occupies more than 50% of pharyngeal space are at an increased risk of respiratory obstruction.</a:t>
            </a:r>
            <a:endParaRPr lang="en-IN" dirty="0"/>
          </a:p>
        </p:txBody>
      </p:sp>
      <p:pic>
        <p:nvPicPr>
          <p:cNvPr id="4" name="Picture 2" descr="C:\Users\suvirohit\Desktop\download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3638559"/>
            <a:ext cx="2514600" cy="14073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21045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951578"/>
            <a:ext cx="3672230" cy="212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480"/>
            <a:ext cx="82296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 smtClean="0">
                <a:solidFill>
                  <a:srgbClr val="FF0000"/>
                </a:solidFill>
              </a:rPr>
              <a:t>Standardized system for evaluation of tonsillar size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24" y="1005576"/>
            <a:ext cx="5379272" cy="213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85812" y="3257550"/>
            <a:ext cx="801093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IN" sz="2000" b="1" kern="1200" dirty="0" smtClean="0">
                <a:solidFill>
                  <a:prstClr val="black"/>
                </a:solidFill>
                <a:latin typeface="Lucida Sans Unicode"/>
                <a:ea typeface="+mn-ea"/>
                <a:cs typeface="+mn-cs"/>
              </a:rPr>
              <a:t>Classification of tonsil size should be completed for all patients prior to sedation. Patients classified as +3 or greater (having more than 50% of the pharyngeal area occupied by tonsils) are at increased risk of developing airway obstruction. </a:t>
            </a:r>
            <a:endParaRPr lang="en-IN" sz="2000" b="1" i="1" kern="1200" dirty="0" smtClean="0">
              <a:solidFill>
                <a:prstClr val="black"/>
              </a:solidFill>
              <a:latin typeface="Lucida Sans Unicode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r>
              <a:rPr lang="en-IN" sz="2000" b="1" i="1" kern="1200" dirty="0" smtClean="0">
                <a:solidFill>
                  <a:prstClr val="black"/>
                </a:solidFill>
                <a:latin typeface="Lucida Sans Unicode"/>
                <a:ea typeface="+mn-ea"/>
                <a:cs typeface="+mn-cs"/>
              </a:rPr>
              <a:t>               </a:t>
            </a:r>
            <a:endParaRPr lang="en-IN" sz="20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03027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"/>
            <a:ext cx="8229600" cy="4806534"/>
          </a:xfrm>
        </p:spPr>
        <p:txBody>
          <a:bodyPr>
            <a:normAutofit/>
          </a:bodyPr>
          <a:lstStyle/>
          <a:p>
            <a:r>
              <a:rPr lang="en-IN" sz="2400" b="1" dirty="0" smtClean="0"/>
              <a:t>Children demonstrate a reduced tolerance to respiratory obstruction. </a:t>
            </a:r>
          </a:p>
          <a:p>
            <a:pPr>
              <a:buNone/>
            </a:pPr>
            <a:endParaRPr lang="en-IN" sz="2400" b="1" dirty="0" smtClean="0"/>
          </a:p>
          <a:p>
            <a:r>
              <a:rPr lang="en-IN" sz="2400" dirty="0" smtClean="0"/>
              <a:t>Thus, sudden</a:t>
            </a:r>
            <a:r>
              <a:rPr lang="en-IN" sz="2400" b="1" i="1" dirty="0" smtClean="0"/>
              <a:t> </a:t>
            </a:r>
            <a:r>
              <a:rPr lang="en-IN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APNOEA</a:t>
            </a:r>
            <a:r>
              <a:rPr lang="en-IN" sz="2400" b="1" i="1" dirty="0" smtClean="0"/>
              <a:t> </a:t>
            </a:r>
            <a:r>
              <a:rPr lang="en-IN" sz="2400" dirty="0" smtClean="0"/>
              <a:t>is a great concern in pediatric age group. Because thorax is smaller, with less expansion capability &amp; children have less functional reserve. So, are prone to rapid obstruction or respiratory depression.</a:t>
            </a:r>
          </a:p>
          <a:p>
            <a:pPr>
              <a:buNone/>
            </a:pPr>
            <a:endParaRPr lang="en-IN" dirty="0" smtClean="0"/>
          </a:p>
          <a:p>
            <a:r>
              <a:rPr lang="en-IN" b="1" i="1" u="sng" dirty="0" smtClean="0"/>
              <a:t>For this reason children with sleep apnea are not good candidates for conscious sedation.</a:t>
            </a:r>
          </a:p>
        </p:txBody>
      </p:sp>
    </p:spTree>
    <p:extLst>
      <p:ext uri="{BB962C8B-B14F-4D97-AF65-F5344CB8AC3E}">
        <p14:creationId xmlns:p14="http://schemas.microsoft.com/office/powerpoint/2010/main" val="41025679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Relative Contraindications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dirty="0" smtClean="0"/>
              <a:t>bronchitis</a:t>
            </a:r>
            <a:r>
              <a:rPr lang="en-US" altLang="en-US" sz="2800" dirty="0"/>
              <a:t>, </a:t>
            </a:r>
            <a:r>
              <a:rPr lang="en-US" altLang="en-US" sz="2800" dirty="0" smtClean="0"/>
              <a:t>emphysema</a:t>
            </a:r>
            <a:endParaRPr lang="en-US" altLang="en-US" sz="2800" dirty="0"/>
          </a:p>
          <a:p>
            <a:r>
              <a:rPr lang="en-US" altLang="en-US" sz="2800" dirty="0"/>
              <a:t>Otitis Media</a:t>
            </a:r>
          </a:p>
          <a:p>
            <a:r>
              <a:rPr lang="en-US" altLang="en-US" sz="2800" dirty="0"/>
              <a:t>Severe emotional disturbances</a:t>
            </a:r>
          </a:p>
          <a:p>
            <a:r>
              <a:rPr lang="en-US" altLang="en-US" sz="2800" dirty="0"/>
              <a:t>Claustrophobia or irrational fear of “gas”</a:t>
            </a:r>
          </a:p>
          <a:p>
            <a:r>
              <a:rPr lang="en-US" altLang="en-US" sz="2800" dirty="0"/>
              <a:t>Maxillofacial deformities or nasal obstructions</a:t>
            </a:r>
          </a:p>
          <a:p>
            <a:r>
              <a:rPr lang="en-US" altLang="en-US" sz="2800" dirty="0"/>
              <a:t>Pregnant patients-especially in first trimester</a:t>
            </a:r>
          </a:p>
        </p:txBody>
      </p:sp>
    </p:spTree>
    <p:extLst>
      <p:ext uri="{BB962C8B-B14F-4D97-AF65-F5344CB8AC3E}">
        <p14:creationId xmlns:p14="http://schemas.microsoft.com/office/powerpoint/2010/main" val="2657945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09550"/>
            <a:ext cx="7772400" cy="857250"/>
          </a:xfrm>
        </p:spPr>
        <p:txBody>
          <a:bodyPr/>
          <a:lstStyle/>
          <a:p>
            <a:r>
              <a:rPr lang="en-US" altLang="en-US" dirty="0"/>
              <a:t>Remember!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23950"/>
            <a:ext cx="7772400" cy="3086100"/>
          </a:xfrm>
        </p:spPr>
        <p:txBody>
          <a:bodyPr/>
          <a:lstStyle/>
          <a:p>
            <a:r>
              <a:rPr lang="en-US" altLang="en-US" dirty="0"/>
              <a:t>Nitrous oxide is </a:t>
            </a:r>
            <a:r>
              <a:rPr lang="en-US" altLang="en-US" u="sng" dirty="0"/>
              <a:t>not</a:t>
            </a:r>
            <a:r>
              <a:rPr lang="en-US" altLang="en-US" dirty="0"/>
              <a:t> a substitute for traditional behavior management  techniques</a:t>
            </a:r>
          </a:p>
          <a:p>
            <a:r>
              <a:rPr lang="en-US" altLang="en-US" dirty="0"/>
              <a:t>It should be considered an adjunct to aid in the management of the mild to moderately anxious patient who is capable of cooperating in the dental chair </a:t>
            </a:r>
          </a:p>
        </p:txBody>
      </p:sp>
    </p:spTree>
    <p:extLst>
      <p:ext uri="{BB962C8B-B14F-4D97-AF65-F5344CB8AC3E}">
        <p14:creationId xmlns:p14="http://schemas.microsoft.com/office/powerpoint/2010/main" val="137639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25" y="192088"/>
            <a:ext cx="5718175" cy="476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639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361950"/>
            <a:ext cx="3962400" cy="38862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600" b="1" dirty="0" smtClean="0">
                <a:solidFill>
                  <a:schemeClr val="accent2"/>
                </a:solidFill>
              </a:rPr>
              <a:t> Nitrous </a:t>
            </a:r>
            <a:r>
              <a:rPr lang="en-US" sz="3600" b="1" dirty="0">
                <a:solidFill>
                  <a:schemeClr val="accent2"/>
                </a:solidFill>
              </a:rPr>
              <a:t>O</a:t>
            </a:r>
            <a:r>
              <a:rPr lang="en-US" sz="3600" b="1" dirty="0" smtClean="0">
                <a:solidFill>
                  <a:schemeClr val="accent2"/>
                </a:solidFill>
              </a:rPr>
              <a:t>xide Sedation in Dentistry </a:t>
            </a:r>
            <a:r>
              <a:rPr lang="en-US" sz="3600" b="1" dirty="0">
                <a:solidFill>
                  <a:schemeClr val="accent2"/>
                </a:solidFill>
              </a:rPr>
              <a:t/>
            </a:r>
            <a:br>
              <a:rPr lang="en-US" sz="3600" b="1" dirty="0">
                <a:solidFill>
                  <a:schemeClr val="accent2"/>
                </a:solidFill>
              </a:rPr>
            </a:br>
            <a:r>
              <a:rPr lang="en-US" sz="2800" b="1" dirty="0">
                <a:solidFill>
                  <a:schemeClr val="accent2"/>
                </a:solidFill>
              </a:rPr>
              <a:t/>
            </a:r>
            <a:br>
              <a:rPr lang="en-US" sz="2800" b="1" dirty="0">
                <a:solidFill>
                  <a:schemeClr val="accent2"/>
                </a:solidFill>
              </a:rPr>
            </a:br>
            <a:r>
              <a:rPr lang="en-US" sz="1800" dirty="0">
                <a:solidFill>
                  <a:schemeClr val="accent2"/>
                </a:solidFill>
              </a:rPr>
              <a:t>done by </a:t>
            </a:r>
            <a:r>
              <a:rPr lang="en-US" sz="4400" dirty="0">
                <a:solidFill>
                  <a:schemeClr val="accent2"/>
                </a:solidFill>
              </a:rPr>
              <a:t/>
            </a:r>
            <a:br>
              <a:rPr lang="en-US" sz="4400" dirty="0">
                <a:solidFill>
                  <a:schemeClr val="accent2"/>
                </a:solidFill>
              </a:rPr>
            </a:br>
            <a:r>
              <a:rPr lang="en-US" sz="2000" b="1" dirty="0">
                <a:solidFill>
                  <a:schemeClr val="accent2"/>
                </a:solidFill>
              </a:rPr>
              <a:t>Lecturer Noor Ahmed </a:t>
            </a:r>
            <a:endParaRPr lang="en-US" sz="4400" b="1" dirty="0">
              <a:solidFill>
                <a:schemeClr val="accent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03395"/>
            <a:ext cx="1524000" cy="1565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44"/>
            <a:ext cx="20574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308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99525"/>
            <a:ext cx="5181600" cy="469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42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24" y="285762"/>
            <a:ext cx="5181599" cy="451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047762"/>
            <a:ext cx="2305050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696" y="423084"/>
            <a:ext cx="5332727" cy="443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465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018" y="199779"/>
            <a:ext cx="5104108" cy="4734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11904"/>
            <a:ext cx="5562600" cy="450696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79865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95000"/>
            <a:ext cx="5223502" cy="471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133600" y="295000"/>
            <a:ext cx="4953000" cy="752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Inhalation Sedation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93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20" y="438150"/>
            <a:ext cx="5432595" cy="4198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101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Simple Case Report by Slidesgo">
  <a:themeElements>
    <a:clrScheme name="Simple Light">
      <a:dk1>
        <a:srgbClr val="161616"/>
      </a:dk1>
      <a:lt1>
        <a:srgbClr val="00B7C0"/>
      </a:lt1>
      <a:dk2>
        <a:srgbClr val="00BB76"/>
      </a:dk2>
      <a:lt2>
        <a:srgbClr val="00FBFB"/>
      </a:lt2>
      <a:accent1>
        <a:srgbClr val="F4AD36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6161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Pulse">
  <a:themeElements>
    <a:clrScheme name="">
      <a:dk1>
        <a:srgbClr val="000000"/>
      </a:dk1>
      <a:lt1>
        <a:srgbClr val="FFFFFF"/>
      </a:lt1>
      <a:dk2>
        <a:srgbClr val="000066"/>
      </a:dk2>
      <a:lt2>
        <a:srgbClr val="FBFF05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ulse">
  <a:themeElements>
    <a:clrScheme name="">
      <a:dk1>
        <a:srgbClr val="000000"/>
      </a:dk1>
      <a:lt1>
        <a:srgbClr val="FFFFFF"/>
      </a:lt1>
      <a:dk2>
        <a:srgbClr val="000066"/>
      </a:dk2>
      <a:lt2>
        <a:srgbClr val="FBFF05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423</Words>
  <Application>Microsoft Office PowerPoint</Application>
  <PresentationFormat>On-screen Show (16:9)</PresentationFormat>
  <Paragraphs>39</Paragraphs>
  <Slides>19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Simple Case Report by Slidesgo</vt:lpstr>
      <vt:lpstr>Concourse</vt:lpstr>
      <vt:lpstr>1_Concourse</vt:lpstr>
      <vt:lpstr>2_Concourse</vt:lpstr>
      <vt:lpstr>3_Concourse</vt:lpstr>
      <vt:lpstr>4_Concourse</vt:lpstr>
      <vt:lpstr>1_Pulse</vt:lpstr>
      <vt:lpstr>Pulse</vt:lpstr>
      <vt:lpstr>PowerPoint Presentation</vt:lpstr>
      <vt:lpstr> Nitrous Oxide Sedation in Dentistry   done by  Lecturer Noor Ahmed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Exposure Controls</vt:lpstr>
      <vt:lpstr>ANATOMIC &amp; PHYSIOLOGICAL DIFFERENCES IN  CHILDREN</vt:lpstr>
      <vt:lpstr>PowerPoint Presentation</vt:lpstr>
      <vt:lpstr>Standardized system for evaluation of tonsillar size</vt:lpstr>
      <vt:lpstr>PowerPoint Presentation</vt:lpstr>
      <vt:lpstr>Relative Contraindications</vt:lpstr>
      <vt:lpstr>Remember!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Case Report</dc:title>
  <dc:creator>hp</dc:creator>
  <cp:lastModifiedBy>Noor</cp:lastModifiedBy>
  <cp:revision>40</cp:revision>
  <dcterms:modified xsi:type="dcterms:W3CDTF">2024-03-01T22:02:43Z</dcterms:modified>
</cp:coreProperties>
</file>