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73" r:id="rId11"/>
    <p:sldId id="270" r:id="rId12"/>
    <p:sldId id="271" r:id="rId13"/>
    <p:sldId id="274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5DDF7-3128-494F-BE83-2EE9C6643C3D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53F49-FB6A-4F47-99F3-277468C538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35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6F38-F497-45C1-B519-26BB02427F3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3B0B-F86A-4293-8F9C-AD195EDD9F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6F38-F497-45C1-B519-26BB02427F3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3B0B-F86A-4293-8F9C-AD195EDD9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6F38-F497-45C1-B519-26BB02427F3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3B0B-F86A-4293-8F9C-AD195EDD9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6F38-F497-45C1-B519-26BB02427F3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3B0B-F86A-4293-8F9C-AD195EDD9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6F38-F497-45C1-B519-26BB02427F3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2553B0B-F86A-4293-8F9C-AD195EDD9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6F38-F497-45C1-B519-26BB02427F3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3B0B-F86A-4293-8F9C-AD195EDD9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6F38-F497-45C1-B519-26BB02427F3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3B0B-F86A-4293-8F9C-AD195EDD9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6F38-F497-45C1-B519-26BB02427F3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3B0B-F86A-4293-8F9C-AD195EDD9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6F38-F497-45C1-B519-26BB02427F3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3B0B-F86A-4293-8F9C-AD195EDD9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6F38-F497-45C1-B519-26BB02427F3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3B0B-F86A-4293-8F9C-AD195EDD9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6F38-F497-45C1-B519-26BB02427F3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3B0B-F86A-4293-8F9C-AD195EDD9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4A6F38-F497-45C1-B519-26BB02427F3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553B0B-F86A-4293-8F9C-AD195EDD9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657600"/>
            <a:ext cx="7086600" cy="1752600"/>
          </a:xfrm>
        </p:spPr>
        <p:txBody>
          <a:bodyPr>
            <a:normAutofit fontScale="90000"/>
          </a:bodyPr>
          <a:lstStyle/>
          <a:p>
            <a:r>
              <a:rPr lang="ar-IQ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شعبة ضمان الجودة والاداء الجامعي</a:t>
            </a:r>
            <a:br>
              <a:rPr lang="ar-IQ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ar-IQ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المحاضرين</a:t>
            </a:r>
            <a:r>
              <a:rPr lang="ar-IQ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ar-IQ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ar-IQ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ا.م. عامر حكيم جياد</a:t>
            </a:r>
            <a:br>
              <a:rPr lang="ar-IQ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ar-IQ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م.م. هوازن ثامر خشان 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990600"/>
            <a:ext cx="7848600" cy="152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ar-IQ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آلية </a:t>
            </a:r>
            <a:r>
              <a:rPr kumimoji="0" lang="ar-IQ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ادخال النتاجات العلمية على الموقع الالكتروني لتقييم الاداء للعام الدراسي 2022-2023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0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1"/>
            <a:ext cx="8229600" cy="60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1"/>
            <a:ext cx="8229600" cy="60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1"/>
            <a:ext cx="8229600" cy="60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8229600" cy="59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8229600" cy="59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229600" cy="2133600"/>
          </a:xfrm>
        </p:spPr>
        <p:txBody>
          <a:bodyPr>
            <a:normAutofit/>
          </a:bodyPr>
          <a:lstStyle/>
          <a:p>
            <a:r>
              <a:rPr lang="ar-IQ" sz="6600" b="1" dirty="0" smtClean="0"/>
              <a:t>شكرا لحضوركم واصغائكم</a:t>
            </a:r>
          </a:p>
          <a:p>
            <a:endParaRPr lang="ar-IQ" sz="6600" b="1" dirty="0" smtClean="0"/>
          </a:p>
          <a:p>
            <a:endParaRPr lang="ar-IQ" sz="6600" b="1" dirty="0"/>
          </a:p>
          <a:p>
            <a:endParaRPr lang="en-US" sz="6600" b="1" dirty="0"/>
          </a:p>
        </p:txBody>
      </p:sp>
    </p:spTree>
    <p:extLst>
      <p:ext uri="{BB962C8B-B14F-4D97-AF65-F5344CB8AC3E}">
        <p14:creationId xmlns="" xmlns:p14="http://schemas.microsoft.com/office/powerpoint/2010/main" val="1201822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8229600" cy="59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8229600" cy="59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1"/>
            <a:ext cx="8229600" cy="60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8229600" cy="59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1"/>
            <a:ext cx="8229600" cy="588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8229600" cy="59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8229600" cy="59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8229600" cy="59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20</Words>
  <Application>Microsoft Office PowerPoint</Application>
  <PresentationFormat>On-screen Show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شعبة ضمان الجودة والاداء الجامعي المحاضرين ا.م. عامر حكيم جياد م.م. هوازن ثامر خشان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شعبة ضمان الجودة والاداء الجامعي </dc:title>
  <dc:creator>DR HAWAZN</dc:creator>
  <cp:lastModifiedBy>net</cp:lastModifiedBy>
  <cp:revision>13</cp:revision>
  <dcterms:created xsi:type="dcterms:W3CDTF">2023-11-27T14:28:47Z</dcterms:created>
  <dcterms:modified xsi:type="dcterms:W3CDTF">2023-11-27T20:21:06Z</dcterms:modified>
</cp:coreProperties>
</file>