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9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5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1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4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3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7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0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7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F0751BB-DCD1-4F73-B2C0-0D7C7BE1050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7B35D4D-5DDF-455A-8802-A6AAF80E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5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33C77-667D-8E92-1AC2-F1302DBEC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116" y="1512729"/>
            <a:ext cx="8949128" cy="1916271"/>
          </a:xfrm>
        </p:spPr>
        <p:txBody>
          <a:bodyPr>
            <a:normAutofit/>
          </a:bodyPr>
          <a:lstStyle/>
          <a:p>
            <a:r>
              <a:rPr lang="en-US" sz="3200" dirty="0"/>
              <a:t>Personalized Learning in EFL: Bridging Textbooks and English Literature for Student-Centered Success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2841686-E4F6-55DD-35E1-D52AAAFEE80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44183" y="4251067"/>
            <a:ext cx="85207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Exploring Innovative Approaches for Effective Language Learning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1800" cap="none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Asst. Inst. Zainab Mohammed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800" cap="none" dirty="0">
                <a:solidFill>
                  <a:schemeClr val="tx1"/>
                </a:solidFill>
                <a:latin typeface="Arial" panose="020B0604020202020204" pitchFamily="34" charset="0"/>
              </a:rPr>
              <a:t>4-12-2024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529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4B087-DF58-B404-1A60-F00ADDCEA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7E190-7609-A8AE-C248-41E99CBA0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7796" y="3409363"/>
            <a:ext cx="4751883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9293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BD0F1-8772-C76C-E98B-5C9C2A17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9F6468-958D-FCC4-DAF9-E03C73EECF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0301" y="1667236"/>
            <a:ext cx="10577509" cy="3523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explore the concept of personalized learning in EFL.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Discuss the role of textbooks and English literature in creating an effective and engaging learning environment.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Focus on the benefits of student-centered learning for language acquisition. </a:t>
            </a:r>
          </a:p>
        </p:txBody>
      </p:sp>
    </p:spTree>
    <p:extLst>
      <p:ext uri="{BB962C8B-B14F-4D97-AF65-F5344CB8AC3E}">
        <p14:creationId xmlns:p14="http://schemas.microsoft.com/office/powerpoint/2010/main" val="94175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B5DA-8188-E045-F5CE-7E859883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Personalized Learning?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0C26BAE-33D9-D661-D704-B7DD9E54AD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1518" y="1435446"/>
            <a:ext cx="1155081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learning refers to tailoring educational experiences to meet the individual needs, strengths, and interests of each student.</a:t>
            </a:r>
          </a:p>
          <a:p>
            <a:pPr marL="0" marR="0" lvl="0" indent="0" algn="just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Components: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Learner autonomy</a:t>
            </a:r>
          </a:p>
          <a:p>
            <a:pPr marL="0" marR="0" lvl="0" indent="0" algn="just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Flexibility in content and pace</a:t>
            </a:r>
          </a:p>
          <a:p>
            <a:pPr marL="0" marR="0" lvl="0" indent="0" algn="just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Emphasis on learner interests</a:t>
            </a:r>
          </a:p>
          <a:p>
            <a:pPr marL="0" marR="0" lvl="0" indent="0" algn="just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Active participation in the learning process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5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8045-C980-43BA-E106-59083E86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EFL Textbooks in Personalized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2CD3D-1459-FBE4-A7AC-307FF3F7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340" y="2093976"/>
            <a:ext cx="10058400" cy="40507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Textbooks: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Structured, standardized content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scope for differentiation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Personalizing Textbook Use: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Adapting textbook exercises to match students’ proficiency levels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Integrating technology (e.g., apps, online resources) to provide diverse learning pathways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student-centered projects that encourage active exploration of the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68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5EF95-980E-0564-764D-DE2C2149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1562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Bridging EFL Textbooks and English Literature</a:t>
            </a:r>
            <a:br>
              <a:rPr lang="en-US" b="1" dirty="0"/>
            </a:b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374F0E9-5065-9C4E-92BC-455A4832C3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1611236"/>
            <a:ext cx="121920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English Literature in EFL: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Literature helps students explore cultural contexts, emotions, and advanced vocabulary.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Encourages deeper engagement with the language beyond grammar and vocabulary.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Provides opportunities for creative expression, critical thinking, and discussion.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Bridging the Gap: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Using literature alongside textbooks to build language skills in context.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Reading selected literature that aligns with students' interests and levels.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Integrating literature discussions with textbook themes for a holistic learning experience.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84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F60C5-3B12-D98E-57A6-A2C6326B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Student-Centered Learning in EFL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12EE8-A0CF-1D56-1A47-9070EC273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813" y="2121408"/>
            <a:ext cx="10843435" cy="405079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Student-Centered Learning: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the learner’s needs, preferences, and goals.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involvement through discussion, project-based learning, and peer collaboration.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Encouragement of self-regulation and reflection on progress.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motivation and engagement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critical thinking and problem-solving skills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sense of ownership and responsibility for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79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06873-E014-7868-C641-C3C22FD03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Implementing Personalized Learning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EF23A10-C2F0-AAE4-CC39-970CE95C9A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9962" y="2377088"/>
            <a:ext cx="1202211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Differentiation: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Tailor activities to individual learning styles (visual, auditory, kinesthetic).</a:t>
            </a:r>
          </a:p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Flexible Assessment: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Use diverse assessment methods (self-assessments, peer assessments, portfolios) to measure progress.</a:t>
            </a:r>
          </a:p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Learning Pathways: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Provide options for students to choose topics or tasks that align with their interests (e.g., literature genres, language skills).</a:t>
            </a:r>
          </a:p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Peer Learning: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Encourage group discussions, debates, and collaborative projects to foster peer learning. </a:t>
            </a:r>
          </a:p>
        </p:txBody>
      </p:sp>
    </p:spTree>
    <p:extLst>
      <p:ext uri="{BB962C8B-B14F-4D97-AF65-F5344CB8AC3E}">
        <p14:creationId xmlns:p14="http://schemas.microsoft.com/office/powerpoint/2010/main" val="421225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BEBD-8F9D-F9C0-5CFF-04BF559C1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Bridging Textbooks and Literature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1A443E6-CF86-2062-38E1-670518F5AA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5154" y="2513700"/>
            <a:ext cx="11821691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Language Learning: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Textbooks provide a solid grammatical and vocabulary foundation.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Literature expands the scope for expression, cultural understanding, and advanced language skills.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Engagement and Motivation: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Students enjoy learning through stories, characters, and real-world contexts.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Literature fosters a love of reading and encourages lifelong learning.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7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B822-3512-EEA0-A14A-4B2DF8F3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83F9B3-3653-65AF-2D0B-D7024898AE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4910" y="2238588"/>
            <a:ext cx="12057089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learning in EFL helps students thrive by considering their individual needs, interests, and learning styles.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Bridging textbooks and literature enriches the language learning process.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Student-centered approaches promote engagement, critical thinking, and academic success.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Final Thoughts: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future of EFL lies in innovative, student-centered, and personalized approaches to education.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006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489</TotalTime>
  <Words>524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Rockwell</vt:lpstr>
      <vt:lpstr>Rockwell Condensed</vt:lpstr>
      <vt:lpstr>Times New Roman</vt:lpstr>
      <vt:lpstr>Wingdings</vt:lpstr>
      <vt:lpstr>Wood Type</vt:lpstr>
      <vt:lpstr>Personalized Learning in EFL: Bridging Textbooks and English Literature for Student-Centered Success</vt:lpstr>
      <vt:lpstr>Introduction</vt:lpstr>
      <vt:lpstr>What is Personalized Learning?</vt:lpstr>
      <vt:lpstr>The Role of EFL Textbooks in Personalized Learning</vt:lpstr>
      <vt:lpstr>Bridging EFL Textbooks and English Literature </vt:lpstr>
      <vt:lpstr>Student-Centered Learning in EFL</vt:lpstr>
      <vt:lpstr>Strategies for Implementing Personalized Learning</vt:lpstr>
      <vt:lpstr>Benefits of Bridging Textbooks and Literature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Personalized Learning in EFL: Bridging Textbooks and English Literature for Student-Centered Success</dc:title>
  <dc:creator>Hussein AL Sayid</dc:creator>
  <cp:lastModifiedBy>Maher</cp:lastModifiedBy>
  <cp:revision>2</cp:revision>
  <dcterms:created xsi:type="dcterms:W3CDTF">2024-12-02T21:18:47Z</dcterms:created>
  <dcterms:modified xsi:type="dcterms:W3CDTF">2024-12-09T07:03:27Z</dcterms:modified>
</cp:coreProperties>
</file>