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0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6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5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0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3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9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20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6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4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AE64C-09F6-E268-8955-A1DF97010F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نموذج العمل المكون من 4 ايام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ED7314-BBE7-7D57-209F-589BC48672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أ.م.د عمر فلاح حسن</a:t>
            </a:r>
          </a:p>
        </p:txBody>
      </p:sp>
    </p:spTree>
    <p:extLst>
      <p:ext uri="{BB962C8B-B14F-4D97-AF65-F5344CB8AC3E}">
        <p14:creationId xmlns:p14="http://schemas.microsoft.com/office/powerpoint/2010/main" val="255076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err="1"/>
              <a:t>العمل</a:t>
            </a:r>
            <a:r>
              <a:rPr dirty="0"/>
              <a:t> </a:t>
            </a:r>
            <a:r>
              <a:rPr dirty="0" err="1"/>
              <a:t>المكون</a:t>
            </a:r>
            <a:r>
              <a:rPr dirty="0"/>
              <a:t> </a:t>
            </a:r>
            <a:r>
              <a:rPr dirty="0" err="1"/>
              <a:t>من</a:t>
            </a:r>
            <a:r>
              <a:rPr dirty="0"/>
              <a:t> </a:t>
            </a:r>
            <a:r>
              <a:rPr lang="ar-IQ" dirty="0"/>
              <a:t>4 ايام</a:t>
            </a:r>
            <a:r>
              <a:rPr dirty="0"/>
              <a:t>4 </a:t>
            </a:r>
            <a:r>
              <a:rPr dirty="0" err="1"/>
              <a:t>أيام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 err="1"/>
              <a:t>تحليل</a:t>
            </a:r>
            <a:r>
              <a:rPr dirty="0"/>
              <a:t> </a:t>
            </a:r>
            <a:r>
              <a:rPr dirty="0" err="1"/>
              <a:t>ومزايا</a:t>
            </a:r>
            <a:r>
              <a:rPr dirty="0"/>
              <a:t> </a:t>
            </a:r>
            <a:r>
              <a:rPr dirty="0" err="1"/>
              <a:t>هذا</a:t>
            </a:r>
            <a:r>
              <a:rPr dirty="0"/>
              <a:t> </a:t>
            </a:r>
            <a:r>
              <a:rPr dirty="0" err="1"/>
              <a:t>النموذج</a:t>
            </a:r>
            <a:r>
              <a:rPr dirty="0"/>
              <a:t> </a:t>
            </a:r>
            <a:r>
              <a:rPr dirty="0" err="1"/>
              <a:t>الجديد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ما هو العمل المكون من 4 أيام؟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• </a:t>
            </a:r>
            <a:r>
              <a:rPr dirty="0" err="1"/>
              <a:t>نموذج</a:t>
            </a:r>
            <a:r>
              <a:rPr dirty="0"/>
              <a:t> </a:t>
            </a:r>
            <a:r>
              <a:rPr dirty="0" err="1"/>
              <a:t>عمل</a:t>
            </a:r>
            <a:r>
              <a:rPr dirty="0"/>
              <a:t> </a:t>
            </a:r>
            <a:r>
              <a:rPr dirty="0" err="1"/>
              <a:t>يتم</a:t>
            </a:r>
            <a:r>
              <a:rPr dirty="0"/>
              <a:t> </a:t>
            </a:r>
            <a:r>
              <a:rPr dirty="0" err="1"/>
              <a:t>فيه</a:t>
            </a:r>
            <a:r>
              <a:rPr dirty="0"/>
              <a:t> </a:t>
            </a:r>
            <a:r>
              <a:rPr dirty="0" err="1"/>
              <a:t>تقليل</a:t>
            </a:r>
            <a:r>
              <a:rPr dirty="0"/>
              <a:t> </a:t>
            </a:r>
            <a:r>
              <a:rPr dirty="0" err="1"/>
              <a:t>أيام</a:t>
            </a:r>
            <a:r>
              <a:rPr dirty="0"/>
              <a:t> </a:t>
            </a:r>
            <a:r>
              <a:rPr dirty="0" err="1"/>
              <a:t>العمل</a:t>
            </a:r>
            <a:r>
              <a:rPr dirty="0"/>
              <a:t> </a:t>
            </a:r>
            <a:r>
              <a:rPr dirty="0" err="1"/>
              <a:t>الأسبوعية</a:t>
            </a:r>
            <a:r>
              <a:rPr dirty="0"/>
              <a:t> </a:t>
            </a:r>
            <a:r>
              <a:rPr dirty="0" err="1"/>
              <a:t>إلى</a:t>
            </a:r>
            <a:r>
              <a:rPr dirty="0"/>
              <a:t> 4 </a:t>
            </a:r>
            <a:r>
              <a:rPr dirty="0" err="1"/>
              <a:t>أيام</a:t>
            </a:r>
            <a:r>
              <a:rPr dirty="0"/>
              <a:t> </a:t>
            </a:r>
            <a:r>
              <a:rPr dirty="0" err="1"/>
              <a:t>بدلاً</a:t>
            </a:r>
            <a:r>
              <a:rPr dirty="0"/>
              <a:t> </a:t>
            </a:r>
            <a:r>
              <a:rPr dirty="0" err="1"/>
              <a:t>من</a:t>
            </a:r>
            <a:r>
              <a:rPr dirty="0"/>
              <a:t> 5.</a:t>
            </a:r>
          </a:p>
          <a:p>
            <a:pPr algn="r" rtl="1"/>
            <a:r>
              <a:rPr dirty="0"/>
              <a:t>• </a:t>
            </a:r>
            <a:r>
              <a:rPr dirty="0" err="1"/>
              <a:t>يعتمد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الحفاظ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الإنتاجية</a:t>
            </a:r>
            <a:r>
              <a:rPr dirty="0"/>
              <a:t> </a:t>
            </a:r>
            <a:r>
              <a:rPr dirty="0" err="1"/>
              <a:t>أو</a:t>
            </a:r>
            <a:r>
              <a:rPr dirty="0"/>
              <a:t> </a:t>
            </a:r>
            <a:r>
              <a:rPr dirty="0" err="1"/>
              <a:t>زيادتها</a:t>
            </a:r>
            <a:r>
              <a:rPr dirty="0"/>
              <a:t> </a:t>
            </a:r>
            <a:r>
              <a:rPr dirty="0" err="1"/>
              <a:t>مع</a:t>
            </a:r>
            <a:r>
              <a:rPr dirty="0"/>
              <a:t> </a:t>
            </a:r>
            <a:r>
              <a:rPr dirty="0" err="1"/>
              <a:t>تقليل</a:t>
            </a:r>
            <a:r>
              <a:rPr dirty="0"/>
              <a:t> </a:t>
            </a:r>
            <a:r>
              <a:rPr dirty="0" err="1"/>
              <a:t>ساعات</a:t>
            </a:r>
            <a:r>
              <a:rPr dirty="0"/>
              <a:t> </a:t>
            </a:r>
            <a:r>
              <a:rPr dirty="0" err="1"/>
              <a:t>العمل</a:t>
            </a:r>
            <a:r>
              <a:rPr dirty="0"/>
              <a:t>.</a:t>
            </a:r>
          </a:p>
          <a:p>
            <a:pPr algn="r" rtl="1"/>
            <a:r>
              <a:rPr dirty="0"/>
              <a:t>• </a:t>
            </a:r>
            <a:r>
              <a:rPr dirty="0" err="1"/>
              <a:t>يهدف</a:t>
            </a:r>
            <a:r>
              <a:rPr dirty="0"/>
              <a:t> </a:t>
            </a:r>
            <a:r>
              <a:rPr dirty="0" err="1"/>
              <a:t>إلى</a:t>
            </a:r>
            <a:r>
              <a:rPr dirty="0"/>
              <a:t> </a:t>
            </a:r>
            <a:r>
              <a:rPr dirty="0" err="1"/>
              <a:t>تحسين</a:t>
            </a:r>
            <a:r>
              <a:rPr dirty="0"/>
              <a:t> </a:t>
            </a:r>
            <a:r>
              <a:rPr dirty="0" err="1"/>
              <a:t>التوازن</a:t>
            </a:r>
            <a:r>
              <a:rPr dirty="0"/>
              <a:t> </a:t>
            </a:r>
            <a:r>
              <a:rPr dirty="0" err="1"/>
              <a:t>بين</a:t>
            </a:r>
            <a:r>
              <a:rPr dirty="0"/>
              <a:t> </a:t>
            </a:r>
            <a:r>
              <a:rPr dirty="0" err="1"/>
              <a:t>الحياة</a:t>
            </a:r>
            <a:r>
              <a:rPr dirty="0"/>
              <a:t> </a:t>
            </a:r>
            <a:r>
              <a:rPr dirty="0" err="1"/>
              <a:t>الشخصية</a:t>
            </a:r>
            <a:r>
              <a:rPr dirty="0"/>
              <a:t> </a:t>
            </a:r>
            <a:r>
              <a:rPr dirty="0" err="1"/>
              <a:t>والعمل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المزايا المحتملة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• </a:t>
            </a:r>
            <a:r>
              <a:rPr dirty="0" err="1"/>
              <a:t>تحسين</a:t>
            </a:r>
            <a:r>
              <a:rPr dirty="0"/>
              <a:t> </a:t>
            </a:r>
            <a:r>
              <a:rPr dirty="0" err="1"/>
              <a:t>التوازن</a:t>
            </a:r>
            <a:r>
              <a:rPr dirty="0"/>
              <a:t> </a:t>
            </a:r>
            <a:r>
              <a:rPr dirty="0" err="1"/>
              <a:t>بين</a:t>
            </a:r>
            <a:r>
              <a:rPr dirty="0"/>
              <a:t> </a:t>
            </a:r>
            <a:r>
              <a:rPr dirty="0" err="1"/>
              <a:t>العمل</a:t>
            </a:r>
            <a:r>
              <a:rPr dirty="0"/>
              <a:t> </a:t>
            </a:r>
            <a:r>
              <a:rPr dirty="0" err="1"/>
              <a:t>والحياة</a:t>
            </a:r>
            <a:r>
              <a:rPr dirty="0"/>
              <a:t> </a:t>
            </a:r>
            <a:r>
              <a:rPr dirty="0" err="1"/>
              <a:t>الشخصية</a:t>
            </a:r>
            <a:r>
              <a:rPr dirty="0"/>
              <a:t>.</a:t>
            </a:r>
          </a:p>
          <a:p>
            <a:pPr algn="r" rtl="1"/>
            <a:r>
              <a:rPr dirty="0"/>
              <a:t>• </a:t>
            </a:r>
            <a:r>
              <a:rPr dirty="0" err="1"/>
              <a:t>زيادة</a:t>
            </a:r>
            <a:r>
              <a:rPr dirty="0"/>
              <a:t> </a:t>
            </a:r>
            <a:r>
              <a:rPr dirty="0" err="1"/>
              <a:t>الإنتاجية</a:t>
            </a:r>
            <a:r>
              <a:rPr dirty="0"/>
              <a:t> </a:t>
            </a:r>
            <a:r>
              <a:rPr dirty="0" err="1"/>
              <a:t>بفضل</a:t>
            </a:r>
            <a:r>
              <a:rPr dirty="0"/>
              <a:t> </a:t>
            </a:r>
            <a:r>
              <a:rPr dirty="0" err="1"/>
              <a:t>تقليل</a:t>
            </a:r>
            <a:r>
              <a:rPr dirty="0"/>
              <a:t> </a:t>
            </a:r>
            <a:r>
              <a:rPr dirty="0" err="1"/>
              <a:t>الإرهاق</a:t>
            </a:r>
            <a:r>
              <a:rPr dirty="0"/>
              <a:t>.</a:t>
            </a:r>
          </a:p>
          <a:p>
            <a:pPr algn="r" rtl="1"/>
            <a:r>
              <a:rPr dirty="0"/>
              <a:t>• </a:t>
            </a:r>
            <a:r>
              <a:rPr dirty="0" err="1"/>
              <a:t>تعزيز</a:t>
            </a:r>
            <a:r>
              <a:rPr dirty="0"/>
              <a:t> </a:t>
            </a:r>
            <a:r>
              <a:rPr dirty="0" err="1"/>
              <a:t>الصحة</a:t>
            </a:r>
            <a:r>
              <a:rPr dirty="0"/>
              <a:t> </a:t>
            </a:r>
            <a:r>
              <a:rPr dirty="0" err="1"/>
              <a:t>النفسية</a:t>
            </a:r>
            <a:r>
              <a:rPr dirty="0"/>
              <a:t> </a:t>
            </a:r>
            <a:r>
              <a:rPr dirty="0" err="1"/>
              <a:t>والبدنية</a:t>
            </a:r>
            <a:r>
              <a:rPr dirty="0"/>
              <a:t> </a:t>
            </a:r>
            <a:r>
              <a:rPr dirty="0" err="1"/>
              <a:t>للعاملين</a:t>
            </a:r>
            <a:r>
              <a:rPr dirty="0"/>
              <a:t>.</a:t>
            </a:r>
          </a:p>
          <a:p>
            <a:pPr algn="r" rtl="1"/>
            <a:r>
              <a:rPr dirty="0"/>
              <a:t>• </a:t>
            </a:r>
            <a:r>
              <a:rPr dirty="0" err="1"/>
              <a:t>تقليل</a:t>
            </a:r>
            <a:r>
              <a:rPr dirty="0"/>
              <a:t> </a:t>
            </a:r>
            <a:r>
              <a:rPr dirty="0" err="1"/>
              <a:t>الانبعاثات</a:t>
            </a:r>
            <a:r>
              <a:rPr dirty="0"/>
              <a:t> </a:t>
            </a:r>
            <a:r>
              <a:rPr dirty="0" err="1"/>
              <a:t>الناتجة</a:t>
            </a:r>
            <a:r>
              <a:rPr dirty="0"/>
              <a:t> </a:t>
            </a:r>
            <a:r>
              <a:rPr dirty="0" err="1"/>
              <a:t>عن</a:t>
            </a:r>
            <a:r>
              <a:rPr dirty="0"/>
              <a:t> </a:t>
            </a:r>
            <a:r>
              <a:rPr dirty="0" err="1"/>
              <a:t>التنقل</a:t>
            </a:r>
            <a:r>
              <a:rPr dirty="0"/>
              <a:t> </a:t>
            </a:r>
            <a:r>
              <a:rPr dirty="0" err="1"/>
              <a:t>اليومي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التحديات المحتملة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• </a:t>
            </a:r>
            <a:r>
              <a:rPr dirty="0" err="1"/>
              <a:t>صعوبة</a:t>
            </a:r>
            <a:r>
              <a:rPr dirty="0"/>
              <a:t> </a:t>
            </a:r>
            <a:r>
              <a:rPr dirty="0" err="1"/>
              <a:t>التكيف</a:t>
            </a:r>
            <a:r>
              <a:rPr dirty="0"/>
              <a:t> </a:t>
            </a:r>
            <a:r>
              <a:rPr dirty="0" err="1"/>
              <a:t>مع</a:t>
            </a:r>
            <a:r>
              <a:rPr dirty="0"/>
              <a:t> </a:t>
            </a:r>
            <a:r>
              <a:rPr dirty="0" err="1"/>
              <a:t>تقليل</a:t>
            </a:r>
            <a:r>
              <a:rPr dirty="0"/>
              <a:t> </a:t>
            </a:r>
            <a:r>
              <a:rPr dirty="0" err="1"/>
              <a:t>ساعات</a:t>
            </a:r>
            <a:r>
              <a:rPr dirty="0"/>
              <a:t> </a:t>
            </a:r>
            <a:r>
              <a:rPr dirty="0" err="1"/>
              <a:t>العمل</a:t>
            </a:r>
            <a:r>
              <a:rPr dirty="0"/>
              <a:t> </a:t>
            </a:r>
            <a:r>
              <a:rPr dirty="0" err="1"/>
              <a:t>في</a:t>
            </a:r>
            <a:r>
              <a:rPr dirty="0"/>
              <a:t> </a:t>
            </a:r>
            <a:r>
              <a:rPr dirty="0" err="1"/>
              <a:t>بعض</a:t>
            </a:r>
            <a:r>
              <a:rPr dirty="0"/>
              <a:t> </a:t>
            </a:r>
            <a:r>
              <a:rPr dirty="0" err="1"/>
              <a:t>الصناعات</a:t>
            </a:r>
            <a:r>
              <a:rPr dirty="0"/>
              <a:t>.</a:t>
            </a:r>
          </a:p>
          <a:p>
            <a:pPr algn="r" rtl="1"/>
            <a:r>
              <a:rPr dirty="0"/>
              <a:t>• </a:t>
            </a:r>
            <a:r>
              <a:rPr dirty="0" err="1"/>
              <a:t>الحاجة</a:t>
            </a:r>
            <a:r>
              <a:rPr dirty="0"/>
              <a:t> </a:t>
            </a:r>
            <a:r>
              <a:rPr dirty="0" err="1"/>
              <a:t>إلى</a:t>
            </a:r>
            <a:r>
              <a:rPr dirty="0"/>
              <a:t> </a:t>
            </a:r>
            <a:r>
              <a:rPr dirty="0" err="1"/>
              <a:t>إعادة</a:t>
            </a:r>
            <a:r>
              <a:rPr dirty="0"/>
              <a:t> </a:t>
            </a:r>
            <a:r>
              <a:rPr dirty="0" err="1"/>
              <a:t>تصميم</a:t>
            </a:r>
            <a:r>
              <a:rPr dirty="0"/>
              <a:t> </a:t>
            </a:r>
            <a:r>
              <a:rPr dirty="0" err="1"/>
              <a:t>العمليات</a:t>
            </a:r>
            <a:r>
              <a:rPr dirty="0"/>
              <a:t> </a:t>
            </a:r>
            <a:r>
              <a:rPr dirty="0" err="1"/>
              <a:t>لضمان</a:t>
            </a:r>
            <a:r>
              <a:rPr dirty="0"/>
              <a:t> </a:t>
            </a:r>
            <a:r>
              <a:rPr dirty="0" err="1"/>
              <a:t>الكفاءة</a:t>
            </a:r>
            <a:r>
              <a:rPr dirty="0"/>
              <a:t>.</a:t>
            </a:r>
          </a:p>
          <a:p>
            <a:pPr algn="r" rtl="1"/>
            <a:r>
              <a:rPr dirty="0"/>
              <a:t>• </a:t>
            </a:r>
            <a:r>
              <a:rPr dirty="0" err="1"/>
              <a:t>تحديات</a:t>
            </a:r>
            <a:r>
              <a:rPr dirty="0"/>
              <a:t> </a:t>
            </a:r>
            <a:r>
              <a:rPr dirty="0" err="1"/>
              <a:t>تنسيق</a:t>
            </a:r>
            <a:r>
              <a:rPr dirty="0"/>
              <a:t> </a:t>
            </a:r>
            <a:r>
              <a:rPr dirty="0" err="1"/>
              <a:t>العمل</a:t>
            </a:r>
            <a:r>
              <a:rPr dirty="0"/>
              <a:t> </a:t>
            </a:r>
            <a:r>
              <a:rPr dirty="0" err="1"/>
              <a:t>الجماعي</a:t>
            </a:r>
            <a:r>
              <a:rPr dirty="0"/>
              <a:t> </a:t>
            </a:r>
            <a:r>
              <a:rPr dirty="0" err="1"/>
              <a:t>في</a:t>
            </a:r>
            <a:r>
              <a:rPr dirty="0"/>
              <a:t> </a:t>
            </a:r>
            <a:r>
              <a:rPr dirty="0" err="1"/>
              <a:t>الشركات</a:t>
            </a:r>
            <a:r>
              <a:rPr dirty="0"/>
              <a:t> </a:t>
            </a:r>
            <a:r>
              <a:rPr dirty="0" err="1"/>
              <a:t>العالمية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أمثلة على تطبيق النموذج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• </a:t>
            </a:r>
            <a:r>
              <a:rPr dirty="0" err="1"/>
              <a:t>شركات</a:t>
            </a:r>
            <a:r>
              <a:rPr dirty="0"/>
              <a:t> </a:t>
            </a:r>
            <a:r>
              <a:rPr dirty="0" err="1"/>
              <a:t>تقنية</a:t>
            </a:r>
            <a:r>
              <a:rPr dirty="0"/>
              <a:t> </a:t>
            </a:r>
            <a:r>
              <a:rPr dirty="0" err="1"/>
              <a:t>قامت</a:t>
            </a:r>
            <a:r>
              <a:rPr dirty="0"/>
              <a:t> </a:t>
            </a:r>
            <a:r>
              <a:rPr dirty="0" err="1"/>
              <a:t>بتطبيق</a:t>
            </a:r>
            <a:r>
              <a:rPr dirty="0"/>
              <a:t> </a:t>
            </a:r>
            <a:r>
              <a:rPr dirty="0" err="1"/>
              <a:t>النظام</a:t>
            </a:r>
            <a:r>
              <a:rPr dirty="0"/>
              <a:t> </a:t>
            </a:r>
            <a:r>
              <a:rPr dirty="0" err="1"/>
              <a:t>بنجاح</a:t>
            </a:r>
            <a:r>
              <a:rPr dirty="0"/>
              <a:t> </a:t>
            </a:r>
            <a:r>
              <a:rPr dirty="0" err="1"/>
              <a:t>وزادت</a:t>
            </a:r>
            <a:r>
              <a:rPr dirty="0"/>
              <a:t> </a:t>
            </a:r>
            <a:r>
              <a:rPr dirty="0" err="1"/>
              <a:t>إنتاجيتها</a:t>
            </a:r>
            <a:r>
              <a:rPr dirty="0"/>
              <a:t>.</a:t>
            </a:r>
          </a:p>
          <a:p>
            <a:pPr algn="r" rtl="1"/>
            <a:r>
              <a:rPr dirty="0"/>
              <a:t>• </a:t>
            </a:r>
            <a:r>
              <a:rPr dirty="0" err="1"/>
              <a:t>بلدان</a:t>
            </a:r>
            <a:r>
              <a:rPr dirty="0"/>
              <a:t> </a:t>
            </a:r>
            <a:r>
              <a:rPr dirty="0" err="1"/>
              <a:t>مثل</a:t>
            </a:r>
            <a:r>
              <a:rPr dirty="0"/>
              <a:t> </a:t>
            </a:r>
            <a:r>
              <a:rPr dirty="0" err="1"/>
              <a:t>آيسلندا</a:t>
            </a:r>
            <a:r>
              <a:rPr dirty="0"/>
              <a:t> </a:t>
            </a:r>
            <a:r>
              <a:rPr dirty="0" err="1"/>
              <a:t>أجرت</a:t>
            </a:r>
            <a:r>
              <a:rPr dirty="0"/>
              <a:t> </a:t>
            </a:r>
            <a:r>
              <a:rPr dirty="0" err="1"/>
              <a:t>تجارب</a:t>
            </a:r>
            <a:r>
              <a:rPr dirty="0"/>
              <a:t> </a:t>
            </a:r>
            <a:r>
              <a:rPr dirty="0" err="1"/>
              <a:t>وأظهرت</a:t>
            </a:r>
            <a:r>
              <a:rPr dirty="0"/>
              <a:t> </a:t>
            </a:r>
            <a:r>
              <a:rPr dirty="0" err="1"/>
              <a:t>نتائج</a:t>
            </a:r>
            <a:r>
              <a:rPr dirty="0"/>
              <a:t> </a:t>
            </a:r>
            <a:r>
              <a:rPr dirty="0" err="1"/>
              <a:t>إيجابية</a:t>
            </a:r>
            <a:r>
              <a:rPr dirty="0"/>
              <a:t>.</a:t>
            </a:r>
          </a:p>
          <a:p>
            <a:pPr algn="r" rtl="1"/>
            <a:r>
              <a:rPr dirty="0"/>
              <a:t>• </a:t>
            </a:r>
            <a:r>
              <a:rPr dirty="0" err="1"/>
              <a:t>تطبيق</a:t>
            </a:r>
            <a:r>
              <a:rPr dirty="0"/>
              <a:t> </a:t>
            </a:r>
            <a:r>
              <a:rPr dirty="0" err="1"/>
              <a:t>النظام</a:t>
            </a:r>
            <a:r>
              <a:rPr dirty="0"/>
              <a:t> </a:t>
            </a:r>
            <a:r>
              <a:rPr dirty="0" err="1"/>
              <a:t>في</a:t>
            </a:r>
            <a:r>
              <a:rPr dirty="0"/>
              <a:t> </a:t>
            </a:r>
            <a:r>
              <a:rPr dirty="0" err="1"/>
              <a:t>قطاعات</a:t>
            </a:r>
            <a:r>
              <a:rPr dirty="0"/>
              <a:t> </a:t>
            </a:r>
            <a:r>
              <a:rPr dirty="0" err="1"/>
              <a:t>معينة</a:t>
            </a:r>
            <a:r>
              <a:rPr dirty="0"/>
              <a:t> </a:t>
            </a:r>
            <a:r>
              <a:rPr dirty="0" err="1"/>
              <a:t>مثل</a:t>
            </a:r>
            <a:r>
              <a:rPr dirty="0"/>
              <a:t> </a:t>
            </a:r>
            <a:r>
              <a:rPr dirty="0" err="1"/>
              <a:t>التكنولوجيا</a:t>
            </a:r>
            <a:r>
              <a:rPr dirty="0"/>
              <a:t> </a:t>
            </a:r>
            <a:r>
              <a:rPr dirty="0" err="1"/>
              <a:t>والتعليم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الخاتمة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• </a:t>
            </a:r>
            <a:r>
              <a:rPr dirty="0" err="1"/>
              <a:t>العمل</a:t>
            </a:r>
            <a:r>
              <a:rPr dirty="0"/>
              <a:t> </a:t>
            </a:r>
            <a:r>
              <a:rPr dirty="0" err="1"/>
              <a:t>المكون</a:t>
            </a:r>
            <a:r>
              <a:rPr dirty="0"/>
              <a:t> </a:t>
            </a:r>
            <a:r>
              <a:rPr dirty="0" err="1"/>
              <a:t>من</a:t>
            </a:r>
            <a:r>
              <a:rPr dirty="0"/>
              <a:t> 4 </a:t>
            </a:r>
            <a:r>
              <a:rPr dirty="0" err="1"/>
              <a:t>أيام</a:t>
            </a:r>
            <a:r>
              <a:rPr dirty="0"/>
              <a:t> </a:t>
            </a:r>
            <a:r>
              <a:rPr dirty="0" err="1"/>
              <a:t>يمثل</a:t>
            </a:r>
            <a:r>
              <a:rPr dirty="0"/>
              <a:t> </a:t>
            </a:r>
            <a:r>
              <a:rPr dirty="0" err="1"/>
              <a:t>نقلة</a:t>
            </a:r>
            <a:r>
              <a:rPr dirty="0"/>
              <a:t> </a:t>
            </a:r>
            <a:r>
              <a:rPr dirty="0" err="1"/>
              <a:t>نوعية</a:t>
            </a:r>
            <a:r>
              <a:rPr dirty="0"/>
              <a:t> </a:t>
            </a:r>
            <a:r>
              <a:rPr dirty="0" err="1"/>
              <a:t>في</a:t>
            </a:r>
            <a:r>
              <a:rPr dirty="0"/>
              <a:t> </a:t>
            </a:r>
            <a:r>
              <a:rPr dirty="0" err="1"/>
              <a:t>طريقة</a:t>
            </a:r>
            <a:r>
              <a:rPr dirty="0"/>
              <a:t> </a:t>
            </a:r>
            <a:r>
              <a:rPr dirty="0" err="1"/>
              <a:t>إدارة</a:t>
            </a:r>
            <a:r>
              <a:rPr dirty="0"/>
              <a:t> </a:t>
            </a:r>
            <a:r>
              <a:rPr dirty="0" err="1"/>
              <a:t>العمل</a:t>
            </a:r>
            <a:r>
              <a:rPr dirty="0"/>
              <a:t>.</a:t>
            </a:r>
          </a:p>
          <a:p>
            <a:pPr algn="r" rtl="1"/>
            <a:r>
              <a:rPr dirty="0"/>
              <a:t>• </a:t>
            </a:r>
            <a:r>
              <a:rPr dirty="0" err="1"/>
              <a:t>نجاح</a:t>
            </a:r>
            <a:r>
              <a:rPr dirty="0"/>
              <a:t> </a:t>
            </a:r>
            <a:r>
              <a:rPr dirty="0" err="1"/>
              <a:t>التطبيق</a:t>
            </a:r>
            <a:r>
              <a:rPr dirty="0"/>
              <a:t> </a:t>
            </a:r>
            <a:r>
              <a:rPr dirty="0" err="1"/>
              <a:t>يعتمد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التوازن</a:t>
            </a:r>
            <a:r>
              <a:rPr dirty="0"/>
              <a:t> </a:t>
            </a:r>
            <a:r>
              <a:rPr dirty="0" err="1"/>
              <a:t>بين</a:t>
            </a:r>
            <a:r>
              <a:rPr dirty="0"/>
              <a:t> </a:t>
            </a:r>
            <a:r>
              <a:rPr dirty="0" err="1"/>
              <a:t>متطلبات</a:t>
            </a:r>
            <a:r>
              <a:rPr dirty="0"/>
              <a:t> </a:t>
            </a:r>
            <a:r>
              <a:rPr dirty="0" err="1"/>
              <a:t>العمل</a:t>
            </a:r>
            <a:r>
              <a:rPr dirty="0"/>
              <a:t> </a:t>
            </a:r>
            <a:r>
              <a:rPr dirty="0" err="1"/>
              <a:t>وراحة</a:t>
            </a:r>
            <a:r>
              <a:rPr dirty="0"/>
              <a:t> </a:t>
            </a:r>
            <a:r>
              <a:rPr dirty="0" err="1"/>
              <a:t>الموظفين</a:t>
            </a:r>
            <a:r>
              <a:rPr dirty="0"/>
              <a:t>.</a:t>
            </a:r>
          </a:p>
          <a:p>
            <a:pPr algn="r" rtl="1"/>
            <a:r>
              <a:rPr dirty="0"/>
              <a:t>• </a:t>
            </a:r>
            <a:r>
              <a:rPr dirty="0" err="1"/>
              <a:t>يفتح</a:t>
            </a:r>
            <a:r>
              <a:rPr dirty="0"/>
              <a:t> </a:t>
            </a:r>
            <a:r>
              <a:rPr dirty="0" err="1"/>
              <a:t>هذا</a:t>
            </a:r>
            <a:r>
              <a:rPr dirty="0"/>
              <a:t> </a:t>
            </a:r>
            <a:r>
              <a:rPr dirty="0" err="1"/>
              <a:t>النموذج</a:t>
            </a:r>
            <a:r>
              <a:rPr dirty="0"/>
              <a:t> </a:t>
            </a:r>
            <a:r>
              <a:rPr dirty="0" err="1"/>
              <a:t>آفاقًا</a:t>
            </a:r>
            <a:r>
              <a:rPr dirty="0"/>
              <a:t> </a:t>
            </a:r>
            <a:r>
              <a:rPr dirty="0" err="1"/>
              <a:t>جديدة</a:t>
            </a:r>
            <a:r>
              <a:rPr dirty="0"/>
              <a:t> </a:t>
            </a:r>
            <a:r>
              <a:rPr dirty="0" err="1"/>
              <a:t>لتحسين</a:t>
            </a:r>
            <a:r>
              <a:rPr dirty="0"/>
              <a:t> </a:t>
            </a:r>
            <a:r>
              <a:rPr dirty="0" err="1"/>
              <a:t>جودة</a:t>
            </a:r>
            <a:r>
              <a:rPr dirty="0"/>
              <a:t> </a:t>
            </a:r>
            <a:r>
              <a:rPr dirty="0" err="1"/>
              <a:t>الحياة</a:t>
            </a:r>
            <a:r>
              <a:rPr dirty="0"/>
              <a:t> </a:t>
            </a:r>
            <a:r>
              <a:rPr dirty="0" err="1"/>
              <a:t>وزيادة</a:t>
            </a:r>
            <a:r>
              <a:rPr dirty="0"/>
              <a:t> </a:t>
            </a:r>
            <a:r>
              <a:rPr dirty="0" err="1"/>
              <a:t>الإنتاجية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</TotalTime>
  <Words>209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Banded</vt:lpstr>
      <vt:lpstr>نموذج العمل المكون من 4 ايام</vt:lpstr>
      <vt:lpstr>العمل المكون من 4 ايام4 أيام</vt:lpstr>
      <vt:lpstr>ما هو العمل المكون من 4 أيام؟</vt:lpstr>
      <vt:lpstr>المزايا المحتملة</vt:lpstr>
      <vt:lpstr>التحديات المحتملة</vt:lpstr>
      <vt:lpstr>أمثلة على تطبيق النموذج</vt:lpstr>
      <vt:lpstr>الخاتمة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lenovo</dc:creator>
  <cp:keywords/>
  <dc:description>generated using python-pptx</dc:description>
  <cp:lastModifiedBy>Omar Falah</cp:lastModifiedBy>
  <cp:revision>4</cp:revision>
  <dcterms:created xsi:type="dcterms:W3CDTF">2013-01-27T09:14:16Z</dcterms:created>
  <dcterms:modified xsi:type="dcterms:W3CDTF">2024-12-26T06:19:05Z</dcterms:modified>
  <cp:category/>
</cp:coreProperties>
</file>