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08" r:id="rId3"/>
  </p:sldMasterIdLst>
  <p:notesMasterIdLst>
    <p:notesMasterId r:id="rId29"/>
  </p:notesMasterIdLst>
  <p:sldIdLst>
    <p:sldId id="258" r:id="rId4"/>
    <p:sldId id="257" r:id="rId5"/>
    <p:sldId id="1865" r:id="rId6"/>
    <p:sldId id="1889" r:id="rId7"/>
    <p:sldId id="1859" r:id="rId8"/>
    <p:sldId id="1868" r:id="rId9"/>
    <p:sldId id="1890" r:id="rId10"/>
    <p:sldId id="1894" r:id="rId11"/>
    <p:sldId id="1895" r:id="rId12"/>
    <p:sldId id="1876" r:id="rId13"/>
    <p:sldId id="1877" r:id="rId14"/>
    <p:sldId id="1881" r:id="rId15"/>
    <p:sldId id="1880" r:id="rId16"/>
    <p:sldId id="1878" r:id="rId17"/>
    <p:sldId id="1879" r:id="rId18"/>
    <p:sldId id="1882" r:id="rId19"/>
    <p:sldId id="1883" r:id="rId20"/>
    <p:sldId id="1884" r:id="rId21"/>
    <p:sldId id="1885" r:id="rId22"/>
    <p:sldId id="1886" r:id="rId23"/>
    <p:sldId id="1887" r:id="rId24"/>
    <p:sldId id="1888" r:id="rId25"/>
    <p:sldId id="1900" r:id="rId26"/>
    <p:sldId id="1852" r:id="rId27"/>
    <p:sldId id="9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295C4-8DEC-42F2-9127-808C96F6E5C6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03066D-8C3A-480F-9000-DA1EBA90A759}">
      <dgm:prSet phldrT="[Text]"/>
      <dgm:spPr/>
      <dgm:t>
        <a:bodyPr/>
        <a:lstStyle/>
        <a:p>
          <a:r>
            <a:rPr lang="en-US" dirty="0" smtClean="0"/>
            <a:t>Enamel loss</a:t>
          </a:r>
          <a:endParaRPr lang="en-US" dirty="0"/>
        </a:p>
      </dgm:t>
    </dgm:pt>
    <dgm:pt modelId="{F78CB88E-DBBC-4E09-A729-551F4A458533}" type="parTrans" cxnId="{5ABCB7C6-890E-4214-99C1-73EF27CD8B19}">
      <dgm:prSet/>
      <dgm:spPr/>
      <dgm:t>
        <a:bodyPr/>
        <a:lstStyle/>
        <a:p>
          <a:endParaRPr lang="en-US"/>
        </a:p>
      </dgm:t>
    </dgm:pt>
    <dgm:pt modelId="{0AD28531-758C-469D-8016-76C67494E724}" type="sibTrans" cxnId="{5ABCB7C6-890E-4214-99C1-73EF27CD8B19}">
      <dgm:prSet/>
      <dgm:spPr/>
      <dgm:t>
        <a:bodyPr/>
        <a:lstStyle/>
        <a:p>
          <a:endParaRPr lang="en-US"/>
        </a:p>
      </dgm:t>
    </dgm:pt>
    <dgm:pt modelId="{C7257D97-C042-4E54-9D0E-608260EE0FD7}">
      <dgm:prSet phldrT="[Text]"/>
      <dgm:spPr/>
      <dgm:t>
        <a:bodyPr/>
        <a:lstStyle/>
        <a:p>
          <a:r>
            <a:rPr lang="en-US" dirty="0" smtClean="0"/>
            <a:t>Gingival recession</a:t>
          </a:r>
          <a:endParaRPr lang="en-US" dirty="0"/>
        </a:p>
      </dgm:t>
    </dgm:pt>
    <dgm:pt modelId="{C64BEE87-786D-44DE-B515-A5EDB90456B2}" type="parTrans" cxnId="{E1F87A07-483E-4FF1-916E-1C14454BF044}">
      <dgm:prSet/>
      <dgm:spPr/>
      <dgm:t>
        <a:bodyPr/>
        <a:lstStyle/>
        <a:p>
          <a:endParaRPr lang="en-US"/>
        </a:p>
      </dgm:t>
    </dgm:pt>
    <dgm:pt modelId="{6E9BFF92-5D7D-4800-87FB-15BF65E255E7}" type="sibTrans" cxnId="{E1F87A07-483E-4FF1-916E-1C14454BF044}">
      <dgm:prSet/>
      <dgm:spPr/>
      <dgm:t>
        <a:bodyPr/>
        <a:lstStyle/>
        <a:p>
          <a:endParaRPr lang="en-US"/>
        </a:p>
      </dgm:t>
    </dgm:pt>
    <dgm:pt modelId="{962F2F94-5DC0-4EC0-9FCE-95A2A007FB97}" type="pres">
      <dgm:prSet presAssocID="{BEB295C4-8DEC-42F2-9127-808C96F6E5C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D5B3AB-EDF3-4B6D-8A63-1C43BD6C62D2}" type="pres">
      <dgm:prSet presAssocID="{1C03066D-8C3A-480F-9000-DA1EBA90A759}" presName="arrow" presStyleLbl="node1" presStyleIdx="0" presStyleCnt="2" custScaleY="100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6FC1B-3399-4C01-BD02-3EE9E05F646F}" type="pres">
      <dgm:prSet presAssocID="{C7257D97-C042-4E54-9D0E-608260EE0FD7}" presName="arrow" presStyleLbl="node1" presStyleIdx="1" presStyleCnt="2" custScaleY="100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55DBCD-0486-429B-AB5B-0B497857A648}" type="presOf" srcId="{C7257D97-C042-4E54-9D0E-608260EE0FD7}" destId="{C5D6FC1B-3399-4C01-BD02-3EE9E05F646F}" srcOrd="0" destOrd="0" presId="urn:microsoft.com/office/officeart/2005/8/layout/arrow1"/>
    <dgm:cxn modelId="{5ABCB7C6-890E-4214-99C1-73EF27CD8B19}" srcId="{BEB295C4-8DEC-42F2-9127-808C96F6E5C6}" destId="{1C03066D-8C3A-480F-9000-DA1EBA90A759}" srcOrd="0" destOrd="0" parTransId="{F78CB88E-DBBC-4E09-A729-551F4A458533}" sibTransId="{0AD28531-758C-469D-8016-76C67494E724}"/>
    <dgm:cxn modelId="{FE28175F-D849-4899-922B-5D8BB4BA11FD}" type="presOf" srcId="{1C03066D-8C3A-480F-9000-DA1EBA90A759}" destId="{B0D5B3AB-EDF3-4B6D-8A63-1C43BD6C62D2}" srcOrd="0" destOrd="0" presId="urn:microsoft.com/office/officeart/2005/8/layout/arrow1"/>
    <dgm:cxn modelId="{E1F87A07-483E-4FF1-916E-1C14454BF044}" srcId="{BEB295C4-8DEC-42F2-9127-808C96F6E5C6}" destId="{C7257D97-C042-4E54-9D0E-608260EE0FD7}" srcOrd="1" destOrd="0" parTransId="{C64BEE87-786D-44DE-B515-A5EDB90456B2}" sibTransId="{6E9BFF92-5D7D-4800-87FB-15BF65E255E7}"/>
    <dgm:cxn modelId="{C6E21C4C-6D85-45F9-8A3A-A6F41EEB4ABD}" type="presOf" srcId="{BEB295C4-8DEC-42F2-9127-808C96F6E5C6}" destId="{962F2F94-5DC0-4EC0-9FCE-95A2A007FB97}" srcOrd="0" destOrd="0" presId="urn:microsoft.com/office/officeart/2005/8/layout/arrow1"/>
    <dgm:cxn modelId="{605EAC0F-15EF-4320-BDF4-02908E7871F1}" type="presParOf" srcId="{962F2F94-5DC0-4EC0-9FCE-95A2A007FB97}" destId="{B0D5B3AB-EDF3-4B6D-8A63-1C43BD6C62D2}" srcOrd="0" destOrd="0" presId="urn:microsoft.com/office/officeart/2005/8/layout/arrow1"/>
    <dgm:cxn modelId="{75A51A6C-C312-4EE2-8427-8220664144BE}" type="presParOf" srcId="{962F2F94-5DC0-4EC0-9FCE-95A2A007FB97}" destId="{C5D6FC1B-3399-4C01-BD02-3EE9E05F646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93F148-A0CB-4C29-B9F6-6E7C7C9C1FF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08CC6A-A212-413B-8BC2-7759EAE4EAF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pPr algn="ctr" rtl="0"/>
          <a:r>
            <a:rPr lang="en-US" b="1" dirty="0" smtClean="0"/>
            <a:t>The “hypersensitive” dentin has more widely open tubules and thin/under calcified smear layer as compared with “non-sensitive” dentine. The wider tubules increase the fluid movement and thus the pain response</a:t>
          </a:r>
          <a:endParaRPr lang="en-US" dirty="0"/>
        </a:p>
      </dgm:t>
    </dgm:pt>
    <dgm:pt modelId="{B35860E6-F613-42A5-8CDD-F747F6649D47}" type="parTrans" cxnId="{E4C8A3C7-7786-49A7-9C71-50A79EC2A999}">
      <dgm:prSet/>
      <dgm:spPr/>
      <dgm:t>
        <a:bodyPr/>
        <a:lstStyle/>
        <a:p>
          <a:endParaRPr lang="en-US"/>
        </a:p>
      </dgm:t>
    </dgm:pt>
    <dgm:pt modelId="{FA99BEE4-5C84-4B1A-9B06-64AD4BBB061E}" type="sibTrans" cxnId="{E4C8A3C7-7786-49A7-9C71-50A79EC2A999}">
      <dgm:prSet/>
      <dgm:spPr/>
      <dgm:t>
        <a:bodyPr/>
        <a:lstStyle/>
        <a:p>
          <a:endParaRPr lang="en-US"/>
        </a:p>
      </dgm:t>
    </dgm:pt>
    <dgm:pt modelId="{5F674358-C7E8-4F55-B8E9-59A6742687E8}" type="pres">
      <dgm:prSet presAssocID="{6393F148-A0CB-4C29-B9F6-6E7C7C9C1F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C3F12D-72C5-461C-86D7-7E83221DA76C}" type="pres">
      <dgm:prSet presAssocID="{1308CC6A-A212-413B-8BC2-7759EAE4EAF2}" presName="parentText" presStyleLbl="node1" presStyleIdx="0" presStyleCnt="1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en-US"/>
        </a:p>
      </dgm:t>
    </dgm:pt>
  </dgm:ptLst>
  <dgm:cxnLst>
    <dgm:cxn modelId="{E4C8A3C7-7786-49A7-9C71-50A79EC2A999}" srcId="{6393F148-A0CB-4C29-B9F6-6E7C7C9C1FFA}" destId="{1308CC6A-A212-413B-8BC2-7759EAE4EAF2}" srcOrd="0" destOrd="0" parTransId="{B35860E6-F613-42A5-8CDD-F747F6649D47}" sibTransId="{FA99BEE4-5C84-4B1A-9B06-64AD4BBB061E}"/>
    <dgm:cxn modelId="{2A48F4DD-9681-4613-AC0B-A552FBA39178}" type="presOf" srcId="{1308CC6A-A212-413B-8BC2-7759EAE4EAF2}" destId="{CBC3F12D-72C5-461C-86D7-7E83221DA76C}" srcOrd="0" destOrd="0" presId="urn:microsoft.com/office/officeart/2005/8/layout/vList2"/>
    <dgm:cxn modelId="{0B4669F5-866E-4E5B-94EA-19F52D67EC0A}" type="presOf" srcId="{6393F148-A0CB-4C29-B9F6-6E7C7C9C1FFA}" destId="{5F674358-C7E8-4F55-B8E9-59A6742687E8}" srcOrd="0" destOrd="0" presId="urn:microsoft.com/office/officeart/2005/8/layout/vList2"/>
    <dgm:cxn modelId="{ACD1E5D3-BCD6-4CA5-9AD2-A9712450BB64}" type="presParOf" srcId="{5F674358-C7E8-4F55-B8E9-59A6742687E8}" destId="{CBC3F12D-72C5-461C-86D7-7E83221DA7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5B3AB-EDF3-4B6D-8A63-1C43BD6C62D2}">
      <dsp:nvSpPr>
        <dsp:cNvPr id="0" name=""/>
        <dsp:cNvSpPr/>
      </dsp:nvSpPr>
      <dsp:spPr>
        <a:xfrm rot="16200000">
          <a:off x="2958" y="7"/>
          <a:ext cx="3121063" cy="3124184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Enamel loss</a:t>
          </a:r>
          <a:endParaRPr lang="en-US" sz="3700" kern="1200" dirty="0"/>
        </a:p>
      </dsp:txBody>
      <dsp:txXfrm rot="5400000">
        <a:off x="547584" y="781833"/>
        <a:ext cx="2577998" cy="1560531"/>
      </dsp:txXfrm>
    </dsp:sp>
    <dsp:sp modelId="{C5D6FC1B-3399-4C01-BD02-3EE9E05F646F}">
      <dsp:nvSpPr>
        <dsp:cNvPr id="0" name=""/>
        <dsp:cNvSpPr/>
      </dsp:nvSpPr>
      <dsp:spPr>
        <a:xfrm rot="5400000">
          <a:off x="6894690" y="7"/>
          <a:ext cx="3121063" cy="3124184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Gingival recession</a:t>
          </a:r>
          <a:endParaRPr lang="en-US" sz="3700" kern="1200" dirty="0"/>
        </a:p>
      </dsp:txBody>
      <dsp:txXfrm rot="-5400000">
        <a:off x="6893130" y="781833"/>
        <a:ext cx="2577998" cy="1560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3F12D-72C5-461C-86D7-7E83221DA76C}">
      <dsp:nvSpPr>
        <dsp:cNvPr id="0" name=""/>
        <dsp:cNvSpPr/>
      </dsp:nvSpPr>
      <dsp:spPr>
        <a:xfrm>
          <a:off x="0" y="4759"/>
          <a:ext cx="10419346" cy="2251080"/>
        </a:xfrm>
        <a:prstGeom prst="horizontalScroll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The “hypersensitive” dentin has more widely open tubules and thin/under calcified smear layer as compared with “non-sensitive” dentine. The wider tubules increase the fluid movement and thus the pain response</a:t>
          </a:r>
          <a:endParaRPr lang="en-US" sz="2600" kern="1200" dirty="0"/>
        </a:p>
      </dsp:txBody>
      <dsp:txXfrm>
        <a:off x="281385" y="286144"/>
        <a:ext cx="9997269" cy="1688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93676-F248-4DE9-AB5A-F843866694C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4764B-6FB4-410C-A6D1-F5EDDE0B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2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2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5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82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60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8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49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97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3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38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69" y="137160"/>
            <a:ext cx="9797831" cy="7078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569" y="845046"/>
            <a:ext cx="9797831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96" y="229538"/>
            <a:ext cx="1627773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73936" y="95859"/>
            <a:ext cx="1593494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488" y="229538"/>
            <a:ext cx="1627773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9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 (dark)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69" y="137160"/>
            <a:ext cx="9797831" cy="707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569" y="845046"/>
            <a:ext cx="9797831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3" name="Rectangle 12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96" y="229538"/>
            <a:ext cx="1622504" cy="44805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73936" y="95859"/>
            <a:ext cx="1593494" cy="720080"/>
          </a:xfrm>
          <a:prstGeom prst="rect">
            <a:avLst/>
          </a:prstGeom>
          <a:solidFill>
            <a:srgbClr val="222A3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3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 (dark)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3757" y="229538"/>
            <a:ext cx="1622504" cy="44805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rgbClr val="222A3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27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Left (dark)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3757" y="229538"/>
            <a:ext cx="1622504" cy="44805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75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03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ransition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0456" y="6214072"/>
            <a:ext cx="1627773" cy="451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4937768"/>
            <a:ext cx="1095488" cy="108352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8704796" y="6336792"/>
            <a:ext cx="1470980" cy="307777"/>
            <a:chOff x="8616280" y="6285754"/>
            <a:chExt cx="1470980" cy="307777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616280" y="6285754"/>
              <a:ext cx="14709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Made with       by </a:t>
              </a:r>
            </a:p>
          </p:txBody>
        </p:sp>
        <p:sp>
          <p:nvSpPr>
            <p:cNvPr id="13" name="Freeform 290"/>
            <p:cNvSpPr/>
            <p:nvPr userDrawn="1"/>
          </p:nvSpPr>
          <p:spPr>
            <a:xfrm>
              <a:off x="9544347" y="6374509"/>
              <a:ext cx="152053" cy="130265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130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376" y="228855"/>
            <a:ext cx="11233248" cy="954108"/>
          </a:xfrm>
        </p:spPr>
        <p:txBody>
          <a:bodyPr wrap="square" anchor="b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0456" y="6214075"/>
            <a:ext cx="1627773" cy="451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94" y="1426467"/>
            <a:ext cx="6338473" cy="52387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89943" y="1700811"/>
            <a:ext cx="5616575" cy="31680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4937768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4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77400" y="4914400"/>
            <a:ext cx="7814000" cy="109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609585" lvl="0" indent="-558786" rtl="0">
              <a:spcBef>
                <a:spcPts val="800"/>
              </a:spcBef>
              <a:spcAft>
                <a:spcPts val="0"/>
              </a:spcAft>
              <a:buSzPts val="3000"/>
              <a:buChar char="●"/>
              <a:defRPr sz="4000"/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831749" y="59892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" name="Google Shape;20;p4"/>
          <p:cNvCxnSpPr/>
          <p:nvPr/>
        </p:nvCxnSpPr>
        <p:spPr>
          <a:xfrm rot="10800000">
            <a:off x="1012671" y="1519967"/>
            <a:ext cx="10736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5730200" y="0"/>
            <a:ext cx="731600" cy="4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6888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347613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77339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5501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3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57194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3719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1386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34865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5335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23376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34814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8ADA-22A6-4327-9A17-ECA3441D12D9}" type="datetimeFigureOut">
              <a:rPr lang="ar-IQ" smtClean="0"/>
              <a:t>01/06/1445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4843-308A-4B6B-8D20-FDB269D6105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36523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3343E81B-CE21-45CD-99C1-B478BB9F57E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767686" y="0"/>
            <a:ext cx="7424314" cy="6858000"/>
          </a:xfrm>
          <a:custGeom>
            <a:avLst/>
            <a:gdLst>
              <a:gd name="T0" fmla="*/ 24494 w 24494"/>
              <a:gd name="T1" fmla="*/ 0 h 21600"/>
              <a:gd name="T2" fmla="*/ 24112 w 24494"/>
              <a:gd name="T3" fmla="*/ 404 h 21600"/>
              <a:gd name="T4" fmla="*/ 23744 w 24494"/>
              <a:gd name="T5" fmla="*/ 821 h 21600"/>
              <a:gd name="T6" fmla="*/ 23391 w 24494"/>
              <a:gd name="T7" fmla="*/ 1250 h 21600"/>
              <a:gd name="T8" fmla="*/ 23054 w 24494"/>
              <a:gd name="T9" fmla="*/ 1690 h 21600"/>
              <a:gd name="T10" fmla="*/ 22733 w 24494"/>
              <a:gd name="T11" fmla="*/ 2142 h 21600"/>
              <a:gd name="T12" fmla="*/ 22427 w 24494"/>
              <a:gd name="T13" fmla="*/ 2604 h 21600"/>
              <a:gd name="T14" fmla="*/ 22137 w 24494"/>
              <a:gd name="T15" fmla="*/ 3078 h 21600"/>
              <a:gd name="T16" fmla="*/ 21865 w 24494"/>
              <a:gd name="T17" fmla="*/ 3561 h 21600"/>
              <a:gd name="T18" fmla="*/ 21611 w 24494"/>
              <a:gd name="T19" fmla="*/ 4055 h 21600"/>
              <a:gd name="T20" fmla="*/ 21374 w 24494"/>
              <a:gd name="T21" fmla="*/ 4558 h 21600"/>
              <a:gd name="T22" fmla="*/ 21154 w 24494"/>
              <a:gd name="T23" fmla="*/ 5069 h 21600"/>
              <a:gd name="T24" fmla="*/ 20953 w 24494"/>
              <a:gd name="T25" fmla="*/ 5590 h 21600"/>
              <a:gd name="T26" fmla="*/ 20770 w 24494"/>
              <a:gd name="T27" fmla="*/ 6120 h 21600"/>
              <a:gd name="T28" fmla="*/ 20607 w 24494"/>
              <a:gd name="T29" fmla="*/ 6656 h 21600"/>
              <a:gd name="T30" fmla="*/ 20464 w 24494"/>
              <a:gd name="T31" fmla="*/ 7201 h 21600"/>
              <a:gd name="T32" fmla="*/ 20340 w 24494"/>
              <a:gd name="T33" fmla="*/ 7753 h 21600"/>
              <a:gd name="T34" fmla="*/ 20236 w 24494"/>
              <a:gd name="T35" fmla="*/ 8312 h 21600"/>
              <a:gd name="T36" fmla="*/ 20153 w 24494"/>
              <a:gd name="T37" fmla="*/ 8877 h 21600"/>
              <a:gd name="T38" fmla="*/ 20092 w 24494"/>
              <a:gd name="T39" fmla="*/ 9449 h 21600"/>
              <a:gd name="T40" fmla="*/ 20051 w 24494"/>
              <a:gd name="T41" fmla="*/ 10027 h 21600"/>
              <a:gd name="T42" fmla="*/ 20033 w 24494"/>
              <a:gd name="T43" fmla="*/ 10609 h 21600"/>
              <a:gd name="T44" fmla="*/ 20033 w 24494"/>
              <a:gd name="T45" fmla="*/ 11000 h 21600"/>
              <a:gd name="T46" fmla="*/ 20051 w 24494"/>
              <a:gd name="T47" fmla="*/ 11583 h 21600"/>
              <a:gd name="T48" fmla="*/ 20092 w 24494"/>
              <a:gd name="T49" fmla="*/ 12159 h 21600"/>
              <a:gd name="T50" fmla="*/ 20153 w 24494"/>
              <a:gd name="T51" fmla="*/ 12731 h 21600"/>
              <a:gd name="T52" fmla="*/ 20236 w 24494"/>
              <a:gd name="T53" fmla="*/ 13296 h 21600"/>
              <a:gd name="T54" fmla="*/ 20339 w 24494"/>
              <a:gd name="T55" fmla="*/ 13854 h 21600"/>
              <a:gd name="T56" fmla="*/ 20462 w 24494"/>
              <a:gd name="T57" fmla="*/ 14405 h 21600"/>
              <a:gd name="T58" fmla="*/ 20606 w 24494"/>
              <a:gd name="T59" fmla="*/ 14949 h 21600"/>
              <a:gd name="T60" fmla="*/ 20768 w 24494"/>
              <a:gd name="T61" fmla="*/ 15485 h 21600"/>
              <a:gd name="T62" fmla="*/ 20950 w 24494"/>
              <a:gd name="T63" fmla="*/ 16014 h 21600"/>
              <a:gd name="T64" fmla="*/ 21151 w 24494"/>
              <a:gd name="T65" fmla="*/ 16534 h 21600"/>
              <a:gd name="T66" fmla="*/ 21370 w 24494"/>
              <a:gd name="T67" fmla="*/ 17045 h 21600"/>
              <a:gd name="T68" fmla="*/ 21607 w 24494"/>
              <a:gd name="T69" fmla="*/ 17547 h 21600"/>
              <a:gd name="T70" fmla="*/ 21861 w 24494"/>
              <a:gd name="T71" fmla="*/ 18041 h 21600"/>
              <a:gd name="T72" fmla="*/ 22132 w 24494"/>
              <a:gd name="T73" fmla="*/ 18524 h 21600"/>
              <a:gd name="T74" fmla="*/ 22421 w 24494"/>
              <a:gd name="T75" fmla="*/ 18997 h 21600"/>
              <a:gd name="T76" fmla="*/ 22726 w 24494"/>
              <a:gd name="T77" fmla="*/ 19459 h 21600"/>
              <a:gd name="T78" fmla="*/ 23047 w 24494"/>
              <a:gd name="T79" fmla="*/ 19910 h 21600"/>
              <a:gd name="T80" fmla="*/ 23384 w 24494"/>
              <a:gd name="T81" fmla="*/ 20350 h 21600"/>
              <a:gd name="T82" fmla="*/ 23735 w 24494"/>
              <a:gd name="T83" fmla="*/ 20779 h 21600"/>
              <a:gd name="T84" fmla="*/ 24102 w 24494"/>
              <a:gd name="T85" fmla="*/ 21195 h 21600"/>
              <a:gd name="T86" fmla="*/ 24484 w 24494"/>
              <a:gd name="T8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494" h="21600">
                <a:moveTo>
                  <a:pt x="0" y="0"/>
                </a:moveTo>
                <a:lnTo>
                  <a:pt x="24494" y="0"/>
                </a:lnTo>
                <a:lnTo>
                  <a:pt x="24494" y="0"/>
                </a:lnTo>
                <a:lnTo>
                  <a:pt x="24365" y="133"/>
                </a:lnTo>
                <a:lnTo>
                  <a:pt x="24238" y="268"/>
                </a:lnTo>
                <a:lnTo>
                  <a:pt x="24112" y="404"/>
                </a:lnTo>
                <a:lnTo>
                  <a:pt x="23987" y="542"/>
                </a:lnTo>
                <a:lnTo>
                  <a:pt x="23865" y="680"/>
                </a:lnTo>
                <a:lnTo>
                  <a:pt x="23744" y="821"/>
                </a:lnTo>
                <a:lnTo>
                  <a:pt x="23625" y="963"/>
                </a:lnTo>
                <a:lnTo>
                  <a:pt x="23508" y="1105"/>
                </a:lnTo>
                <a:lnTo>
                  <a:pt x="23391" y="1250"/>
                </a:lnTo>
                <a:lnTo>
                  <a:pt x="23277" y="1395"/>
                </a:lnTo>
                <a:lnTo>
                  <a:pt x="23165" y="1542"/>
                </a:lnTo>
                <a:lnTo>
                  <a:pt x="23054" y="1690"/>
                </a:lnTo>
                <a:lnTo>
                  <a:pt x="22945" y="1839"/>
                </a:lnTo>
                <a:lnTo>
                  <a:pt x="22837" y="1990"/>
                </a:lnTo>
                <a:lnTo>
                  <a:pt x="22733" y="2142"/>
                </a:lnTo>
                <a:lnTo>
                  <a:pt x="22629" y="2296"/>
                </a:lnTo>
                <a:lnTo>
                  <a:pt x="22527" y="2449"/>
                </a:lnTo>
                <a:lnTo>
                  <a:pt x="22427" y="2604"/>
                </a:lnTo>
                <a:lnTo>
                  <a:pt x="22329" y="2761"/>
                </a:lnTo>
                <a:lnTo>
                  <a:pt x="22232" y="2919"/>
                </a:lnTo>
                <a:lnTo>
                  <a:pt x="22137" y="3078"/>
                </a:lnTo>
                <a:lnTo>
                  <a:pt x="22045" y="3238"/>
                </a:lnTo>
                <a:lnTo>
                  <a:pt x="21954" y="3399"/>
                </a:lnTo>
                <a:lnTo>
                  <a:pt x="21865" y="3561"/>
                </a:lnTo>
                <a:lnTo>
                  <a:pt x="21779" y="3725"/>
                </a:lnTo>
                <a:lnTo>
                  <a:pt x="21694" y="3889"/>
                </a:lnTo>
                <a:lnTo>
                  <a:pt x="21611" y="4055"/>
                </a:lnTo>
                <a:lnTo>
                  <a:pt x="21529" y="4222"/>
                </a:lnTo>
                <a:lnTo>
                  <a:pt x="21450" y="4389"/>
                </a:lnTo>
                <a:lnTo>
                  <a:pt x="21374" y="4558"/>
                </a:lnTo>
                <a:lnTo>
                  <a:pt x="21298" y="4727"/>
                </a:lnTo>
                <a:lnTo>
                  <a:pt x="21225" y="4898"/>
                </a:lnTo>
                <a:lnTo>
                  <a:pt x="21154" y="5069"/>
                </a:lnTo>
                <a:lnTo>
                  <a:pt x="21085" y="5242"/>
                </a:lnTo>
                <a:lnTo>
                  <a:pt x="21017" y="5415"/>
                </a:lnTo>
                <a:lnTo>
                  <a:pt x="20953" y="5590"/>
                </a:lnTo>
                <a:lnTo>
                  <a:pt x="20889" y="5765"/>
                </a:lnTo>
                <a:lnTo>
                  <a:pt x="20829" y="5942"/>
                </a:lnTo>
                <a:lnTo>
                  <a:pt x="20770" y="6120"/>
                </a:lnTo>
                <a:lnTo>
                  <a:pt x="20714" y="6298"/>
                </a:lnTo>
                <a:lnTo>
                  <a:pt x="20659" y="6476"/>
                </a:lnTo>
                <a:lnTo>
                  <a:pt x="20607" y="6656"/>
                </a:lnTo>
                <a:lnTo>
                  <a:pt x="20557" y="6838"/>
                </a:lnTo>
                <a:lnTo>
                  <a:pt x="20509" y="7018"/>
                </a:lnTo>
                <a:lnTo>
                  <a:pt x="20464" y="7201"/>
                </a:lnTo>
                <a:lnTo>
                  <a:pt x="20420" y="7384"/>
                </a:lnTo>
                <a:lnTo>
                  <a:pt x="20378" y="7568"/>
                </a:lnTo>
                <a:lnTo>
                  <a:pt x="20340" y="7753"/>
                </a:lnTo>
                <a:lnTo>
                  <a:pt x="20303" y="7939"/>
                </a:lnTo>
                <a:lnTo>
                  <a:pt x="20268" y="8125"/>
                </a:lnTo>
                <a:lnTo>
                  <a:pt x="20236" y="8312"/>
                </a:lnTo>
                <a:lnTo>
                  <a:pt x="20206" y="8500"/>
                </a:lnTo>
                <a:lnTo>
                  <a:pt x="20178" y="8688"/>
                </a:lnTo>
                <a:lnTo>
                  <a:pt x="20153" y="8877"/>
                </a:lnTo>
                <a:lnTo>
                  <a:pt x="20130" y="9067"/>
                </a:lnTo>
                <a:lnTo>
                  <a:pt x="20110" y="9258"/>
                </a:lnTo>
                <a:lnTo>
                  <a:pt x="20092" y="9449"/>
                </a:lnTo>
                <a:lnTo>
                  <a:pt x="20076" y="9641"/>
                </a:lnTo>
                <a:lnTo>
                  <a:pt x="20062" y="9834"/>
                </a:lnTo>
                <a:lnTo>
                  <a:pt x="20051" y="10027"/>
                </a:lnTo>
                <a:lnTo>
                  <a:pt x="20043" y="10220"/>
                </a:lnTo>
                <a:lnTo>
                  <a:pt x="20037" y="10415"/>
                </a:lnTo>
                <a:lnTo>
                  <a:pt x="20033" y="10609"/>
                </a:lnTo>
                <a:lnTo>
                  <a:pt x="20032" y="10805"/>
                </a:lnTo>
                <a:lnTo>
                  <a:pt x="20032" y="10805"/>
                </a:lnTo>
                <a:lnTo>
                  <a:pt x="20033" y="11000"/>
                </a:lnTo>
                <a:lnTo>
                  <a:pt x="20037" y="11194"/>
                </a:lnTo>
                <a:lnTo>
                  <a:pt x="20043" y="11389"/>
                </a:lnTo>
                <a:lnTo>
                  <a:pt x="20051" y="11583"/>
                </a:lnTo>
                <a:lnTo>
                  <a:pt x="20062" y="11775"/>
                </a:lnTo>
                <a:lnTo>
                  <a:pt x="20076" y="11967"/>
                </a:lnTo>
                <a:lnTo>
                  <a:pt x="20092" y="12159"/>
                </a:lnTo>
                <a:lnTo>
                  <a:pt x="20110" y="12350"/>
                </a:lnTo>
                <a:lnTo>
                  <a:pt x="20130" y="12541"/>
                </a:lnTo>
                <a:lnTo>
                  <a:pt x="20153" y="12731"/>
                </a:lnTo>
                <a:lnTo>
                  <a:pt x="20178" y="12920"/>
                </a:lnTo>
                <a:lnTo>
                  <a:pt x="20206" y="13107"/>
                </a:lnTo>
                <a:lnTo>
                  <a:pt x="20236" y="13296"/>
                </a:lnTo>
                <a:lnTo>
                  <a:pt x="20268" y="13482"/>
                </a:lnTo>
                <a:lnTo>
                  <a:pt x="20302" y="13668"/>
                </a:lnTo>
                <a:lnTo>
                  <a:pt x="20339" y="13854"/>
                </a:lnTo>
                <a:lnTo>
                  <a:pt x="20377" y="14038"/>
                </a:lnTo>
                <a:lnTo>
                  <a:pt x="20419" y="14222"/>
                </a:lnTo>
                <a:lnTo>
                  <a:pt x="20462" y="14405"/>
                </a:lnTo>
                <a:lnTo>
                  <a:pt x="20508" y="14587"/>
                </a:lnTo>
                <a:lnTo>
                  <a:pt x="20556" y="14768"/>
                </a:lnTo>
                <a:lnTo>
                  <a:pt x="20606" y="14949"/>
                </a:lnTo>
                <a:lnTo>
                  <a:pt x="20658" y="15128"/>
                </a:lnTo>
                <a:lnTo>
                  <a:pt x="20712" y="15308"/>
                </a:lnTo>
                <a:lnTo>
                  <a:pt x="20768" y="15485"/>
                </a:lnTo>
                <a:lnTo>
                  <a:pt x="20827" y="15662"/>
                </a:lnTo>
                <a:lnTo>
                  <a:pt x="20888" y="15838"/>
                </a:lnTo>
                <a:lnTo>
                  <a:pt x="20950" y="16014"/>
                </a:lnTo>
                <a:lnTo>
                  <a:pt x="21015" y="16188"/>
                </a:lnTo>
                <a:lnTo>
                  <a:pt x="21082" y="16362"/>
                </a:lnTo>
                <a:lnTo>
                  <a:pt x="21151" y="16534"/>
                </a:lnTo>
                <a:lnTo>
                  <a:pt x="21221" y="16706"/>
                </a:lnTo>
                <a:lnTo>
                  <a:pt x="21294" y="16876"/>
                </a:lnTo>
                <a:lnTo>
                  <a:pt x="21370" y="17045"/>
                </a:lnTo>
                <a:lnTo>
                  <a:pt x="21447" y="17213"/>
                </a:lnTo>
                <a:lnTo>
                  <a:pt x="21526" y="17382"/>
                </a:lnTo>
                <a:lnTo>
                  <a:pt x="21607" y="17547"/>
                </a:lnTo>
                <a:lnTo>
                  <a:pt x="21690" y="17713"/>
                </a:lnTo>
                <a:lnTo>
                  <a:pt x="21774" y="17878"/>
                </a:lnTo>
                <a:lnTo>
                  <a:pt x="21861" y="18041"/>
                </a:lnTo>
                <a:lnTo>
                  <a:pt x="21950" y="18202"/>
                </a:lnTo>
                <a:lnTo>
                  <a:pt x="22040" y="18364"/>
                </a:lnTo>
                <a:lnTo>
                  <a:pt x="22132" y="18524"/>
                </a:lnTo>
                <a:lnTo>
                  <a:pt x="22227" y="18683"/>
                </a:lnTo>
                <a:lnTo>
                  <a:pt x="22323" y="18840"/>
                </a:lnTo>
                <a:lnTo>
                  <a:pt x="22421" y="18997"/>
                </a:lnTo>
                <a:lnTo>
                  <a:pt x="22521" y="19152"/>
                </a:lnTo>
                <a:lnTo>
                  <a:pt x="22623" y="19306"/>
                </a:lnTo>
                <a:lnTo>
                  <a:pt x="22726" y="19459"/>
                </a:lnTo>
                <a:lnTo>
                  <a:pt x="22831" y="19611"/>
                </a:lnTo>
                <a:lnTo>
                  <a:pt x="22938" y="19762"/>
                </a:lnTo>
                <a:lnTo>
                  <a:pt x="23047" y="19910"/>
                </a:lnTo>
                <a:lnTo>
                  <a:pt x="23158" y="20059"/>
                </a:lnTo>
                <a:lnTo>
                  <a:pt x="23270" y="20205"/>
                </a:lnTo>
                <a:lnTo>
                  <a:pt x="23384" y="20350"/>
                </a:lnTo>
                <a:lnTo>
                  <a:pt x="23499" y="20495"/>
                </a:lnTo>
                <a:lnTo>
                  <a:pt x="23617" y="20637"/>
                </a:lnTo>
                <a:lnTo>
                  <a:pt x="23735" y="20779"/>
                </a:lnTo>
                <a:lnTo>
                  <a:pt x="23856" y="20920"/>
                </a:lnTo>
                <a:lnTo>
                  <a:pt x="23979" y="21058"/>
                </a:lnTo>
                <a:lnTo>
                  <a:pt x="24102" y="21195"/>
                </a:lnTo>
                <a:lnTo>
                  <a:pt x="24228" y="21332"/>
                </a:lnTo>
                <a:lnTo>
                  <a:pt x="24355" y="21466"/>
                </a:lnTo>
                <a:lnTo>
                  <a:pt x="2448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0C96C70E-447E-4303-8A62-A78EF398FB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060450"/>
            <a:ext cx="3455284" cy="4740275"/>
          </a:xfrm>
          <a:custGeom>
            <a:avLst/>
            <a:gdLst>
              <a:gd name="T0" fmla="*/ 40 w 11399"/>
              <a:gd name="T1" fmla="*/ 6700 h 14927"/>
              <a:gd name="T2" fmla="*/ 200 w 11399"/>
              <a:gd name="T3" fmla="*/ 5777 h 14927"/>
              <a:gd name="T4" fmla="*/ 474 w 11399"/>
              <a:gd name="T5" fmla="*/ 4897 h 14927"/>
              <a:gd name="T6" fmla="*/ 856 w 11399"/>
              <a:gd name="T7" fmla="*/ 4065 h 14927"/>
              <a:gd name="T8" fmla="*/ 1336 w 11399"/>
              <a:gd name="T9" fmla="*/ 3290 h 14927"/>
              <a:gd name="T10" fmla="*/ 1908 w 11399"/>
              <a:gd name="T11" fmla="*/ 2579 h 14927"/>
              <a:gd name="T12" fmla="*/ 2564 w 11399"/>
              <a:gd name="T13" fmla="*/ 1939 h 14927"/>
              <a:gd name="T14" fmla="*/ 3295 w 11399"/>
              <a:gd name="T15" fmla="*/ 1376 h 14927"/>
              <a:gd name="T16" fmla="*/ 4096 w 11399"/>
              <a:gd name="T17" fmla="*/ 900 h 14927"/>
              <a:gd name="T18" fmla="*/ 4957 w 11399"/>
              <a:gd name="T19" fmla="*/ 518 h 14927"/>
              <a:gd name="T20" fmla="*/ 5871 w 11399"/>
              <a:gd name="T21" fmla="*/ 234 h 14927"/>
              <a:gd name="T22" fmla="*/ 6830 w 11399"/>
              <a:gd name="T23" fmla="*/ 59 h 14927"/>
              <a:gd name="T24" fmla="*/ 7827 w 11399"/>
              <a:gd name="T25" fmla="*/ 0 h 14927"/>
              <a:gd name="T26" fmla="*/ 8894 w 11399"/>
              <a:gd name="T27" fmla="*/ 68 h 14927"/>
              <a:gd name="T28" fmla="*/ 10027 w 11399"/>
              <a:gd name="T29" fmla="*/ 298 h 14927"/>
              <a:gd name="T30" fmla="*/ 11094 w 11399"/>
              <a:gd name="T31" fmla="*/ 679 h 14927"/>
              <a:gd name="T32" fmla="*/ 11194 w 11399"/>
              <a:gd name="T33" fmla="*/ 4468 h 14927"/>
              <a:gd name="T34" fmla="*/ 10736 w 11399"/>
              <a:gd name="T35" fmla="*/ 4060 h 14927"/>
              <a:gd name="T36" fmla="*/ 10224 w 11399"/>
              <a:gd name="T37" fmla="*/ 3715 h 14927"/>
              <a:gd name="T38" fmla="*/ 9664 w 11399"/>
              <a:gd name="T39" fmla="*/ 3436 h 14927"/>
              <a:gd name="T40" fmla="*/ 9062 w 11399"/>
              <a:gd name="T41" fmla="*/ 3233 h 14927"/>
              <a:gd name="T42" fmla="*/ 8426 w 11399"/>
              <a:gd name="T43" fmla="*/ 3109 h 14927"/>
              <a:gd name="T44" fmla="*/ 7827 w 11399"/>
              <a:gd name="T45" fmla="*/ 3073 h 14927"/>
              <a:gd name="T46" fmla="*/ 7241 w 11399"/>
              <a:gd name="T47" fmla="*/ 3108 h 14927"/>
              <a:gd name="T48" fmla="*/ 6458 w 11399"/>
              <a:gd name="T49" fmla="*/ 3270 h 14927"/>
              <a:gd name="T50" fmla="*/ 5440 w 11399"/>
              <a:gd name="T51" fmla="*/ 3708 h 14927"/>
              <a:gd name="T52" fmla="*/ 4572 w 11399"/>
              <a:gd name="T53" fmla="*/ 4359 h 14927"/>
              <a:gd name="T54" fmla="*/ 3890 w 11399"/>
              <a:gd name="T55" fmla="*/ 5186 h 14927"/>
              <a:gd name="T56" fmla="*/ 3430 w 11399"/>
              <a:gd name="T57" fmla="*/ 6158 h 14927"/>
              <a:gd name="T58" fmla="*/ 3261 w 11399"/>
              <a:gd name="T59" fmla="*/ 6904 h 14927"/>
              <a:gd name="T60" fmla="*/ 3224 w 11399"/>
              <a:gd name="T61" fmla="*/ 7463 h 14927"/>
              <a:gd name="T62" fmla="*/ 3254 w 11399"/>
              <a:gd name="T63" fmla="*/ 7967 h 14927"/>
              <a:gd name="T64" fmla="*/ 3397 w 11399"/>
              <a:gd name="T65" fmla="*/ 8665 h 14927"/>
              <a:gd name="T66" fmla="*/ 3834 w 11399"/>
              <a:gd name="T67" fmla="*/ 9648 h 14927"/>
              <a:gd name="T68" fmla="*/ 4494 w 11399"/>
              <a:gd name="T69" fmla="*/ 10492 h 14927"/>
              <a:gd name="T70" fmla="*/ 5346 w 11399"/>
              <a:gd name="T71" fmla="*/ 11162 h 14927"/>
              <a:gd name="T72" fmla="*/ 6350 w 11399"/>
              <a:gd name="T73" fmla="*/ 11623 h 14927"/>
              <a:gd name="T74" fmla="*/ 7184 w 11399"/>
              <a:gd name="T75" fmla="*/ 11810 h 14927"/>
              <a:gd name="T76" fmla="*/ 7767 w 11399"/>
              <a:gd name="T77" fmla="*/ 11853 h 14927"/>
              <a:gd name="T78" fmla="*/ 8360 w 11399"/>
              <a:gd name="T79" fmla="*/ 11824 h 14927"/>
              <a:gd name="T80" fmla="*/ 9000 w 11399"/>
              <a:gd name="T81" fmla="*/ 11710 h 14927"/>
              <a:gd name="T82" fmla="*/ 9605 w 11399"/>
              <a:gd name="T83" fmla="*/ 11513 h 14927"/>
              <a:gd name="T84" fmla="*/ 10170 w 11399"/>
              <a:gd name="T85" fmla="*/ 11242 h 14927"/>
              <a:gd name="T86" fmla="*/ 10688 w 11399"/>
              <a:gd name="T87" fmla="*/ 10903 h 14927"/>
              <a:gd name="T88" fmla="*/ 11151 w 11399"/>
              <a:gd name="T89" fmla="*/ 10501 h 14927"/>
              <a:gd name="T90" fmla="*/ 11196 w 11399"/>
              <a:gd name="T91" fmla="*/ 14202 h 14927"/>
              <a:gd name="T92" fmla="*/ 10138 w 11399"/>
              <a:gd name="T93" fmla="*/ 14596 h 14927"/>
              <a:gd name="T94" fmla="*/ 9011 w 11399"/>
              <a:gd name="T95" fmla="*/ 14842 h 14927"/>
              <a:gd name="T96" fmla="*/ 7827 w 11399"/>
              <a:gd name="T97" fmla="*/ 14927 h 14927"/>
              <a:gd name="T98" fmla="*/ 6928 w 11399"/>
              <a:gd name="T99" fmla="*/ 14879 h 14927"/>
              <a:gd name="T100" fmla="*/ 5965 w 11399"/>
              <a:gd name="T101" fmla="*/ 14714 h 14927"/>
              <a:gd name="T102" fmla="*/ 5046 w 11399"/>
              <a:gd name="T103" fmla="*/ 14442 h 14927"/>
              <a:gd name="T104" fmla="*/ 4179 w 11399"/>
              <a:gd name="T105" fmla="*/ 14068 h 14927"/>
              <a:gd name="T106" fmla="*/ 3373 w 11399"/>
              <a:gd name="T107" fmla="*/ 13602 h 14927"/>
              <a:gd name="T108" fmla="*/ 2634 w 11399"/>
              <a:gd name="T109" fmla="*/ 13047 h 14927"/>
              <a:gd name="T110" fmla="*/ 1971 w 11399"/>
              <a:gd name="T111" fmla="*/ 12415 h 14927"/>
              <a:gd name="T112" fmla="*/ 1389 w 11399"/>
              <a:gd name="T113" fmla="*/ 11711 h 14927"/>
              <a:gd name="T114" fmla="*/ 900 w 11399"/>
              <a:gd name="T115" fmla="*/ 10941 h 14927"/>
              <a:gd name="T116" fmla="*/ 508 w 11399"/>
              <a:gd name="T117" fmla="*/ 10115 h 14927"/>
              <a:gd name="T118" fmla="*/ 223 w 11399"/>
              <a:gd name="T119" fmla="*/ 9239 h 14927"/>
              <a:gd name="T120" fmla="*/ 51 w 11399"/>
              <a:gd name="T121" fmla="*/ 8320 h 14927"/>
              <a:gd name="T122" fmla="*/ 0 w 11399"/>
              <a:gd name="T123" fmla="*/ 7463 h 14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99" h="14927">
                <a:moveTo>
                  <a:pt x="0" y="7463"/>
                </a:moveTo>
                <a:lnTo>
                  <a:pt x="0" y="7463"/>
                </a:lnTo>
                <a:lnTo>
                  <a:pt x="1" y="7367"/>
                </a:lnTo>
                <a:lnTo>
                  <a:pt x="2" y="7271"/>
                </a:lnTo>
                <a:lnTo>
                  <a:pt x="6" y="7174"/>
                </a:lnTo>
                <a:lnTo>
                  <a:pt x="10" y="7078"/>
                </a:lnTo>
                <a:lnTo>
                  <a:pt x="15" y="6984"/>
                </a:lnTo>
                <a:lnTo>
                  <a:pt x="22" y="6889"/>
                </a:lnTo>
                <a:lnTo>
                  <a:pt x="31" y="6794"/>
                </a:lnTo>
                <a:lnTo>
                  <a:pt x="40" y="6700"/>
                </a:lnTo>
                <a:lnTo>
                  <a:pt x="51" y="6606"/>
                </a:lnTo>
                <a:lnTo>
                  <a:pt x="63" y="6513"/>
                </a:lnTo>
                <a:lnTo>
                  <a:pt x="75" y="6419"/>
                </a:lnTo>
                <a:lnTo>
                  <a:pt x="90" y="6326"/>
                </a:lnTo>
                <a:lnTo>
                  <a:pt x="105" y="6234"/>
                </a:lnTo>
                <a:lnTo>
                  <a:pt x="122" y="6142"/>
                </a:lnTo>
                <a:lnTo>
                  <a:pt x="140" y="6051"/>
                </a:lnTo>
                <a:lnTo>
                  <a:pt x="159" y="5959"/>
                </a:lnTo>
                <a:lnTo>
                  <a:pt x="179" y="5868"/>
                </a:lnTo>
                <a:lnTo>
                  <a:pt x="200" y="5777"/>
                </a:lnTo>
                <a:lnTo>
                  <a:pt x="223" y="5687"/>
                </a:lnTo>
                <a:lnTo>
                  <a:pt x="247" y="5598"/>
                </a:lnTo>
                <a:lnTo>
                  <a:pt x="271" y="5509"/>
                </a:lnTo>
                <a:lnTo>
                  <a:pt x="297" y="5420"/>
                </a:lnTo>
                <a:lnTo>
                  <a:pt x="323" y="5332"/>
                </a:lnTo>
                <a:lnTo>
                  <a:pt x="352" y="5244"/>
                </a:lnTo>
                <a:lnTo>
                  <a:pt x="381" y="5157"/>
                </a:lnTo>
                <a:lnTo>
                  <a:pt x="411" y="5069"/>
                </a:lnTo>
                <a:lnTo>
                  <a:pt x="442" y="4983"/>
                </a:lnTo>
                <a:lnTo>
                  <a:pt x="474" y="4897"/>
                </a:lnTo>
                <a:lnTo>
                  <a:pt x="508" y="4811"/>
                </a:lnTo>
                <a:lnTo>
                  <a:pt x="543" y="4726"/>
                </a:lnTo>
                <a:lnTo>
                  <a:pt x="579" y="4642"/>
                </a:lnTo>
                <a:lnTo>
                  <a:pt x="615" y="4558"/>
                </a:lnTo>
                <a:lnTo>
                  <a:pt x="653" y="4474"/>
                </a:lnTo>
                <a:lnTo>
                  <a:pt x="691" y="4392"/>
                </a:lnTo>
                <a:lnTo>
                  <a:pt x="731" y="4310"/>
                </a:lnTo>
                <a:lnTo>
                  <a:pt x="772" y="4227"/>
                </a:lnTo>
                <a:lnTo>
                  <a:pt x="814" y="4146"/>
                </a:lnTo>
                <a:lnTo>
                  <a:pt x="856" y="4065"/>
                </a:lnTo>
                <a:lnTo>
                  <a:pt x="900" y="3985"/>
                </a:lnTo>
                <a:lnTo>
                  <a:pt x="944" y="3905"/>
                </a:lnTo>
                <a:lnTo>
                  <a:pt x="990" y="3826"/>
                </a:lnTo>
                <a:lnTo>
                  <a:pt x="1037" y="3748"/>
                </a:lnTo>
                <a:lnTo>
                  <a:pt x="1085" y="3671"/>
                </a:lnTo>
                <a:lnTo>
                  <a:pt x="1133" y="3593"/>
                </a:lnTo>
                <a:lnTo>
                  <a:pt x="1183" y="3516"/>
                </a:lnTo>
                <a:lnTo>
                  <a:pt x="1233" y="3440"/>
                </a:lnTo>
                <a:lnTo>
                  <a:pt x="1284" y="3365"/>
                </a:lnTo>
                <a:lnTo>
                  <a:pt x="1336" y="3290"/>
                </a:lnTo>
                <a:lnTo>
                  <a:pt x="1389" y="3216"/>
                </a:lnTo>
                <a:lnTo>
                  <a:pt x="1444" y="3142"/>
                </a:lnTo>
                <a:lnTo>
                  <a:pt x="1498" y="3069"/>
                </a:lnTo>
                <a:lnTo>
                  <a:pt x="1555" y="2997"/>
                </a:lnTo>
                <a:lnTo>
                  <a:pt x="1611" y="2926"/>
                </a:lnTo>
                <a:lnTo>
                  <a:pt x="1670" y="2855"/>
                </a:lnTo>
                <a:lnTo>
                  <a:pt x="1727" y="2785"/>
                </a:lnTo>
                <a:lnTo>
                  <a:pt x="1787" y="2716"/>
                </a:lnTo>
                <a:lnTo>
                  <a:pt x="1847" y="2646"/>
                </a:lnTo>
                <a:lnTo>
                  <a:pt x="1908" y="2579"/>
                </a:lnTo>
                <a:lnTo>
                  <a:pt x="1971" y="2511"/>
                </a:lnTo>
                <a:lnTo>
                  <a:pt x="2033" y="2445"/>
                </a:lnTo>
                <a:lnTo>
                  <a:pt x="2097" y="2379"/>
                </a:lnTo>
                <a:lnTo>
                  <a:pt x="2161" y="2314"/>
                </a:lnTo>
                <a:lnTo>
                  <a:pt x="2226" y="2249"/>
                </a:lnTo>
                <a:lnTo>
                  <a:pt x="2292" y="2185"/>
                </a:lnTo>
                <a:lnTo>
                  <a:pt x="2359" y="2123"/>
                </a:lnTo>
                <a:lnTo>
                  <a:pt x="2426" y="2060"/>
                </a:lnTo>
                <a:lnTo>
                  <a:pt x="2495" y="1999"/>
                </a:lnTo>
                <a:lnTo>
                  <a:pt x="2564" y="1939"/>
                </a:lnTo>
                <a:lnTo>
                  <a:pt x="2634" y="1878"/>
                </a:lnTo>
                <a:lnTo>
                  <a:pt x="2704" y="1820"/>
                </a:lnTo>
                <a:lnTo>
                  <a:pt x="2776" y="1761"/>
                </a:lnTo>
                <a:lnTo>
                  <a:pt x="2848" y="1704"/>
                </a:lnTo>
                <a:lnTo>
                  <a:pt x="2921" y="1647"/>
                </a:lnTo>
                <a:lnTo>
                  <a:pt x="2995" y="1591"/>
                </a:lnTo>
                <a:lnTo>
                  <a:pt x="3069" y="1536"/>
                </a:lnTo>
                <a:lnTo>
                  <a:pt x="3144" y="1482"/>
                </a:lnTo>
                <a:lnTo>
                  <a:pt x="3220" y="1429"/>
                </a:lnTo>
                <a:lnTo>
                  <a:pt x="3295" y="1376"/>
                </a:lnTo>
                <a:lnTo>
                  <a:pt x="3373" y="1325"/>
                </a:lnTo>
                <a:lnTo>
                  <a:pt x="3451" y="1274"/>
                </a:lnTo>
                <a:lnTo>
                  <a:pt x="3529" y="1224"/>
                </a:lnTo>
                <a:lnTo>
                  <a:pt x="3608" y="1175"/>
                </a:lnTo>
                <a:lnTo>
                  <a:pt x="3688" y="1127"/>
                </a:lnTo>
                <a:lnTo>
                  <a:pt x="3768" y="1080"/>
                </a:lnTo>
                <a:lnTo>
                  <a:pt x="3849" y="1033"/>
                </a:lnTo>
                <a:lnTo>
                  <a:pt x="3931" y="989"/>
                </a:lnTo>
                <a:lnTo>
                  <a:pt x="4014" y="944"/>
                </a:lnTo>
                <a:lnTo>
                  <a:pt x="4096" y="900"/>
                </a:lnTo>
                <a:lnTo>
                  <a:pt x="4179" y="857"/>
                </a:lnTo>
                <a:lnTo>
                  <a:pt x="4264" y="816"/>
                </a:lnTo>
                <a:lnTo>
                  <a:pt x="4348" y="775"/>
                </a:lnTo>
                <a:lnTo>
                  <a:pt x="4433" y="735"/>
                </a:lnTo>
                <a:lnTo>
                  <a:pt x="4520" y="697"/>
                </a:lnTo>
                <a:lnTo>
                  <a:pt x="4606" y="658"/>
                </a:lnTo>
                <a:lnTo>
                  <a:pt x="4693" y="622"/>
                </a:lnTo>
                <a:lnTo>
                  <a:pt x="4781" y="586"/>
                </a:lnTo>
                <a:lnTo>
                  <a:pt x="4868" y="551"/>
                </a:lnTo>
                <a:lnTo>
                  <a:pt x="4957" y="518"/>
                </a:lnTo>
                <a:lnTo>
                  <a:pt x="5046" y="484"/>
                </a:lnTo>
                <a:lnTo>
                  <a:pt x="5136" y="452"/>
                </a:lnTo>
                <a:lnTo>
                  <a:pt x="5226" y="421"/>
                </a:lnTo>
                <a:lnTo>
                  <a:pt x="5317" y="392"/>
                </a:lnTo>
                <a:lnTo>
                  <a:pt x="5408" y="363"/>
                </a:lnTo>
                <a:lnTo>
                  <a:pt x="5499" y="335"/>
                </a:lnTo>
                <a:lnTo>
                  <a:pt x="5591" y="308"/>
                </a:lnTo>
                <a:lnTo>
                  <a:pt x="5685" y="282"/>
                </a:lnTo>
                <a:lnTo>
                  <a:pt x="5777" y="258"/>
                </a:lnTo>
                <a:lnTo>
                  <a:pt x="5871" y="234"/>
                </a:lnTo>
                <a:lnTo>
                  <a:pt x="5965" y="212"/>
                </a:lnTo>
                <a:lnTo>
                  <a:pt x="6059" y="191"/>
                </a:lnTo>
                <a:lnTo>
                  <a:pt x="6155" y="170"/>
                </a:lnTo>
                <a:lnTo>
                  <a:pt x="6250" y="151"/>
                </a:lnTo>
                <a:lnTo>
                  <a:pt x="6346" y="132"/>
                </a:lnTo>
                <a:lnTo>
                  <a:pt x="6441" y="116"/>
                </a:lnTo>
                <a:lnTo>
                  <a:pt x="6539" y="100"/>
                </a:lnTo>
                <a:lnTo>
                  <a:pt x="6636" y="85"/>
                </a:lnTo>
                <a:lnTo>
                  <a:pt x="6733" y="72"/>
                </a:lnTo>
                <a:lnTo>
                  <a:pt x="6830" y="59"/>
                </a:lnTo>
                <a:lnTo>
                  <a:pt x="6928" y="48"/>
                </a:lnTo>
                <a:lnTo>
                  <a:pt x="7027" y="37"/>
                </a:lnTo>
                <a:lnTo>
                  <a:pt x="7126" y="29"/>
                </a:lnTo>
                <a:lnTo>
                  <a:pt x="7226" y="21"/>
                </a:lnTo>
                <a:lnTo>
                  <a:pt x="7325" y="14"/>
                </a:lnTo>
                <a:lnTo>
                  <a:pt x="7425" y="9"/>
                </a:lnTo>
                <a:lnTo>
                  <a:pt x="7524" y="4"/>
                </a:lnTo>
                <a:lnTo>
                  <a:pt x="7625" y="2"/>
                </a:lnTo>
                <a:lnTo>
                  <a:pt x="7725" y="0"/>
                </a:lnTo>
                <a:lnTo>
                  <a:pt x="7827" y="0"/>
                </a:lnTo>
                <a:lnTo>
                  <a:pt x="7827" y="0"/>
                </a:lnTo>
                <a:lnTo>
                  <a:pt x="7947" y="0"/>
                </a:lnTo>
                <a:lnTo>
                  <a:pt x="8067" y="3"/>
                </a:lnTo>
                <a:lnTo>
                  <a:pt x="8187" y="6"/>
                </a:lnTo>
                <a:lnTo>
                  <a:pt x="8306" y="13"/>
                </a:lnTo>
                <a:lnTo>
                  <a:pt x="8424" y="20"/>
                </a:lnTo>
                <a:lnTo>
                  <a:pt x="8543" y="30"/>
                </a:lnTo>
                <a:lnTo>
                  <a:pt x="8661" y="41"/>
                </a:lnTo>
                <a:lnTo>
                  <a:pt x="8778" y="53"/>
                </a:lnTo>
                <a:lnTo>
                  <a:pt x="8894" y="68"/>
                </a:lnTo>
                <a:lnTo>
                  <a:pt x="9011" y="84"/>
                </a:lnTo>
                <a:lnTo>
                  <a:pt x="9126" y="101"/>
                </a:lnTo>
                <a:lnTo>
                  <a:pt x="9241" y="121"/>
                </a:lnTo>
                <a:lnTo>
                  <a:pt x="9355" y="141"/>
                </a:lnTo>
                <a:lnTo>
                  <a:pt x="9469" y="163"/>
                </a:lnTo>
                <a:lnTo>
                  <a:pt x="9581" y="187"/>
                </a:lnTo>
                <a:lnTo>
                  <a:pt x="9694" y="213"/>
                </a:lnTo>
                <a:lnTo>
                  <a:pt x="9806" y="240"/>
                </a:lnTo>
                <a:lnTo>
                  <a:pt x="9917" y="268"/>
                </a:lnTo>
                <a:lnTo>
                  <a:pt x="10027" y="298"/>
                </a:lnTo>
                <a:lnTo>
                  <a:pt x="10138" y="330"/>
                </a:lnTo>
                <a:lnTo>
                  <a:pt x="10247" y="363"/>
                </a:lnTo>
                <a:lnTo>
                  <a:pt x="10356" y="397"/>
                </a:lnTo>
                <a:lnTo>
                  <a:pt x="10463" y="433"/>
                </a:lnTo>
                <a:lnTo>
                  <a:pt x="10571" y="471"/>
                </a:lnTo>
                <a:lnTo>
                  <a:pt x="10676" y="510"/>
                </a:lnTo>
                <a:lnTo>
                  <a:pt x="10783" y="550"/>
                </a:lnTo>
                <a:lnTo>
                  <a:pt x="10887" y="591"/>
                </a:lnTo>
                <a:lnTo>
                  <a:pt x="10991" y="634"/>
                </a:lnTo>
                <a:lnTo>
                  <a:pt x="11094" y="679"/>
                </a:lnTo>
                <a:lnTo>
                  <a:pt x="11196" y="724"/>
                </a:lnTo>
                <a:lnTo>
                  <a:pt x="11298" y="771"/>
                </a:lnTo>
                <a:lnTo>
                  <a:pt x="11399" y="820"/>
                </a:lnTo>
                <a:lnTo>
                  <a:pt x="11399" y="4694"/>
                </a:lnTo>
                <a:lnTo>
                  <a:pt x="11399" y="4694"/>
                </a:lnTo>
                <a:lnTo>
                  <a:pt x="11359" y="4648"/>
                </a:lnTo>
                <a:lnTo>
                  <a:pt x="11319" y="4602"/>
                </a:lnTo>
                <a:lnTo>
                  <a:pt x="11278" y="4557"/>
                </a:lnTo>
                <a:lnTo>
                  <a:pt x="11236" y="4512"/>
                </a:lnTo>
                <a:lnTo>
                  <a:pt x="11194" y="4468"/>
                </a:lnTo>
                <a:lnTo>
                  <a:pt x="11151" y="4425"/>
                </a:lnTo>
                <a:lnTo>
                  <a:pt x="11106" y="4383"/>
                </a:lnTo>
                <a:lnTo>
                  <a:pt x="11062" y="4340"/>
                </a:lnTo>
                <a:lnTo>
                  <a:pt x="11018" y="4298"/>
                </a:lnTo>
                <a:lnTo>
                  <a:pt x="10972" y="4257"/>
                </a:lnTo>
                <a:lnTo>
                  <a:pt x="10927" y="4217"/>
                </a:lnTo>
                <a:lnTo>
                  <a:pt x="10880" y="4177"/>
                </a:lnTo>
                <a:lnTo>
                  <a:pt x="10832" y="4138"/>
                </a:lnTo>
                <a:lnTo>
                  <a:pt x="10785" y="4099"/>
                </a:lnTo>
                <a:lnTo>
                  <a:pt x="10736" y="4060"/>
                </a:lnTo>
                <a:lnTo>
                  <a:pt x="10688" y="4024"/>
                </a:lnTo>
                <a:lnTo>
                  <a:pt x="10638" y="3986"/>
                </a:lnTo>
                <a:lnTo>
                  <a:pt x="10589" y="3951"/>
                </a:lnTo>
                <a:lnTo>
                  <a:pt x="10538" y="3914"/>
                </a:lnTo>
                <a:lnTo>
                  <a:pt x="10487" y="3880"/>
                </a:lnTo>
                <a:lnTo>
                  <a:pt x="10435" y="3845"/>
                </a:lnTo>
                <a:lnTo>
                  <a:pt x="10384" y="3811"/>
                </a:lnTo>
                <a:lnTo>
                  <a:pt x="10331" y="3779"/>
                </a:lnTo>
                <a:lnTo>
                  <a:pt x="10278" y="3746"/>
                </a:lnTo>
                <a:lnTo>
                  <a:pt x="10224" y="3715"/>
                </a:lnTo>
                <a:lnTo>
                  <a:pt x="10170" y="3684"/>
                </a:lnTo>
                <a:lnTo>
                  <a:pt x="10116" y="3653"/>
                </a:lnTo>
                <a:lnTo>
                  <a:pt x="10061" y="3624"/>
                </a:lnTo>
                <a:lnTo>
                  <a:pt x="10006" y="3595"/>
                </a:lnTo>
                <a:lnTo>
                  <a:pt x="9951" y="3566"/>
                </a:lnTo>
                <a:lnTo>
                  <a:pt x="9894" y="3539"/>
                </a:lnTo>
                <a:lnTo>
                  <a:pt x="9837" y="3513"/>
                </a:lnTo>
                <a:lnTo>
                  <a:pt x="9780" y="3486"/>
                </a:lnTo>
                <a:lnTo>
                  <a:pt x="9723" y="3461"/>
                </a:lnTo>
                <a:lnTo>
                  <a:pt x="9664" y="3436"/>
                </a:lnTo>
                <a:lnTo>
                  <a:pt x="9605" y="3413"/>
                </a:lnTo>
                <a:lnTo>
                  <a:pt x="9547" y="3389"/>
                </a:lnTo>
                <a:lnTo>
                  <a:pt x="9488" y="3368"/>
                </a:lnTo>
                <a:lnTo>
                  <a:pt x="9428" y="3346"/>
                </a:lnTo>
                <a:lnTo>
                  <a:pt x="9368" y="3325"/>
                </a:lnTo>
                <a:lnTo>
                  <a:pt x="9308" y="3305"/>
                </a:lnTo>
                <a:lnTo>
                  <a:pt x="9247" y="3286"/>
                </a:lnTo>
                <a:lnTo>
                  <a:pt x="9186" y="3267"/>
                </a:lnTo>
                <a:lnTo>
                  <a:pt x="9125" y="3250"/>
                </a:lnTo>
                <a:lnTo>
                  <a:pt x="9062" y="3233"/>
                </a:lnTo>
                <a:lnTo>
                  <a:pt x="9000" y="3217"/>
                </a:lnTo>
                <a:lnTo>
                  <a:pt x="8938" y="3202"/>
                </a:lnTo>
                <a:lnTo>
                  <a:pt x="8875" y="3187"/>
                </a:lnTo>
                <a:lnTo>
                  <a:pt x="8812" y="3173"/>
                </a:lnTo>
                <a:lnTo>
                  <a:pt x="8748" y="3161"/>
                </a:lnTo>
                <a:lnTo>
                  <a:pt x="8683" y="3149"/>
                </a:lnTo>
                <a:lnTo>
                  <a:pt x="8620" y="3138"/>
                </a:lnTo>
                <a:lnTo>
                  <a:pt x="8555" y="3127"/>
                </a:lnTo>
                <a:lnTo>
                  <a:pt x="8490" y="3118"/>
                </a:lnTo>
                <a:lnTo>
                  <a:pt x="8426" y="3109"/>
                </a:lnTo>
                <a:lnTo>
                  <a:pt x="8360" y="3102"/>
                </a:lnTo>
                <a:lnTo>
                  <a:pt x="8294" y="3095"/>
                </a:lnTo>
                <a:lnTo>
                  <a:pt x="8228" y="3090"/>
                </a:lnTo>
                <a:lnTo>
                  <a:pt x="8162" y="3084"/>
                </a:lnTo>
                <a:lnTo>
                  <a:pt x="8096" y="3081"/>
                </a:lnTo>
                <a:lnTo>
                  <a:pt x="8029" y="3077"/>
                </a:lnTo>
                <a:lnTo>
                  <a:pt x="7962" y="3075"/>
                </a:lnTo>
                <a:lnTo>
                  <a:pt x="7895" y="3074"/>
                </a:lnTo>
                <a:lnTo>
                  <a:pt x="7827" y="3073"/>
                </a:lnTo>
                <a:lnTo>
                  <a:pt x="7827" y="3073"/>
                </a:lnTo>
                <a:lnTo>
                  <a:pt x="7767" y="3074"/>
                </a:lnTo>
                <a:lnTo>
                  <a:pt x="7709" y="3075"/>
                </a:lnTo>
                <a:lnTo>
                  <a:pt x="7649" y="3076"/>
                </a:lnTo>
                <a:lnTo>
                  <a:pt x="7590" y="3078"/>
                </a:lnTo>
                <a:lnTo>
                  <a:pt x="7531" y="3082"/>
                </a:lnTo>
                <a:lnTo>
                  <a:pt x="7473" y="3086"/>
                </a:lnTo>
                <a:lnTo>
                  <a:pt x="7415" y="3091"/>
                </a:lnTo>
                <a:lnTo>
                  <a:pt x="7356" y="3095"/>
                </a:lnTo>
                <a:lnTo>
                  <a:pt x="7299" y="3101"/>
                </a:lnTo>
                <a:lnTo>
                  <a:pt x="7241" y="3108"/>
                </a:lnTo>
                <a:lnTo>
                  <a:pt x="7184" y="3116"/>
                </a:lnTo>
                <a:lnTo>
                  <a:pt x="7126" y="3124"/>
                </a:lnTo>
                <a:lnTo>
                  <a:pt x="7068" y="3132"/>
                </a:lnTo>
                <a:lnTo>
                  <a:pt x="7012" y="3141"/>
                </a:lnTo>
                <a:lnTo>
                  <a:pt x="6956" y="3151"/>
                </a:lnTo>
                <a:lnTo>
                  <a:pt x="6899" y="3162"/>
                </a:lnTo>
                <a:lnTo>
                  <a:pt x="6788" y="3186"/>
                </a:lnTo>
                <a:lnTo>
                  <a:pt x="6676" y="3211"/>
                </a:lnTo>
                <a:lnTo>
                  <a:pt x="6567" y="3240"/>
                </a:lnTo>
                <a:lnTo>
                  <a:pt x="6458" y="3270"/>
                </a:lnTo>
                <a:lnTo>
                  <a:pt x="6350" y="3304"/>
                </a:lnTo>
                <a:lnTo>
                  <a:pt x="6244" y="3339"/>
                </a:lnTo>
                <a:lnTo>
                  <a:pt x="6139" y="3378"/>
                </a:lnTo>
                <a:lnTo>
                  <a:pt x="6035" y="3418"/>
                </a:lnTo>
                <a:lnTo>
                  <a:pt x="5933" y="3461"/>
                </a:lnTo>
                <a:lnTo>
                  <a:pt x="5831" y="3506"/>
                </a:lnTo>
                <a:lnTo>
                  <a:pt x="5732" y="3553"/>
                </a:lnTo>
                <a:lnTo>
                  <a:pt x="5632" y="3603"/>
                </a:lnTo>
                <a:lnTo>
                  <a:pt x="5535" y="3655"/>
                </a:lnTo>
                <a:lnTo>
                  <a:pt x="5440" y="3708"/>
                </a:lnTo>
                <a:lnTo>
                  <a:pt x="5346" y="3764"/>
                </a:lnTo>
                <a:lnTo>
                  <a:pt x="5253" y="3823"/>
                </a:lnTo>
                <a:lnTo>
                  <a:pt x="5162" y="3883"/>
                </a:lnTo>
                <a:lnTo>
                  <a:pt x="5072" y="3945"/>
                </a:lnTo>
                <a:lnTo>
                  <a:pt x="4985" y="4009"/>
                </a:lnTo>
                <a:lnTo>
                  <a:pt x="4898" y="4075"/>
                </a:lnTo>
                <a:lnTo>
                  <a:pt x="4815" y="4144"/>
                </a:lnTo>
                <a:lnTo>
                  <a:pt x="4732" y="4214"/>
                </a:lnTo>
                <a:lnTo>
                  <a:pt x="4650" y="4286"/>
                </a:lnTo>
                <a:lnTo>
                  <a:pt x="4572" y="4359"/>
                </a:lnTo>
                <a:lnTo>
                  <a:pt x="4494" y="4434"/>
                </a:lnTo>
                <a:lnTo>
                  <a:pt x="4419" y="4511"/>
                </a:lnTo>
                <a:lnTo>
                  <a:pt x="4346" y="4590"/>
                </a:lnTo>
                <a:lnTo>
                  <a:pt x="4275" y="4671"/>
                </a:lnTo>
                <a:lnTo>
                  <a:pt x="4205" y="4753"/>
                </a:lnTo>
                <a:lnTo>
                  <a:pt x="4138" y="4837"/>
                </a:lnTo>
                <a:lnTo>
                  <a:pt x="4072" y="4921"/>
                </a:lnTo>
                <a:lnTo>
                  <a:pt x="4010" y="5008"/>
                </a:lnTo>
                <a:lnTo>
                  <a:pt x="3949" y="5097"/>
                </a:lnTo>
                <a:lnTo>
                  <a:pt x="3890" y="5186"/>
                </a:lnTo>
                <a:lnTo>
                  <a:pt x="3834" y="5278"/>
                </a:lnTo>
                <a:lnTo>
                  <a:pt x="3779" y="5370"/>
                </a:lnTo>
                <a:lnTo>
                  <a:pt x="3727" y="5464"/>
                </a:lnTo>
                <a:lnTo>
                  <a:pt x="3677" y="5560"/>
                </a:lnTo>
                <a:lnTo>
                  <a:pt x="3630" y="5656"/>
                </a:lnTo>
                <a:lnTo>
                  <a:pt x="3586" y="5755"/>
                </a:lnTo>
                <a:lnTo>
                  <a:pt x="3542" y="5853"/>
                </a:lnTo>
                <a:lnTo>
                  <a:pt x="3503" y="5954"/>
                </a:lnTo>
                <a:lnTo>
                  <a:pt x="3466" y="6055"/>
                </a:lnTo>
                <a:lnTo>
                  <a:pt x="3430" y="6158"/>
                </a:lnTo>
                <a:lnTo>
                  <a:pt x="3397" y="6261"/>
                </a:lnTo>
                <a:lnTo>
                  <a:pt x="3369" y="6366"/>
                </a:lnTo>
                <a:lnTo>
                  <a:pt x="3341" y="6471"/>
                </a:lnTo>
                <a:lnTo>
                  <a:pt x="3317" y="6579"/>
                </a:lnTo>
                <a:lnTo>
                  <a:pt x="3306" y="6633"/>
                </a:lnTo>
                <a:lnTo>
                  <a:pt x="3295" y="6686"/>
                </a:lnTo>
                <a:lnTo>
                  <a:pt x="3286" y="6740"/>
                </a:lnTo>
                <a:lnTo>
                  <a:pt x="3276" y="6795"/>
                </a:lnTo>
                <a:lnTo>
                  <a:pt x="3268" y="6849"/>
                </a:lnTo>
                <a:lnTo>
                  <a:pt x="3261" y="6904"/>
                </a:lnTo>
                <a:lnTo>
                  <a:pt x="3254" y="6958"/>
                </a:lnTo>
                <a:lnTo>
                  <a:pt x="3248" y="7014"/>
                </a:lnTo>
                <a:lnTo>
                  <a:pt x="3242" y="7069"/>
                </a:lnTo>
                <a:lnTo>
                  <a:pt x="3237" y="7125"/>
                </a:lnTo>
                <a:lnTo>
                  <a:pt x="3233" y="7181"/>
                </a:lnTo>
                <a:lnTo>
                  <a:pt x="3230" y="7237"/>
                </a:lnTo>
                <a:lnTo>
                  <a:pt x="3227" y="7293"/>
                </a:lnTo>
                <a:lnTo>
                  <a:pt x="3225" y="7349"/>
                </a:lnTo>
                <a:lnTo>
                  <a:pt x="3224" y="7407"/>
                </a:lnTo>
                <a:lnTo>
                  <a:pt x="3224" y="7463"/>
                </a:lnTo>
                <a:lnTo>
                  <a:pt x="3224" y="7463"/>
                </a:lnTo>
                <a:lnTo>
                  <a:pt x="3224" y="7520"/>
                </a:lnTo>
                <a:lnTo>
                  <a:pt x="3225" y="7577"/>
                </a:lnTo>
                <a:lnTo>
                  <a:pt x="3227" y="7633"/>
                </a:lnTo>
                <a:lnTo>
                  <a:pt x="3230" y="7689"/>
                </a:lnTo>
                <a:lnTo>
                  <a:pt x="3233" y="7745"/>
                </a:lnTo>
                <a:lnTo>
                  <a:pt x="3237" y="7801"/>
                </a:lnTo>
                <a:lnTo>
                  <a:pt x="3242" y="7857"/>
                </a:lnTo>
                <a:lnTo>
                  <a:pt x="3248" y="7912"/>
                </a:lnTo>
                <a:lnTo>
                  <a:pt x="3254" y="7967"/>
                </a:lnTo>
                <a:lnTo>
                  <a:pt x="3261" y="8023"/>
                </a:lnTo>
                <a:lnTo>
                  <a:pt x="3268" y="8076"/>
                </a:lnTo>
                <a:lnTo>
                  <a:pt x="3276" y="8131"/>
                </a:lnTo>
                <a:lnTo>
                  <a:pt x="3286" y="8186"/>
                </a:lnTo>
                <a:lnTo>
                  <a:pt x="3295" y="8240"/>
                </a:lnTo>
                <a:lnTo>
                  <a:pt x="3306" y="8294"/>
                </a:lnTo>
                <a:lnTo>
                  <a:pt x="3317" y="8347"/>
                </a:lnTo>
                <a:lnTo>
                  <a:pt x="3341" y="8455"/>
                </a:lnTo>
                <a:lnTo>
                  <a:pt x="3369" y="8560"/>
                </a:lnTo>
                <a:lnTo>
                  <a:pt x="3397" y="8665"/>
                </a:lnTo>
                <a:lnTo>
                  <a:pt x="3430" y="8768"/>
                </a:lnTo>
                <a:lnTo>
                  <a:pt x="3466" y="8871"/>
                </a:lnTo>
                <a:lnTo>
                  <a:pt x="3503" y="8973"/>
                </a:lnTo>
                <a:lnTo>
                  <a:pt x="3542" y="9072"/>
                </a:lnTo>
                <a:lnTo>
                  <a:pt x="3586" y="9172"/>
                </a:lnTo>
                <a:lnTo>
                  <a:pt x="3630" y="9270"/>
                </a:lnTo>
                <a:lnTo>
                  <a:pt x="3677" y="9366"/>
                </a:lnTo>
                <a:lnTo>
                  <a:pt x="3727" y="9462"/>
                </a:lnTo>
                <a:lnTo>
                  <a:pt x="3779" y="9556"/>
                </a:lnTo>
                <a:lnTo>
                  <a:pt x="3834" y="9648"/>
                </a:lnTo>
                <a:lnTo>
                  <a:pt x="3890" y="9740"/>
                </a:lnTo>
                <a:lnTo>
                  <a:pt x="3949" y="9829"/>
                </a:lnTo>
                <a:lnTo>
                  <a:pt x="4010" y="9917"/>
                </a:lnTo>
                <a:lnTo>
                  <a:pt x="4072" y="10004"/>
                </a:lnTo>
                <a:lnTo>
                  <a:pt x="4138" y="10090"/>
                </a:lnTo>
                <a:lnTo>
                  <a:pt x="4205" y="10173"/>
                </a:lnTo>
                <a:lnTo>
                  <a:pt x="4275" y="10255"/>
                </a:lnTo>
                <a:lnTo>
                  <a:pt x="4346" y="10335"/>
                </a:lnTo>
                <a:lnTo>
                  <a:pt x="4419" y="10414"/>
                </a:lnTo>
                <a:lnTo>
                  <a:pt x="4494" y="10492"/>
                </a:lnTo>
                <a:lnTo>
                  <a:pt x="4572" y="10568"/>
                </a:lnTo>
                <a:lnTo>
                  <a:pt x="4650" y="10641"/>
                </a:lnTo>
                <a:lnTo>
                  <a:pt x="4732" y="10713"/>
                </a:lnTo>
                <a:lnTo>
                  <a:pt x="4815" y="10782"/>
                </a:lnTo>
                <a:lnTo>
                  <a:pt x="4898" y="10851"/>
                </a:lnTo>
                <a:lnTo>
                  <a:pt x="4985" y="10916"/>
                </a:lnTo>
                <a:lnTo>
                  <a:pt x="5072" y="10981"/>
                </a:lnTo>
                <a:lnTo>
                  <a:pt x="5162" y="11043"/>
                </a:lnTo>
                <a:lnTo>
                  <a:pt x="5253" y="11104"/>
                </a:lnTo>
                <a:lnTo>
                  <a:pt x="5346" y="11162"/>
                </a:lnTo>
                <a:lnTo>
                  <a:pt x="5440" y="11218"/>
                </a:lnTo>
                <a:lnTo>
                  <a:pt x="5535" y="11272"/>
                </a:lnTo>
                <a:lnTo>
                  <a:pt x="5632" y="11323"/>
                </a:lnTo>
                <a:lnTo>
                  <a:pt x="5732" y="11372"/>
                </a:lnTo>
                <a:lnTo>
                  <a:pt x="5831" y="11420"/>
                </a:lnTo>
                <a:lnTo>
                  <a:pt x="5933" y="11465"/>
                </a:lnTo>
                <a:lnTo>
                  <a:pt x="6035" y="11508"/>
                </a:lnTo>
                <a:lnTo>
                  <a:pt x="6139" y="11548"/>
                </a:lnTo>
                <a:lnTo>
                  <a:pt x="6244" y="11586"/>
                </a:lnTo>
                <a:lnTo>
                  <a:pt x="6350" y="11623"/>
                </a:lnTo>
                <a:lnTo>
                  <a:pt x="6458" y="11656"/>
                </a:lnTo>
                <a:lnTo>
                  <a:pt x="6567" y="11687"/>
                </a:lnTo>
                <a:lnTo>
                  <a:pt x="6676" y="11715"/>
                </a:lnTo>
                <a:lnTo>
                  <a:pt x="6788" y="11741"/>
                </a:lnTo>
                <a:lnTo>
                  <a:pt x="6899" y="11763"/>
                </a:lnTo>
                <a:lnTo>
                  <a:pt x="6956" y="11775"/>
                </a:lnTo>
                <a:lnTo>
                  <a:pt x="7012" y="11784"/>
                </a:lnTo>
                <a:lnTo>
                  <a:pt x="7068" y="11794"/>
                </a:lnTo>
                <a:lnTo>
                  <a:pt x="7126" y="11802"/>
                </a:lnTo>
                <a:lnTo>
                  <a:pt x="7184" y="11810"/>
                </a:lnTo>
                <a:lnTo>
                  <a:pt x="7241" y="11818"/>
                </a:lnTo>
                <a:lnTo>
                  <a:pt x="7299" y="11824"/>
                </a:lnTo>
                <a:lnTo>
                  <a:pt x="7356" y="11831"/>
                </a:lnTo>
                <a:lnTo>
                  <a:pt x="7415" y="11835"/>
                </a:lnTo>
                <a:lnTo>
                  <a:pt x="7473" y="11840"/>
                </a:lnTo>
                <a:lnTo>
                  <a:pt x="7531" y="11845"/>
                </a:lnTo>
                <a:lnTo>
                  <a:pt x="7590" y="11847"/>
                </a:lnTo>
                <a:lnTo>
                  <a:pt x="7649" y="11850"/>
                </a:lnTo>
                <a:lnTo>
                  <a:pt x="7709" y="11851"/>
                </a:lnTo>
                <a:lnTo>
                  <a:pt x="7767" y="11853"/>
                </a:lnTo>
                <a:lnTo>
                  <a:pt x="7827" y="11853"/>
                </a:lnTo>
                <a:lnTo>
                  <a:pt x="7827" y="11853"/>
                </a:lnTo>
                <a:lnTo>
                  <a:pt x="7895" y="11853"/>
                </a:lnTo>
                <a:lnTo>
                  <a:pt x="7962" y="11851"/>
                </a:lnTo>
                <a:lnTo>
                  <a:pt x="8029" y="11849"/>
                </a:lnTo>
                <a:lnTo>
                  <a:pt x="8096" y="11846"/>
                </a:lnTo>
                <a:lnTo>
                  <a:pt x="8162" y="11841"/>
                </a:lnTo>
                <a:lnTo>
                  <a:pt x="8228" y="11837"/>
                </a:lnTo>
                <a:lnTo>
                  <a:pt x="8294" y="11831"/>
                </a:lnTo>
                <a:lnTo>
                  <a:pt x="8360" y="11824"/>
                </a:lnTo>
                <a:lnTo>
                  <a:pt x="8426" y="11816"/>
                </a:lnTo>
                <a:lnTo>
                  <a:pt x="8490" y="11808"/>
                </a:lnTo>
                <a:lnTo>
                  <a:pt x="8555" y="11799"/>
                </a:lnTo>
                <a:lnTo>
                  <a:pt x="8620" y="11789"/>
                </a:lnTo>
                <a:lnTo>
                  <a:pt x="8683" y="11777"/>
                </a:lnTo>
                <a:lnTo>
                  <a:pt x="8748" y="11766"/>
                </a:lnTo>
                <a:lnTo>
                  <a:pt x="8812" y="11752"/>
                </a:lnTo>
                <a:lnTo>
                  <a:pt x="8875" y="11739"/>
                </a:lnTo>
                <a:lnTo>
                  <a:pt x="8938" y="11724"/>
                </a:lnTo>
                <a:lnTo>
                  <a:pt x="9000" y="11710"/>
                </a:lnTo>
                <a:lnTo>
                  <a:pt x="9062" y="11694"/>
                </a:lnTo>
                <a:lnTo>
                  <a:pt x="9125" y="11676"/>
                </a:lnTo>
                <a:lnTo>
                  <a:pt x="9186" y="11658"/>
                </a:lnTo>
                <a:lnTo>
                  <a:pt x="9247" y="11640"/>
                </a:lnTo>
                <a:lnTo>
                  <a:pt x="9308" y="11622"/>
                </a:lnTo>
                <a:lnTo>
                  <a:pt x="9368" y="11601"/>
                </a:lnTo>
                <a:lnTo>
                  <a:pt x="9428" y="11580"/>
                </a:lnTo>
                <a:lnTo>
                  <a:pt x="9488" y="11559"/>
                </a:lnTo>
                <a:lnTo>
                  <a:pt x="9547" y="11536"/>
                </a:lnTo>
                <a:lnTo>
                  <a:pt x="9605" y="11513"/>
                </a:lnTo>
                <a:lnTo>
                  <a:pt x="9664" y="11489"/>
                </a:lnTo>
                <a:lnTo>
                  <a:pt x="9723" y="11465"/>
                </a:lnTo>
                <a:lnTo>
                  <a:pt x="9780" y="11440"/>
                </a:lnTo>
                <a:lnTo>
                  <a:pt x="9837" y="11414"/>
                </a:lnTo>
                <a:lnTo>
                  <a:pt x="9894" y="11387"/>
                </a:lnTo>
                <a:lnTo>
                  <a:pt x="9951" y="11360"/>
                </a:lnTo>
                <a:lnTo>
                  <a:pt x="10006" y="11331"/>
                </a:lnTo>
                <a:lnTo>
                  <a:pt x="10061" y="11303"/>
                </a:lnTo>
                <a:lnTo>
                  <a:pt x="10116" y="11273"/>
                </a:lnTo>
                <a:lnTo>
                  <a:pt x="10170" y="11242"/>
                </a:lnTo>
                <a:lnTo>
                  <a:pt x="10224" y="11211"/>
                </a:lnTo>
                <a:lnTo>
                  <a:pt x="10278" y="11180"/>
                </a:lnTo>
                <a:lnTo>
                  <a:pt x="10331" y="11147"/>
                </a:lnTo>
                <a:lnTo>
                  <a:pt x="10384" y="11114"/>
                </a:lnTo>
                <a:lnTo>
                  <a:pt x="10435" y="11081"/>
                </a:lnTo>
                <a:lnTo>
                  <a:pt x="10487" y="11047"/>
                </a:lnTo>
                <a:lnTo>
                  <a:pt x="10538" y="11011"/>
                </a:lnTo>
                <a:lnTo>
                  <a:pt x="10589" y="10976"/>
                </a:lnTo>
                <a:lnTo>
                  <a:pt x="10638" y="10940"/>
                </a:lnTo>
                <a:lnTo>
                  <a:pt x="10688" y="10903"/>
                </a:lnTo>
                <a:lnTo>
                  <a:pt x="10736" y="10866"/>
                </a:lnTo>
                <a:lnTo>
                  <a:pt x="10785" y="10827"/>
                </a:lnTo>
                <a:lnTo>
                  <a:pt x="10832" y="10788"/>
                </a:lnTo>
                <a:lnTo>
                  <a:pt x="10880" y="10749"/>
                </a:lnTo>
                <a:lnTo>
                  <a:pt x="10927" y="10709"/>
                </a:lnTo>
                <a:lnTo>
                  <a:pt x="10972" y="10669"/>
                </a:lnTo>
                <a:lnTo>
                  <a:pt x="11018" y="10628"/>
                </a:lnTo>
                <a:lnTo>
                  <a:pt x="11062" y="10586"/>
                </a:lnTo>
                <a:lnTo>
                  <a:pt x="11106" y="10544"/>
                </a:lnTo>
                <a:lnTo>
                  <a:pt x="11151" y="10501"/>
                </a:lnTo>
                <a:lnTo>
                  <a:pt x="11194" y="10458"/>
                </a:lnTo>
                <a:lnTo>
                  <a:pt x="11236" y="10413"/>
                </a:lnTo>
                <a:lnTo>
                  <a:pt x="11278" y="10370"/>
                </a:lnTo>
                <a:lnTo>
                  <a:pt x="11319" y="10324"/>
                </a:lnTo>
                <a:lnTo>
                  <a:pt x="11359" y="10278"/>
                </a:lnTo>
                <a:lnTo>
                  <a:pt x="11399" y="10233"/>
                </a:lnTo>
                <a:lnTo>
                  <a:pt x="11399" y="14106"/>
                </a:lnTo>
                <a:lnTo>
                  <a:pt x="11399" y="14106"/>
                </a:lnTo>
                <a:lnTo>
                  <a:pt x="11298" y="14155"/>
                </a:lnTo>
                <a:lnTo>
                  <a:pt x="11196" y="14202"/>
                </a:lnTo>
                <a:lnTo>
                  <a:pt x="11094" y="14248"/>
                </a:lnTo>
                <a:lnTo>
                  <a:pt x="10991" y="14292"/>
                </a:lnTo>
                <a:lnTo>
                  <a:pt x="10887" y="14334"/>
                </a:lnTo>
                <a:lnTo>
                  <a:pt x="10783" y="14377"/>
                </a:lnTo>
                <a:lnTo>
                  <a:pt x="10676" y="14417"/>
                </a:lnTo>
                <a:lnTo>
                  <a:pt x="10571" y="14456"/>
                </a:lnTo>
                <a:lnTo>
                  <a:pt x="10463" y="14493"/>
                </a:lnTo>
                <a:lnTo>
                  <a:pt x="10356" y="14529"/>
                </a:lnTo>
                <a:lnTo>
                  <a:pt x="10247" y="14563"/>
                </a:lnTo>
                <a:lnTo>
                  <a:pt x="10138" y="14596"/>
                </a:lnTo>
                <a:lnTo>
                  <a:pt x="10027" y="14628"/>
                </a:lnTo>
                <a:lnTo>
                  <a:pt x="9917" y="14658"/>
                </a:lnTo>
                <a:lnTo>
                  <a:pt x="9806" y="14687"/>
                </a:lnTo>
                <a:lnTo>
                  <a:pt x="9694" y="14713"/>
                </a:lnTo>
                <a:lnTo>
                  <a:pt x="9581" y="14738"/>
                </a:lnTo>
                <a:lnTo>
                  <a:pt x="9469" y="14762"/>
                </a:lnTo>
                <a:lnTo>
                  <a:pt x="9355" y="14785"/>
                </a:lnTo>
                <a:lnTo>
                  <a:pt x="9241" y="14805"/>
                </a:lnTo>
                <a:lnTo>
                  <a:pt x="9126" y="14825"/>
                </a:lnTo>
                <a:lnTo>
                  <a:pt x="9011" y="14842"/>
                </a:lnTo>
                <a:lnTo>
                  <a:pt x="8894" y="14858"/>
                </a:lnTo>
                <a:lnTo>
                  <a:pt x="8778" y="14873"/>
                </a:lnTo>
                <a:lnTo>
                  <a:pt x="8661" y="14886"/>
                </a:lnTo>
                <a:lnTo>
                  <a:pt x="8543" y="14896"/>
                </a:lnTo>
                <a:lnTo>
                  <a:pt x="8424" y="14905"/>
                </a:lnTo>
                <a:lnTo>
                  <a:pt x="8306" y="14913"/>
                </a:lnTo>
                <a:lnTo>
                  <a:pt x="8187" y="14919"/>
                </a:lnTo>
                <a:lnTo>
                  <a:pt x="8067" y="14923"/>
                </a:lnTo>
                <a:lnTo>
                  <a:pt x="7947" y="14926"/>
                </a:lnTo>
                <a:lnTo>
                  <a:pt x="7827" y="14927"/>
                </a:lnTo>
                <a:lnTo>
                  <a:pt x="7827" y="14927"/>
                </a:lnTo>
                <a:lnTo>
                  <a:pt x="7725" y="14927"/>
                </a:lnTo>
                <a:lnTo>
                  <a:pt x="7625" y="14924"/>
                </a:lnTo>
                <a:lnTo>
                  <a:pt x="7524" y="14921"/>
                </a:lnTo>
                <a:lnTo>
                  <a:pt x="7425" y="14918"/>
                </a:lnTo>
                <a:lnTo>
                  <a:pt x="7325" y="14912"/>
                </a:lnTo>
                <a:lnTo>
                  <a:pt x="7226" y="14905"/>
                </a:lnTo>
                <a:lnTo>
                  <a:pt x="7126" y="14897"/>
                </a:lnTo>
                <a:lnTo>
                  <a:pt x="7027" y="14888"/>
                </a:lnTo>
                <a:lnTo>
                  <a:pt x="6928" y="14879"/>
                </a:lnTo>
                <a:lnTo>
                  <a:pt x="6830" y="14867"/>
                </a:lnTo>
                <a:lnTo>
                  <a:pt x="6733" y="14855"/>
                </a:lnTo>
                <a:lnTo>
                  <a:pt x="6636" y="14841"/>
                </a:lnTo>
                <a:lnTo>
                  <a:pt x="6539" y="14826"/>
                </a:lnTo>
                <a:lnTo>
                  <a:pt x="6441" y="14810"/>
                </a:lnTo>
                <a:lnTo>
                  <a:pt x="6346" y="14793"/>
                </a:lnTo>
                <a:lnTo>
                  <a:pt x="6250" y="14776"/>
                </a:lnTo>
                <a:lnTo>
                  <a:pt x="6155" y="14756"/>
                </a:lnTo>
                <a:lnTo>
                  <a:pt x="6059" y="14736"/>
                </a:lnTo>
                <a:lnTo>
                  <a:pt x="5965" y="14714"/>
                </a:lnTo>
                <a:lnTo>
                  <a:pt x="5871" y="14692"/>
                </a:lnTo>
                <a:lnTo>
                  <a:pt x="5777" y="14668"/>
                </a:lnTo>
                <a:lnTo>
                  <a:pt x="5685" y="14644"/>
                </a:lnTo>
                <a:lnTo>
                  <a:pt x="5591" y="14618"/>
                </a:lnTo>
                <a:lnTo>
                  <a:pt x="5499" y="14592"/>
                </a:lnTo>
                <a:lnTo>
                  <a:pt x="5408" y="14563"/>
                </a:lnTo>
                <a:lnTo>
                  <a:pt x="5317" y="14535"/>
                </a:lnTo>
                <a:lnTo>
                  <a:pt x="5226" y="14505"/>
                </a:lnTo>
                <a:lnTo>
                  <a:pt x="5136" y="14474"/>
                </a:lnTo>
                <a:lnTo>
                  <a:pt x="5046" y="14442"/>
                </a:lnTo>
                <a:lnTo>
                  <a:pt x="4957" y="14409"/>
                </a:lnTo>
                <a:lnTo>
                  <a:pt x="4868" y="14376"/>
                </a:lnTo>
                <a:lnTo>
                  <a:pt x="4781" y="14340"/>
                </a:lnTo>
                <a:lnTo>
                  <a:pt x="4693" y="14305"/>
                </a:lnTo>
                <a:lnTo>
                  <a:pt x="4606" y="14267"/>
                </a:lnTo>
                <a:lnTo>
                  <a:pt x="4520" y="14229"/>
                </a:lnTo>
                <a:lnTo>
                  <a:pt x="4433" y="14190"/>
                </a:lnTo>
                <a:lnTo>
                  <a:pt x="4348" y="14152"/>
                </a:lnTo>
                <a:lnTo>
                  <a:pt x="4264" y="14110"/>
                </a:lnTo>
                <a:lnTo>
                  <a:pt x="4179" y="14068"/>
                </a:lnTo>
                <a:lnTo>
                  <a:pt x="4096" y="14026"/>
                </a:lnTo>
                <a:lnTo>
                  <a:pt x="4014" y="13982"/>
                </a:lnTo>
                <a:lnTo>
                  <a:pt x="3931" y="13938"/>
                </a:lnTo>
                <a:lnTo>
                  <a:pt x="3849" y="13892"/>
                </a:lnTo>
                <a:lnTo>
                  <a:pt x="3768" y="13846"/>
                </a:lnTo>
                <a:lnTo>
                  <a:pt x="3688" y="13799"/>
                </a:lnTo>
                <a:lnTo>
                  <a:pt x="3608" y="13751"/>
                </a:lnTo>
                <a:lnTo>
                  <a:pt x="3529" y="13702"/>
                </a:lnTo>
                <a:lnTo>
                  <a:pt x="3451" y="13652"/>
                </a:lnTo>
                <a:lnTo>
                  <a:pt x="3373" y="13602"/>
                </a:lnTo>
                <a:lnTo>
                  <a:pt x="3295" y="13550"/>
                </a:lnTo>
                <a:lnTo>
                  <a:pt x="3220" y="13498"/>
                </a:lnTo>
                <a:lnTo>
                  <a:pt x="3144" y="13444"/>
                </a:lnTo>
                <a:lnTo>
                  <a:pt x="3069" y="13390"/>
                </a:lnTo>
                <a:lnTo>
                  <a:pt x="2995" y="13335"/>
                </a:lnTo>
                <a:lnTo>
                  <a:pt x="2921" y="13279"/>
                </a:lnTo>
                <a:lnTo>
                  <a:pt x="2848" y="13222"/>
                </a:lnTo>
                <a:lnTo>
                  <a:pt x="2776" y="13165"/>
                </a:lnTo>
                <a:lnTo>
                  <a:pt x="2704" y="13107"/>
                </a:lnTo>
                <a:lnTo>
                  <a:pt x="2634" y="13047"/>
                </a:lnTo>
                <a:lnTo>
                  <a:pt x="2564" y="12988"/>
                </a:lnTo>
                <a:lnTo>
                  <a:pt x="2495" y="12927"/>
                </a:lnTo>
                <a:lnTo>
                  <a:pt x="2426" y="12865"/>
                </a:lnTo>
                <a:lnTo>
                  <a:pt x="2359" y="12804"/>
                </a:lnTo>
                <a:lnTo>
                  <a:pt x="2292" y="12741"/>
                </a:lnTo>
                <a:lnTo>
                  <a:pt x="2226" y="12677"/>
                </a:lnTo>
                <a:lnTo>
                  <a:pt x="2161" y="12613"/>
                </a:lnTo>
                <a:lnTo>
                  <a:pt x="2097" y="12548"/>
                </a:lnTo>
                <a:lnTo>
                  <a:pt x="2033" y="12481"/>
                </a:lnTo>
                <a:lnTo>
                  <a:pt x="1971" y="12415"/>
                </a:lnTo>
                <a:lnTo>
                  <a:pt x="1908" y="12348"/>
                </a:lnTo>
                <a:lnTo>
                  <a:pt x="1847" y="12279"/>
                </a:lnTo>
                <a:lnTo>
                  <a:pt x="1787" y="12210"/>
                </a:lnTo>
                <a:lnTo>
                  <a:pt x="1727" y="12142"/>
                </a:lnTo>
                <a:lnTo>
                  <a:pt x="1670" y="12071"/>
                </a:lnTo>
                <a:lnTo>
                  <a:pt x="1611" y="12000"/>
                </a:lnTo>
                <a:lnTo>
                  <a:pt x="1555" y="11929"/>
                </a:lnTo>
                <a:lnTo>
                  <a:pt x="1498" y="11857"/>
                </a:lnTo>
                <a:lnTo>
                  <a:pt x="1444" y="11784"/>
                </a:lnTo>
                <a:lnTo>
                  <a:pt x="1389" y="11711"/>
                </a:lnTo>
                <a:lnTo>
                  <a:pt x="1336" y="11636"/>
                </a:lnTo>
                <a:lnTo>
                  <a:pt x="1284" y="11561"/>
                </a:lnTo>
                <a:lnTo>
                  <a:pt x="1233" y="11486"/>
                </a:lnTo>
                <a:lnTo>
                  <a:pt x="1183" y="11410"/>
                </a:lnTo>
                <a:lnTo>
                  <a:pt x="1133" y="11334"/>
                </a:lnTo>
                <a:lnTo>
                  <a:pt x="1085" y="11256"/>
                </a:lnTo>
                <a:lnTo>
                  <a:pt x="1037" y="11178"/>
                </a:lnTo>
                <a:lnTo>
                  <a:pt x="990" y="11100"/>
                </a:lnTo>
                <a:lnTo>
                  <a:pt x="944" y="11020"/>
                </a:lnTo>
                <a:lnTo>
                  <a:pt x="900" y="10941"/>
                </a:lnTo>
                <a:lnTo>
                  <a:pt x="856" y="10861"/>
                </a:lnTo>
                <a:lnTo>
                  <a:pt x="814" y="10780"/>
                </a:lnTo>
                <a:lnTo>
                  <a:pt x="772" y="10699"/>
                </a:lnTo>
                <a:lnTo>
                  <a:pt x="731" y="10617"/>
                </a:lnTo>
                <a:lnTo>
                  <a:pt x="691" y="10534"/>
                </a:lnTo>
                <a:lnTo>
                  <a:pt x="653" y="10452"/>
                </a:lnTo>
                <a:lnTo>
                  <a:pt x="615" y="10369"/>
                </a:lnTo>
                <a:lnTo>
                  <a:pt x="579" y="10284"/>
                </a:lnTo>
                <a:lnTo>
                  <a:pt x="543" y="10199"/>
                </a:lnTo>
                <a:lnTo>
                  <a:pt x="508" y="10115"/>
                </a:lnTo>
                <a:lnTo>
                  <a:pt x="474" y="10029"/>
                </a:lnTo>
                <a:lnTo>
                  <a:pt x="442" y="9943"/>
                </a:lnTo>
                <a:lnTo>
                  <a:pt x="411" y="9856"/>
                </a:lnTo>
                <a:lnTo>
                  <a:pt x="381" y="9770"/>
                </a:lnTo>
                <a:lnTo>
                  <a:pt x="352" y="9683"/>
                </a:lnTo>
                <a:lnTo>
                  <a:pt x="323" y="9595"/>
                </a:lnTo>
                <a:lnTo>
                  <a:pt x="297" y="9507"/>
                </a:lnTo>
                <a:lnTo>
                  <a:pt x="271" y="9417"/>
                </a:lnTo>
                <a:lnTo>
                  <a:pt x="247" y="9328"/>
                </a:lnTo>
                <a:lnTo>
                  <a:pt x="223" y="9239"/>
                </a:lnTo>
                <a:lnTo>
                  <a:pt x="200" y="9149"/>
                </a:lnTo>
                <a:lnTo>
                  <a:pt x="179" y="9059"/>
                </a:lnTo>
                <a:lnTo>
                  <a:pt x="159" y="8967"/>
                </a:lnTo>
                <a:lnTo>
                  <a:pt x="140" y="8876"/>
                </a:lnTo>
                <a:lnTo>
                  <a:pt x="122" y="8784"/>
                </a:lnTo>
                <a:lnTo>
                  <a:pt x="105" y="8693"/>
                </a:lnTo>
                <a:lnTo>
                  <a:pt x="90" y="8600"/>
                </a:lnTo>
                <a:lnTo>
                  <a:pt x="75" y="8506"/>
                </a:lnTo>
                <a:lnTo>
                  <a:pt x="63" y="8414"/>
                </a:lnTo>
                <a:lnTo>
                  <a:pt x="51" y="8320"/>
                </a:lnTo>
                <a:lnTo>
                  <a:pt x="40" y="8226"/>
                </a:lnTo>
                <a:lnTo>
                  <a:pt x="31" y="8132"/>
                </a:lnTo>
                <a:lnTo>
                  <a:pt x="22" y="8038"/>
                </a:lnTo>
                <a:lnTo>
                  <a:pt x="15" y="7943"/>
                </a:lnTo>
                <a:lnTo>
                  <a:pt x="10" y="7847"/>
                </a:lnTo>
                <a:lnTo>
                  <a:pt x="6" y="7752"/>
                </a:lnTo>
                <a:lnTo>
                  <a:pt x="2" y="7656"/>
                </a:lnTo>
                <a:lnTo>
                  <a:pt x="1" y="7560"/>
                </a:lnTo>
                <a:lnTo>
                  <a:pt x="0" y="7463"/>
                </a:lnTo>
                <a:lnTo>
                  <a:pt x="0" y="7463"/>
                </a:lnTo>
                <a:close/>
              </a:path>
            </a:pathLst>
          </a:custGeom>
          <a:gradFill>
            <a:gsLst>
              <a:gs pos="23000">
                <a:schemeClr val="accent2"/>
              </a:gs>
              <a:gs pos="86000">
                <a:schemeClr val="accent1"/>
              </a:gs>
            </a:gsLst>
            <a:lin ang="72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5A904271-6185-4C64-833D-ED29804F6495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294207" y="5638800"/>
            <a:ext cx="1927685" cy="1219200"/>
          </a:xfrm>
          <a:custGeom>
            <a:avLst/>
            <a:gdLst>
              <a:gd name="T0" fmla="*/ 3261 w 6358"/>
              <a:gd name="T1" fmla="*/ 0 h 3840"/>
              <a:gd name="T2" fmla="*/ 3503 w 6358"/>
              <a:gd name="T3" fmla="*/ 15 h 3840"/>
              <a:gd name="T4" fmla="*/ 3742 w 6358"/>
              <a:gd name="T5" fmla="*/ 47 h 3840"/>
              <a:gd name="T6" fmla="*/ 3973 w 6358"/>
              <a:gd name="T7" fmla="*/ 95 h 3840"/>
              <a:gd name="T8" fmla="*/ 4198 w 6358"/>
              <a:gd name="T9" fmla="*/ 159 h 3840"/>
              <a:gd name="T10" fmla="*/ 4415 w 6358"/>
              <a:gd name="T11" fmla="*/ 238 h 3840"/>
              <a:gd name="T12" fmla="*/ 4625 w 6358"/>
              <a:gd name="T13" fmla="*/ 331 h 3840"/>
              <a:gd name="T14" fmla="*/ 4827 w 6358"/>
              <a:gd name="T15" fmla="*/ 438 h 3840"/>
              <a:gd name="T16" fmla="*/ 5018 w 6358"/>
              <a:gd name="T17" fmla="*/ 559 h 3840"/>
              <a:gd name="T18" fmla="*/ 5201 w 6358"/>
              <a:gd name="T19" fmla="*/ 692 h 3840"/>
              <a:gd name="T20" fmla="*/ 5372 w 6358"/>
              <a:gd name="T21" fmla="*/ 837 h 3840"/>
              <a:gd name="T22" fmla="*/ 5532 w 6358"/>
              <a:gd name="T23" fmla="*/ 992 h 3840"/>
              <a:gd name="T24" fmla="*/ 5679 w 6358"/>
              <a:gd name="T25" fmla="*/ 1159 h 3840"/>
              <a:gd name="T26" fmla="*/ 5815 w 6358"/>
              <a:gd name="T27" fmla="*/ 1336 h 3840"/>
              <a:gd name="T28" fmla="*/ 5937 w 6358"/>
              <a:gd name="T29" fmla="*/ 1522 h 3840"/>
              <a:gd name="T30" fmla="*/ 6044 w 6358"/>
              <a:gd name="T31" fmla="*/ 1717 h 3840"/>
              <a:gd name="T32" fmla="*/ 6137 w 6358"/>
              <a:gd name="T33" fmla="*/ 1919 h 3840"/>
              <a:gd name="T34" fmla="*/ 6215 w 6358"/>
              <a:gd name="T35" fmla="*/ 2130 h 3840"/>
              <a:gd name="T36" fmla="*/ 6276 w 6358"/>
              <a:gd name="T37" fmla="*/ 2346 h 3840"/>
              <a:gd name="T38" fmla="*/ 6320 w 6358"/>
              <a:gd name="T39" fmla="*/ 2569 h 3840"/>
              <a:gd name="T40" fmla="*/ 6348 w 6358"/>
              <a:gd name="T41" fmla="*/ 2797 h 3840"/>
              <a:gd name="T42" fmla="*/ 6358 w 6358"/>
              <a:gd name="T43" fmla="*/ 3031 h 3840"/>
              <a:gd name="T44" fmla="*/ 6355 w 6358"/>
              <a:gd name="T45" fmla="*/ 3136 h 3840"/>
              <a:gd name="T46" fmla="*/ 6346 w 6358"/>
              <a:gd name="T47" fmla="*/ 3291 h 3840"/>
              <a:gd name="T48" fmla="*/ 6328 w 6358"/>
              <a:gd name="T49" fmla="*/ 3444 h 3840"/>
              <a:gd name="T50" fmla="*/ 6303 w 6358"/>
              <a:gd name="T51" fmla="*/ 3594 h 3840"/>
              <a:gd name="T52" fmla="*/ 6269 w 6358"/>
              <a:gd name="T53" fmla="*/ 3743 h 3840"/>
              <a:gd name="T54" fmla="*/ 115 w 6358"/>
              <a:gd name="T55" fmla="*/ 3840 h 3840"/>
              <a:gd name="T56" fmla="*/ 88 w 6358"/>
              <a:gd name="T57" fmla="*/ 3743 h 3840"/>
              <a:gd name="T58" fmla="*/ 55 w 6358"/>
              <a:gd name="T59" fmla="*/ 3594 h 3840"/>
              <a:gd name="T60" fmla="*/ 29 w 6358"/>
              <a:gd name="T61" fmla="*/ 3444 h 3840"/>
              <a:gd name="T62" fmla="*/ 11 w 6358"/>
              <a:gd name="T63" fmla="*/ 3291 h 3840"/>
              <a:gd name="T64" fmla="*/ 1 w 6358"/>
              <a:gd name="T65" fmla="*/ 3136 h 3840"/>
              <a:gd name="T66" fmla="*/ 0 w 6358"/>
              <a:gd name="T67" fmla="*/ 3031 h 3840"/>
              <a:gd name="T68" fmla="*/ 8 w 6358"/>
              <a:gd name="T69" fmla="*/ 2797 h 3840"/>
              <a:gd name="T70" fmla="*/ 36 w 6358"/>
              <a:gd name="T71" fmla="*/ 2569 h 3840"/>
              <a:gd name="T72" fmla="*/ 80 w 6358"/>
              <a:gd name="T73" fmla="*/ 2346 h 3840"/>
              <a:gd name="T74" fmla="*/ 142 w 6358"/>
              <a:gd name="T75" fmla="*/ 2130 h 3840"/>
              <a:gd name="T76" fmla="*/ 220 w 6358"/>
              <a:gd name="T77" fmla="*/ 1919 h 3840"/>
              <a:gd name="T78" fmla="*/ 313 w 6358"/>
              <a:gd name="T79" fmla="*/ 1717 h 3840"/>
              <a:gd name="T80" fmla="*/ 421 w 6358"/>
              <a:gd name="T81" fmla="*/ 1522 h 3840"/>
              <a:gd name="T82" fmla="*/ 542 w 6358"/>
              <a:gd name="T83" fmla="*/ 1336 h 3840"/>
              <a:gd name="T84" fmla="*/ 677 w 6358"/>
              <a:gd name="T85" fmla="*/ 1159 h 3840"/>
              <a:gd name="T86" fmla="*/ 825 w 6358"/>
              <a:gd name="T87" fmla="*/ 992 h 3840"/>
              <a:gd name="T88" fmla="*/ 985 w 6358"/>
              <a:gd name="T89" fmla="*/ 837 h 3840"/>
              <a:gd name="T90" fmla="*/ 1157 w 6358"/>
              <a:gd name="T91" fmla="*/ 692 h 3840"/>
              <a:gd name="T92" fmla="*/ 1338 w 6358"/>
              <a:gd name="T93" fmla="*/ 559 h 3840"/>
              <a:gd name="T94" fmla="*/ 1530 w 6358"/>
              <a:gd name="T95" fmla="*/ 438 h 3840"/>
              <a:gd name="T96" fmla="*/ 1731 w 6358"/>
              <a:gd name="T97" fmla="*/ 331 h 3840"/>
              <a:gd name="T98" fmla="*/ 1941 w 6358"/>
              <a:gd name="T99" fmla="*/ 238 h 3840"/>
              <a:gd name="T100" fmla="*/ 2159 w 6358"/>
              <a:gd name="T101" fmla="*/ 159 h 3840"/>
              <a:gd name="T102" fmla="*/ 2384 w 6358"/>
              <a:gd name="T103" fmla="*/ 95 h 3840"/>
              <a:gd name="T104" fmla="*/ 2616 w 6358"/>
              <a:gd name="T105" fmla="*/ 47 h 3840"/>
              <a:gd name="T106" fmla="*/ 2853 w 6358"/>
              <a:gd name="T107" fmla="*/ 15 h 3840"/>
              <a:gd name="T108" fmla="*/ 3097 w 6358"/>
              <a:gd name="T109" fmla="*/ 0 h 3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8" h="3840">
                <a:moveTo>
                  <a:pt x="3178" y="0"/>
                </a:moveTo>
                <a:lnTo>
                  <a:pt x="3178" y="0"/>
                </a:lnTo>
                <a:lnTo>
                  <a:pt x="3261" y="0"/>
                </a:lnTo>
                <a:lnTo>
                  <a:pt x="3342" y="3"/>
                </a:lnTo>
                <a:lnTo>
                  <a:pt x="3423" y="8"/>
                </a:lnTo>
                <a:lnTo>
                  <a:pt x="3503" y="15"/>
                </a:lnTo>
                <a:lnTo>
                  <a:pt x="3583" y="24"/>
                </a:lnTo>
                <a:lnTo>
                  <a:pt x="3662" y="34"/>
                </a:lnTo>
                <a:lnTo>
                  <a:pt x="3742" y="47"/>
                </a:lnTo>
                <a:lnTo>
                  <a:pt x="3820" y="61"/>
                </a:lnTo>
                <a:lnTo>
                  <a:pt x="3896" y="77"/>
                </a:lnTo>
                <a:lnTo>
                  <a:pt x="3973" y="95"/>
                </a:lnTo>
                <a:lnTo>
                  <a:pt x="4049" y="114"/>
                </a:lnTo>
                <a:lnTo>
                  <a:pt x="4124" y="136"/>
                </a:lnTo>
                <a:lnTo>
                  <a:pt x="4198" y="159"/>
                </a:lnTo>
                <a:lnTo>
                  <a:pt x="4272" y="183"/>
                </a:lnTo>
                <a:lnTo>
                  <a:pt x="4345" y="209"/>
                </a:lnTo>
                <a:lnTo>
                  <a:pt x="4415" y="238"/>
                </a:lnTo>
                <a:lnTo>
                  <a:pt x="4486" y="267"/>
                </a:lnTo>
                <a:lnTo>
                  <a:pt x="4557" y="298"/>
                </a:lnTo>
                <a:lnTo>
                  <a:pt x="4625" y="331"/>
                </a:lnTo>
                <a:lnTo>
                  <a:pt x="4694" y="366"/>
                </a:lnTo>
                <a:lnTo>
                  <a:pt x="4761" y="401"/>
                </a:lnTo>
                <a:lnTo>
                  <a:pt x="4827" y="438"/>
                </a:lnTo>
                <a:lnTo>
                  <a:pt x="4891" y="477"/>
                </a:lnTo>
                <a:lnTo>
                  <a:pt x="4956" y="517"/>
                </a:lnTo>
                <a:lnTo>
                  <a:pt x="5018" y="559"/>
                </a:lnTo>
                <a:lnTo>
                  <a:pt x="5081" y="601"/>
                </a:lnTo>
                <a:lnTo>
                  <a:pt x="5141" y="646"/>
                </a:lnTo>
                <a:lnTo>
                  <a:pt x="5201" y="692"/>
                </a:lnTo>
                <a:lnTo>
                  <a:pt x="5259" y="738"/>
                </a:lnTo>
                <a:lnTo>
                  <a:pt x="5316" y="786"/>
                </a:lnTo>
                <a:lnTo>
                  <a:pt x="5372" y="837"/>
                </a:lnTo>
                <a:lnTo>
                  <a:pt x="5426" y="887"/>
                </a:lnTo>
                <a:lnTo>
                  <a:pt x="5480" y="940"/>
                </a:lnTo>
                <a:lnTo>
                  <a:pt x="5532" y="992"/>
                </a:lnTo>
                <a:lnTo>
                  <a:pt x="5582" y="1047"/>
                </a:lnTo>
                <a:lnTo>
                  <a:pt x="5631" y="1102"/>
                </a:lnTo>
                <a:lnTo>
                  <a:pt x="5679" y="1159"/>
                </a:lnTo>
                <a:lnTo>
                  <a:pt x="5726" y="1217"/>
                </a:lnTo>
                <a:lnTo>
                  <a:pt x="5771" y="1276"/>
                </a:lnTo>
                <a:lnTo>
                  <a:pt x="5815" y="1336"/>
                </a:lnTo>
                <a:lnTo>
                  <a:pt x="5857" y="1397"/>
                </a:lnTo>
                <a:lnTo>
                  <a:pt x="5897" y="1459"/>
                </a:lnTo>
                <a:lnTo>
                  <a:pt x="5937" y="1522"/>
                </a:lnTo>
                <a:lnTo>
                  <a:pt x="5974" y="1586"/>
                </a:lnTo>
                <a:lnTo>
                  <a:pt x="6010" y="1651"/>
                </a:lnTo>
                <a:lnTo>
                  <a:pt x="6044" y="1717"/>
                </a:lnTo>
                <a:lnTo>
                  <a:pt x="6077" y="1783"/>
                </a:lnTo>
                <a:lnTo>
                  <a:pt x="6108" y="1851"/>
                </a:lnTo>
                <a:lnTo>
                  <a:pt x="6137" y="1919"/>
                </a:lnTo>
                <a:lnTo>
                  <a:pt x="6165" y="1988"/>
                </a:lnTo>
                <a:lnTo>
                  <a:pt x="6191" y="2059"/>
                </a:lnTo>
                <a:lnTo>
                  <a:pt x="6215" y="2130"/>
                </a:lnTo>
                <a:lnTo>
                  <a:pt x="6237" y="2201"/>
                </a:lnTo>
                <a:lnTo>
                  <a:pt x="6257" y="2273"/>
                </a:lnTo>
                <a:lnTo>
                  <a:pt x="6276" y="2346"/>
                </a:lnTo>
                <a:lnTo>
                  <a:pt x="6293" y="2420"/>
                </a:lnTo>
                <a:lnTo>
                  <a:pt x="6307" y="2494"/>
                </a:lnTo>
                <a:lnTo>
                  <a:pt x="6320" y="2569"/>
                </a:lnTo>
                <a:lnTo>
                  <a:pt x="6332" y="2644"/>
                </a:lnTo>
                <a:lnTo>
                  <a:pt x="6341" y="2721"/>
                </a:lnTo>
                <a:lnTo>
                  <a:pt x="6348" y="2797"/>
                </a:lnTo>
                <a:lnTo>
                  <a:pt x="6353" y="2875"/>
                </a:lnTo>
                <a:lnTo>
                  <a:pt x="6356" y="2953"/>
                </a:lnTo>
                <a:lnTo>
                  <a:pt x="6358" y="3031"/>
                </a:lnTo>
                <a:lnTo>
                  <a:pt x="6358" y="3031"/>
                </a:lnTo>
                <a:lnTo>
                  <a:pt x="6356" y="3083"/>
                </a:lnTo>
                <a:lnTo>
                  <a:pt x="6355" y="3136"/>
                </a:lnTo>
                <a:lnTo>
                  <a:pt x="6353" y="3187"/>
                </a:lnTo>
                <a:lnTo>
                  <a:pt x="6350" y="3240"/>
                </a:lnTo>
                <a:lnTo>
                  <a:pt x="6346" y="3291"/>
                </a:lnTo>
                <a:lnTo>
                  <a:pt x="6341" y="3343"/>
                </a:lnTo>
                <a:lnTo>
                  <a:pt x="6335" y="3393"/>
                </a:lnTo>
                <a:lnTo>
                  <a:pt x="6328" y="3444"/>
                </a:lnTo>
                <a:lnTo>
                  <a:pt x="6320" y="3495"/>
                </a:lnTo>
                <a:lnTo>
                  <a:pt x="6311" y="3545"/>
                </a:lnTo>
                <a:lnTo>
                  <a:pt x="6303" y="3594"/>
                </a:lnTo>
                <a:lnTo>
                  <a:pt x="6292" y="3645"/>
                </a:lnTo>
                <a:lnTo>
                  <a:pt x="6281" y="3694"/>
                </a:lnTo>
                <a:lnTo>
                  <a:pt x="6269" y="3743"/>
                </a:lnTo>
                <a:lnTo>
                  <a:pt x="6256" y="3792"/>
                </a:lnTo>
                <a:lnTo>
                  <a:pt x="6243" y="3840"/>
                </a:lnTo>
                <a:lnTo>
                  <a:pt x="115" y="3840"/>
                </a:lnTo>
                <a:lnTo>
                  <a:pt x="115" y="3840"/>
                </a:lnTo>
                <a:lnTo>
                  <a:pt x="102" y="3792"/>
                </a:lnTo>
                <a:lnTo>
                  <a:pt x="88" y="3743"/>
                </a:lnTo>
                <a:lnTo>
                  <a:pt x="76" y="3694"/>
                </a:lnTo>
                <a:lnTo>
                  <a:pt x="66" y="3645"/>
                </a:lnTo>
                <a:lnTo>
                  <a:pt x="55" y="3594"/>
                </a:lnTo>
                <a:lnTo>
                  <a:pt x="45" y="3545"/>
                </a:lnTo>
                <a:lnTo>
                  <a:pt x="37" y="3495"/>
                </a:lnTo>
                <a:lnTo>
                  <a:pt x="29" y="3444"/>
                </a:lnTo>
                <a:lnTo>
                  <a:pt x="23" y="3393"/>
                </a:lnTo>
                <a:lnTo>
                  <a:pt x="17" y="3343"/>
                </a:lnTo>
                <a:lnTo>
                  <a:pt x="11" y="3291"/>
                </a:lnTo>
                <a:lnTo>
                  <a:pt x="7" y="3240"/>
                </a:lnTo>
                <a:lnTo>
                  <a:pt x="3" y="3187"/>
                </a:lnTo>
                <a:lnTo>
                  <a:pt x="1" y="3136"/>
                </a:lnTo>
                <a:lnTo>
                  <a:pt x="0" y="3083"/>
                </a:lnTo>
                <a:lnTo>
                  <a:pt x="0" y="3031"/>
                </a:lnTo>
                <a:lnTo>
                  <a:pt x="0" y="3031"/>
                </a:lnTo>
                <a:lnTo>
                  <a:pt x="0" y="2953"/>
                </a:lnTo>
                <a:lnTo>
                  <a:pt x="3" y="2875"/>
                </a:lnTo>
                <a:lnTo>
                  <a:pt x="8" y="2797"/>
                </a:lnTo>
                <a:lnTo>
                  <a:pt x="15" y="2721"/>
                </a:lnTo>
                <a:lnTo>
                  <a:pt x="25" y="2644"/>
                </a:lnTo>
                <a:lnTo>
                  <a:pt x="36" y="2569"/>
                </a:lnTo>
                <a:lnTo>
                  <a:pt x="49" y="2494"/>
                </a:lnTo>
                <a:lnTo>
                  <a:pt x="63" y="2420"/>
                </a:lnTo>
                <a:lnTo>
                  <a:pt x="80" y="2346"/>
                </a:lnTo>
                <a:lnTo>
                  <a:pt x="99" y="2273"/>
                </a:lnTo>
                <a:lnTo>
                  <a:pt x="120" y="2201"/>
                </a:lnTo>
                <a:lnTo>
                  <a:pt x="142" y="2130"/>
                </a:lnTo>
                <a:lnTo>
                  <a:pt x="166" y="2059"/>
                </a:lnTo>
                <a:lnTo>
                  <a:pt x="192" y="1988"/>
                </a:lnTo>
                <a:lnTo>
                  <a:pt x="220" y="1919"/>
                </a:lnTo>
                <a:lnTo>
                  <a:pt x="249" y="1851"/>
                </a:lnTo>
                <a:lnTo>
                  <a:pt x="280" y="1783"/>
                </a:lnTo>
                <a:lnTo>
                  <a:pt x="313" y="1717"/>
                </a:lnTo>
                <a:lnTo>
                  <a:pt x="347" y="1651"/>
                </a:lnTo>
                <a:lnTo>
                  <a:pt x="383" y="1586"/>
                </a:lnTo>
                <a:lnTo>
                  <a:pt x="421" y="1522"/>
                </a:lnTo>
                <a:lnTo>
                  <a:pt x="459" y="1459"/>
                </a:lnTo>
                <a:lnTo>
                  <a:pt x="500" y="1397"/>
                </a:lnTo>
                <a:lnTo>
                  <a:pt x="542" y="1336"/>
                </a:lnTo>
                <a:lnTo>
                  <a:pt x="586" y="1276"/>
                </a:lnTo>
                <a:lnTo>
                  <a:pt x="630" y="1217"/>
                </a:lnTo>
                <a:lnTo>
                  <a:pt x="677" y="1159"/>
                </a:lnTo>
                <a:lnTo>
                  <a:pt x="725" y="1102"/>
                </a:lnTo>
                <a:lnTo>
                  <a:pt x="774" y="1047"/>
                </a:lnTo>
                <a:lnTo>
                  <a:pt x="825" y="992"/>
                </a:lnTo>
                <a:lnTo>
                  <a:pt x="877" y="940"/>
                </a:lnTo>
                <a:lnTo>
                  <a:pt x="930" y="887"/>
                </a:lnTo>
                <a:lnTo>
                  <a:pt x="985" y="837"/>
                </a:lnTo>
                <a:lnTo>
                  <a:pt x="1040" y="786"/>
                </a:lnTo>
                <a:lnTo>
                  <a:pt x="1098" y="738"/>
                </a:lnTo>
                <a:lnTo>
                  <a:pt x="1157" y="692"/>
                </a:lnTo>
                <a:lnTo>
                  <a:pt x="1215" y="646"/>
                </a:lnTo>
                <a:lnTo>
                  <a:pt x="1277" y="601"/>
                </a:lnTo>
                <a:lnTo>
                  <a:pt x="1338" y="559"/>
                </a:lnTo>
                <a:lnTo>
                  <a:pt x="1401" y="517"/>
                </a:lnTo>
                <a:lnTo>
                  <a:pt x="1465" y="477"/>
                </a:lnTo>
                <a:lnTo>
                  <a:pt x="1530" y="438"/>
                </a:lnTo>
                <a:lnTo>
                  <a:pt x="1596" y="401"/>
                </a:lnTo>
                <a:lnTo>
                  <a:pt x="1663" y="366"/>
                </a:lnTo>
                <a:lnTo>
                  <a:pt x="1731" y="331"/>
                </a:lnTo>
                <a:lnTo>
                  <a:pt x="1801" y="298"/>
                </a:lnTo>
                <a:lnTo>
                  <a:pt x="1870" y="267"/>
                </a:lnTo>
                <a:lnTo>
                  <a:pt x="1941" y="238"/>
                </a:lnTo>
                <a:lnTo>
                  <a:pt x="2013" y="209"/>
                </a:lnTo>
                <a:lnTo>
                  <a:pt x="2086" y="183"/>
                </a:lnTo>
                <a:lnTo>
                  <a:pt x="2159" y="159"/>
                </a:lnTo>
                <a:lnTo>
                  <a:pt x="2233" y="136"/>
                </a:lnTo>
                <a:lnTo>
                  <a:pt x="2308" y="114"/>
                </a:lnTo>
                <a:lnTo>
                  <a:pt x="2384" y="95"/>
                </a:lnTo>
                <a:lnTo>
                  <a:pt x="2460" y="77"/>
                </a:lnTo>
                <a:lnTo>
                  <a:pt x="2538" y="61"/>
                </a:lnTo>
                <a:lnTo>
                  <a:pt x="2616" y="47"/>
                </a:lnTo>
                <a:lnTo>
                  <a:pt x="2694" y="34"/>
                </a:lnTo>
                <a:lnTo>
                  <a:pt x="2774" y="24"/>
                </a:lnTo>
                <a:lnTo>
                  <a:pt x="2853" y="15"/>
                </a:lnTo>
                <a:lnTo>
                  <a:pt x="2934" y="8"/>
                </a:lnTo>
                <a:lnTo>
                  <a:pt x="3015" y="3"/>
                </a:lnTo>
                <a:lnTo>
                  <a:pt x="3097" y="0"/>
                </a:lnTo>
                <a:lnTo>
                  <a:pt x="3178" y="0"/>
                </a:lnTo>
                <a:lnTo>
                  <a:pt x="31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112E6B1F-E414-4998-8D5E-9D043A09E002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2036763"/>
            <a:ext cx="2477803" cy="2787650"/>
          </a:xfrm>
          <a:custGeom>
            <a:avLst/>
            <a:gdLst>
              <a:gd name="T0" fmla="*/ 4425 w 8175"/>
              <a:gd name="T1" fmla="*/ 8777 h 8780"/>
              <a:gd name="T2" fmla="*/ 4132 w 8175"/>
              <a:gd name="T3" fmla="*/ 8758 h 8780"/>
              <a:gd name="T4" fmla="*/ 3844 w 8175"/>
              <a:gd name="T5" fmla="*/ 8721 h 8780"/>
              <a:gd name="T6" fmla="*/ 3452 w 8175"/>
              <a:gd name="T7" fmla="*/ 8642 h 8780"/>
              <a:gd name="T8" fmla="*/ 2915 w 8175"/>
              <a:gd name="T9" fmla="*/ 8475 h 8780"/>
              <a:gd name="T10" fmla="*/ 2408 w 8175"/>
              <a:gd name="T11" fmla="*/ 8250 h 8780"/>
              <a:gd name="T12" fmla="*/ 1938 w 8175"/>
              <a:gd name="T13" fmla="*/ 7970 h 8780"/>
              <a:gd name="T14" fmla="*/ 1508 w 8175"/>
              <a:gd name="T15" fmla="*/ 7640 h 8780"/>
              <a:gd name="T16" fmla="*/ 1122 w 8175"/>
              <a:gd name="T17" fmla="*/ 7262 h 8780"/>
              <a:gd name="T18" fmla="*/ 786 w 8175"/>
              <a:gd name="T19" fmla="*/ 6844 h 8780"/>
              <a:gd name="T20" fmla="*/ 503 w 8175"/>
              <a:gd name="T21" fmla="*/ 6389 h 8780"/>
              <a:gd name="T22" fmla="*/ 279 w 8175"/>
              <a:gd name="T23" fmla="*/ 5900 h 8780"/>
              <a:gd name="T24" fmla="*/ 117 w 8175"/>
              <a:gd name="T25" fmla="*/ 5382 h 8780"/>
              <a:gd name="T26" fmla="*/ 52 w 8175"/>
              <a:gd name="T27" fmla="*/ 5058 h 8780"/>
              <a:gd name="T28" fmla="*/ 18 w 8175"/>
              <a:gd name="T29" fmla="*/ 4784 h 8780"/>
              <a:gd name="T30" fmla="*/ 1 w 8175"/>
              <a:gd name="T31" fmla="*/ 4504 h 8780"/>
              <a:gd name="T32" fmla="*/ 1 w 8175"/>
              <a:gd name="T33" fmla="*/ 4276 h 8780"/>
              <a:gd name="T34" fmla="*/ 18 w 8175"/>
              <a:gd name="T35" fmla="*/ 3996 h 8780"/>
              <a:gd name="T36" fmla="*/ 52 w 8175"/>
              <a:gd name="T37" fmla="*/ 3722 h 8780"/>
              <a:gd name="T38" fmla="*/ 117 w 8175"/>
              <a:gd name="T39" fmla="*/ 3398 h 8780"/>
              <a:gd name="T40" fmla="*/ 279 w 8175"/>
              <a:gd name="T41" fmla="*/ 2881 h 8780"/>
              <a:gd name="T42" fmla="*/ 503 w 8175"/>
              <a:gd name="T43" fmla="*/ 2391 h 8780"/>
              <a:gd name="T44" fmla="*/ 786 w 8175"/>
              <a:gd name="T45" fmla="*/ 1935 h 8780"/>
              <a:gd name="T46" fmla="*/ 1122 w 8175"/>
              <a:gd name="T47" fmla="*/ 1517 h 8780"/>
              <a:gd name="T48" fmla="*/ 1508 w 8175"/>
              <a:gd name="T49" fmla="*/ 1141 h 8780"/>
              <a:gd name="T50" fmla="*/ 1938 w 8175"/>
              <a:gd name="T51" fmla="*/ 810 h 8780"/>
              <a:gd name="T52" fmla="*/ 2408 w 8175"/>
              <a:gd name="T53" fmla="*/ 530 h 8780"/>
              <a:gd name="T54" fmla="*/ 2915 w 8175"/>
              <a:gd name="T55" fmla="*/ 305 h 8780"/>
              <a:gd name="T56" fmla="*/ 3452 w 8175"/>
              <a:gd name="T57" fmla="*/ 138 h 8780"/>
              <a:gd name="T58" fmla="*/ 3844 w 8175"/>
              <a:gd name="T59" fmla="*/ 59 h 8780"/>
              <a:gd name="T60" fmla="*/ 4132 w 8175"/>
              <a:gd name="T61" fmla="*/ 22 h 8780"/>
              <a:gd name="T62" fmla="*/ 4425 w 8175"/>
              <a:gd name="T63" fmla="*/ 3 h 8780"/>
              <a:gd name="T64" fmla="*/ 4671 w 8175"/>
              <a:gd name="T65" fmla="*/ 1 h 8780"/>
              <a:gd name="T66" fmla="*/ 5004 w 8175"/>
              <a:gd name="T67" fmla="*/ 17 h 8780"/>
              <a:gd name="T68" fmla="*/ 5331 w 8175"/>
              <a:gd name="T69" fmla="*/ 54 h 8780"/>
              <a:gd name="T70" fmla="*/ 5651 w 8175"/>
              <a:gd name="T71" fmla="*/ 114 h 8780"/>
              <a:gd name="T72" fmla="*/ 5962 w 8175"/>
              <a:gd name="T73" fmla="*/ 194 h 8780"/>
              <a:gd name="T74" fmla="*/ 6264 w 8175"/>
              <a:gd name="T75" fmla="*/ 295 h 8780"/>
              <a:gd name="T76" fmla="*/ 6556 w 8175"/>
              <a:gd name="T77" fmla="*/ 413 h 8780"/>
              <a:gd name="T78" fmla="*/ 6837 w 8175"/>
              <a:gd name="T79" fmla="*/ 551 h 8780"/>
              <a:gd name="T80" fmla="*/ 7107 w 8175"/>
              <a:gd name="T81" fmla="*/ 706 h 8780"/>
              <a:gd name="T82" fmla="*/ 7365 w 8175"/>
              <a:gd name="T83" fmla="*/ 878 h 8780"/>
              <a:gd name="T84" fmla="*/ 7608 w 8175"/>
              <a:gd name="T85" fmla="*/ 1065 h 8780"/>
              <a:gd name="T86" fmla="*/ 7838 w 8175"/>
              <a:gd name="T87" fmla="*/ 1267 h 8780"/>
              <a:gd name="T88" fmla="*/ 8054 w 8175"/>
              <a:gd name="T89" fmla="*/ 1484 h 8780"/>
              <a:gd name="T90" fmla="*/ 8175 w 8175"/>
              <a:gd name="T91" fmla="*/ 7160 h 8780"/>
              <a:gd name="T92" fmla="*/ 7970 w 8175"/>
              <a:gd name="T93" fmla="*/ 7385 h 8780"/>
              <a:gd name="T94" fmla="*/ 7748 w 8175"/>
              <a:gd name="T95" fmla="*/ 7596 h 8780"/>
              <a:gd name="T96" fmla="*/ 7512 w 8175"/>
              <a:gd name="T97" fmla="*/ 7793 h 8780"/>
              <a:gd name="T98" fmla="*/ 7263 w 8175"/>
              <a:gd name="T99" fmla="*/ 7974 h 8780"/>
              <a:gd name="T100" fmla="*/ 7000 w 8175"/>
              <a:gd name="T101" fmla="*/ 8138 h 8780"/>
              <a:gd name="T102" fmla="*/ 6727 w 8175"/>
              <a:gd name="T103" fmla="*/ 8287 h 8780"/>
              <a:gd name="T104" fmla="*/ 6440 w 8175"/>
              <a:gd name="T105" fmla="*/ 8416 h 8780"/>
              <a:gd name="T106" fmla="*/ 6144 w 8175"/>
              <a:gd name="T107" fmla="*/ 8528 h 8780"/>
              <a:gd name="T108" fmla="*/ 5838 w 8175"/>
              <a:gd name="T109" fmla="*/ 8621 h 8780"/>
              <a:gd name="T110" fmla="*/ 5524 w 8175"/>
              <a:gd name="T111" fmla="*/ 8693 h 8780"/>
              <a:gd name="T112" fmla="*/ 5202 w 8175"/>
              <a:gd name="T113" fmla="*/ 8743 h 8780"/>
              <a:gd name="T114" fmla="*/ 4872 w 8175"/>
              <a:gd name="T115" fmla="*/ 8773 h 8780"/>
              <a:gd name="T116" fmla="*/ 4603 w 8175"/>
              <a:gd name="T117" fmla="*/ 8780 h 8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175" h="8780">
                <a:moveTo>
                  <a:pt x="4603" y="8780"/>
                </a:moveTo>
                <a:lnTo>
                  <a:pt x="4603" y="8780"/>
                </a:lnTo>
                <a:lnTo>
                  <a:pt x="4543" y="8780"/>
                </a:lnTo>
                <a:lnTo>
                  <a:pt x="4485" y="8778"/>
                </a:lnTo>
                <a:lnTo>
                  <a:pt x="4425" y="8777"/>
                </a:lnTo>
                <a:lnTo>
                  <a:pt x="4366" y="8774"/>
                </a:lnTo>
                <a:lnTo>
                  <a:pt x="4307" y="8772"/>
                </a:lnTo>
                <a:lnTo>
                  <a:pt x="4249" y="8767"/>
                </a:lnTo>
                <a:lnTo>
                  <a:pt x="4191" y="8762"/>
                </a:lnTo>
                <a:lnTo>
                  <a:pt x="4132" y="8758"/>
                </a:lnTo>
                <a:lnTo>
                  <a:pt x="4075" y="8751"/>
                </a:lnTo>
                <a:lnTo>
                  <a:pt x="4017" y="8745"/>
                </a:lnTo>
                <a:lnTo>
                  <a:pt x="3960" y="8737"/>
                </a:lnTo>
                <a:lnTo>
                  <a:pt x="3902" y="8729"/>
                </a:lnTo>
                <a:lnTo>
                  <a:pt x="3844" y="8721"/>
                </a:lnTo>
                <a:lnTo>
                  <a:pt x="3788" y="8711"/>
                </a:lnTo>
                <a:lnTo>
                  <a:pt x="3732" y="8702"/>
                </a:lnTo>
                <a:lnTo>
                  <a:pt x="3675" y="8690"/>
                </a:lnTo>
                <a:lnTo>
                  <a:pt x="3564" y="8668"/>
                </a:lnTo>
                <a:lnTo>
                  <a:pt x="3452" y="8642"/>
                </a:lnTo>
                <a:lnTo>
                  <a:pt x="3343" y="8614"/>
                </a:lnTo>
                <a:lnTo>
                  <a:pt x="3234" y="8583"/>
                </a:lnTo>
                <a:lnTo>
                  <a:pt x="3126" y="8550"/>
                </a:lnTo>
                <a:lnTo>
                  <a:pt x="3020" y="8513"/>
                </a:lnTo>
                <a:lnTo>
                  <a:pt x="2915" y="8475"/>
                </a:lnTo>
                <a:lnTo>
                  <a:pt x="2811" y="8435"/>
                </a:lnTo>
                <a:lnTo>
                  <a:pt x="2709" y="8392"/>
                </a:lnTo>
                <a:lnTo>
                  <a:pt x="2607" y="8347"/>
                </a:lnTo>
                <a:lnTo>
                  <a:pt x="2508" y="8299"/>
                </a:lnTo>
                <a:lnTo>
                  <a:pt x="2408" y="8250"/>
                </a:lnTo>
                <a:lnTo>
                  <a:pt x="2311" y="8199"/>
                </a:lnTo>
                <a:lnTo>
                  <a:pt x="2216" y="8145"/>
                </a:lnTo>
                <a:lnTo>
                  <a:pt x="2122" y="8089"/>
                </a:lnTo>
                <a:lnTo>
                  <a:pt x="2029" y="8031"/>
                </a:lnTo>
                <a:lnTo>
                  <a:pt x="1938" y="7970"/>
                </a:lnTo>
                <a:lnTo>
                  <a:pt x="1848" y="7908"/>
                </a:lnTo>
                <a:lnTo>
                  <a:pt x="1761" y="7843"/>
                </a:lnTo>
                <a:lnTo>
                  <a:pt x="1674" y="7778"/>
                </a:lnTo>
                <a:lnTo>
                  <a:pt x="1591" y="7709"/>
                </a:lnTo>
                <a:lnTo>
                  <a:pt x="1508" y="7640"/>
                </a:lnTo>
                <a:lnTo>
                  <a:pt x="1426" y="7568"/>
                </a:lnTo>
                <a:lnTo>
                  <a:pt x="1348" y="7495"/>
                </a:lnTo>
                <a:lnTo>
                  <a:pt x="1270" y="7419"/>
                </a:lnTo>
                <a:lnTo>
                  <a:pt x="1195" y="7341"/>
                </a:lnTo>
                <a:lnTo>
                  <a:pt x="1122" y="7262"/>
                </a:lnTo>
                <a:lnTo>
                  <a:pt x="1051" y="7182"/>
                </a:lnTo>
                <a:lnTo>
                  <a:pt x="981" y="7100"/>
                </a:lnTo>
                <a:lnTo>
                  <a:pt x="914" y="7017"/>
                </a:lnTo>
                <a:lnTo>
                  <a:pt x="848" y="6931"/>
                </a:lnTo>
                <a:lnTo>
                  <a:pt x="786" y="6844"/>
                </a:lnTo>
                <a:lnTo>
                  <a:pt x="725" y="6756"/>
                </a:lnTo>
                <a:lnTo>
                  <a:pt x="666" y="6667"/>
                </a:lnTo>
                <a:lnTo>
                  <a:pt x="610" y="6575"/>
                </a:lnTo>
                <a:lnTo>
                  <a:pt x="555" y="6483"/>
                </a:lnTo>
                <a:lnTo>
                  <a:pt x="503" y="6389"/>
                </a:lnTo>
                <a:lnTo>
                  <a:pt x="453" y="6293"/>
                </a:lnTo>
                <a:lnTo>
                  <a:pt x="406" y="6197"/>
                </a:lnTo>
                <a:lnTo>
                  <a:pt x="362" y="6099"/>
                </a:lnTo>
                <a:lnTo>
                  <a:pt x="318" y="5999"/>
                </a:lnTo>
                <a:lnTo>
                  <a:pt x="279" y="5900"/>
                </a:lnTo>
                <a:lnTo>
                  <a:pt x="242" y="5798"/>
                </a:lnTo>
                <a:lnTo>
                  <a:pt x="206" y="5695"/>
                </a:lnTo>
                <a:lnTo>
                  <a:pt x="173" y="5592"/>
                </a:lnTo>
                <a:lnTo>
                  <a:pt x="145" y="5487"/>
                </a:lnTo>
                <a:lnTo>
                  <a:pt x="117" y="5382"/>
                </a:lnTo>
                <a:lnTo>
                  <a:pt x="93" y="5274"/>
                </a:lnTo>
                <a:lnTo>
                  <a:pt x="82" y="5221"/>
                </a:lnTo>
                <a:lnTo>
                  <a:pt x="71" y="5167"/>
                </a:lnTo>
                <a:lnTo>
                  <a:pt x="62" y="5113"/>
                </a:lnTo>
                <a:lnTo>
                  <a:pt x="52" y="5058"/>
                </a:lnTo>
                <a:lnTo>
                  <a:pt x="44" y="5003"/>
                </a:lnTo>
                <a:lnTo>
                  <a:pt x="37" y="4950"/>
                </a:lnTo>
                <a:lnTo>
                  <a:pt x="30" y="4894"/>
                </a:lnTo>
                <a:lnTo>
                  <a:pt x="24" y="4839"/>
                </a:lnTo>
                <a:lnTo>
                  <a:pt x="18" y="4784"/>
                </a:lnTo>
                <a:lnTo>
                  <a:pt x="13" y="4728"/>
                </a:lnTo>
                <a:lnTo>
                  <a:pt x="9" y="4672"/>
                </a:lnTo>
                <a:lnTo>
                  <a:pt x="6" y="4616"/>
                </a:lnTo>
                <a:lnTo>
                  <a:pt x="3" y="4560"/>
                </a:lnTo>
                <a:lnTo>
                  <a:pt x="1" y="4504"/>
                </a:lnTo>
                <a:lnTo>
                  <a:pt x="0" y="4447"/>
                </a:lnTo>
                <a:lnTo>
                  <a:pt x="0" y="4390"/>
                </a:lnTo>
                <a:lnTo>
                  <a:pt x="0" y="4390"/>
                </a:lnTo>
                <a:lnTo>
                  <a:pt x="0" y="4334"/>
                </a:lnTo>
                <a:lnTo>
                  <a:pt x="1" y="4276"/>
                </a:lnTo>
                <a:lnTo>
                  <a:pt x="3" y="4220"/>
                </a:lnTo>
                <a:lnTo>
                  <a:pt x="6" y="4164"/>
                </a:lnTo>
                <a:lnTo>
                  <a:pt x="9" y="4108"/>
                </a:lnTo>
                <a:lnTo>
                  <a:pt x="13" y="4052"/>
                </a:lnTo>
                <a:lnTo>
                  <a:pt x="18" y="3996"/>
                </a:lnTo>
                <a:lnTo>
                  <a:pt x="24" y="3941"/>
                </a:lnTo>
                <a:lnTo>
                  <a:pt x="30" y="3885"/>
                </a:lnTo>
                <a:lnTo>
                  <a:pt x="37" y="3831"/>
                </a:lnTo>
                <a:lnTo>
                  <a:pt x="44" y="3776"/>
                </a:lnTo>
                <a:lnTo>
                  <a:pt x="52" y="3722"/>
                </a:lnTo>
                <a:lnTo>
                  <a:pt x="62" y="3667"/>
                </a:lnTo>
                <a:lnTo>
                  <a:pt x="71" y="3613"/>
                </a:lnTo>
                <a:lnTo>
                  <a:pt x="82" y="3560"/>
                </a:lnTo>
                <a:lnTo>
                  <a:pt x="93" y="3506"/>
                </a:lnTo>
                <a:lnTo>
                  <a:pt x="117" y="3398"/>
                </a:lnTo>
                <a:lnTo>
                  <a:pt x="145" y="3293"/>
                </a:lnTo>
                <a:lnTo>
                  <a:pt x="173" y="3188"/>
                </a:lnTo>
                <a:lnTo>
                  <a:pt x="206" y="3085"/>
                </a:lnTo>
                <a:lnTo>
                  <a:pt x="242" y="2982"/>
                </a:lnTo>
                <a:lnTo>
                  <a:pt x="279" y="2881"/>
                </a:lnTo>
                <a:lnTo>
                  <a:pt x="318" y="2780"/>
                </a:lnTo>
                <a:lnTo>
                  <a:pt x="362" y="2682"/>
                </a:lnTo>
                <a:lnTo>
                  <a:pt x="406" y="2583"/>
                </a:lnTo>
                <a:lnTo>
                  <a:pt x="453" y="2487"/>
                </a:lnTo>
                <a:lnTo>
                  <a:pt x="503" y="2391"/>
                </a:lnTo>
                <a:lnTo>
                  <a:pt x="555" y="2297"/>
                </a:lnTo>
                <a:lnTo>
                  <a:pt x="610" y="2205"/>
                </a:lnTo>
                <a:lnTo>
                  <a:pt x="666" y="2113"/>
                </a:lnTo>
                <a:lnTo>
                  <a:pt x="725" y="2024"/>
                </a:lnTo>
                <a:lnTo>
                  <a:pt x="786" y="1935"/>
                </a:lnTo>
                <a:lnTo>
                  <a:pt x="848" y="1848"/>
                </a:lnTo>
                <a:lnTo>
                  <a:pt x="914" y="1764"/>
                </a:lnTo>
                <a:lnTo>
                  <a:pt x="981" y="1680"/>
                </a:lnTo>
                <a:lnTo>
                  <a:pt x="1051" y="1598"/>
                </a:lnTo>
                <a:lnTo>
                  <a:pt x="1122" y="1517"/>
                </a:lnTo>
                <a:lnTo>
                  <a:pt x="1195" y="1438"/>
                </a:lnTo>
                <a:lnTo>
                  <a:pt x="1270" y="1361"/>
                </a:lnTo>
                <a:lnTo>
                  <a:pt x="1348" y="1286"/>
                </a:lnTo>
                <a:lnTo>
                  <a:pt x="1426" y="1213"/>
                </a:lnTo>
                <a:lnTo>
                  <a:pt x="1508" y="1141"/>
                </a:lnTo>
                <a:lnTo>
                  <a:pt x="1591" y="1071"/>
                </a:lnTo>
                <a:lnTo>
                  <a:pt x="1674" y="1002"/>
                </a:lnTo>
                <a:lnTo>
                  <a:pt x="1761" y="936"/>
                </a:lnTo>
                <a:lnTo>
                  <a:pt x="1848" y="872"/>
                </a:lnTo>
                <a:lnTo>
                  <a:pt x="1938" y="810"/>
                </a:lnTo>
                <a:lnTo>
                  <a:pt x="2029" y="750"/>
                </a:lnTo>
                <a:lnTo>
                  <a:pt x="2122" y="691"/>
                </a:lnTo>
                <a:lnTo>
                  <a:pt x="2216" y="635"/>
                </a:lnTo>
                <a:lnTo>
                  <a:pt x="2311" y="582"/>
                </a:lnTo>
                <a:lnTo>
                  <a:pt x="2408" y="530"/>
                </a:lnTo>
                <a:lnTo>
                  <a:pt x="2508" y="480"/>
                </a:lnTo>
                <a:lnTo>
                  <a:pt x="2607" y="433"/>
                </a:lnTo>
                <a:lnTo>
                  <a:pt x="2709" y="388"/>
                </a:lnTo>
                <a:lnTo>
                  <a:pt x="2811" y="345"/>
                </a:lnTo>
                <a:lnTo>
                  <a:pt x="2915" y="305"/>
                </a:lnTo>
                <a:lnTo>
                  <a:pt x="3020" y="266"/>
                </a:lnTo>
                <a:lnTo>
                  <a:pt x="3126" y="231"/>
                </a:lnTo>
                <a:lnTo>
                  <a:pt x="3234" y="197"/>
                </a:lnTo>
                <a:lnTo>
                  <a:pt x="3343" y="167"/>
                </a:lnTo>
                <a:lnTo>
                  <a:pt x="3452" y="138"/>
                </a:lnTo>
                <a:lnTo>
                  <a:pt x="3564" y="113"/>
                </a:lnTo>
                <a:lnTo>
                  <a:pt x="3675" y="89"/>
                </a:lnTo>
                <a:lnTo>
                  <a:pt x="3732" y="78"/>
                </a:lnTo>
                <a:lnTo>
                  <a:pt x="3788" y="68"/>
                </a:lnTo>
                <a:lnTo>
                  <a:pt x="3844" y="59"/>
                </a:lnTo>
                <a:lnTo>
                  <a:pt x="3902" y="51"/>
                </a:lnTo>
                <a:lnTo>
                  <a:pt x="3960" y="43"/>
                </a:lnTo>
                <a:lnTo>
                  <a:pt x="4017" y="35"/>
                </a:lnTo>
                <a:lnTo>
                  <a:pt x="4075" y="28"/>
                </a:lnTo>
                <a:lnTo>
                  <a:pt x="4132" y="22"/>
                </a:lnTo>
                <a:lnTo>
                  <a:pt x="4191" y="18"/>
                </a:lnTo>
                <a:lnTo>
                  <a:pt x="4249" y="13"/>
                </a:lnTo>
                <a:lnTo>
                  <a:pt x="4307" y="9"/>
                </a:lnTo>
                <a:lnTo>
                  <a:pt x="4366" y="5"/>
                </a:lnTo>
                <a:lnTo>
                  <a:pt x="4425" y="3"/>
                </a:lnTo>
                <a:lnTo>
                  <a:pt x="4485" y="2"/>
                </a:lnTo>
                <a:lnTo>
                  <a:pt x="4543" y="1"/>
                </a:lnTo>
                <a:lnTo>
                  <a:pt x="4603" y="0"/>
                </a:lnTo>
                <a:lnTo>
                  <a:pt x="4603" y="0"/>
                </a:lnTo>
                <a:lnTo>
                  <a:pt x="4671" y="1"/>
                </a:lnTo>
                <a:lnTo>
                  <a:pt x="4738" y="2"/>
                </a:lnTo>
                <a:lnTo>
                  <a:pt x="4805" y="4"/>
                </a:lnTo>
                <a:lnTo>
                  <a:pt x="4872" y="8"/>
                </a:lnTo>
                <a:lnTo>
                  <a:pt x="4938" y="11"/>
                </a:lnTo>
                <a:lnTo>
                  <a:pt x="5004" y="17"/>
                </a:lnTo>
                <a:lnTo>
                  <a:pt x="5070" y="22"/>
                </a:lnTo>
                <a:lnTo>
                  <a:pt x="5136" y="29"/>
                </a:lnTo>
                <a:lnTo>
                  <a:pt x="5202" y="36"/>
                </a:lnTo>
                <a:lnTo>
                  <a:pt x="5266" y="45"/>
                </a:lnTo>
                <a:lnTo>
                  <a:pt x="5331" y="54"/>
                </a:lnTo>
                <a:lnTo>
                  <a:pt x="5396" y="65"/>
                </a:lnTo>
                <a:lnTo>
                  <a:pt x="5459" y="76"/>
                </a:lnTo>
                <a:lnTo>
                  <a:pt x="5524" y="88"/>
                </a:lnTo>
                <a:lnTo>
                  <a:pt x="5588" y="100"/>
                </a:lnTo>
                <a:lnTo>
                  <a:pt x="5651" y="114"/>
                </a:lnTo>
                <a:lnTo>
                  <a:pt x="5714" y="129"/>
                </a:lnTo>
                <a:lnTo>
                  <a:pt x="5776" y="144"/>
                </a:lnTo>
                <a:lnTo>
                  <a:pt x="5838" y="160"/>
                </a:lnTo>
                <a:lnTo>
                  <a:pt x="5901" y="177"/>
                </a:lnTo>
                <a:lnTo>
                  <a:pt x="5962" y="194"/>
                </a:lnTo>
                <a:lnTo>
                  <a:pt x="6023" y="213"/>
                </a:lnTo>
                <a:lnTo>
                  <a:pt x="6084" y="232"/>
                </a:lnTo>
                <a:lnTo>
                  <a:pt x="6144" y="252"/>
                </a:lnTo>
                <a:lnTo>
                  <a:pt x="6204" y="273"/>
                </a:lnTo>
                <a:lnTo>
                  <a:pt x="6264" y="295"/>
                </a:lnTo>
                <a:lnTo>
                  <a:pt x="6323" y="316"/>
                </a:lnTo>
                <a:lnTo>
                  <a:pt x="6381" y="340"/>
                </a:lnTo>
                <a:lnTo>
                  <a:pt x="6440" y="363"/>
                </a:lnTo>
                <a:lnTo>
                  <a:pt x="6499" y="388"/>
                </a:lnTo>
                <a:lnTo>
                  <a:pt x="6556" y="413"/>
                </a:lnTo>
                <a:lnTo>
                  <a:pt x="6613" y="440"/>
                </a:lnTo>
                <a:lnTo>
                  <a:pt x="6670" y="466"/>
                </a:lnTo>
                <a:lnTo>
                  <a:pt x="6727" y="493"/>
                </a:lnTo>
                <a:lnTo>
                  <a:pt x="6782" y="522"/>
                </a:lnTo>
                <a:lnTo>
                  <a:pt x="6837" y="551"/>
                </a:lnTo>
                <a:lnTo>
                  <a:pt x="6892" y="580"/>
                </a:lnTo>
                <a:lnTo>
                  <a:pt x="6946" y="611"/>
                </a:lnTo>
                <a:lnTo>
                  <a:pt x="7000" y="642"/>
                </a:lnTo>
                <a:lnTo>
                  <a:pt x="7054" y="673"/>
                </a:lnTo>
                <a:lnTo>
                  <a:pt x="7107" y="706"/>
                </a:lnTo>
                <a:lnTo>
                  <a:pt x="7160" y="738"/>
                </a:lnTo>
                <a:lnTo>
                  <a:pt x="7211" y="772"/>
                </a:lnTo>
                <a:lnTo>
                  <a:pt x="7263" y="807"/>
                </a:lnTo>
                <a:lnTo>
                  <a:pt x="7314" y="841"/>
                </a:lnTo>
                <a:lnTo>
                  <a:pt x="7365" y="878"/>
                </a:lnTo>
                <a:lnTo>
                  <a:pt x="7414" y="913"/>
                </a:lnTo>
                <a:lnTo>
                  <a:pt x="7464" y="951"/>
                </a:lnTo>
                <a:lnTo>
                  <a:pt x="7512" y="987"/>
                </a:lnTo>
                <a:lnTo>
                  <a:pt x="7561" y="1026"/>
                </a:lnTo>
                <a:lnTo>
                  <a:pt x="7608" y="1065"/>
                </a:lnTo>
                <a:lnTo>
                  <a:pt x="7656" y="1104"/>
                </a:lnTo>
                <a:lnTo>
                  <a:pt x="7703" y="1144"/>
                </a:lnTo>
                <a:lnTo>
                  <a:pt x="7748" y="1184"/>
                </a:lnTo>
                <a:lnTo>
                  <a:pt x="7794" y="1225"/>
                </a:lnTo>
                <a:lnTo>
                  <a:pt x="7838" y="1267"/>
                </a:lnTo>
                <a:lnTo>
                  <a:pt x="7882" y="1310"/>
                </a:lnTo>
                <a:lnTo>
                  <a:pt x="7927" y="1352"/>
                </a:lnTo>
                <a:lnTo>
                  <a:pt x="7970" y="1395"/>
                </a:lnTo>
                <a:lnTo>
                  <a:pt x="8012" y="1439"/>
                </a:lnTo>
                <a:lnTo>
                  <a:pt x="8054" y="1484"/>
                </a:lnTo>
                <a:lnTo>
                  <a:pt x="8095" y="1529"/>
                </a:lnTo>
                <a:lnTo>
                  <a:pt x="8135" y="1575"/>
                </a:lnTo>
                <a:lnTo>
                  <a:pt x="8175" y="1621"/>
                </a:lnTo>
                <a:lnTo>
                  <a:pt x="8175" y="7160"/>
                </a:lnTo>
                <a:lnTo>
                  <a:pt x="8175" y="7160"/>
                </a:lnTo>
                <a:lnTo>
                  <a:pt x="8135" y="7205"/>
                </a:lnTo>
                <a:lnTo>
                  <a:pt x="8095" y="7251"/>
                </a:lnTo>
                <a:lnTo>
                  <a:pt x="8054" y="7297"/>
                </a:lnTo>
                <a:lnTo>
                  <a:pt x="8012" y="7340"/>
                </a:lnTo>
                <a:lnTo>
                  <a:pt x="7970" y="7385"/>
                </a:lnTo>
                <a:lnTo>
                  <a:pt x="7927" y="7428"/>
                </a:lnTo>
                <a:lnTo>
                  <a:pt x="7882" y="7471"/>
                </a:lnTo>
                <a:lnTo>
                  <a:pt x="7838" y="7513"/>
                </a:lnTo>
                <a:lnTo>
                  <a:pt x="7794" y="7555"/>
                </a:lnTo>
                <a:lnTo>
                  <a:pt x="7748" y="7596"/>
                </a:lnTo>
                <a:lnTo>
                  <a:pt x="7703" y="7636"/>
                </a:lnTo>
                <a:lnTo>
                  <a:pt x="7656" y="7676"/>
                </a:lnTo>
                <a:lnTo>
                  <a:pt x="7608" y="7715"/>
                </a:lnTo>
                <a:lnTo>
                  <a:pt x="7561" y="7754"/>
                </a:lnTo>
                <a:lnTo>
                  <a:pt x="7512" y="7793"/>
                </a:lnTo>
                <a:lnTo>
                  <a:pt x="7464" y="7830"/>
                </a:lnTo>
                <a:lnTo>
                  <a:pt x="7414" y="7867"/>
                </a:lnTo>
                <a:lnTo>
                  <a:pt x="7365" y="7903"/>
                </a:lnTo>
                <a:lnTo>
                  <a:pt x="7314" y="7938"/>
                </a:lnTo>
                <a:lnTo>
                  <a:pt x="7263" y="7974"/>
                </a:lnTo>
                <a:lnTo>
                  <a:pt x="7211" y="8008"/>
                </a:lnTo>
                <a:lnTo>
                  <a:pt x="7160" y="8041"/>
                </a:lnTo>
                <a:lnTo>
                  <a:pt x="7107" y="8074"/>
                </a:lnTo>
                <a:lnTo>
                  <a:pt x="7054" y="8107"/>
                </a:lnTo>
                <a:lnTo>
                  <a:pt x="7000" y="8138"/>
                </a:lnTo>
                <a:lnTo>
                  <a:pt x="6946" y="8169"/>
                </a:lnTo>
                <a:lnTo>
                  <a:pt x="6892" y="8200"/>
                </a:lnTo>
                <a:lnTo>
                  <a:pt x="6837" y="8230"/>
                </a:lnTo>
                <a:lnTo>
                  <a:pt x="6782" y="8258"/>
                </a:lnTo>
                <a:lnTo>
                  <a:pt x="6727" y="8287"/>
                </a:lnTo>
                <a:lnTo>
                  <a:pt x="6670" y="8314"/>
                </a:lnTo>
                <a:lnTo>
                  <a:pt x="6613" y="8341"/>
                </a:lnTo>
                <a:lnTo>
                  <a:pt x="6556" y="8367"/>
                </a:lnTo>
                <a:lnTo>
                  <a:pt x="6499" y="8392"/>
                </a:lnTo>
                <a:lnTo>
                  <a:pt x="6440" y="8416"/>
                </a:lnTo>
                <a:lnTo>
                  <a:pt x="6381" y="8440"/>
                </a:lnTo>
                <a:lnTo>
                  <a:pt x="6323" y="8463"/>
                </a:lnTo>
                <a:lnTo>
                  <a:pt x="6264" y="8486"/>
                </a:lnTo>
                <a:lnTo>
                  <a:pt x="6204" y="8507"/>
                </a:lnTo>
                <a:lnTo>
                  <a:pt x="6144" y="8528"/>
                </a:lnTo>
                <a:lnTo>
                  <a:pt x="6084" y="8549"/>
                </a:lnTo>
                <a:lnTo>
                  <a:pt x="6023" y="8567"/>
                </a:lnTo>
                <a:lnTo>
                  <a:pt x="5962" y="8585"/>
                </a:lnTo>
                <a:lnTo>
                  <a:pt x="5901" y="8603"/>
                </a:lnTo>
                <a:lnTo>
                  <a:pt x="5838" y="8621"/>
                </a:lnTo>
                <a:lnTo>
                  <a:pt x="5776" y="8637"/>
                </a:lnTo>
                <a:lnTo>
                  <a:pt x="5714" y="8651"/>
                </a:lnTo>
                <a:lnTo>
                  <a:pt x="5651" y="8666"/>
                </a:lnTo>
                <a:lnTo>
                  <a:pt x="5588" y="8679"/>
                </a:lnTo>
                <a:lnTo>
                  <a:pt x="5524" y="8693"/>
                </a:lnTo>
                <a:lnTo>
                  <a:pt x="5459" y="8704"/>
                </a:lnTo>
                <a:lnTo>
                  <a:pt x="5396" y="8716"/>
                </a:lnTo>
                <a:lnTo>
                  <a:pt x="5331" y="8726"/>
                </a:lnTo>
                <a:lnTo>
                  <a:pt x="5266" y="8735"/>
                </a:lnTo>
                <a:lnTo>
                  <a:pt x="5202" y="8743"/>
                </a:lnTo>
                <a:lnTo>
                  <a:pt x="5136" y="8751"/>
                </a:lnTo>
                <a:lnTo>
                  <a:pt x="5070" y="8758"/>
                </a:lnTo>
                <a:lnTo>
                  <a:pt x="5004" y="8764"/>
                </a:lnTo>
                <a:lnTo>
                  <a:pt x="4938" y="8768"/>
                </a:lnTo>
                <a:lnTo>
                  <a:pt x="4872" y="8773"/>
                </a:lnTo>
                <a:lnTo>
                  <a:pt x="4805" y="8776"/>
                </a:lnTo>
                <a:lnTo>
                  <a:pt x="4738" y="8778"/>
                </a:lnTo>
                <a:lnTo>
                  <a:pt x="4671" y="8780"/>
                </a:lnTo>
                <a:lnTo>
                  <a:pt x="4603" y="8780"/>
                </a:lnTo>
                <a:lnTo>
                  <a:pt x="4603" y="878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6AA97378-F91A-4BD5-9101-0CB2D6148F50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0" y="368300"/>
            <a:ext cx="4137248" cy="6118225"/>
          </a:xfrm>
          <a:custGeom>
            <a:avLst/>
            <a:gdLst>
              <a:gd name="T0" fmla="*/ 571 w 13651"/>
              <a:gd name="T1" fmla="*/ 7412 h 19266"/>
              <a:gd name="T2" fmla="*/ 1346 w 13651"/>
              <a:gd name="T3" fmla="*/ 5416 h 19266"/>
              <a:gd name="T4" fmla="*/ 2590 w 13651"/>
              <a:gd name="T5" fmla="*/ 3632 h 19266"/>
              <a:gd name="T6" fmla="*/ 4196 w 13651"/>
              <a:gd name="T7" fmla="*/ 2180 h 19266"/>
              <a:gd name="T8" fmla="*/ 6201 w 13651"/>
              <a:gd name="T9" fmla="*/ 1067 h 19266"/>
              <a:gd name="T10" fmla="*/ 8425 w 13651"/>
              <a:gd name="T11" fmla="*/ 441 h 19266"/>
              <a:gd name="T12" fmla="*/ 9752 w 13651"/>
              <a:gd name="T13" fmla="*/ 190 h 19266"/>
              <a:gd name="T14" fmla="*/ 10010 w 13651"/>
              <a:gd name="T15" fmla="*/ 5 h 19266"/>
              <a:gd name="T16" fmla="*/ 10326 w 13651"/>
              <a:gd name="T17" fmla="*/ 91 h 19266"/>
              <a:gd name="T18" fmla="*/ 10445 w 13651"/>
              <a:gd name="T19" fmla="*/ 386 h 19266"/>
              <a:gd name="T20" fmla="*/ 10254 w 13651"/>
              <a:gd name="T21" fmla="*/ 658 h 19266"/>
              <a:gd name="T22" fmla="*/ 9931 w 13651"/>
              <a:gd name="T23" fmla="*/ 669 h 19266"/>
              <a:gd name="T24" fmla="*/ 9723 w 13651"/>
              <a:gd name="T25" fmla="*/ 437 h 19266"/>
              <a:gd name="T26" fmla="*/ 7869 w 13651"/>
              <a:gd name="T27" fmla="*/ 623 h 19266"/>
              <a:gd name="T28" fmla="*/ 5711 w 13651"/>
              <a:gd name="T29" fmla="*/ 1368 h 19266"/>
              <a:gd name="T30" fmla="*/ 3789 w 13651"/>
              <a:gd name="T31" fmla="*/ 2585 h 19266"/>
              <a:gd name="T32" fmla="*/ 2298 w 13651"/>
              <a:gd name="T33" fmla="*/ 4098 h 19266"/>
              <a:gd name="T34" fmla="*/ 1179 w 13651"/>
              <a:gd name="T35" fmla="*/ 5928 h 19266"/>
              <a:gd name="T36" fmla="*/ 530 w 13651"/>
              <a:gd name="T37" fmla="*/ 7948 h 19266"/>
              <a:gd name="T38" fmla="*/ 534 w 13651"/>
              <a:gd name="T39" fmla="*/ 9399 h 19266"/>
              <a:gd name="T40" fmla="*/ 631 w 13651"/>
              <a:gd name="T41" fmla="*/ 9765 h 19266"/>
              <a:gd name="T42" fmla="*/ 394 w 13651"/>
              <a:gd name="T43" fmla="*/ 9950 h 19266"/>
              <a:gd name="T44" fmla="*/ 108 w 13651"/>
              <a:gd name="T45" fmla="*/ 9875 h 19266"/>
              <a:gd name="T46" fmla="*/ 1 w 13651"/>
              <a:gd name="T47" fmla="*/ 9613 h 19266"/>
              <a:gd name="T48" fmla="*/ 295 w 13651"/>
              <a:gd name="T49" fmla="*/ 9332 h 19266"/>
              <a:gd name="T50" fmla="*/ 10364 w 13651"/>
              <a:gd name="T51" fmla="*/ 405 h 19266"/>
              <a:gd name="T52" fmla="*/ 10192 w 13651"/>
              <a:gd name="T53" fmla="*/ 96 h 19266"/>
              <a:gd name="T54" fmla="*/ 9824 w 13651"/>
              <a:gd name="T55" fmla="*/ 218 h 19266"/>
              <a:gd name="T56" fmla="*/ 9874 w 13651"/>
              <a:gd name="T57" fmla="*/ 545 h 19266"/>
              <a:gd name="T58" fmla="*/ 11030 w 13651"/>
              <a:gd name="T59" fmla="*/ 18860 h 19266"/>
              <a:gd name="T60" fmla="*/ 13067 w 13651"/>
              <a:gd name="T61" fmla="*/ 18458 h 19266"/>
              <a:gd name="T62" fmla="*/ 12469 w 13651"/>
              <a:gd name="T63" fmla="*/ 18698 h 19266"/>
              <a:gd name="T64" fmla="*/ 10398 w 13651"/>
              <a:gd name="T65" fmla="*/ 18972 h 19266"/>
              <a:gd name="T66" fmla="*/ 4311 w 13651"/>
              <a:gd name="T67" fmla="*/ 8945 h 19266"/>
              <a:gd name="T68" fmla="*/ 4627 w 13651"/>
              <a:gd name="T69" fmla="*/ 7713 h 19266"/>
              <a:gd name="T70" fmla="*/ 5229 w 13651"/>
              <a:gd name="T71" fmla="*/ 6584 h 19266"/>
              <a:gd name="T72" fmla="*/ 6055 w 13651"/>
              <a:gd name="T73" fmla="*/ 5642 h 19266"/>
              <a:gd name="T74" fmla="*/ 7161 w 13651"/>
              <a:gd name="T75" fmla="*/ 4846 h 19266"/>
              <a:gd name="T76" fmla="*/ 8424 w 13651"/>
              <a:gd name="T77" fmla="*/ 4327 h 19266"/>
              <a:gd name="T78" fmla="*/ 9793 w 13651"/>
              <a:gd name="T79" fmla="*/ 4106 h 19266"/>
              <a:gd name="T80" fmla="*/ 10101 w 13651"/>
              <a:gd name="T81" fmla="*/ 3917 h 19266"/>
              <a:gd name="T82" fmla="*/ 10280 w 13651"/>
              <a:gd name="T83" fmla="*/ 4204 h 19266"/>
              <a:gd name="T84" fmla="*/ 9949 w 13651"/>
              <a:gd name="T85" fmla="*/ 4290 h 19266"/>
              <a:gd name="T86" fmla="*/ 9173 w 13651"/>
              <a:gd name="T87" fmla="*/ 4211 h 19266"/>
              <a:gd name="T88" fmla="*/ 7857 w 13651"/>
              <a:gd name="T89" fmla="*/ 4566 h 19266"/>
              <a:gd name="T90" fmla="*/ 6668 w 13651"/>
              <a:gd name="T91" fmla="*/ 5207 h 19266"/>
              <a:gd name="T92" fmla="*/ 5709 w 13651"/>
              <a:gd name="T93" fmla="*/ 6052 h 19266"/>
              <a:gd name="T94" fmla="*/ 4965 w 13651"/>
              <a:gd name="T95" fmla="*/ 7097 h 19266"/>
              <a:gd name="T96" fmla="*/ 4492 w 13651"/>
              <a:gd name="T97" fmla="*/ 8267 h 19266"/>
              <a:gd name="T98" fmla="*/ 4315 w 13651"/>
              <a:gd name="T99" fmla="*/ 9460 h 19266"/>
              <a:gd name="T100" fmla="*/ 4474 w 13651"/>
              <a:gd name="T101" fmla="*/ 9699 h 19266"/>
              <a:gd name="T102" fmla="*/ 4179 w 13651"/>
              <a:gd name="T103" fmla="*/ 9797 h 19266"/>
              <a:gd name="T104" fmla="*/ 4157 w 13651"/>
              <a:gd name="T105" fmla="*/ 9507 h 19266"/>
              <a:gd name="T106" fmla="*/ 10222 w 13651"/>
              <a:gd name="T107" fmla="*/ 4216 h 19266"/>
              <a:gd name="T108" fmla="*/ 10130 w 13651"/>
              <a:gd name="T109" fmla="*/ 3966 h 19266"/>
              <a:gd name="T110" fmla="*/ 9907 w 13651"/>
              <a:gd name="T111" fmla="*/ 4124 h 19266"/>
              <a:gd name="T112" fmla="*/ 9862 w 13651"/>
              <a:gd name="T113" fmla="*/ 15359 h 19266"/>
              <a:gd name="T114" fmla="*/ 12065 w 13651"/>
              <a:gd name="T115" fmla="*/ 14809 h 19266"/>
              <a:gd name="T116" fmla="*/ 13468 w 13651"/>
              <a:gd name="T117" fmla="*/ 14149 h 19266"/>
              <a:gd name="T118" fmla="*/ 11409 w 13651"/>
              <a:gd name="T119" fmla="*/ 15042 h 19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51" h="19266">
                <a:moveTo>
                  <a:pt x="295" y="9332"/>
                </a:moveTo>
                <a:lnTo>
                  <a:pt x="295" y="9332"/>
                </a:lnTo>
                <a:lnTo>
                  <a:pt x="300" y="9223"/>
                </a:lnTo>
                <a:lnTo>
                  <a:pt x="306" y="9114"/>
                </a:lnTo>
                <a:lnTo>
                  <a:pt x="313" y="9006"/>
                </a:lnTo>
                <a:lnTo>
                  <a:pt x="321" y="8897"/>
                </a:lnTo>
                <a:lnTo>
                  <a:pt x="331" y="8790"/>
                </a:lnTo>
                <a:lnTo>
                  <a:pt x="342" y="8682"/>
                </a:lnTo>
                <a:lnTo>
                  <a:pt x="354" y="8575"/>
                </a:lnTo>
                <a:lnTo>
                  <a:pt x="367" y="8467"/>
                </a:lnTo>
                <a:lnTo>
                  <a:pt x="381" y="8361"/>
                </a:lnTo>
                <a:lnTo>
                  <a:pt x="398" y="8254"/>
                </a:lnTo>
                <a:lnTo>
                  <a:pt x="415" y="8147"/>
                </a:lnTo>
                <a:lnTo>
                  <a:pt x="433" y="8042"/>
                </a:lnTo>
                <a:lnTo>
                  <a:pt x="453" y="7936"/>
                </a:lnTo>
                <a:lnTo>
                  <a:pt x="474" y="7831"/>
                </a:lnTo>
                <a:lnTo>
                  <a:pt x="496" y="7725"/>
                </a:lnTo>
                <a:lnTo>
                  <a:pt x="520" y="7620"/>
                </a:lnTo>
                <a:lnTo>
                  <a:pt x="544" y="7516"/>
                </a:lnTo>
                <a:lnTo>
                  <a:pt x="571" y="7412"/>
                </a:lnTo>
                <a:lnTo>
                  <a:pt x="598" y="7308"/>
                </a:lnTo>
                <a:lnTo>
                  <a:pt x="626" y="7205"/>
                </a:lnTo>
                <a:lnTo>
                  <a:pt x="656" y="7102"/>
                </a:lnTo>
                <a:lnTo>
                  <a:pt x="687" y="6999"/>
                </a:lnTo>
                <a:lnTo>
                  <a:pt x="719" y="6898"/>
                </a:lnTo>
                <a:lnTo>
                  <a:pt x="753" y="6796"/>
                </a:lnTo>
                <a:lnTo>
                  <a:pt x="788" y="6694"/>
                </a:lnTo>
                <a:lnTo>
                  <a:pt x="824" y="6594"/>
                </a:lnTo>
                <a:lnTo>
                  <a:pt x="860" y="6493"/>
                </a:lnTo>
                <a:lnTo>
                  <a:pt x="898" y="6392"/>
                </a:lnTo>
                <a:lnTo>
                  <a:pt x="938" y="6293"/>
                </a:lnTo>
                <a:lnTo>
                  <a:pt x="978" y="6193"/>
                </a:lnTo>
                <a:lnTo>
                  <a:pt x="1020" y="6095"/>
                </a:lnTo>
                <a:lnTo>
                  <a:pt x="1063" y="5997"/>
                </a:lnTo>
                <a:lnTo>
                  <a:pt x="1108" y="5899"/>
                </a:lnTo>
                <a:lnTo>
                  <a:pt x="1153" y="5801"/>
                </a:lnTo>
                <a:lnTo>
                  <a:pt x="1200" y="5704"/>
                </a:lnTo>
                <a:lnTo>
                  <a:pt x="1247" y="5608"/>
                </a:lnTo>
                <a:lnTo>
                  <a:pt x="1296" y="5512"/>
                </a:lnTo>
                <a:lnTo>
                  <a:pt x="1346" y="5416"/>
                </a:lnTo>
                <a:lnTo>
                  <a:pt x="1398" y="5321"/>
                </a:lnTo>
                <a:lnTo>
                  <a:pt x="1451" y="5227"/>
                </a:lnTo>
                <a:lnTo>
                  <a:pt x="1503" y="5134"/>
                </a:lnTo>
                <a:lnTo>
                  <a:pt x="1559" y="5040"/>
                </a:lnTo>
                <a:lnTo>
                  <a:pt x="1615" y="4947"/>
                </a:lnTo>
                <a:lnTo>
                  <a:pt x="1671" y="4856"/>
                </a:lnTo>
                <a:lnTo>
                  <a:pt x="1730" y="4764"/>
                </a:lnTo>
                <a:lnTo>
                  <a:pt x="1789" y="4673"/>
                </a:lnTo>
                <a:lnTo>
                  <a:pt x="1850" y="4583"/>
                </a:lnTo>
                <a:lnTo>
                  <a:pt x="1911" y="4494"/>
                </a:lnTo>
                <a:lnTo>
                  <a:pt x="1975" y="4404"/>
                </a:lnTo>
                <a:lnTo>
                  <a:pt x="2038" y="4315"/>
                </a:lnTo>
                <a:lnTo>
                  <a:pt x="2103" y="4228"/>
                </a:lnTo>
                <a:lnTo>
                  <a:pt x="2169" y="4140"/>
                </a:lnTo>
                <a:lnTo>
                  <a:pt x="2236" y="4055"/>
                </a:lnTo>
                <a:lnTo>
                  <a:pt x="2304" y="3968"/>
                </a:lnTo>
                <a:lnTo>
                  <a:pt x="2374" y="3883"/>
                </a:lnTo>
                <a:lnTo>
                  <a:pt x="2445" y="3798"/>
                </a:lnTo>
                <a:lnTo>
                  <a:pt x="2517" y="3714"/>
                </a:lnTo>
                <a:lnTo>
                  <a:pt x="2590" y="3632"/>
                </a:lnTo>
                <a:lnTo>
                  <a:pt x="2663" y="3548"/>
                </a:lnTo>
                <a:lnTo>
                  <a:pt x="2738" y="3467"/>
                </a:lnTo>
                <a:lnTo>
                  <a:pt x="2814" y="3386"/>
                </a:lnTo>
                <a:lnTo>
                  <a:pt x="2892" y="3306"/>
                </a:lnTo>
                <a:lnTo>
                  <a:pt x="2970" y="3226"/>
                </a:lnTo>
                <a:lnTo>
                  <a:pt x="3049" y="3147"/>
                </a:lnTo>
                <a:lnTo>
                  <a:pt x="3049" y="3147"/>
                </a:lnTo>
                <a:lnTo>
                  <a:pt x="3133" y="3066"/>
                </a:lnTo>
                <a:lnTo>
                  <a:pt x="3217" y="2986"/>
                </a:lnTo>
                <a:lnTo>
                  <a:pt x="3302" y="2907"/>
                </a:lnTo>
                <a:lnTo>
                  <a:pt x="3387" y="2829"/>
                </a:lnTo>
                <a:lnTo>
                  <a:pt x="3475" y="2752"/>
                </a:lnTo>
                <a:lnTo>
                  <a:pt x="3562" y="2677"/>
                </a:lnTo>
                <a:lnTo>
                  <a:pt x="3650" y="2603"/>
                </a:lnTo>
                <a:lnTo>
                  <a:pt x="3739" y="2529"/>
                </a:lnTo>
                <a:lnTo>
                  <a:pt x="3829" y="2457"/>
                </a:lnTo>
                <a:lnTo>
                  <a:pt x="3919" y="2387"/>
                </a:lnTo>
                <a:lnTo>
                  <a:pt x="4012" y="2316"/>
                </a:lnTo>
                <a:lnTo>
                  <a:pt x="4104" y="2247"/>
                </a:lnTo>
                <a:lnTo>
                  <a:pt x="4196" y="2180"/>
                </a:lnTo>
                <a:lnTo>
                  <a:pt x="4290" y="2113"/>
                </a:lnTo>
                <a:lnTo>
                  <a:pt x="4385" y="2047"/>
                </a:lnTo>
                <a:lnTo>
                  <a:pt x="4480" y="1983"/>
                </a:lnTo>
                <a:lnTo>
                  <a:pt x="4576" y="1920"/>
                </a:lnTo>
                <a:lnTo>
                  <a:pt x="4672" y="1858"/>
                </a:lnTo>
                <a:lnTo>
                  <a:pt x="4771" y="1797"/>
                </a:lnTo>
                <a:lnTo>
                  <a:pt x="4868" y="1737"/>
                </a:lnTo>
                <a:lnTo>
                  <a:pt x="4967" y="1679"/>
                </a:lnTo>
                <a:lnTo>
                  <a:pt x="5067" y="1622"/>
                </a:lnTo>
                <a:lnTo>
                  <a:pt x="5166" y="1565"/>
                </a:lnTo>
                <a:lnTo>
                  <a:pt x="5267" y="1510"/>
                </a:lnTo>
                <a:lnTo>
                  <a:pt x="5369" y="1456"/>
                </a:lnTo>
                <a:lnTo>
                  <a:pt x="5471" y="1403"/>
                </a:lnTo>
                <a:lnTo>
                  <a:pt x="5573" y="1352"/>
                </a:lnTo>
                <a:lnTo>
                  <a:pt x="5676" y="1302"/>
                </a:lnTo>
                <a:lnTo>
                  <a:pt x="5780" y="1252"/>
                </a:lnTo>
                <a:lnTo>
                  <a:pt x="5884" y="1204"/>
                </a:lnTo>
                <a:lnTo>
                  <a:pt x="5990" y="1158"/>
                </a:lnTo>
                <a:lnTo>
                  <a:pt x="6095" y="1112"/>
                </a:lnTo>
                <a:lnTo>
                  <a:pt x="6201" y="1067"/>
                </a:lnTo>
                <a:lnTo>
                  <a:pt x="6308" y="1025"/>
                </a:lnTo>
                <a:lnTo>
                  <a:pt x="6414" y="983"/>
                </a:lnTo>
                <a:lnTo>
                  <a:pt x="6522" y="942"/>
                </a:lnTo>
                <a:lnTo>
                  <a:pt x="6631" y="903"/>
                </a:lnTo>
                <a:lnTo>
                  <a:pt x="6739" y="864"/>
                </a:lnTo>
                <a:lnTo>
                  <a:pt x="6848" y="827"/>
                </a:lnTo>
                <a:lnTo>
                  <a:pt x="6959" y="792"/>
                </a:lnTo>
                <a:lnTo>
                  <a:pt x="7069" y="756"/>
                </a:lnTo>
                <a:lnTo>
                  <a:pt x="7179" y="723"/>
                </a:lnTo>
                <a:lnTo>
                  <a:pt x="7291" y="691"/>
                </a:lnTo>
                <a:lnTo>
                  <a:pt x="7402" y="660"/>
                </a:lnTo>
                <a:lnTo>
                  <a:pt x="7514" y="632"/>
                </a:lnTo>
                <a:lnTo>
                  <a:pt x="7626" y="603"/>
                </a:lnTo>
                <a:lnTo>
                  <a:pt x="7739" y="576"/>
                </a:lnTo>
                <a:lnTo>
                  <a:pt x="7853" y="551"/>
                </a:lnTo>
                <a:lnTo>
                  <a:pt x="7967" y="525"/>
                </a:lnTo>
                <a:lnTo>
                  <a:pt x="8081" y="503"/>
                </a:lnTo>
                <a:lnTo>
                  <a:pt x="8195" y="481"/>
                </a:lnTo>
                <a:lnTo>
                  <a:pt x="8310" y="460"/>
                </a:lnTo>
                <a:lnTo>
                  <a:pt x="8425" y="441"/>
                </a:lnTo>
                <a:lnTo>
                  <a:pt x="8541" y="423"/>
                </a:lnTo>
                <a:lnTo>
                  <a:pt x="8656" y="406"/>
                </a:lnTo>
                <a:lnTo>
                  <a:pt x="8773" y="390"/>
                </a:lnTo>
                <a:lnTo>
                  <a:pt x="8890" y="377"/>
                </a:lnTo>
                <a:lnTo>
                  <a:pt x="9006" y="364"/>
                </a:lnTo>
                <a:lnTo>
                  <a:pt x="9124" y="353"/>
                </a:lnTo>
                <a:lnTo>
                  <a:pt x="9241" y="342"/>
                </a:lnTo>
                <a:lnTo>
                  <a:pt x="9359" y="333"/>
                </a:lnTo>
                <a:lnTo>
                  <a:pt x="9476" y="325"/>
                </a:lnTo>
                <a:lnTo>
                  <a:pt x="9595" y="320"/>
                </a:lnTo>
                <a:lnTo>
                  <a:pt x="9714" y="315"/>
                </a:lnTo>
                <a:lnTo>
                  <a:pt x="9714" y="315"/>
                </a:lnTo>
                <a:lnTo>
                  <a:pt x="9716" y="298"/>
                </a:lnTo>
                <a:lnTo>
                  <a:pt x="9719" y="282"/>
                </a:lnTo>
                <a:lnTo>
                  <a:pt x="9722" y="266"/>
                </a:lnTo>
                <a:lnTo>
                  <a:pt x="9727" y="251"/>
                </a:lnTo>
                <a:lnTo>
                  <a:pt x="9732" y="235"/>
                </a:lnTo>
                <a:lnTo>
                  <a:pt x="9738" y="220"/>
                </a:lnTo>
                <a:lnTo>
                  <a:pt x="9745" y="205"/>
                </a:lnTo>
                <a:lnTo>
                  <a:pt x="9752" y="190"/>
                </a:lnTo>
                <a:lnTo>
                  <a:pt x="9759" y="177"/>
                </a:lnTo>
                <a:lnTo>
                  <a:pt x="9769" y="163"/>
                </a:lnTo>
                <a:lnTo>
                  <a:pt x="9777" y="150"/>
                </a:lnTo>
                <a:lnTo>
                  <a:pt x="9787" y="138"/>
                </a:lnTo>
                <a:lnTo>
                  <a:pt x="9798" y="125"/>
                </a:lnTo>
                <a:lnTo>
                  <a:pt x="9808" y="113"/>
                </a:lnTo>
                <a:lnTo>
                  <a:pt x="9820" y="101"/>
                </a:lnTo>
                <a:lnTo>
                  <a:pt x="9832" y="91"/>
                </a:lnTo>
                <a:lnTo>
                  <a:pt x="9844" y="81"/>
                </a:lnTo>
                <a:lnTo>
                  <a:pt x="9858" y="70"/>
                </a:lnTo>
                <a:lnTo>
                  <a:pt x="9871" y="61"/>
                </a:lnTo>
                <a:lnTo>
                  <a:pt x="9885" y="52"/>
                </a:lnTo>
                <a:lnTo>
                  <a:pt x="9900" y="44"/>
                </a:lnTo>
                <a:lnTo>
                  <a:pt x="9914" y="37"/>
                </a:lnTo>
                <a:lnTo>
                  <a:pt x="9930" y="30"/>
                </a:lnTo>
                <a:lnTo>
                  <a:pt x="9944" y="24"/>
                </a:lnTo>
                <a:lnTo>
                  <a:pt x="9961" y="18"/>
                </a:lnTo>
                <a:lnTo>
                  <a:pt x="9976" y="13"/>
                </a:lnTo>
                <a:lnTo>
                  <a:pt x="9993" y="9"/>
                </a:lnTo>
                <a:lnTo>
                  <a:pt x="10010" y="5"/>
                </a:lnTo>
                <a:lnTo>
                  <a:pt x="10027" y="3"/>
                </a:lnTo>
                <a:lnTo>
                  <a:pt x="10043" y="1"/>
                </a:lnTo>
                <a:lnTo>
                  <a:pt x="10061" y="0"/>
                </a:lnTo>
                <a:lnTo>
                  <a:pt x="10079" y="0"/>
                </a:lnTo>
                <a:lnTo>
                  <a:pt x="10079" y="0"/>
                </a:lnTo>
                <a:lnTo>
                  <a:pt x="10099" y="0"/>
                </a:lnTo>
                <a:lnTo>
                  <a:pt x="10117" y="1"/>
                </a:lnTo>
                <a:lnTo>
                  <a:pt x="10135" y="3"/>
                </a:lnTo>
                <a:lnTo>
                  <a:pt x="10154" y="6"/>
                </a:lnTo>
                <a:lnTo>
                  <a:pt x="10171" y="11"/>
                </a:lnTo>
                <a:lnTo>
                  <a:pt x="10189" y="16"/>
                </a:lnTo>
                <a:lnTo>
                  <a:pt x="10205" y="20"/>
                </a:lnTo>
                <a:lnTo>
                  <a:pt x="10222" y="27"/>
                </a:lnTo>
                <a:lnTo>
                  <a:pt x="10239" y="34"/>
                </a:lnTo>
                <a:lnTo>
                  <a:pt x="10254" y="42"/>
                </a:lnTo>
                <a:lnTo>
                  <a:pt x="10270" y="50"/>
                </a:lnTo>
                <a:lnTo>
                  <a:pt x="10284" y="59"/>
                </a:lnTo>
                <a:lnTo>
                  <a:pt x="10299" y="69"/>
                </a:lnTo>
                <a:lnTo>
                  <a:pt x="10313" y="80"/>
                </a:lnTo>
                <a:lnTo>
                  <a:pt x="10326" y="91"/>
                </a:lnTo>
                <a:lnTo>
                  <a:pt x="10338" y="102"/>
                </a:lnTo>
                <a:lnTo>
                  <a:pt x="10352" y="114"/>
                </a:lnTo>
                <a:lnTo>
                  <a:pt x="10362" y="126"/>
                </a:lnTo>
                <a:lnTo>
                  <a:pt x="10373" y="140"/>
                </a:lnTo>
                <a:lnTo>
                  <a:pt x="10384" y="154"/>
                </a:lnTo>
                <a:lnTo>
                  <a:pt x="10394" y="168"/>
                </a:lnTo>
                <a:lnTo>
                  <a:pt x="10402" y="182"/>
                </a:lnTo>
                <a:lnTo>
                  <a:pt x="10410" y="198"/>
                </a:lnTo>
                <a:lnTo>
                  <a:pt x="10418" y="213"/>
                </a:lnTo>
                <a:lnTo>
                  <a:pt x="10425" y="229"/>
                </a:lnTo>
                <a:lnTo>
                  <a:pt x="10429" y="245"/>
                </a:lnTo>
                <a:lnTo>
                  <a:pt x="10435" y="262"/>
                </a:lnTo>
                <a:lnTo>
                  <a:pt x="10439" y="280"/>
                </a:lnTo>
                <a:lnTo>
                  <a:pt x="10443" y="297"/>
                </a:lnTo>
                <a:lnTo>
                  <a:pt x="10445" y="314"/>
                </a:lnTo>
                <a:lnTo>
                  <a:pt x="10446" y="331"/>
                </a:lnTo>
                <a:lnTo>
                  <a:pt x="10446" y="349"/>
                </a:lnTo>
                <a:lnTo>
                  <a:pt x="10446" y="349"/>
                </a:lnTo>
                <a:lnTo>
                  <a:pt x="10446" y="368"/>
                </a:lnTo>
                <a:lnTo>
                  <a:pt x="10445" y="386"/>
                </a:lnTo>
                <a:lnTo>
                  <a:pt x="10443" y="403"/>
                </a:lnTo>
                <a:lnTo>
                  <a:pt x="10439" y="420"/>
                </a:lnTo>
                <a:lnTo>
                  <a:pt x="10435" y="437"/>
                </a:lnTo>
                <a:lnTo>
                  <a:pt x="10429" y="453"/>
                </a:lnTo>
                <a:lnTo>
                  <a:pt x="10425" y="469"/>
                </a:lnTo>
                <a:lnTo>
                  <a:pt x="10418" y="485"/>
                </a:lnTo>
                <a:lnTo>
                  <a:pt x="10410" y="501"/>
                </a:lnTo>
                <a:lnTo>
                  <a:pt x="10402" y="516"/>
                </a:lnTo>
                <a:lnTo>
                  <a:pt x="10394" y="531"/>
                </a:lnTo>
                <a:lnTo>
                  <a:pt x="10384" y="545"/>
                </a:lnTo>
                <a:lnTo>
                  <a:pt x="10373" y="559"/>
                </a:lnTo>
                <a:lnTo>
                  <a:pt x="10362" y="572"/>
                </a:lnTo>
                <a:lnTo>
                  <a:pt x="10352" y="585"/>
                </a:lnTo>
                <a:lnTo>
                  <a:pt x="10338" y="597"/>
                </a:lnTo>
                <a:lnTo>
                  <a:pt x="10326" y="609"/>
                </a:lnTo>
                <a:lnTo>
                  <a:pt x="10313" y="620"/>
                </a:lnTo>
                <a:lnTo>
                  <a:pt x="10299" y="631"/>
                </a:lnTo>
                <a:lnTo>
                  <a:pt x="10284" y="640"/>
                </a:lnTo>
                <a:lnTo>
                  <a:pt x="10270" y="649"/>
                </a:lnTo>
                <a:lnTo>
                  <a:pt x="10254" y="658"/>
                </a:lnTo>
                <a:lnTo>
                  <a:pt x="10239" y="665"/>
                </a:lnTo>
                <a:lnTo>
                  <a:pt x="10222" y="672"/>
                </a:lnTo>
                <a:lnTo>
                  <a:pt x="10205" y="679"/>
                </a:lnTo>
                <a:lnTo>
                  <a:pt x="10189" y="684"/>
                </a:lnTo>
                <a:lnTo>
                  <a:pt x="10171" y="689"/>
                </a:lnTo>
                <a:lnTo>
                  <a:pt x="10154" y="692"/>
                </a:lnTo>
                <a:lnTo>
                  <a:pt x="10135" y="696"/>
                </a:lnTo>
                <a:lnTo>
                  <a:pt x="10117" y="698"/>
                </a:lnTo>
                <a:lnTo>
                  <a:pt x="10099" y="699"/>
                </a:lnTo>
                <a:lnTo>
                  <a:pt x="10079" y="700"/>
                </a:lnTo>
                <a:lnTo>
                  <a:pt x="10079" y="700"/>
                </a:lnTo>
                <a:lnTo>
                  <a:pt x="10061" y="699"/>
                </a:lnTo>
                <a:lnTo>
                  <a:pt x="10045" y="698"/>
                </a:lnTo>
                <a:lnTo>
                  <a:pt x="10027" y="697"/>
                </a:lnTo>
                <a:lnTo>
                  <a:pt x="10010" y="693"/>
                </a:lnTo>
                <a:lnTo>
                  <a:pt x="9993" y="690"/>
                </a:lnTo>
                <a:lnTo>
                  <a:pt x="9977" y="687"/>
                </a:lnTo>
                <a:lnTo>
                  <a:pt x="9961" y="681"/>
                </a:lnTo>
                <a:lnTo>
                  <a:pt x="9945" y="676"/>
                </a:lnTo>
                <a:lnTo>
                  <a:pt x="9931" y="669"/>
                </a:lnTo>
                <a:lnTo>
                  <a:pt x="9915" y="663"/>
                </a:lnTo>
                <a:lnTo>
                  <a:pt x="9901" y="656"/>
                </a:lnTo>
                <a:lnTo>
                  <a:pt x="9886" y="648"/>
                </a:lnTo>
                <a:lnTo>
                  <a:pt x="9872" y="639"/>
                </a:lnTo>
                <a:lnTo>
                  <a:pt x="9859" y="629"/>
                </a:lnTo>
                <a:lnTo>
                  <a:pt x="9847" y="620"/>
                </a:lnTo>
                <a:lnTo>
                  <a:pt x="9834" y="610"/>
                </a:lnTo>
                <a:lnTo>
                  <a:pt x="9822" y="600"/>
                </a:lnTo>
                <a:lnTo>
                  <a:pt x="9811" y="588"/>
                </a:lnTo>
                <a:lnTo>
                  <a:pt x="9800" y="576"/>
                </a:lnTo>
                <a:lnTo>
                  <a:pt x="9789" y="564"/>
                </a:lnTo>
                <a:lnTo>
                  <a:pt x="9780" y="552"/>
                </a:lnTo>
                <a:lnTo>
                  <a:pt x="9770" y="538"/>
                </a:lnTo>
                <a:lnTo>
                  <a:pt x="9762" y="525"/>
                </a:lnTo>
                <a:lnTo>
                  <a:pt x="9753" y="512"/>
                </a:lnTo>
                <a:lnTo>
                  <a:pt x="9746" y="497"/>
                </a:lnTo>
                <a:lnTo>
                  <a:pt x="9740" y="482"/>
                </a:lnTo>
                <a:lnTo>
                  <a:pt x="9734" y="467"/>
                </a:lnTo>
                <a:lnTo>
                  <a:pt x="9728" y="452"/>
                </a:lnTo>
                <a:lnTo>
                  <a:pt x="9723" y="437"/>
                </a:lnTo>
                <a:lnTo>
                  <a:pt x="9720" y="421"/>
                </a:lnTo>
                <a:lnTo>
                  <a:pt x="9716" y="405"/>
                </a:lnTo>
                <a:lnTo>
                  <a:pt x="9715" y="389"/>
                </a:lnTo>
                <a:lnTo>
                  <a:pt x="9715" y="389"/>
                </a:lnTo>
                <a:lnTo>
                  <a:pt x="9596" y="394"/>
                </a:lnTo>
                <a:lnTo>
                  <a:pt x="9480" y="400"/>
                </a:lnTo>
                <a:lnTo>
                  <a:pt x="9362" y="408"/>
                </a:lnTo>
                <a:lnTo>
                  <a:pt x="9246" y="416"/>
                </a:lnTo>
                <a:lnTo>
                  <a:pt x="9129" y="426"/>
                </a:lnTo>
                <a:lnTo>
                  <a:pt x="9012" y="437"/>
                </a:lnTo>
                <a:lnTo>
                  <a:pt x="8897" y="450"/>
                </a:lnTo>
                <a:lnTo>
                  <a:pt x="8781" y="465"/>
                </a:lnTo>
                <a:lnTo>
                  <a:pt x="8666" y="480"/>
                </a:lnTo>
                <a:lnTo>
                  <a:pt x="8551" y="496"/>
                </a:lnTo>
                <a:lnTo>
                  <a:pt x="8437" y="514"/>
                </a:lnTo>
                <a:lnTo>
                  <a:pt x="8322" y="533"/>
                </a:lnTo>
                <a:lnTo>
                  <a:pt x="8208" y="554"/>
                </a:lnTo>
                <a:lnTo>
                  <a:pt x="8095" y="576"/>
                </a:lnTo>
                <a:lnTo>
                  <a:pt x="7981" y="599"/>
                </a:lnTo>
                <a:lnTo>
                  <a:pt x="7869" y="623"/>
                </a:lnTo>
                <a:lnTo>
                  <a:pt x="7757" y="648"/>
                </a:lnTo>
                <a:lnTo>
                  <a:pt x="7644" y="675"/>
                </a:lnTo>
                <a:lnTo>
                  <a:pt x="7533" y="703"/>
                </a:lnTo>
                <a:lnTo>
                  <a:pt x="7421" y="732"/>
                </a:lnTo>
                <a:lnTo>
                  <a:pt x="7311" y="763"/>
                </a:lnTo>
                <a:lnTo>
                  <a:pt x="7201" y="795"/>
                </a:lnTo>
                <a:lnTo>
                  <a:pt x="7092" y="827"/>
                </a:lnTo>
                <a:lnTo>
                  <a:pt x="6981" y="861"/>
                </a:lnTo>
                <a:lnTo>
                  <a:pt x="6873" y="897"/>
                </a:lnTo>
                <a:lnTo>
                  <a:pt x="6764" y="935"/>
                </a:lnTo>
                <a:lnTo>
                  <a:pt x="6656" y="972"/>
                </a:lnTo>
                <a:lnTo>
                  <a:pt x="6550" y="1011"/>
                </a:lnTo>
                <a:lnTo>
                  <a:pt x="6443" y="1051"/>
                </a:lnTo>
                <a:lnTo>
                  <a:pt x="6336" y="1094"/>
                </a:lnTo>
                <a:lnTo>
                  <a:pt x="6231" y="1136"/>
                </a:lnTo>
                <a:lnTo>
                  <a:pt x="6125" y="1180"/>
                </a:lnTo>
                <a:lnTo>
                  <a:pt x="6021" y="1225"/>
                </a:lnTo>
                <a:lnTo>
                  <a:pt x="5917" y="1272"/>
                </a:lnTo>
                <a:lnTo>
                  <a:pt x="5814" y="1319"/>
                </a:lnTo>
                <a:lnTo>
                  <a:pt x="5711" y="1368"/>
                </a:lnTo>
                <a:lnTo>
                  <a:pt x="5607" y="1418"/>
                </a:lnTo>
                <a:lnTo>
                  <a:pt x="5506" y="1469"/>
                </a:lnTo>
                <a:lnTo>
                  <a:pt x="5405" y="1521"/>
                </a:lnTo>
                <a:lnTo>
                  <a:pt x="5304" y="1575"/>
                </a:lnTo>
                <a:lnTo>
                  <a:pt x="5205" y="1630"/>
                </a:lnTo>
                <a:lnTo>
                  <a:pt x="5105" y="1686"/>
                </a:lnTo>
                <a:lnTo>
                  <a:pt x="5007" y="1742"/>
                </a:lnTo>
                <a:lnTo>
                  <a:pt x="4908" y="1800"/>
                </a:lnTo>
                <a:lnTo>
                  <a:pt x="4811" y="1860"/>
                </a:lnTo>
                <a:lnTo>
                  <a:pt x="4715" y="1920"/>
                </a:lnTo>
                <a:lnTo>
                  <a:pt x="4620" y="1982"/>
                </a:lnTo>
                <a:lnTo>
                  <a:pt x="4524" y="2044"/>
                </a:lnTo>
                <a:lnTo>
                  <a:pt x="4430" y="2108"/>
                </a:lnTo>
                <a:lnTo>
                  <a:pt x="4335" y="2173"/>
                </a:lnTo>
                <a:lnTo>
                  <a:pt x="4243" y="2239"/>
                </a:lnTo>
                <a:lnTo>
                  <a:pt x="4151" y="2307"/>
                </a:lnTo>
                <a:lnTo>
                  <a:pt x="4060" y="2374"/>
                </a:lnTo>
                <a:lnTo>
                  <a:pt x="3968" y="2444"/>
                </a:lnTo>
                <a:lnTo>
                  <a:pt x="3879" y="2515"/>
                </a:lnTo>
                <a:lnTo>
                  <a:pt x="3789" y="2585"/>
                </a:lnTo>
                <a:lnTo>
                  <a:pt x="3701" y="2659"/>
                </a:lnTo>
                <a:lnTo>
                  <a:pt x="3614" y="2733"/>
                </a:lnTo>
                <a:lnTo>
                  <a:pt x="3526" y="2807"/>
                </a:lnTo>
                <a:lnTo>
                  <a:pt x="3441" y="2884"/>
                </a:lnTo>
                <a:lnTo>
                  <a:pt x="3355" y="2960"/>
                </a:lnTo>
                <a:lnTo>
                  <a:pt x="3271" y="3038"/>
                </a:lnTo>
                <a:lnTo>
                  <a:pt x="3188" y="3118"/>
                </a:lnTo>
                <a:lnTo>
                  <a:pt x="3105" y="3198"/>
                </a:lnTo>
                <a:lnTo>
                  <a:pt x="3105" y="3198"/>
                </a:lnTo>
                <a:lnTo>
                  <a:pt x="3026" y="3276"/>
                </a:lnTo>
                <a:lnTo>
                  <a:pt x="2948" y="3355"/>
                </a:lnTo>
                <a:lnTo>
                  <a:pt x="2871" y="3435"/>
                </a:lnTo>
                <a:lnTo>
                  <a:pt x="2797" y="3516"/>
                </a:lnTo>
                <a:lnTo>
                  <a:pt x="2722" y="3597"/>
                </a:lnTo>
                <a:lnTo>
                  <a:pt x="2648" y="3678"/>
                </a:lnTo>
                <a:lnTo>
                  <a:pt x="2577" y="3761"/>
                </a:lnTo>
                <a:lnTo>
                  <a:pt x="2506" y="3844"/>
                </a:lnTo>
                <a:lnTo>
                  <a:pt x="2435" y="3929"/>
                </a:lnTo>
                <a:lnTo>
                  <a:pt x="2367" y="4013"/>
                </a:lnTo>
                <a:lnTo>
                  <a:pt x="2298" y="4098"/>
                </a:lnTo>
                <a:lnTo>
                  <a:pt x="2232" y="4184"/>
                </a:lnTo>
                <a:lnTo>
                  <a:pt x="2167" y="4271"/>
                </a:lnTo>
                <a:lnTo>
                  <a:pt x="2102" y="4357"/>
                </a:lnTo>
                <a:lnTo>
                  <a:pt x="2038" y="4445"/>
                </a:lnTo>
                <a:lnTo>
                  <a:pt x="1976" y="4534"/>
                </a:lnTo>
                <a:lnTo>
                  <a:pt x="1915" y="4623"/>
                </a:lnTo>
                <a:lnTo>
                  <a:pt x="1855" y="4713"/>
                </a:lnTo>
                <a:lnTo>
                  <a:pt x="1796" y="4802"/>
                </a:lnTo>
                <a:lnTo>
                  <a:pt x="1738" y="4894"/>
                </a:lnTo>
                <a:lnTo>
                  <a:pt x="1682" y="4985"/>
                </a:lnTo>
                <a:lnTo>
                  <a:pt x="1626" y="5077"/>
                </a:lnTo>
                <a:lnTo>
                  <a:pt x="1572" y="5169"/>
                </a:lnTo>
                <a:lnTo>
                  <a:pt x="1519" y="5262"/>
                </a:lnTo>
                <a:lnTo>
                  <a:pt x="1466" y="5355"/>
                </a:lnTo>
                <a:lnTo>
                  <a:pt x="1416" y="5449"/>
                </a:lnTo>
                <a:lnTo>
                  <a:pt x="1366" y="5544"/>
                </a:lnTo>
                <a:lnTo>
                  <a:pt x="1318" y="5639"/>
                </a:lnTo>
                <a:lnTo>
                  <a:pt x="1270" y="5735"/>
                </a:lnTo>
                <a:lnTo>
                  <a:pt x="1224" y="5831"/>
                </a:lnTo>
                <a:lnTo>
                  <a:pt x="1179" y="5928"/>
                </a:lnTo>
                <a:lnTo>
                  <a:pt x="1135" y="6024"/>
                </a:lnTo>
                <a:lnTo>
                  <a:pt x="1092" y="6123"/>
                </a:lnTo>
                <a:lnTo>
                  <a:pt x="1050" y="6221"/>
                </a:lnTo>
                <a:lnTo>
                  <a:pt x="1011" y="6319"/>
                </a:lnTo>
                <a:lnTo>
                  <a:pt x="971" y="6418"/>
                </a:lnTo>
                <a:lnTo>
                  <a:pt x="933" y="6517"/>
                </a:lnTo>
                <a:lnTo>
                  <a:pt x="897" y="6616"/>
                </a:lnTo>
                <a:lnTo>
                  <a:pt x="861" y="6717"/>
                </a:lnTo>
                <a:lnTo>
                  <a:pt x="827" y="6818"/>
                </a:lnTo>
                <a:lnTo>
                  <a:pt x="794" y="6918"/>
                </a:lnTo>
                <a:lnTo>
                  <a:pt x="761" y="7020"/>
                </a:lnTo>
                <a:lnTo>
                  <a:pt x="731" y="7122"/>
                </a:lnTo>
                <a:lnTo>
                  <a:pt x="701" y="7224"/>
                </a:lnTo>
                <a:lnTo>
                  <a:pt x="673" y="7326"/>
                </a:lnTo>
                <a:lnTo>
                  <a:pt x="646" y="7429"/>
                </a:lnTo>
                <a:lnTo>
                  <a:pt x="620" y="7532"/>
                </a:lnTo>
                <a:lnTo>
                  <a:pt x="596" y="7636"/>
                </a:lnTo>
                <a:lnTo>
                  <a:pt x="572" y="7740"/>
                </a:lnTo>
                <a:lnTo>
                  <a:pt x="550" y="7844"/>
                </a:lnTo>
                <a:lnTo>
                  <a:pt x="530" y="7948"/>
                </a:lnTo>
                <a:lnTo>
                  <a:pt x="510" y="8053"/>
                </a:lnTo>
                <a:lnTo>
                  <a:pt x="492" y="8159"/>
                </a:lnTo>
                <a:lnTo>
                  <a:pt x="475" y="8264"/>
                </a:lnTo>
                <a:lnTo>
                  <a:pt x="458" y="8370"/>
                </a:lnTo>
                <a:lnTo>
                  <a:pt x="444" y="8476"/>
                </a:lnTo>
                <a:lnTo>
                  <a:pt x="430" y="8583"/>
                </a:lnTo>
                <a:lnTo>
                  <a:pt x="418" y="8689"/>
                </a:lnTo>
                <a:lnTo>
                  <a:pt x="408" y="8795"/>
                </a:lnTo>
                <a:lnTo>
                  <a:pt x="398" y="8903"/>
                </a:lnTo>
                <a:lnTo>
                  <a:pt x="390" y="9010"/>
                </a:lnTo>
                <a:lnTo>
                  <a:pt x="383" y="9118"/>
                </a:lnTo>
                <a:lnTo>
                  <a:pt x="378" y="9225"/>
                </a:lnTo>
                <a:lnTo>
                  <a:pt x="373" y="9333"/>
                </a:lnTo>
                <a:lnTo>
                  <a:pt x="373" y="9333"/>
                </a:lnTo>
                <a:lnTo>
                  <a:pt x="403" y="9338"/>
                </a:lnTo>
                <a:lnTo>
                  <a:pt x="432" y="9345"/>
                </a:lnTo>
                <a:lnTo>
                  <a:pt x="459" y="9356"/>
                </a:lnTo>
                <a:lnTo>
                  <a:pt x="484" y="9368"/>
                </a:lnTo>
                <a:lnTo>
                  <a:pt x="510" y="9382"/>
                </a:lnTo>
                <a:lnTo>
                  <a:pt x="534" y="9399"/>
                </a:lnTo>
                <a:lnTo>
                  <a:pt x="555" y="9416"/>
                </a:lnTo>
                <a:lnTo>
                  <a:pt x="576" y="9437"/>
                </a:lnTo>
                <a:lnTo>
                  <a:pt x="594" y="9457"/>
                </a:lnTo>
                <a:lnTo>
                  <a:pt x="609" y="9481"/>
                </a:lnTo>
                <a:lnTo>
                  <a:pt x="623" y="9505"/>
                </a:lnTo>
                <a:lnTo>
                  <a:pt x="635" y="9531"/>
                </a:lnTo>
                <a:lnTo>
                  <a:pt x="644" y="9557"/>
                </a:lnTo>
                <a:lnTo>
                  <a:pt x="651" y="9585"/>
                </a:lnTo>
                <a:lnTo>
                  <a:pt x="656" y="9614"/>
                </a:lnTo>
                <a:lnTo>
                  <a:pt x="656" y="9629"/>
                </a:lnTo>
                <a:lnTo>
                  <a:pt x="657" y="9643"/>
                </a:lnTo>
                <a:lnTo>
                  <a:pt x="657" y="9643"/>
                </a:lnTo>
                <a:lnTo>
                  <a:pt x="656" y="9660"/>
                </a:lnTo>
                <a:lnTo>
                  <a:pt x="655" y="9675"/>
                </a:lnTo>
                <a:lnTo>
                  <a:pt x="653" y="9691"/>
                </a:lnTo>
                <a:lnTo>
                  <a:pt x="650" y="9707"/>
                </a:lnTo>
                <a:lnTo>
                  <a:pt x="646" y="9721"/>
                </a:lnTo>
                <a:lnTo>
                  <a:pt x="641" y="9736"/>
                </a:lnTo>
                <a:lnTo>
                  <a:pt x="637" y="9751"/>
                </a:lnTo>
                <a:lnTo>
                  <a:pt x="631" y="9765"/>
                </a:lnTo>
                <a:lnTo>
                  <a:pt x="625" y="9779"/>
                </a:lnTo>
                <a:lnTo>
                  <a:pt x="617" y="9792"/>
                </a:lnTo>
                <a:lnTo>
                  <a:pt x="609" y="9806"/>
                </a:lnTo>
                <a:lnTo>
                  <a:pt x="601" y="9819"/>
                </a:lnTo>
                <a:lnTo>
                  <a:pt x="591" y="9830"/>
                </a:lnTo>
                <a:lnTo>
                  <a:pt x="582" y="9843"/>
                </a:lnTo>
                <a:lnTo>
                  <a:pt x="572" y="9854"/>
                </a:lnTo>
                <a:lnTo>
                  <a:pt x="561" y="9864"/>
                </a:lnTo>
                <a:lnTo>
                  <a:pt x="549" y="9875"/>
                </a:lnTo>
                <a:lnTo>
                  <a:pt x="537" y="9885"/>
                </a:lnTo>
                <a:lnTo>
                  <a:pt x="525" y="9894"/>
                </a:lnTo>
                <a:lnTo>
                  <a:pt x="512" y="9903"/>
                </a:lnTo>
                <a:lnTo>
                  <a:pt x="499" y="9911"/>
                </a:lnTo>
                <a:lnTo>
                  <a:pt x="484" y="9918"/>
                </a:lnTo>
                <a:lnTo>
                  <a:pt x="471" y="9925"/>
                </a:lnTo>
                <a:lnTo>
                  <a:pt x="456" y="9932"/>
                </a:lnTo>
                <a:lnTo>
                  <a:pt x="441" y="9938"/>
                </a:lnTo>
                <a:lnTo>
                  <a:pt x="426" y="9942"/>
                </a:lnTo>
                <a:lnTo>
                  <a:pt x="410" y="9947"/>
                </a:lnTo>
                <a:lnTo>
                  <a:pt x="394" y="9950"/>
                </a:lnTo>
                <a:lnTo>
                  <a:pt x="378" y="9952"/>
                </a:lnTo>
                <a:lnTo>
                  <a:pt x="362" y="9955"/>
                </a:lnTo>
                <a:lnTo>
                  <a:pt x="345" y="9956"/>
                </a:lnTo>
                <a:lnTo>
                  <a:pt x="329" y="9956"/>
                </a:lnTo>
                <a:lnTo>
                  <a:pt x="329" y="9956"/>
                </a:lnTo>
                <a:lnTo>
                  <a:pt x="312" y="9956"/>
                </a:lnTo>
                <a:lnTo>
                  <a:pt x="295" y="9955"/>
                </a:lnTo>
                <a:lnTo>
                  <a:pt x="278" y="9952"/>
                </a:lnTo>
                <a:lnTo>
                  <a:pt x="263" y="9950"/>
                </a:lnTo>
                <a:lnTo>
                  <a:pt x="246" y="9947"/>
                </a:lnTo>
                <a:lnTo>
                  <a:pt x="230" y="9942"/>
                </a:lnTo>
                <a:lnTo>
                  <a:pt x="216" y="9938"/>
                </a:lnTo>
                <a:lnTo>
                  <a:pt x="200" y="9932"/>
                </a:lnTo>
                <a:lnTo>
                  <a:pt x="186" y="9925"/>
                </a:lnTo>
                <a:lnTo>
                  <a:pt x="171" y="9918"/>
                </a:lnTo>
                <a:lnTo>
                  <a:pt x="158" y="9911"/>
                </a:lnTo>
                <a:lnTo>
                  <a:pt x="145" y="9903"/>
                </a:lnTo>
                <a:lnTo>
                  <a:pt x="132" y="9894"/>
                </a:lnTo>
                <a:lnTo>
                  <a:pt x="119" y="9885"/>
                </a:lnTo>
                <a:lnTo>
                  <a:pt x="108" y="9875"/>
                </a:lnTo>
                <a:lnTo>
                  <a:pt x="96" y="9864"/>
                </a:lnTo>
                <a:lnTo>
                  <a:pt x="85" y="9854"/>
                </a:lnTo>
                <a:lnTo>
                  <a:pt x="74" y="9843"/>
                </a:lnTo>
                <a:lnTo>
                  <a:pt x="65" y="9830"/>
                </a:lnTo>
                <a:lnTo>
                  <a:pt x="56" y="9819"/>
                </a:lnTo>
                <a:lnTo>
                  <a:pt x="47" y="9806"/>
                </a:lnTo>
                <a:lnTo>
                  <a:pt x="40" y="9792"/>
                </a:lnTo>
                <a:lnTo>
                  <a:pt x="32" y="9779"/>
                </a:lnTo>
                <a:lnTo>
                  <a:pt x="25" y="9765"/>
                </a:lnTo>
                <a:lnTo>
                  <a:pt x="19" y="9751"/>
                </a:lnTo>
                <a:lnTo>
                  <a:pt x="14" y="9736"/>
                </a:lnTo>
                <a:lnTo>
                  <a:pt x="10" y="9721"/>
                </a:lnTo>
                <a:lnTo>
                  <a:pt x="6" y="9707"/>
                </a:lnTo>
                <a:lnTo>
                  <a:pt x="4" y="9691"/>
                </a:lnTo>
                <a:lnTo>
                  <a:pt x="1" y="9675"/>
                </a:lnTo>
                <a:lnTo>
                  <a:pt x="0" y="9660"/>
                </a:lnTo>
                <a:lnTo>
                  <a:pt x="0" y="9643"/>
                </a:lnTo>
                <a:lnTo>
                  <a:pt x="0" y="9643"/>
                </a:lnTo>
                <a:lnTo>
                  <a:pt x="0" y="9628"/>
                </a:lnTo>
                <a:lnTo>
                  <a:pt x="1" y="9613"/>
                </a:lnTo>
                <a:lnTo>
                  <a:pt x="4" y="9598"/>
                </a:lnTo>
                <a:lnTo>
                  <a:pt x="6" y="9583"/>
                </a:lnTo>
                <a:lnTo>
                  <a:pt x="8" y="9569"/>
                </a:lnTo>
                <a:lnTo>
                  <a:pt x="13" y="9556"/>
                </a:lnTo>
                <a:lnTo>
                  <a:pt x="23" y="9528"/>
                </a:lnTo>
                <a:lnTo>
                  <a:pt x="35" y="9502"/>
                </a:lnTo>
                <a:lnTo>
                  <a:pt x="49" y="9477"/>
                </a:lnTo>
                <a:lnTo>
                  <a:pt x="66" y="9454"/>
                </a:lnTo>
                <a:lnTo>
                  <a:pt x="85" y="9432"/>
                </a:lnTo>
                <a:lnTo>
                  <a:pt x="107" y="9412"/>
                </a:lnTo>
                <a:lnTo>
                  <a:pt x="130" y="9394"/>
                </a:lnTo>
                <a:lnTo>
                  <a:pt x="154" y="9377"/>
                </a:lnTo>
                <a:lnTo>
                  <a:pt x="179" y="9364"/>
                </a:lnTo>
                <a:lnTo>
                  <a:pt x="206" y="9352"/>
                </a:lnTo>
                <a:lnTo>
                  <a:pt x="235" y="9343"/>
                </a:lnTo>
                <a:lnTo>
                  <a:pt x="249" y="9338"/>
                </a:lnTo>
                <a:lnTo>
                  <a:pt x="265" y="9336"/>
                </a:lnTo>
                <a:lnTo>
                  <a:pt x="281" y="9333"/>
                </a:lnTo>
                <a:lnTo>
                  <a:pt x="295" y="9332"/>
                </a:lnTo>
                <a:lnTo>
                  <a:pt x="295" y="9332"/>
                </a:lnTo>
                <a:close/>
                <a:moveTo>
                  <a:pt x="10079" y="626"/>
                </a:moveTo>
                <a:lnTo>
                  <a:pt x="10079" y="626"/>
                </a:lnTo>
                <a:lnTo>
                  <a:pt x="10094" y="626"/>
                </a:lnTo>
                <a:lnTo>
                  <a:pt x="10109" y="625"/>
                </a:lnTo>
                <a:lnTo>
                  <a:pt x="10124" y="623"/>
                </a:lnTo>
                <a:lnTo>
                  <a:pt x="10137" y="620"/>
                </a:lnTo>
                <a:lnTo>
                  <a:pt x="10151" y="617"/>
                </a:lnTo>
                <a:lnTo>
                  <a:pt x="10166" y="613"/>
                </a:lnTo>
                <a:lnTo>
                  <a:pt x="10192" y="604"/>
                </a:lnTo>
                <a:lnTo>
                  <a:pt x="10217" y="593"/>
                </a:lnTo>
                <a:lnTo>
                  <a:pt x="10241" y="579"/>
                </a:lnTo>
                <a:lnTo>
                  <a:pt x="10263" y="563"/>
                </a:lnTo>
                <a:lnTo>
                  <a:pt x="10284" y="545"/>
                </a:lnTo>
                <a:lnTo>
                  <a:pt x="10302" y="525"/>
                </a:lnTo>
                <a:lnTo>
                  <a:pt x="10319" y="504"/>
                </a:lnTo>
                <a:lnTo>
                  <a:pt x="10334" y="481"/>
                </a:lnTo>
                <a:lnTo>
                  <a:pt x="10346" y="457"/>
                </a:lnTo>
                <a:lnTo>
                  <a:pt x="10356" y="432"/>
                </a:lnTo>
                <a:lnTo>
                  <a:pt x="10360" y="419"/>
                </a:lnTo>
                <a:lnTo>
                  <a:pt x="10364" y="405"/>
                </a:lnTo>
                <a:lnTo>
                  <a:pt x="10366" y="392"/>
                </a:lnTo>
                <a:lnTo>
                  <a:pt x="10367" y="378"/>
                </a:lnTo>
                <a:lnTo>
                  <a:pt x="10368" y="364"/>
                </a:lnTo>
                <a:lnTo>
                  <a:pt x="10368" y="349"/>
                </a:lnTo>
                <a:lnTo>
                  <a:pt x="10368" y="349"/>
                </a:lnTo>
                <a:lnTo>
                  <a:pt x="10368" y="336"/>
                </a:lnTo>
                <a:lnTo>
                  <a:pt x="10367" y="322"/>
                </a:lnTo>
                <a:lnTo>
                  <a:pt x="10366" y="307"/>
                </a:lnTo>
                <a:lnTo>
                  <a:pt x="10364" y="294"/>
                </a:lnTo>
                <a:lnTo>
                  <a:pt x="10360" y="281"/>
                </a:lnTo>
                <a:lnTo>
                  <a:pt x="10356" y="267"/>
                </a:lnTo>
                <a:lnTo>
                  <a:pt x="10346" y="242"/>
                </a:lnTo>
                <a:lnTo>
                  <a:pt x="10334" y="218"/>
                </a:lnTo>
                <a:lnTo>
                  <a:pt x="10319" y="195"/>
                </a:lnTo>
                <a:lnTo>
                  <a:pt x="10302" y="174"/>
                </a:lnTo>
                <a:lnTo>
                  <a:pt x="10284" y="154"/>
                </a:lnTo>
                <a:lnTo>
                  <a:pt x="10263" y="137"/>
                </a:lnTo>
                <a:lnTo>
                  <a:pt x="10241" y="121"/>
                </a:lnTo>
                <a:lnTo>
                  <a:pt x="10217" y="107"/>
                </a:lnTo>
                <a:lnTo>
                  <a:pt x="10192" y="96"/>
                </a:lnTo>
                <a:lnTo>
                  <a:pt x="10166" y="85"/>
                </a:lnTo>
                <a:lnTo>
                  <a:pt x="10137" y="78"/>
                </a:lnTo>
                <a:lnTo>
                  <a:pt x="10124" y="76"/>
                </a:lnTo>
                <a:lnTo>
                  <a:pt x="10109" y="75"/>
                </a:lnTo>
                <a:lnTo>
                  <a:pt x="10094" y="74"/>
                </a:lnTo>
                <a:lnTo>
                  <a:pt x="10079" y="74"/>
                </a:lnTo>
                <a:lnTo>
                  <a:pt x="10079" y="74"/>
                </a:lnTo>
                <a:lnTo>
                  <a:pt x="10064" y="74"/>
                </a:lnTo>
                <a:lnTo>
                  <a:pt x="10049" y="75"/>
                </a:lnTo>
                <a:lnTo>
                  <a:pt x="10035" y="76"/>
                </a:lnTo>
                <a:lnTo>
                  <a:pt x="10021" y="78"/>
                </a:lnTo>
                <a:lnTo>
                  <a:pt x="9993" y="85"/>
                </a:lnTo>
                <a:lnTo>
                  <a:pt x="9967" y="96"/>
                </a:lnTo>
                <a:lnTo>
                  <a:pt x="9942" y="107"/>
                </a:lnTo>
                <a:lnTo>
                  <a:pt x="9918" y="121"/>
                </a:lnTo>
                <a:lnTo>
                  <a:pt x="9895" y="137"/>
                </a:lnTo>
                <a:lnTo>
                  <a:pt x="9874" y="154"/>
                </a:lnTo>
                <a:lnTo>
                  <a:pt x="9855" y="174"/>
                </a:lnTo>
                <a:lnTo>
                  <a:pt x="9840" y="195"/>
                </a:lnTo>
                <a:lnTo>
                  <a:pt x="9824" y="218"/>
                </a:lnTo>
                <a:lnTo>
                  <a:pt x="9812" y="242"/>
                </a:lnTo>
                <a:lnTo>
                  <a:pt x="9802" y="267"/>
                </a:lnTo>
                <a:lnTo>
                  <a:pt x="9799" y="281"/>
                </a:lnTo>
                <a:lnTo>
                  <a:pt x="9795" y="294"/>
                </a:lnTo>
                <a:lnTo>
                  <a:pt x="9793" y="307"/>
                </a:lnTo>
                <a:lnTo>
                  <a:pt x="9790" y="322"/>
                </a:lnTo>
                <a:lnTo>
                  <a:pt x="9790" y="336"/>
                </a:lnTo>
                <a:lnTo>
                  <a:pt x="9789" y="349"/>
                </a:lnTo>
                <a:lnTo>
                  <a:pt x="9789" y="349"/>
                </a:lnTo>
                <a:lnTo>
                  <a:pt x="9790" y="364"/>
                </a:lnTo>
                <a:lnTo>
                  <a:pt x="9790" y="378"/>
                </a:lnTo>
                <a:lnTo>
                  <a:pt x="9793" y="392"/>
                </a:lnTo>
                <a:lnTo>
                  <a:pt x="9795" y="405"/>
                </a:lnTo>
                <a:lnTo>
                  <a:pt x="9799" y="419"/>
                </a:lnTo>
                <a:lnTo>
                  <a:pt x="9802" y="432"/>
                </a:lnTo>
                <a:lnTo>
                  <a:pt x="9812" y="457"/>
                </a:lnTo>
                <a:lnTo>
                  <a:pt x="9824" y="481"/>
                </a:lnTo>
                <a:lnTo>
                  <a:pt x="9840" y="504"/>
                </a:lnTo>
                <a:lnTo>
                  <a:pt x="9855" y="525"/>
                </a:lnTo>
                <a:lnTo>
                  <a:pt x="9874" y="545"/>
                </a:lnTo>
                <a:lnTo>
                  <a:pt x="9895" y="563"/>
                </a:lnTo>
                <a:lnTo>
                  <a:pt x="9918" y="579"/>
                </a:lnTo>
                <a:lnTo>
                  <a:pt x="9942" y="593"/>
                </a:lnTo>
                <a:lnTo>
                  <a:pt x="9967" y="604"/>
                </a:lnTo>
                <a:lnTo>
                  <a:pt x="9993" y="613"/>
                </a:lnTo>
                <a:lnTo>
                  <a:pt x="10007" y="617"/>
                </a:lnTo>
                <a:lnTo>
                  <a:pt x="10021" y="620"/>
                </a:lnTo>
                <a:lnTo>
                  <a:pt x="10035" y="623"/>
                </a:lnTo>
                <a:lnTo>
                  <a:pt x="10049" y="625"/>
                </a:lnTo>
                <a:lnTo>
                  <a:pt x="10064" y="626"/>
                </a:lnTo>
                <a:lnTo>
                  <a:pt x="10079" y="626"/>
                </a:lnTo>
                <a:lnTo>
                  <a:pt x="10079" y="626"/>
                </a:lnTo>
                <a:close/>
                <a:moveTo>
                  <a:pt x="10398" y="18899"/>
                </a:moveTo>
                <a:lnTo>
                  <a:pt x="10398" y="18899"/>
                </a:lnTo>
                <a:lnTo>
                  <a:pt x="10504" y="18895"/>
                </a:lnTo>
                <a:lnTo>
                  <a:pt x="10609" y="18890"/>
                </a:lnTo>
                <a:lnTo>
                  <a:pt x="10715" y="18884"/>
                </a:lnTo>
                <a:lnTo>
                  <a:pt x="10820" y="18878"/>
                </a:lnTo>
                <a:lnTo>
                  <a:pt x="10925" y="18870"/>
                </a:lnTo>
                <a:lnTo>
                  <a:pt x="11030" y="18860"/>
                </a:lnTo>
                <a:lnTo>
                  <a:pt x="11134" y="18850"/>
                </a:lnTo>
                <a:lnTo>
                  <a:pt x="11239" y="18839"/>
                </a:lnTo>
                <a:lnTo>
                  <a:pt x="11343" y="18826"/>
                </a:lnTo>
                <a:lnTo>
                  <a:pt x="11446" y="18812"/>
                </a:lnTo>
                <a:lnTo>
                  <a:pt x="11550" y="18799"/>
                </a:lnTo>
                <a:lnTo>
                  <a:pt x="11654" y="18783"/>
                </a:lnTo>
                <a:lnTo>
                  <a:pt x="11757" y="18767"/>
                </a:lnTo>
                <a:lnTo>
                  <a:pt x="11860" y="18748"/>
                </a:lnTo>
                <a:lnTo>
                  <a:pt x="11962" y="18730"/>
                </a:lnTo>
                <a:lnTo>
                  <a:pt x="12064" y="18711"/>
                </a:lnTo>
                <a:lnTo>
                  <a:pt x="12166" y="18690"/>
                </a:lnTo>
                <a:lnTo>
                  <a:pt x="12267" y="18668"/>
                </a:lnTo>
                <a:lnTo>
                  <a:pt x="12368" y="18645"/>
                </a:lnTo>
                <a:lnTo>
                  <a:pt x="12469" y="18621"/>
                </a:lnTo>
                <a:lnTo>
                  <a:pt x="12570" y="18597"/>
                </a:lnTo>
                <a:lnTo>
                  <a:pt x="12670" y="18571"/>
                </a:lnTo>
                <a:lnTo>
                  <a:pt x="12770" y="18545"/>
                </a:lnTo>
                <a:lnTo>
                  <a:pt x="12869" y="18516"/>
                </a:lnTo>
                <a:lnTo>
                  <a:pt x="12969" y="18488"/>
                </a:lnTo>
                <a:lnTo>
                  <a:pt x="13067" y="18458"/>
                </a:lnTo>
                <a:lnTo>
                  <a:pt x="13165" y="18427"/>
                </a:lnTo>
                <a:lnTo>
                  <a:pt x="13264" y="18396"/>
                </a:lnTo>
                <a:lnTo>
                  <a:pt x="13361" y="18363"/>
                </a:lnTo>
                <a:lnTo>
                  <a:pt x="13458" y="18329"/>
                </a:lnTo>
                <a:lnTo>
                  <a:pt x="13555" y="18294"/>
                </a:lnTo>
                <a:lnTo>
                  <a:pt x="13651" y="18259"/>
                </a:lnTo>
                <a:lnTo>
                  <a:pt x="13651" y="18338"/>
                </a:lnTo>
                <a:lnTo>
                  <a:pt x="13651" y="18338"/>
                </a:lnTo>
                <a:lnTo>
                  <a:pt x="13555" y="18373"/>
                </a:lnTo>
                <a:lnTo>
                  <a:pt x="13458" y="18408"/>
                </a:lnTo>
                <a:lnTo>
                  <a:pt x="13361" y="18442"/>
                </a:lnTo>
                <a:lnTo>
                  <a:pt x="13263" y="18474"/>
                </a:lnTo>
                <a:lnTo>
                  <a:pt x="13165" y="18506"/>
                </a:lnTo>
                <a:lnTo>
                  <a:pt x="13067" y="18536"/>
                </a:lnTo>
                <a:lnTo>
                  <a:pt x="12968" y="18565"/>
                </a:lnTo>
                <a:lnTo>
                  <a:pt x="12869" y="18594"/>
                </a:lnTo>
                <a:lnTo>
                  <a:pt x="12770" y="18621"/>
                </a:lnTo>
                <a:lnTo>
                  <a:pt x="12669" y="18648"/>
                </a:lnTo>
                <a:lnTo>
                  <a:pt x="12570" y="18674"/>
                </a:lnTo>
                <a:lnTo>
                  <a:pt x="12469" y="18698"/>
                </a:lnTo>
                <a:lnTo>
                  <a:pt x="12368" y="18722"/>
                </a:lnTo>
                <a:lnTo>
                  <a:pt x="12266" y="18744"/>
                </a:lnTo>
                <a:lnTo>
                  <a:pt x="12166" y="18765"/>
                </a:lnTo>
                <a:lnTo>
                  <a:pt x="12064" y="18786"/>
                </a:lnTo>
                <a:lnTo>
                  <a:pt x="11962" y="18805"/>
                </a:lnTo>
                <a:lnTo>
                  <a:pt x="11859" y="18824"/>
                </a:lnTo>
                <a:lnTo>
                  <a:pt x="11756" y="18842"/>
                </a:lnTo>
                <a:lnTo>
                  <a:pt x="11654" y="18858"/>
                </a:lnTo>
                <a:lnTo>
                  <a:pt x="11549" y="18873"/>
                </a:lnTo>
                <a:lnTo>
                  <a:pt x="11446" y="18888"/>
                </a:lnTo>
                <a:lnTo>
                  <a:pt x="11343" y="18900"/>
                </a:lnTo>
                <a:lnTo>
                  <a:pt x="11239" y="18913"/>
                </a:lnTo>
                <a:lnTo>
                  <a:pt x="11134" y="18924"/>
                </a:lnTo>
                <a:lnTo>
                  <a:pt x="11030" y="18935"/>
                </a:lnTo>
                <a:lnTo>
                  <a:pt x="10925" y="18944"/>
                </a:lnTo>
                <a:lnTo>
                  <a:pt x="10820" y="18952"/>
                </a:lnTo>
                <a:lnTo>
                  <a:pt x="10715" y="18959"/>
                </a:lnTo>
                <a:lnTo>
                  <a:pt x="10609" y="18964"/>
                </a:lnTo>
                <a:lnTo>
                  <a:pt x="10504" y="18969"/>
                </a:lnTo>
                <a:lnTo>
                  <a:pt x="10398" y="18972"/>
                </a:lnTo>
                <a:lnTo>
                  <a:pt x="10398" y="19266"/>
                </a:lnTo>
                <a:lnTo>
                  <a:pt x="9715" y="19266"/>
                </a:lnTo>
                <a:lnTo>
                  <a:pt x="9715" y="18616"/>
                </a:lnTo>
                <a:lnTo>
                  <a:pt x="10398" y="18616"/>
                </a:lnTo>
                <a:lnTo>
                  <a:pt x="10398" y="18899"/>
                </a:lnTo>
                <a:close/>
                <a:moveTo>
                  <a:pt x="10320" y="18689"/>
                </a:moveTo>
                <a:lnTo>
                  <a:pt x="9793" y="18689"/>
                </a:lnTo>
                <a:lnTo>
                  <a:pt x="9793" y="19193"/>
                </a:lnTo>
                <a:lnTo>
                  <a:pt x="10320" y="19193"/>
                </a:lnTo>
                <a:lnTo>
                  <a:pt x="10320" y="18689"/>
                </a:lnTo>
                <a:close/>
                <a:moveTo>
                  <a:pt x="4268" y="9459"/>
                </a:moveTo>
                <a:lnTo>
                  <a:pt x="4268" y="9459"/>
                </a:lnTo>
                <a:lnTo>
                  <a:pt x="4272" y="9394"/>
                </a:lnTo>
                <a:lnTo>
                  <a:pt x="4274" y="9329"/>
                </a:lnTo>
                <a:lnTo>
                  <a:pt x="4279" y="9265"/>
                </a:lnTo>
                <a:lnTo>
                  <a:pt x="4284" y="9201"/>
                </a:lnTo>
                <a:lnTo>
                  <a:pt x="4290" y="9137"/>
                </a:lnTo>
                <a:lnTo>
                  <a:pt x="4296" y="9073"/>
                </a:lnTo>
                <a:lnTo>
                  <a:pt x="4303" y="9009"/>
                </a:lnTo>
                <a:lnTo>
                  <a:pt x="4311" y="8945"/>
                </a:lnTo>
                <a:lnTo>
                  <a:pt x="4320" y="8882"/>
                </a:lnTo>
                <a:lnTo>
                  <a:pt x="4329" y="8818"/>
                </a:lnTo>
                <a:lnTo>
                  <a:pt x="4339" y="8755"/>
                </a:lnTo>
                <a:lnTo>
                  <a:pt x="4351" y="8693"/>
                </a:lnTo>
                <a:lnTo>
                  <a:pt x="4362" y="8630"/>
                </a:lnTo>
                <a:lnTo>
                  <a:pt x="4375" y="8567"/>
                </a:lnTo>
                <a:lnTo>
                  <a:pt x="4388" y="8505"/>
                </a:lnTo>
                <a:lnTo>
                  <a:pt x="4401" y="8442"/>
                </a:lnTo>
                <a:lnTo>
                  <a:pt x="4417" y="8380"/>
                </a:lnTo>
                <a:lnTo>
                  <a:pt x="4432" y="8319"/>
                </a:lnTo>
                <a:lnTo>
                  <a:pt x="4448" y="8257"/>
                </a:lnTo>
                <a:lnTo>
                  <a:pt x="4465" y="8195"/>
                </a:lnTo>
                <a:lnTo>
                  <a:pt x="4483" y="8135"/>
                </a:lnTo>
                <a:lnTo>
                  <a:pt x="4501" y="8074"/>
                </a:lnTo>
                <a:lnTo>
                  <a:pt x="4520" y="8013"/>
                </a:lnTo>
                <a:lnTo>
                  <a:pt x="4540" y="7953"/>
                </a:lnTo>
                <a:lnTo>
                  <a:pt x="4561" y="7892"/>
                </a:lnTo>
                <a:lnTo>
                  <a:pt x="4582" y="7832"/>
                </a:lnTo>
                <a:lnTo>
                  <a:pt x="4604" y="7772"/>
                </a:lnTo>
                <a:lnTo>
                  <a:pt x="4627" y="7713"/>
                </a:lnTo>
                <a:lnTo>
                  <a:pt x="4649" y="7653"/>
                </a:lnTo>
                <a:lnTo>
                  <a:pt x="4675" y="7595"/>
                </a:lnTo>
                <a:lnTo>
                  <a:pt x="4699" y="7536"/>
                </a:lnTo>
                <a:lnTo>
                  <a:pt x="4725" y="7477"/>
                </a:lnTo>
                <a:lnTo>
                  <a:pt x="4751" y="7419"/>
                </a:lnTo>
                <a:lnTo>
                  <a:pt x="4778" y="7362"/>
                </a:lnTo>
                <a:lnTo>
                  <a:pt x="4805" y="7305"/>
                </a:lnTo>
                <a:lnTo>
                  <a:pt x="4834" y="7246"/>
                </a:lnTo>
                <a:lnTo>
                  <a:pt x="4863" y="7190"/>
                </a:lnTo>
                <a:lnTo>
                  <a:pt x="4893" y="7133"/>
                </a:lnTo>
                <a:lnTo>
                  <a:pt x="4923" y="7077"/>
                </a:lnTo>
                <a:lnTo>
                  <a:pt x="4954" y="7021"/>
                </a:lnTo>
                <a:lnTo>
                  <a:pt x="4986" y="6965"/>
                </a:lnTo>
                <a:lnTo>
                  <a:pt x="5019" y="6910"/>
                </a:lnTo>
                <a:lnTo>
                  <a:pt x="5052" y="6855"/>
                </a:lnTo>
                <a:lnTo>
                  <a:pt x="5086" y="6801"/>
                </a:lnTo>
                <a:lnTo>
                  <a:pt x="5121" y="6746"/>
                </a:lnTo>
                <a:lnTo>
                  <a:pt x="5155" y="6692"/>
                </a:lnTo>
                <a:lnTo>
                  <a:pt x="5191" y="6638"/>
                </a:lnTo>
                <a:lnTo>
                  <a:pt x="5229" y="6584"/>
                </a:lnTo>
                <a:lnTo>
                  <a:pt x="5266" y="6532"/>
                </a:lnTo>
                <a:lnTo>
                  <a:pt x="5304" y="6479"/>
                </a:lnTo>
                <a:lnTo>
                  <a:pt x="5342" y="6427"/>
                </a:lnTo>
                <a:lnTo>
                  <a:pt x="5382" y="6375"/>
                </a:lnTo>
                <a:lnTo>
                  <a:pt x="5422" y="6324"/>
                </a:lnTo>
                <a:lnTo>
                  <a:pt x="5462" y="6272"/>
                </a:lnTo>
                <a:lnTo>
                  <a:pt x="5503" y="6222"/>
                </a:lnTo>
                <a:lnTo>
                  <a:pt x="5545" y="6172"/>
                </a:lnTo>
                <a:lnTo>
                  <a:pt x="5588" y="6123"/>
                </a:lnTo>
                <a:lnTo>
                  <a:pt x="5631" y="6072"/>
                </a:lnTo>
                <a:lnTo>
                  <a:pt x="5675" y="6023"/>
                </a:lnTo>
                <a:lnTo>
                  <a:pt x="5719" y="5975"/>
                </a:lnTo>
                <a:lnTo>
                  <a:pt x="5764" y="5927"/>
                </a:lnTo>
                <a:lnTo>
                  <a:pt x="5810" y="5879"/>
                </a:lnTo>
                <a:lnTo>
                  <a:pt x="5857" y="5832"/>
                </a:lnTo>
                <a:lnTo>
                  <a:pt x="5904" y="5785"/>
                </a:lnTo>
                <a:lnTo>
                  <a:pt x="5904" y="5785"/>
                </a:lnTo>
                <a:lnTo>
                  <a:pt x="5954" y="5736"/>
                </a:lnTo>
                <a:lnTo>
                  <a:pt x="6003" y="5689"/>
                </a:lnTo>
                <a:lnTo>
                  <a:pt x="6055" y="5642"/>
                </a:lnTo>
                <a:lnTo>
                  <a:pt x="6105" y="5597"/>
                </a:lnTo>
                <a:lnTo>
                  <a:pt x="6157" y="5551"/>
                </a:lnTo>
                <a:lnTo>
                  <a:pt x="6208" y="5506"/>
                </a:lnTo>
                <a:lnTo>
                  <a:pt x="6261" y="5462"/>
                </a:lnTo>
                <a:lnTo>
                  <a:pt x="6314" y="5418"/>
                </a:lnTo>
                <a:lnTo>
                  <a:pt x="6368" y="5375"/>
                </a:lnTo>
                <a:lnTo>
                  <a:pt x="6421" y="5333"/>
                </a:lnTo>
                <a:lnTo>
                  <a:pt x="6475" y="5291"/>
                </a:lnTo>
                <a:lnTo>
                  <a:pt x="6531" y="5250"/>
                </a:lnTo>
                <a:lnTo>
                  <a:pt x="6586" y="5210"/>
                </a:lnTo>
                <a:lnTo>
                  <a:pt x="6641" y="5170"/>
                </a:lnTo>
                <a:lnTo>
                  <a:pt x="6697" y="5131"/>
                </a:lnTo>
                <a:lnTo>
                  <a:pt x="6754" y="5094"/>
                </a:lnTo>
                <a:lnTo>
                  <a:pt x="6811" y="5056"/>
                </a:lnTo>
                <a:lnTo>
                  <a:pt x="6869" y="5019"/>
                </a:lnTo>
                <a:lnTo>
                  <a:pt x="6926" y="4983"/>
                </a:lnTo>
                <a:lnTo>
                  <a:pt x="6985" y="4947"/>
                </a:lnTo>
                <a:lnTo>
                  <a:pt x="7044" y="4913"/>
                </a:lnTo>
                <a:lnTo>
                  <a:pt x="7102" y="4879"/>
                </a:lnTo>
                <a:lnTo>
                  <a:pt x="7161" y="4846"/>
                </a:lnTo>
                <a:lnTo>
                  <a:pt x="7221" y="4812"/>
                </a:lnTo>
                <a:lnTo>
                  <a:pt x="7282" y="4780"/>
                </a:lnTo>
                <a:lnTo>
                  <a:pt x="7342" y="4750"/>
                </a:lnTo>
                <a:lnTo>
                  <a:pt x="7403" y="4719"/>
                </a:lnTo>
                <a:lnTo>
                  <a:pt x="7465" y="4689"/>
                </a:lnTo>
                <a:lnTo>
                  <a:pt x="7527" y="4659"/>
                </a:lnTo>
                <a:lnTo>
                  <a:pt x="7588" y="4631"/>
                </a:lnTo>
                <a:lnTo>
                  <a:pt x="7650" y="4603"/>
                </a:lnTo>
                <a:lnTo>
                  <a:pt x="7714" y="4576"/>
                </a:lnTo>
                <a:lnTo>
                  <a:pt x="7776" y="4550"/>
                </a:lnTo>
                <a:lnTo>
                  <a:pt x="7840" y="4524"/>
                </a:lnTo>
                <a:lnTo>
                  <a:pt x="7903" y="4499"/>
                </a:lnTo>
                <a:lnTo>
                  <a:pt x="7967" y="4475"/>
                </a:lnTo>
                <a:lnTo>
                  <a:pt x="8032" y="4452"/>
                </a:lnTo>
                <a:lnTo>
                  <a:pt x="8096" y="4429"/>
                </a:lnTo>
                <a:lnTo>
                  <a:pt x="8161" y="4407"/>
                </a:lnTo>
                <a:lnTo>
                  <a:pt x="8226" y="4386"/>
                </a:lnTo>
                <a:lnTo>
                  <a:pt x="8292" y="4365"/>
                </a:lnTo>
                <a:lnTo>
                  <a:pt x="8358" y="4346"/>
                </a:lnTo>
                <a:lnTo>
                  <a:pt x="8424" y="4327"/>
                </a:lnTo>
                <a:lnTo>
                  <a:pt x="8490" y="4308"/>
                </a:lnTo>
                <a:lnTo>
                  <a:pt x="8557" y="4291"/>
                </a:lnTo>
                <a:lnTo>
                  <a:pt x="8624" y="4274"/>
                </a:lnTo>
                <a:lnTo>
                  <a:pt x="8691" y="4258"/>
                </a:lnTo>
                <a:lnTo>
                  <a:pt x="8758" y="4243"/>
                </a:lnTo>
                <a:lnTo>
                  <a:pt x="8825" y="4228"/>
                </a:lnTo>
                <a:lnTo>
                  <a:pt x="8894" y="4215"/>
                </a:lnTo>
                <a:lnTo>
                  <a:pt x="8961" y="4202"/>
                </a:lnTo>
                <a:lnTo>
                  <a:pt x="9029" y="4189"/>
                </a:lnTo>
                <a:lnTo>
                  <a:pt x="9097" y="4178"/>
                </a:lnTo>
                <a:lnTo>
                  <a:pt x="9167" y="4167"/>
                </a:lnTo>
                <a:lnTo>
                  <a:pt x="9235" y="4157"/>
                </a:lnTo>
                <a:lnTo>
                  <a:pt x="9305" y="4148"/>
                </a:lnTo>
                <a:lnTo>
                  <a:pt x="9373" y="4139"/>
                </a:lnTo>
                <a:lnTo>
                  <a:pt x="9443" y="4132"/>
                </a:lnTo>
                <a:lnTo>
                  <a:pt x="9512" y="4125"/>
                </a:lnTo>
                <a:lnTo>
                  <a:pt x="9583" y="4120"/>
                </a:lnTo>
                <a:lnTo>
                  <a:pt x="9653" y="4114"/>
                </a:lnTo>
                <a:lnTo>
                  <a:pt x="9722" y="4109"/>
                </a:lnTo>
                <a:lnTo>
                  <a:pt x="9793" y="4106"/>
                </a:lnTo>
                <a:lnTo>
                  <a:pt x="9864" y="4103"/>
                </a:lnTo>
                <a:lnTo>
                  <a:pt x="9864" y="4103"/>
                </a:lnTo>
                <a:lnTo>
                  <a:pt x="9866" y="4084"/>
                </a:lnTo>
                <a:lnTo>
                  <a:pt x="9871" y="4065"/>
                </a:lnTo>
                <a:lnTo>
                  <a:pt x="9878" y="4047"/>
                </a:lnTo>
                <a:lnTo>
                  <a:pt x="9886" y="4029"/>
                </a:lnTo>
                <a:lnTo>
                  <a:pt x="9896" y="4013"/>
                </a:lnTo>
                <a:lnTo>
                  <a:pt x="9907" y="3997"/>
                </a:lnTo>
                <a:lnTo>
                  <a:pt x="9919" y="3984"/>
                </a:lnTo>
                <a:lnTo>
                  <a:pt x="9933" y="3970"/>
                </a:lnTo>
                <a:lnTo>
                  <a:pt x="9948" y="3958"/>
                </a:lnTo>
                <a:lnTo>
                  <a:pt x="9964" y="3947"/>
                </a:lnTo>
                <a:lnTo>
                  <a:pt x="9981" y="3938"/>
                </a:lnTo>
                <a:lnTo>
                  <a:pt x="9999" y="3930"/>
                </a:lnTo>
                <a:lnTo>
                  <a:pt x="10018" y="3924"/>
                </a:lnTo>
                <a:lnTo>
                  <a:pt x="10037" y="3920"/>
                </a:lnTo>
                <a:lnTo>
                  <a:pt x="10058" y="3916"/>
                </a:lnTo>
                <a:lnTo>
                  <a:pt x="10079" y="3916"/>
                </a:lnTo>
                <a:lnTo>
                  <a:pt x="10079" y="3916"/>
                </a:lnTo>
                <a:lnTo>
                  <a:pt x="10101" y="3917"/>
                </a:lnTo>
                <a:lnTo>
                  <a:pt x="10123" y="3920"/>
                </a:lnTo>
                <a:lnTo>
                  <a:pt x="10144" y="3925"/>
                </a:lnTo>
                <a:lnTo>
                  <a:pt x="10165" y="3932"/>
                </a:lnTo>
                <a:lnTo>
                  <a:pt x="10184" y="3941"/>
                </a:lnTo>
                <a:lnTo>
                  <a:pt x="10202" y="3952"/>
                </a:lnTo>
                <a:lnTo>
                  <a:pt x="10218" y="3963"/>
                </a:lnTo>
                <a:lnTo>
                  <a:pt x="10233" y="3977"/>
                </a:lnTo>
                <a:lnTo>
                  <a:pt x="10247" y="3992"/>
                </a:lnTo>
                <a:lnTo>
                  <a:pt x="10260" y="4008"/>
                </a:lnTo>
                <a:lnTo>
                  <a:pt x="10271" y="4025"/>
                </a:lnTo>
                <a:lnTo>
                  <a:pt x="10280" y="4043"/>
                </a:lnTo>
                <a:lnTo>
                  <a:pt x="10288" y="4063"/>
                </a:lnTo>
                <a:lnTo>
                  <a:pt x="10293" y="4082"/>
                </a:lnTo>
                <a:lnTo>
                  <a:pt x="10296" y="4103"/>
                </a:lnTo>
                <a:lnTo>
                  <a:pt x="10298" y="4124"/>
                </a:lnTo>
                <a:lnTo>
                  <a:pt x="10298" y="4124"/>
                </a:lnTo>
                <a:lnTo>
                  <a:pt x="10296" y="4145"/>
                </a:lnTo>
                <a:lnTo>
                  <a:pt x="10293" y="4165"/>
                </a:lnTo>
                <a:lnTo>
                  <a:pt x="10288" y="4186"/>
                </a:lnTo>
                <a:lnTo>
                  <a:pt x="10280" y="4204"/>
                </a:lnTo>
                <a:lnTo>
                  <a:pt x="10271" y="4223"/>
                </a:lnTo>
                <a:lnTo>
                  <a:pt x="10260" y="4240"/>
                </a:lnTo>
                <a:lnTo>
                  <a:pt x="10247" y="4256"/>
                </a:lnTo>
                <a:lnTo>
                  <a:pt x="10233" y="4271"/>
                </a:lnTo>
                <a:lnTo>
                  <a:pt x="10218" y="4284"/>
                </a:lnTo>
                <a:lnTo>
                  <a:pt x="10202" y="4296"/>
                </a:lnTo>
                <a:lnTo>
                  <a:pt x="10184" y="4307"/>
                </a:lnTo>
                <a:lnTo>
                  <a:pt x="10165" y="4315"/>
                </a:lnTo>
                <a:lnTo>
                  <a:pt x="10144" y="4322"/>
                </a:lnTo>
                <a:lnTo>
                  <a:pt x="10123" y="4328"/>
                </a:lnTo>
                <a:lnTo>
                  <a:pt x="10101" y="4331"/>
                </a:lnTo>
                <a:lnTo>
                  <a:pt x="10079" y="4331"/>
                </a:lnTo>
                <a:lnTo>
                  <a:pt x="10079" y="4331"/>
                </a:lnTo>
                <a:lnTo>
                  <a:pt x="10059" y="4331"/>
                </a:lnTo>
                <a:lnTo>
                  <a:pt x="10039" y="4328"/>
                </a:lnTo>
                <a:lnTo>
                  <a:pt x="10018" y="4323"/>
                </a:lnTo>
                <a:lnTo>
                  <a:pt x="10000" y="4317"/>
                </a:lnTo>
                <a:lnTo>
                  <a:pt x="9982" y="4309"/>
                </a:lnTo>
                <a:lnTo>
                  <a:pt x="9966" y="4300"/>
                </a:lnTo>
                <a:lnTo>
                  <a:pt x="9949" y="4290"/>
                </a:lnTo>
                <a:lnTo>
                  <a:pt x="9934" y="4279"/>
                </a:lnTo>
                <a:lnTo>
                  <a:pt x="9920" y="4265"/>
                </a:lnTo>
                <a:lnTo>
                  <a:pt x="9908" y="4251"/>
                </a:lnTo>
                <a:lnTo>
                  <a:pt x="9896" y="4236"/>
                </a:lnTo>
                <a:lnTo>
                  <a:pt x="9886" y="4219"/>
                </a:lnTo>
                <a:lnTo>
                  <a:pt x="9878" y="4203"/>
                </a:lnTo>
                <a:lnTo>
                  <a:pt x="9872" y="4185"/>
                </a:lnTo>
                <a:lnTo>
                  <a:pt x="9867" y="4167"/>
                </a:lnTo>
                <a:lnTo>
                  <a:pt x="9864" y="4147"/>
                </a:lnTo>
                <a:lnTo>
                  <a:pt x="9864" y="4147"/>
                </a:lnTo>
                <a:lnTo>
                  <a:pt x="9794" y="4149"/>
                </a:lnTo>
                <a:lnTo>
                  <a:pt x="9725" y="4154"/>
                </a:lnTo>
                <a:lnTo>
                  <a:pt x="9655" y="4157"/>
                </a:lnTo>
                <a:lnTo>
                  <a:pt x="9585" y="4163"/>
                </a:lnTo>
                <a:lnTo>
                  <a:pt x="9516" y="4169"/>
                </a:lnTo>
                <a:lnTo>
                  <a:pt x="9446" y="4176"/>
                </a:lnTo>
                <a:lnTo>
                  <a:pt x="9378" y="4184"/>
                </a:lnTo>
                <a:lnTo>
                  <a:pt x="9310" y="4192"/>
                </a:lnTo>
                <a:lnTo>
                  <a:pt x="9241" y="4201"/>
                </a:lnTo>
                <a:lnTo>
                  <a:pt x="9173" y="4211"/>
                </a:lnTo>
                <a:lnTo>
                  <a:pt x="9105" y="4221"/>
                </a:lnTo>
                <a:lnTo>
                  <a:pt x="9036" y="4233"/>
                </a:lnTo>
                <a:lnTo>
                  <a:pt x="8969" y="4244"/>
                </a:lnTo>
                <a:lnTo>
                  <a:pt x="8901" y="4258"/>
                </a:lnTo>
                <a:lnTo>
                  <a:pt x="8834" y="4272"/>
                </a:lnTo>
                <a:lnTo>
                  <a:pt x="8768" y="4285"/>
                </a:lnTo>
                <a:lnTo>
                  <a:pt x="8701" y="4301"/>
                </a:lnTo>
                <a:lnTo>
                  <a:pt x="8634" y="4316"/>
                </a:lnTo>
                <a:lnTo>
                  <a:pt x="8568" y="4333"/>
                </a:lnTo>
                <a:lnTo>
                  <a:pt x="8502" y="4351"/>
                </a:lnTo>
                <a:lnTo>
                  <a:pt x="8436" y="4369"/>
                </a:lnTo>
                <a:lnTo>
                  <a:pt x="8371" y="4388"/>
                </a:lnTo>
                <a:lnTo>
                  <a:pt x="8305" y="4408"/>
                </a:lnTo>
                <a:lnTo>
                  <a:pt x="8240" y="4428"/>
                </a:lnTo>
                <a:lnTo>
                  <a:pt x="8176" y="4449"/>
                </a:lnTo>
                <a:lnTo>
                  <a:pt x="8111" y="4471"/>
                </a:lnTo>
                <a:lnTo>
                  <a:pt x="8047" y="4494"/>
                </a:lnTo>
                <a:lnTo>
                  <a:pt x="7984" y="4516"/>
                </a:lnTo>
                <a:lnTo>
                  <a:pt x="7920" y="4540"/>
                </a:lnTo>
                <a:lnTo>
                  <a:pt x="7857" y="4566"/>
                </a:lnTo>
                <a:lnTo>
                  <a:pt x="7794" y="4591"/>
                </a:lnTo>
                <a:lnTo>
                  <a:pt x="7732" y="4617"/>
                </a:lnTo>
                <a:lnTo>
                  <a:pt x="7670" y="4643"/>
                </a:lnTo>
                <a:lnTo>
                  <a:pt x="7607" y="4671"/>
                </a:lnTo>
                <a:lnTo>
                  <a:pt x="7546" y="4699"/>
                </a:lnTo>
                <a:lnTo>
                  <a:pt x="7485" y="4728"/>
                </a:lnTo>
                <a:lnTo>
                  <a:pt x="7424" y="4758"/>
                </a:lnTo>
                <a:lnTo>
                  <a:pt x="7364" y="4788"/>
                </a:lnTo>
                <a:lnTo>
                  <a:pt x="7304" y="4819"/>
                </a:lnTo>
                <a:lnTo>
                  <a:pt x="7244" y="4851"/>
                </a:lnTo>
                <a:lnTo>
                  <a:pt x="7184" y="4883"/>
                </a:lnTo>
                <a:lnTo>
                  <a:pt x="7125" y="4917"/>
                </a:lnTo>
                <a:lnTo>
                  <a:pt x="7067" y="4951"/>
                </a:lnTo>
                <a:lnTo>
                  <a:pt x="7009" y="4985"/>
                </a:lnTo>
                <a:lnTo>
                  <a:pt x="6951" y="5021"/>
                </a:lnTo>
                <a:lnTo>
                  <a:pt x="6894" y="5056"/>
                </a:lnTo>
                <a:lnTo>
                  <a:pt x="6836" y="5093"/>
                </a:lnTo>
                <a:lnTo>
                  <a:pt x="6780" y="5130"/>
                </a:lnTo>
                <a:lnTo>
                  <a:pt x="6724" y="5168"/>
                </a:lnTo>
                <a:lnTo>
                  <a:pt x="6668" y="5207"/>
                </a:lnTo>
                <a:lnTo>
                  <a:pt x="6613" y="5246"/>
                </a:lnTo>
                <a:lnTo>
                  <a:pt x="6558" y="5286"/>
                </a:lnTo>
                <a:lnTo>
                  <a:pt x="6504" y="5326"/>
                </a:lnTo>
                <a:lnTo>
                  <a:pt x="6450" y="5367"/>
                </a:lnTo>
                <a:lnTo>
                  <a:pt x="6396" y="5409"/>
                </a:lnTo>
                <a:lnTo>
                  <a:pt x="6344" y="5452"/>
                </a:lnTo>
                <a:lnTo>
                  <a:pt x="6291" y="5495"/>
                </a:lnTo>
                <a:lnTo>
                  <a:pt x="6239" y="5538"/>
                </a:lnTo>
                <a:lnTo>
                  <a:pt x="6188" y="5583"/>
                </a:lnTo>
                <a:lnTo>
                  <a:pt x="6136" y="5629"/>
                </a:lnTo>
                <a:lnTo>
                  <a:pt x="6086" y="5674"/>
                </a:lnTo>
                <a:lnTo>
                  <a:pt x="6035" y="5720"/>
                </a:lnTo>
                <a:lnTo>
                  <a:pt x="5986" y="5768"/>
                </a:lnTo>
                <a:lnTo>
                  <a:pt x="5937" y="5815"/>
                </a:lnTo>
                <a:lnTo>
                  <a:pt x="5937" y="5815"/>
                </a:lnTo>
                <a:lnTo>
                  <a:pt x="5890" y="5862"/>
                </a:lnTo>
                <a:lnTo>
                  <a:pt x="5845" y="5909"/>
                </a:lnTo>
                <a:lnTo>
                  <a:pt x="5799" y="5956"/>
                </a:lnTo>
                <a:lnTo>
                  <a:pt x="5754" y="6004"/>
                </a:lnTo>
                <a:lnTo>
                  <a:pt x="5709" y="6052"/>
                </a:lnTo>
                <a:lnTo>
                  <a:pt x="5666" y="6101"/>
                </a:lnTo>
                <a:lnTo>
                  <a:pt x="5623" y="6150"/>
                </a:lnTo>
                <a:lnTo>
                  <a:pt x="5581" y="6199"/>
                </a:lnTo>
                <a:lnTo>
                  <a:pt x="5539" y="6249"/>
                </a:lnTo>
                <a:lnTo>
                  <a:pt x="5498" y="6300"/>
                </a:lnTo>
                <a:lnTo>
                  <a:pt x="5459" y="6350"/>
                </a:lnTo>
                <a:lnTo>
                  <a:pt x="5419" y="6402"/>
                </a:lnTo>
                <a:lnTo>
                  <a:pt x="5380" y="6453"/>
                </a:lnTo>
                <a:lnTo>
                  <a:pt x="5341" y="6504"/>
                </a:lnTo>
                <a:lnTo>
                  <a:pt x="5304" y="6556"/>
                </a:lnTo>
                <a:lnTo>
                  <a:pt x="5267" y="6608"/>
                </a:lnTo>
                <a:lnTo>
                  <a:pt x="5231" y="6662"/>
                </a:lnTo>
                <a:lnTo>
                  <a:pt x="5195" y="6715"/>
                </a:lnTo>
                <a:lnTo>
                  <a:pt x="5160" y="6769"/>
                </a:lnTo>
                <a:lnTo>
                  <a:pt x="5125" y="6822"/>
                </a:lnTo>
                <a:lnTo>
                  <a:pt x="5092" y="6877"/>
                </a:lnTo>
                <a:lnTo>
                  <a:pt x="5060" y="6931"/>
                </a:lnTo>
                <a:lnTo>
                  <a:pt x="5027" y="6986"/>
                </a:lnTo>
                <a:lnTo>
                  <a:pt x="4995" y="7042"/>
                </a:lnTo>
                <a:lnTo>
                  <a:pt x="4965" y="7097"/>
                </a:lnTo>
                <a:lnTo>
                  <a:pt x="4934" y="7153"/>
                </a:lnTo>
                <a:lnTo>
                  <a:pt x="4905" y="7209"/>
                </a:lnTo>
                <a:lnTo>
                  <a:pt x="4876" y="7266"/>
                </a:lnTo>
                <a:lnTo>
                  <a:pt x="4847" y="7322"/>
                </a:lnTo>
                <a:lnTo>
                  <a:pt x="4820" y="7379"/>
                </a:lnTo>
                <a:lnTo>
                  <a:pt x="4793" y="7437"/>
                </a:lnTo>
                <a:lnTo>
                  <a:pt x="4767" y="7494"/>
                </a:lnTo>
                <a:lnTo>
                  <a:pt x="4742" y="7553"/>
                </a:lnTo>
                <a:lnTo>
                  <a:pt x="4717" y="7611"/>
                </a:lnTo>
                <a:lnTo>
                  <a:pt x="4693" y="7669"/>
                </a:lnTo>
                <a:lnTo>
                  <a:pt x="4670" y="7728"/>
                </a:lnTo>
                <a:lnTo>
                  <a:pt x="4647" y="7787"/>
                </a:lnTo>
                <a:lnTo>
                  <a:pt x="4625" y="7847"/>
                </a:lnTo>
                <a:lnTo>
                  <a:pt x="4604" y="7906"/>
                </a:lnTo>
                <a:lnTo>
                  <a:pt x="4584" y="7965"/>
                </a:lnTo>
                <a:lnTo>
                  <a:pt x="4564" y="8025"/>
                </a:lnTo>
                <a:lnTo>
                  <a:pt x="4545" y="8086"/>
                </a:lnTo>
                <a:lnTo>
                  <a:pt x="4527" y="8146"/>
                </a:lnTo>
                <a:lnTo>
                  <a:pt x="4509" y="8207"/>
                </a:lnTo>
                <a:lnTo>
                  <a:pt x="4492" y="8267"/>
                </a:lnTo>
                <a:lnTo>
                  <a:pt x="4477" y="8329"/>
                </a:lnTo>
                <a:lnTo>
                  <a:pt x="4461" y="8390"/>
                </a:lnTo>
                <a:lnTo>
                  <a:pt x="4447" y="8451"/>
                </a:lnTo>
                <a:lnTo>
                  <a:pt x="4434" y="8513"/>
                </a:lnTo>
                <a:lnTo>
                  <a:pt x="4420" y="8575"/>
                </a:lnTo>
                <a:lnTo>
                  <a:pt x="4407" y="8638"/>
                </a:lnTo>
                <a:lnTo>
                  <a:pt x="4397" y="8699"/>
                </a:lnTo>
                <a:lnTo>
                  <a:pt x="4385" y="8762"/>
                </a:lnTo>
                <a:lnTo>
                  <a:pt x="4375" y="8825"/>
                </a:lnTo>
                <a:lnTo>
                  <a:pt x="4365" y="8888"/>
                </a:lnTo>
                <a:lnTo>
                  <a:pt x="4357" y="8951"/>
                </a:lnTo>
                <a:lnTo>
                  <a:pt x="4349" y="9014"/>
                </a:lnTo>
                <a:lnTo>
                  <a:pt x="4341" y="9077"/>
                </a:lnTo>
                <a:lnTo>
                  <a:pt x="4335" y="9141"/>
                </a:lnTo>
                <a:lnTo>
                  <a:pt x="4329" y="9204"/>
                </a:lnTo>
                <a:lnTo>
                  <a:pt x="4325" y="9268"/>
                </a:lnTo>
                <a:lnTo>
                  <a:pt x="4321" y="9332"/>
                </a:lnTo>
                <a:lnTo>
                  <a:pt x="4317" y="9396"/>
                </a:lnTo>
                <a:lnTo>
                  <a:pt x="4315" y="9460"/>
                </a:lnTo>
                <a:lnTo>
                  <a:pt x="4315" y="9460"/>
                </a:lnTo>
                <a:lnTo>
                  <a:pt x="4332" y="9463"/>
                </a:lnTo>
                <a:lnTo>
                  <a:pt x="4350" y="9468"/>
                </a:lnTo>
                <a:lnTo>
                  <a:pt x="4365" y="9473"/>
                </a:lnTo>
                <a:lnTo>
                  <a:pt x="4381" y="9480"/>
                </a:lnTo>
                <a:lnTo>
                  <a:pt x="4397" y="9488"/>
                </a:lnTo>
                <a:lnTo>
                  <a:pt x="4410" y="9499"/>
                </a:lnTo>
                <a:lnTo>
                  <a:pt x="4423" y="9509"/>
                </a:lnTo>
                <a:lnTo>
                  <a:pt x="4435" y="9520"/>
                </a:lnTo>
                <a:lnTo>
                  <a:pt x="4446" y="9534"/>
                </a:lnTo>
                <a:lnTo>
                  <a:pt x="4455" y="9547"/>
                </a:lnTo>
                <a:lnTo>
                  <a:pt x="4464" y="9561"/>
                </a:lnTo>
                <a:lnTo>
                  <a:pt x="4471" y="9576"/>
                </a:lnTo>
                <a:lnTo>
                  <a:pt x="4476" y="9592"/>
                </a:lnTo>
                <a:lnTo>
                  <a:pt x="4480" y="9608"/>
                </a:lnTo>
                <a:lnTo>
                  <a:pt x="4483" y="9625"/>
                </a:lnTo>
                <a:lnTo>
                  <a:pt x="4483" y="9643"/>
                </a:lnTo>
                <a:lnTo>
                  <a:pt x="4483" y="9643"/>
                </a:lnTo>
                <a:lnTo>
                  <a:pt x="4483" y="9662"/>
                </a:lnTo>
                <a:lnTo>
                  <a:pt x="4479" y="9680"/>
                </a:lnTo>
                <a:lnTo>
                  <a:pt x="4474" y="9699"/>
                </a:lnTo>
                <a:lnTo>
                  <a:pt x="4468" y="9716"/>
                </a:lnTo>
                <a:lnTo>
                  <a:pt x="4460" y="9732"/>
                </a:lnTo>
                <a:lnTo>
                  <a:pt x="4450" y="9747"/>
                </a:lnTo>
                <a:lnTo>
                  <a:pt x="4438" y="9761"/>
                </a:lnTo>
                <a:lnTo>
                  <a:pt x="4426" y="9774"/>
                </a:lnTo>
                <a:lnTo>
                  <a:pt x="4412" y="9787"/>
                </a:lnTo>
                <a:lnTo>
                  <a:pt x="4398" y="9797"/>
                </a:lnTo>
                <a:lnTo>
                  <a:pt x="4381" y="9807"/>
                </a:lnTo>
                <a:lnTo>
                  <a:pt x="4364" y="9814"/>
                </a:lnTo>
                <a:lnTo>
                  <a:pt x="4346" y="9821"/>
                </a:lnTo>
                <a:lnTo>
                  <a:pt x="4327" y="9825"/>
                </a:lnTo>
                <a:lnTo>
                  <a:pt x="4308" y="9828"/>
                </a:lnTo>
                <a:lnTo>
                  <a:pt x="4289" y="9829"/>
                </a:lnTo>
                <a:lnTo>
                  <a:pt x="4289" y="9829"/>
                </a:lnTo>
                <a:lnTo>
                  <a:pt x="4268" y="9828"/>
                </a:lnTo>
                <a:lnTo>
                  <a:pt x="4249" y="9825"/>
                </a:lnTo>
                <a:lnTo>
                  <a:pt x="4230" y="9821"/>
                </a:lnTo>
                <a:lnTo>
                  <a:pt x="4212" y="9814"/>
                </a:lnTo>
                <a:lnTo>
                  <a:pt x="4195" y="9807"/>
                </a:lnTo>
                <a:lnTo>
                  <a:pt x="4179" y="9797"/>
                </a:lnTo>
                <a:lnTo>
                  <a:pt x="4164" y="9787"/>
                </a:lnTo>
                <a:lnTo>
                  <a:pt x="4151" y="9774"/>
                </a:lnTo>
                <a:lnTo>
                  <a:pt x="4138" y="9761"/>
                </a:lnTo>
                <a:lnTo>
                  <a:pt x="4127" y="9747"/>
                </a:lnTo>
                <a:lnTo>
                  <a:pt x="4117" y="9732"/>
                </a:lnTo>
                <a:lnTo>
                  <a:pt x="4109" y="9716"/>
                </a:lnTo>
                <a:lnTo>
                  <a:pt x="4102" y="9699"/>
                </a:lnTo>
                <a:lnTo>
                  <a:pt x="4097" y="9680"/>
                </a:lnTo>
                <a:lnTo>
                  <a:pt x="4094" y="9662"/>
                </a:lnTo>
                <a:lnTo>
                  <a:pt x="4093" y="9643"/>
                </a:lnTo>
                <a:lnTo>
                  <a:pt x="4093" y="9643"/>
                </a:lnTo>
                <a:lnTo>
                  <a:pt x="4094" y="9625"/>
                </a:lnTo>
                <a:lnTo>
                  <a:pt x="4097" y="9608"/>
                </a:lnTo>
                <a:lnTo>
                  <a:pt x="4100" y="9591"/>
                </a:lnTo>
                <a:lnTo>
                  <a:pt x="4106" y="9575"/>
                </a:lnTo>
                <a:lnTo>
                  <a:pt x="4114" y="9559"/>
                </a:lnTo>
                <a:lnTo>
                  <a:pt x="4123" y="9545"/>
                </a:lnTo>
                <a:lnTo>
                  <a:pt x="4133" y="9532"/>
                </a:lnTo>
                <a:lnTo>
                  <a:pt x="4144" y="9518"/>
                </a:lnTo>
                <a:lnTo>
                  <a:pt x="4157" y="9507"/>
                </a:lnTo>
                <a:lnTo>
                  <a:pt x="4170" y="9496"/>
                </a:lnTo>
                <a:lnTo>
                  <a:pt x="4184" y="9486"/>
                </a:lnTo>
                <a:lnTo>
                  <a:pt x="4200" y="9478"/>
                </a:lnTo>
                <a:lnTo>
                  <a:pt x="4215" y="9471"/>
                </a:lnTo>
                <a:lnTo>
                  <a:pt x="4233" y="9465"/>
                </a:lnTo>
                <a:lnTo>
                  <a:pt x="4250" y="9462"/>
                </a:lnTo>
                <a:lnTo>
                  <a:pt x="4268" y="9459"/>
                </a:lnTo>
                <a:lnTo>
                  <a:pt x="4268" y="9459"/>
                </a:lnTo>
                <a:close/>
                <a:moveTo>
                  <a:pt x="10079" y="4288"/>
                </a:moveTo>
                <a:lnTo>
                  <a:pt x="10079" y="4288"/>
                </a:lnTo>
                <a:lnTo>
                  <a:pt x="10097" y="4287"/>
                </a:lnTo>
                <a:lnTo>
                  <a:pt x="10114" y="4284"/>
                </a:lnTo>
                <a:lnTo>
                  <a:pt x="10130" y="4281"/>
                </a:lnTo>
                <a:lnTo>
                  <a:pt x="10147" y="4275"/>
                </a:lnTo>
                <a:lnTo>
                  <a:pt x="10161" y="4268"/>
                </a:lnTo>
                <a:lnTo>
                  <a:pt x="10175" y="4260"/>
                </a:lnTo>
                <a:lnTo>
                  <a:pt x="10189" y="4250"/>
                </a:lnTo>
                <a:lnTo>
                  <a:pt x="10200" y="4240"/>
                </a:lnTo>
                <a:lnTo>
                  <a:pt x="10212" y="4228"/>
                </a:lnTo>
                <a:lnTo>
                  <a:pt x="10222" y="4216"/>
                </a:lnTo>
                <a:lnTo>
                  <a:pt x="10230" y="4202"/>
                </a:lnTo>
                <a:lnTo>
                  <a:pt x="10238" y="4187"/>
                </a:lnTo>
                <a:lnTo>
                  <a:pt x="10244" y="4172"/>
                </a:lnTo>
                <a:lnTo>
                  <a:pt x="10247" y="4156"/>
                </a:lnTo>
                <a:lnTo>
                  <a:pt x="10251" y="4140"/>
                </a:lnTo>
                <a:lnTo>
                  <a:pt x="10251" y="4124"/>
                </a:lnTo>
                <a:lnTo>
                  <a:pt x="10251" y="4124"/>
                </a:lnTo>
                <a:lnTo>
                  <a:pt x="10251" y="4107"/>
                </a:lnTo>
                <a:lnTo>
                  <a:pt x="10247" y="4091"/>
                </a:lnTo>
                <a:lnTo>
                  <a:pt x="10244" y="4075"/>
                </a:lnTo>
                <a:lnTo>
                  <a:pt x="10238" y="4060"/>
                </a:lnTo>
                <a:lnTo>
                  <a:pt x="10230" y="4045"/>
                </a:lnTo>
                <a:lnTo>
                  <a:pt x="10222" y="4032"/>
                </a:lnTo>
                <a:lnTo>
                  <a:pt x="10212" y="4019"/>
                </a:lnTo>
                <a:lnTo>
                  <a:pt x="10200" y="4008"/>
                </a:lnTo>
                <a:lnTo>
                  <a:pt x="10189" y="3997"/>
                </a:lnTo>
                <a:lnTo>
                  <a:pt x="10175" y="3988"/>
                </a:lnTo>
                <a:lnTo>
                  <a:pt x="10161" y="3979"/>
                </a:lnTo>
                <a:lnTo>
                  <a:pt x="10147" y="3972"/>
                </a:lnTo>
                <a:lnTo>
                  <a:pt x="10130" y="3966"/>
                </a:lnTo>
                <a:lnTo>
                  <a:pt x="10114" y="3963"/>
                </a:lnTo>
                <a:lnTo>
                  <a:pt x="10097" y="3961"/>
                </a:lnTo>
                <a:lnTo>
                  <a:pt x="10079" y="3960"/>
                </a:lnTo>
                <a:lnTo>
                  <a:pt x="10079" y="3960"/>
                </a:lnTo>
                <a:lnTo>
                  <a:pt x="10061" y="3961"/>
                </a:lnTo>
                <a:lnTo>
                  <a:pt x="10045" y="3963"/>
                </a:lnTo>
                <a:lnTo>
                  <a:pt x="10028" y="3966"/>
                </a:lnTo>
                <a:lnTo>
                  <a:pt x="10012" y="3972"/>
                </a:lnTo>
                <a:lnTo>
                  <a:pt x="9997" y="3979"/>
                </a:lnTo>
                <a:lnTo>
                  <a:pt x="9983" y="3988"/>
                </a:lnTo>
                <a:lnTo>
                  <a:pt x="9970" y="3997"/>
                </a:lnTo>
                <a:lnTo>
                  <a:pt x="9957" y="4008"/>
                </a:lnTo>
                <a:lnTo>
                  <a:pt x="9946" y="4019"/>
                </a:lnTo>
                <a:lnTo>
                  <a:pt x="9937" y="4032"/>
                </a:lnTo>
                <a:lnTo>
                  <a:pt x="9928" y="4045"/>
                </a:lnTo>
                <a:lnTo>
                  <a:pt x="9921" y="4060"/>
                </a:lnTo>
                <a:lnTo>
                  <a:pt x="9915" y="4075"/>
                </a:lnTo>
                <a:lnTo>
                  <a:pt x="9910" y="4091"/>
                </a:lnTo>
                <a:lnTo>
                  <a:pt x="9908" y="4107"/>
                </a:lnTo>
                <a:lnTo>
                  <a:pt x="9907" y="4124"/>
                </a:lnTo>
                <a:lnTo>
                  <a:pt x="9907" y="4124"/>
                </a:lnTo>
                <a:lnTo>
                  <a:pt x="9908" y="4140"/>
                </a:lnTo>
                <a:lnTo>
                  <a:pt x="9910" y="4156"/>
                </a:lnTo>
                <a:lnTo>
                  <a:pt x="9915" y="4172"/>
                </a:lnTo>
                <a:lnTo>
                  <a:pt x="9921" y="4187"/>
                </a:lnTo>
                <a:lnTo>
                  <a:pt x="9928" y="4202"/>
                </a:lnTo>
                <a:lnTo>
                  <a:pt x="9937" y="4216"/>
                </a:lnTo>
                <a:lnTo>
                  <a:pt x="9946" y="4228"/>
                </a:lnTo>
                <a:lnTo>
                  <a:pt x="9957" y="4240"/>
                </a:lnTo>
                <a:lnTo>
                  <a:pt x="9970" y="4250"/>
                </a:lnTo>
                <a:lnTo>
                  <a:pt x="9983" y="4260"/>
                </a:lnTo>
                <a:lnTo>
                  <a:pt x="9997" y="4268"/>
                </a:lnTo>
                <a:lnTo>
                  <a:pt x="10012" y="4275"/>
                </a:lnTo>
                <a:lnTo>
                  <a:pt x="10028" y="4281"/>
                </a:lnTo>
                <a:lnTo>
                  <a:pt x="10045" y="4284"/>
                </a:lnTo>
                <a:lnTo>
                  <a:pt x="10061" y="4287"/>
                </a:lnTo>
                <a:lnTo>
                  <a:pt x="10079" y="4288"/>
                </a:lnTo>
                <a:lnTo>
                  <a:pt x="10079" y="4288"/>
                </a:lnTo>
                <a:close/>
                <a:moveTo>
                  <a:pt x="10269" y="15359"/>
                </a:moveTo>
                <a:lnTo>
                  <a:pt x="9862" y="15359"/>
                </a:lnTo>
                <a:lnTo>
                  <a:pt x="9862" y="14971"/>
                </a:lnTo>
                <a:lnTo>
                  <a:pt x="10269" y="14971"/>
                </a:lnTo>
                <a:lnTo>
                  <a:pt x="10269" y="15140"/>
                </a:lnTo>
                <a:lnTo>
                  <a:pt x="10269" y="15140"/>
                </a:lnTo>
                <a:lnTo>
                  <a:pt x="10385" y="15136"/>
                </a:lnTo>
                <a:lnTo>
                  <a:pt x="10500" y="15129"/>
                </a:lnTo>
                <a:lnTo>
                  <a:pt x="10617" y="15120"/>
                </a:lnTo>
                <a:lnTo>
                  <a:pt x="10732" y="15108"/>
                </a:lnTo>
                <a:lnTo>
                  <a:pt x="10846" y="15095"/>
                </a:lnTo>
                <a:lnTo>
                  <a:pt x="10959" y="15080"/>
                </a:lnTo>
                <a:lnTo>
                  <a:pt x="11073" y="15061"/>
                </a:lnTo>
                <a:lnTo>
                  <a:pt x="11186" y="15042"/>
                </a:lnTo>
                <a:lnTo>
                  <a:pt x="11299" y="15020"/>
                </a:lnTo>
                <a:lnTo>
                  <a:pt x="11410" y="14996"/>
                </a:lnTo>
                <a:lnTo>
                  <a:pt x="11521" y="14970"/>
                </a:lnTo>
                <a:lnTo>
                  <a:pt x="11631" y="14943"/>
                </a:lnTo>
                <a:lnTo>
                  <a:pt x="11741" y="14912"/>
                </a:lnTo>
                <a:lnTo>
                  <a:pt x="11850" y="14880"/>
                </a:lnTo>
                <a:lnTo>
                  <a:pt x="11958" y="14845"/>
                </a:lnTo>
                <a:lnTo>
                  <a:pt x="12065" y="14809"/>
                </a:lnTo>
                <a:lnTo>
                  <a:pt x="12172" y="14771"/>
                </a:lnTo>
                <a:lnTo>
                  <a:pt x="12277" y="14730"/>
                </a:lnTo>
                <a:lnTo>
                  <a:pt x="12381" y="14688"/>
                </a:lnTo>
                <a:lnTo>
                  <a:pt x="12486" y="14644"/>
                </a:lnTo>
                <a:lnTo>
                  <a:pt x="12589" y="14597"/>
                </a:lnTo>
                <a:lnTo>
                  <a:pt x="12691" y="14549"/>
                </a:lnTo>
                <a:lnTo>
                  <a:pt x="12791" y="14499"/>
                </a:lnTo>
                <a:lnTo>
                  <a:pt x="12891" y="14448"/>
                </a:lnTo>
                <a:lnTo>
                  <a:pt x="12990" y="14393"/>
                </a:lnTo>
                <a:lnTo>
                  <a:pt x="13088" y="14337"/>
                </a:lnTo>
                <a:lnTo>
                  <a:pt x="13185" y="14279"/>
                </a:lnTo>
                <a:lnTo>
                  <a:pt x="13281" y="14220"/>
                </a:lnTo>
                <a:lnTo>
                  <a:pt x="13375" y="14158"/>
                </a:lnTo>
                <a:lnTo>
                  <a:pt x="13469" y="14094"/>
                </a:lnTo>
                <a:lnTo>
                  <a:pt x="13560" y="14029"/>
                </a:lnTo>
                <a:lnTo>
                  <a:pt x="13651" y="13962"/>
                </a:lnTo>
                <a:lnTo>
                  <a:pt x="13651" y="14018"/>
                </a:lnTo>
                <a:lnTo>
                  <a:pt x="13651" y="14018"/>
                </a:lnTo>
                <a:lnTo>
                  <a:pt x="13560" y="14084"/>
                </a:lnTo>
                <a:lnTo>
                  <a:pt x="13468" y="14149"/>
                </a:lnTo>
                <a:lnTo>
                  <a:pt x="13374" y="14212"/>
                </a:lnTo>
                <a:lnTo>
                  <a:pt x="13279" y="14273"/>
                </a:lnTo>
                <a:lnTo>
                  <a:pt x="13183" y="14332"/>
                </a:lnTo>
                <a:lnTo>
                  <a:pt x="13086" y="14389"/>
                </a:lnTo>
                <a:lnTo>
                  <a:pt x="12989" y="14445"/>
                </a:lnTo>
                <a:lnTo>
                  <a:pt x="12890" y="14498"/>
                </a:lnTo>
                <a:lnTo>
                  <a:pt x="12790" y="14549"/>
                </a:lnTo>
                <a:lnTo>
                  <a:pt x="12688" y="14600"/>
                </a:lnTo>
                <a:lnTo>
                  <a:pt x="12586" y="14648"/>
                </a:lnTo>
                <a:lnTo>
                  <a:pt x="12484" y="14693"/>
                </a:lnTo>
                <a:lnTo>
                  <a:pt x="12380" y="14737"/>
                </a:lnTo>
                <a:lnTo>
                  <a:pt x="12276" y="14779"/>
                </a:lnTo>
                <a:lnTo>
                  <a:pt x="12170" y="14819"/>
                </a:lnTo>
                <a:lnTo>
                  <a:pt x="12064" y="14857"/>
                </a:lnTo>
                <a:lnTo>
                  <a:pt x="11956" y="14892"/>
                </a:lnTo>
                <a:lnTo>
                  <a:pt x="11848" y="14927"/>
                </a:lnTo>
                <a:lnTo>
                  <a:pt x="11740" y="14959"/>
                </a:lnTo>
                <a:lnTo>
                  <a:pt x="11630" y="14988"/>
                </a:lnTo>
                <a:lnTo>
                  <a:pt x="11519" y="15016"/>
                </a:lnTo>
                <a:lnTo>
                  <a:pt x="11409" y="15042"/>
                </a:lnTo>
                <a:lnTo>
                  <a:pt x="11298" y="15065"/>
                </a:lnTo>
                <a:lnTo>
                  <a:pt x="11185" y="15087"/>
                </a:lnTo>
                <a:lnTo>
                  <a:pt x="11072" y="15106"/>
                </a:lnTo>
                <a:lnTo>
                  <a:pt x="10959" y="15124"/>
                </a:lnTo>
                <a:lnTo>
                  <a:pt x="10846" y="15139"/>
                </a:lnTo>
                <a:lnTo>
                  <a:pt x="10730" y="15153"/>
                </a:lnTo>
                <a:lnTo>
                  <a:pt x="10615" y="15163"/>
                </a:lnTo>
                <a:lnTo>
                  <a:pt x="10500" y="15172"/>
                </a:lnTo>
                <a:lnTo>
                  <a:pt x="10385" y="15179"/>
                </a:lnTo>
                <a:lnTo>
                  <a:pt x="10269" y="15184"/>
                </a:lnTo>
                <a:lnTo>
                  <a:pt x="10269" y="15359"/>
                </a:lnTo>
                <a:close/>
                <a:moveTo>
                  <a:pt x="10222" y="15016"/>
                </a:moveTo>
                <a:lnTo>
                  <a:pt x="9909" y="15016"/>
                </a:lnTo>
                <a:lnTo>
                  <a:pt x="9909" y="15314"/>
                </a:lnTo>
                <a:lnTo>
                  <a:pt x="10222" y="15314"/>
                </a:lnTo>
                <a:lnTo>
                  <a:pt x="10222" y="15016"/>
                </a:lnTo>
                <a:close/>
              </a:path>
            </a:pathLst>
          </a:custGeom>
          <a:solidFill>
            <a:srgbClr val="414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ED32C8FB-F6B4-4BDF-83BE-6781E69B38E3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0" y="0"/>
            <a:ext cx="4834366" cy="6858000"/>
          </a:xfrm>
          <a:custGeom>
            <a:avLst/>
            <a:gdLst>
              <a:gd name="T0" fmla="*/ 14454 w 15948"/>
              <a:gd name="T1" fmla="*/ 18788 h 21600"/>
              <a:gd name="T2" fmla="*/ 9119 w 15948"/>
              <a:gd name="T3" fmla="*/ 18421 h 21600"/>
              <a:gd name="T4" fmla="*/ 5168 w 15948"/>
              <a:gd name="T5" fmla="*/ 15318 h 21600"/>
              <a:gd name="T6" fmla="*/ 3755 w 15948"/>
              <a:gd name="T7" fmla="*/ 10593 h 21600"/>
              <a:gd name="T8" fmla="*/ 5467 w 15948"/>
              <a:gd name="T9" fmla="*/ 5888 h 21600"/>
              <a:gd name="T10" fmla="*/ 9613 w 15948"/>
              <a:gd name="T11" fmla="*/ 3014 h 21600"/>
              <a:gd name="T12" fmla="*/ 15002 w 15948"/>
              <a:gd name="T13" fmla="*/ 2971 h 21600"/>
              <a:gd name="T14" fmla="*/ 11707 w 15948"/>
              <a:gd name="T15" fmla="*/ 2531 h 21600"/>
              <a:gd name="T16" fmla="*/ 6845 w 15948"/>
              <a:gd name="T17" fmla="*/ 4405 h 21600"/>
              <a:gd name="T18" fmla="*/ 4004 w 15948"/>
              <a:gd name="T19" fmla="*/ 8536 h 21600"/>
              <a:gd name="T20" fmla="*/ 4167 w 15948"/>
              <a:gd name="T21" fmla="*/ 13560 h 21600"/>
              <a:gd name="T22" fmla="*/ 7257 w 15948"/>
              <a:gd name="T23" fmla="*/ 17512 h 21600"/>
              <a:gd name="T24" fmla="*/ 12264 w 15948"/>
              <a:gd name="T25" fmla="*/ 19102 h 21600"/>
              <a:gd name="T26" fmla="*/ 6014 w 15948"/>
              <a:gd name="T27" fmla="*/ 764 h 21600"/>
              <a:gd name="T28" fmla="*/ 1187 w 15948"/>
              <a:gd name="T29" fmla="*/ 5923 h 21600"/>
              <a:gd name="T30" fmla="*/ 259 w 15948"/>
              <a:gd name="T31" fmla="*/ 12828 h 21600"/>
              <a:gd name="T32" fmla="*/ 3679 w 15948"/>
              <a:gd name="T33" fmla="*/ 19097 h 21600"/>
              <a:gd name="T34" fmla="*/ 5504 w 15948"/>
              <a:gd name="T35" fmla="*/ 20625 h 21600"/>
              <a:gd name="T36" fmla="*/ 935 w 15948"/>
              <a:gd name="T37" fmla="*/ 15324 h 21600"/>
              <a:gd name="T38" fmla="*/ 267 w 15948"/>
              <a:gd name="T39" fmla="*/ 8343 h 21600"/>
              <a:gd name="T40" fmla="*/ 4926 w 15948"/>
              <a:gd name="T41" fmla="*/ 3776 h 21600"/>
              <a:gd name="T42" fmla="*/ 1723 w 15948"/>
              <a:gd name="T43" fmla="*/ 8868 h 21600"/>
              <a:gd name="T44" fmla="*/ 2490 w 15948"/>
              <a:gd name="T45" fmla="*/ 15052 h 21600"/>
              <a:gd name="T46" fmla="*/ 5290 w 15948"/>
              <a:gd name="T47" fmla="*/ 18295 h 21600"/>
              <a:gd name="T48" fmla="*/ 5364 w 15948"/>
              <a:gd name="T49" fmla="*/ 18875 h 21600"/>
              <a:gd name="T50" fmla="*/ 4911 w 15948"/>
              <a:gd name="T51" fmla="*/ 18464 h 21600"/>
              <a:gd name="T52" fmla="*/ 1717 w 15948"/>
              <a:gd name="T53" fmla="*/ 13069 h 21600"/>
              <a:gd name="T54" fmla="*/ 2194 w 15948"/>
              <a:gd name="T55" fmla="*/ 7027 h 21600"/>
              <a:gd name="T56" fmla="*/ 7289 w 15948"/>
              <a:gd name="T57" fmla="*/ 9933 h 21600"/>
              <a:gd name="T58" fmla="*/ 8723 w 15948"/>
              <a:gd name="T59" fmla="*/ 7322 h 21600"/>
              <a:gd name="T60" fmla="*/ 11463 w 15948"/>
              <a:gd name="T61" fmla="*/ 5954 h 21600"/>
              <a:gd name="T62" fmla="*/ 14501 w 15948"/>
              <a:gd name="T63" fmla="*/ 6313 h 21600"/>
              <a:gd name="T64" fmla="*/ 13754 w 15948"/>
              <a:gd name="T65" fmla="*/ 6100 h 21600"/>
              <a:gd name="T66" fmla="*/ 10676 w 15948"/>
              <a:gd name="T67" fmla="*/ 6197 h 21600"/>
              <a:gd name="T68" fmla="*/ 8237 w 15948"/>
              <a:gd name="T69" fmla="*/ 7932 h 21600"/>
              <a:gd name="T70" fmla="*/ 7255 w 15948"/>
              <a:gd name="T71" fmla="*/ 10742 h 21600"/>
              <a:gd name="T72" fmla="*/ 8130 w 15948"/>
              <a:gd name="T73" fmla="*/ 13533 h 21600"/>
              <a:gd name="T74" fmla="*/ 10500 w 15948"/>
              <a:gd name="T75" fmla="*/ 15350 h 21600"/>
              <a:gd name="T76" fmla="*/ 13573 w 15948"/>
              <a:gd name="T77" fmla="*/ 15555 h 21600"/>
              <a:gd name="T78" fmla="*/ 14666 w 15948"/>
              <a:gd name="T79" fmla="*/ 15222 h 21600"/>
              <a:gd name="T80" fmla="*/ 11655 w 15948"/>
              <a:gd name="T81" fmla="*/ 15685 h 21600"/>
              <a:gd name="T82" fmla="*/ 8858 w 15948"/>
              <a:gd name="T83" fmla="*/ 14411 h 21600"/>
              <a:gd name="T84" fmla="*/ 7327 w 15948"/>
              <a:gd name="T85" fmla="*/ 11857 h 21600"/>
              <a:gd name="T86" fmla="*/ 5537 w 15948"/>
              <a:gd name="T87" fmla="*/ 8238 h 21600"/>
              <a:gd name="T88" fmla="*/ 8269 w 15948"/>
              <a:gd name="T89" fmla="*/ 4995 h 21600"/>
              <a:gd name="T90" fmla="*/ 12497 w 15948"/>
              <a:gd name="T91" fmla="*/ 3797 h 21600"/>
              <a:gd name="T92" fmla="*/ 14140 w 15948"/>
              <a:gd name="T93" fmla="*/ 4046 h 21600"/>
              <a:gd name="T94" fmla="*/ 9373 w 15948"/>
              <a:gd name="T95" fmla="*/ 4456 h 21600"/>
              <a:gd name="T96" fmla="*/ 6131 w 15948"/>
              <a:gd name="T97" fmla="*/ 7197 h 21600"/>
              <a:gd name="T98" fmla="*/ 5087 w 15948"/>
              <a:gd name="T99" fmla="*/ 11252 h 21600"/>
              <a:gd name="T100" fmla="*/ 6686 w 15948"/>
              <a:gd name="T101" fmla="*/ 15168 h 21600"/>
              <a:gd name="T102" fmla="*/ 10293 w 15948"/>
              <a:gd name="T103" fmla="*/ 17481 h 21600"/>
              <a:gd name="T104" fmla="*/ 15338 w 15948"/>
              <a:gd name="T105" fmla="*/ 17171 h 21600"/>
              <a:gd name="T106" fmla="*/ 11534 w 15948"/>
              <a:gd name="T107" fmla="*/ 17768 h 21600"/>
              <a:gd name="T108" fmla="*/ 7503 w 15948"/>
              <a:gd name="T109" fmla="*/ 16047 h 21600"/>
              <a:gd name="T110" fmla="*/ 5236 w 15948"/>
              <a:gd name="T111" fmla="*/ 12470 h 21600"/>
              <a:gd name="T112" fmla="*/ 6558 w 15948"/>
              <a:gd name="T113" fmla="*/ 8168 h 21600"/>
              <a:gd name="T114" fmla="*/ 6002 w 15948"/>
              <a:gd name="T115" fmla="*/ 11676 h 21600"/>
              <a:gd name="T116" fmla="*/ 7806 w 15948"/>
              <a:gd name="T117" fmla="*/ 15132 h 21600"/>
              <a:gd name="T118" fmla="*/ 8060 w 15948"/>
              <a:gd name="T119" fmla="*/ 15612 h 21600"/>
              <a:gd name="T120" fmla="*/ 6607 w 15948"/>
              <a:gd name="T121" fmla="*/ 13629 h 21600"/>
              <a:gd name="T122" fmla="*/ 5954 w 15948"/>
              <a:gd name="T123" fmla="*/ 9939 h 21600"/>
              <a:gd name="T124" fmla="*/ 7491 w 15948"/>
              <a:gd name="T125" fmla="*/ 67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948" h="21600">
                <a:moveTo>
                  <a:pt x="12376" y="19103"/>
                </a:moveTo>
                <a:lnTo>
                  <a:pt x="12376" y="19103"/>
                </a:lnTo>
                <a:lnTo>
                  <a:pt x="12495" y="19102"/>
                </a:lnTo>
                <a:lnTo>
                  <a:pt x="12614" y="19100"/>
                </a:lnTo>
                <a:lnTo>
                  <a:pt x="12732" y="19096"/>
                </a:lnTo>
                <a:lnTo>
                  <a:pt x="12850" y="19091"/>
                </a:lnTo>
                <a:lnTo>
                  <a:pt x="12967" y="19084"/>
                </a:lnTo>
                <a:lnTo>
                  <a:pt x="13085" y="19076"/>
                </a:lnTo>
                <a:lnTo>
                  <a:pt x="13201" y="19065"/>
                </a:lnTo>
                <a:lnTo>
                  <a:pt x="13318" y="19055"/>
                </a:lnTo>
                <a:lnTo>
                  <a:pt x="13434" y="19043"/>
                </a:lnTo>
                <a:lnTo>
                  <a:pt x="13549" y="19028"/>
                </a:lnTo>
                <a:lnTo>
                  <a:pt x="13664" y="19013"/>
                </a:lnTo>
                <a:lnTo>
                  <a:pt x="13778" y="18996"/>
                </a:lnTo>
                <a:lnTo>
                  <a:pt x="13892" y="18977"/>
                </a:lnTo>
                <a:lnTo>
                  <a:pt x="14006" y="18957"/>
                </a:lnTo>
                <a:lnTo>
                  <a:pt x="14118" y="18936"/>
                </a:lnTo>
                <a:lnTo>
                  <a:pt x="14230" y="18913"/>
                </a:lnTo>
                <a:lnTo>
                  <a:pt x="14343" y="18889"/>
                </a:lnTo>
                <a:lnTo>
                  <a:pt x="14453" y="18864"/>
                </a:lnTo>
                <a:lnTo>
                  <a:pt x="14564" y="18837"/>
                </a:lnTo>
                <a:lnTo>
                  <a:pt x="14675" y="18809"/>
                </a:lnTo>
                <a:lnTo>
                  <a:pt x="14784" y="18780"/>
                </a:lnTo>
                <a:lnTo>
                  <a:pt x="14893" y="18749"/>
                </a:lnTo>
                <a:lnTo>
                  <a:pt x="15001" y="18717"/>
                </a:lnTo>
                <a:lnTo>
                  <a:pt x="15109" y="18684"/>
                </a:lnTo>
                <a:lnTo>
                  <a:pt x="15217" y="18649"/>
                </a:lnTo>
                <a:lnTo>
                  <a:pt x="15322" y="18614"/>
                </a:lnTo>
                <a:lnTo>
                  <a:pt x="15429" y="18576"/>
                </a:lnTo>
                <a:lnTo>
                  <a:pt x="15534" y="18537"/>
                </a:lnTo>
                <a:lnTo>
                  <a:pt x="15639" y="18498"/>
                </a:lnTo>
                <a:lnTo>
                  <a:pt x="15742" y="18457"/>
                </a:lnTo>
                <a:lnTo>
                  <a:pt x="15846" y="18415"/>
                </a:lnTo>
                <a:lnTo>
                  <a:pt x="15948" y="18372"/>
                </a:lnTo>
                <a:lnTo>
                  <a:pt x="15948" y="18290"/>
                </a:lnTo>
                <a:lnTo>
                  <a:pt x="15948" y="18290"/>
                </a:lnTo>
                <a:lnTo>
                  <a:pt x="15846" y="18334"/>
                </a:lnTo>
                <a:lnTo>
                  <a:pt x="15743" y="18376"/>
                </a:lnTo>
                <a:lnTo>
                  <a:pt x="15639" y="18417"/>
                </a:lnTo>
                <a:lnTo>
                  <a:pt x="15534" y="18457"/>
                </a:lnTo>
                <a:lnTo>
                  <a:pt x="15429" y="18496"/>
                </a:lnTo>
                <a:lnTo>
                  <a:pt x="15323" y="18534"/>
                </a:lnTo>
                <a:lnTo>
                  <a:pt x="15217" y="18570"/>
                </a:lnTo>
                <a:lnTo>
                  <a:pt x="15110" y="18606"/>
                </a:lnTo>
                <a:lnTo>
                  <a:pt x="15002" y="18639"/>
                </a:lnTo>
                <a:lnTo>
                  <a:pt x="14894" y="18671"/>
                </a:lnTo>
                <a:lnTo>
                  <a:pt x="14785" y="18703"/>
                </a:lnTo>
                <a:lnTo>
                  <a:pt x="14675" y="18732"/>
                </a:lnTo>
                <a:lnTo>
                  <a:pt x="14566" y="18760"/>
                </a:lnTo>
                <a:lnTo>
                  <a:pt x="14454" y="18788"/>
                </a:lnTo>
                <a:lnTo>
                  <a:pt x="14343" y="18813"/>
                </a:lnTo>
                <a:lnTo>
                  <a:pt x="14231" y="18837"/>
                </a:lnTo>
                <a:lnTo>
                  <a:pt x="14118" y="18860"/>
                </a:lnTo>
                <a:lnTo>
                  <a:pt x="14006" y="18881"/>
                </a:lnTo>
                <a:lnTo>
                  <a:pt x="13893" y="18902"/>
                </a:lnTo>
                <a:lnTo>
                  <a:pt x="13779" y="18920"/>
                </a:lnTo>
                <a:lnTo>
                  <a:pt x="13664" y="18937"/>
                </a:lnTo>
                <a:lnTo>
                  <a:pt x="13550" y="18953"/>
                </a:lnTo>
                <a:lnTo>
                  <a:pt x="13434" y="18967"/>
                </a:lnTo>
                <a:lnTo>
                  <a:pt x="13319" y="18980"/>
                </a:lnTo>
                <a:lnTo>
                  <a:pt x="13202" y="18991"/>
                </a:lnTo>
                <a:lnTo>
                  <a:pt x="13085" y="19001"/>
                </a:lnTo>
                <a:lnTo>
                  <a:pt x="12969" y="19009"/>
                </a:lnTo>
                <a:lnTo>
                  <a:pt x="12851" y="19016"/>
                </a:lnTo>
                <a:lnTo>
                  <a:pt x="12732" y="19022"/>
                </a:lnTo>
                <a:lnTo>
                  <a:pt x="12614" y="19025"/>
                </a:lnTo>
                <a:lnTo>
                  <a:pt x="12495" y="19028"/>
                </a:lnTo>
                <a:lnTo>
                  <a:pt x="12376" y="19029"/>
                </a:lnTo>
                <a:lnTo>
                  <a:pt x="12376" y="19029"/>
                </a:lnTo>
                <a:lnTo>
                  <a:pt x="12265" y="19029"/>
                </a:lnTo>
                <a:lnTo>
                  <a:pt x="12153" y="19027"/>
                </a:lnTo>
                <a:lnTo>
                  <a:pt x="12043" y="19023"/>
                </a:lnTo>
                <a:lnTo>
                  <a:pt x="11933" y="19019"/>
                </a:lnTo>
                <a:lnTo>
                  <a:pt x="11824" y="19012"/>
                </a:lnTo>
                <a:lnTo>
                  <a:pt x="11713" y="19005"/>
                </a:lnTo>
                <a:lnTo>
                  <a:pt x="11604" y="18997"/>
                </a:lnTo>
                <a:lnTo>
                  <a:pt x="11495" y="18987"/>
                </a:lnTo>
                <a:lnTo>
                  <a:pt x="11387" y="18975"/>
                </a:lnTo>
                <a:lnTo>
                  <a:pt x="11279" y="18963"/>
                </a:lnTo>
                <a:lnTo>
                  <a:pt x="11171" y="18949"/>
                </a:lnTo>
                <a:lnTo>
                  <a:pt x="11065" y="18934"/>
                </a:lnTo>
                <a:lnTo>
                  <a:pt x="10958" y="18918"/>
                </a:lnTo>
                <a:lnTo>
                  <a:pt x="10851" y="18901"/>
                </a:lnTo>
                <a:lnTo>
                  <a:pt x="10746" y="18881"/>
                </a:lnTo>
                <a:lnTo>
                  <a:pt x="10640" y="18862"/>
                </a:lnTo>
                <a:lnTo>
                  <a:pt x="10535" y="18840"/>
                </a:lnTo>
                <a:lnTo>
                  <a:pt x="10431" y="18819"/>
                </a:lnTo>
                <a:lnTo>
                  <a:pt x="10326" y="18795"/>
                </a:lnTo>
                <a:lnTo>
                  <a:pt x="10223" y="18769"/>
                </a:lnTo>
                <a:lnTo>
                  <a:pt x="10120" y="18744"/>
                </a:lnTo>
                <a:lnTo>
                  <a:pt x="10018" y="18717"/>
                </a:lnTo>
                <a:lnTo>
                  <a:pt x="9916" y="18688"/>
                </a:lnTo>
                <a:lnTo>
                  <a:pt x="9814" y="18658"/>
                </a:lnTo>
                <a:lnTo>
                  <a:pt x="9714" y="18628"/>
                </a:lnTo>
                <a:lnTo>
                  <a:pt x="9613" y="18597"/>
                </a:lnTo>
                <a:lnTo>
                  <a:pt x="9513" y="18564"/>
                </a:lnTo>
                <a:lnTo>
                  <a:pt x="9414" y="18529"/>
                </a:lnTo>
                <a:lnTo>
                  <a:pt x="9316" y="18494"/>
                </a:lnTo>
                <a:lnTo>
                  <a:pt x="9217" y="18457"/>
                </a:lnTo>
                <a:lnTo>
                  <a:pt x="9119" y="18421"/>
                </a:lnTo>
                <a:lnTo>
                  <a:pt x="9022" y="18382"/>
                </a:lnTo>
                <a:lnTo>
                  <a:pt x="8926" y="18342"/>
                </a:lnTo>
                <a:lnTo>
                  <a:pt x="8830" y="18302"/>
                </a:lnTo>
                <a:lnTo>
                  <a:pt x="8735" y="18260"/>
                </a:lnTo>
                <a:lnTo>
                  <a:pt x="8641" y="18217"/>
                </a:lnTo>
                <a:lnTo>
                  <a:pt x="8547" y="18173"/>
                </a:lnTo>
                <a:lnTo>
                  <a:pt x="8454" y="18128"/>
                </a:lnTo>
                <a:lnTo>
                  <a:pt x="8360" y="18082"/>
                </a:lnTo>
                <a:lnTo>
                  <a:pt x="8269" y="18035"/>
                </a:lnTo>
                <a:lnTo>
                  <a:pt x="8178" y="17987"/>
                </a:lnTo>
                <a:lnTo>
                  <a:pt x="8087" y="17938"/>
                </a:lnTo>
                <a:lnTo>
                  <a:pt x="7997" y="17888"/>
                </a:lnTo>
                <a:lnTo>
                  <a:pt x="7907" y="17837"/>
                </a:lnTo>
                <a:lnTo>
                  <a:pt x="7819" y="17785"/>
                </a:lnTo>
                <a:lnTo>
                  <a:pt x="7731" y="17731"/>
                </a:lnTo>
                <a:lnTo>
                  <a:pt x="7644" y="17678"/>
                </a:lnTo>
                <a:lnTo>
                  <a:pt x="7558" y="17623"/>
                </a:lnTo>
                <a:lnTo>
                  <a:pt x="7472" y="17567"/>
                </a:lnTo>
                <a:lnTo>
                  <a:pt x="7386" y="17510"/>
                </a:lnTo>
                <a:lnTo>
                  <a:pt x="7303" y="17452"/>
                </a:lnTo>
                <a:lnTo>
                  <a:pt x="7219" y="17393"/>
                </a:lnTo>
                <a:lnTo>
                  <a:pt x="7137" y="17334"/>
                </a:lnTo>
                <a:lnTo>
                  <a:pt x="7054" y="17273"/>
                </a:lnTo>
                <a:lnTo>
                  <a:pt x="6974" y="17211"/>
                </a:lnTo>
                <a:lnTo>
                  <a:pt x="6894" y="17148"/>
                </a:lnTo>
                <a:lnTo>
                  <a:pt x="6813" y="17085"/>
                </a:lnTo>
                <a:lnTo>
                  <a:pt x="6735" y="17021"/>
                </a:lnTo>
                <a:lnTo>
                  <a:pt x="6658" y="16956"/>
                </a:lnTo>
                <a:lnTo>
                  <a:pt x="6580" y="16890"/>
                </a:lnTo>
                <a:lnTo>
                  <a:pt x="6504" y="16824"/>
                </a:lnTo>
                <a:lnTo>
                  <a:pt x="6429" y="16755"/>
                </a:lnTo>
                <a:lnTo>
                  <a:pt x="6354" y="16686"/>
                </a:lnTo>
                <a:lnTo>
                  <a:pt x="6281" y="16618"/>
                </a:lnTo>
                <a:lnTo>
                  <a:pt x="6208" y="16547"/>
                </a:lnTo>
                <a:lnTo>
                  <a:pt x="6136" y="16476"/>
                </a:lnTo>
                <a:lnTo>
                  <a:pt x="6065" y="16404"/>
                </a:lnTo>
                <a:lnTo>
                  <a:pt x="5995" y="16332"/>
                </a:lnTo>
                <a:lnTo>
                  <a:pt x="5925" y="16259"/>
                </a:lnTo>
                <a:lnTo>
                  <a:pt x="5858" y="16185"/>
                </a:lnTo>
                <a:lnTo>
                  <a:pt x="5790" y="16109"/>
                </a:lnTo>
                <a:lnTo>
                  <a:pt x="5724" y="16034"/>
                </a:lnTo>
                <a:lnTo>
                  <a:pt x="5658" y="15957"/>
                </a:lnTo>
                <a:lnTo>
                  <a:pt x="5593" y="15879"/>
                </a:lnTo>
                <a:lnTo>
                  <a:pt x="5529" y="15802"/>
                </a:lnTo>
                <a:lnTo>
                  <a:pt x="5467" y="15723"/>
                </a:lnTo>
                <a:lnTo>
                  <a:pt x="5406" y="15643"/>
                </a:lnTo>
                <a:lnTo>
                  <a:pt x="5345" y="15563"/>
                </a:lnTo>
                <a:lnTo>
                  <a:pt x="5285" y="15481"/>
                </a:lnTo>
                <a:lnTo>
                  <a:pt x="5226" y="15400"/>
                </a:lnTo>
                <a:lnTo>
                  <a:pt x="5168" y="15318"/>
                </a:lnTo>
                <a:lnTo>
                  <a:pt x="5112" y="15235"/>
                </a:lnTo>
                <a:lnTo>
                  <a:pt x="5057" y="15151"/>
                </a:lnTo>
                <a:lnTo>
                  <a:pt x="5002" y="15066"/>
                </a:lnTo>
                <a:lnTo>
                  <a:pt x="4948" y="14981"/>
                </a:lnTo>
                <a:lnTo>
                  <a:pt x="4896" y="14895"/>
                </a:lnTo>
                <a:lnTo>
                  <a:pt x="4845" y="14809"/>
                </a:lnTo>
                <a:lnTo>
                  <a:pt x="4794" y="14722"/>
                </a:lnTo>
                <a:lnTo>
                  <a:pt x="4745" y="14634"/>
                </a:lnTo>
                <a:lnTo>
                  <a:pt x="4696" y="14546"/>
                </a:lnTo>
                <a:lnTo>
                  <a:pt x="4649" y="14457"/>
                </a:lnTo>
                <a:lnTo>
                  <a:pt x="4604" y="14367"/>
                </a:lnTo>
                <a:lnTo>
                  <a:pt x="4558" y="14278"/>
                </a:lnTo>
                <a:lnTo>
                  <a:pt x="4515" y="14186"/>
                </a:lnTo>
                <a:lnTo>
                  <a:pt x="4472" y="14095"/>
                </a:lnTo>
                <a:lnTo>
                  <a:pt x="4430" y="14003"/>
                </a:lnTo>
                <a:lnTo>
                  <a:pt x="4390" y="13911"/>
                </a:lnTo>
                <a:lnTo>
                  <a:pt x="4351" y="13818"/>
                </a:lnTo>
                <a:lnTo>
                  <a:pt x="4312" y="13724"/>
                </a:lnTo>
                <a:lnTo>
                  <a:pt x="4275" y="13629"/>
                </a:lnTo>
                <a:lnTo>
                  <a:pt x="4241" y="13535"/>
                </a:lnTo>
                <a:lnTo>
                  <a:pt x="4206" y="13440"/>
                </a:lnTo>
                <a:lnTo>
                  <a:pt x="4172" y="13344"/>
                </a:lnTo>
                <a:lnTo>
                  <a:pt x="4140" y="13248"/>
                </a:lnTo>
                <a:lnTo>
                  <a:pt x="4109" y="13152"/>
                </a:lnTo>
                <a:lnTo>
                  <a:pt x="4080" y="13054"/>
                </a:lnTo>
                <a:lnTo>
                  <a:pt x="4051" y="12956"/>
                </a:lnTo>
                <a:lnTo>
                  <a:pt x="4023" y="12858"/>
                </a:lnTo>
                <a:lnTo>
                  <a:pt x="3997" y="12759"/>
                </a:lnTo>
                <a:lnTo>
                  <a:pt x="3973" y="12660"/>
                </a:lnTo>
                <a:lnTo>
                  <a:pt x="3949" y="12561"/>
                </a:lnTo>
                <a:lnTo>
                  <a:pt x="3928" y="12460"/>
                </a:lnTo>
                <a:lnTo>
                  <a:pt x="3906" y="12359"/>
                </a:lnTo>
                <a:lnTo>
                  <a:pt x="3887" y="12259"/>
                </a:lnTo>
                <a:lnTo>
                  <a:pt x="3868" y="12158"/>
                </a:lnTo>
                <a:lnTo>
                  <a:pt x="3851" y="12055"/>
                </a:lnTo>
                <a:lnTo>
                  <a:pt x="3835" y="11954"/>
                </a:lnTo>
                <a:lnTo>
                  <a:pt x="3821" y="11851"/>
                </a:lnTo>
                <a:lnTo>
                  <a:pt x="3808" y="11748"/>
                </a:lnTo>
                <a:lnTo>
                  <a:pt x="3796" y="11645"/>
                </a:lnTo>
                <a:lnTo>
                  <a:pt x="3786" y="11541"/>
                </a:lnTo>
                <a:lnTo>
                  <a:pt x="3777" y="11437"/>
                </a:lnTo>
                <a:lnTo>
                  <a:pt x="3769" y="11333"/>
                </a:lnTo>
                <a:lnTo>
                  <a:pt x="3763" y="11228"/>
                </a:lnTo>
                <a:lnTo>
                  <a:pt x="3757" y="11122"/>
                </a:lnTo>
                <a:lnTo>
                  <a:pt x="3755" y="11017"/>
                </a:lnTo>
                <a:lnTo>
                  <a:pt x="3753" y="10911"/>
                </a:lnTo>
                <a:lnTo>
                  <a:pt x="3751" y="10805"/>
                </a:lnTo>
                <a:lnTo>
                  <a:pt x="3751" y="10805"/>
                </a:lnTo>
                <a:lnTo>
                  <a:pt x="3753" y="10699"/>
                </a:lnTo>
                <a:lnTo>
                  <a:pt x="3755" y="10593"/>
                </a:lnTo>
                <a:lnTo>
                  <a:pt x="3757" y="10488"/>
                </a:lnTo>
                <a:lnTo>
                  <a:pt x="3763" y="10383"/>
                </a:lnTo>
                <a:lnTo>
                  <a:pt x="3769" y="10278"/>
                </a:lnTo>
                <a:lnTo>
                  <a:pt x="3777" y="10174"/>
                </a:lnTo>
                <a:lnTo>
                  <a:pt x="3786" y="10069"/>
                </a:lnTo>
                <a:lnTo>
                  <a:pt x="3796" y="9965"/>
                </a:lnTo>
                <a:lnTo>
                  <a:pt x="3808" y="9863"/>
                </a:lnTo>
                <a:lnTo>
                  <a:pt x="3821" y="9759"/>
                </a:lnTo>
                <a:lnTo>
                  <a:pt x="3835" y="9657"/>
                </a:lnTo>
                <a:lnTo>
                  <a:pt x="3851" y="9554"/>
                </a:lnTo>
                <a:lnTo>
                  <a:pt x="3868" y="9452"/>
                </a:lnTo>
                <a:lnTo>
                  <a:pt x="3887" y="9352"/>
                </a:lnTo>
                <a:lnTo>
                  <a:pt x="3906" y="9250"/>
                </a:lnTo>
                <a:lnTo>
                  <a:pt x="3928" y="9149"/>
                </a:lnTo>
                <a:lnTo>
                  <a:pt x="3949" y="9050"/>
                </a:lnTo>
                <a:lnTo>
                  <a:pt x="3973" y="8950"/>
                </a:lnTo>
                <a:lnTo>
                  <a:pt x="3997" y="8851"/>
                </a:lnTo>
                <a:lnTo>
                  <a:pt x="4023" y="8752"/>
                </a:lnTo>
                <a:lnTo>
                  <a:pt x="4051" y="8654"/>
                </a:lnTo>
                <a:lnTo>
                  <a:pt x="4080" y="8556"/>
                </a:lnTo>
                <a:lnTo>
                  <a:pt x="4109" y="8459"/>
                </a:lnTo>
                <a:lnTo>
                  <a:pt x="4140" y="8363"/>
                </a:lnTo>
                <a:lnTo>
                  <a:pt x="4172" y="8265"/>
                </a:lnTo>
                <a:lnTo>
                  <a:pt x="4206" y="8171"/>
                </a:lnTo>
                <a:lnTo>
                  <a:pt x="4241" y="8075"/>
                </a:lnTo>
                <a:lnTo>
                  <a:pt x="4275" y="7981"/>
                </a:lnTo>
                <a:lnTo>
                  <a:pt x="4312" y="7886"/>
                </a:lnTo>
                <a:lnTo>
                  <a:pt x="4351" y="7792"/>
                </a:lnTo>
                <a:lnTo>
                  <a:pt x="4390" y="7700"/>
                </a:lnTo>
                <a:lnTo>
                  <a:pt x="4430" y="7607"/>
                </a:lnTo>
                <a:lnTo>
                  <a:pt x="4472" y="7516"/>
                </a:lnTo>
                <a:lnTo>
                  <a:pt x="4515" y="7424"/>
                </a:lnTo>
                <a:lnTo>
                  <a:pt x="4558" y="7333"/>
                </a:lnTo>
                <a:lnTo>
                  <a:pt x="4604" y="7242"/>
                </a:lnTo>
                <a:lnTo>
                  <a:pt x="4649" y="7153"/>
                </a:lnTo>
                <a:lnTo>
                  <a:pt x="4696" y="7064"/>
                </a:lnTo>
                <a:lnTo>
                  <a:pt x="4745" y="6976"/>
                </a:lnTo>
                <a:lnTo>
                  <a:pt x="4794" y="6888"/>
                </a:lnTo>
                <a:lnTo>
                  <a:pt x="4845" y="6801"/>
                </a:lnTo>
                <a:lnTo>
                  <a:pt x="4896" y="6715"/>
                </a:lnTo>
                <a:lnTo>
                  <a:pt x="4948" y="6630"/>
                </a:lnTo>
                <a:lnTo>
                  <a:pt x="5002" y="6544"/>
                </a:lnTo>
                <a:lnTo>
                  <a:pt x="5057" y="6459"/>
                </a:lnTo>
                <a:lnTo>
                  <a:pt x="5112" y="6376"/>
                </a:lnTo>
                <a:lnTo>
                  <a:pt x="5168" y="6292"/>
                </a:lnTo>
                <a:lnTo>
                  <a:pt x="5226" y="6210"/>
                </a:lnTo>
                <a:lnTo>
                  <a:pt x="5285" y="6129"/>
                </a:lnTo>
                <a:lnTo>
                  <a:pt x="5345" y="6048"/>
                </a:lnTo>
                <a:lnTo>
                  <a:pt x="5406" y="5968"/>
                </a:lnTo>
                <a:lnTo>
                  <a:pt x="5467" y="5888"/>
                </a:lnTo>
                <a:lnTo>
                  <a:pt x="5529" y="5809"/>
                </a:lnTo>
                <a:lnTo>
                  <a:pt x="5593" y="5731"/>
                </a:lnTo>
                <a:lnTo>
                  <a:pt x="5658" y="5653"/>
                </a:lnTo>
                <a:lnTo>
                  <a:pt x="5724" y="5577"/>
                </a:lnTo>
                <a:lnTo>
                  <a:pt x="5790" y="5501"/>
                </a:lnTo>
                <a:lnTo>
                  <a:pt x="5858" y="5426"/>
                </a:lnTo>
                <a:lnTo>
                  <a:pt x="5925" y="5351"/>
                </a:lnTo>
                <a:lnTo>
                  <a:pt x="5995" y="5278"/>
                </a:lnTo>
                <a:lnTo>
                  <a:pt x="6065" y="5206"/>
                </a:lnTo>
                <a:lnTo>
                  <a:pt x="6136" y="5134"/>
                </a:lnTo>
                <a:lnTo>
                  <a:pt x="6208" y="5063"/>
                </a:lnTo>
                <a:lnTo>
                  <a:pt x="6281" y="4992"/>
                </a:lnTo>
                <a:lnTo>
                  <a:pt x="6354" y="4923"/>
                </a:lnTo>
                <a:lnTo>
                  <a:pt x="6429" y="4854"/>
                </a:lnTo>
                <a:lnTo>
                  <a:pt x="6504" y="4787"/>
                </a:lnTo>
                <a:lnTo>
                  <a:pt x="6580" y="4720"/>
                </a:lnTo>
                <a:lnTo>
                  <a:pt x="6658" y="4654"/>
                </a:lnTo>
                <a:lnTo>
                  <a:pt x="6735" y="4589"/>
                </a:lnTo>
                <a:lnTo>
                  <a:pt x="6813" y="4525"/>
                </a:lnTo>
                <a:lnTo>
                  <a:pt x="6894" y="4462"/>
                </a:lnTo>
                <a:lnTo>
                  <a:pt x="6974" y="4399"/>
                </a:lnTo>
                <a:lnTo>
                  <a:pt x="7054" y="4337"/>
                </a:lnTo>
                <a:lnTo>
                  <a:pt x="7137" y="4277"/>
                </a:lnTo>
                <a:lnTo>
                  <a:pt x="7219" y="4217"/>
                </a:lnTo>
                <a:lnTo>
                  <a:pt x="7303" y="4158"/>
                </a:lnTo>
                <a:lnTo>
                  <a:pt x="7386" y="4101"/>
                </a:lnTo>
                <a:lnTo>
                  <a:pt x="7472" y="4044"/>
                </a:lnTo>
                <a:lnTo>
                  <a:pt x="7558" y="3988"/>
                </a:lnTo>
                <a:lnTo>
                  <a:pt x="7644" y="3933"/>
                </a:lnTo>
                <a:lnTo>
                  <a:pt x="7731" y="3879"/>
                </a:lnTo>
                <a:lnTo>
                  <a:pt x="7819" y="3825"/>
                </a:lnTo>
                <a:lnTo>
                  <a:pt x="7907" y="3774"/>
                </a:lnTo>
                <a:lnTo>
                  <a:pt x="7997" y="3722"/>
                </a:lnTo>
                <a:lnTo>
                  <a:pt x="8087" y="3672"/>
                </a:lnTo>
                <a:lnTo>
                  <a:pt x="8178" y="3623"/>
                </a:lnTo>
                <a:lnTo>
                  <a:pt x="8269" y="3575"/>
                </a:lnTo>
                <a:lnTo>
                  <a:pt x="8360" y="3528"/>
                </a:lnTo>
                <a:lnTo>
                  <a:pt x="8454" y="3482"/>
                </a:lnTo>
                <a:lnTo>
                  <a:pt x="8547" y="3438"/>
                </a:lnTo>
                <a:lnTo>
                  <a:pt x="8641" y="3393"/>
                </a:lnTo>
                <a:lnTo>
                  <a:pt x="8735" y="3351"/>
                </a:lnTo>
                <a:lnTo>
                  <a:pt x="8830" y="3308"/>
                </a:lnTo>
                <a:lnTo>
                  <a:pt x="8926" y="3268"/>
                </a:lnTo>
                <a:lnTo>
                  <a:pt x="9022" y="3228"/>
                </a:lnTo>
                <a:lnTo>
                  <a:pt x="9119" y="3190"/>
                </a:lnTo>
                <a:lnTo>
                  <a:pt x="9217" y="3153"/>
                </a:lnTo>
                <a:lnTo>
                  <a:pt x="9316" y="3116"/>
                </a:lnTo>
                <a:lnTo>
                  <a:pt x="9414" y="3081"/>
                </a:lnTo>
                <a:lnTo>
                  <a:pt x="9513" y="3047"/>
                </a:lnTo>
                <a:lnTo>
                  <a:pt x="9613" y="3014"/>
                </a:lnTo>
                <a:lnTo>
                  <a:pt x="9714" y="2983"/>
                </a:lnTo>
                <a:lnTo>
                  <a:pt x="9814" y="2952"/>
                </a:lnTo>
                <a:lnTo>
                  <a:pt x="9916" y="2922"/>
                </a:lnTo>
                <a:lnTo>
                  <a:pt x="10018" y="2893"/>
                </a:lnTo>
                <a:lnTo>
                  <a:pt x="10120" y="2866"/>
                </a:lnTo>
                <a:lnTo>
                  <a:pt x="10223" y="2841"/>
                </a:lnTo>
                <a:lnTo>
                  <a:pt x="10326" y="2816"/>
                </a:lnTo>
                <a:lnTo>
                  <a:pt x="10431" y="2792"/>
                </a:lnTo>
                <a:lnTo>
                  <a:pt x="10535" y="2770"/>
                </a:lnTo>
                <a:lnTo>
                  <a:pt x="10640" y="2748"/>
                </a:lnTo>
                <a:lnTo>
                  <a:pt x="10746" y="2729"/>
                </a:lnTo>
                <a:lnTo>
                  <a:pt x="10851" y="2709"/>
                </a:lnTo>
                <a:lnTo>
                  <a:pt x="10958" y="2692"/>
                </a:lnTo>
                <a:lnTo>
                  <a:pt x="11065" y="2676"/>
                </a:lnTo>
                <a:lnTo>
                  <a:pt x="11171" y="2661"/>
                </a:lnTo>
                <a:lnTo>
                  <a:pt x="11279" y="2648"/>
                </a:lnTo>
                <a:lnTo>
                  <a:pt x="11387" y="2635"/>
                </a:lnTo>
                <a:lnTo>
                  <a:pt x="11495" y="2624"/>
                </a:lnTo>
                <a:lnTo>
                  <a:pt x="11604" y="2613"/>
                </a:lnTo>
                <a:lnTo>
                  <a:pt x="11713" y="2605"/>
                </a:lnTo>
                <a:lnTo>
                  <a:pt x="11824" y="2597"/>
                </a:lnTo>
                <a:lnTo>
                  <a:pt x="11933" y="2592"/>
                </a:lnTo>
                <a:lnTo>
                  <a:pt x="12043" y="2587"/>
                </a:lnTo>
                <a:lnTo>
                  <a:pt x="12153" y="2584"/>
                </a:lnTo>
                <a:lnTo>
                  <a:pt x="12265" y="2581"/>
                </a:lnTo>
                <a:lnTo>
                  <a:pt x="12376" y="2581"/>
                </a:lnTo>
                <a:lnTo>
                  <a:pt x="12376" y="2581"/>
                </a:lnTo>
                <a:lnTo>
                  <a:pt x="12495" y="2581"/>
                </a:lnTo>
                <a:lnTo>
                  <a:pt x="12614" y="2584"/>
                </a:lnTo>
                <a:lnTo>
                  <a:pt x="12732" y="2588"/>
                </a:lnTo>
                <a:lnTo>
                  <a:pt x="12851" y="2594"/>
                </a:lnTo>
                <a:lnTo>
                  <a:pt x="12969" y="2601"/>
                </a:lnTo>
                <a:lnTo>
                  <a:pt x="13085" y="2609"/>
                </a:lnTo>
                <a:lnTo>
                  <a:pt x="13202" y="2619"/>
                </a:lnTo>
                <a:lnTo>
                  <a:pt x="13319" y="2629"/>
                </a:lnTo>
                <a:lnTo>
                  <a:pt x="13434" y="2643"/>
                </a:lnTo>
                <a:lnTo>
                  <a:pt x="13550" y="2657"/>
                </a:lnTo>
                <a:lnTo>
                  <a:pt x="13664" y="2673"/>
                </a:lnTo>
                <a:lnTo>
                  <a:pt x="13779" y="2690"/>
                </a:lnTo>
                <a:lnTo>
                  <a:pt x="13893" y="2708"/>
                </a:lnTo>
                <a:lnTo>
                  <a:pt x="14006" y="2729"/>
                </a:lnTo>
                <a:lnTo>
                  <a:pt x="14118" y="2749"/>
                </a:lnTo>
                <a:lnTo>
                  <a:pt x="14231" y="2772"/>
                </a:lnTo>
                <a:lnTo>
                  <a:pt x="14343" y="2797"/>
                </a:lnTo>
                <a:lnTo>
                  <a:pt x="14454" y="2823"/>
                </a:lnTo>
                <a:lnTo>
                  <a:pt x="14566" y="2850"/>
                </a:lnTo>
                <a:lnTo>
                  <a:pt x="14675" y="2877"/>
                </a:lnTo>
                <a:lnTo>
                  <a:pt x="14785" y="2907"/>
                </a:lnTo>
                <a:lnTo>
                  <a:pt x="14894" y="2939"/>
                </a:lnTo>
                <a:lnTo>
                  <a:pt x="15002" y="2971"/>
                </a:lnTo>
                <a:lnTo>
                  <a:pt x="15110" y="3004"/>
                </a:lnTo>
                <a:lnTo>
                  <a:pt x="15217" y="3040"/>
                </a:lnTo>
                <a:lnTo>
                  <a:pt x="15323" y="3076"/>
                </a:lnTo>
                <a:lnTo>
                  <a:pt x="15429" y="3113"/>
                </a:lnTo>
                <a:lnTo>
                  <a:pt x="15534" y="3152"/>
                </a:lnTo>
                <a:lnTo>
                  <a:pt x="15639" y="3193"/>
                </a:lnTo>
                <a:lnTo>
                  <a:pt x="15743" y="3234"/>
                </a:lnTo>
                <a:lnTo>
                  <a:pt x="15846" y="3276"/>
                </a:lnTo>
                <a:lnTo>
                  <a:pt x="15948" y="3320"/>
                </a:lnTo>
                <a:lnTo>
                  <a:pt x="15948" y="3239"/>
                </a:lnTo>
                <a:lnTo>
                  <a:pt x="15948" y="3239"/>
                </a:lnTo>
                <a:lnTo>
                  <a:pt x="15846" y="3195"/>
                </a:lnTo>
                <a:lnTo>
                  <a:pt x="15742" y="3153"/>
                </a:lnTo>
                <a:lnTo>
                  <a:pt x="15639" y="3112"/>
                </a:lnTo>
                <a:lnTo>
                  <a:pt x="15534" y="3073"/>
                </a:lnTo>
                <a:lnTo>
                  <a:pt x="15429" y="3034"/>
                </a:lnTo>
                <a:lnTo>
                  <a:pt x="15322" y="2996"/>
                </a:lnTo>
                <a:lnTo>
                  <a:pt x="15217" y="2961"/>
                </a:lnTo>
                <a:lnTo>
                  <a:pt x="15109" y="2927"/>
                </a:lnTo>
                <a:lnTo>
                  <a:pt x="15001" y="2893"/>
                </a:lnTo>
                <a:lnTo>
                  <a:pt x="14893" y="2860"/>
                </a:lnTo>
                <a:lnTo>
                  <a:pt x="14784" y="2831"/>
                </a:lnTo>
                <a:lnTo>
                  <a:pt x="14675" y="2801"/>
                </a:lnTo>
                <a:lnTo>
                  <a:pt x="14564" y="2772"/>
                </a:lnTo>
                <a:lnTo>
                  <a:pt x="14453" y="2746"/>
                </a:lnTo>
                <a:lnTo>
                  <a:pt x="14343" y="2721"/>
                </a:lnTo>
                <a:lnTo>
                  <a:pt x="14230" y="2697"/>
                </a:lnTo>
                <a:lnTo>
                  <a:pt x="14118" y="2674"/>
                </a:lnTo>
                <a:lnTo>
                  <a:pt x="14006" y="2653"/>
                </a:lnTo>
                <a:lnTo>
                  <a:pt x="13892" y="2633"/>
                </a:lnTo>
                <a:lnTo>
                  <a:pt x="13778" y="2615"/>
                </a:lnTo>
                <a:lnTo>
                  <a:pt x="13664" y="2597"/>
                </a:lnTo>
                <a:lnTo>
                  <a:pt x="13549" y="2583"/>
                </a:lnTo>
                <a:lnTo>
                  <a:pt x="13434" y="2568"/>
                </a:lnTo>
                <a:lnTo>
                  <a:pt x="13318" y="2555"/>
                </a:lnTo>
                <a:lnTo>
                  <a:pt x="13201" y="2544"/>
                </a:lnTo>
                <a:lnTo>
                  <a:pt x="13085" y="2535"/>
                </a:lnTo>
                <a:lnTo>
                  <a:pt x="12967" y="2527"/>
                </a:lnTo>
                <a:lnTo>
                  <a:pt x="12850" y="2520"/>
                </a:lnTo>
                <a:lnTo>
                  <a:pt x="12732" y="2514"/>
                </a:lnTo>
                <a:lnTo>
                  <a:pt x="12614" y="2511"/>
                </a:lnTo>
                <a:lnTo>
                  <a:pt x="12495" y="2508"/>
                </a:lnTo>
                <a:lnTo>
                  <a:pt x="12376" y="2507"/>
                </a:lnTo>
                <a:lnTo>
                  <a:pt x="12376" y="2507"/>
                </a:lnTo>
                <a:lnTo>
                  <a:pt x="12264" y="2508"/>
                </a:lnTo>
                <a:lnTo>
                  <a:pt x="12152" y="2509"/>
                </a:lnTo>
                <a:lnTo>
                  <a:pt x="12041" y="2513"/>
                </a:lnTo>
                <a:lnTo>
                  <a:pt x="11929" y="2519"/>
                </a:lnTo>
                <a:lnTo>
                  <a:pt x="11818" y="2524"/>
                </a:lnTo>
                <a:lnTo>
                  <a:pt x="11707" y="2531"/>
                </a:lnTo>
                <a:lnTo>
                  <a:pt x="11597" y="2540"/>
                </a:lnTo>
                <a:lnTo>
                  <a:pt x="11488" y="2551"/>
                </a:lnTo>
                <a:lnTo>
                  <a:pt x="11379" y="2561"/>
                </a:lnTo>
                <a:lnTo>
                  <a:pt x="11270" y="2573"/>
                </a:lnTo>
                <a:lnTo>
                  <a:pt x="11161" y="2588"/>
                </a:lnTo>
                <a:lnTo>
                  <a:pt x="11053" y="2603"/>
                </a:lnTo>
                <a:lnTo>
                  <a:pt x="10945" y="2619"/>
                </a:lnTo>
                <a:lnTo>
                  <a:pt x="10838" y="2637"/>
                </a:lnTo>
                <a:lnTo>
                  <a:pt x="10731" y="2656"/>
                </a:lnTo>
                <a:lnTo>
                  <a:pt x="10625" y="2676"/>
                </a:lnTo>
                <a:lnTo>
                  <a:pt x="10519" y="2697"/>
                </a:lnTo>
                <a:lnTo>
                  <a:pt x="10414" y="2720"/>
                </a:lnTo>
                <a:lnTo>
                  <a:pt x="10308" y="2744"/>
                </a:lnTo>
                <a:lnTo>
                  <a:pt x="10204" y="2769"/>
                </a:lnTo>
                <a:lnTo>
                  <a:pt x="10100" y="2795"/>
                </a:lnTo>
                <a:lnTo>
                  <a:pt x="9997" y="2823"/>
                </a:lnTo>
                <a:lnTo>
                  <a:pt x="9893" y="2851"/>
                </a:lnTo>
                <a:lnTo>
                  <a:pt x="9792" y="2881"/>
                </a:lnTo>
                <a:lnTo>
                  <a:pt x="9690" y="2912"/>
                </a:lnTo>
                <a:lnTo>
                  <a:pt x="9588" y="2944"/>
                </a:lnTo>
                <a:lnTo>
                  <a:pt x="9487" y="2977"/>
                </a:lnTo>
                <a:lnTo>
                  <a:pt x="9387" y="3011"/>
                </a:lnTo>
                <a:lnTo>
                  <a:pt x="9288" y="3047"/>
                </a:lnTo>
                <a:lnTo>
                  <a:pt x="9188" y="3083"/>
                </a:lnTo>
                <a:lnTo>
                  <a:pt x="9090" y="3121"/>
                </a:lnTo>
                <a:lnTo>
                  <a:pt x="8992" y="3160"/>
                </a:lnTo>
                <a:lnTo>
                  <a:pt x="8895" y="3200"/>
                </a:lnTo>
                <a:lnTo>
                  <a:pt x="8799" y="3241"/>
                </a:lnTo>
                <a:lnTo>
                  <a:pt x="8702" y="3283"/>
                </a:lnTo>
                <a:lnTo>
                  <a:pt x="8607" y="3327"/>
                </a:lnTo>
                <a:lnTo>
                  <a:pt x="8512" y="3371"/>
                </a:lnTo>
                <a:lnTo>
                  <a:pt x="8418" y="3416"/>
                </a:lnTo>
                <a:lnTo>
                  <a:pt x="8324" y="3463"/>
                </a:lnTo>
                <a:lnTo>
                  <a:pt x="8232" y="3510"/>
                </a:lnTo>
                <a:lnTo>
                  <a:pt x="8139" y="3559"/>
                </a:lnTo>
                <a:lnTo>
                  <a:pt x="8048" y="3608"/>
                </a:lnTo>
                <a:lnTo>
                  <a:pt x="7957" y="3658"/>
                </a:lnTo>
                <a:lnTo>
                  <a:pt x="7867" y="3710"/>
                </a:lnTo>
                <a:lnTo>
                  <a:pt x="7777" y="3762"/>
                </a:lnTo>
                <a:lnTo>
                  <a:pt x="7689" y="3816"/>
                </a:lnTo>
                <a:lnTo>
                  <a:pt x="7601" y="3871"/>
                </a:lnTo>
                <a:lnTo>
                  <a:pt x="7514" y="3926"/>
                </a:lnTo>
                <a:lnTo>
                  <a:pt x="7427" y="3983"/>
                </a:lnTo>
                <a:lnTo>
                  <a:pt x="7342" y="4040"/>
                </a:lnTo>
                <a:lnTo>
                  <a:pt x="7257" y="4098"/>
                </a:lnTo>
                <a:lnTo>
                  <a:pt x="7173" y="4158"/>
                </a:lnTo>
                <a:lnTo>
                  <a:pt x="7089" y="4218"/>
                </a:lnTo>
                <a:lnTo>
                  <a:pt x="7006" y="4279"/>
                </a:lnTo>
                <a:lnTo>
                  <a:pt x="6925" y="4341"/>
                </a:lnTo>
                <a:lnTo>
                  <a:pt x="6845" y="4405"/>
                </a:lnTo>
                <a:lnTo>
                  <a:pt x="6764" y="4469"/>
                </a:lnTo>
                <a:lnTo>
                  <a:pt x="6684" y="4533"/>
                </a:lnTo>
                <a:lnTo>
                  <a:pt x="6606" y="4599"/>
                </a:lnTo>
                <a:lnTo>
                  <a:pt x="6528" y="4665"/>
                </a:lnTo>
                <a:lnTo>
                  <a:pt x="6451" y="4733"/>
                </a:lnTo>
                <a:lnTo>
                  <a:pt x="6375" y="4802"/>
                </a:lnTo>
                <a:lnTo>
                  <a:pt x="6300" y="4870"/>
                </a:lnTo>
                <a:lnTo>
                  <a:pt x="6226" y="4940"/>
                </a:lnTo>
                <a:lnTo>
                  <a:pt x="6153" y="5011"/>
                </a:lnTo>
                <a:lnTo>
                  <a:pt x="6080" y="5083"/>
                </a:lnTo>
                <a:lnTo>
                  <a:pt x="6008" y="5155"/>
                </a:lnTo>
                <a:lnTo>
                  <a:pt x="5937" y="5229"/>
                </a:lnTo>
                <a:lnTo>
                  <a:pt x="5867" y="5302"/>
                </a:lnTo>
                <a:lnTo>
                  <a:pt x="5799" y="5378"/>
                </a:lnTo>
                <a:lnTo>
                  <a:pt x="5731" y="5453"/>
                </a:lnTo>
                <a:lnTo>
                  <a:pt x="5664" y="5530"/>
                </a:lnTo>
                <a:lnTo>
                  <a:pt x="5598" y="5607"/>
                </a:lnTo>
                <a:lnTo>
                  <a:pt x="5533" y="5685"/>
                </a:lnTo>
                <a:lnTo>
                  <a:pt x="5468" y="5764"/>
                </a:lnTo>
                <a:lnTo>
                  <a:pt x="5405" y="5843"/>
                </a:lnTo>
                <a:lnTo>
                  <a:pt x="5342" y="5924"/>
                </a:lnTo>
                <a:lnTo>
                  <a:pt x="5281" y="6004"/>
                </a:lnTo>
                <a:lnTo>
                  <a:pt x="5221" y="6087"/>
                </a:lnTo>
                <a:lnTo>
                  <a:pt x="5162" y="6169"/>
                </a:lnTo>
                <a:lnTo>
                  <a:pt x="5104" y="6252"/>
                </a:lnTo>
                <a:lnTo>
                  <a:pt x="5047" y="6336"/>
                </a:lnTo>
                <a:lnTo>
                  <a:pt x="4991" y="6420"/>
                </a:lnTo>
                <a:lnTo>
                  <a:pt x="4936" y="6506"/>
                </a:lnTo>
                <a:lnTo>
                  <a:pt x="4882" y="6592"/>
                </a:lnTo>
                <a:lnTo>
                  <a:pt x="4829" y="6678"/>
                </a:lnTo>
                <a:lnTo>
                  <a:pt x="4776" y="6766"/>
                </a:lnTo>
                <a:lnTo>
                  <a:pt x="4726" y="6854"/>
                </a:lnTo>
                <a:lnTo>
                  <a:pt x="4676" y="6942"/>
                </a:lnTo>
                <a:lnTo>
                  <a:pt x="4628" y="7031"/>
                </a:lnTo>
                <a:lnTo>
                  <a:pt x="4580" y="7120"/>
                </a:lnTo>
                <a:lnTo>
                  <a:pt x="4533" y="7210"/>
                </a:lnTo>
                <a:lnTo>
                  <a:pt x="4489" y="7302"/>
                </a:lnTo>
                <a:lnTo>
                  <a:pt x="4444" y="7393"/>
                </a:lnTo>
                <a:lnTo>
                  <a:pt x="4401" y="7486"/>
                </a:lnTo>
                <a:lnTo>
                  <a:pt x="4359" y="7578"/>
                </a:lnTo>
                <a:lnTo>
                  <a:pt x="4318" y="7671"/>
                </a:lnTo>
                <a:lnTo>
                  <a:pt x="4279" y="7766"/>
                </a:lnTo>
                <a:lnTo>
                  <a:pt x="4241" y="7860"/>
                </a:lnTo>
                <a:lnTo>
                  <a:pt x="4203" y="7955"/>
                </a:lnTo>
                <a:lnTo>
                  <a:pt x="4167" y="8051"/>
                </a:lnTo>
                <a:lnTo>
                  <a:pt x="4131" y="8147"/>
                </a:lnTo>
                <a:lnTo>
                  <a:pt x="4098" y="8243"/>
                </a:lnTo>
                <a:lnTo>
                  <a:pt x="4065" y="8340"/>
                </a:lnTo>
                <a:lnTo>
                  <a:pt x="4034" y="8438"/>
                </a:lnTo>
                <a:lnTo>
                  <a:pt x="4004" y="8536"/>
                </a:lnTo>
                <a:lnTo>
                  <a:pt x="3976" y="8635"/>
                </a:lnTo>
                <a:lnTo>
                  <a:pt x="3948" y="8734"/>
                </a:lnTo>
                <a:lnTo>
                  <a:pt x="3922" y="8834"/>
                </a:lnTo>
                <a:lnTo>
                  <a:pt x="3898" y="8933"/>
                </a:lnTo>
                <a:lnTo>
                  <a:pt x="3874" y="9034"/>
                </a:lnTo>
                <a:lnTo>
                  <a:pt x="3851" y="9134"/>
                </a:lnTo>
                <a:lnTo>
                  <a:pt x="3830" y="9236"/>
                </a:lnTo>
                <a:lnTo>
                  <a:pt x="3810" y="9338"/>
                </a:lnTo>
                <a:lnTo>
                  <a:pt x="3792" y="9441"/>
                </a:lnTo>
                <a:lnTo>
                  <a:pt x="3774" y="9544"/>
                </a:lnTo>
                <a:lnTo>
                  <a:pt x="3759" y="9646"/>
                </a:lnTo>
                <a:lnTo>
                  <a:pt x="3744" y="9749"/>
                </a:lnTo>
                <a:lnTo>
                  <a:pt x="3731" y="9853"/>
                </a:lnTo>
                <a:lnTo>
                  <a:pt x="3719" y="9957"/>
                </a:lnTo>
                <a:lnTo>
                  <a:pt x="3708" y="10063"/>
                </a:lnTo>
                <a:lnTo>
                  <a:pt x="3700" y="10168"/>
                </a:lnTo>
                <a:lnTo>
                  <a:pt x="3691" y="10273"/>
                </a:lnTo>
                <a:lnTo>
                  <a:pt x="3685" y="10378"/>
                </a:lnTo>
                <a:lnTo>
                  <a:pt x="3681" y="10484"/>
                </a:lnTo>
                <a:lnTo>
                  <a:pt x="3677" y="10591"/>
                </a:lnTo>
                <a:lnTo>
                  <a:pt x="3675" y="10698"/>
                </a:lnTo>
                <a:lnTo>
                  <a:pt x="3673" y="10805"/>
                </a:lnTo>
                <a:lnTo>
                  <a:pt x="3673" y="10805"/>
                </a:lnTo>
                <a:lnTo>
                  <a:pt x="3675" y="10912"/>
                </a:lnTo>
                <a:lnTo>
                  <a:pt x="3677" y="11018"/>
                </a:lnTo>
                <a:lnTo>
                  <a:pt x="3681" y="11126"/>
                </a:lnTo>
                <a:lnTo>
                  <a:pt x="3685" y="11231"/>
                </a:lnTo>
                <a:lnTo>
                  <a:pt x="3691" y="11337"/>
                </a:lnTo>
                <a:lnTo>
                  <a:pt x="3700" y="11442"/>
                </a:lnTo>
                <a:lnTo>
                  <a:pt x="3708" y="11548"/>
                </a:lnTo>
                <a:lnTo>
                  <a:pt x="3719" y="11652"/>
                </a:lnTo>
                <a:lnTo>
                  <a:pt x="3731" y="11757"/>
                </a:lnTo>
                <a:lnTo>
                  <a:pt x="3744" y="11861"/>
                </a:lnTo>
                <a:lnTo>
                  <a:pt x="3759" y="11964"/>
                </a:lnTo>
                <a:lnTo>
                  <a:pt x="3774" y="12067"/>
                </a:lnTo>
                <a:lnTo>
                  <a:pt x="3792" y="12170"/>
                </a:lnTo>
                <a:lnTo>
                  <a:pt x="3810" y="12272"/>
                </a:lnTo>
                <a:lnTo>
                  <a:pt x="3830" y="12374"/>
                </a:lnTo>
                <a:lnTo>
                  <a:pt x="3851" y="12475"/>
                </a:lnTo>
                <a:lnTo>
                  <a:pt x="3874" y="12577"/>
                </a:lnTo>
                <a:lnTo>
                  <a:pt x="3898" y="12677"/>
                </a:lnTo>
                <a:lnTo>
                  <a:pt x="3922" y="12777"/>
                </a:lnTo>
                <a:lnTo>
                  <a:pt x="3948" y="12876"/>
                </a:lnTo>
                <a:lnTo>
                  <a:pt x="3976" y="12976"/>
                </a:lnTo>
                <a:lnTo>
                  <a:pt x="4004" y="13074"/>
                </a:lnTo>
                <a:lnTo>
                  <a:pt x="4034" y="13172"/>
                </a:lnTo>
                <a:lnTo>
                  <a:pt x="4065" y="13269"/>
                </a:lnTo>
                <a:lnTo>
                  <a:pt x="4098" y="13367"/>
                </a:lnTo>
                <a:lnTo>
                  <a:pt x="4131" y="13464"/>
                </a:lnTo>
                <a:lnTo>
                  <a:pt x="4167" y="13560"/>
                </a:lnTo>
                <a:lnTo>
                  <a:pt x="4203" y="13656"/>
                </a:lnTo>
                <a:lnTo>
                  <a:pt x="4241" y="13751"/>
                </a:lnTo>
                <a:lnTo>
                  <a:pt x="4279" y="13844"/>
                </a:lnTo>
                <a:lnTo>
                  <a:pt x="4318" y="13938"/>
                </a:lnTo>
                <a:lnTo>
                  <a:pt x="4359" y="14032"/>
                </a:lnTo>
                <a:lnTo>
                  <a:pt x="4401" y="14124"/>
                </a:lnTo>
                <a:lnTo>
                  <a:pt x="4444" y="14217"/>
                </a:lnTo>
                <a:lnTo>
                  <a:pt x="4489" y="14309"/>
                </a:lnTo>
                <a:lnTo>
                  <a:pt x="4533" y="14399"/>
                </a:lnTo>
                <a:lnTo>
                  <a:pt x="4580" y="14489"/>
                </a:lnTo>
                <a:lnTo>
                  <a:pt x="4628" y="14579"/>
                </a:lnTo>
                <a:lnTo>
                  <a:pt x="4676" y="14669"/>
                </a:lnTo>
                <a:lnTo>
                  <a:pt x="4726" y="14757"/>
                </a:lnTo>
                <a:lnTo>
                  <a:pt x="4776" y="14845"/>
                </a:lnTo>
                <a:lnTo>
                  <a:pt x="4829" y="14932"/>
                </a:lnTo>
                <a:lnTo>
                  <a:pt x="4882" y="15018"/>
                </a:lnTo>
                <a:lnTo>
                  <a:pt x="4936" y="15104"/>
                </a:lnTo>
                <a:lnTo>
                  <a:pt x="4991" y="15190"/>
                </a:lnTo>
                <a:lnTo>
                  <a:pt x="5047" y="15275"/>
                </a:lnTo>
                <a:lnTo>
                  <a:pt x="5104" y="15358"/>
                </a:lnTo>
                <a:lnTo>
                  <a:pt x="5162" y="15441"/>
                </a:lnTo>
                <a:lnTo>
                  <a:pt x="5221" y="15524"/>
                </a:lnTo>
                <a:lnTo>
                  <a:pt x="5281" y="15605"/>
                </a:lnTo>
                <a:lnTo>
                  <a:pt x="5342" y="15686"/>
                </a:lnTo>
                <a:lnTo>
                  <a:pt x="5405" y="15766"/>
                </a:lnTo>
                <a:lnTo>
                  <a:pt x="5468" y="15846"/>
                </a:lnTo>
                <a:lnTo>
                  <a:pt x="5533" y="15925"/>
                </a:lnTo>
                <a:lnTo>
                  <a:pt x="5598" y="16003"/>
                </a:lnTo>
                <a:lnTo>
                  <a:pt x="5664" y="16081"/>
                </a:lnTo>
                <a:lnTo>
                  <a:pt x="5731" y="16157"/>
                </a:lnTo>
                <a:lnTo>
                  <a:pt x="5799" y="16233"/>
                </a:lnTo>
                <a:lnTo>
                  <a:pt x="5867" y="16307"/>
                </a:lnTo>
                <a:lnTo>
                  <a:pt x="5937" y="16381"/>
                </a:lnTo>
                <a:lnTo>
                  <a:pt x="6008" y="16454"/>
                </a:lnTo>
                <a:lnTo>
                  <a:pt x="6080" y="16528"/>
                </a:lnTo>
                <a:lnTo>
                  <a:pt x="6153" y="16600"/>
                </a:lnTo>
                <a:lnTo>
                  <a:pt x="6226" y="16669"/>
                </a:lnTo>
                <a:lnTo>
                  <a:pt x="6300" y="16740"/>
                </a:lnTo>
                <a:lnTo>
                  <a:pt x="6375" y="16809"/>
                </a:lnTo>
                <a:lnTo>
                  <a:pt x="6451" y="16877"/>
                </a:lnTo>
                <a:lnTo>
                  <a:pt x="6528" y="16945"/>
                </a:lnTo>
                <a:lnTo>
                  <a:pt x="6606" y="17011"/>
                </a:lnTo>
                <a:lnTo>
                  <a:pt x="6684" y="17077"/>
                </a:lnTo>
                <a:lnTo>
                  <a:pt x="6764" y="17141"/>
                </a:lnTo>
                <a:lnTo>
                  <a:pt x="6845" y="17205"/>
                </a:lnTo>
                <a:lnTo>
                  <a:pt x="6925" y="17268"/>
                </a:lnTo>
                <a:lnTo>
                  <a:pt x="7006" y="17331"/>
                </a:lnTo>
                <a:lnTo>
                  <a:pt x="7089" y="17392"/>
                </a:lnTo>
                <a:lnTo>
                  <a:pt x="7173" y="17452"/>
                </a:lnTo>
                <a:lnTo>
                  <a:pt x="7257" y="17512"/>
                </a:lnTo>
                <a:lnTo>
                  <a:pt x="7342" y="17570"/>
                </a:lnTo>
                <a:lnTo>
                  <a:pt x="7427" y="17627"/>
                </a:lnTo>
                <a:lnTo>
                  <a:pt x="7514" y="17684"/>
                </a:lnTo>
                <a:lnTo>
                  <a:pt x="7601" y="17739"/>
                </a:lnTo>
                <a:lnTo>
                  <a:pt x="7689" y="17794"/>
                </a:lnTo>
                <a:lnTo>
                  <a:pt x="7777" y="17848"/>
                </a:lnTo>
                <a:lnTo>
                  <a:pt x="7867" y="17899"/>
                </a:lnTo>
                <a:lnTo>
                  <a:pt x="7957" y="17952"/>
                </a:lnTo>
                <a:lnTo>
                  <a:pt x="8048" y="18002"/>
                </a:lnTo>
                <a:lnTo>
                  <a:pt x="8139" y="18051"/>
                </a:lnTo>
                <a:lnTo>
                  <a:pt x="8232" y="18099"/>
                </a:lnTo>
                <a:lnTo>
                  <a:pt x="8324" y="18147"/>
                </a:lnTo>
                <a:lnTo>
                  <a:pt x="8418" y="18194"/>
                </a:lnTo>
                <a:lnTo>
                  <a:pt x="8512" y="18239"/>
                </a:lnTo>
                <a:lnTo>
                  <a:pt x="8607" y="18284"/>
                </a:lnTo>
                <a:lnTo>
                  <a:pt x="8702" y="18327"/>
                </a:lnTo>
                <a:lnTo>
                  <a:pt x="8799" y="18369"/>
                </a:lnTo>
                <a:lnTo>
                  <a:pt x="8895" y="18410"/>
                </a:lnTo>
                <a:lnTo>
                  <a:pt x="8992" y="18450"/>
                </a:lnTo>
                <a:lnTo>
                  <a:pt x="9090" y="18489"/>
                </a:lnTo>
                <a:lnTo>
                  <a:pt x="9188" y="18527"/>
                </a:lnTo>
                <a:lnTo>
                  <a:pt x="9288" y="18564"/>
                </a:lnTo>
                <a:lnTo>
                  <a:pt x="9387" y="18599"/>
                </a:lnTo>
                <a:lnTo>
                  <a:pt x="9487" y="18633"/>
                </a:lnTo>
                <a:lnTo>
                  <a:pt x="9588" y="18666"/>
                </a:lnTo>
                <a:lnTo>
                  <a:pt x="9690" y="18699"/>
                </a:lnTo>
                <a:lnTo>
                  <a:pt x="9792" y="18729"/>
                </a:lnTo>
                <a:lnTo>
                  <a:pt x="9893" y="18759"/>
                </a:lnTo>
                <a:lnTo>
                  <a:pt x="9997" y="18788"/>
                </a:lnTo>
                <a:lnTo>
                  <a:pt x="10100" y="18815"/>
                </a:lnTo>
                <a:lnTo>
                  <a:pt x="10204" y="18841"/>
                </a:lnTo>
                <a:lnTo>
                  <a:pt x="10308" y="18867"/>
                </a:lnTo>
                <a:lnTo>
                  <a:pt x="10414" y="18891"/>
                </a:lnTo>
                <a:lnTo>
                  <a:pt x="10519" y="18912"/>
                </a:lnTo>
                <a:lnTo>
                  <a:pt x="10625" y="18934"/>
                </a:lnTo>
                <a:lnTo>
                  <a:pt x="10731" y="18955"/>
                </a:lnTo>
                <a:lnTo>
                  <a:pt x="10838" y="18973"/>
                </a:lnTo>
                <a:lnTo>
                  <a:pt x="10945" y="18991"/>
                </a:lnTo>
                <a:lnTo>
                  <a:pt x="11053" y="19007"/>
                </a:lnTo>
                <a:lnTo>
                  <a:pt x="11161" y="19022"/>
                </a:lnTo>
                <a:lnTo>
                  <a:pt x="11270" y="19036"/>
                </a:lnTo>
                <a:lnTo>
                  <a:pt x="11379" y="19048"/>
                </a:lnTo>
                <a:lnTo>
                  <a:pt x="11488" y="19060"/>
                </a:lnTo>
                <a:lnTo>
                  <a:pt x="11597" y="19070"/>
                </a:lnTo>
                <a:lnTo>
                  <a:pt x="11707" y="19079"/>
                </a:lnTo>
                <a:lnTo>
                  <a:pt x="11818" y="19086"/>
                </a:lnTo>
                <a:lnTo>
                  <a:pt x="11929" y="19092"/>
                </a:lnTo>
                <a:lnTo>
                  <a:pt x="12041" y="19096"/>
                </a:lnTo>
                <a:lnTo>
                  <a:pt x="12152" y="19100"/>
                </a:lnTo>
                <a:lnTo>
                  <a:pt x="12264" y="19102"/>
                </a:lnTo>
                <a:lnTo>
                  <a:pt x="12376" y="19103"/>
                </a:lnTo>
                <a:lnTo>
                  <a:pt x="12376" y="19103"/>
                </a:lnTo>
                <a:close/>
                <a:moveTo>
                  <a:pt x="3624" y="2460"/>
                </a:moveTo>
                <a:lnTo>
                  <a:pt x="3624" y="2460"/>
                </a:lnTo>
                <a:lnTo>
                  <a:pt x="3729" y="2362"/>
                </a:lnTo>
                <a:lnTo>
                  <a:pt x="3833" y="2266"/>
                </a:lnTo>
                <a:lnTo>
                  <a:pt x="3938" y="2171"/>
                </a:lnTo>
                <a:lnTo>
                  <a:pt x="4045" y="2076"/>
                </a:lnTo>
                <a:lnTo>
                  <a:pt x="4153" y="1983"/>
                </a:lnTo>
                <a:lnTo>
                  <a:pt x="4262" y="1893"/>
                </a:lnTo>
                <a:lnTo>
                  <a:pt x="4371" y="1803"/>
                </a:lnTo>
                <a:lnTo>
                  <a:pt x="4481" y="1715"/>
                </a:lnTo>
                <a:lnTo>
                  <a:pt x="4593" y="1627"/>
                </a:lnTo>
                <a:lnTo>
                  <a:pt x="4706" y="1541"/>
                </a:lnTo>
                <a:lnTo>
                  <a:pt x="4818" y="1456"/>
                </a:lnTo>
                <a:lnTo>
                  <a:pt x="4933" y="1373"/>
                </a:lnTo>
                <a:lnTo>
                  <a:pt x="5049" y="1292"/>
                </a:lnTo>
                <a:lnTo>
                  <a:pt x="5164" y="1211"/>
                </a:lnTo>
                <a:lnTo>
                  <a:pt x="5280" y="1132"/>
                </a:lnTo>
                <a:lnTo>
                  <a:pt x="5397" y="1054"/>
                </a:lnTo>
                <a:lnTo>
                  <a:pt x="5516" y="977"/>
                </a:lnTo>
                <a:lnTo>
                  <a:pt x="5636" y="903"/>
                </a:lnTo>
                <a:lnTo>
                  <a:pt x="5756" y="829"/>
                </a:lnTo>
                <a:lnTo>
                  <a:pt x="5876" y="757"/>
                </a:lnTo>
                <a:lnTo>
                  <a:pt x="5998" y="686"/>
                </a:lnTo>
                <a:lnTo>
                  <a:pt x="6120" y="616"/>
                </a:lnTo>
                <a:lnTo>
                  <a:pt x="6243" y="549"/>
                </a:lnTo>
                <a:lnTo>
                  <a:pt x="6367" y="482"/>
                </a:lnTo>
                <a:lnTo>
                  <a:pt x="6492" y="416"/>
                </a:lnTo>
                <a:lnTo>
                  <a:pt x="6617" y="353"/>
                </a:lnTo>
                <a:lnTo>
                  <a:pt x="6743" y="290"/>
                </a:lnTo>
                <a:lnTo>
                  <a:pt x="6870" y="230"/>
                </a:lnTo>
                <a:lnTo>
                  <a:pt x="6997" y="170"/>
                </a:lnTo>
                <a:lnTo>
                  <a:pt x="7125" y="112"/>
                </a:lnTo>
                <a:lnTo>
                  <a:pt x="7253" y="55"/>
                </a:lnTo>
                <a:lnTo>
                  <a:pt x="7383" y="0"/>
                </a:lnTo>
                <a:lnTo>
                  <a:pt x="7581" y="0"/>
                </a:lnTo>
                <a:lnTo>
                  <a:pt x="7581" y="0"/>
                </a:lnTo>
                <a:lnTo>
                  <a:pt x="7445" y="55"/>
                </a:lnTo>
                <a:lnTo>
                  <a:pt x="7312" y="112"/>
                </a:lnTo>
                <a:lnTo>
                  <a:pt x="7179" y="170"/>
                </a:lnTo>
                <a:lnTo>
                  <a:pt x="7046" y="230"/>
                </a:lnTo>
                <a:lnTo>
                  <a:pt x="6914" y="292"/>
                </a:lnTo>
                <a:lnTo>
                  <a:pt x="6783" y="354"/>
                </a:lnTo>
                <a:lnTo>
                  <a:pt x="6653" y="418"/>
                </a:lnTo>
                <a:lnTo>
                  <a:pt x="6523" y="485"/>
                </a:lnTo>
                <a:lnTo>
                  <a:pt x="6395" y="552"/>
                </a:lnTo>
                <a:lnTo>
                  <a:pt x="6267" y="621"/>
                </a:lnTo>
                <a:lnTo>
                  <a:pt x="6140" y="692"/>
                </a:lnTo>
                <a:lnTo>
                  <a:pt x="6014" y="764"/>
                </a:lnTo>
                <a:lnTo>
                  <a:pt x="5888" y="837"/>
                </a:lnTo>
                <a:lnTo>
                  <a:pt x="5763" y="912"/>
                </a:lnTo>
                <a:lnTo>
                  <a:pt x="5640" y="989"/>
                </a:lnTo>
                <a:lnTo>
                  <a:pt x="5517" y="1067"/>
                </a:lnTo>
                <a:lnTo>
                  <a:pt x="5395" y="1147"/>
                </a:lnTo>
                <a:lnTo>
                  <a:pt x="5274" y="1227"/>
                </a:lnTo>
                <a:lnTo>
                  <a:pt x="5154" y="1310"/>
                </a:lnTo>
                <a:lnTo>
                  <a:pt x="5034" y="1394"/>
                </a:lnTo>
                <a:lnTo>
                  <a:pt x="4917" y="1479"/>
                </a:lnTo>
                <a:lnTo>
                  <a:pt x="4799" y="1565"/>
                </a:lnTo>
                <a:lnTo>
                  <a:pt x="4683" y="1654"/>
                </a:lnTo>
                <a:lnTo>
                  <a:pt x="4567" y="1743"/>
                </a:lnTo>
                <a:lnTo>
                  <a:pt x="4453" y="1835"/>
                </a:lnTo>
                <a:lnTo>
                  <a:pt x="4339" y="1927"/>
                </a:lnTo>
                <a:lnTo>
                  <a:pt x="4226" y="2021"/>
                </a:lnTo>
                <a:lnTo>
                  <a:pt x="4115" y="2116"/>
                </a:lnTo>
                <a:lnTo>
                  <a:pt x="4004" y="2213"/>
                </a:lnTo>
                <a:lnTo>
                  <a:pt x="3895" y="2312"/>
                </a:lnTo>
                <a:lnTo>
                  <a:pt x="3787" y="2411"/>
                </a:lnTo>
                <a:lnTo>
                  <a:pt x="3679" y="2513"/>
                </a:lnTo>
                <a:lnTo>
                  <a:pt x="3679" y="2513"/>
                </a:lnTo>
                <a:lnTo>
                  <a:pt x="3572" y="2617"/>
                </a:lnTo>
                <a:lnTo>
                  <a:pt x="3465" y="2722"/>
                </a:lnTo>
                <a:lnTo>
                  <a:pt x="3359" y="2828"/>
                </a:lnTo>
                <a:lnTo>
                  <a:pt x="3256" y="2936"/>
                </a:lnTo>
                <a:lnTo>
                  <a:pt x="3154" y="3044"/>
                </a:lnTo>
                <a:lnTo>
                  <a:pt x="3054" y="3154"/>
                </a:lnTo>
                <a:lnTo>
                  <a:pt x="2955" y="3265"/>
                </a:lnTo>
                <a:lnTo>
                  <a:pt x="2858" y="3376"/>
                </a:lnTo>
                <a:lnTo>
                  <a:pt x="2762" y="3489"/>
                </a:lnTo>
                <a:lnTo>
                  <a:pt x="2668" y="3602"/>
                </a:lnTo>
                <a:lnTo>
                  <a:pt x="2575" y="3717"/>
                </a:lnTo>
                <a:lnTo>
                  <a:pt x="2484" y="3832"/>
                </a:lnTo>
                <a:lnTo>
                  <a:pt x="2395" y="3948"/>
                </a:lnTo>
                <a:lnTo>
                  <a:pt x="2308" y="4065"/>
                </a:lnTo>
                <a:lnTo>
                  <a:pt x="2222" y="4183"/>
                </a:lnTo>
                <a:lnTo>
                  <a:pt x="2136" y="4302"/>
                </a:lnTo>
                <a:lnTo>
                  <a:pt x="2054" y="4422"/>
                </a:lnTo>
                <a:lnTo>
                  <a:pt x="1972" y="4542"/>
                </a:lnTo>
                <a:lnTo>
                  <a:pt x="1893" y="4664"/>
                </a:lnTo>
                <a:lnTo>
                  <a:pt x="1815" y="4787"/>
                </a:lnTo>
                <a:lnTo>
                  <a:pt x="1738" y="4909"/>
                </a:lnTo>
                <a:lnTo>
                  <a:pt x="1663" y="5034"/>
                </a:lnTo>
                <a:lnTo>
                  <a:pt x="1590" y="5158"/>
                </a:lnTo>
                <a:lnTo>
                  <a:pt x="1519" y="5284"/>
                </a:lnTo>
                <a:lnTo>
                  <a:pt x="1449" y="5410"/>
                </a:lnTo>
                <a:lnTo>
                  <a:pt x="1381" y="5537"/>
                </a:lnTo>
                <a:lnTo>
                  <a:pt x="1314" y="5665"/>
                </a:lnTo>
                <a:lnTo>
                  <a:pt x="1249" y="5794"/>
                </a:lnTo>
                <a:lnTo>
                  <a:pt x="1187" y="5923"/>
                </a:lnTo>
                <a:lnTo>
                  <a:pt x="1124" y="6052"/>
                </a:lnTo>
                <a:lnTo>
                  <a:pt x="1066" y="6184"/>
                </a:lnTo>
                <a:lnTo>
                  <a:pt x="1007" y="6315"/>
                </a:lnTo>
                <a:lnTo>
                  <a:pt x="951" y="6447"/>
                </a:lnTo>
                <a:lnTo>
                  <a:pt x="897" y="6579"/>
                </a:lnTo>
                <a:lnTo>
                  <a:pt x="843" y="6713"/>
                </a:lnTo>
                <a:lnTo>
                  <a:pt x="792" y="6847"/>
                </a:lnTo>
                <a:lnTo>
                  <a:pt x="742" y="6982"/>
                </a:lnTo>
                <a:lnTo>
                  <a:pt x="695" y="7117"/>
                </a:lnTo>
                <a:lnTo>
                  <a:pt x="649" y="7253"/>
                </a:lnTo>
                <a:lnTo>
                  <a:pt x="604" y="7389"/>
                </a:lnTo>
                <a:lnTo>
                  <a:pt x="562" y="7526"/>
                </a:lnTo>
                <a:lnTo>
                  <a:pt x="521" y="7663"/>
                </a:lnTo>
                <a:lnTo>
                  <a:pt x="482" y="7801"/>
                </a:lnTo>
                <a:lnTo>
                  <a:pt x="445" y="7940"/>
                </a:lnTo>
                <a:lnTo>
                  <a:pt x="409" y="8079"/>
                </a:lnTo>
                <a:lnTo>
                  <a:pt x="375" y="8219"/>
                </a:lnTo>
                <a:lnTo>
                  <a:pt x="344" y="8358"/>
                </a:lnTo>
                <a:lnTo>
                  <a:pt x="313" y="8499"/>
                </a:lnTo>
                <a:lnTo>
                  <a:pt x="285" y="8640"/>
                </a:lnTo>
                <a:lnTo>
                  <a:pt x="259" y="8782"/>
                </a:lnTo>
                <a:lnTo>
                  <a:pt x="234" y="8924"/>
                </a:lnTo>
                <a:lnTo>
                  <a:pt x="211" y="9067"/>
                </a:lnTo>
                <a:lnTo>
                  <a:pt x="189" y="9209"/>
                </a:lnTo>
                <a:lnTo>
                  <a:pt x="170" y="9353"/>
                </a:lnTo>
                <a:lnTo>
                  <a:pt x="152" y="9496"/>
                </a:lnTo>
                <a:lnTo>
                  <a:pt x="137" y="9640"/>
                </a:lnTo>
                <a:lnTo>
                  <a:pt x="122" y="9785"/>
                </a:lnTo>
                <a:lnTo>
                  <a:pt x="110" y="9929"/>
                </a:lnTo>
                <a:lnTo>
                  <a:pt x="101" y="10074"/>
                </a:lnTo>
                <a:lnTo>
                  <a:pt x="92" y="10220"/>
                </a:lnTo>
                <a:lnTo>
                  <a:pt x="85" y="10366"/>
                </a:lnTo>
                <a:lnTo>
                  <a:pt x="81" y="10512"/>
                </a:lnTo>
                <a:lnTo>
                  <a:pt x="78" y="10658"/>
                </a:lnTo>
                <a:lnTo>
                  <a:pt x="77" y="10805"/>
                </a:lnTo>
                <a:lnTo>
                  <a:pt x="77" y="10805"/>
                </a:lnTo>
                <a:lnTo>
                  <a:pt x="78" y="10952"/>
                </a:lnTo>
                <a:lnTo>
                  <a:pt x="81" y="11098"/>
                </a:lnTo>
                <a:lnTo>
                  <a:pt x="85" y="11245"/>
                </a:lnTo>
                <a:lnTo>
                  <a:pt x="92" y="11390"/>
                </a:lnTo>
                <a:lnTo>
                  <a:pt x="101" y="11535"/>
                </a:lnTo>
                <a:lnTo>
                  <a:pt x="110" y="11680"/>
                </a:lnTo>
                <a:lnTo>
                  <a:pt x="122" y="11825"/>
                </a:lnTo>
                <a:lnTo>
                  <a:pt x="137" y="11970"/>
                </a:lnTo>
                <a:lnTo>
                  <a:pt x="152" y="12114"/>
                </a:lnTo>
                <a:lnTo>
                  <a:pt x="170" y="12258"/>
                </a:lnTo>
                <a:lnTo>
                  <a:pt x="189" y="12401"/>
                </a:lnTo>
                <a:lnTo>
                  <a:pt x="211" y="12543"/>
                </a:lnTo>
                <a:lnTo>
                  <a:pt x="234" y="12686"/>
                </a:lnTo>
                <a:lnTo>
                  <a:pt x="259" y="12828"/>
                </a:lnTo>
                <a:lnTo>
                  <a:pt x="285" y="12970"/>
                </a:lnTo>
                <a:lnTo>
                  <a:pt x="313" y="13110"/>
                </a:lnTo>
                <a:lnTo>
                  <a:pt x="344" y="13251"/>
                </a:lnTo>
                <a:lnTo>
                  <a:pt x="375" y="13392"/>
                </a:lnTo>
                <a:lnTo>
                  <a:pt x="409" y="13531"/>
                </a:lnTo>
                <a:lnTo>
                  <a:pt x="445" y="13671"/>
                </a:lnTo>
                <a:lnTo>
                  <a:pt x="482" y="13809"/>
                </a:lnTo>
                <a:lnTo>
                  <a:pt x="521" y="13947"/>
                </a:lnTo>
                <a:lnTo>
                  <a:pt x="562" y="14084"/>
                </a:lnTo>
                <a:lnTo>
                  <a:pt x="604" y="14222"/>
                </a:lnTo>
                <a:lnTo>
                  <a:pt x="649" y="14358"/>
                </a:lnTo>
                <a:lnTo>
                  <a:pt x="695" y="14494"/>
                </a:lnTo>
                <a:lnTo>
                  <a:pt x="742" y="14629"/>
                </a:lnTo>
                <a:lnTo>
                  <a:pt x="792" y="14764"/>
                </a:lnTo>
                <a:lnTo>
                  <a:pt x="843" y="14897"/>
                </a:lnTo>
                <a:lnTo>
                  <a:pt x="897" y="15031"/>
                </a:lnTo>
                <a:lnTo>
                  <a:pt x="951" y="15164"/>
                </a:lnTo>
                <a:lnTo>
                  <a:pt x="1007" y="15295"/>
                </a:lnTo>
                <a:lnTo>
                  <a:pt x="1066" y="15427"/>
                </a:lnTo>
                <a:lnTo>
                  <a:pt x="1124" y="15558"/>
                </a:lnTo>
                <a:lnTo>
                  <a:pt x="1187" y="15687"/>
                </a:lnTo>
                <a:lnTo>
                  <a:pt x="1249" y="15816"/>
                </a:lnTo>
                <a:lnTo>
                  <a:pt x="1314" y="15946"/>
                </a:lnTo>
                <a:lnTo>
                  <a:pt x="1381" y="16073"/>
                </a:lnTo>
                <a:lnTo>
                  <a:pt x="1449" y="16201"/>
                </a:lnTo>
                <a:lnTo>
                  <a:pt x="1519" y="16326"/>
                </a:lnTo>
                <a:lnTo>
                  <a:pt x="1590" y="16452"/>
                </a:lnTo>
                <a:lnTo>
                  <a:pt x="1663" y="16577"/>
                </a:lnTo>
                <a:lnTo>
                  <a:pt x="1738" y="16700"/>
                </a:lnTo>
                <a:lnTo>
                  <a:pt x="1815" y="16824"/>
                </a:lnTo>
                <a:lnTo>
                  <a:pt x="1893" y="16946"/>
                </a:lnTo>
                <a:lnTo>
                  <a:pt x="1972" y="17067"/>
                </a:lnTo>
                <a:lnTo>
                  <a:pt x="2054" y="17188"/>
                </a:lnTo>
                <a:lnTo>
                  <a:pt x="2136" y="17308"/>
                </a:lnTo>
                <a:lnTo>
                  <a:pt x="2222" y="17427"/>
                </a:lnTo>
                <a:lnTo>
                  <a:pt x="2308" y="17545"/>
                </a:lnTo>
                <a:lnTo>
                  <a:pt x="2395" y="17662"/>
                </a:lnTo>
                <a:lnTo>
                  <a:pt x="2484" y="17778"/>
                </a:lnTo>
                <a:lnTo>
                  <a:pt x="2575" y="17894"/>
                </a:lnTo>
                <a:lnTo>
                  <a:pt x="2668" y="18008"/>
                </a:lnTo>
                <a:lnTo>
                  <a:pt x="2762" y="18121"/>
                </a:lnTo>
                <a:lnTo>
                  <a:pt x="2858" y="18234"/>
                </a:lnTo>
                <a:lnTo>
                  <a:pt x="2955" y="18345"/>
                </a:lnTo>
                <a:lnTo>
                  <a:pt x="3054" y="18456"/>
                </a:lnTo>
                <a:lnTo>
                  <a:pt x="3154" y="18566"/>
                </a:lnTo>
                <a:lnTo>
                  <a:pt x="3256" y="18674"/>
                </a:lnTo>
                <a:lnTo>
                  <a:pt x="3359" y="18782"/>
                </a:lnTo>
                <a:lnTo>
                  <a:pt x="3465" y="18888"/>
                </a:lnTo>
                <a:lnTo>
                  <a:pt x="3572" y="18993"/>
                </a:lnTo>
                <a:lnTo>
                  <a:pt x="3679" y="19097"/>
                </a:lnTo>
                <a:lnTo>
                  <a:pt x="3679" y="19097"/>
                </a:lnTo>
                <a:lnTo>
                  <a:pt x="3786" y="19198"/>
                </a:lnTo>
                <a:lnTo>
                  <a:pt x="3894" y="19298"/>
                </a:lnTo>
                <a:lnTo>
                  <a:pt x="4003" y="19395"/>
                </a:lnTo>
                <a:lnTo>
                  <a:pt x="4112" y="19492"/>
                </a:lnTo>
                <a:lnTo>
                  <a:pt x="4223" y="19587"/>
                </a:lnTo>
                <a:lnTo>
                  <a:pt x="4335" y="19679"/>
                </a:lnTo>
                <a:lnTo>
                  <a:pt x="4448" y="19772"/>
                </a:lnTo>
                <a:lnTo>
                  <a:pt x="4562" y="19862"/>
                </a:lnTo>
                <a:lnTo>
                  <a:pt x="4676" y="19951"/>
                </a:lnTo>
                <a:lnTo>
                  <a:pt x="4792" y="20040"/>
                </a:lnTo>
                <a:lnTo>
                  <a:pt x="4908" y="20125"/>
                </a:lnTo>
                <a:lnTo>
                  <a:pt x="5026" y="20211"/>
                </a:lnTo>
                <a:lnTo>
                  <a:pt x="5144" y="20294"/>
                </a:lnTo>
                <a:lnTo>
                  <a:pt x="5264" y="20376"/>
                </a:lnTo>
                <a:lnTo>
                  <a:pt x="5384" y="20457"/>
                </a:lnTo>
                <a:lnTo>
                  <a:pt x="5505" y="20536"/>
                </a:lnTo>
                <a:lnTo>
                  <a:pt x="5628" y="20613"/>
                </a:lnTo>
                <a:lnTo>
                  <a:pt x="5750" y="20690"/>
                </a:lnTo>
                <a:lnTo>
                  <a:pt x="5875" y="20764"/>
                </a:lnTo>
                <a:lnTo>
                  <a:pt x="5999" y="20837"/>
                </a:lnTo>
                <a:lnTo>
                  <a:pt x="6124" y="20909"/>
                </a:lnTo>
                <a:lnTo>
                  <a:pt x="6251" y="20979"/>
                </a:lnTo>
                <a:lnTo>
                  <a:pt x="6378" y="21049"/>
                </a:lnTo>
                <a:lnTo>
                  <a:pt x="6505" y="21116"/>
                </a:lnTo>
                <a:lnTo>
                  <a:pt x="6634" y="21182"/>
                </a:lnTo>
                <a:lnTo>
                  <a:pt x="6763" y="21246"/>
                </a:lnTo>
                <a:lnTo>
                  <a:pt x="6894" y="21308"/>
                </a:lnTo>
                <a:lnTo>
                  <a:pt x="7024" y="21370"/>
                </a:lnTo>
                <a:lnTo>
                  <a:pt x="7156" y="21430"/>
                </a:lnTo>
                <a:lnTo>
                  <a:pt x="7288" y="21488"/>
                </a:lnTo>
                <a:lnTo>
                  <a:pt x="7421" y="21545"/>
                </a:lnTo>
                <a:lnTo>
                  <a:pt x="7554" y="21600"/>
                </a:lnTo>
                <a:lnTo>
                  <a:pt x="7358" y="21600"/>
                </a:lnTo>
                <a:lnTo>
                  <a:pt x="7358" y="21600"/>
                </a:lnTo>
                <a:lnTo>
                  <a:pt x="7229" y="21545"/>
                </a:lnTo>
                <a:lnTo>
                  <a:pt x="7101" y="21488"/>
                </a:lnTo>
                <a:lnTo>
                  <a:pt x="6974" y="21430"/>
                </a:lnTo>
                <a:lnTo>
                  <a:pt x="6848" y="21370"/>
                </a:lnTo>
                <a:lnTo>
                  <a:pt x="6722" y="21310"/>
                </a:lnTo>
                <a:lnTo>
                  <a:pt x="6598" y="21248"/>
                </a:lnTo>
                <a:lnTo>
                  <a:pt x="6473" y="21184"/>
                </a:lnTo>
                <a:lnTo>
                  <a:pt x="6349" y="21119"/>
                </a:lnTo>
                <a:lnTo>
                  <a:pt x="6226" y="21052"/>
                </a:lnTo>
                <a:lnTo>
                  <a:pt x="6104" y="20985"/>
                </a:lnTo>
                <a:lnTo>
                  <a:pt x="5983" y="20915"/>
                </a:lnTo>
                <a:lnTo>
                  <a:pt x="5861" y="20844"/>
                </a:lnTo>
                <a:lnTo>
                  <a:pt x="5742" y="20772"/>
                </a:lnTo>
                <a:lnTo>
                  <a:pt x="5623" y="20699"/>
                </a:lnTo>
                <a:lnTo>
                  <a:pt x="5504" y="20625"/>
                </a:lnTo>
                <a:lnTo>
                  <a:pt x="5387" y="20548"/>
                </a:lnTo>
                <a:lnTo>
                  <a:pt x="5270" y="20472"/>
                </a:lnTo>
                <a:lnTo>
                  <a:pt x="5154" y="20393"/>
                </a:lnTo>
                <a:lnTo>
                  <a:pt x="5039" y="20313"/>
                </a:lnTo>
                <a:lnTo>
                  <a:pt x="4925" y="20230"/>
                </a:lnTo>
                <a:lnTo>
                  <a:pt x="4811" y="20148"/>
                </a:lnTo>
                <a:lnTo>
                  <a:pt x="4698" y="20064"/>
                </a:lnTo>
                <a:lnTo>
                  <a:pt x="4587" y="19979"/>
                </a:lnTo>
                <a:lnTo>
                  <a:pt x="4477" y="19892"/>
                </a:lnTo>
                <a:lnTo>
                  <a:pt x="4366" y="19804"/>
                </a:lnTo>
                <a:lnTo>
                  <a:pt x="4258" y="19714"/>
                </a:lnTo>
                <a:lnTo>
                  <a:pt x="4151" y="19623"/>
                </a:lnTo>
                <a:lnTo>
                  <a:pt x="4043" y="19531"/>
                </a:lnTo>
                <a:lnTo>
                  <a:pt x="3937" y="19438"/>
                </a:lnTo>
                <a:lnTo>
                  <a:pt x="3832" y="19343"/>
                </a:lnTo>
                <a:lnTo>
                  <a:pt x="3727" y="19247"/>
                </a:lnTo>
                <a:lnTo>
                  <a:pt x="3624" y="19150"/>
                </a:lnTo>
                <a:lnTo>
                  <a:pt x="3624" y="19150"/>
                </a:lnTo>
                <a:lnTo>
                  <a:pt x="3516" y="19045"/>
                </a:lnTo>
                <a:lnTo>
                  <a:pt x="3408" y="18939"/>
                </a:lnTo>
                <a:lnTo>
                  <a:pt x="3303" y="18832"/>
                </a:lnTo>
                <a:lnTo>
                  <a:pt x="3199" y="18724"/>
                </a:lnTo>
                <a:lnTo>
                  <a:pt x="3096" y="18614"/>
                </a:lnTo>
                <a:lnTo>
                  <a:pt x="2995" y="18504"/>
                </a:lnTo>
                <a:lnTo>
                  <a:pt x="2895" y="18393"/>
                </a:lnTo>
                <a:lnTo>
                  <a:pt x="2798" y="18281"/>
                </a:lnTo>
                <a:lnTo>
                  <a:pt x="2701" y="18168"/>
                </a:lnTo>
                <a:lnTo>
                  <a:pt x="2606" y="18054"/>
                </a:lnTo>
                <a:lnTo>
                  <a:pt x="2514" y="17938"/>
                </a:lnTo>
                <a:lnTo>
                  <a:pt x="2422" y="17823"/>
                </a:lnTo>
                <a:lnTo>
                  <a:pt x="2332" y="17705"/>
                </a:lnTo>
                <a:lnTo>
                  <a:pt x="2244" y="17587"/>
                </a:lnTo>
                <a:lnTo>
                  <a:pt x="2157" y="17468"/>
                </a:lnTo>
                <a:lnTo>
                  <a:pt x="2072" y="17350"/>
                </a:lnTo>
                <a:lnTo>
                  <a:pt x="1989" y="17228"/>
                </a:lnTo>
                <a:lnTo>
                  <a:pt x="1906" y="17107"/>
                </a:lnTo>
                <a:lnTo>
                  <a:pt x="1827" y="16985"/>
                </a:lnTo>
                <a:lnTo>
                  <a:pt x="1748" y="16861"/>
                </a:lnTo>
                <a:lnTo>
                  <a:pt x="1671" y="16738"/>
                </a:lnTo>
                <a:lnTo>
                  <a:pt x="1596" y="16613"/>
                </a:lnTo>
                <a:lnTo>
                  <a:pt x="1523" y="16488"/>
                </a:lnTo>
                <a:lnTo>
                  <a:pt x="1451" y="16362"/>
                </a:lnTo>
                <a:lnTo>
                  <a:pt x="1380" y="16234"/>
                </a:lnTo>
                <a:lnTo>
                  <a:pt x="1312" y="16107"/>
                </a:lnTo>
                <a:lnTo>
                  <a:pt x="1244" y="15978"/>
                </a:lnTo>
                <a:lnTo>
                  <a:pt x="1180" y="15848"/>
                </a:lnTo>
                <a:lnTo>
                  <a:pt x="1116" y="15718"/>
                </a:lnTo>
                <a:lnTo>
                  <a:pt x="1054" y="15588"/>
                </a:lnTo>
                <a:lnTo>
                  <a:pt x="994" y="15456"/>
                </a:lnTo>
                <a:lnTo>
                  <a:pt x="935" y="15324"/>
                </a:lnTo>
                <a:lnTo>
                  <a:pt x="879" y="15191"/>
                </a:lnTo>
                <a:lnTo>
                  <a:pt x="824" y="15057"/>
                </a:lnTo>
                <a:lnTo>
                  <a:pt x="771" y="14924"/>
                </a:lnTo>
                <a:lnTo>
                  <a:pt x="719" y="14789"/>
                </a:lnTo>
                <a:lnTo>
                  <a:pt x="669" y="14653"/>
                </a:lnTo>
                <a:lnTo>
                  <a:pt x="621" y="14517"/>
                </a:lnTo>
                <a:lnTo>
                  <a:pt x="574" y="14381"/>
                </a:lnTo>
                <a:lnTo>
                  <a:pt x="530" y="14243"/>
                </a:lnTo>
                <a:lnTo>
                  <a:pt x="488" y="14105"/>
                </a:lnTo>
                <a:lnTo>
                  <a:pt x="446" y="13967"/>
                </a:lnTo>
                <a:lnTo>
                  <a:pt x="408" y="13828"/>
                </a:lnTo>
                <a:lnTo>
                  <a:pt x="369" y="13689"/>
                </a:lnTo>
                <a:lnTo>
                  <a:pt x="333" y="13548"/>
                </a:lnTo>
                <a:lnTo>
                  <a:pt x="300" y="13408"/>
                </a:lnTo>
                <a:lnTo>
                  <a:pt x="267" y="13267"/>
                </a:lnTo>
                <a:lnTo>
                  <a:pt x="237" y="13125"/>
                </a:lnTo>
                <a:lnTo>
                  <a:pt x="209" y="12984"/>
                </a:lnTo>
                <a:lnTo>
                  <a:pt x="182" y="12841"/>
                </a:lnTo>
                <a:lnTo>
                  <a:pt x="157" y="12698"/>
                </a:lnTo>
                <a:lnTo>
                  <a:pt x="134" y="12555"/>
                </a:lnTo>
                <a:lnTo>
                  <a:pt x="113" y="12411"/>
                </a:lnTo>
                <a:lnTo>
                  <a:pt x="93" y="12267"/>
                </a:lnTo>
                <a:lnTo>
                  <a:pt x="75" y="12123"/>
                </a:lnTo>
                <a:lnTo>
                  <a:pt x="60" y="11978"/>
                </a:lnTo>
                <a:lnTo>
                  <a:pt x="45" y="11832"/>
                </a:lnTo>
                <a:lnTo>
                  <a:pt x="33" y="11686"/>
                </a:lnTo>
                <a:lnTo>
                  <a:pt x="23" y="11540"/>
                </a:lnTo>
                <a:lnTo>
                  <a:pt x="14" y="11393"/>
                </a:lnTo>
                <a:lnTo>
                  <a:pt x="8" y="11247"/>
                </a:lnTo>
                <a:lnTo>
                  <a:pt x="4" y="11100"/>
                </a:lnTo>
                <a:lnTo>
                  <a:pt x="0" y="10953"/>
                </a:lnTo>
                <a:lnTo>
                  <a:pt x="0" y="10805"/>
                </a:lnTo>
                <a:lnTo>
                  <a:pt x="0" y="10805"/>
                </a:lnTo>
                <a:lnTo>
                  <a:pt x="0" y="10657"/>
                </a:lnTo>
                <a:lnTo>
                  <a:pt x="4" y="10510"/>
                </a:lnTo>
                <a:lnTo>
                  <a:pt x="8" y="10363"/>
                </a:lnTo>
                <a:lnTo>
                  <a:pt x="14" y="10216"/>
                </a:lnTo>
                <a:lnTo>
                  <a:pt x="23" y="10069"/>
                </a:lnTo>
                <a:lnTo>
                  <a:pt x="33" y="9924"/>
                </a:lnTo>
                <a:lnTo>
                  <a:pt x="45" y="9778"/>
                </a:lnTo>
                <a:lnTo>
                  <a:pt x="60" y="9633"/>
                </a:lnTo>
                <a:lnTo>
                  <a:pt x="75" y="9488"/>
                </a:lnTo>
                <a:lnTo>
                  <a:pt x="93" y="9344"/>
                </a:lnTo>
                <a:lnTo>
                  <a:pt x="113" y="9199"/>
                </a:lnTo>
                <a:lnTo>
                  <a:pt x="134" y="9055"/>
                </a:lnTo>
                <a:lnTo>
                  <a:pt x="157" y="8913"/>
                </a:lnTo>
                <a:lnTo>
                  <a:pt x="182" y="8770"/>
                </a:lnTo>
                <a:lnTo>
                  <a:pt x="209" y="8627"/>
                </a:lnTo>
                <a:lnTo>
                  <a:pt x="237" y="8485"/>
                </a:lnTo>
                <a:lnTo>
                  <a:pt x="267" y="8343"/>
                </a:lnTo>
                <a:lnTo>
                  <a:pt x="300" y="8203"/>
                </a:lnTo>
                <a:lnTo>
                  <a:pt x="333" y="8062"/>
                </a:lnTo>
                <a:lnTo>
                  <a:pt x="369" y="7921"/>
                </a:lnTo>
                <a:lnTo>
                  <a:pt x="408" y="7782"/>
                </a:lnTo>
                <a:lnTo>
                  <a:pt x="446" y="7644"/>
                </a:lnTo>
                <a:lnTo>
                  <a:pt x="488" y="7505"/>
                </a:lnTo>
                <a:lnTo>
                  <a:pt x="530" y="7367"/>
                </a:lnTo>
                <a:lnTo>
                  <a:pt x="574" y="7230"/>
                </a:lnTo>
                <a:lnTo>
                  <a:pt x="621" y="7094"/>
                </a:lnTo>
                <a:lnTo>
                  <a:pt x="669" y="6958"/>
                </a:lnTo>
                <a:lnTo>
                  <a:pt x="719" y="6822"/>
                </a:lnTo>
                <a:lnTo>
                  <a:pt x="771" y="6687"/>
                </a:lnTo>
                <a:lnTo>
                  <a:pt x="824" y="6553"/>
                </a:lnTo>
                <a:lnTo>
                  <a:pt x="879" y="6419"/>
                </a:lnTo>
                <a:lnTo>
                  <a:pt x="935" y="6287"/>
                </a:lnTo>
                <a:lnTo>
                  <a:pt x="994" y="6154"/>
                </a:lnTo>
                <a:lnTo>
                  <a:pt x="1054" y="6022"/>
                </a:lnTo>
                <a:lnTo>
                  <a:pt x="1116" y="5892"/>
                </a:lnTo>
                <a:lnTo>
                  <a:pt x="1180" y="5762"/>
                </a:lnTo>
                <a:lnTo>
                  <a:pt x="1244" y="5633"/>
                </a:lnTo>
                <a:lnTo>
                  <a:pt x="1312" y="5503"/>
                </a:lnTo>
                <a:lnTo>
                  <a:pt x="1380" y="5375"/>
                </a:lnTo>
                <a:lnTo>
                  <a:pt x="1451" y="5249"/>
                </a:lnTo>
                <a:lnTo>
                  <a:pt x="1523" y="5123"/>
                </a:lnTo>
                <a:lnTo>
                  <a:pt x="1596" y="4997"/>
                </a:lnTo>
                <a:lnTo>
                  <a:pt x="1671" y="4872"/>
                </a:lnTo>
                <a:lnTo>
                  <a:pt x="1748" y="4748"/>
                </a:lnTo>
                <a:lnTo>
                  <a:pt x="1827" y="4625"/>
                </a:lnTo>
                <a:lnTo>
                  <a:pt x="1906" y="4503"/>
                </a:lnTo>
                <a:lnTo>
                  <a:pt x="1989" y="4382"/>
                </a:lnTo>
                <a:lnTo>
                  <a:pt x="2072" y="4261"/>
                </a:lnTo>
                <a:lnTo>
                  <a:pt x="2157" y="4142"/>
                </a:lnTo>
                <a:lnTo>
                  <a:pt x="2244" y="4023"/>
                </a:lnTo>
                <a:lnTo>
                  <a:pt x="2332" y="3905"/>
                </a:lnTo>
                <a:lnTo>
                  <a:pt x="2422" y="3787"/>
                </a:lnTo>
                <a:lnTo>
                  <a:pt x="2514" y="3672"/>
                </a:lnTo>
                <a:lnTo>
                  <a:pt x="2606" y="3557"/>
                </a:lnTo>
                <a:lnTo>
                  <a:pt x="2701" y="3442"/>
                </a:lnTo>
                <a:lnTo>
                  <a:pt x="2798" y="3329"/>
                </a:lnTo>
                <a:lnTo>
                  <a:pt x="2895" y="3217"/>
                </a:lnTo>
                <a:lnTo>
                  <a:pt x="2995" y="3106"/>
                </a:lnTo>
                <a:lnTo>
                  <a:pt x="3096" y="2995"/>
                </a:lnTo>
                <a:lnTo>
                  <a:pt x="3199" y="2887"/>
                </a:lnTo>
                <a:lnTo>
                  <a:pt x="3303" y="2778"/>
                </a:lnTo>
                <a:lnTo>
                  <a:pt x="3408" y="2672"/>
                </a:lnTo>
                <a:lnTo>
                  <a:pt x="3516" y="2565"/>
                </a:lnTo>
                <a:lnTo>
                  <a:pt x="3624" y="2460"/>
                </a:lnTo>
                <a:lnTo>
                  <a:pt x="3624" y="2460"/>
                </a:lnTo>
                <a:close/>
                <a:moveTo>
                  <a:pt x="4926" y="3199"/>
                </a:moveTo>
                <a:lnTo>
                  <a:pt x="4926" y="3776"/>
                </a:lnTo>
                <a:lnTo>
                  <a:pt x="4425" y="3776"/>
                </a:lnTo>
                <a:lnTo>
                  <a:pt x="4425" y="3776"/>
                </a:lnTo>
                <a:lnTo>
                  <a:pt x="4338" y="3866"/>
                </a:lnTo>
                <a:lnTo>
                  <a:pt x="4252" y="3957"/>
                </a:lnTo>
                <a:lnTo>
                  <a:pt x="4169" y="4049"/>
                </a:lnTo>
                <a:lnTo>
                  <a:pt x="4085" y="4142"/>
                </a:lnTo>
                <a:lnTo>
                  <a:pt x="4003" y="4236"/>
                </a:lnTo>
                <a:lnTo>
                  <a:pt x="3923" y="4329"/>
                </a:lnTo>
                <a:lnTo>
                  <a:pt x="3842" y="4424"/>
                </a:lnTo>
                <a:lnTo>
                  <a:pt x="3765" y="4520"/>
                </a:lnTo>
                <a:lnTo>
                  <a:pt x="3688" y="4617"/>
                </a:lnTo>
                <a:lnTo>
                  <a:pt x="3612" y="4715"/>
                </a:lnTo>
                <a:lnTo>
                  <a:pt x="3538" y="4813"/>
                </a:lnTo>
                <a:lnTo>
                  <a:pt x="3465" y="4911"/>
                </a:lnTo>
                <a:lnTo>
                  <a:pt x="3393" y="5011"/>
                </a:lnTo>
                <a:lnTo>
                  <a:pt x="3322" y="5111"/>
                </a:lnTo>
                <a:lnTo>
                  <a:pt x="3254" y="5212"/>
                </a:lnTo>
                <a:lnTo>
                  <a:pt x="3185" y="5314"/>
                </a:lnTo>
                <a:lnTo>
                  <a:pt x="3118" y="5415"/>
                </a:lnTo>
                <a:lnTo>
                  <a:pt x="3054" y="5518"/>
                </a:lnTo>
                <a:lnTo>
                  <a:pt x="2990" y="5622"/>
                </a:lnTo>
                <a:lnTo>
                  <a:pt x="2926" y="5726"/>
                </a:lnTo>
                <a:lnTo>
                  <a:pt x="2865" y="5832"/>
                </a:lnTo>
                <a:lnTo>
                  <a:pt x="2805" y="5937"/>
                </a:lnTo>
                <a:lnTo>
                  <a:pt x="2747" y="6043"/>
                </a:lnTo>
                <a:lnTo>
                  <a:pt x="2689" y="6149"/>
                </a:lnTo>
                <a:lnTo>
                  <a:pt x="2634" y="6257"/>
                </a:lnTo>
                <a:lnTo>
                  <a:pt x="2579" y="6364"/>
                </a:lnTo>
                <a:lnTo>
                  <a:pt x="2525" y="6473"/>
                </a:lnTo>
                <a:lnTo>
                  <a:pt x="2473" y="6583"/>
                </a:lnTo>
                <a:lnTo>
                  <a:pt x="2423" y="6692"/>
                </a:lnTo>
                <a:lnTo>
                  <a:pt x="2374" y="6802"/>
                </a:lnTo>
                <a:lnTo>
                  <a:pt x="2326" y="6913"/>
                </a:lnTo>
                <a:lnTo>
                  <a:pt x="2279" y="7024"/>
                </a:lnTo>
                <a:lnTo>
                  <a:pt x="2234" y="7136"/>
                </a:lnTo>
                <a:lnTo>
                  <a:pt x="2190" y="7248"/>
                </a:lnTo>
                <a:lnTo>
                  <a:pt x="2147" y="7361"/>
                </a:lnTo>
                <a:lnTo>
                  <a:pt x="2106" y="7474"/>
                </a:lnTo>
                <a:lnTo>
                  <a:pt x="2067" y="7588"/>
                </a:lnTo>
                <a:lnTo>
                  <a:pt x="2028" y="7702"/>
                </a:lnTo>
                <a:lnTo>
                  <a:pt x="1991" y="7816"/>
                </a:lnTo>
                <a:lnTo>
                  <a:pt x="1955" y="7932"/>
                </a:lnTo>
                <a:lnTo>
                  <a:pt x="1922" y="8047"/>
                </a:lnTo>
                <a:lnTo>
                  <a:pt x="1889" y="8164"/>
                </a:lnTo>
                <a:lnTo>
                  <a:pt x="1858" y="8279"/>
                </a:lnTo>
                <a:lnTo>
                  <a:pt x="1828" y="8397"/>
                </a:lnTo>
                <a:lnTo>
                  <a:pt x="1799" y="8514"/>
                </a:lnTo>
                <a:lnTo>
                  <a:pt x="1772" y="8631"/>
                </a:lnTo>
                <a:lnTo>
                  <a:pt x="1747" y="8749"/>
                </a:lnTo>
                <a:lnTo>
                  <a:pt x="1723" y="8868"/>
                </a:lnTo>
                <a:lnTo>
                  <a:pt x="1700" y="8987"/>
                </a:lnTo>
                <a:lnTo>
                  <a:pt x="1678" y="9106"/>
                </a:lnTo>
                <a:lnTo>
                  <a:pt x="1658" y="9225"/>
                </a:lnTo>
                <a:lnTo>
                  <a:pt x="1640" y="9345"/>
                </a:lnTo>
                <a:lnTo>
                  <a:pt x="1623" y="9465"/>
                </a:lnTo>
                <a:lnTo>
                  <a:pt x="1608" y="9586"/>
                </a:lnTo>
                <a:lnTo>
                  <a:pt x="1593" y="9706"/>
                </a:lnTo>
                <a:lnTo>
                  <a:pt x="1581" y="9827"/>
                </a:lnTo>
                <a:lnTo>
                  <a:pt x="1569" y="9948"/>
                </a:lnTo>
                <a:lnTo>
                  <a:pt x="1560" y="10071"/>
                </a:lnTo>
                <a:lnTo>
                  <a:pt x="1551" y="10192"/>
                </a:lnTo>
                <a:lnTo>
                  <a:pt x="1545" y="10314"/>
                </a:lnTo>
                <a:lnTo>
                  <a:pt x="1539" y="10436"/>
                </a:lnTo>
                <a:lnTo>
                  <a:pt x="1536" y="10559"/>
                </a:lnTo>
                <a:lnTo>
                  <a:pt x="1533" y="10682"/>
                </a:lnTo>
                <a:lnTo>
                  <a:pt x="1533" y="10805"/>
                </a:lnTo>
                <a:lnTo>
                  <a:pt x="1533" y="10805"/>
                </a:lnTo>
                <a:lnTo>
                  <a:pt x="1535" y="10939"/>
                </a:lnTo>
                <a:lnTo>
                  <a:pt x="1537" y="11074"/>
                </a:lnTo>
                <a:lnTo>
                  <a:pt x="1542" y="11208"/>
                </a:lnTo>
                <a:lnTo>
                  <a:pt x="1548" y="11342"/>
                </a:lnTo>
                <a:lnTo>
                  <a:pt x="1556" y="11476"/>
                </a:lnTo>
                <a:lnTo>
                  <a:pt x="1566" y="11608"/>
                </a:lnTo>
                <a:lnTo>
                  <a:pt x="1578" y="11742"/>
                </a:lnTo>
                <a:lnTo>
                  <a:pt x="1591" y="11875"/>
                </a:lnTo>
                <a:lnTo>
                  <a:pt x="1606" y="12006"/>
                </a:lnTo>
                <a:lnTo>
                  <a:pt x="1623" y="12139"/>
                </a:lnTo>
                <a:lnTo>
                  <a:pt x="1642" y="12270"/>
                </a:lnTo>
                <a:lnTo>
                  <a:pt x="1663" y="12402"/>
                </a:lnTo>
                <a:lnTo>
                  <a:pt x="1686" y="12533"/>
                </a:lnTo>
                <a:lnTo>
                  <a:pt x="1710" y="12663"/>
                </a:lnTo>
                <a:lnTo>
                  <a:pt x="1736" y="12794"/>
                </a:lnTo>
                <a:lnTo>
                  <a:pt x="1764" y="12923"/>
                </a:lnTo>
                <a:lnTo>
                  <a:pt x="1792" y="13053"/>
                </a:lnTo>
                <a:lnTo>
                  <a:pt x="1823" y="13181"/>
                </a:lnTo>
                <a:lnTo>
                  <a:pt x="1857" y="13311"/>
                </a:lnTo>
                <a:lnTo>
                  <a:pt x="1891" y="13439"/>
                </a:lnTo>
                <a:lnTo>
                  <a:pt x="1927" y="13565"/>
                </a:lnTo>
                <a:lnTo>
                  <a:pt x="1965" y="13692"/>
                </a:lnTo>
                <a:lnTo>
                  <a:pt x="2005" y="13819"/>
                </a:lnTo>
                <a:lnTo>
                  <a:pt x="2045" y="13945"/>
                </a:lnTo>
                <a:lnTo>
                  <a:pt x="2088" y="14071"/>
                </a:lnTo>
                <a:lnTo>
                  <a:pt x="2133" y="14195"/>
                </a:lnTo>
                <a:lnTo>
                  <a:pt x="2180" y="14319"/>
                </a:lnTo>
                <a:lnTo>
                  <a:pt x="2228" y="14443"/>
                </a:lnTo>
                <a:lnTo>
                  <a:pt x="2277" y="14566"/>
                </a:lnTo>
                <a:lnTo>
                  <a:pt x="2328" y="14688"/>
                </a:lnTo>
                <a:lnTo>
                  <a:pt x="2381" y="14810"/>
                </a:lnTo>
                <a:lnTo>
                  <a:pt x="2435" y="14932"/>
                </a:lnTo>
                <a:lnTo>
                  <a:pt x="2490" y="15052"/>
                </a:lnTo>
                <a:lnTo>
                  <a:pt x="2548" y="15172"/>
                </a:lnTo>
                <a:lnTo>
                  <a:pt x="2608" y="15291"/>
                </a:lnTo>
                <a:lnTo>
                  <a:pt x="2668" y="15408"/>
                </a:lnTo>
                <a:lnTo>
                  <a:pt x="2730" y="15526"/>
                </a:lnTo>
                <a:lnTo>
                  <a:pt x="2795" y="15643"/>
                </a:lnTo>
                <a:lnTo>
                  <a:pt x="2859" y="15759"/>
                </a:lnTo>
                <a:lnTo>
                  <a:pt x="2926" y="15875"/>
                </a:lnTo>
                <a:lnTo>
                  <a:pt x="2995" y="15989"/>
                </a:lnTo>
                <a:lnTo>
                  <a:pt x="3066" y="16102"/>
                </a:lnTo>
                <a:lnTo>
                  <a:pt x="3137" y="16215"/>
                </a:lnTo>
                <a:lnTo>
                  <a:pt x="3211" y="16327"/>
                </a:lnTo>
                <a:lnTo>
                  <a:pt x="3285" y="16438"/>
                </a:lnTo>
                <a:lnTo>
                  <a:pt x="3360" y="16549"/>
                </a:lnTo>
                <a:lnTo>
                  <a:pt x="3438" y="16658"/>
                </a:lnTo>
                <a:lnTo>
                  <a:pt x="3518" y="16766"/>
                </a:lnTo>
                <a:lnTo>
                  <a:pt x="3599" y="16874"/>
                </a:lnTo>
                <a:lnTo>
                  <a:pt x="3681" y="16981"/>
                </a:lnTo>
                <a:lnTo>
                  <a:pt x="3765" y="17087"/>
                </a:lnTo>
                <a:lnTo>
                  <a:pt x="3850" y="17192"/>
                </a:lnTo>
                <a:lnTo>
                  <a:pt x="3936" y="17296"/>
                </a:lnTo>
                <a:lnTo>
                  <a:pt x="4025" y="17399"/>
                </a:lnTo>
                <a:lnTo>
                  <a:pt x="4115" y="17500"/>
                </a:lnTo>
                <a:lnTo>
                  <a:pt x="4205" y="17601"/>
                </a:lnTo>
                <a:lnTo>
                  <a:pt x="4297" y="17700"/>
                </a:lnTo>
                <a:lnTo>
                  <a:pt x="4392" y="17800"/>
                </a:lnTo>
                <a:lnTo>
                  <a:pt x="4486" y="17897"/>
                </a:lnTo>
                <a:lnTo>
                  <a:pt x="4583" y="17993"/>
                </a:lnTo>
                <a:lnTo>
                  <a:pt x="4682" y="18089"/>
                </a:lnTo>
                <a:lnTo>
                  <a:pt x="4781" y="18184"/>
                </a:lnTo>
                <a:lnTo>
                  <a:pt x="4882" y="18277"/>
                </a:lnTo>
                <a:lnTo>
                  <a:pt x="4984" y="18369"/>
                </a:lnTo>
                <a:lnTo>
                  <a:pt x="4984" y="18369"/>
                </a:lnTo>
                <a:lnTo>
                  <a:pt x="5007" y="18351"/>
                </a:lnTo>
                <a:lnTo>
                  <a:pt x="5032" y="18334"/>
                </a:lnTo>
                <a:lnTo>
                  <a:pt x="5058" y="18320"/>
                </a:lnTo>
                <a:lnTo>
                  <a:pt x="5086" y="18308"/>
                </a:lnTo>
                <a:lnTo>
                  <a:pt x="5099" y="18303"/>
                </a:lnTo>
                <a:lnTo>
                  <a:pt x="5115" y="18298"/>
                </a:lnTo>
                <a:lnTo>
                  <a:pt x="5129" y="18294"/>
                </a:lnTo>
                <a:lnTo>
                  <a:pt x="5144" y="18292"/>
                </a:lnTo>
                <a:lnTo>
                  <a:pt x="5159" y="18289"/>
                </a:lnTo>
                <a:lnTo>
                  <a:pt x="5174" y="18287"/>
                </a:lnTo>
                <a:lnTo>
                  <a:pt x="5191" y="18286"/>
                </a:lnTo>
                <a:lnTo>
                  <a:pt x="5207" y="18286"/>
                </a:lnTo>
                <a:lnTo>
                  <a:pt x="5207" y="18286"/>
                </a:lnTo>
                <a:lnTo>
                  <a:pt x="5224" y="18286"/>
                </a:lnTo>
                <a:lnTo>
                  <a:pt x="5240" y="18287"/>
                </a:lnTo>
                <a:lnTo>
                  <a:pt x="5257" y="18289"/>
                </a:lnTo>
                <a:lnTo>
                  <a:pt x="5273" y="18292"/>
                </a:lnTo>
                <a:lnTo>
                  <a:pt x="5290" y="18295"/>
                </a:lnTo>
                <a:lnTo>
                  <a:pt x="5305" y="18300"/>
                </a:lnTo>
                <a:lnTo>
                  <a:pt x="5320" y="18304"/>
                </a:lnTo>
                <a:lnTo>
                  <a:pt x="5335" y="18310"/>
                </a:lnTo>
                <a:lnTo>
                  <a:pt x="5350" y="18317"/>
                </a:lnTo>
                <a:lnTo>
                  <a:pt x="5364" y="18324"/>
                </a:lnTo>
                <a:lnTo>
                  <a:pt x="5377" y="18330"/>
                </a:lnTo>
                <a:lnTo>
                  <a:pt x="5390" y="18338"/>
                </a:lnTo>
                <a:lnTo>
                  <a:pt x="5403" y="18348"/>
                </a:lnTo>
                <a:lnTo>
                  <a:pt x="5415" y="18357"/>
                </a:lnTo>
                <a:lnTo>
                  <a:pt x="5427" y="18367"/>
                </a:lnTo>
                <a:lnTo>
                  <a:pt x="5439" y="18377"/>
                </a:lnTo>
                <a:lnTo>
                  <a:pt x="5450" y="18388"/>
                </a:lnTo>
                <a:lnTo>
                  <a:pt x="5461" y="18399"/>
                </a:lnTo>
                <a:lnTo>
                  <a:pt x="5471" y="18412"/>
                </a:lnTo>
                <a:lnTo>
                  <a:pt x="5479" y="18423"/>
                </a:lnTo>
                <a:lnTo>
                  <a:pt x="5487" y="18437"/>
                </a:lnTo>
                <a:lnTo>
                  <a:pt x="5496" y="18449"/>
                </a:lnTo>
                <a:lnTo>
                  <a:pt x="5503" y="18463"/>
                </a:lnTo>
                <a:lnTo>
                  <a:pt x="5510" y="18477"/>
                </a:lnTo>
                <a:lnTo>
                  <a:pt x="5515" y="18490"/>
                </a:lnTo>
                <a:lnTo>
                  <a:pt x="5521" y="18505"/>
                </a:lnTo>
                <a:lnTo>
                  <a:pt x="5525" y="18520"/>
                </a:lnTo>
                <a:lnTo>
                  <a:pt x="5529" y="18535"/>
                </a:lnTo>
                <a:lnTo>
                  <a:pt x="5532" y="18551"/>
                </a:lnTo>
                <a:lnTo>
                  <a:pt x="5534" y="18567"/>
                </a:lnTo>
                <a:lnTo>
                  <a:pt x="5535" y="18583"/>
                </a:lnTo>
                <a:lnTo>
                  <a:pt x="5535" y="18599"/>
                </a:lnTo>
                <a:lnTo>
                  <a:pt x="5535" y="18599"/>
                </a:lnTo>
                <a:lnTo>
                  <a:pt x="5535" y="18615"/>
                </a:lnTo>
                <a:lnTo>
                  <a:pt x="5534" y="18631"/>
                </a:lnTo>
                <a:lnTo>
                  <a:pt x="5532" y="18646"/>
                </a:lnTo>
                <a:lnTo>
                  <a:pt x="5529" y="18662"/>
                </a:lnTo>
                <a:lnTo>
                  <a:pt x="5525" y="18677"/>
                </a:lnTo>
                <a:lnTo>
                  <a:pt x="5521" y="18692"/>
                </a:lnTo>
                <a:lnTo>
                  <a:pt x="5515" y="18707"/>
                </a:lnTo>
                <a:lnTo>
                  <a:pt x="5510" y="18720"/>
                </a:lnTo>
                <a:lnTo>
                  <a:pt x="5503" y="18734"/>
                </a:lnTo>
                <a:lnTo>
                  <a:pt x="5496" y="18748"/>
                </a:lnTo>
                <a:lnTo>
                  <a:pt x="5487" y="18761"/>
                </a:lnTo>
                <a:lnTo>
                  <a:pt x="5479" y="18774"/>
                </a:lnTo>
                <a:lnTo>
                  <a:pt x="5471" y="18787"/>
                </a:lnTo>
                <a:lnTo>
                  <a:pt x="5461" y="18798"/>
                </a:lnTo>
                <a:lnTo>
                  <a:pt x="5450" y="18809"/>
                </a:lnTo>
                <a:lnTo>
                  <a:pt x="5439" y="18820"/>
                </a:lnTo>
                <a:lnTo>
                  <a:pt x="5427" y="18830"/>
                </a:lnTo>
                <a:lnTo>
                  <a:pt x="5415" y="18840"/>
                </a:lnTo>
                <a:lnTo>
                  <a:pt x="5403" y="18849"/>
                </a:lnTo>
                <a:lnTo>
                  <a:pt x="5390" y="18859"/>
                </a:lnTo>
                <a:lnTo>
                  <a:pt x="5377" y="18867"/>
                </a:lnTo>
                <a:lnTo>
                  <a:pt x="5364" y="18875"/>
                </a:lnTo>
                <a:lnTo>
                  <a:pt x="5350" y="18881"/>
                </a:lnTo>
                <a:lnTo>
                  <a:pt x="5335" y="18887"/>
                </a:lnTo>
                <a:lnTo>
                  <a:pt x="5320" y="18893"/>
                </a:lnTo>
                <a:lnTo>
                  <a:pt x="5305" y="18897"/>
                </a:lnTo>
                <a:lnTo>
                  <a:pt x="5290" y="18902"/>
                </a:lnTo>
                <a:lnTo>
                  <a:pt x="5273" y="18905"/>
                </a:lnTo>
                <a:lnTo>
                  <a:pt x="5257" y="18908"/>
                </a:lnTo>
                <a:lnTo>
                  <a:pt x="5240" y="18910"/>
                </a:lnTo>
                <a:lnTo>
                  <a:pt x="5224" y="18911"/>
                </a:lnTo>
                <a:lnTo>
                  <a:pt x="5207" y="18912"/>
                </a:lnTo>
                <a:lnTo>
                  <a:pt x="5207" y="18912"/>
                </a:lnTo>
                <a:lnTo>
                  <a:pt x="5190" y="18911"/>
                </a:lnTo>
                <a:lnTo>
                  <a:pt x="5173" y="18910"/>
                </a:lnTo>
                <a:lnTo>
                  <a:pt x="5156" y="18908"/>
                </a:lnTo>
                <a:lnTo>
                  <a:pt x="5141" y="18905"/>
                </a:lnTo>
                <a:lnTo>
                  <a:pt x="5125" y="18902"/>
                </a:lnTo>
                <a:lnTo>
                  <a:pt x="5110" y="18897"/>
                </a:lnTo>
                <a:lnTo>
                  <a:pt x="5094" y="18893"/>
                </a:lnTo>
                <a:lnTo>
                  <a:pt x="5079" y="18887"/>
                </a:lnTo>
                <a:lnTo>
                  <a:pt x="5064" y="18881"/>
                </a:lnTo>
                <a:lnTo>
                  <a:pt x="5050" y="18875"/>
                </a:lnTo>
                <a:lnTo>
                  <a:pt x="5037" y="18867"/>
                </a:lnTo>
                <a:lnTo>
                  <a:pt x="5023" y="18859"/>
                </a:lnTo>
                <a:lnTo>
                  <a:pt x="5010" y="18849"/>
                </a:lnTo>
                <a:lnTo>
                  <a:pt x="4998" y="18840"/>
                </a:lnTo>
                <a:lnTo>
                  <a:pt x="4986" y="18830"/>
                </a:lnTo>
                <a:lnTo>
                  <a:pt x="4974" y="18820"/>
                </a:lnTo>
                <a:lnTo>
                  <a:pt x="4963" y="18809"/>
                </a:lnTo>
                <a:lnTo>
                  <a:pt x="4954" y="18798"/>
                </a:lnTo>
                <a:lnTo>
                  <a:pt x="4944" y="18787"/>
                </a:lnTo>
                <a:lnTo>
                  <a:pt x="4935" y="18774"/>
                </a:lnTo>
                <a:lnTo>
                  <a:pt x="4926" y="18761"/>
                </a:lnTo>
                <a:lnTo>
                  <a:pt x="4918" y="18748"/>
                </a:lnTo>
                <a:lnTo>
                  <a:pt x="4911" y="18734"/>
                </a:lnTo>
                <a:lnTo>
                  <a:pt x="4905" y="18720"/>
                </a:lnTo>
                <a:lnTo>
                  <a:pt x="4899" y="18707"/>
                </a:lnTo>
                <a:lnTo>
                  <a:pt x="4893" y="18692"/>
                </a:lnTo>
                <a:lnTo>
                  <a:pt x="4889" y="18677"/>
                </a:lnTo>
                <a:lnTo>
                  <a:pt x="4886" y="18662"/>
                </a:lnTo>
                <a:lnTo>
                  <a:pt x="4882" y="18646"/>
                </a:lnTo>
                <a:lnTo>
                  <a:pt x="4880" y="18631"/>
                </a:lnTo>
                <a:lnTo>
                  <a:pt x="4878" y="18615"/>
                </a:lnTo>
                <a:lnTo>
                  <a:pt x="4878" y="18599"/>
                </a:lnTo>
                <a:lnTo>
                  <a:pt x="4878" y="18599"/>
                </a:lnTo>
                <a:lnTo>
                  <a:pt x="4880" y="18575"/>
                </a:lnTo>
                <a:lnTo>
                  <a:pt x="4882" y="18551"/>
                </a:lnTo>
                <a:lnTo>
                  <a:pt x="4887" y="18528"/>
                </a:lnTo>
                <a:lnTo>
                  <a:pt x="4893" y="18506"/>
                </a:lnTo>
                <a:lnTo>
                  <a:pt x="4901" y="18485"/>
                </a:lnTo>
                <a:lnTo>
                  <a:pt x="4911" y="18464"/>
                </a:lnTo>
                <a:lnTo>
                  <a:pt x="4921" y="18445"/>
                </a:lnTo>
                <a:lnTo>
                  <a:pt x="4933" y="18425"/>
                </a:lnTo>
                <a:lnTo>
                  <a:pt x="4933" y="18425"/>
                </a:lnTo>
                <a:lnTo>
                  <a:pt x="4830" y="18333"/>
                </a:lnTo>
                <a:lnTo>
                  <a:pt x="4728" y="18239"/>
                </a:lnTo>
                <a:lnTo>
                  <a:pt x="4629" y="18143"/>
                </a:lnTo>
                <a:lnTo>
                  <a:pt x="4529" y="18047"/>
                </a:lnTo>
                <a:lnTo>
                  <a:pt x="4432" y="17950"/>
                </a:lnTo>
                <a:lnTo>
                  <a:pt x="4336" y="17851"/>
                </a:lnTo>
                <a:lnTo>
                  <a:pt x="4242" y="17752"/>
                </a:lnTo>
                <a:lnTo>
                  <a:pt x="4148" y="17651"/>
                </a:lnTo>
                <a:lnTo>
                  <a:pt x="4057" y="17550"/>
                </a:lnTo>
                <a:lnTo>
                  <a:pt x="3966" y="17448"/>
                </a:lnTo>
                <a:lnTo>
                  <a:pt x="3877" y="17344"/>
                </a:lnTo>
                <a:lnTo>
                  <a:pt x="3790" y="17240"/>
                </a:lnTo>
                <a:lnTo>
                  <a:pt x="3705" y="17133"/>
                </a:lnTo>
                <a:lnTo>
                  <a:pt x="3621" y="17027"/>
                </a:lnTo>
                <a:lnTo>
                  <a:pt x="3537" y="16920"/>
                </a:lnTo>
                <a:lnTo>
                  <a:pt x="3456" y="16811"/>
                </a:lnTo>
                <a:lnTo>
                  <a:pt x="3376" y="16702"/>
                </a:lnTo>
                <a:lnTo>
                  <a:pt x="3298" y="16592"/>
                </a:lnTo>
                <a:lnTo>
                  <a:pt x="3221" y="16481"/>
                </a:lnTo>
                <a:lnTo>
                  <a:pt x="3146" y="16369"/>
                </a:lnTo>
                <a:lnTo>
                  <a:pt x="3072" y="16255"/>
                </a:lnTo>
                <a:lnTo>
                  <a:pt x="3000" y="16142"/>
                </a:lnTo>
                <a:lnTo>
                  <a:pt x="2929" y="16028"/>
                </a:lnTo>
                <a:lnTo>
                  <a:pt x="2861" y="15912"/>
                </a:lnTo>
                <a:lnTo>
                  <a:pt x="2792" y="15796"/>
                </a:lnTo>
                <a:lnTo>
                  <a:pt x="2726" y="15679"/>
                </a:lnTo>
                <a:lnTo>
                  <a:pt x="2663" y="15562"/>
                </a:lnTo>
                <a:lnTo>
                  <a:pt x="2599" y="15443"/>
                </a:lnTo>
                <a:lnTo>
                  <a:pt x="2538" y="15324"/>
                </a:lnTo>
                <a:lnTo>
                  <a:pt x="2478" y="15204"/>
                </a:lnTo>
                <a:lnTo>
                  <a:pt x="2421" y="15084"/>
                </a:lnTo>
                <a:lnTo>
                  <a:pt x="2364" y="14962"/>
                </a:lnTo>
                <a:lnTo>
                  <a:pt x="2309" y="14840"/>
                </a:lnTo>
                <a:lnTo>
                  <a:pt x="2256" y="14718"/>
                </a:lnTo>
                <a:lnTo>
                  <a:pt x="2205" y="14594"/>
                </a:lnTo>
                <a:lnTo>
                  <a:pt x="2154" y="14470"/>
                </a:lnTo>
                <a:lnTo>
                  <a:pt x="2106" y="14345"/>
                </a:lnTo>
                <a:lnTo>
                  <a:pt x="2060" y="14221"/>
                </a:lnTo>
                <a:lnTo>
                  <a:pt x="2015" y="14095"/>
                </a:lnTo>
                <a:lnTo>
                  <a:pt x="1972" y="13969"/>
                </a:lnTo>
                <a:lnTo>
                  <a:pt x="1930" y="13842"/>
                </a:lnTo>
                <a:lnTo>
                  <a:pt x="1891" y="13714"/>
                </a:lnTo>
                <a:lnTo>
                  <a:pt x="1852" y="13586"/>
                </a:lnTo>
                <a:lnTo>
                  <a:pt x="1816" y="13458"/>
                </a:lnTo>
                <a:lnTo>
                  <a:pt x="1782" y="13329"/>
                </a:lnTo>
                <a:lnTo>
                  <a:pt x="1748" y="13200"/>
                </a:lnTo>
                <a:lnTo>
                  <a:pt x="1717" y="13069"/>
                </a:lnTo>
                <a:lnTo>
                  <a:pt x="1688" y="12939"/>
                </a:lnTo>
                <a:lnTo>
                  <a:pt x="1659" y="12809"/>
                </a:lnTo>
                <a:lnTo>
                  <a:pt x="1634" y="12677"/>
                </a:lnTo>
                <a:lnTo>
                  <a:pt x="1609" y="12546"/>
                </a:lnTo>
                <a:lnTo>
                  <a:pt x="1587" y="12414"/>
                </a:lnTo>
                <a:lnTo>
                  <a:pt x="1566" y="12282"/>
                </a:lnTo>
                <a:lnTo>
                  <a:pt x="1547" y="12149"/>
                </a:lnTo>
                <a:lnTo>
                  <a:pt x="1530" y="12015"/>
                </a:lnTo>
                <a:lnTo>
                  <a:pt x="1514" y="11883"/>
                </a:lnTo>
                <a:lnTo>
                  <a:pt x="1501" y="11749"/>
                </a:lnTo>
                <a:lnTo>
                  <a:pt x="1489" y="11615"/>
                </a:lnTo>
                <a:lnTo>
                  <a:pt x="1478" y="11480"/>
                </a:lnTo>
                <a:lnTo>
                  <a:pt x="1470" y="11345"/>
                </a:lnTo>
                <a:lnTo>
                  <a:pt x="1464" y="11210"/>
                </a:lnTo>
                <a:lnTo>
                  <a:pt x="1459" y="11076"/>
                </a:lnTo>
                <a:lnTo>
                  <a:pt x="1457" y="10941"/>
                </a:lnTo>
                <a:lnTo>
                  <a:pt x="1455" y="10805"/>
                </a:lnTo>
                <a:lnTo>
                  <a:pt x="1455" y="10805"/>
                </a:lnTo>
                <a:lnTo>
                  <a:pt x="1457" y="10682"/>
                </a:lnTo>
                <a:lnTo>
                  <a:pt x="1459" y="10560"/>
                </a:lnTo>
                <a:lnTo>
                  <a:pt x="1463" y="10436"/>
                </a:lnTo>
                <a:lnTo>
                  <a:pt x="1467" y="10315"/>
                </a:lnTo>
                <a:lnTo>
                  <a:pt x="1475" y="10193"/>
                </a:lnTo>
                <a:lnTo>
                  <a:pt x="1482" y="10071"/>
                </a:lnTo>
                <a:lnTo>
                  <a:pt x="1491" y="9949"/>
                </a:lnTo>
                <a:lnTo>
                  <a:pt x="1502" y="9828"/>
                </a:lnTo>
                <a:lnTo>
                  <a:pt x="1515" y="9707"/>
                </a:lnTo>
                <a:lnTo>
                  <a:pt x="1530" y="9587"/>
                </a:lnTo>
                <a:lnTo>
                  <a:pt x="1544" y="9467"/>
                </a:lnTo>
                <a:lnTo>
                  <a:pt x="1561" y="9347"/>
                </a:lnTo>
                <a:lnTo>
                  <a:pt x="1580" y="9227"/>
                </a:lnTo>
                <a:lnTo>
                  <a:pt x="1599" y="9108"/>
                </a:lnTo>
                <a:lnTo>
                  <a:pt x="1621" y="8988"/>
                </a:lnTo>
                <a:lnTo>
                  <a:pt x="1644" y="8870"/>
                </a:lnTo>
                <a:lnTo>
                  <a:pt x="1666" y="8751"/>
                </a:lnTo>
                <a:lnTo>
                  <a:pt x="1693" y="8634"/>
                </a:lnTo>
                <a:lnTo>
                  <a:pt x="1719" y="8516"/>
                </a:lnTo>
                <a:lnTo>
                  <a:pt x="1748" y="8399"/>
                </a:lnTo>
                <a:lnTo>
                  <a:pt x="1777" y="8283"/>
                </a:lnTo>
                <a:lnTo>
                  <a:pt x="1808" y="8166"/>
                </a:lnTo>
                <a:lnTo>
                  <a:pt x="1840" y="8049"/>
                </a:lnTo>
                <a:lnTo>
                  <a:pt x="1874" y="7934"/>
                </a:lnTo>
                <a:lnTo>
                  <a:pt x="1910" y="7820"/>
                </a:lnTo>
                <a:lnTo>
                  <a:pt x="1946" y="7705"/>
                </a:lnTo>
                <a:lnTo>
                  <a:pt x="1984" y="7591"/>
                </a:lnTo>
                <a:lnTo>
                  <a:pt x="2024" y="7477"/>
                </a:lnTo>
                <a:lnTo>
                  <a:pt x="2064" y="7363"/>
                </a:lnTo>
                <a:lnTo>
                  <a:pt x="2106" y="7251"/>
                </a:lnTo>
                <a:lnTo>
                  <a:pt x="2150" y="7138"/>
                </a:lnTo>
                <a:lnTo>
                  <a:pt x="2194" y="7027"/>
                </a:lnTo>
                <a:lnTo>
                  <a:pt x="2241" y="6915"/>
                </a:lnTo>
                <a:lnTo>
                  <a:pt x="2289" y="6806"/>
                </a:lnTo>
                <a:lnTo>
                  <a:pt x="2337" y="6695"/>
                </a:lnTo>
                <a:lnTo>
                  <a:pt x="2387" y="6585"/>
                </a:lnTo>
                <a:lnTo>
                  <a:pt x="2439" y="6476"/>
                </a:lnTo>
                <a:lnTo>
                  <a:pt x="2491" y="6368"/>
                </a:lnTo>
                <a:lnTo>
                  <a:pt x="2545" y="6260"/>
                </a:lnTo>
                <a:lnTo>
                  <a:pt x="2602" y="6153"/>
                </a:lnTo>
                <a:lnTo>
                  <a:pt x="2658" y="6045"/>
                </a:lnTo>
                <a:lnTo>
                  <a:pt x="2717" y="5939"/>
                </a:lnTo>
                <a:lnTo>
                  <a:pt x="2775" y="5834"/>
                </a:lnTo>
                <a:lnTo>
                  <a:pt x="2837" y="5729"/>
                </a:lnTo>
                <a:lnTo>
                  <a:pt x="2899" y="5625"/>
                </a:lnTo>
                <a:lnTo>
                  <a:pt x="2962" y="5521"/>
                </a:lnTo>
                <a:lnTo>
                  <a:pt x="3027" y="5418"/>
                </a:lnTo>
                <a:lnTo>
                  <a:pt x="3093" y="5316"/>
                </a:lnTo>
                <a:lnTo>
                  <a:pt x="3160" y="5214"/>
                </a:lnTo>
                <a:lnTo>
                  <a:pt x="3229" y="5112"/>
                </a:lnTo>
                <a:lnTo>
                  <a:pt x="3298" y="5013"/>
                </a:lnTo>
                <a:lnTo>
                  <a:pt x="3370" y="4912"/>
                </a:lnTo>
                <a:lnTo>
                  <a:pt x="3442" y="4814"/>
                </a:lnTo>
                <a:lnTo>
                  <a:pt x="3516" y="4716"/>
                </a:lnTo>
                <a:lnTo>
                  <a:pt x="3591" y="4617"/>
                </a:lnTo>
                <a:lnTo>
                  <a:pt x="3667" y="4521"/>
                </a:lnTo>
                <a:lnTo>
                  <a:pt x="3744" y="4425"/>
                </a:lnTo>
                <a:lnTo>
                  <a:pt x="3823" y="4329"/>
                </a:lnTo>
                <a:lnTo>
                  <a:pt x="3904" y="4236"/>
                </a:lnTo>
                <a:lnTo>
                  <a:pt x="3984" y="4142"/>
                </a:lnTo>
                <a:lnTo>
                  <a:pt x="4067" y="4048"/>
                </a:lnTo>
                <a:lnTo>
                  <a:pt x="4151" y="3957"/>
                </a:lnTo>
                <a:lnTo>
                  <a:pt x="4236" y="3865"/>
                </a:lnTo>
                <a:lnTo>
                  <a:pt x="4321" y="3774"/>
                </a:lnTo>
                <a:lnTo>
                  <a:pt x="4321" y="3199"/>
                </a:lnTo>
                <a:lnTo>
                  <a:pt x="4926" y="3199"/>
                </a:lnTo>
                <a:close/>
                <a:moveTo>
                  <a:pt x="7208" y="10805"/>
                </a:moveTo>
                <a:lnTo>
                  <a:pt x="7208" y="10805"/>
                </a:lnTo>
                <a:lnTo>
                  <a:pt x="7208" y="10742"/>
                </a:lnTo>
                <a:lnTo>
                  <a:pt x="7210" y="10678"/>
                </a:lnTo>
                <a:lnTo>
                  <a:pt x="7211" y="10615"/>
                </a:lnTo>
                <a:lnTo>
                  <a:pt x="7215" y="10552"/>
                </a:lnTo>
                <a:lnTo>
                  <a:pt x="7219" y="10489"/>
                </a:lnTo>
                <a:lnTo>
                  <a:pt x="7223" y="10426"/>
                </a:lnTo>
                <a:lnTo>
                  <a:pt x="7228" y="10364"/>
                </a:lnTo>
                <a:lnTo>
                  <a:pt x="7234" y="10302"/>
                </a:lnTo>
                <a:lnTo>
                  <a:pt x="7241" y="10240"/>
                </a:lnTo>
                <a:lnTo>
                  <a:pt x="7250" y="10178"/>
                </a:lnTo>
                <a:lnTo>
                  <a:pt x="7258" y="10116"/>
                </a:lnTo>
                <a:lnTo>
                  <a:pt x="7268" y="10056"/>
                </a:lnTo>
                <a:lnTo>
                  <a:pt x="7277" y="9994"/>
                </a:lnTo>
                <a:lnTo>
                  <a:pt x="7289" y="9933"/>
                </a:lnTo>
                <a:lnTo>
                  <a:pt x="7300" y="9873"/>
                </a:lnTo>
                <a:lnTo>
                  <a:pt x="7313" y="9813"/>
                </a:lnTo>
                <a:lnTo>
                  <a:pt x="7327" y="9753"/>
                </a:lnTo>
                <a:lnTo>
                  <a:pt x="7341" y="9693"/>
                </a:lnTo>
                <a:lnTo>
                  <a:pt x="7355" y="9634"/>
                </a:lnTo>
                <a:lnTo>
                  <a:pt x="7371" y="9574"/>
                </a:lnTo>
                <a:lnTo>
                  <a:pt x="7388" y="9516"/>
                </a:lnTo>
                <a:lnTo>
                  <a:pt x="7404" y="9458"/>
                </a:lnTo>
                <a:lnTo>
                  <a:pt x="7422" y="9400"/>
                </a:lnTo>
                <a:lnTo>
                  <a:pt x="7440" y="9341"/>
                </a:lnTo>
                <a:lnTo>
                  <a:pt x="7460" y="9284"/>
                </a:lnTo>
                <a:lnTo>
                  <a:pt x="7480" y="9226"/>
                </a:lnTo>
                <a:lnTo>
                  <a:pt x="7500" y="9169"/>
                </a:lnTo>
                <a:lnTo>
                  <a:pt x="7522" y="9113"/>
                </a:lnTo>
                <a:lnTo>
                  <a:pt x="7545" y="9055"/>
                </a:lnTo>
                <a:lnTo>
                  <a:pt x="7568" y="8999"/>
                </a:lnTo>
                <a:lnTo>
                  <a:pt x="7590" y="8945"/>
                </a:lnTo>
                <a:lnTo>
                  <a:pt x="7614" y="8889"/>
                </a:lnTo>
                <a:lnTo>
                  <a:pt x="7639" y="8834"/>
                </a:lnTo>
                <a:lnTo>
                  <a:pt x="7666" y="8779"/>
                </a:lnTo>
                <a:lnTo>
                  <a:pt x="7691" y="8724"/>
                </a:lnTo>
                <a:lnTo>
                  <a:pt x="7719" y="8670"/>
                </a:lnTo>
                <a:lnTo>
                  <a:pt x="7746" y="8616"/>
                </a:lnTo>
                <a:lnTo>
                  <a:pt x="7774" y="8564"/>
                </a:lnTo>
                <a:lnTo>
                  <a:pt x="7804" y="8510"/>
                </a:lnTo>
                <a:lnTo>
                  <a:pt x="7832" y="8458"/>
                </a:lnTo>
                <a:lnTo>
                  <a:pt x="7862" y="8406"/>
                </a:lnTo>
                <a:lnTo>
                  <a:pt x="7894" y="8354"/>
                </a:lnTo>
                <a:lnTo>
                  <a:pt x="7925" y="8302"/>
                </a:lnTo>
                <a:lnTo>
                  <a:pt x="7957" y="8252"/>
                </a:lnTo>
                <a:lnTo>
                  <a:pt x="7990" y="8201"/>
                </a:lnTo>
                <a:lnTo>
                  <a:pt x="8023" y="8151"/>
                </a:lnTo>
                <a:lnTo>
                  <a:pt x="8058" y="8101"/>
                </a:lnTo>
                <a:lnTo>
                  <a:pt x="8091" y="8052"/>
                </a:lnTo>
                <a:lnTo>
                  <a:pt x="8127" y="8003"/>
                </a:lnTo>
                <a:lnTo>
                  <a:pt x="8162" y="7955"/>
                </a:lnTo>
                <a:lnTo>
                  <a:pt x="8199" y="7907"/>
                </a:lnTo>
                <a:lnTo>
                  <a:pt x="8237" y="7858"/>
                </a:lnTo>
                <a:lnTo>
                  <a:pt x="8274" y="7812"/>
                </a:lnTo>
                <a:lnTo>
                  <a:pt x="8312" y="7765"/>
                </a:lnTo>
                <a:lnTo>
                  <a:pt x="8350" y="7718"/>
                </a:lnTo>
                <a:lnTo>
                  <a:pt x="8390" y="7672"/>
                </a:lnTo>
                <a:lnTo>
                  <a:pt x="8430" y="7626"/>
                </a:lnTo>
                <a:lnTo>
                  <a:pt x="8470" y="7582"/>
                </a:lnTo>
                <a:lnTo>
                  <a:pt x="8511" y="7537"/>
                </a:lnTo>
                <a:lnTo>
                  <a:pt x="8552" y="7494"/>
                </a:lnTo>
                <a:lnTo>
                  <a:pt x="8594" y="7449"/>
                </a:lnTo>
                <a:lnTo>
                  <a:pt x="8637" y="7407"/>
                </a:lnTo>
                <a:lnTo>
                  <a:pt x="8680" y="7365"/>
                </a:lnTo>
                <a:lnTo>
                  <a:pt x="8723" y="7322"/>
                </a:lnTo>
                <a:lnTo>
                  <a:pt x="8768" y="7280"/>
                </a:lnTo>
                <a:lnTo>
                  <a:pt x="8812" y="7239"/>
                </a:lnTo>
                <a:lnTo>
                  <a:pt x="8858" y="7199"/>
                </a:lnTo>
                <a:lnTo>
                  <a:pt x="8903" y="7159"/>
                </a:lnTo>
                <a:lnTo>
                  <a:pt x="8949" y="7119"/>
                </a:lnTo>
                <a:lnTo>
                  <a:pt x="8995" y="7080"/>
                </a:lnTo>
                <a:lnTo>
                  <a:pt x="9043" y="7042"/>
                </a:lnTo>
                <a:lnTo>
                  <a:pt x="9090" y="7003"/>
                </a:lnTo>
                <a:lnTo>
                  <a:pt x="9139" y="6967"/>
                </a:lnTo>
                <a:lnTo>
                  <a:pt x="9187" y="6929"/>
                </a:lnTo>
                <a:lnTo>
                  <a:pt x="9236" y="6894"/>
                </a:lnTo>
                <a:lnTo>
                  <a:pt x="9286" y="6857"/>
                </a:lnTo>
                <a:lnTo>
                  <a:pt x="9336" y="6822"/>
                </a:lnTo>
                <a:lnTo>
                  <a:pt x="9386" y="6787"/>
                </a:lnTo>
                <a:lnTo>
                  <a:pt x="9438" y="6753"/>
                </a:lnTo>
                <a:lnTo>
                  <a:pt x="9488" y="6720"/>
                </a:lnTo>
                <a:lnTo>
                  <a:pt x="9541" y="6687"/>
                </a:lnTo>
                <a:lnTo>
                  <a:pt x="9593" y="6655"/>
                </a:lnTo>
                <a:lnTo>
                  <a:pt x="9645" y="6623"/>
                </a:lnTo>
                <a:lnTo>
                  <a:pt x="9698" y="6592"/>
                </a:lnTo>
                <a:lnTo>
                  <a:pt x="9752" y="6561"/>
                </a:lnTo>
                <a:lnTo>
                  <a:pt x="9806" y="6531"/>
                </a:lnTo>
                <a:lnTo>
                  <a:pt x="9860" y="6501"/>
                </a:lnTo>
                <a:lnTo>
                  <a:pt x="9915" y="6473"/>
                </a:lnTo>
                <a:lnTo>
                  <a:pt x="9970" y="6444"/>
                </a:lnTo>
                <a:lnTo>
                  <a:pt x="10025" y="6417"/>
                </a:lnTo>
                <a:lnTo>
                  <a:pt x="10082" y="6389"/>
                </a:lnTo>
                <a:lnTo>
                  <a:pt x="10138" y="6363"/>
                </a:lnTo>
                <a:lnTo>
                  <a:pt x="10194" y="6338"/>
                </a:lnTo>
                <a:lnTo>
                  <a:pt x="10251" y="6313"/>
                </a:lnTo>
                <a:lnTo>
                  <a:pt x="10308" y="6289"/>
                </a:lnTo>
                <a:lnTo>
                  <a:pt x="10367" y="6265"/>
                </a:lnTo>
                <a:lnTo>
                  <a:pt x="10425" y="6242"/>
                </a:lnTo>
                <a:lnTo>
                  <a:pt x="10483" y="6219"/>
                </a:lnTo>
                <a:lnTo>
                  <a:pt x="10542" y="6197"/>
                </a:lnTo>
                <a:lnTo>
                  <a:pt x="10601" y="6177"/>
                </a:lnTo>
                <a:lnTo>
                  <a:pt x="10661" y="6156"/>
                </a:lnTo>
                <a:lnTo>
                  <a:pt x="10721" y="6137"/>
                </a:lnTo>
                <a:lnTo>
                  <a:pt x="10781" y="6117"/>
                </a:lnTo>
                <a:lnTo>
                  <a:pt x="10841" y="6099"/>
                </a:lnTo>
                <a:lnTo>
                  <a:pt x="10902" y="6081"/>
                </a:lnTo>
                <a:lnTo>
                  <a:pt x="10963" y="6065"/>
                </a:lnTo>
                <a:lnTo>
                  <a:pt x="11024" y="6048"/>
                </a:lnTo>
                <a:lnTo>
                  <a:pt x="11086" y="6033"/>
                </a:lnTo>
                <a:lnTo>
                  <a:pt x="11149" y="6018"/>
                </a:lnTo>
                <a:lnTo>
                  <a:pt x="11211" y="6003"/>
                </a:lnTo>
                <a:lnTo>
                  <a:pt x="11273" y="5990"/>
                </a:lnTo>
                <a:lnTo>
                  <a:pt x="11336" y="5977"/>
                </a:lnTo>
                <a:lnTo>
                  <a:pt x="11399" y="5965"/>
                </a:lnTo>
                <a:lnTo>
                  <a:pt x="11463" y="5954"/>
                </a:lnTo>
                <a:lnTo>
                  <a:pt x="11526" y="5944"/>
                </a:lnTo>
                <a:lnTo>
                  <a:pt x="11590" y="5933"/>
                </a:lnTo>
                <a:lnTo>
                  <a:pt x="11655" y="5925"/>
                </a:lnTo>
                <a:lnTo>
                  <a:pt x="11719" y="5916"/>
                </a:lnTo>
                <a:lnTo>
                  <a:pt x="11784" y="5909"/>
                </a:lnTo>
                <a:lnTo>
                  <a:pt x="11849" y="5902"/>
                </a:lnTo>
                <a:lnTo>
                  <a:pt x="11914" y="5897"/>
                </a:lnTo>
                <a:lnTo>
                  <a:pt x="11980" y="5891"/>
                </a:lnTo>
                <a:lnTo>
                  <a:pt x="12044" y="5886"/>
                </a:lnTo>
                <a:lnTo>
                  <a:pt x="12110" y="5883"/>
                </a:lnTo>
                <a:lnTo>
                  <a:pt x="12176" y="5881"/>
                </a:lnTo>
                <a:lnTo>
                  <a:pt x="12243" y="5878"/>
                </a:lnTo>
                <a:lnTo>
                  <a:pt x="12309" y="5877"/>
                </a:lnTo>
                <a:lnTo>
                  <a:pt x="12376" y="5877"/>
                </a:lnTo>
                <a:lnTo>
                  <a:pt x="12376" y="5877"/>
                </a:lnTo>
                <a:lnTo>
                  <a:pt x="12441" y="5877"/>
                </a:lnTo>
                <a:lnTo>
                  <a:pt x="12506" y="5878"/>
                </a:lnTo>
                <a:lnTo>
                  <a:pt x="12571" y="5881"/>
                </a:lnTo>
                <a:lnTo>
                  <a:pt x="12634" y="5883"/>
                </a:lnTo>
                <a:lnTo>
                  <a:pt x="12698" y="5886"/>
                </a:lnTo>
                <a:lnTo>
                  <a:pt x="12762" y="5891"/>
                </a:lnTo>
                <a:lnTo>
                  <a:pt x="12826" y="5896"/>
                </a:lnTo>
                <a:lnTo>
                  <a:pt x="12890" y="5901"/>
                </a:lnTo>
                <a:lnTo>
                  <a:pt x="12952" y="5907"/>
                </a:lnTo>
                <a:lnTo>
                  <a:pt x="13015" y="5915"/>
                </a:lnTo>
                <a:lnTo>
                  <a:pt x="13078" y="5922"/>
                </a:lnTo>
                <a:lnTo>
                  <a:pt x="13140" y="5931"/>
                </a:lnTo>
                <a:lnTo>
                  <a:pt x="13202" y="5940"/>
                </a:lnTo>
                <a:lnTo>
                  <a:pt x="13265" y="5949"/>
                </a:lnTo>
                <a:lnTo>
                  <a:pt x="13326" y="5961"/>
                </a:lnTo>
                <a:lnTo>
                  <a:pt x="13388" y="5972"/>
                </a:lnTo>
                <a:lnTo>
                  <a:pt x="13449" y="5984"/>
                </a:lnTo>
                <a:lnTo>
                  <a:pt x="13509" y="5996"/>
                </a:lnTo>
                <a:lnTo>
                  <a:pt x="13571" y="6010"/>
                </a:lnTo>
                <a:lnTo>
                  <a:pt x="13630" y="6024"/>
                </a:lnTo>
                <a:lnTo>
                  <a:pt x="13692" y="6038"/>
                </a:lnTo>
                <a:lnTo>
                  <a:pt x="13752" y="6054"/>
                </a:lnTo>
                <a:lnTo>
                  <a:pt x="13810" y="6070"/>
                </a:lnTo>
                <a:lnTo>
                  <a:pt x="13870" y="6087"/>
                </a:lnTo>
                <a:lnTo>
                  <a:pt x="13929" y="6104"/>
                </a:lnTo>
                <a:lnTo>
                  <a:pt x="13988" y="6122"/>
                </a:lnTo>
                <a:lnTo>
                  <a:pt x="14047" y="6141"/>
                </a:lnTo>
                <a:lnTo>
                  <a:pt x="14104" y="6160"/>
                </a:lnTo>
                <a:lnTo>
                  <a:pt x="14162" y="6180"/>
                </a:lnTo>
                <a:lnTo>
                  <a:pt x="14219" y="6201"/>
                </a:lnTo>
                <a:lnTo>
                  <a:pt x="14277" y="6223"/>
                </a:lnTo>
                <a:lnTo>
                  <a:pt x="14333" y="6244"/>
                </a:lnTo>
                <a:lnTo>
                  <a:pt x="14389" y="6266"/>
                </a:lnTo>
                <a:lnTo>
                  <a:pt x="14446" y="6290"/>
                </a:lnTo>
                <a:lnTo>
                  <a:pt x="14501" y="6313"/>
                </a:lnTo>
                <a:lnTo>
                  <a:pt x="14557" y="6338"/>
                </a:lnTo>
                <a:lnTo>
                  <a:pt x="14612" y="6362"/>
                </a:lnTo>
                <a:lnTo>
                  <a:pt x="14666" y="6388"/>
                </a:lnTo>
                <a:lnTo>
                  <a:pt x="14775" y="6441"/>
                </a:lnTo>
                <a:lnTo>
                  <a:pt x="14882" y="6496"/>
                </a:lnTo>
                <a:lnTo>
                  <a:pt x="14986" y="6553"/>
                </a:lnTo>
                <a:lnTo>
                  <a:pt x="15091" y="6614"/>
                </a:lnTo>
                <a:lnTo>
                  <a:pt x="15193" y="6675"/>
                </a:lnTo>
                <a:lnTo>
                  <a:pt x="15293" y="6739"/>
                </a:lnTo>
                <a:lnTo>
                  <a:pt x="15393" y="6806"/>
                </a:lnTo>
                <a:lnTo>
                  <a:pt x="15490" y="6874"/>
                </a:lnTo>
                <a:lnTo>
                  <a:pt x="15585" y="6944"/>
                </a:lnTo>
                <a:lnTo>
                  <a:pt x="15678" y="7017"/>
                </a:lnTo>
                <a:lnTo>
                  <a:pt x="15771" y="7091"/>
                </a:lnTo>
                <a:lnTo>
                  <a:pt x="15860" y="7168"/>
                </a:lnTo>
                <a:lnTo>
                  <a:pt x="15948" y="7247"/>
                </a:lnTo>
                <a:lnTo>
                  <a:pt x="15948" y="7309"/>
                </a:lnTo>
                <a:lnTo>
                  <a:pt x="15948" y="7309"/>
                </a:lnTo>
                <a:lnTo>
                  <a:pt x="15860" y="7229"/>
                </a:lnTo>
                <a:lnTo>
                  <a:pt x="15772" y="7151"/>
                </a:lnTo>
                <a:lnTo>
                  <a:pt x="15679" y="7075"/>
                </a:lnTo>
                <a:lnTo>
                  <a:pt x="15587" y="7002"/>
                </a:lnTo>
                <a:lnTo>
                  <a:pt x="15491" y="6931"/>
                </a:lnTo>
                <a:lnTo>
                  <a:pt x="15394" y="6862"/>
                </a:lnTo>
                <a:lnTo>
                  <a:pt x="15296" y="6794"/>
                </a:lnTo>
                <a:lnTo>
                  <a:pt x="15196" y="6729"/>
                </a:lnTo>
                <a:lnTo>
                  <a:pt x="15093" y="6667"/>
                </a:lnTo>
                <a:lnTo>
                  <a:pt x="14990" y="6607"/>
                </a:lnTo>
                <a:lnTo>
                  <a:pt x="14937" y="6577"/>
                </a:lnTo>
                <a:lnTo>
                  <a:pt x="14885" y="6548"/>
                </a:lnTo>
                <a:lnTo>
                  <a:pt x="14832" y="6520"/>
                </a:lnTo>
                <a:lnTo>
                  <a:pt x="14778" y="6492"/>
                </a:lnTo>
                <a:lnTo>
                  <a:pt x="14724" y="6465"/>
                </a:lnTo>
                <a:lnTo>
                  <a:pt x="14670" y="6439"/>
                </a:lnTo>
                <a:lnTo>
                  <a:pt x="14615" y="6413"/>
                </a:lnTo>
                <a:lnTo>
                  <a:pt x="14560" y="6387"/>
                </a:lnTo>
                <a:lnTo>
                  <a:pt x="14504" y="6363"/>
                </a:lnTo>
                <a:lnTo>
                  <a:pt x="14449" y="6339"/>
                </a:lnTo>
                <a:lnTo>
                  <a:pt x="14393" y="6315"/>
                </a:lnTo>
                <a:lnTo>
                  <a:pt x="14337" y="6293"/>
                </a:lnTo>
                <a:lnTo>
                  <a:pt x="14279" y="6271"/>
                </a:lnTo>
                <a:lnTo>
                  <a:pt x="14223" y="6249"/>
                </a:lnTo>
                <a:lnTo>
                  <a:pt x="14165" y="6228"/>
                </a:lnTo>
                <a:lnTo>
                  <a:pt x="14108" y="6208"/>
                </a:lnTo>
                <a:lnTo>
                  <a:pt x="14049" y="6188"/>
                </a:lnTo>
                <a:lnTo>
                  <a:pt x="13990" y="6170"/>
                </a:lnTo>
                <a:lnTo>
                  <a:pt x="13931" y="6152"/>
                </a:lnTo>
                <a:lnTo>
                  <a:pt x="13873" y="6133"/>
                </a:lnTo>
                <a:lnTo>
                  <a:pt x="13814" y="6116"/>
                </a:lnTo>
                <a:lnTo>
                  <a:pt x="13754" y="6100"/>
                </a:lnTo>
                <a:lnTo>
                  <a:pt x="13694" y="6085"/>
                </a:lnTo>
                <a:lnTo>
                  <a:pt x="13634" y="6069"/>
                </a:lnTo>
                <a:lnTo>
                  <a:pt x="13573" y="6056"/>
                </a:lnTo>
                <a:lnTo>
                  <a:pt x="13513" y="6042"/>
                </a:lnTo>
                <a:lnTo>
                  <a:pt x="13452" y="6029"/>
                </a:lnTo>
                <a:lnTo>
                  <a:pt x="13389" y="6017"/>
                </a:lnTo>
                <a:lnTo>
                  <a:pt x="13328" y="6005"/>
                </a:lnTo>
                <a:lnTo>
                  <a:pt x="13267" y="5995"/>
                </a:lnTo>
                <a:lnTo>
                  <a:pt x="13205" y="5985"/>
                </a:lnTo>
                <a:lnTo>
                  <a:pt x="13143" y="5976"/>
                </a:lnTo>
                <a:lnTo>
                  <a:pt x="13079" y="5966"/>
                </a:lnTo>
                <a:lnTo>
                  <a:pt x="13017" y="5958"/>
                </a:lnTo>
                <a:lnTo>
                  <a:pt x="12953" y="5952"/>
                </a:lnTo>
                <a:lnTo>
                  <a:pt x="12891" y="5946"/>
                </a:lnTo>
                <a:lnTo>
                  <a:pt x="12827" y="5940"/>
                </a:lnTo>
                <a:lnTo>
                  <a:pt x="12764" y="5934"/>
                </a:lnTo>
                <a:lnTo>
                  <a:pt x="12699" y="5931"/>
                </a:lnTo>
                <a:lnTo>
                  <a:pt x="12635" y="5928"/>
                </a:lnTo>
                <a:lnTo>
                  <a:pt x="12571" y="5924"/>
                </a:lnTo>
                <a:lnTo>
                  <a:pt x="12506" y="5923"/>
                </a:lnTo>
                <a:lnTo>
                  <a:pt x="12441" y="5922"/>
                </a:lnTo>
                <a:lnTo>
                  <a:pt x="12376" y="5921"/>
                </a:lnTo>
                <a:lnTo>
                  <a:pt x="12376" y="5921"/>
                </a:lnTo>
                <a:lnTo>
                  <a:pt x="12310" y="5922"/>
                </a:lnTo>
                <a:lnTo>
                  <a:pt x="12245" y="5923"/>
                </a:lnTo>
                <a:lnTo>
                  <a:pt x="12179" y="5924"/>
                </a:lnTo>
                <a:lnTo>
                  <a:pt x="12113" y="5928"/>
                </a:lnTo>
                <a:lnTo>
                  <a:pt x="12048" y="5931"/>
                </a:lnTo>
                <a:lnTo>
                  <a:pt x="11983" y="5936"/>
                </a:lnTo>
                <a:lnTo>
                  <a:pt x="11918" y="5940"/>
                </a:lnTo>
                <a:lnTo>
                  <a:pt x="11854" y="5946"/>
                </a:lnTo>
                <a:lnTo>
                  <a:pt x="11789" y="5953"/>
                </a:lnTo>
                <a:lnTo>
                  <a:pt x="11724" y="5961"/>
                </a:lnTo>
                <a:lnTo>
                  <a:pt x="11661" y="5969"/>
                </a:lnTo>
                <a:lnTo>
                  <a:pt x="11597" y="5977"/>
                </a:lnTo>
                <a:lnTo>
                  <a:pt x="11534" y="5987"/>
                </a:lnTo>
                <a:lnTo>
                  <a:pt x="11471" y="5997"/>
                </a:lnTo>
                <a:lnTo>
                  <a:pt x="11408" y="6009"/>
                </a:lnTo>
                <a:lnTo>
                  <a:pt x="11345" y="6020"/>
                </a:lnTo>
                <a:lnTo>
                  <a:pt x="11283" y="6033"/>
                </a:lnTo>
                <a:lnTo>
                  <a:pt x="11221" y="6046"/>
                </a:lnTo>
                <a:lnTo>
                  <a:pt x="11159" y="6060"/>
                </a:lnTo>
                <a:lnTo>
                  <a:pt x="11097" y="6075"/>
                </a:lnTo>
                <a:lnTo>
                  <a:pt x="11036" y="6090"/>
                </a:lnTo>
                <a:lnTo>
                  <a:pt x="10976" y="6107"/>
                </a:lnTo>
                <a:lnTo>
                  <a:pt x="10915" y="6123"/>
                </a:lnTo>
                <a:lnTo>
                  <a:pt x="10855" y="6141"/>
                </a:lnTo>
                <a:lnTo>
                  <a:pt x="10795" y="6159"/>
                </a:lnTo>
                <a:lnTo>
                  <a:pt x="10735" y="6178"/>
                </a:lnTo>
                <a:lnTo>
                  <a:pt x="10676" y="6197"/>
                </a:lnTo>
                <a:lnTo>
                  <a:pt x="10616" y="6218"/>
                </a:lnTo>
                <a:lnTo>
                  <a:pt x="10558" y="6239"/>
                </a:lnTo>
                <a:lnTo>
                  <a:pt x="10500" y="6260"/>
                </a:lnTo>
                <a:lnTo>
                  <a:pt x="10443" y="6282"/>
                </a:lnTo>
                <a:lnTo>
                  <a:pt x="10384" y="6305"/>
                </a:lnTo>
                <a:lnTo>
                  <a:pt x="10327" y="6329"/>
                </a:lnTo>
                <a:lnTo>
                  <a:pt x="10270" y="6353"/>
                </a:lnTo>
                <a:lnTo>
                  <a:pt x="10214" y="6378"/>
                </a:lnTo>
                <a:lnTo>
                  <a:pt x="10157" y="6403"/>
                </a:lnTo>
                <a:lnTo>
                  <a:pt x="10102" y="6429"/>
                </a:lnTo>
                <a:lnTo>
                  <a:pt x="10047" y="6456"/>
                </a:lnTo>
                <a:lnTo>
                  <a:pt x="9992" y="6483"/>
                </a:lnTo>
                <a:lnTo>
                  <a:pt x="9937" y="6512"/>
                </a:lnTo>
                <a:lnTo>
                  <a:pt x="9883" y="6540"/>
                </a:lnTo>
                <a:lnTo>
                  <a:pt x="9829" y="6569"/>
                </a:lnTo>
                <a:lnTo>
                  <a:pt x="9775" y="6599"/>
                </a:lnTo>
                <a:lnTo>
                  <a:pt x="9722" y="6630"/>
                </a:lnTo>
                <a:lnTo>
                  <a:pt x="9669" y="6660"/>
                </a:lnTo>
                <a:lnTo>
                  <a:pt x="9618" y="6691"/>
                </a:lnTo>
                <a:lnTo>
                  <a:pt x="9566" y="6723"/>
                </a:lnTo>
                <a:lnTo>
                  <a:pt x="9515" y="6756"/>
                </a:lnTo>
                <a:lnTo>
                  <a:pt x="9463" y="6790"/>
                </a:lnTo>
                <a:lnTo>
                  <a:pt x="9413" y="6823"/>
                </a:lnTo>
                <a:lnTo>
                  <a:pt x="9364" y="6857"/>
                </a:lnTo>
                <a:lnTo>
                  <a:pt x="9313" y="6892"/>
                </a:lnTo>
                <a:lnTo>
                  <a:pt x="9264" y="6928"/>
                </a:lnTo>
                <a:lnTo>
                  <a:pt x="9216" y="6964"/>
                </a:lnTo>
                <a:lnTo>
                  <a:pt x="9168" y="7001"/>
                </a:lnTo>
                <a:lnTo>
                  <a:pt x="9120" y="7038"/>
                </a:lnTo>
                <a:lnTo>
                  <a:pt x="9072" y="7075"/>
                </a:lnTo>
                <a:lnTo>
                  <a:pt x="9025" y="7113"/>
                </a:lnTo>
                <a:lnTo>
                  <a:pt x="8980" y="7152"/>
                </a:lnTo>
                <a:lnTo>
                  <a:pt x="8934" y="7191"/>
                </a:lnTo>
                <a:lnTo>
                  <a:pt x="8889" y="7231"/>
                </a:lnTo>
                <a:lnTo>
                  <a:pt x="8844" y="7271"/>
                </a:lnTo>
                <a:lnTo>
                  <a:pt x="8800" y="7312"/>
                </a:lnTo>
                <a:lnTo>
                  <a:pt x="8756" y="7353"/>
                </a:lnTo>
                <a:lnTo>
                  <a:pt x="8712" y="7394"/>
                </a:lnTo>
                <a:lnTo>
                  <a:pt x="8671" y="7437"/>
                </a:lnTo>
                <a:lnTo>
                  <a:pt x="8627" y="7480"/>
                </a:lnTo>
                <a:lnTo>
                  <a:pt x="8587" y="7522"/>
                </a:lnTo>
                <a:lnTo>
                  <a:pt x="8545" y="7567"/>
                </a:lnTo>
                <a:lnTo>
                  <a:pt x="8505" y="7610"/>
                </a:lnTo>
                <a:lnTo>
                  <a:pt x="8464" y="7655"/>
                </a:lnTo>
                <a:lnTo>
                  <a:pt x="8425" y="7700"/>
                </a:lnTo>
                <a:lnTo>
                  <a:pt x="8386" y="7745"/>
                </a:lnTo>
                <a:lnTo>
                  <a:pt x="8348" y="7791"/>
                </a:lnTo>
                <a:lnTo>
                  <a:pt x="8310" y="7838"/>
                </a:lnTo>
                <a:lnTo>
                  <a:pt x="8272" y="7885"/>
                </a:lnTo>
                <a:lnTo>
                  <a:pt x="8237" y="7932"/>
                </a:lnTo>
                <a:lnTo>
                  <a:pt x="8201" y="7980"/>
                </a:lnTo>
                <a:lnTo>
                  <a:pt x="8165" y="8028"/>
                </a:lnTo>
                <a:lnTo>
                  <a:pt x="8130" y="8076"/>
                </a:lnTo>
                <a:lnTo>
                  <a:pt x="8096" y="8125"/>
                </a:lnTo>
                <a:lnTo>
                  <a:pt x="8063" y="8174"/>
                </a:lnTo>
                <a:lnTo>
                  <a:pt x="8029" y="8224"/>
                </a:lnTo>
                <a:lnTo>
                  <a:pt x="7997" y="8275"/>
                </a:lnTo>
                <a:lnTo>
                  <a:pt x="7964" y="8325"/>
                </a:lnTo>
                <a:lnTo>
                  <a:pt x="7933" y="8376"/>
                </a:lnTo>
                <a:lnTo>
                  <a:pt x="7903" y="8427"/>
                </a:lnTo>
                <a:lnTo>
                  <a:pt x="7873" y="8479"/>
                </a:lnTo>
                <a:lnTo>
                  <a:pt x="7844" y="8531"/>
                </a:lnTo>
                <a:lnTo>
                  <a:pt x="7816" y="8583"/>
                </a:lnTo>
                <a:lnTo>
                  <a:pt x="7787" y="8636"/>
                </a:lnTo>
                <a:lnTo>
                  <a:pt x="7759" y="8690"/>
                </a:lnTo>
                <a:lnTo>
                  <a:pt x="7733" y="8743"/>
                </a:lnTo>
                <a:lnTo>
                  <a:pt x="7708" y="8797"/>
                </a:lnTo>
                <a:lnTo>
                  <a:pt x="7681" y="8851"/>
                </a:lnTo>
                <a:lnTo>
                  <a:pt x="7657" y="8906"/>
                </a:lnTo>
                <a:lnTo>
                  <a:pt x="7633" y="8961"/>
                </a:lnTo>
                <a:lnTo>
                  <a:pt x="7609" y="9015"/>
                </a:lnTo>
                <a:lnTo>
                  <a:pt x="7588" y="9071"/>
                </a:lnTo>
                <a:lnTo>
                  <a:pt x="7565" y="9127"/>
                </a:lnTo>
                <a:lnTo>
                  <a:pt x="7545" y="9183"/>
                </a:lnTo>
                <a:lnTo>
                  <a:pt x="7523" y="9241"/>
                </a:lnTo>
                <a:lnTo>
                  <a:pt x="7504" y="9297"/>
                </a:lnTo>
                <a:lnTo>
                  <a:pt x="7485" y="9354"/>
                </a:lnTo>
                <a:lnTo>
                  <a:pt x="7467" y="9412"/>
                </a:lnTo>
                <a:lnTo>
                  <a:pt x="7449" y="9469"/>
                </a:lnTo>
                <a:lnTo>
                  <a:pt x="7432" y="9528"/>
                </a:lnTo>
                <a:lnTo>
                  <a:pt x="7415" y="9586"/>
                </a:lnTo>
                <a:lnTo>
                  <a:pt x="7400" y="9644"/>
                </a:lnTo>
                <a:lnTo>
                  <a:pt x="7385" y="9704"/>
                </a:lnTo>
                <a:lnTo>
                  <a:pt x="7372" y="9763"/>
                </a:lnTo>
                <a:lnTo>
                  <a:pt x="7359" y="9821"/>
                </a:lnTo>
                <a:lnTo>
                  <a:pt x="7346" y="9882"/>
                </a:lnTo>
                <a:lnTo>
                  <a:pt x="7334" y="9941"/>
                </a:lnTo>
                <a:lnTo>
                  <a:pt x="7323" y="10002"/>
                </a:lnTo>
                <a:lnTo>
                  <a:pt x="7313" y="10063"/>
                </a:lnTo>
                <a:lnTo>
                  <a:pt x="7304" y="10123"/>
                </a:lnTo>
                <a:lnTo>
                  <a:pt x="7295" y="10184"/>
                </a:lnTo>
                <a:lnTo>
                  <a:pt x="7287" y="10246"/>
                </a:lnTo>
                <a:lnTo>
                  <a:pt x="7281" y="10306"/>
                </a:lnTo>
                <a:lnTo>
                  <a:pt x="7275" y="10368"/>
                </a:lnTo>
                <a:lnTo>
                  <a:pt x="7269" y="10430"/>
                </a:lnTo>
                <a:lnTo>
                  <a:pt x="7264" y="10491"/>
                </a:lnTo>
                <a:lnTo>
                  <a:pt x="7261" y="10554"/>
                </a:lnTo>
                <a:lnTo>
                  <a:pt x="7258" y="10617"/>
                </a:lnTo>
                <a:lnTo>
                  <a:pt x="7256" y="10679"/>
                </a:lnTo>
                <a:lnTo>
                  <a:pt x="7255" y="10742"/>
                </a:lnTo>
                <a:lnTo>
                  <a:pt x="7255" y="10805"/>
                </a:lnTo>
                <a:lnTo>
                  <a:pt x="7255" y="10805"/>
                </a:lnTo>
                <a:lnTo>
                  <a:pt x="7255" y="10869"/>
                </a:lnTo>
                <a:lnTo>
                  <a:pt x="7256" y="10931"/>
                </a:lnTo>
                <a:lnTo>
                  <a:pt x="7258" y="10993"/>
                </a:lnTo>
                <a:lnTo>
                  <a:pt x="7261" y="11056"/>
                </a:lnTo>
                <a:lnTo>
                  <a:pt x="7264" y="11118"/>
                </a:lnTo>
                <a:lnTo>
                  <a:pt x="7269" y="11181"/>
                </a:lnTo>
                <a:lnTo>
                  <a:pt x="7275" y="11242"/>
                </a:lnTo>
                <a:lnTo>
                  <a:pt x="7281" y="11304"/>
                </a:lnTo>
                <a:lnTo>
                  <a:pt x="7287" y="11365"/>
                </a:lnTo>
                <a:lnTo>
                  <a:pt x="7295" y="11426"/>
                </a:lnTo>
                <a:lnTo>
                  <a:pt x="7304" y="11487"/>
                </a:lnTo>
                <a:lnTo>
                  <a:pt x="7313" y="11548"/>
                </a:lnTo>
                <a:lnTo>
                  <a:pt x="7323" y="11608"/>
                </a:lnTo>
                <a:lnTo>
                  <a:pt x="7334" y="11669"/>
                </a:lnTo>
                <a:lnTo>
                  <a:pt x="7346" y="11728"/>
                </a:lnTo>
                <a:lnTo>
                  <a:pt x="7359" y="11788"/>
                </a:lnTo>
                <a:lnTo>
                  <a:pt x="7372" y="11847"/>
                </a:lnTo>
                <a:lnTo>
                  <a:pt x="7385" y="11907"/>
                </a:lnTo>
                <a:lnTo>
                  <a:pt x="7400" y="11966"/>
                </a:lnTo>
                <a:lnTo>
                  <a:pt x="7415" y="12024"/>
                </a:lnTo>
                <a:lnTo>
                  <a:pt x="7432" y="12083"/>
                </a:lnTo>
                <a:lnTo>
                  <a:pt x="7449" y="12141"/>
                </a:lnTo>
                <a:lnTo>
                  <a:pt x="7467" y="12198"/>
                </a:lnTo>
                <a:lnTo>
                  <a:pt x="7485" y="12255"/>
                </a:lnTo>
                <a:lnTo>
                  <a:pt x="7504" y="12312"/>
                </a:lnTo>
                <a:lnTo>
                  <a:pt x="7523" y="12370"/>
                </a:lnTo>
                <a:lnTo>
                  <a:pt x="7545" y="12427"/>
                </a:lnTo>
                <a:lnTo>
                  <a:pt x="7565" y="12483"/>
                </a:lnTo>
                <a:lnTo>
                  <a:pt x="7588" y="12539"/>
                </a:lnTo>
                <a:lnTo>
                  <a:pt x="7609" y="12594"/>
                </a:lnTo>
                <a:lnTo>
                  <a:pt x="7633" y="12650"/>
                </a:lnTo>
                <a:lnTo>
                  <a:pt x="7657" y="12705"/>
                </a:lnTo>
                <a:lnTo>
                  <a:pt x="7681" y="12759"/>
                </a:lnTo>
                <a:lnTo>
                  <a:pt x="7708" y="12813"/>
                </a:lnTo>
                <a:lnTo>
                  <a:pt x="7733" y="12867"/>
                </a:lnTo>
                <a:lnTo>
                  <a:pt x="7759" y="12921"/>
                </a:lnTo>
                <a:lnTo>
                  <a:pt x="7787" y="12974"/>
                </a:lnTo>
                <a:lnTo>
                  <a:pt x="7816" y="13027"/>
                </a:lnTo>
                <a:lnTo>
                  <a:pt x="7844" y="13080"/>
                </a:lnTo>
                <a:lnTo>
                  <a:pt x="7873" y="13131"/>
                </a:lnTo>
                <a:lnTo>
                  <a:pt x="7903" y="13182"/>
                </a:lnTo>
                <a:lnTo>
                  <a:pt x="7933" y="13234"/>
                </a:lnTo>
                <a:lnTo>
                  <a:pt x="7964" y="13285"/>
                </a:lnTo>
                <a:lnTo>
                  <a:pt x="7997" y="13336"/>
                </a:lnTo>
                <a:lnTo>
                  <a:pt x="8029" y="13386"/>
                </a:lnTo>
                <a:lnTo>
                  <a:pt x="8063" y="13435"/>
                </a:lnTo>
                <a:lnTo>
                  <a:pt x="8096" y="13485"/>
                </a:lnTo>
                <a:lnTo>
                  <a:pt x="8130" y="13533"/>
                </a:lnTo>
                <a:lnTo>
                  <a:pt x="8165" y="13583"/>
                </a:lnTo>
                <a:lnTo>
                  <a:pt x="8201" y="13631"/>
                </a:lnTo>
                <a:lnTo>
                  <a:pt x="8237" y="13679"/>
                </a:lnTo>
                <a:lnTo>
                  <a:pt x="8272" y="13726"/>
                </a:lnTo>
                <a:lnTo>
                  <a:pt x="8310" y="13772"/>
                </a:lnTo>
                <a:lnTo>
                  <a:pt x="8348" y="13818"/>
                </a:lnTo>
                <a:lnTo>
                  <a:pt x="8386" y="13865"/>
                </a:lnTo>
                <a:lnTo>
                  <a:pt x="8425" y="13910"/>
                </a:lnTo>
                <a:lnTo>
                  <a:pt x="8464" y="13955"/>
                </a:lnTo>
                <a:lnTo>
                  <a:pt x="8505" y="14000"/>
                </a:lnTo>
                <a:lnTo>
                  <a:pt x="8545" y="14043"/>
                </a:lnTo>
                <a:lnTo>
                  <a:pt x="8587" y="14088"/>
                </a:lnTo>
                <a:lnTo>
                  <a:pt x="8627" y="14130"/>
                </a:lnTo>
                <a:lnTo>
                  <a:pt x="8671" y="14174"/>
                </a:lnTo>
                <a:lnTo>
                  <a:pt x="8712" y="14215"/>
                </a:lnTo>
                <a:lnTo>
                  <a:pt x="8756" y="14257"/>
                </a:lnTo>
                <a:lnTo>
                  <a:pt x="8800" y="14298"/>
                </a:lnTo>
                <a:lnTo>
                  <a:pt x="8844" y="14339"/>
                </a:lnTo>
                <a:lnTo>
                  <a:pt x="8889" y="14379"/>
                </a:lnTo>
                <a:lnTo>
                  <a:pt x="8934" y="14419"/>
                </a:lnTo>
                <a:lnTo>
                  <a:pt x="8980" y="14458"/>
                </a:lnTo>
                <a:lnTo>
                  <a:pt x="9025" y="14497"/>
                </a:lnTo>
                <a:lnTo>
                  <a:pt x="9072" y="14535"/>
                </a:lnTo>
                <a:lnTo>
                  <a:pt x="9120" y="14573"/>
                </a:lnTo>
                <a:lnTo>
                  <a:pt x="9168" y="14609"/>
                </a:lnTo>
                <a:lnTo>
                  <a:pt x="9216" y="14646"/>
                </a:lnTo>
                <a:lnTo>
                  <a:pt x="9264" y="14682"/>
                </a:lnTo>
                <a:lnTo>
                  <a:pt x="9313" y="14718"/>
                </a:lnTo>
                <a:lnTo>
                  <a:pt x="9364" y="14752"/>
                </a:lnTo>
                <a:lnTo>
                  <a:pt x="9413" y="14786"/>
                </a:lnTo>
                <a:lnTo>
                  <a:pt x="9463" y="14821"/>
                </a:lnTo>
                <a:lnTo>
                  <a:pt x="9515" y="14854"/>
                </a:lnTo>
                <a:lnTo>
                  <a:pt x="9566" y="14887"/>
                </a:lnTo>
                <a:lnTo>
                  <a:pt x="9618" y="14919"/>
                </a:lnTo>
                <a:lnTo>
                  <a:pt x="9669" y="14950"/>
                </a:lnTo>
                <a:lnTo>
                  <a:pt x="9722" y="14981"/>
                </a:lnTo>
                <a:lnTo>
                  <a:pt x="9775" y="15012"/>
                </a:lnTo>
                <a:lnTo>
                  <a:pt x="9829" y="15041"/>
                </a:lnTo>
                <a:lnTo>
                  <a:pt x="9883" y="15070"/>
                </a:lnTo>
                <a:lnTo>
                  <a:pt x="9937" y="15099"/>
                </a:lnTo>
                <a:lnTo>
                  <a:pt x="9992" y="15127"/>
                </a:lnTo>
                <a:lnTo>
                  <a:pt x="10047" y="15155"/>
                </a:lnTo>
                <a:lnTo>
                  <a:pt x="10102" y="15181"/>
                </a:lnTo>
                <a:lnTo>
                  <a:pt x="10157" y="15207"/>
                </a:lnTo>
                <a:lnTo>
                  <a:pt x="10214" y="15232"/>
                </a:lnTo>
                <a:lnTo>
                  <a:pt x="10270" y="15257"/>
                </a:lnTo>
                <a:lnTo>
                  <a:pt x="10327" y="15281"/>
                </a:lnTo>
                <a:lnTo>
                  <a:pt x="10384" y="15304"/>
                </a:lnTo>
                <a:lnTo>
                  <a:pt x="10443" y="15327"/>
                </a:lnTo>
                <a:lnTo>
                  <a:pt x="10500" y="15350"/>
                </a:lnTo>
                <a:lnTo>
                  <a:pt x="10558" y="15372"/>
                </a:lnTo>
                <a:lnTo>
                  <a:pt x="10616" y="15392"/>
                </a:lnTo>
                <a:lnTo>
                  <a:pt x="10676" y="15413"/>
                </a:lnTo>
                <a:lnTo>
                  <a:pt x="10735" y="15432"/>
                </a:lnTo>
                <a:lnTo>
                  <a:pt x="10795" y="15451"/>
                </a:lnTo>
                <a:lnTo>
                  <a:pt x="10855" y="15469"/>
                </a:lnTo>
                <a:lnTo>
                  <a:pt x="10915" y="15487"/>
                </a:lnTo>
                <a:lnTo>
                  <a:pt x="10976" y="15503"/>
                </a:lnTo>
                <a:lnTo>
                  <a:pt x="11036" y="15519"/>
                </a:lnTo>
                <a:lnTo>
                  <a:pt x="11097" y="15535"/>
                </a:lnTo>
                <a:lnTo>
                  <a:pt x="11159" y="15550"/>
                </a:lnTo>
                <a:lnTo>
                  <a:pt x="11221" y="15564"/>
                </a:lnTo>
                <a:lnTo>
                  <a:pt x="11283" y="15578"/>
                </a:lnTo>
                <a:lnTo>
                  <a:pt x="11345" y="15590"/>
                </a:lnTo>
                <a:lnTo>
                  <a:pt x="11408" y="15602"/>
                </a:lnTo>
                <a:lnTo>
                  <a:pt x="11471" y="15613"/>
                </a:lnTo>
                <a:lnTo>
                  <a:pt x="11534" y="15623"/>
                </a:lnTo>
                <a:lnTo>
                  <a:pt x="11597" y="15632"/>
                </a:lnTo>
                <a:lnTo>
                  <a:pt x="11661" y="15642"/>
                </a:lnTo>
                <a:lnTo>
                  <a:pt x="11724" y="15650"/>
                </a:lnTo>
                <a:lnTo>
                  <a:pt x="11789" y="15658"/>
                </a:lnTo>
                <a:lnTo>
                  <a:pt x="11854" y="15664"/>
                </a:lnTo>
                <a:lnTo>
                  <a:pt x="11918" y="15670"/>
                </a:lnTo>
                <a:lnTo>
                  <a:pt x="11983" y="15675"/>
                </a:lnTo>
                <a:lnTo>
                  <a:pt x="12048" y="15679"/>
                </a:lnTo>
                <a:lnTo>
                  <a:pt x="12113" y="15683"/>
                </a:lnTo>
                <a:lnTo>
                  <a:pt x="12179" y="15686"/>
                </a:lnTo>
                <a:lnTo>
                  <a:pt x="12245" y="15687"/>
                </a:lnTo>
                <a:lnTo>
                  <a:pt x="12310" y="15688"/>
                </a:lnTo>
                <a:lnTo>
                  <a:pt x="12376" y="15690"/>
                </a:lnTo>
                <a:lnTo>
                  <a:pt x="12376" y="15690"/>
                </a:lnTo>
                <a:lnTo>
                  <a:pt x="12441" y="15688"/>
                </a:lnTo>
                <a:lnTo>
                  <a:pt x="12506" y="15687"/>
                </a:lnTo>
                <a:lnTo>
                  <a:pt x="12571" y="15686"/>
                </a:lnTo>
                <a:lnTo>
                  <a:pt x="12635" y="15683"/>
                </a:lnTo>
                <a:lnTo>
                  <a:pt x="12699" y="15679"/>
                </a:lnTo>
                <a:lnTo>
                  <a:pt x="12764" y="15676"/>
                </a:lnTo>
                <a:lnTo>
                  <a:pt x="12827" y="15670"/>
                </a:lnTo>
                <a:lnTo>
                  <a:pt x="12891" y="15664"/>
                </a:lnTo>
                <a:lnTo>
                  <a:pt x="12953" y="15659"/>
                </a:lnTo>
                <a:lnTo>
                  <a:pt x="13017" y="15651"/>
                </a:lnTo>
                <a:lnTo>
                  <a:pt x="13079" y="15644"/>
                </a:lnTo>
                <a:lnTo>
                  <a:pt x="13143" y="15635"/>
                </a:lnTo>
                <a:lnTo>
                  <a:pt x="13205" y="15626"/>
                </a:lnTo>
                <a:lnTo>
                  <a:pt x="13267" y="15615"/>
                </a:lnTo>
                <a:lnTo>
                  <a:pt x="13328" y="15605"/>
                </a:lnTo>
                <a:lnTo>
                  <a:pt x="13389" y="15594"/>
                </a:lnTo>
                <a:lnTo>
                  <a:pt x="13452" y="15581"/>
                </a:lnTo>
                <a:lnTo>
                  <a:pt x="13513" y="15568"/>
                </a:lnTo>
                <a:lnTo>
                  <a:pt x="13573" y="15555"/>
                </a:lnTo>
                <a:lnTo>
                  <a:pt x="13634" y="15540"/>
                </a:lnTo>
                <a:lnTo>
                  <a:pt x="13694" y="15525"/>
                </a:lnTo>
                <a:lnTo>
                  <a:pt x="13754" y="15510"/>
                </a:lnTo>
                <a:lnTo>
                  <a:pt x="13814" y="15493"/>
                </a:lnTo>
                <a:lnTo>
                  <a:pt x="13873" y="15477"/>
                </a:lnTo>
                <a:lnTo>
                  <a:pt x="13931" y="15459"/>
                </a:lnTo>
                <a:lnTo>
                  <a:pt x="13990" y="15440"/>
                </a:lnTo>
                <a:lnTo>
                  <a:pt x="14049" y="15422"/>
                </a:lnTo>
                <a:lnTo>
                  <a:pt x="14108" y="15403"/>
                </a:lnTo>
                <a:lnTo>
                  <a:pt x="14165" y="15382"/>
                </a:lnTo>
                <a:lnTo>
                  <a:pt x="14223" y="15361"/>
                </a:lnTo>
                <a:lnTo>
                  <a:pt x="14279" y="15340"/>
                </a:lnTo>
                <a:lnTo>
                  <a:pt x="14337" y="15317"/>
                </a:lnTo>
                <a:lnTo>
                  <a:pt x="14393" y="15294"/>
                </a:lnTo>
                <a:lnTo>
                  <a:pt x="14449" y="15271"/>
                </a:lnTo>
                <a:lnTo>
                  <a:pt x="14504" y="15247"/>
                </a:lnTo>
                <a:lnTo>
                  <a:pt x="14560" y="15222"/>
                </a:lnTo>
                <a:lnTo>
                  <a:pt x="14615" y="15197"/>
                </a:lnTo>
                <a:lnTo>
                  <a:pt x="14670" y="15172"/>
                </a:lnTo>
                <a:lnTo>
                  <a:pt x="14724" y="15145"/>
                </a:lnTo>
                <a:lnTo>
                  <a:pt x="14778" y="15118"/>
                </a:lnTo>
                <a:lnTo>
                  <a:pt x="14832" y="15091"/>
                </a:lnTo>
                <a:lnTo>
                  <a:pt x="14885" y="15062"/>
                </a:lnTo>
                <a:lnTo>
                  <a:pt x="14937" y="15033"/>
                </a:lnTo>
                <a:lnTo>
                  <a:pt x="14990" y="15004"/>
                </a:lnTo>
                <a:lnTo>
                  <a:pt x="15093" y="14943"/>
                </a:lnTo>
                <a:lnTo>
                  <a:pt x="15196" y="14880"/>
                </a:lnTo>
                <a:lnTo>
                  <a:pt x="15296" y="14816"/>
                </a:lnTo>
                <a:lnTo>
                  <a:pt x="15394" y="14749"/>
                </a:lnTo>
                <a:lnTo>
                  <a:pt x="15491" y="14679"/>
                </a:lnTo>
                <a:lnTo>
                  <a:pt x="15587" y="14608"/>
                </a:lnTo>
                <a:lnTo>
                  <a:pt x="15679" y="14535"/>
                </a:lnTo>
                <a:lnTo>
                  <a:pt x="15772" y="14459"/>
                </a:lnTo>
                <a:lnTo>
                  <a:pt x="15860" y="14382"/>
                </a:lnTo>
                <a:lnTo>
                  <a:pt x="15948" y="14302"/>
                </a:lnTo>
                <a:lnTo>
                  <a:pt x="15948" y="14363"/>
                </a:lnTo>
                <a:lnTo>
                  <a:pt x="15948" y="14363"/>
                </a:lnTo>
                <a:lnTo>
                  <a:pt x="15860" y="14442"/>
                </a:lnTo>
                <a:lnTo>
                  <a:pt x="15771" y="14519"/>
                </a:lnTo>
                <a:lnTo>
                  <a:pt x="15678" y="14593"/>
                </a:lnTo>
                <a:lnTo>
                  <a:pt x="15585" y="14665"/>
                </a:lnTo>
                <a:lnTo>
                  <a:pt x="15490" y="14736"/>
                </a:lnTo>
                <a:lnTo>
                  <a:pt x="15393" y="14805"/>
                </a:lnTo>
                <a:lnTo>
                  <a:pt x="15293" y="14871"/>
                </a:lnTo>
                <a:lnTo>
                  <a:pt x="15193" y="14935"/>
                </a:lnTo>
                <a:lnTo>
                  <a:pt x="15091" y="14997"/>
                </a:lnTo>
                <a:lnTo>
                  <a:pt x="14986" y="15057"/>
                </a:lnTo>
                <a:lnTo>
                  <a:pt x="14882" y="15115"/>
                </a:lnTo>
                <a:lnTo>
                  <a:pt x="14775" y="15169"/>
                </a:lnTo>
                <a:lnTo>
                  <a:pt x="14666" y="15222"/>
                </a:lnTo>
                <a:lnTo>
                  <a:pt x="14612" y="15248"/>
                </a:lnTo>
                <a:lnTo>
                  <a:pt x="14557" y="15272"/>
                </a:lnTo>
                <a:lnTo>
                  <a:pt x="14501" y="15297"/>
                </a:lnTo>
                <a:lnTo>
                  <a:pt x="14446" y="15320"/>
                </a:lnTo>
                <a:lnTo>
                  <a:pt x="14389" y="15344"/>
                </a:lnTo>
                <a:lnTo>
                  <a:pt x="14333" y="15366"/>
                </a:lnTo>
                <a:lnTo>
                  <a:pt x="14277" y="15388"/>
                </a:lnTo>
                <a:lnTo>
                  <a:pt x="14219" y="15409"/>
                </a:lnTo>
                <a:lnTo>
                  <a:pt x="14162" y="15430"/>
                </a:lnTo>
                <a:lnTo>
                  <a:pt x="14104" y="15449"/>
                </a:lnTo>
                <a:lnTo>
                  <a:pt x="14047" y="15469"/>
                </a:lnTo>
                <a:lnTo>
                  <a:pt x="13988" y="15488"/>
                </a:lnTo>
                <a:lnTo>
                  <a:pt x="13929" y="15505"/>
                </a:lnTo>
                <a:lnTo>
                  <a:pt x="13870" y="15524"/>
                </a:lnTo>
                <a:lnTo>
                  <a:pt x="13810" y="15540"/>
                </a:lnTo>
                <a:lnTo>
                  <a:pt x="13752" y="15556"/>
                </a:lnTo>
                <a:lnTo>
                  <a:pt x="13692" y="15572"/>
                </a:lnTo>
                <a:lnTo>
                  <a:pt x="13630" y="15587"/>
                </a:lnTo>
                <a:lnTo>
                  <a:pt x="13571" y="15600"/>
                </a:lnTo>
                <a:lnTo>
                  <a:pt x="13509" y="15614"/>
                </a:lnTo>
                <a:lnTo>
                  <a:pt x="13449" y="15627"/>
                </a:lnTo>
                <a:lnTo>
                  <a:pt x="13388" y="15638"/>
                </a:lnTo>
                <a:lnTo>
                  <a:pt x="13326" y="15650"/>
                </a:lnTo>
                <a:lnTo>
                  <a:pt x="13265" y="15660"/>
                </a:lnTo>
                <a:lnTo>
                  <a:pt x="13202" y="15670"/>
                </a:lnTo>
                <a:lnTo>
                  <a:pt x="13140" y="15679"/>
                </a:lnTo>
                <a:lnTo>
                  <a:pt x="13078" y="15688"/>
                </a:lnTo>
                <a:lnTo>
                  <a:pt x="13015" y="15695"/>
                </a:lnTo>
                <a:lnTo>
                  <a:pt x="12952" y="15703"/>
                </a:lnTo>
                <a:lnTo>
                  <a:pt x="12890" y="15709"/>
                </a:lnTo>
                <a:lnTo>
                  <a:pt x="12826" y="15715"/>
                </a:lnTo>
                <a:lnTo>
                  <a:pt x="12762" y="15719"/>
                </a:lnTo>
                <a:lnTo>
                  <a:pt x="12698" y="15724"/>
                </a:lnTo>
                <a:lnTo>
                  <a:pt x="12634" y="15727"/>
                </a:lnTo>
                <a:lnTo>
                  <a:pt x="12571" y="15730"/>
                </a:lnTo>
                <a:lnTo>
                  <a:pt x="12506" y="15732"/>
                </a:lnTo>
                <a:lnTo>
                  <a:pt x="12441" y="15733"/>
                </a:lnTo>
                <a:lnTo>
                  <a:pt x="12376" y="15733"/>
                </a:lnTo>
                <a:lnTo>
                  <a:pt x="12376" y="15733"/>
                </a:lnTo>
                <a:lnTo>
                  <a:pt x="12309" y="15733"/>
                </a:lnTo>
                <a:lnTo>
                  <a:pt x="12243" y="15732"/>
                </a:lnTo>
                <a:lnTo>
                  <a:pt x="12176" y="15730"/>
                </a:lnTo>
                <a:lnTo>
                  <a:pt x="12110" y="15727"/>
                </a:lnTo>
                <a:lnTo>
                  <a:pt x="12044" y="15723"/>
                </a:lnTo>
                <a:lnTo>
                  <a:pt x="11980" y="15719"/>
                </a:lnTo>
                <a:lnTo>
                  <a:pt x="11914" y="15714"/>
                </a:lnTo>
                <a:lnTo>
                  <a:pt x="11849" y="15708"/>
                </a:lnTo>
                <a:lnTo>
                  <a:pt x="11784" y="15701"/>
                </a:lnTo>
                <a:lnTo>
                  <a:pt x="11719" y="15693"/>
                </a:lnTo>
                <a:lnTo>
                  <a:pt x="11655" y="15685"/>
                </a:lnTo>
                <a:lnTo>
                  <a:pt x="11590" y="15676"/>
                </a:lnTo>
                <a:lnTo>
                  <a:pt x="11526" y="15667"/>
                </a:lnTo>
                <a:lnTo>
                  <a:pt x="11463" y="15656"/>
                </a:lnTo>
                <a:lnTo>
                  <a:pt x="11399" y="15645"/>
                </a:lnTo>
                <a:lnTo>
                  <a:pt x="11336" y="15632"/>
                </a:lnTo>
                <a:lnTo>
                  <a:pt x="11273" y="15620"/>
                </a:lnTo>
                <a:lnTo>
                  <a:pt x="11211" y="15607"/>
                </a:lnTo>
                <a:lnTo>
                  <a:pt x="11149" y="15592"/>
                </a:lnTo>
                <a:lnTo>
                  <a:pt x="11086" y="15578"/>
                </a:lnTo>
                <a:lnTo>
                  <a:pt x="11024" y="15563"/>
                </a:lnTo>
                <a:lnTo>
                  <a:pt x="10963" y="15546"/>
                </a:lnTo>
                <a:lnTo>
                  <a:pt x="10902" y="15528"/>
                </a:lnTo>
                <a:lnTo>
                  <a:pt x="10841" y="15511"/>
                </a:lnTo>
                <a:lnTo>
                  <a:pt x="10781" y="15493"/>
                </a:lnTo>
                <a:lnTo>
                  <a:pt x="10721" y="15473"/>
                </a:lnTo>
                <a:lnTo>
                  <a:pt x="10661" y="15454"/>
                </a:lnTo>
                <a:lnTo>
                  <a:pt x="10601" y="15433"/>
                </a:lnTo>
                <a:lnTo>
                  <a:pt x="10542" y="15413"/>
                </a:lnTo>
                <a:lnTo>
                  <a:pt x="10483" y="15391"/>
                </a:lnTo>
                <a:lnTo>
                  <a:pt x="10425" y="15368"/>
                </a:lnTo>
                <a:lnTo>
                  <a:pt x="10367" y="15345"/>
                </a:lnTo>
                <a:lnTo>
                  <a:pt x="10308" y="15321"/>
                </a:lnTo>
                <a:lnTo>
                  <a:pt x="10251" y="15297"/>
                </a:lnTo>
                <a:lnTo>
                  <a:pt x="10194" y="15272"/>
                </a:lnTo>
                <a:lnTo>
                  <a:pt x="10138" y="15246"/>
                </a:lnTo>
                <a:lnTo>
                  <a:pt x="10082" y="15220"/>
                </a:lnTo>
                <a:lnTo>
                  <a:pt x="10025" y="15193"/>
                </a:lnTo>
                <a:lnTo>
                  <a:pt x="9970" y="15166"/>
                </a:lnTo>
                <a:lnTo>
                  <a:pt x="9915" y="15137"/>
                </a:lnTo>
                <a:lnTo>
                  <a:pt x="9860" y="15109"/>
                </a:lnTo>
                <a:lnTo>
                  <a:pt x="9806" y="15079"/>
                </a:lnTo>
                <a:lnTo>
                  <a:pt x="9752" y="15049"/>
                </a:lnTo>
                <a:lnTo>
                  <a:pt x="9698" y="15018"/>
                </a:lnTo>
                <a:lnTo>
                  <a:pt x="9645" y="14988"/>
                </a:lnTo>
                <a:lnTo>
                  <a:pt x="9593" y="14956"/>
                </a:lnTo>
                <a:lnTo>
                  <a:pt x="9541" y="14924"/>
                </a:lnTo>
                <a:lnTo>
                  <a:pt x="9488" y="14890"/>
                </a:lnTo>
                <a:lnTo>
                  <a:pt x="9438" y="14857"/>
                </a:lnTo>
                <a:lnTo>
                  <a:pt x="9386" y="14823"/>
                </a:lnTo>
                <a:lnTo>
                  <a:pt x="9336" y="14788"/>
                </a:lnTo>
                <a:lnTo>
                  <a:pt x="9286" y="14753"/>
                </a:lnTo>
                <a:lnTo>
                  <a:pt x="9236" y="14717"/>
                </a:lnTo>
                <a:lnTo>
                  <a:pt x="9187" y="14681"/>
                </a:lnTo>
                <a:lnTo>
                  <a:pt x="9139" y="14644"/>
                </a:lnTo>
                <a:lnTo>
                  <a:pt x="9090" y="14607"/>
                </a:lnTo>
                <a:lnTo>
                  <a:pt x="9043" y="14568"/>
                </a:lnTo>
                <a:lnTo>
                  <a:pt x="8995" y="14530"/>
                </a:lnTo>
                <a:lnTo>
                  <a:pt x="8949" y="14491"/>
                </a:lnTo>
                <a:lnTo>
                  <a:pt x="8903" y="14451"/>
                </a:lnTo>
                <a:lnTo>
                  <a:pt x="8858" y="14411"/>
                </a:lnTo>
                <a:lnTo>
                  <a:pt x="8812" y="14370"/>
                </a:lnTo>
                <a:lnTo>
                  <a:pt x="8768" y="14329"/>
                </a:lnTo>
                <a:lnTo>
                  <a:pt x="8723" y="14288"/>
                </a:lnTo>
                <a:lnTo>
                  <a:pt x="8680" y="14246"/>
                </a:lnTo>
                <a:lnTo>
                  <a:pt x="8637" y="14203"/>
                </a:lnTo>
                <a:lnTo>
                  <a:pt x="8594" y="14160"/>
                </a:lnTo>
                <a:lnTo>
                  <a:pt x="8552" y="14116"/>
                </a:lnTo>
                <a:lnTo>
                  <a:pt x="8511" y="14073"/>
                </a:lnTo>
                <a:lnTo>
                  <a:pt x="8470" y="14028"/>
                </a:lnTo>
                <a:lnTo>
                  <a:pt x="8430" y="13984"/>
                </a:lnTo>
                <a:lnTo>
                  <a:pt x="8390" y="13938"/>
                </a:lnTo>
                <a:lnTo>
                  <a:pt x="8350" y="13892"/>
                </a:lnTo>
                <a:lnTo>
                  <a:pt x="8312" y="13846"/>
                </a:lnTo>
                <a:lnTo>
                  <a:pt x="8274" y="13799"/>
                </a:lnTo>
                <a:lnTo>
                  <a:pt x="8237" y="13752"/>
                </a:lnTo>
                <a:lnTo>
                  <a:pt x="8199" y="13704"/>
                </a:lnTo>
                <a:lnTo>
                  <a:pt x="8162" y="13656"/>
                </a:lnTo>
                <a:lnTo>
                  <a:pt x="8127" y="13608"/>
                </a:lnTo>
                <a:lnTo>
                  <a:pt x="8091" y="13559"/>
                </a:lnTo>
                <a:lnTo>
                  <a:pt x="8058" y="13509"/>
                </a:lnTo>
                <a:lnTo>
                  <a:pt x="8023" y="13459"/>
                </a:lnTo>
                <a:lnTo>
                  <a:pt x="7990" y="13409"/>
                </a:lnTo>
                <a:lnTo>
                  <a:pt x="7957" y="13359"/>
                </a:lnTo>
                <a:lnTo>
                  <a:pt x="7925" y="13307"/>
                </a:lnTo>
                <a:lnTo>
                  <a:pt x="7894" y="13256"/>
                </a:lnTo>
                <a:lnTo>
                  <a:pt x="7862" y="13204"/>
                </a:lnTo>
                <a:lnTo>
                  <a:pt x="7832" y="13152"/>
                </a:lnTo>
                <a:lnTo>
                  <a:pt x="7804" y="13100"/>
                </a:lnTo>
                <a:lnTo>
                  <a:pt x="7774" y="13046"/>
                </a:lnTo>
                <a:lnTo>
                  <a:pt x="7746" y="12994"/>
                </a:lnTo>
                <a:lnTo>
                  <a:pt x="7719" y="12940"/>
                </a:lnTo>
                <a:lnTo>
                  <a:pt x="7691" y="12885"/>
                </a:lnTo>
                <a:lnTo>
                  <a:pt x="7666" y="12832"/>
                </a:lnTo>
                <a:lnTo>
                  <a:pt x="7639" y="12777"/>
                </a:lnTo>
                <a:lnTo>
                  <a:pt x="7614" y="12722"/>
                </a:lnTo>
                <a:lnTo>
                  <a:pt x="7590" y="12666"/>
                </a:lnTo>
                <a:lnTo>
                  <a:pt x="7568" y="12610"/>
                </a:lnTo>
                <a:lnTo>
                  <a:pt x="7545" y="12554"/>
                </a:lnTo>
                <a:lnTo>
                  <a:pt x="7522" y="12498"/>
                </a:lnTo>
                <a:lnTo>
                  <a:pt x="7500" y="12441"/>
                </a:lnTo>
                <a:lnTo>
                  <a:pt x="7480" y="12385"/>
                </a:lnTo>
                <a:lnTo>
                  <a:pt x="7460" y="12326"/>
                </a:lnTo>
                <a:lnTo>
                  <a:pt x="7440" y="12269"/>
                </a:lnTo>
                <a:lnTo>
                  <a:pt x="7422" y="12211"/>
                </a:lnTo>
                <a:lnTo>
                  <a:pt x="7404" y="12152"/>
                </a:lnTo>
                <a:lnTo>
                  <a:pt x="7388" y="12094"/>
                </a:lnTo>
                <a:lnTo>
                  <a:pt x="7371" y="12035"/>
                </a:lnTo>
                <a:lnTo>
                  <a:pt x="7355" y="11976"/>
                </a:lnTo>
                <a:lnTo>
                  <a:pt x="7341" y="11917"/>
                </a:lnTo>
                <a:lnTo>
                  <a:pt x="7327" y="11857"/>
                </a:lnTo>
                <a:lnTo>
                  <a:pt x="7313" y="11797"/>
                </a:lnTo>
                <a:lnTo>
                  <a:pt x="7300" y="11736"/>
                </a:lnTo>
                <a:lnTo>
                  <a:pt x="7289" y="11677"/>
                </a:lnTo>
                <a:lnTo>
                  <a:pt x="7277" y="11615"/>
                </a:lnTo>
                <a:lnTo>
                  <a:pt x="7268" y="11555"/>
                </a:lnTo>
                <a:lnTo>
                  <a:pt x="7258" y="11493"/>
                </a:lnTo>
                <a:lnTo>
                  <a:pt x="7250" y="11432"/>
                </a:lnTo>
                <a:lnTo>
                  <a:pt x="7241" y="11370"/>
                </a:lnTo>
                <a:lnTo>
                  <a:pt x="7234" y="11309"/>
                </a:lnTo>
                <a:lnTo>
                  <a:pt x="7228" y="11246"/>
                </a:lnTo>
                <a:lnTo>
                  <a:pt x="7223" y="11184"/>
                </a:lnTo>
                <a:lnTo>
                  <a:pt x="7219" y="11121"/>
                </a:lnTo>
                <a:lnTo>
                  <a:pt x="7215" y="11058"/>
                </a:lnTo>
                <a:lnTo>
                  <a:pt x="7211" y="10995"/>
                </a:lnTo>
                <a:lnTo>
                  <a:pt x="7210" y="10933"/>
                </a:lnTo>
                <a:lnTo>
                  <a:pt x="7208" y="10869"/>
                </a:lnTo>
                <a:lnTo>
                  <a:pt x="7208" y="10805"/>
                </a:lnTo>
                <a:lnTo>
                  <a:pt x="7208" y="10805"/>
                </a:lnTo>
                <a:close/>
                <a:moveTo>
                  <a:pt x="5026" y="10805"/>
                </a:moveTo>
                <a:lnTo>
                  <a:pt x="5026" y="10805"/>
                </a:lnTo>
                <a:lnTo>
                  <a:pt x="5026" y="10714"/>
                </a:lnTo>
                <a:lnTo>
                  <a:pt x="5028" y="10624"/>
                </a:lnTo>
                <a:lnTo>
                  <a:pt x="5031" y="10535"/>
                </a:lnTo>
                <a:lnTo>
                  <a:pt x="5035" y="10444"/>
                </a:lnTo>
                <a:lnTo>
                  <a:pt x="5040" y="10355"/>
                </a:lnTo>
                <a:lnTo>
                  <a:pt x="5047" y="10266"/>
                </a:lnTo>
                <a:lnTo>
                  <a:pt x="5055" y="10178"/>
                </a:lnTo>
                <a:lnTo>
                  <a:pt x="5064" y="10089"/>
                </a:lnTo>
                <a:lnTo>
                  <a:pt x="5074" y="10001"/>
                </a:lnTo>
                <a:lnTo>
                  <a:pt x="5085" y="9914"/>
                </a:lnTo>
                <a:lnTo>
                  <a:pt x="5098" y="9826"/>
                </a:lnTo>
                <a:lnTo>
                  <a:pt x="5111" y="9739"/>
                </a:lnTo>
                <a:lnTo>
                  <a:pt x="5125" y="9652"/>
                </a:lnTo>
                <a:lnTo>
                  <a:pt x="5141" y="9566"/>
                </a:lnTo>
                <a:lnTo>
                  <a:pt x="5158" y="9480"/>
                </a:lnTo>
                <a:lnTo>
                  <a:pt x="5176" y="9394"/>
                </a:lnTo>
                <a:lnTo>
                  <a:pt x="5195" y="9309"/>
                </a:lnTo>
                <a:lnTo>
                  <a:pt x="5214" y="9225"/>
                </a:lnTo>
                <a:lnTo>
                  <a:pt x="5236" y="9140"/>
                </a:lnTo>
                <a:lnTo>
                  <a:pt x="5257" y="9055"/>
                </a:lnTo>
                <a:lnTo>
                  <a:pt x="5281" y="8972"/>
                </a:lnTo>
                <a:lnTo>
                  <a:pt x="5305" y="8889"/>
                </a:lnTo>
                <a:lnTo>
                  <a:pt x="5330" y="8805"/>
                </a:lnTo>
                <a:lnTo>
                  <a:pt x="5357" y="8723"/>
                </a:lnTo>
                <a:lnTo>
                  <a:pt x="5384" y="8642"/>
                </a:lnTo>
                <a:lnTo>
                  <a:pt x="5413" y="8559"/>
                </a:lnTo>
                <a:lnTo>
                  <a:pt x="5442" y="8478"/>
                </a:lnTo>
                <a:lnTo>
                  <a:pt x="5473" y="8398"/>
                </a:lnTo>
                <a:lnTo>
                  <a:pt x="5504" y="8317"/>
                </a:lnTo>
                <a:lnTo>
                  <a:pt x="5537" y="8238"/>
                </a:lnTo>
                <a:lnTo>
                  <a:pt x="5570" y="8158"/>
                </a:lnTo>
                <a:lnTo>
                  <a:pt x="5605" y="8079"/>
                </a:lnTo>
                <a:lnTo>
                  <a:pt x="5640" y="8001"/>
                </a:lnTo>
                <a:lnTo>
                  <a:pt x="5676" y="7924"/>
                </a:lnTo>
                <a:lnTo>
                  <a:pt x="5714" y="7846"/>
                </a:lnTo>
                <a:lnTo>
                  <a:pt x="5751" y="7769"/>
                </a:lnTo>
                <a:lnTo>
                  <a:pt x="5791" y="7693"/>
                </a:lnTo>
                <a:lnTo>
                  <a:pt x="5831" y="7617"/>
                </a:lnTo>
                <a:lnTo>
                  <a:pt x="5872" y="7542"/>
                </a:lnTo>
                <a:lnTo>
                  <a:pt x="5914" y="7466"/>
                </a:lnTo>
                <a:lnTo>
                  <a:pt x="5957" y="7393"/>
                </a:lnTo>
                <a:lnTo>
                  <a:pt x="6001" y="7319"/>
                </a:lnTo>
                <a:lnTo>
                  <a:pt x="6046" y="7246"/>
                </a:lnTo>
                <a:lnTo>
                  <a:pt x="6092" y="7174"/>
                </a:lnTo>
                <a:lnTo>
                  <a:pt x="6138" y="7102"/>
                </a:lnTo>
                <a:lnTo>
                  <a:pt x="6185" y="7030"/>
                </a:lnTo>
                <a:lnTo>
                  <a:pt x="6233" y="6959"/>
                </a:lnTo>
                <a:lnTo>
                  <a:pt x="6282" y="6889"/>
                </a:lnTo>
                <a:lnTo>
                  <a:pt x="6333" y="6819"/>
                </a:lnTo>
                <a:lnTo>
                  <a:pt x="6384" y="6751"/>
                </a:lnTo>
                <a:lnTo>
                  <a:pt x="6436" y="6682"/>
                </a:lnTo>
                <a:lnTo>
                  <a:pt x="6488" y="6615"/>
                </a:lnTo>
                <a:lnTo>
                  <a:pt x="6541" y="6547"/>
                </a:lnTo>
                <a:lnTo>
                  <a:pt x="6595" y="6481"/>
                </a:lnTo>
                <a:lnTo>
                  <a:pt x="6650" y="6415"/>
                </a:lnTo>
                <a:lnTo>
                  <a:pt x="6707" y="6349"/>
                </a:lnTo>
                <a:lnTo>
                  <a:pt x="6763" y="6284"/>
                </a:lnTo>
                <a:lnTo>
                  <a:pt x="6821" y="6220"/>
                </a:lnTo>
                <a:lnTo>
                  <a:pt x="6878" y="6157"/>
                </a:lnTo>
                <a:lnTo>
                  <a:pt x="6938" y="6095"/>
                </a:lnTo>
                <a:lnTo>
                  <a:pt x="6997" y="6033"/>
                </a:lnTo>
                <a:lnTo>
                  <a:pt x="7058" y="5972"/>
                </a:lnTo>
                <a:lnTo>
                  <a:pt x="7119" y="5912"/>
                </a:lnTo>
                <a:lnTo>
                  <a:pt x="7181" y="5851"/>
                </a:lnTo>
                <a:lnTo>
                  <a:pt x="7244" y="5793"/>
                </a:lnTo>
                <a:lnTo>
                  <a:pt x="7307" y="5733"/>
                </a:lnTo>
                <a:lnTo>
                  <a:pt x="7372" y="5676"/>
                </a:lnTo>
                <a:lnTo>
                  <a:pt x="7437" y="5619"/>
                </a:lnTo>
                <a:lnTo>
                  <a:pt x="7503" y="5563"/>
                </a:lnTo>
                <a:lnTo>
                  <a:pt x="7569" y="5507"/>
                </a:lnTo>
                <a:lnTo>
                  <a:pt x="7636" y="5453"/>
                </a:lnTo>
                <a:lnTo>
                  <a:pt x="7703" y="5398"/>
                </a:lnTo>
                <a:lnTo>
                  <a:pt x="7771" y="5346"/>
                </a:lnTo>
                <a:lnTo>
                  <a:pt x="7841" y="5293"/>
                </a:lnTo>
                <a:lnTo>
                  <a:pt x="7910" y="5242"/>
                </a:lnTo>
                <a:lnTo>
                  <a:pt x="7981" y="5190"/>
                </a:lnTo>
                <a:lnTo>
                  <a:pt x="8052" y="5140"/>
                </a:lnTo>
                <a:lnTo>
                  <a:pt x="8124" y="5091"/>
                </a:lnTo>
                <a:lnTo>
                  <a:pt x="8196" y="5043"/>
                </a:lnTo>
                <a:lnTo>
                  <a:pt x="8269" y="4995"/>
                </a:lnTo>
                <a:lnTo>
                  <a:pt x="8343" y="4948"/>
                </a:lnTo>
                <a:lnTo>
                  <a:pt x="8418" y="4902"/>
                </a:lnTo>
                <a:lnTo>
                  <a:pt x="8492" y="4856"/>
                </a:lnTo>
                <a:lnTo>
                  <a:pt x="8567" y="4812"/>
                </a:lnTo>
                <a:lnTo>
                  <a:pt x="8644" y="4768"/>
                </a:lnTo>
                <a:lnTo>
                  <a:pt x="8721" y="4726"/>
                </a:lnTo>
                <a:lnTo>
                  <a:pt x="8798" y="4684"/>
                </a:lnTo>
                <a:lnTo>
                  <a:pt x="8876" y="4644"/>
                </a:lnTo>
                <a:lnTo>
                  <a:pt x="8953" y="4604"/>
                </a:lnTo>
                <a:lnTo>
                  <a:pt x="9033" y="4564"/>
                </a:lnTo>
                <a:lnTo>
                  <a:pt x="9112" y="4526"/>
                </a:lnTo>
                <a:lnTo>
                  <a:pt x="9192" y="4488"/>
                </a:lnTo>
                <a:lnTo>
                  <a:pt x="9272" y="4452"/>
                </a:lnTo>
                <a:lnTo>
                  <a:pt x="9354" y="4416"/>
                </a:lnTo>
                <a:lnTo>
                  <a:pt x="9435" y="4382"/>
                </a:lnTo>
                <a:lnTo>
                  <a:pt x="9518" y="4348"/>
                </a:lnTo>
                <a:lnTo>
                  <a:pt x="9601" y="4315"/>
                </a:lnTo>
                <a:lnTo>
                  <a:pt x="9684" y="4283"/>
                </a:lnTo>
                <a:lnTo>
                  <a:pt x="9768" y="4252"/>
                </a:lnTo>
                <a:lnTo>
                  <a:pt x="9851" y="4222"/>
                </a:lnTo>
                <a:lnTo>
                  <a:pt x="9937" y="4193"/>
                </a:lnTo>
                <a:lnTo>
                  <a:pt x="10022" y="4165"/>
                </a:lnTo>
                <a:lnTo>
                  <a:pt x="10107" y="4138"/>
                </a:lnTo>
                <a:lnTo>
                  <a:pt x="10193" y="4112"/>
                </a:lnTo>
                <a:lnTo>
                  <a:pt x="10279" y="4087"/>
                </a:lnTo>
                <a:lnTo>
                  <a:pt x="10366" y="4063"/>
                </a:lnTo>
                <a:lnTo>
                  <a:pt x="10453" y="4039"/>
                </a:lnTo>
                <a:lnTo>
                  <a:pt x="10541" y="4017"/>
                </a:lnTo>
                <a:lnTo>
                  <a:pt x="10630" y="3996"/>
                </a:lnTo>
                <a:lnTo>
                  <a:pt x="10718" y="3976"/>
                </a:lnTo>
                <a:lnTo>
                  <a:pt x="10807" y="3957"/>
                </a:lnTo>
                <a:lnTo>
                  <a:pt x="10897" y="3938"/>
                </a:lnTo>
                <a:lnTo>
                  <a:pt x="10987" y="3921"/>
                </a:lnTo>
                <a:lnTo>
                  <a:pt x="11077" y="3905"/>
                </a:lnTo>
                <a:lnTo>
                  <a:pt x="11168" y="3890"/>
                </a:lnTo>
                <a:lnTo>
                  <a:pt x="11258" y="3877"/>
                </a:lnTo>
                <a:lnTo>
                  <a:pt x="11350" y="3864"/>
                </a:lnTo>
                <a:lnTo>
                  <a:pt x="11441" y="3853"/>
                </a:lnTo>
                <a:lnTo>
                  <a:pt x="11534" y="3842"/>
                </a:lnTo>
                <a:lnTo>
                  <a:pt x="11626" y="3832"/>
                </a:lnTo>
                <a:lnTo>
                  <a:pt x="11718" y="3824"/>
                </a:lnTo>
                <a:lnTo>
                  <a:pt x="11812" y="3816"/>
                </a:lnTo>
                <a:lnTo>
                  <a:pt x="11905" y="3810"/>
                </a:lnTo>
                <a:lnTo>
                  <a:pt x="11999" y="3806"/>
                </a:lnTo>
                <a:lnTo>
                  <a:pt x="12092" y="3801"/>
                </a:lnTo>
                <a:lnTo>
                  <a:pt x="12187" y="3799"/>
                </a:lnTo>
                <a:lnTo>
                  <a:pt x="12282" y="3797"/>
                </a:lnTo>
                <a:lnTo>
                  <a:pt x="12376" y="3797"/>
                </a:lnTo>
                <a:lnTo>
                  <a:pt x="12376" y="3797"/>
                </a:lnTo>
                <a:lnTo>
                  <a:pt x="12497" y="3797"/>
                </a:lnTo>
                <a:lnTo>
                  <a:pt x="12619" y="3800"/>
                </a:lnTo>
                <a:lnTo>
                  <a:pt x="12738" y="3805"/>
                </a:lnTo>
                <a:lnTo>
                  <a:pt x="12858" y="3811"/>
                </a:lnTo>
                <a:lnTo>
                  <a:pt x="12977" y="3819"/>
                </a:lnTo>
                <a:lnTo>
                  <a:pt x="13096" y="3830"/>
                </a:lnTo>
                <a:lnTo>
                  <a:pt x="13214" y="3841"/>
                </a:lnTo>
                <a:lnTo>
                  <a:pt x="13332" y="3855"/>
                </a:lnTo>
                <a:lnTo>
                  <a:pt x="13449" y="3871"/>
                </a:lnTo>
                <a:lnTo>
                  <a:pt x="13566" y="3888"/>
                </a:lnTo>
                <a:lnTo>
                  <a:pt x="13682" y="3906"/>
                </a:lnTo>
                <a:lnTo>
                  <a:pt x="13797" y="3928"/>
                </a:lnTo>
                <a:lnTo>
                  <a:pt x="13911" y="3950"/>
                </a:lnTo>
                <a:lnTo>
                  <a:pt x="14025" y="3974"/>
                </a:lnTo>
                <a:lnTo>
                  <a:pt x="14139" y="4000"/>
                </a:lnTo>
                <a:lnTo>
                  <a:pt x="14252" y="4028"/>
                </a:lnTo>
                <a:lnTo>
                  <a:pt x="14363" y="4056"/>
                </a:lnTo>
                <a:lnTo>
                  <a:pt x="14475" y="4087"/>
                </a:lnTo>
                <a:lnTo>
                  <a:pt x="14585" y="4120"/>
                </a:lnTo>
                <a:lnTo>
                  <a:pt x="14695" y="4153"/>
                </a:lnTo>
                <a:lnTo>
                  <a:pt x="14803" y="4189"/>
                </a:lnTo>
                <a:lnTo>
                  <a:pt x="14912" y="4226"/>
                </a:lnTo>
                <a:lnTo>
                  <a:pt x="15019" y="4265"/>
                </a:lnTo>
                <a:lnTo>
                  <a:pt x="15126" y="4305"/>
                </a:lnTo>
                <a:lnTo>
                  <a:pt x="15232" y="4348"/>
                </a:lnTo>
                <a:lnTo>
                  <a:pt x="15337" y="4390"/>
                </a:lnTo>
                <a:lnTo>
                  <a:pt x="15441" y="4436"/>
                </a:lnTo>
                <a:lnTo>
                  <a:pt x="15544" y="4481"/>
                </a:lnTo>
                <a:lnTo>
                  <a:pt x="15646" y="4529"/>
                </a:lnTo>
                <a:lnTo>
                  <a:pt x="15748" y="4579"/>
                </a:lnTo>
                <a:lnTo>
                  <a:pt x="15848" y="4629"/>
                </a:lnTo>
                <a:lnTo>
                  <a:pt x="15948" y="4681"/>
                </a:lnTo>
                <a:lnTo>
                  <a:pt x="15948" y="4732"/>
                </a:lnTo>
                <a:lnTo>
                  <a:pt x="15948" y="4732"/>
                </a:lnTo>
                <a:lnTo>
                  <a:pt x="15848" y="4679"/>
                </a:lnTo>
                <a:lnTo>
                  <a:pt x="15748" y="4628"/>
                </a:lnTo>
                <a:lnTo>
                  <a:pt x="15647" y="4579"/>
                </a:lnTo>
                <a:lnTo>
                  <a:pt x="15544" y="4531"/>
                </a:lnTo>
                <a:lnTo>
                  <a:pt x="15441" y="4484"/>
                </a:lnTo>
                <a:lnTo>
                  <a:pt x="15338" y="4439"/>
                </a:lnTo>
                <a:lnTo>
                  <a:pt x="15232" y="4395"/>
                </a:lnTo>
                <a:lnTo>
                  <a:pt x="15127" y="4353"/>
                </a:lnTo>
                <a:lnTo>
                  <a:pt x="15020" y="4312"/>
                </a:lnTo>
                <a:lnTo>
                  <a:pt x="14912" y="4273"/>
                </a:lnTo>
                <a:lnTo>
                  <a:pt x="14804" y="4236"/>
                </a:lnTo>
                <a:lnTo>
                  <a:pt x="14695" y="4200"/>
                </a:lnTo>
                <a:lnTo>
                  <a:pt x="14586" y="4166"/>
                </a:lnTo>
                <a:lnTo>
                  <a:pt x="14476" y="4134"/>
                </a:lnTo>
                <a:lnTo>
                  <a:pt x="14364" y="4102"/>
                </a:lnTo>
                <a:lnTo>
                  <a:pt x="14253" y="4073"/>
                </a:lnTo>
                <a:lnTo>
                  <a:pt x="14140" y="4046"/>
                </a:lnTo>
                <a:lnTo>
                  <a:pt x="14026" y="4020"/>
                </a:lnTo>
                <a:lnTo>
                  <a:pt x="13912" y="3996"/>
                </a:lnTo>
                <a:lnTo>
                  <a:pt x="13797" y="3973"/>
                </a:lnTo>
                <a:lnTo>
                  <a:pt x="13682" y="3952"/>
                </a:lnTo>
                <a:lnTo>
                  <a:pt x="13567" y="3933"/>
                </a:lnTo>
                <a:lnTo>
                  <a:pt x="13449" y="3916"/>
                </a:lnTo>
                <a:lnTo>
                  <a:pt x="13333" y="3900"/>
                </a:lnTo>
                <a:lnTo>
                  <a:pt x="13216" y="3886"/>
                </a:lnTo>
                <a:lnTo>
                  <a:pt x="13097" y="3873"/>
                </a:lnTo>
                <a:lnTo>
                  <a:pt x="12978" y="3863"/>
                </a:lnTo>
                <a:lnTo>
                  <a:pt x="12858" y="3855"/>
                </a:lnTo>
                <a:lnTo>
                  <a:pt x="12738" y="3848"/>
                </a:lnTo>
                <a:lnTo>
                  <a:pt x="12619" y="3844"/>
                </a:lnTo>
                <a:lnTo>
                  <a:pt x="12497" y="3841"/>
                </a:lnTo>
                <a:lnTo>
                  <a:pt x="12376" y="3840"/>
                </a:lnTo>
                <a:lnTo>
                  <a:pt x="12376" y="3840"/>
                </a:lnTo>
                <a:lnTo>
                  <a:pt x="12282" y="3840"/>
                </a:lnTo>
                <a:lnTo>
                  <a:pt x="12188" y="3842"/>
                </a:lnTo>
                <a:lnTo>
                  <a:pt x="12095" y="3845"/>
                </a:lnTo>
                <a:lnTo>
                  <a:pt x="12001" y="3849"/>
                </a:lnTo>
                <a:lnTo>
                  <a:pt x="11908" y="3854"/>
                </a:lnTo>
                <a:lnTo>
                  <a:pt x="11815" y="3861"/>
                </a:lnTo>
                <a:lnTo>
                  <a:pt x="11723" y="3868"/>
                </a:lnTo>
                <a:lnTo>
                  <a:pt x="11631" y="3877"/>
                </a:lnTo>
                <a:lnTo>
                  <a:pt x="11538" y="3886"/>
                </a:lnTo>
                <a:lnTo>
                  <a:pt x="11447" y="3896"/>
                </a:lnTo>
                <a:lnTo>
                  <a:pt x="11356" y="3908"/>
                </a:lnTo>
                <a:lnTo>
                  <a:pt x="11265" y="3920"/>
                </a:lnTo>
                <a:lnTo>
                  <a:pt x="11175" y="3934"/>
                </a:lnTo>
                <a:lnTo>
                  <a:pt x="11085" y="3949"/>
                </a:lnTo>
                <a:lnTo>
                  <a:pt x="10995" y="3965"/>
                </a:lnTo>
                <a:lnTo>
                  <a:pt x="10907" y="3982"/>
                </a:lnTo>
                <a:lnTo>
                  <a:pt x="10817" y="4000"/>
                </a:lnTo>
                <a:lnTo>
                  <a:pt x="10729" y="4018"/>
                </a:lnTo>
                <a:lnTo>
                  <a:pt x="10640" y="4039"/>
                </a:lnTo>
                <a:lnTo>
                  <a:pt x="10553" y="4060"/>
                </a:lnTo>
                <a:lnTo>
                  <a:pt x="10465" y="4081"/>
                </a:lnTo>
                <a:lnTo>
                  <a:pt x="10379" y="4105"/>
                </a:lnTo>
                <a:lnTo>
                  <a:pt x="10293" y="4128"/>
                </a:lnTo>
                <a:lnTo>
                  <a:pt x="10206" y="4153"/>
                </a:lnTo>
                <a:lnTo>
                  <a:pt x="10121" y="4180"/>
                </a:lnTo>
                <a:lnTo>
                  <a:pt x="10036" y="4207"/>
                </a:lnTo>
                <a:lnTo>
                  <a:pt x="9951" y="4234"/>
                </a:lnTo>
                <a:lnTo>
                  <a:pt x="9867" y="4263"/>
                </a:lnTo>
                <a:lnTo>
                  <a:pt x="9783" y="4293"/>
                </a:lnTo>
                <a:lnTo>
                  <a:pt x="9700" y="4324"/>
                </a:lnTo>
                <a:lnTo>
                  <a:pt x="9618" y="4356"/>
                </a:lnTo>
                <a:lnTo>
                  <a:pt x="9536" y="4389"/>
                </a:lnTo>
                <a:lnTo>
                  <a:pt x="9455" y="4422"/>
                </a:lnTo>
                <a:lnTo>
                  <a:pt x="9373" y="4456"/>
                </a:lnTo>
                <a:lnTo>
                  <a:pt x="9293" y="4492"/>
                </a:lnTo>
                <a:lnTo>
                  <a:pt x="9212" y="4528"/>
                </a:lnTo>
                <a:lnTo>
                  <a:pt x="9133" y="4565"/>
                </a:lnTo>
                <a:lnTo>
                  <a:pt x="9054" y="4603"/>
                </a:lnTo>
                <a:lnTo>
                  <a:pt x="8975" y="4643"/>
                </a:lnTo>
                <a:lnTo>
                  <a:pt x="8897" y="4681"/>
                </a:lnTo>
                <a:lnTo>
                  <a:pt x="8820" y="4723"/>
                </a:lnTo>
                <a:lnTo>
                  <a:pt x="8744" y="4764"/>
                </a:lnTo>
                <a:lnTo>
                  <a:pt x="8667" y="4806"/>
                </a:lnTo>
                <a:lnTo>
                  <a:pt x="8591" y="4850"/>
                </a:lnTo>
                <a:lnTo>
                  <a:pt x="8517" y="4894"/>
                </a:lnTo>
                <a:lnTo>
                  <a:pt x="8442" y="4939"/>
                </a:lnTo>
                <a:lnTo>
                  <a:pt x="8368" y="4984"/>
                </a:lnTo>
                <a:lnTo>
                  <a:pt x="8295" y="5031"/>
                </a:lnTo>
                <a:lnTo>
                  <a:pt x="8222" y="5078"/>
                </a:lnTo>
                <a:lnTo>
                  <a:pt x="8150" y="5127"/>
                </a:lnTo>
                <a:lnTo>
                  <a:pt x="8079" y="5175"/>
                </a:lnTo>
                <a:lnTo>
                  <a:pt x="8009" y="5226"/>
                </a:lnTo>
                <a:lnTo>
                  <a:pt x="7939" y="5276"/>
                </a:lnTo>
                <a:lnTo>
                  <a:pt x="7870" y="5327"/>
                </a:lnTo>
                <a:lnTo>
                  <a:pt x="7800" y="5380"/>
                </a:lnTo>
                <a:lnTo>
                  <a:pt x="7733" y="5433"/>
                </a:lnTo>
                <a:lnTo>
                  <a:pt x="7666" y="5486"/>
                </a:lnTo>
                <a:lnTo>
                  <a:pt x="7599" y="5540"/>
                </a:lnTo>
                <a:lnTo>
                  <a:pt x="7533" y="5596"/>
                </a:lnTo>
                <a:lnTo>
                  <a:pt x="7468" y="5652"/>
                </a:lnTo>
                <a:lnTo>
                  <a:pt x="7403" y="5708"/>
                </a:lnTo>
                <a:lnTo>
                  <a:pt x="7340" y="5765"/>
                </a:lnTo>
                <a:lnTo>
                  <a:pt x="7276" y="5824"/>
                </a:lnTo>
                <a:lnTo>
                  <a:pt x="7214" y="5882"/>
                </a:lnTo>
                <a:lnTo>
                  <a:pt x="7151" y="5941"/>
                </a:lnTo>
                <a:lnTo>
                  <a:pt x="7092" y="6002"/>
                </a:lnTo>
                <a:lnTo>
                  <a:pt x="7032" y="6062"/>
                </a:lnTo>
                <a:lnTo>
                  <a:pt x="6972" y="6124"/>
                </a:lnTo>
                <a:lnTo>
                  <a:pt x="6913" y="6187"/>
                </a:lnTo>
                <a:lnTo>
                  <a:pt x="6855" y="6250"/>
                </a:lnTo>
                <a:lnTo>
                  <a:pt x="6798" y="6313"/>
                </a:lnTo>
                <a:lnTo>
                  <a:pt x="6741" y="6377"/>
                </a:lnTo>
                <a:lnTo>
                  <a:pt x="6686" y="6442"/>
                </a:lnTo>
                <a:lnTo>
                  <a:pt x="6632" y="6507"/>
                </a:lnTo>
                <a:lnTo>
                  <a:pt x="6578" y="6574"/>
                </a:lnTo>
                <a:lnTo>
                  <a:pt x="6524" y="6641"/>
                </a:lnTo>
                <a:lnTo>
                  <a:pt x="6473" y="6707"/>
                </a:lnTo>
                <a:lnTo>
                  <a:pt x="6421" y="6776"/>
                </a:lnTo>
                <a:lnTo>
                  <a:pt x="6371" y="6844"/>
                </a:lnTo>
                <a:lnTo>
                  <a:pt x="6321" y="6913"/>
                </a:lnTo>
                <a:lnTo>
                  <a:pt x="6273" y="6983"/>
                </a:lnTo>
                <a:lnTo>
                  <a:pt x="6225" y="7054"/>
                </a:lnTo>
                <a:lnTo>
                  <a:pt x="6177" y="7125"/>
                </a:lnTo>
                <a:lnTo>
                  <a:pt x="6131" y="7197"/>
                </a:lnTo>
                <a:lnTo>
                  <a:pt x="6086" y="7269"/>
                </a:lnTo>
                <a:lnTo>
                  <a:pt x="6041" y="7341"/>
                </a:lnTo>
                <a:lnTo>
                  <a:pt x="5997" y="7414"/>
                </a:lnTo>
                <a:lnTo>
                  <a:pt x="5955" y="7488"/>
                </a:lnTo>
                <a:lnTo>
                  <a:pt x="5913" y="7562"/>
                </a:lnTo>
                <a:lnTo>
                  <a:pt x="5872" y="7637"/>
                </a:lnTo>
                <a:lnTo>
                  <a:pt x="5833" y="7712"/>
                </a:lnTo>
                <a:lnTo>
                  <a:pt x="5793" y="7788"/>
                </a:lnTo>
                <a:lnTo>
                  <a:pt x="5755" y="7864"/>
                </a:lnTo>
                <a:lnTo>
                  <a:pt x="5718" y="7941"/>
                </a:lnTo>
                <a:lnTo>
                  <a:pt x="5682" y="8019"/>
                </a:lnTo>
                <a:lnTo>
                  <a:pt x="5647" y="8096"/>
                </a:lnTo>
                <a:lnTo>
                  <a:pt x="5612" y="8175"/>
                </a:lnTo>
                <a:lnTo>
                  <a:pt x="5580" y="8254"/>
                </a:lnTo>
                <a:lnTo>
                  <a:pt x="5547" y="8333"/>
                </a:lnTo>
                <a:lnTo>
                  <a:pt x="5516" y="8413"/>
                </a:lnTo>
                <a:lnTo>
                  <a:pt x="5485" y="8493"/>
                </a:lnTo>
                <a:lnTo>
                  <a:pt x="5456" y="8573"/>
                </a:lnTo>
                <a:lnTo>
                  <a:pt x="5427" y="8654"/>
                </a:lnTo>
                <a:lnTo>
                  <a:pt x="5401" y="8736"/>
                </a:lnTo>
                <a:lnTo>
                  <a:pt x="5375" y="8818"/>
                </a:lnTo>
                <a:lnTo>
                  <a:pt x="5350" y="8900"/>
                </a:lnTo>
                <a:lnTo>
                  <a:pt x="5326" y="8983"/>
                </a:lnTo>
                <a:lnTo>
                  <a:pt x="5303" y="9067"/>
                </a:lnTo>
                <a:lnTo>
                  <a:pt x="5280" y="9150"/>
                </a:lnTo>
                <a:lnTo>
                  <a:pt x="5260" y="9234"/>
                </a:lnTo>
                <a:lnTo>
                  <a:pt x="5239" y="9318"/>
                </a:lnTo>
                <a:lnTo>
                  <a:pt x="5220" y="9403"/>
                </a:lnTo>
                <a:lnTo>
                  <a:pt x="5203" y="9489"/>
                </a:lnTo>
                <a:lnTo>
                  <a:pt x="5186" y="9573"/>
                </a:lnTo>
                <a:lnTo>
                  <a:pt x="5171" y="9659"/>
                </a:lnTo>
                <a:lnTo>
                  <a:pt x="5156" y="9746"/>
                </a:lnTo>
                <a:lnTo>
                  <a:pt x="5143" y="9833"/>
                </a:lnTo>
                <a:lnTo>
                  <a:pt x="5130" y="9920"/>
                </a:lnTo>
                <a:lnTo>
                  <a:pt x="5119" y="10007"/>
                </a:lnTo>
                <a:lnTo>
                  <a:pt x="5110" y="10093"/>
                </a:lnTo>
                <a:lnTo>
                  <a:pt x="5101" y="10182"/>
                </a:lnTo>
                <a:lnTo>
                  <a:pt x="5093" y="10270"/>
                </a:lnTo>
                <a:lnTo>
                  <a:pt x="5087" y="10359"/>
                </a:lnTo>
                <a:lnTo>
                  <a:pt x="5081" y="10447"/>
                </a:lnTo>
                <a:lnTo>
                  <a:pt x="5077" y="10536"/>
                </a:lnTo>
                <a:lnTo>
                  <a:pt x="5074" y="10625"/>
                </a:lnTo>
                <a:lnTo>
                  <a:pt x="5073" y="10715"/>
                </a:lnTo>
                <a:lnTo>
                  <a:pt x="5071" y="10805"/>
                </a:lnTo>
                <a:lnTo>
                  <a:pt x="5071" y="10805"/>
                </a:lnTo>
                <a:lnTo>
                  <a:pt x="5073" y="10895"/>
                </a:lnTo>
                <a:lnTo>
                  <a:pt x="5074" y="10984"/>
                </a:lnTo>
                <a:lnTo>
                  <a:pt x="5077" y="11074"/>
                </a:lnTo>
                <a:lnTo>
                  <a:pt x="5081" y="11162"/>
                </a:lnTo>
                <a:lnTo>
                  <a:pt x="5087" y="11252"/>
                </a:lnTo>
                <a:lnTo>
                  <a:pt x="5093" y="11340"/>
                </a:lnTo>
                <a:lnTo>
                  <a:pt x="5101" y="11429"/>
                </a:lnTo>
                <a:lnTo>
                  <a:pt x="5110" y="11516"/>
                </a:lnTo>
                <a:lnTo>
                  <a:pt x="5119" y="11604"/>
                </a:lnTo>
                <a:lnTo>
                  <a:pt x="5130" y="11691"/>
                </a:lnTo>
                <a:lnTo>
                  <a:pt x="5143" y="11777"/>
                </a:lnTo>
                <a:lnTo>
                  <a:pt x="5156" y="11864"/>
                </a:lnTo>
                <a:lnTo>
                  <a:pt x="5171" y="11950"/>
                </a:lnTo>
                <a:lnTo>
                  <a:pt x="5186" y="12036"/>
                </a:lnTo>
                <a:lnTo>
                  <a:pt x="5203" y="12122"/>
                </a:lnTo>
                <a:lnTo>
                  <a:pt x="5220" y="12207"/>
                </a:lnTo>
                <a:lnTo>
                  <a:pt x="5239" y="12292"/>
                </a:lnTo>
                <a:lnTo>
                  <a:pt x="5260" y="12377"/>
                </a:lnTo>
                <a:lnTo>
                  <a:pt x="5280" y="12460"/>
                </a:lnTo>
                <a:lnTo>
                  <a:pt x="5303" y="12543"/>
                </a:lnTo>
                <a:lnTo>
                  <a:pt x="5326" y="12627"/>
                </a:lnTo>
                <a:lnTo>
                  <a:pt x="5350" y="12709"/>
                </a:lnTo>
                <a:lnTo>
                  <a:pt x="5375" y="12791"/>
                </a:lnTo>
                <a:lnTo>
                  <a:pt x="5401" y="12874"/>
                </a:lnTo>
                <a:lnTo>
                  <a:pt x="5427" y="12955"/>
                </a:lnTo>
                <a:lnTo>
                  <a:pt x="5456" y="13036"/>
                </a:lnTo>
                <a:lnTo>
                  <a:pt x="5485" y="13117"/>
                </a:lnTo>
                <a:lnTo>
                  <a:pt x="5516" y="13197"/>
                </a:lnTo>
                <a:lnTo>
                  <a:pt x="5547" y="13277"/>
                </a:lnTo>
                <a:lnTo>
                  <a:pt x="5580" y="13356"/>
                </a:lnTo>
                <a:lnTo>
                  <a:pt x="5612" y="13435"/>
                </a:lnTo>
                <a:lnTo>
                  <a:pt x="5647" y="13514"/>
                </a:lnTo>
                <a:lnTo>
                  <a:pt x="5682" y="13592"/>
                </a:lnTo>
                <a:lnTo>
                  <a:pt x="5718" y="13668"/>
                </a:lnTo>
                <a:lnTo>
                  <a:pt x="5755" y="13746"/>
                </a:lnTo>
                <a:lnTo>
                  <a:pt x="5793" y="13822"/>
                </a:lnTo>
                <a:lnTo>
                  <a:pt x="5833" y="13898"/>
                </a:lnTo>
                <a:lnTo>
                  <a:pt x="5872" y="13974"/>
                </a:lnTo>
                <a:lnTo>
                  <a:pt x="5913" y="14048"/>
                </a:lnTo>
                <a:lnTo>
                  <a:pt x="5955" y="14122"/>
                </a:lnTo>
                <a:lnTo>
                  <a:pt x="5997" y="14197"/>
                </a:lnTo>
                <a:lnTo>
                  <a:pt x="6041" y="14270"/>
                </a:lnTo>
                <a:lnTo>
                  <a:pt x="6086" y="14342"/>
                </a:lnTo>
                <a:lnTo>
                  <a:pt x="6131" y="14414"/>
                </a:lnTo>
                <a:lnTo>
                  <a:pt x="6177" y="14486"/>
                </a:lnTo>
                <a:lnTo>
                  <a:pt x="6225" y="14557"/>
                </a:lnTo>
                <a:lnTo>
                  <a:pt x="6273" y="14626"/>
                </a:lnTo>
                <a:lnTo>
                  <a:pt x="6321" y="14696"/>
                </a:lnTo>
                <a:lnTo>
                  <a:pt x="6371" y="14766"/>
                </a:lnTo>
                <a:lnTo>
                  <a:pt x="6421" y="14834"/>
                </a:lnTo>
                <a:lnTo>
                  <a:pt x="6473" y="14902"/>
                </a:lnTo>
                <a:lnTo>
                  <a:pt x="6524" y="14969"/>
                </a:lnTo>
                <a:lnTo>
                  <a:pt x="6578" y="15037"/>
                </a:lnTo>
                <a:lnTo>
                  <a:pt x="6632" y="15103"/>
                </a:lnTo>
                <a:lnTo>
                  <a:pt x="6686" y="15168"/>
                </a:lnTo>
                <a:lnTo>
                  <a:pt x="6741" y="15233"/>
                </a:lnTo>
                <a:lnTo>
                  <a:pt x="6798" y="15297"/>
                </a:lnTo>
                <a:lnTo>
                  <a:pt x="6855" y="15360"/>
                </a:lnTo>
                <a:lnTo>
                  <a:pt x="6913" y="15423"/>
                </a:lnTo>
                <a:lnTo>
                  <a:pt x="6972" y="15486"/>
                </a:lnTo>
                <a:lnTo>
                  <a:pt x="7032" y="15548"/>
                </a:lnTo>
                <a:lnTo>
                  <a:pt x="7092" y="15608"/>
                </a:lnTo>
                <a:lnTo>
                  <a:pt x="7151" y="15668"/>
                </a:lnTo>
                <a:lnTo>
                  <a:pt x="7214" y="15727"/>
                </a:lnTo>
                <a:lnTo>
                  <a:pt x="7276" y="15787"/>
                </a:lnTo>
                <a:lnTo>
                  <a:pt x="7340" y="15845"/>
                </a:lnTo>
                <a:lnTo>
                  <a:pt x="7403" y="15902"/>
                </a:lnTo>
                <a:lnTo>
                  <a:pt x="7468" y="15958"/>
                </a:lnTo>
                <a:lnTo>
                  <a:pt x="7533" y="16014"/>
                </a:lnTo>
                <a:lnTo>
                  <a:pt x="7599" y="16069"/>
                </a:lnTo>
                <a:lnTo>
                  <a:pt x="7666" y="16124"/>
                </a:lnTo>
                <a:lnTo>
                  <a:pt x="7733" y="16178"/>
                </a:lnTo>
                <a:lnTo>
                  <a:pt x="7800" y="16230"/>
                </a:lnTo>
                <a:lnTo>
                  <a:pt x="7870" y="16283"/>
                </a:lnTo>
                <a:lnTo>
                  <a:pt x="7939" y="16334"/>
                </a:lnTo>
                <a:lnTo>
                  <a:pt x="8009" y="16385"/>
                </a:lnTo>
                <a:lnTo>
                  <a:pt x="8079" y="16434"/>
                </a:lnTo>
                <a:lnTo>
                  <a:pt x="8150" y="16483"/>
                </a:lnTo>
                <a:lnTo>
                  <a:pt x="8222" y="16532"/>
                </a:lnTo>
                <a:lnTo>
                  <a:pt x="8295" y="16579"/>
                </a:lnTo>
                <a:lnTo>
                  <a:pt x="8368" y="16626"/>
                </a:lnTo>
                <a:lnTo>
                  <a:pt x="8442" y="16672"/>
                </a:lnTo>
                <a:lnTo>
                  <a:pt x="8517" y="16716"/>
                </a:lnTo>
                <a:lnTo>
                  <a:pt x="8591" y="16761"/>
                </a:lnTo>
                <a:lnTo>
                  <a:pt x="8667" y="16803"/>
                </a:lnTo>
                <a:lnTo>
                  <a:pt x="8744" y="16846"/>
                </a:lnTo>
                <a:lnTo>
                  <a:pt x="8820" y="16888"/>
                </a:lnTo>
                <a:lnTo>
                  <a:pt x="8897" y="16928"/>
                </a:lnTo>
                <a:lnTo>
                  <a:pt x="8975" y="16968"/>
                </a:lnTo>
                <a:lnTo>
                  <a:pt x="9054" y="17007"/>
                </a:lnTo>
                <a:lnTo>
                  <a:pt x="9133" y="17045"/>
                </a:lnTo>
                <a:lnTo>
                  <a:pt x="9212" y="17082"/>
                </a:lnTo>
                <a:lnTo>
                  <a:pt x="9293" y="17119"/>
                </a:lnTo>
                <a:lnTo>
                  <a:pt x="9373" y="17154"/>
                </a:lnTo>
                <a:lnTo>
                  <a:pt x="9455" y="17188"/>
                </a:lnTo>
                <a:lnTo>
                  <a:pt x="9536" y="17221"/>
                </a:lnTo>
                <a:lnTo>
                  <a:pt x="9618" y="17255"/>
                </a:lnTo>
                <a:lnTo>
                  <a:pt x="9700" y="17287"/>
                </a:lnTo>
                <a:lnTo>
                  <a:pt x="9783" y="17316"/>
                </a:lnTo>
                <a:lnTo>
                  <a:pt x="9867" y="17347"/>
                </a:lnTo>
                <a:lnTo>
                  <a:pt x="9951" y="17376"/>
                </a:lnTo>
                <a:lnTo>
                  <a:pt x="10036" y="17403"/>
                </a:lnTo>
                <a:lnTo>
                  <a:pt x="10121" y="17431"/>
                </a:lnTo>
                <a:lnTo>
                  <a:pt x="10206" y="17457"/>
                </a:lnTo>
                <a:lnTo>
                  <a:pt x="10293" y="17481"/>
                </a:lnTo>
                <a:lnTo>
                  <a:pt x="10379" y="17505"/>
                </a:lnTo>
                <a:lnTo>
                  <a:pt x="10465" y="17528"/>
                </a:lnTo>
                <a:lnTo>
                  <a:pt x="10553" y="17551"/>
                </a:lnTo>
                <a:lnTo>
                  <a:pt x="10640" y="17571"/>
                </a:lnTo>
                <a:lnTo>
                  <a:pt x="10729" y="17592"/>
                </a:lnTo>
                <a:lnTo>
                  <a:pt x="10817" y="17610"/>
                </a:lnTo>
                <a:lnTo>
                  <a:pt x="10907" y="17628"/>
                </a:lnTo>
                <a:lnTo>
                  <a:pt x="10995" y="17646"/>
                </a:lnTo>
                <a:lnTo>
                  <a:pt x="11085" y="17662"/>
                </a:lnTo>
                <a:lnTo>
                  <a:pt x="11175" y="17676"/>
                </a:lnTo>
                <a:lnTo>
                  <a:pt x="11265" y="17690"/>
                </a:lnTo>
                <a:lnTo>
                  <a:pt x="11356" y="17703"/>
                </a:lnTo>
                <a:lnTo>
                  <a:pt x="11447" y="17714"/>
                </a:lnTo>
                <a:lnTo>
                  <a:pt x="11538" y="17724"/>
                </a:lnTo>
                <a:lnTo>
                  <a:pt x="11631" y="17734"/>
                </a:lnTo>
                <a:lnTo>
                  <a:pt x="11723" y="17743"/>
                </a:lnTo>
                <a:lnTo>
                  <a:pt x="11815" y="17750"/>
                </a:lnTo>
                <a:lnTo>
                  <a:pt x="11908" y="17755"/>
                </a:lnTo>
                <a:lnTo>
                  <a:pt x="12001" y="17761"/>
                </a:lnTo>
                <a:lnTo>
                  <a:pt x="12095" y="17764"/>
                </a:lnTo>
                <a:lnTo>
                  <a:pt x="12188" y="17768"/>
                </a:lnTo>
                <a:lnTo>
                  <a:pt x="12282" y="17769"/>
                </a:lnTo>
                <a:lnTo>
                  <a:pt x="12376" y="17770"/>
                </a:lnTo>
                <a:lnTo>
                  <a:pt x="12376" y="17770"/>
                </a:lnTo>
                <a:lnTo>
                  <a:pt x="12497" y="17769"/>
                </a:lnTo>
                <a:lnTo>
                  <a:pt x="12619" y="17767"/>
                </a:lnTo>
                <a:lnTo>
                  <a:pt x="12738" y="17761"/>
                </a:lnTo>
                <a:lnTo>
                  <a:pt x="12858" y="17755"/>
                </a:lnTo>
                <a:lnTo>
                  <a:pt x="12978" y="17746"/>
                </a:lnTo>
                <a:lnTo>
                  <a:pt x="13097" y="17736"/>
                </a:lnTo>
                <a:lnTo>
                  <a:pt x="13216" y="17724"/>
                </a:lnTo>
                <a:lnTo>
                  <a:pt x="13333" y="17711"/>
                </a:lnTo>
                <a:lnTo>
                  <a:pt x="13449" y="17695"/>
                </a:lnTo>
                <a:lnTo>
                  <a:pt x="13567" y="17678"/>
                </a:lnTo>
                <a:lnTo>
                  <a:pt x="13682" y="17658"/>
                </a:lnTo>
                <a:lnTo>
                  <a:pt x="13797" y="17638"/>
                </a:lnTo>
                <a:lnTo>
                  <a:pt x="13912" y="17615"/>
                </a:lnTo>
                <a:lnTo>
                  <a:pt x="14026" y="17591"/>
                </a:lnTo>
                <a:lnTo>
                  <a:pt x="14140" y="17564"/>
                </a:lnTo>
                <a:lnTo>
                  <a:pt x="14253" y="17537"/>
                </a:lnTo>
                <a:lnTo>
                  <a:pt x="14364" y="17507"/>
                </a:lnTo>
                <a:lnTo>
                  <a:pt x="14476" y="17476"/>
                </a:lnTo>
                <a:lnTo>
                  <a:pt x="14586" y="17444"/>
                </a:lnTo>
                <a:lnTo>
                  <a:pt x="14695" y="17410"/>
                </a:lnTo>
                <a:lnTo>
                  <a:pt x="14804" y="17374"/>
                </a:lnTo>
                <a:lnTo>
                  <a:pt x="14912" y="17337"/>
                </a:lnTo>
                <a:lnTo>
                  <a:pt x="15020" y="17298"/>
                </a:lnTo>
                <a:lnTo>
                  <a:pt x="15127" y="17257"/>
                </a:lnTo>
                <a:lnTo>
                  <a:pt x="15232" y="17215"/>
                </a:lnTo>
                <a:lnTo>
                  <a:pt x="15338" y="17171"/>
                </a:lnTo>
                <a:lnTo>
                  <a:pt x="15441" y="17127"/>
                </a:lnTo>
                <a:lnTo>
                  <a:pt x="15544" y="17080"/>
                </a:lnTo>
                <a:lnTo>
                  <a:pt x="15647" y="17032"/>
                </a:lnTo>
                <a:lnTo>
                  <a:pt x="15748" y="16983"/>
                </a:lnTo>
                <a:lnTo>
                  <a:pt x="15848" y="16931"/>
                </a:lnTo>
                <a:lnTo>
                  <a:pt x="15948" y="16879"/>
                </a:lnTo>
                <a:lnTo>
                  <a:pt x="15948" y="16929"/>
                </a:lnTo>
                <a:lnTo>
                  <a:pt x="15948" y="16929"/>
                </a:lnTo>
                <a:lnTo>
                  <a:pt x="15848" y="16981"/>
                </a:lnTo>
                <a:lnTo>
                  <a:pt x="15748" y="17032"/>
                </a:lnTo>
                <a:lnTo>
                  <a:pt x="15646" y="17081"/>
                </a:lnTo>
                <a:lnTo>
                  <a:pt x="15544" y="17129"/>
                </a:lnTo>
                <a:lnTo>
                  <a:pt x="15441" y="17175"/>
                </a:lnTo>
                <a:lnTo>
                  <a:pt x="15337" y="17219"/>
                </a:lnTo>
                <a:lnTo>
                  <a:pt x="15232" y="17263"/>
                </a:lnTo>
                <a:lnTo>
                  <a:pt x="15126" y="17305"/>
                </a:lnTo>
                <a:lnTo>
                  <a:pt x="15019" y="17345"/>
                </a:lnTo>
                <a:lnTo>
                  <a:pt x="14912" y="17384"/>
                </a:lnTo>
                <a:lnTo>
                  <a:pt x="14803" y="17420"/>
                </a:lnTo>
                <a:lnTo>
                  <a:pt x="14695" y="17457"/>
                </a:lnTo>
                <a:lnTo>
                  <a:pt x="14585" y="17490"/>
                </a:lnTo>
                <a:lnTo>
                  <a:pt x="14475" y="17523"/>
                </a:lnTo>
                <a:lnTo>
                  <a:pt x="14363" y="17554"/>
                </a:lnTo>
                <a:lnTo>
                  <a:pt x="14252" y="17583"/>
                </a:lnTo>
                <a:lnTo>
                  <a:pt x="14139" y="17610"/>
                </a:lnTo>
                <a:lnTo>
                  <a:pt x="14025" y="17636"/>
                </a:lnTo>
                <a:lnTo>
                  <a:pt x="13911" y="17660"/>
                </a:lnTo>
                <a:lnTo>
                  <a:pt x="13797" y="17682"/>
                </a:lnTo>
                <a:lnTo>
                  <a:pt x="13682" y="17703"/>
                </a:lnTo>
                <a:lnTo>
                  <a:pt x="13566" y="17722"/>
                </a:lnTo>
                <a:lnTo>
                  <a:pt x="13449" y="17739"/>
                </a:lnTo>
                <a:lnTo>
                  <a:pt x="13332" y="17755"/>
                </a:lnTo>
                <a:lnTo>
                  <a:pt x="13214" y="17769"/>
                </a:lnTo>
                <a:lnTo>
                  <a:pt x="13096" y="17781"/>
                </a:lnTo>
                <a:lnTo>
                  <a:pt x="12977" y="17791"/>
                </a:lnTo>
                <a:lnTo>
                  <a:pt x="12858" y="17799"/>
                </a:lnTo>
                <a:lnTo>
                  <a:pt x="12738" y="17806"/>
                </a:lnTo>
                <a:lnTo>
                  <a:pt x="12619" y="17810"/>
                </a:lnTo>
                <a:lnTo>
                  <a:pt x="12497" y="17813"/>
                </a:lnTo>
                <a:lnTo>
                  <a:pt x="12376" y="17814"/>
                </a:lnTo>
                <a:lnTo>
                  <a:pt x="12376" y="17814"/>
                </a:lnTo>
                <a:lnTo>
                  <a:pt x="12282" y="17814"/>
                </a:lnTo>
                <a:lnTo>
                  <a:pt x="12187" y="17811"/>
                </a:lnTo>
                <a:lnTo>
                  <a:pt x="12092" y="17809"/>
                </a:lnTo>
                <a:lnTo>
                  <a:pt x="11999" y="17805"/>
                </a:lnTo>
                <a:lnTo>
                  <a:pt x="11905" y="17800"/>
                </a:lnTo>
                <a:lnTo>
                  <a:pt x="11812" y="17793"/>
                </a:lnTo>
                <a:lnTo>
                  <a:pt x="11718" y="17786"/>
                </a:lnTo>
                <a:lnTo>
                  <a:pt x="11626" y="17778"/>
                </a:lnTo>
                <a:lnTo>
                  <a:pt x="11534" y="17768"/>
                </a:lnTo>
                <a:lnTo>
                  <a:pt x="11441" y="17758"/>
                </a:lnTo>
                <a:lnTo>
                  <a:pt x="11350" y="17746"/>
                </a:lnTo>
                <a:lnTo>
                  <a:pt x="11258" y="17734"/>
                </a:lnTo>
                <a:lnTo>
                  <a:pt x="11168" y="17719"/>
                </a:lnTo>
                <a:lnTo>
                  <a:pt x="11077" y="17704"/>
                </a:lnTo>
                <a:lnTo>
                  <a:pt x="10987" y="17688"/>
                </a:lnTo>
                <a:lnTo>
                  <a:pt x="10897" y="17672"/>
                </a:lnTo>
                <a:lnTo>
                  <a:pt x="10807" y="17654"/>
                </a:lnTo>
                <a:lnTo>
                  <a:pt x="10718" y="17634"/>
                </a:lnTo>
                <a:lnTo>
                  <a:pt x="10630" y="17614"/>
                </a:lnTo>
                <a:lnTo>
                  <a:pt x="10541" y="17593"/>
                </a:lnTo>
                <a:lnTo>
                  <a:pt x="10453" y="17571"/>
                </a:lnTo>
                <a:lnTo>
                  <a:pt x="10366" y="17547"/>
                </a:lnTo>
                <a:lnTo>
                  <a:pt x="10279" y="17523"/>
                </a:lnTo>
                <a:lnTo>
                  <a:pt x="10193" y="17498"/>
                </a:lnTo>
                <a:lnTo>
                  <a:pt x="10107" y="17472"/>
                </a:lnTo>
                <a:lnTo>
                  <a:pt x="10022" y="17446"/>
                </a:lnTo>
                <a:lnTo>
                  <a:pt x="9937" y="17417"/>
                </a:lnTo>
                <a:lnTo>
                  <a:pt x="9851" y="17388"/>
                </a:lnTo>
                <a:lnTo>
                  <a:pt x="9768" y="17358"/>
                </a:lnTo>
                <a:lnTo>
                  <a:pt x="9684" y="17327"/>
                </a:lnTo>
                <a:lnTo>
                  <a:pt x="9601" y="17295"/>
                </a:lnTo>
                <a:lnTo>
                  <a:pt x="9518" y="17263"/>
                </a:lnTo>
                <a:lnTo>
                  <a:pt x="9435" y="17228"/>
                </a:lnTo>
                <a:lnTo>
                  <a:pt x="9354" y="17194"/>
                </a:lnTo>
                <a:lnTo>
                  <a:pt x="9272" y="17159"/>
                </a:lnTo>
                <a:lnTo>
                  <a:pt x="9192" y="17122"/>
                </a:lnTo>
                <a:lnTo>
                  <a:pt x="9112" y="17084"/>
                </a:lnTo>
                <a:lnTo>
                  <a:pt x="9033" y="17047"/>
                </a:lnTo>
                <a:lnTo>
                  <a:pt x="8953" y="17007"/>
                </a:lnTo>
                <a:lnTo>
                  <a:pt x="8876" y="16967"/>
                </a:lnTo>
                <a:lnTo>
                  <a:pt x="8798" y="16925"/>
                </a:lnTo>
                <a:lnTo>
                  <a:pt x="8721" y="16884"/>
                </a:lnTo>
                <a:lnTo>
                  <a:pt x="8644" y="16842"/>
                </a:lnTo>
                <a:lnTo>
                  <a:pt x="8567" y="16797"/>
                </a:lnTo>
                <a:lnTo>
                  <a:pt x="8492" y="16754"/>
                </a:lnTo>
                <a:lnTo>
                  <a:pt x="8418" y="16708"/>
                </a:lnTo>
                <a:lnTo>
                  <a:pt x="8343" y="16662"/>
                </a:lnTo>
                <a:lnTo>
                  <a:pt x="8269" y="16616"/>
                </a:lnTo>
                <a:lnTo>
                  <a:pt x="8196" y="16568"/>
                </a:lnTo>
                <a:lnTo>
                  <a:pt x="8124" y="16520"/>
                </a:lnTo>
                <a:lnTo>
                  <a:pt x="8052" y="16470"/>
                </a:lnTo>
                <a:lnTo>
                  <a:pt x="7981" y="16420"/>
                </a:lnTo>
                <a:lnTo>
                  <a:pt x="7910" y="16369"/>
                </a:lnTo>
                <a:lnTo>
                  <a:pt x="7841" y="16317"/>
                </a:lnTo>
                <a:lnTo>
                  <a:pt x="7771" y="16265"/>
                </a:lnTo>
                <a:lnTo>
                  <a:pt x="7703" y="16212"/>
                </a:lnTo>
                <a:lnTo>
                  <a:pt x="7636" y="16157"/>
                </a:lnTo>
                <a:lnTo>
                  <a:pt x="7569" y="16102"/>
                </a:lnTo>
                <a:lnTo>
                  <a:pt x="7503" y="16047"/>
                </a:lnTo>
                <a:lnTo>
                  <a:pt x="7437" y="15991"/>
                </a:lnTo>
                <a:lnTo>
                  <a:pt x="7372" y="15934"/>
                </a:lnTo>
                <a:lnTo>
                  <a:pt x="7307" y="15876"/>
                </a:lnTo>
                <a:lnTo>
                  <a:pt x="7244" y="15818"/>
                </a:lnTo>
                <a:lnTo>
                  <a:pt x="7181" y="15759"/>
                </a:lnTo>
                <a:lnTo>
                  <a:pt x="7119" y="15699"/>
                </a:lnTo>
                <a:lnTo>
                  <a:pt x="7058" y="15638"/>
                </a:lnTo>
                <a:lnTo>
                  <a:pt x="6997" y="15578"/>
                </a:lnTo>
                <a:lnTo>
                  <a:pt x="6938" y="15516"/>
                </a:lnTo>
                <a:lnTo>
                  <a:pt x="6878" y="15453"/>
                </a:lnTo>
                <a:lnTo>
                  <a:pt x="6821" y="15389"/>
                </a:lnTo>
                <a:lnTo>
                  <a:pt x="6763" y="15325"/>
                </a:lnTo>
                <a:lnTo>
                  <a:pt x="6707" y="15261"/>
                </a:lnTo>
                <a:lnTo>
                  <a:pt x="6650" y="15196"/>
                </a:lnTo>
                <a:lnTo>
                  <a:pt x="6595" y="15129"/>
                </a:lnTo>
                <a:lnTo>
                  <a:pt x="6541" y="15063"/>
                </a:lnTo>
                <a:lnTo>
                  <a:pt x="6488" y="14996"/>
                </a:lnTo>
                <a:lnTo>
                  <a:pt x="6436" y="14928"/>
                </a:lnTo>
                <a:lnTo>
                  <a:pt x="6384" y="14860"/>
                </a:lnTo>
                <a:lnTo>
                  <a:pt x="6333" y="14791"/>
                </a:lnTo>
                <a:lnTo>
                  <a:pt x="6282" y="14721"/>
                </a:lnTo>
                <a:lnTo>
                  <a:pt x="6233" y="14650"/>
                </a:lnTo>
                <a:lnTo>
                  <a:pt x="6185" y="14581"/>
                </a:lnTo>
                <a:lnTo>
                  <a:pt x="6138" y="14509"/>
                </a:lnTo>
                <a:lnTo>
                  <a:pt x="6092" y="14437"/>
                </a:lnTo>
                <a:lnTo>
                  <a:pt x="6046" y="14365"/>
                </a:lnTo>
                <a:lnTo>
                  <a:pt x="6001" y="14291"/>
                </a:lnTo>
                <a:lnTo>
                  <a:pt x="5957" y="14217"/>
                </a:lnTo>
                <a:lnTo>
                  <a:pt x="5914" y="14143"/>
                </a:lnTo>
                <a:lnTo>
                  <a:pt x="5872" y="14068"/>
                </a:lnTo>
                <a:lnTo>
                  <a:pt x="5831" y="13993"/>
                </a:lnTo>
                <a:lnTo>
                  <a:pt x="5791" y="13918"/>
                </a:lnTo>
                <a:lnTo>
                  <a:pt x="5751" y="13841"/>
                </a:lnTo>
                <a:lnTo>
                  <a:pt x="5714" y="13764"/>
                </a:lnTo>
                <a:lnTo>
                  <a:pt x="5676" y="13687"/>
                </a:lnTo>
                <a:lnTo>
                  <a:pt x="5640" y="13609"/>
                </a:lnTo>
                <a:lnTo>
                  <a:pt x="5605" y="13531"/>
                </a:lnTo>
                <a:lnTo>
                  <a:pt x="5570" y="13452"/>
                </a:lnTo>
                <a:lnTo>
                  <a:pt x="5537" y="13372"/>
                </a:lnTo>
                <a:lnTo>
                  <a:pt x="5504" y="13292"/>
                </a:lnTo>
                <a:lnTo>
                  <a:pt x="5473" y="13212"/>
                </a:lnTo>
                <a:lnTo>
                  <a:pt x="5442" y="13132"/>
                </a:lnTo>
                <a:lnTo>
                  <a:pt x="5413" y="13051"/>
                </a:lnTo>
                <a:lnTo>
                  <a:pt x="5384" y="12969"/>
                </a:lnTo>
                <a:lnTo>
                  <a:pt x="5357" y="12888"/>
                </a:lnTo>
                <a:lnTo>
                  <a:pt x="5330" y="12804"/>
                </a:lnTo>
                <a:lnTo>
                  <a:pt x="5305" y="12722"/>
                </a:lnTo>
                <a:lnTo>
                  <a:pt x="5281" y="12638"/>
                </a:lnTo>
                <a:lnTo>
                  <a:pt x="5257" y="12555"/>
                </a:lnTo>
                <a:lnTo>
                  <a:pt x="5236" y="12470"/>
                </a:lnTo>
                <a:lnTo>
                  <a:pt x="5214" y="12386"/>
                </a:lnTo>
                <a:lnTo>
                  <a:pt x="5195" y="12301"/>
                </a:lnTo>
                <a:lnTo>
                  <a:pt x="5176" y="12215"/>
                </a:lnTo>
                <a:lnTo>
                  <a:pt x="5158" y="12131"/>
                </a:lnTo>
                <a:lnTo>
                  <a:pt x="5141" y="12044"/>
                </a:lnTo>
                <a:lnTo>
                  <a:pt x="5125" y="11958"/>
                </a:lnTo>
                <a:lnTo>
                  <a:pt x="5111" y="11871"/>
                </a:lnTo>
                <a:lnTo>
                  <a:pt x="5098" y="11784"/>
                </a:lnTo>
                <a:lnTo>
                  <a:pt x="5085" y="11696"/>
                </a:lnTo>
                <a:lnTo>
                  <a:pt x="5074" y="11608"/>
                </a:lnTo>
                <a:lnTo>
                  <a:pt x="5064" y="11520"/>
                </a:lnTo>
                <a:lnTo>
                  <a:pt x="5055" y="11432"/>
                </a:lnTo>
                <a:lnTo>
                  <a:pt x="5047" y="11343"/>
                </a:lnTo>
                <a:lnTo>
                  <a:pt x="5040" y="11255"/>
                </a:lnTo>
                <a:lnTo>
                  <a:pt x="5035" y="11165"/>
                </a:lnTo>
                <a:lnTo>
                  <a:pt x="5031" y="11076"/>
                </a:lnTo>
                <a:lnTo>
                  <a:pt x="5028" y="10985"/>
                </a:lnTo>
                <a:lnTo>
                  <a:pt x="5026" y="10896"/>
                </a:lnTo>
                <a:lnTo>
                  <a:pt x="5026" y="10805"/>
                </a:lnTo>
                <a:lnTo>
                  <a:pt x="5026" y="10805"/>
                </a:lnTo>
                <a:close/>
                <a:moveTo>
                  <a:pt x="7952" y="6288"/>
                </a:moveTo>
                <a:lnTo>
                  <a:pt x="7952" y="6631"/>
                </a:lnTo>
                <a:lnTo>
                  <a:pt x="7654" y="6631"/>
                </a:lnTo>
                <a:lnTo>
                  <a:pt x="7654" y="6631"/>
                </a:lnTo>
                <a:lnTo>
                  <a:pt x="7602" y="6684"/>
                </a:lnTo>
                <a:lnTo>
                  <a:pt x="7552" y="6738"/>
                </a:lnTo>
                <a:lnTo>
                  <a:pt x="7502" y="6793"/>
                </a:lnTo>
                <a:lnTo>
                  <a:pt x="7452" y="6848"/>
                </a:lnTo>
                <a:lnTo>
                  <a:pt x="7403" y="6904"/>
                </a:lnTo>
                <a:lnTo>
                  <a:pt x="7355" y="6960"/>
                </a:lnTo>
                <a:lnTo>
                  <a:pt x="7309" y="7016"/>
                </a:lnTo>
                <a:lnTo>
                  <a:pt x="7262" y="7073"/>
                </a:lnTo>
                <a:lnTo>
                  <a:pt x="7216" y="7130"/>
                </a:lnTo>
                <a:lnTo>
                  <a:pt x="7172" y="7187"/>
                </a:lnTo>
                <a:lnTo>
                  <a:pt x="7128" y="7246"/>
                </a:lnTo>
                <a:lnTo>
                  <a:pt x="7084" y="7305"/>
                </a:lnTo>
                <a:lnTo>
                  <a:pt x="7041" y="7363"/>
                </a:lnTo>
                <a:lnTo>
                  <a:pt x="6999" y="7423"/>
                </a:lnTo>
                <a:lnTo>
                  <a:pt x="6958" y="7484"/>
                </a:lnTo>
                <a:lnTo>
                  <a:pt x="6918" y="7544"/>
                </a:lnTo>
                <a:lnTo>
                  <a:pt x="6878" y="7605"/>
                </a:lnTo>
                <a:lnTo>
                  <a:pt x="6840" y="7665"/>
                </a:lnTo>
                <a:lnTo>
                  <a:pt x="6801" y="7727"/>
                </a:lnTo>
                <a:lnTo>
                  <a:pt x="6764" y="7789"/>
                </a:lnTo>
                <a:lnTo>
                  <a:pt x="6728" y="7852"/>
                </a:lnTo>
                <a:lnTo>
                  <a:pt x="6692" y="7913"/>
                </a:lnTo>
                <a:lnTo>
                  <a:pt x="6658" y="7977"/>
                </a:lnTo>
                <a:lnTo>
                  <a:pt x="6623" y="8040"/>
                </a:lnTo>
                <a:lnTo>
                  <a:pt x="6590" y="8104"/>
                </a:lnTo>
                <a:lnTo>
                  <a:pt x="6558" y="8168"/>
                </a:lnTo>
                <a:lnTo>
                  <a:pt x="6526" y="8232"/>
                </a:lnTo>
                <a:lnTo>
                  <a:pt x="6494" y="8297"/>
                </a:lnTo>
                <a:lnTo>
                  <a:pt x="6465" y="8363"/>
                </a:lnTo>
                <a:lnTo>
                  <a:pt x="6436" y="8428"/>
                </a:lnTo>
                <a:lnTo>
                  <a:pt x="6407" y="8493"/>
                </a:lnTo>
                <a:lnTo>
                  <a:pt x="6379" y="8559"/>
                </a:lnTo>
                <a:lnTo>
                  <a:pt x="6353" y="8626"/>
                </a:lnTo>
                <a:lnTo>
                  <a:pt x="6327" y="8693"/>
                </a:lnTo>
                <a:lnTo>
                  <a:pt x="6301" y="8759"/>
                </a:lnTo>
                <a:lnTo>
                  <a:pt x="6277" y="8827"/>
                </a:lnTo>
                <a:lnTo>
                  <a:pt x="6253" y="8894"/>
                </a:lnTo>
                <a:lnTo>
                  <a:pt x="6231" y="8962"/>
                </a:lnTo>
                <a:lnTo>
                  <a:pt x="6209" y="9030"/>
                </a:lnTo>
                <a:lnTo>
                  <a:pt x="6188" y="9099"/>
                </a:lnTo>
                <a:lnTo>
                  <a:pt x="6167" y="9167"/>
                </a:lnTo>
                <a:lnTo>
                  <a:pt x="6148" y="9236"/>
                </a:lnTo>
                <a:lnTo>
                  <a:pt x="6129" y="9305"/>
                </a:lnTo>
                <a:lnTo>
                  <a:pt x="6112" y="9374"/>
                </a:lnTo>
                <a:lnTo>
                  <a:pt x="6094" y="9444"/>
                </a:lnTo>
                <a:lnTo>
                  <a:pt x="6078" y="9514"/>
                </a:lnTo>
                <a:lnTo>
                  <a:pt x="6063" y="9584"/>
                </a:lnTo>
                <a:lnTo>
                  <a:pt x="6048" y="9654"/>
                </a:lnTo>
                <a:lnTo>
                  <a:pt x="6035" y="9725"/>
                </a:lnTo>
                <a:lnTo>
                  <a:pt x="6023" y="9796"/>
                </a:lnTo>
                <a:lnTo>
                  <a:pt x="6011" y="9867"/>
                </a:lnTo>
                <a:lnTo>
                  <a:pt x="6001" y="9938"/>
                </a:lnTo>
                <a:lnTo>
                  <a:pt x="5990" y="10009"/>
                </a:lnTo>
                <a:lnTo>
                  <a:pt x="5980" y="10081"/>
                </a:lnTo>
                <a:lnTo>
                  <a:pt x="5972" y="10153"/>
                </a:lnTo>
                <a:lnTo>
                  <a:pt x="5965" y="10224"/>
                </a:lnTo>
                <a:lnTo>
                  <a:pt x="5959" y="10296"/>
                </a:lnTo>
                <a:lnTo>
                  <a:pt x="5953" y="10369"/>
                </a:lnTo>
                <a:lnTo>
                  <a:pt x="5948" y="10441"/>
                </a:lnTo>
                <a:lnTo>
                  <a:pt x="5944" y="10513"/>
                </a:lnTo>
                <a:lnTo>
                  <a:pt x="5941" y="10586"/>
                </a:lnTo>
                <a:lnTo>
                  <a:pt x="5938" y="10659"/>
                </a:lnTo>
                <a:lnTo>
                  <a:pt x="5937" y="10731"/>
                </a:lnTo>
                <a:lnTo>
                  <a:pt x="5937" y="10805"/>
                </a:lnTo>
                <a:lnTo>
                  <a:pt x="5937" y="10805"/>
                </a:lnTo>
                <a:lnTo>
                  <a:pt x="5937" y="10885"/>
                </a:lnTo>
                <a:lnTo>
                  <a:pt x="5938" y="10965"/>
                </a:lnTo>
                <a:lnTo>
                  <a:pt x="5942" y="11045"/>
                </a:lnTo>
                <a:lnTo>
                  <a:pt x="5945" y="11124"/>
                </a:lnTo>
                <a:lnTo>
                  <a:pt x="5950" y="11204"/>
                </a:lnTo>
                <a:lnTo>
                  <a:pt x="5956" y="11282"/>
                </a:lnTo>
                <a:lnTo>
                  <a:pt x="5963" y="11361"/>
                </a:lnTo>
                <a:lnTo>
                  <a:pt x="5971" y="11440"/>
                </a:lnTo>
                <a:lnTo>
                  <a:pt x="5980" y="11519"/>
                </a:lnTo>
                <a:lnTo>
                  <a:pt x="5991" y="11597"/>
                </a:lnTo>
                <a:lnTo>
                  <a:pt x="6002" y="11676"/>
                </a:lnTo>
                <a:lnTo>
                  <a:pt x="6014" y="11753"/>
                </a:lnTo>
                <a:lnTo>
                  <a:pt x="6027" y="11831"/>
                </a:lnTo>
                <a:lnTo>
                  <a:pt x="6041" y="11909"/>
                </a:lnTo>
                <a:lnTo>
                  <a:pt x="6057" y="11987"/>
                </a:lnTo>
                <a:lnTo>
                  <a:pt x="6074" y="12063"/>
                </a:lnTo>
                <a:lnTo>
                  <a:pt x="6090" y="12140"/>
                </a:lnTo>
                <a:lnTo>
                  <a:pt x="6110" y="12216"/>
                </a:lnTo>
                <a:lnTo>
                  <a:pt x="6129" y="12293"/>
                </a:lnTo>
                <a:lnTo>
                  <a:pt x="6149" y="12368"/>
                </a:lnTo>
                <a:lnTo>
                  <a:pt x="6171" y="12445"/>
                </a:lnTo>
                <a:lnTo>
                  <a:pt x="6194" y="12521"/>
                </a:lnTo>
                <a:lnTo>
                  <a:pt x="6216" y="12595"/>
                </a:lnTo>
                <a:lnTo>
                  <a:pt x="6242" y="12670"/>
                </a:lnTo>
                <a:lnTo>
                  <a:pt x="6267" y="12745"/>
                </a:lnTo>
                <a:lnTo>
                  <a:pt x="6293" y="12819"/>
                </a:lnTo>
                <a:lnTo>
                  <a:pt x="6321" y="12892"/>
                </a:lnTo>
                <a:lnTo>
                  <a:pt x="6348" y="12965"/>
                </a:lnTo>
                <a:lnTo>
                  <a:pt x="6378" y="13038"/>
                </a:lnTo>
                <a:lnTo>
                  <a:pt x="6408" y="13112"/>
                </a:lnTo>
                <a:lnTo>
                  <a:pt x="6439" y="13184"/>
                </a:lnTo>
                <a:lnTo>
                  <a:pt x="6472" y="13256"/>
                </a:lnTo>
                <a:lnTo>
                  <a:pt x="6505" y="13328"/>
                </a:lnTo>
                <a:lnTo>
                  <a:pt x="6540" y="13399"/>
                </a:lnTo>
                <a:lnTo>
                  <a:pt x="6575" y="13469"/>
                </a:lnTo>
                <a:lnTo>
                  <a:pt x="6611" y="13539"/>
                </a:lnTo>
                <a:lnTo>
                  <a:pt x="6648" y="13609"/>
                </a:lnTo>
                <a:lnTo>
                  <a:pt x="6685" y="13679"/>
                </a:lnTo>
                <a:lnTo>
                  <a:pt x="6725" y="13747"/>
                </a:lnTo>
                <a:lnTo>
                  <a:pt x="6764" y="13816"/>
                </a:lnTo>
                <a:lnTo>
                  <a:pt x="6805" y="13883"/>
                </a:lnTo>
                <a:lnTo>
                  <a:pt x="6847" y="13952"/>
                </a:lnTo>
                <a:lnTo>
                  <a:pt x="6889" y="14018"/>
                </a:lnTo>
                <a:lnTo>
                  <a:pt x="6933" y="14084"/>
                </a:lnTo>
                <a:lnTo>
                  <a:pt x="6978" y="14151"/>
                </a:lnTo>
                <a:lnTo>
                  <a:pt x="7022" y="14216"/>
                </a:lnTo>
                <a:lnTo>
                  <a:pt x="7069" y="14281"/>
                </a:lnTo>
                <a:lnTo>
                  <a:pt x="7116" y="14346"/>
                </a:lnTo>
                <a:lnTo>
                  <a:pt x="7163" y="14410"/>
                </a:lnTo>
                <a:lnTo>
                  <a:pt x="7213" y="14473"/>
                </a:lnTo>
                <a:lnTo>
                  <a:pt x="7262" y="14536"/>
                </a:lnTo>
                <a:lnTo>
                  <a:pt x="7312" y="14598"/>
                </a:lnTo>
                <a:lnTo>
                  <a:pt x="7364" y="14660"/>
                </a:lnTo>
                <a:lnTo>
                  <a:pt x="7416" y="14721"/>
                </a:lnTo>
                <a:lnTo>
                  <a:pt x="7469" y="14782"/>
                </a:lnTo>
                <a:lnTo>
                  <a:pt x="7523" y="14841"/>
                </a:lnTo>
                <a:lnTo>
                  <a:pt x="7578" y="14901"/>
                </a:lnTo>
                <a:lnTo>
                  <a:pt x="7635" y="14959"/>
                </a:lnTo>
                <a:lnTo>
                  <a:pt x="7691" y="15017"/>
                </a:lnTo>
                <a:lnTo>
                  <a:pt x="7749" y="15074"/>
                </a:lnTo>
                <a:lnTo>
                  <a:pt x="7806" y="15132"/>
                </a:lnTo>
                <a:lnTo>
                  <a:pt x="7866" y="15188"/>
                </a:lnTo>
                <a:lnTo>
                  <a:pt x="7926" y="15243"/>
                </a:lnTo>
                <a:lnTo>
                  <a:pt x="7986" y="15297"/>
                </a:lnTo>
                <a:lnTo>
                  <a:pt x="7986" y="15297"/>
                </a:lnTo>
                <a:lnTo>
                  <a:pt x="8000" y="15286"/>
                </a:lnTo>
                <a:lnTo>
                  <a:pt x="8015" y="15277"/>
                </a:lnTo>
                <a:lnTo>
                  <a:pt x="8030" y="15268"/>
                </a:lnTo>
                <a:lnTo>
                  <a:pt x="8046" y="15261"/>
                </a:lnTo>
                <a:lnTo>
                  <a:pt x="8064" y="15255"/>
                </a:lnTo>
                <a:lnTo>
                  <a:pt x="8081" y="15251"/>
                </a:lnTo>
                <a:lnTo>
                  <a:pt x="8100" y="15248"/>
                </a:lnTo>
                <a:lnTo>
                  <a:pt x="8118" y="15247"/>
                </a:lnTo>
                <a:lnTo>
                  <a:pt x="8118" y="15247"/>
                </a:lnTo>
                <a:lnTo>
                  <a:pt x="8138" y="15248"/>
                </a:lnTo>
                <a:lnTo>
                  <a:pt x="8157" y="15252"/>
                </a:lnTo>
                <a:lnTo>
                  <a:pt x="8177" y="15256"/>
                </a:lnTo>
                <a:lnTo>
                  <a:pt x="8195" y="15262"/>
                </a:lnTo>
                <a:lnTo>
                  <a:pt x="8211" y="15270"/>
                </a:lnTo>
                <a:lnTo>
                  <a:pt x="8227" y="15279"/>
                </a:lnTo>
                <a:lnTo>
                  <a:pt x="8243" y="15291"/>
                </a:lnTo>
                <a:lnTo>
                  <a:pt x="8257" y="15302"/>
                </a:lnTo>
                <a:lnTo>
                  <a:pt x="8269" y="15316"/>
                </a:lnTo>
                <a:lnTo>
                  <a:pt x="8280" y="15329"/>
                </a:lnTo>
                <a:lnTo>
                  <a:pt x="8290" y="15345"/>
                </a:lnTo>
                <a:lnTo>
                  <a:pt x="8298" y="15361"/>
                </a:lnTo>
                <a:lnTo>
                  <a:pt x="8305" y="15379"/>
                </a:lnTo>
                <a:lnTo>
                  <a:pt x="8310" y="15396"/>
                </a:lnTo>
                <a:lnTo>
                  <a:pt x="8312" y="15414"/>
                </a:lnTo>
                <a:lnTo>
                  <a:pt x="8313" y="15433"/>
                </a:lnTo>
                <a:lnTo>
                  <a:pt x="8313" y="15433"/>
                </a:lnTo>
                <a:lnTo>
                  <a:pt x="8312" y="15453"/>
                </a:lnTo>
                <a:lnTo>
                  <a:pt x="8310" y="15471"/>
                </a:lnTo>
                <a:lnTo>
                  <a:pt x="8305" y="15489"/>
                </a:lnTo>
                <a:lnTo>
                  <a:pt x="8298" y="15505"/>
                </a:lnTo>
                <a:lnTo>
                  <a:pt x="8290" y="15523"/>
                </a:lnTo>
                <a:lnTo>
                  <a:pt x="8280" y="15538"/>
                </a:lnTo>
                <a:lnTo>
                  <a:pt x="8269" y="15552"/>
                </a:lnTo>
                <a:lnTo>
                  <a:pt x="8257" y="15565"/>
                </a:lnTo>
                <a:lnTo>
                  <a:pt x="8243" y="15578"/>
                </a:lnTo>
                <a:lnTo>
                  <a:pt x="8227" y="15588"/>
                </a:lnTo>
                <a:lnTo>
                  <a:pt x="8211" y="15597"/>
                </a:lnTo>
                <a:lnTo>
                  <a:pt x="8195" y="15605"/>
                </a:lnTo>
                <a:lnTo>
                  <a:pt x="8177" y="15612"/>
                </a:lnTo>
                <a:lnTo>
                  <a:pt x="8157" y="15616"/>
                </a:lnTo>
                <a:lnTo>
                  <a:pt x="8138" y="15619"/>
                </a:lnTo>
                <a:lnTo>
                  <a:pt x="8118" y="15620"/>
                </a:lnTo>
                <a:lnTo>
                  <a:pt x="8118" y="15620"/>
                </a:lnTo>
                <a:lnTo>
                  <a:pt x="8099" y="15619"/>
                </a:lnTo>
                <a:lnTo>
                  <a:pt x="8079" y="15616"/>
                </a:lnTo>
                <a:lnTo>
                  <a:pt x="8060" y="15612"/>
                </a:lnTo>
                <a:lnTo>
                  <a:pt x="8042" y="15605"/>
                </a:lnTo>
                <a:lnTo>
                  <a:pt x="8026" y="15597"/>
                </a:lnTo>
                <a:lnTo>
                  <a:pt x="8010" y="15588"/>
                </a:lnTo>
                <a:lnTo>
                  <a:pt x="7994" y="15578"/>
                </a:lnTo>
                <a:lnTo>
                  <a:pt x="7980" y="15565"/>
                </a:lnTo>
                <a:lnTo>
                  <a:pt x="7968" y="15552"/>
                </a:lnTo>
                <a:lnTo>
                  <a:pt x="7957" y="15538"/>
                </a:lnTo>
                <a:lnTo>
                  <a:pt x="7946" y="15523"/>
                </a:lnTo>
                <a:lnTo>
                  <a:pt x="7939" y="15505"/>
                </a:lnTo>
                <a:lnTo>
                  <a:pt x="7932" y="15489"/>
                </a:lnTo>
                <a:lnTo>
                  <a:pt x="7927" y="15471"/>
                </a:lnTo>
                <a:lnTo>
                  <a:pt x="7925" y="15453"/>
                </a:lnTo>
                <a:lnTo>
                  <a:pt x="7924" y="15433"/>
                </a:lnTo>
                <a:lnTo>
                  <a:pt x="7924" y="15433"/>
                </a:lnTo>
                <a:lnTo>
                  <a:pt x="7924" y="15420"/>
                </a:lnTo>
                <a:lnTo>
                  <a:pt x="7926" y="15406"/>
                </a:lnTo>
                <a:lnTo>
                  <a:pt x="7928" y="15392"/>
                </a:lnTo>
                <a:lnTo>
                  <a:pt x="7932" y="15379"/>
                </a:lnTo>
                <a:lnTo>
                  <a:pt x="7937" y="15366"/>
                </a:lnTo>
                <a:lnTo>
                  <a:pt x="7943" y="15353"/>
                </a:lnTo>
                <a:lnTo>
                  <a:pt x="7949" y="15342"/>
                </a:lnTo>
                <a:lnTo>
                  <a:pt x="7956" y="15331"/>
                </a:lnTo>
                <a:lnTo>
                  <a:pt x="7956" y="15331"/>
                </a:lnTo>
                <a:lnTo>
                  <a:pt x="7895" y="15276"/>
                </a:lnTo>
                <a:lnTo>
                  <a:pt x="7835" y="15220"/>
                </a:lnTo>
                <a:lnTo>
                  <a:pt x="7775" y="15164"/>
                </a:lnTo>
                <a:lnTo>
                  <a:pt x="7716" y="15107"/>
                </a:lnTo>
                <a:lnTo>
                  <a:pt x="7659" y="15048"/>
                </a:lnTo>
                <a:lnTo>
                  <a:pt x="7601" y="14990"/>
                </a:lnTo>
                <a:lnTo>
                  <a:pt x="7545" y="14930"/>
                </a:lnTo>
                <a:lnTo>
                  <a:pt x="7490" y="14871"/>
                </a:lnTo>
                <a:lnTo>
                  <a:pt x="7436" y="14810"/>
                </a:lnTo>
                <a:lnTo>
                  <a:pt x="7382" y="14750"/>
                </a:lnTo>
                <a:lnTo>
                  <a:pt x="7329" y="14688"/>
                </a:lnTo>
                <a:lnTo>
                  <a:pt x="7277" y="14626"/>
                </a:lnTo>
                <a:lnTo>
                  <a:pt x="7226" y="14563"/>
                </a:lnTo>
                <a:lnTo>
                  <a:pt x="7175" y="14501"/>
                </a:lnTo>
                <a:lnTo>
                  <a:pt x="7126" y="14437"/>
                </a:lnTo>
                <a:lnTo>
                  <a:pt x="7078" y="14373"/>
                </a:lnTo>
                <a:lnTo>
                  <a:pt x="7032" y="14307"/>
                </a:lnTo>
                <a:lnTo>
                  <a:pt x="6985" y="14242"/>
                </a:lnTo>
                <a:lnTo>
                  <a:pt x="6939" y="14176"/>
                </a:lnTo>
                <a:lnTo>
                  <a:pt x="6894" y="14110"/>
                </a:lnTo>
                <a:lnTo>
                  <a:pt x="6851" y="14042"/>
                </a:lnTo>
                <a:lnTo>
                  <a:pt x="6807" y="13975"/>
                </a:lnTo>
                <a:lnTo>
                  <a:pt x="6765" y="13906"/>
                </a:lnTo>
                <a:lnTo>
                  <a:pt x="6725" y="13839"/>
                </a:lnTo>
                <a:lnTo>
                  <a:pt x="6685" y="13769"/>
                </a:lnTo>
                <a:lnTo>
                  <a:pt x="6646" y="13699"/>
                </a:lnTo>
                <a:lnTo>
                  <a:pt x="6607" y="13629"/>
                </a:lnTo>
                <a:lnTo>
                  <a:pt x="6570" y="13560"/>
                </a:lnTo>
                <a:lnTo>
                  <a:pt x="6534" y="13489"/>
                </a:lnTo>
                <a:lnTo>
                  <a:pt x="6498" y="13418"/>
                </a:lnTo>
                <a:lnTo>
                  <a:pt x="6463" y="13346"/>
                </a:lnTo>
                <a:lnTo>
                  <a:pt x="6430" y="13274"/>
                </a:lnTo>
                <a:lnTo>
                  <a:pt x="6397" y="13202"/>
                </a:lnTo>
                <a:lnTo>
                  <a:pt x="6366" y="13129"/>
                </a:lnTo>
                <a:lnTo>
                  <a:pt x="6335" y="13056"/>
                </a:lnTo>
                <a:lnTo>
                  <a:pt x="6306" y="12981"/>
                </a:lnTo>
                <a:lnTo>
                  <a:pt x="6277" y="12908"/>
                </a:lnTo>
                <a:lnTo>
                  <a:pt x="6250" y="12834"/>
                </a:lnTo>
                <a:lnTo>
                  <a:pt x="6224" y="12758"/>
                </a:lnTo>
                <a:lnTo>
                  <a:pt x="6197" y="12684"/>
                </a:lnTo>
                <a:lnTo>
                  <a:pt x="6173" y="12609"/>
                </a:lnTo>
                <a:lnTo>
                  <a:pt x="6149" y="12533"/>
                </a:lnTo>
                <a:lnTo>
                  <a:pt x="6126" y="12457"/>
                </a:lnTo>
                <a:lnTo>
                  <a:pt x="6105" y="12381"/>
                </a:lnTo>
                <a:lnTo>
                  <a:pt x="6084" y="12304"/>
                </a:lnTo>
                <a:lnTo>
                  <a:pt x="6064" y="12227"/>
                </a:lnTo>
                <a:lnTo>
                  <a:pt x="6046" y="12150"/>
                </a:lnTo>
                <a:lnTo>
                  <a:pt x="6028" y="12072"/>
                </a:lnTo>
                <a:lnTo>
                  <a:pt x="6011" y="11995"/>
                </a:lnTo>
                <a:lnTo>
                  <a:pt x="5996" y="11917"/>
                </a:lnTo>
                <a:lnTo>
                  <a:pt x="5981" y="11839"/>
                </a:lnTo>
                <a:lnTo>
                  <a:pt x="5968" y="11760"/>
                </a:lnTo>
                <a:lnTo>
                  <a:pt x="5956" y="11681"/>
                </a:lnTo>
                <a:lnTo>
                  <a:pt x="5944" y="11603"/>
                </a:lnTo>
                <a:lnTo>
                  <a:pt x="5935" y="11524"/>
                </a:lnTo>
                <a:lnTo>
                  <a:pt x="5925" y="11445"/>
                </a:lnTo>
                <a:lnTo>
                  <a:pt x="5917" y="11366"/>
                </a:lnTo>
                <a:lnTo>
                  <a:pt x="5911" y="11286"/>
                </a:lnTo>
                <a:lnTo>
                  <a:pt x="5905" y="11206"/>
                </a:lnTo>
                <a:lnTo>
                  <a:pt x="5900" y="11126"/>
                </a:lnTo>
                <a:lnTo>
                  <a:pt x="5895" y="11046"/>
                </a:lnTo>
                <a:lnTo>
                  <a:pt x="5893" y="10966"/>
                </a:lnTo>
                <a:lnTo>
                  <a:pt x="5891" y="10886"/>
                </a:lnTo>
                <a:lnTo>
                  <a:pt x="5890" y="10805"/>
                </a:lnTo>
                <a:lnTo>
                  <a:pt x="5890" y="10805"/>
                </a:lnTo>
                <a:lnTo>
                  <a:pt x="5891" y="10733"/>
                </a:lnTo>
                <a:lnTo>
                  <a:pt x="5893" y="10659"/>
                </a:lnTo>
                <a:lnTo>
                  <a:pt x="5895" y="10586"/>
                </a:lnTo>
                <a:lnTo>
                  <a:pt x="5897" y="10514"/>
                </a:lnTo>
                <a:lnTo>
                  <a:pt x="5901" y="10441"/>
                </a:lnTo>
                <a:lnTo>
                  <a:pt x="5906" y="10369"/>
                </a:lnTo>
                <a:lnTo>
                  <a:pt x="5912" y="10297"/>
                </a:lnTo>
                <a:lnTo>
                  <a:pt x="5919" y="10225"/>
                </a:lnTo>
                <a:lnTo>
                  <a:pt x="5926" y="10153"/>
                </a:lnTo>
                <a:lnTo>
                  <a:pt x="5935" y="10082"/>
                </a:lnTo>
                <a:lnTo>
                  <a:pt x="5943" y="10010"/>
                </a:lnTo>
                <a:lnTo>
                  <a:pt x="5954" y="9939"/>
                </a:lnTo>
                <a:lnTo>
                  <a:pt x="5965" y="9868"/>
                </a:lnTo>
                <a:lnTo>
                  <a:pt x="5975" y="9797"/>
                </a:lnTo>
                <a:lnTo>
                  <a:pt x="5989" y="9727"/>
                </a:lnTo>
                <a:lnTo>
                  <a:pt x="6002" y="9656"/>
                </a:lnTo>
                <a:lnTo>
                  <a:pt x="6016" y="9586"/>
                </a:lnTo>
                <a:lnTo>
                  <a:pt x="6032" y="9515"/>
                </a:lnTo>
                <a:lnTo>
                  <a:pt x="6047" y="9445"/>
                </a:lnTo>
                <a:lnTo>
                  <a:pt x="6064" y="9376"/>
                </a:lnTo>
                <a:lnTo>
                  <a:pt x="6081" y="9307"/>
                </a:lnTo>
                <a:lnTo>
                  <a:pt x="6100" y="9237"/>
                </a:lnTo>
                <a:lnTo>
                  <a:pt x="6119" y="9169"/>
                </a:lnTo>
                <a:lnTo>
                  <a:pt x="6140" y="9100"/>
                </a:lnTo>
                <a:lnTo>
                  <a:pt x="6160" y="9031"/>
                </a:lnTo>
                <a:lnTo>
                  <a:pt x="6182" y="8964"/>
                </a:lnTo>
                <a:lnTo>
                  <a:pt x="6204" y="8897"/>
                </a:lnTo>
                <a:lnTo>
                  <a:pt x="6228" y="8829"/>
                </a:lnTo>
                <a:lnTo>
                  <a:pt x="6252" y="8762"/>
                </a:lnTo>
                <a:lnTo>
                  <a:pt x="6277" y="8694"/>
                </a:lnTo>
                <a:lnTo>
                  <a:pt x="6303" y="8628"/>
                </a:lnTo>
                <a:lnTo>
                  <a:pt x="6329" y="8562"/>
                </a:lnTo>
                <a:lnTo>
                  <a:pt x="6357" y="8495"/>
                </a:lnTo>
                <a:lnTo>
                  <a:pt x="6385" y="8430"/>
                </a:lnTo>
                <a:lnTo>
                  <a:pt x="6414" y="8364"/>
                </a:lnTo>
                <a:lnTo>
                  <a:pt x="6444" y="8299"/>
                </a:lnTo>
                <a:lnTo>
                  <a:pt x="6474" y="8235"/>
                </a:lnTo>
                <a:lnTo>
                  <a:pt x="6505" y="8169"/>
                </a:lnTo>
                <a:lnTo>
                  <a:pt x="6538" y="8105"/>
                </a:lnTo>
                <a:lnTo>
                  <a:pt x="6571" y="8041"/>
                </a:lnTo>
                <a:lnTo>
                  <a:pt x="6605" y="7979"/>
                </a:lnTo>
                <a:lnTo>
                  <a:pt x="6640" y="7916"/>
                </a:lnTo>
                <a:lnTo>
                  <a:pt x="6674" y="7853"/>
                </a:lnTo>
                <a:lnTo>
                  <a:pt x="6710" y="7790"/>
                </a:lnTo>
                <a:lnTo>
                  <a:pt x="6747" y="7728"/>
                </a:lnTo>
                <a:lnTo>
                  <a:pt x="6786" y="7666"/>
                </a:lnTo>
                <a:lnTo>
                  <a:pt x="6824" y="7606"/>
                </a:lnTo>
                <a:lnTo>
                  <a:pt x="6863" y="7545"/>
                </a:lnTo>
                <a:lnTo>
                  <a:pt x="6903" y="7485"/>
                </a:lnTo>
                <a:lnTo>
                  <a:pt x="6944" y="7424"/>
                </a:lnTo>
                <a:lnTo>
                  <a:pt x="6985" y="7365"/>
                </a:lnTo>
                <a:lnTo>
                  <a:pt x="7027" y="7305"/>
                </a:lnTo>
                <a:lnTo>
                  <a:pt x="7070" y="7247"/>
                </a:lnTo>
                <a:lnTo>
                  <a:pt x="7114" y="7189"/>
                </a:lnTo>
                <a:lnTo>
                  <a:pt x="7159" y="7130"/>
                </a:lnTo>
                <a:lnTo>
                  <a:pt x="7204" y="7073"/>
                </a:lnTo>
                <a:lnTo>
                  <a:pt x="7250" y="7016"/>
                </a:lnTo>
                <a:lnTo>
                  <a:pt x="7297" y="6960"/>
                </a:lnTo>
                <a:lnTo>
                  <a:pt x="7345" y="6903"/>
                </a:lnTo>
                <a:lnTo>
                  <a:pt x="7392" y="6848"/>
                </a:lnTo>
                <a:lnTo>
                  <a:pt x="7442" y="6792"/>
                </a:lnTo>
                <a:lnTo>
                  <a:pt x="7491" y="6737"/>
                </a:lnTo>
                <a:lnTo>
                  <a:pt x="7541" y="6683"/>
                </a:lnTo>
                <a:lnTo>
                  <a:pt x="7593" y="6630"/>
                </a:lnTo>
                <a:lnTo>
                  <a:pt x="7593" y="6288"/>
                </a:lnTo>
                <a:lnTo>
                  <a:pt x="7952" y="6288"/>
                </a:lnTo>
                <a:close/>
                <a:moveTo>
                  <a:pt x="15377" y="5372"/>
                </a:moveTo>
                <a:lnTo>
                  <a:pt x="15377" y="5372"/>
                </a:lnTo>
                <a:lnTo>
                  <a:pt x="15452" y="5410"/>
                </a:lnTo>
                <a:lnTo>
                  <a:pt x="15525" y="5447"/>
                </a:lnTo>
                <a:lnTo>
                  <a:pt x="15597" y="5487"/>
                </a:lnTo>
                <a:lnTo>
                  <a:pt x="15669" y="5527"/>
                </a:lnTo>
                <a:lnTo>
                  <a:pt x="15739" y="5567"/>
                </a:lnTo>
                <a:lnTo>
                  <a:pt x="15810" y="5610"/>
                </a:lnTo>
                <a:lnTo>
                  <a:pt x="15880" y="5652"/>
                </a:lnTo>
                <a:lnTo>
                  <a:pt x="15948" y="5694"/>
                </a:lnTo>
                <a:lnTo>
                  <a:pt x="15948" y="5642"/>
                </a:lnTo>
                <a:lnTo>
                  <a:pt x="15948" y="5642"/>
                </a:lnTo>
                <a:lnTo>
                  <a:pt x="15880" y="5598"/>
                </a:lnTo>
                <a:lnTo>
                  <a:pt x="15810" y="5557"/>
                </a:lnTo>
                <a:lnTo>
                  <a:pt x="15739" y="5516"/>
                </a:lnTo>
                <a:lnTo>
                  <a:pt x="15669" y="5475"/>
                </a:lnTo>
                <a:lnTo>
                  <a:pt x="15597" y="5436"/>
                </a:lnTo>
                <a:lnTo>
                  <a:pt x="15525" y="5397"/>
                </a:lnTo>
                <a:lnTo>
                  <a:pt x="15452" y="5359"/>
                </a:lnTo>
                <a:lnTo>
                  <a:pt x="15377" y="5322"/>
                </a:lnTo>
                <a:lnTo>
                  <a:pt x="15377" y="5078"/>
                </a:lnTo>
                <a:lnTo>
                  <a:pt x="14972" y="5078"/>
                </a:lnTo>
                <a:lnTo>
                  <a:pt x="14972" y="5465"/>
                </a:lnTo>
                <a:lnTo>
                  <a:pt x="15377" y="5465"/>
                </a:lnTo>
                <a:lnTo>
                  <a:pt x="15377" y="5372"/>
                </a:lnTo>
                <a:close/>
                <a:moveTo>
                  <a:pt x="15332" y="5421"/>
                </a:moveTo>
                <a:lnTo>
                  <a:pt x="15019" y="5421"/>
                </a:lnTo>
                <a:lnTo>
                  <a:pt x="15019" y="5122"/>
                </a:lnTo>
                <a:lnTo>
                  <a:pt x="15332" y="5122"/>
                </a:lnTo>
                <a:lnTo>
                  <a:pt x="15332" y="54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D608F4-97D4-43D4-8F5D-8879C165D59F}"/>
              </a:ext>
            </a:extLst>
          </p:cNvPr>
          <p:cNvGrpSpPr/>
          <p:nvPr userDrawn="1"/>
        </p:nvGrpSpPr>
        <p:grpSpPr>
          <a:xfrm>
            <a:off x="11047413" y="-4276"/>
            <a:ext cx="1144588" cy="2855016"/>
            <a:chOff x="11047413" y="-4276"/>
            <a:chExt cx="1144588" cy="285501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C7F80F0-B3E6-4D97-AA5C-3FE2E5177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3700" y="-4275"/>
              <a:ext cx="368300" cy="1799329"/>
            </a:xfrm>
            <a:custGeom>
              <a:avLst/>
              <a:gdLst>
                <a:gd name="connsiteX0" fmla="*/ 137342 w 368300"/>
                <a:gd name="connsiteY0" fmla="*/ 0 h 1799329"/>
                <a:gd name="connsiteX1" fmla="*/ 155212 w 368300"/>
                <a:gd name="connsiteY1" fmla="*/ 0 h 1799329"/>
                <a:gd name="connsiteX2" fmla="*/ 146433 w 368300"/>
                <a:gd name="connsiteY2" fmla="*/ 21267 h 1799329"/>
                <a:gd name="connsiteX3" fmla="*/ 133437 w 368300"/>
                <a:gd name="connsiteY3" fmla="*/ 54282 h 1799329"/>
                <a:gd name="connsiteX4" fmla="*/ 121076 w 368300"/>
                <a:gd name="connsiteY4" fmla="*/ 87615 h 1799329"/>
                <a:gd name="connsiteX5" fmla="*/ 109349 w 368300"/>
                <a:gd name="connsiteY5" fmla="*/ 121583 h 1799329"/>
                <a:gd name="connsiteX6" fmla="*/ 98256 w 368300"/>
                <a:gd name="connsiteY6" fmla="*/ 155868 h 1799329"/>
                <a:gd name="connsiteX7" fmla="*/ 88113 w 368300"/>
                <a:gd name="connsiteY7" fmla="*/ 190153 h 1799329"/>
                <a:gd name="connsiteX8" fmla="*/ 78288 w 368300"/>
                <a:gd name="connsiteY8" fmla="*/ 224438 h 1799329"/>
                <a:gd name="connsiteX9" fmla="*/ 69413 w 368300"/>
                <a:gd name="connsiteY9" fmla="*/ 259358 h 1799329"/>
                <a:gd name="connsiteX10" fmla="*/ 61172 w 368300"/>
                <a:gd name="connsiteY10" fmla="*/ 294595 h 1799329"/>
                <a:gd name="connsiteX11" fmla="*/ 53565 w 368300"/>
                <a:gd name="connsiteY11" fmla="*/ 330150 h 1799329"/>
                <a:gd name="connsiteX12" fmla="*/ 46592 w 368300"/>
                <a:gd name="connsiteY12" fmla="*/ 365705 h 1799329"/>
                <a:gd name="connsiteX13" fmla="*/ 40253 w 368300"/>
                <a:gd name="connsiteY13" fmla="*/ 401577 h 1799329"/>
                <a:gd name="connsiteX14" fmla="*/ 34548 w 368300"/>
                <a:gd name="connsiteY14" fmla="*/ 437767 h 1799329"/>
                <a:gd name="connsiteX15" fmla="*/ 30111 w 368300"/>
                <a:gd name="connsiteY15" fmla="*/ 473957 h 1799329"/>
                <a:gd name="connsiteX16" fmla="*/ 25990 w 368300"/>
                <a:gd name="connsiteY16" fmla="*/ 510782 h 1799329"/>
                <a:gd name="connsiteX17" fmla="*/ 22504 w 368300"/>
                <a:gd name="connsiteY17" fmla="*/ 547289 h 1799329"/>
                <a:gd name="connsiteX18" fmla="*/ 19968 w 368300"/>
                <a:gd name="connsiteY18" fmla="*/ 584431 h 1799329"/>
                <a:gd name="connsiteX19" fmla="*/ 18066 w 368300"/>
                <a:gd name="connsiteY19" fmla="*/ 621891 h 1799329"/>
                <a:gd name="connsiteX20" fmla="*/ 16799 w 368300"/>
                <a:gd name="connsiteY20" fmla="*/ 659033 h 1799329"/>
                <a:gd name="connsiteX21" fmla="*/ 16482 w 368300"/>
                <a:gd name="connsiteY21" fmla="*/ 696810 h 1799329"/>
                <a:gd name="connsiteX22" fmla="*/ 16799 w 368300"/>
                <a:gd name="connsiteY22" fmla="*/ 734270 h 1799329"/>
                <a:gd name="connsiteX23" fmla="*/ 18066 w 368300"/>
                <a:gd name="connsiteY23" fmla="*/ 771729 h 1799329"/>
                <a:gd name="connsiteX24" fmla="*/ 19968 w 368300"/>
                <a:gd name="connsiteY24" fmla="*/ 809189 h 1799329"/>
                <a:gd name="connsiteX25" fmla="*/ 22504 w 368300"/>
                <a:gd name="connsiteY25" fmla="*/ 845696 h 1799329"/>
                <a:gd name="connsiteX26" fmla="*/ 25990 w 368300"/>
                <a:gd name="connsiteY26" fmla="*/ 882838 h 1799329"/>
                <a:gd name="connsiteX27" fmla="*/ 30111 w 368300"/>
                <a:gd name="connsiteY27" fmla="*/ 919346 h 1799329"/>
                <a:gd name="connsiteX28" fmla="*/ 34548 w 368300"/>
                <a:gd name="connsiteY28" fmla="*/ 955853 h 1799329"/>
                <a:gd name="connsiteX29" fmla="*/ 40253 w 368300"/>
                <a:gd name="connsiteY29" fmla="*/ 991725 h 1799329"/>
                <a:gd name="connsiteX30" fmla="*/ 46592 w 368300"/>
                <a:gd name="connsiteY30" fmla="*/ 1027598 h 1799329"/>
                <a:gd name="connsiteX31" fmla="*/ 53565 w 368300"/>
                <a:gd name="connsiteY31" fmla="*/ 1063470 h 1799329"/>
                <a:gd name="connsiteX32" fmla="*/ 61172 w 368300"/>
                <a:gd name="connsiteY32" fmla="*/ 1098707 h 1799329"/>
                <a:gd name="connsiteX33" fmla="*/ 69413 w 368300"/>
                <a:gd name="connsiteY33" fmla="*/ 1133945 h 1799329"/>
                <a:gd name="connsiteX34" fmla="*/ 78288 w 368300"/>
                <a:gd name="connsiteY34" fmla="*/ 1169182 h 1799329"/>
                <a:gd name="connsiteX35" fmla="*/ 88113 w 368300"/>
                <a:gd name="connsiteY35" fmla="*/ 1203467 h 1799329"/>
                <a:gd name="connsiteX36" fmla="*/ 98256 w 368300"/>
                <a:gd name="connsiteY36" fmla="*/ 1237752 h 1799329"/>
                <a:gd name="connsiteX37" fmla="*/ 109349 w 368300"/>
                <a:gd name="connsiteY37" fmla="*/ 1272037 h 1799329"/>
                <a:gd name="connsiteX38" fmla="*/ 121076 w 368300"/>
                <a:gd name="connsiteY38" fmla="*/ 1305688 h 1799329"/>
                <a:gd name="connsiteX39" fmla="*/ 133437 w 368300"/>
                <a:gd name="connsiteY39" fmla="*/ 1339338 h 1799329"/>
                <a:gd name="connsiteX40" fmla="*/ 146433 w 368300"/>
                <a:gd name="connsiteY40" fmla="*/ 1372035 h 1799329"/>
                <a:gd name="connsiteX41" fmla="*/ 160062 w 368300"/>
                <a:gd name="connsiteY41" fmla="*/ 1405051 h 1799329"/>
                <a:gd name="connsiteX42" fmla="*/ 174007 w 368300"/>
                <a:gd name="connsiteY42" fmla="*/ 1437431 h 1799329"/>
                <a:gd name="connsiteX43" fmla="*/ 188587 w 368300"/>
                <a:gd name="connsiteY43" fmla="*/ 1469494 h 1799329"/>
                <a:gd name="connsiteX44" fmla="*/ 204118 w 368300"/>
                <a:gd name="connsiteY44" fmla="*/ 1501874 h 1799329"/>
                <a:gd name="connsiteX45" fmla="*/ 219966 w 368300"/>
                <a:gd name="connsiteY45" fmla="*/ 1533302 h 1799329"/>
                <a:gd name="connsiteX46" fmla="*/ 236447 w 368300"/>
                <a:gd name="connsiteY46" fmla="*/ 1564095 h 1799329"/>
                <a:gd name="connsiteX47" fmla="*/ 253880 w 368300"/>
                <a:gd name="connsiteY47" fmla="*/ 1595206 h 1799329"/>
                <a:gd name="connsiteX48" fmla="*/ 271629 w 368300"/>
                <a:gd name="connsiteY48" fmla="*/ 1625364 h 1799329"/>
                <a:gd name="connsiteX49" fmla="*/ 289696 w 368300"/>
                <a:gd name="connsiteY49" fmla="*/ 1655205 h 1799329"/>
                <a:gd name="connsiteX50" fmla="*/ 308713 w 368300"/>
                <a:gd name="connsiteY50" fmla="*/ 1685045 h 1799329"/>
                <a:gd name="connsiteX51" fmla="*/ 328047 w 368300"/>
                <a:gd name="connsiteY51" fmla="*/ 1714251 h 1799329"/>
                <a:gd name="connsiteX52" fmla="*/ 348015 w 368300"/>
                <a:gd name="connsiteY52" fmla="*/ 1743457 h 1799329"/>
                <a:gd name="connsiteX53" fmla="*/ 368300 w 368300"/>
                <a:gd name="connsiteY53" fmla="*/ 1771711 h 1799329"/>
                <a:gd name="connsiteX54" fmla="*/ 368300 w 368300"/>
                <a:gd name="connsiteY54" fmla="*/ 1799329 h 1799329"/>
                <a:gd name="connsiteX55" fmla="*/ 347064 w 368300"/>
                <a:gd name="connsiteY55" fmla="*/ 1770123 h 1799329"/>
                <a:gd name="connsiteX56" fmla="*/ 326145 w 368300"/>
                <a:gd name="connsiteY56" fmla="*/ 1740600 h 1799329"/>
                <a:gd name="connsiteX57" fmla="*/ 305860 w 368300"/>
                <a:gd name="connsiteY57" fmla="*/ 1710759 h 1799329"/>
                <a:gd name="connsiteX58" fmla="*/ 286526 w 368300"/>
                <a:gd name="connsiteY58" fmla="*/ 1680601 h 1799329"/>
                <a:gd name="connsiteX59" fmla="*/ 267192 w 368300"/>
                <a:gd name="connsiteY59" fmla="*/ 1650126 h 1799329"/>
                <a:gd name="connsiteX60" fmla="*/ 248492 w 368300"/>
                <a:gd name="connsiteY60" fmla="*/ 1619015 h 1799329"/>
                <a:gd name="connsiteX61" fmla="*/ 230425 w 368300"/>
                <a:gd name="connsiteY61" fmla="*/ 1587270 h 1799329"/>
                <a:gd name="connsiteX62" fmla="*/ 213627 w 368300"/>
                <a:gd name="connsiteY62" fmla="*/ 1555524 h 1799329"/>
                <a:gd name="connsiteX63" fmla="*/ 196511 w 368300"/>
                <a:gd name="connsiteY63" fmla="*/ 1523461 h 1799329"/>
                <a:gd name="connsiteX64" fmla="*/ 180664 w 368300"/>
                <a:gd name="connsiteY64" fmla="*/ 1490763 h 1799329"/>
                <a:gd name="connsiteX65" fmla="*/ 165133 w 368300"/>
                <a:gd name="connsiteY65" fmla="*/ 1457431 h 1799329"/>
                <a:gd name="connsiteX66" fmla="*/ 150236 w 368300"/>
                <a:gd name="connsiteY66" fmla="*/ 1424415 h 1799329"/>
                <a:gd name="connsiteX67" fmla="*/ 136290 w 368300"/>
                <a:gd name="connsiteY67" fmla="*/ 1390765 h 1799329"/>
                <a:gd name="connsiteX68" fmla="*/ 122661 w 368300"/>
                <a:gd name="connsiteY68" fmla="*/ 1356480 h 1799329"/>
                <a:gd name="connsiteX69" fmla="*/ 109666 w 368300"/>
                <a:gd name="connsiteY69" fmla="*/ 1322513 h 1799329"/>
                <a:gd name="connsiteX70" fmla="*/ 97622 w 368300"/>
                <a:gd name="connsiteY70" fmla="*/ 1287910 h 1799329"/>
                <a:gd name="connsiteX71" fmla="*/ 85894 w 368300"/>
                <a:gd name="connsiteY71" fmla="*/ 1252990 h 1799329"/>
                <a:gd name="connsiteX72" fmla="*/ 75435 w 368300"/>
                <a:gd name="connsiteY72" fmla="*/ 1217435 h 1799329"/>
                <a:gd name="connsiteX73" fmla="*/ 65292 w 368300"/>
                <a:gd name="connsiteY73" fmla="*/ 1181880 h 1799329"/>
                <a:gd name="connsiteX74" fmla="*/ 55784 w 368300"/>
                <a:gd name="connsiteY74" fmla="*/ 1146325 h 1799329"/>
                <a:gd name="connsiteX75" fmla="*/ 46909 w 368300"/>
                <a:gd name="connsiteY75" fmla="*/ 1110136 h 1799329"/>
                <a:gd name="connsiteX76" fmla="*/ 38668 w 368300"/>
                <a:gd name="connsiteY76" fmla="*/ 1073628 h 1799329"/>
                <a:gd name="connsiteX77" fmla="*/ 31695 w 368300"/>
                <a:gd name="connsiteY77" fmla="*/ 1037121 h 1799329"/>
                <a:gd name="connsiteX78" fmla="*/ 25039 w 368300"/>
                <a:gd name="connsiteY78" fmla="*/ 999979 h 1799329"/>
                <a:gd name="connsiteX79" fmla="*/ 19017 w 368300"/>
                <a:gd name="connsiteY79" fmla="*/ 962837 h 1799329"/>
                <a:gd name="connsiteX80" fmla="*/ 14263 w 368300"/>
                <a:gd name="connsiteY80" fmla="*/ 925695 h 1799329"/>
                <a:gd name="connsiteX81" fmla="*/ 10143 w 368300"/>
                <a:gd name="connsiteY81" fmla="*/ 888235 h 1799329"/>
                <a:gd name="connsiteX82" fmla="*/ 6339 w 368300"/>
                <a:gd name="connsiteY82" fmla="*/ 850458 h 1799329"/>
                <a:gd name="connsiteX83" fmla="*/ 3486 w 368300"/>
                <a:gd name="connsiteY83" fmla="*/ 812046 h 1799329"/>
                <a:gd name="connsiteX84" fmla="*/ 1902 w 368300"/>
                <a:gd name="connsiteY84" fmla="*/ 773951 h 1799329"/>
                <a:gd name="connsiteX85" fmla="*/ 634 w 368300"/>
                <a:gd name="connsiteY85" fmla="*/ 735222 h 1799329"/>
                <a:gd name="connsiteX86" fmla="*/ 0 w 368300"/>
                <a:gd name="connsiteY86" fmla="*/ 696810 h 1799329"/>
                <a:gd name="connsiteX87" fmla="*/ 634 w 368300"/>
                <a:gd name="connsiteY87" fmla="*/ 658081 h 1799329"/>
                <a:gd name="connsiteX88" fmla="*/ 1902 w 368300"/>
                <a:gd name="connsiteY88" fmla="*/ 619669 h 1799329"/>
                <a:gd name="connsiteX89" fmla="*/ 3486 w 368300"/>
                <a:gd name="connsiteY89" fmla="*/ 581574 h 1799329"/>
                <a:gd name="connsiteX90" fmla="*/ 6339 w 368300"/>
                <a:gd name="connsiteY90" fmla="*/ 543162 h 1799329"/>
                <a:gd name="connsiteX91" fmla="*/ 10143 w 368300"/>
                <a:gd name="connsiteY91" fmla="*/ 505385 h 1799329"/>
                <a:gd name="connsiteX92" fmla="*/ 14263 w 368300"/>
                <a:gd name="connsiteY92" fmla="*/ 467608 h 1799329"/>
                <a:gd name="connsiteX93" fmla="*/ 19017 w 368300"/>
                <a:gd name="connsiteY93" fmla="*/ 430148 h 1799329"/>
                <a:gd name="connsiteX94" fmla="*/ 25039 w 368300"/>
                <a:gd name="connsiteY94" fmla="*/ 393324 h 1799329"/>
                <a:gd name="connsiteX95" fmla="*/ 31695 w 368300"/>
                <a:gd name="connsiteY95" fmla="*/ 356499 h 1799329"/>
                <a:gd name="connsiteX96" fmla="*/ 38668 w 368300"/>
                <a:gd name="connsiteY96" fmla="*/ 319674 h 1799329"/>
                <a:gd name="connsiteX97" fmla="*/ 46909 w 368300"/>
                <a:gd name="connsiteY97" fmla="*/ 283167 h 1799329"/>
                <a:gd name="connsiteX98" fmla="*/ 55784 w 368300"/>
                <a:gd name="connsiteY98" fmla="*/ 247295 h 1799329"/>
                <a:gd name="connsiteX99" fmla="*/ 65292 w 368300"/>
                <a:gd name="connsiteY99" fmla="*/ 211422 h 1799329"/>
                <a:gd name="connsiteX100" fmla="*/ 75435 w 368300"/>
                <a:gd name="connsiteY100" fmla="*/ 175867 h 1799329"/>
                <a:gd name="connsiteX101" fmla="*/ 85894 w 368300"/>
                <a:gd name="connsiteY101" fmla="*/ 140630 h 1799329"/>
                <a:gd name="connsiteX102" fmla="*/ 97622 w 368300"/>
                <a:gd name="connsiteY102" fmla="*/ 105710 h 1799329"/>
                <a:gd name="connsiteX103" fmla="*/ 109666 w 368300"/>
                <a:gd name="connsiteY103" fmla="*/ 71107 h 1799329"/>
                <a:gd name="connsiteX104" fmla="*/ 122661 w 368300"/>
                <a:gd name="connsiteY104" fmla="*/ 36505 h 1799329"/>
                <a:gd name="connsiteX105" fmla="*/ 136290 w 368300"/>
                <a:gd name="connsiteY105" fmla="*/ 2537 h 179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68300" h="1799329">
                  <a:moveTo>
                    <a:pt x="137342" y="0"/>
                  </a:moveTo>
                  <a:lnTo>
                    <a:pt x="155212" y="0"/>
                  </a:lnTo>
                  <a:lnTo>
                    <a:pt x="146433" y="21267"/>
                  </a:lnTo>
                  <a:lnTo>
                    <a:pt x="133437" y="54282"/>
                  </a:lnTo>
                  <a:lnTo>
                    <a:pt x="121076" y="87615"/>
                  </a:lnTo>
                  <a:lnTo>
                    <a:pt x="109349" y="121583"/>
                  </a:lnTo>
                  <a:lnTo>
                    <a:pt x="98256" y="155868"/>
                  </a:lnTo>
                  <a:lnTo>
                    <a:pt x="88113" y="190153"/>
                  </a:lnTo>
                  <a:lnTo>
                    <a:pt x="78288" y="224438"/>
                  </a:lnTo>
                  <a:lnTo>
                    <a:pt x="69413" y="259358"/>
                  </a:lnTo>
                  <a:lnTo>
                    <a:pt x="61172" y="294595"/>
                  </a:lnTo>
                  <a:lnTo>
                    <a:pt x="53565" y="330150"/>
                  </a:lnTo>
                  <a:lnTo>
                    <a:pt x="46592" y="365705"/>
                  </a:lnTo>
                  <a:lnTo>
                    <a:pt x="40253" y="401577"/>
                  </a:lnTo>
                  <a:lnTo>
                    <a:pt x="34548" y="437767"/>
                  </a:lnTo>
                  <a:lnTo>
                    <a:pt x="30111" y="473957"/>
                  </a:lnTo>
                  <a:lnTo>
                    <a:pt x="25990" y="510782"/>
                  </a:lnTo>
                  <a:lnTo>
                    <a:pt x="22504" y="547289"/>
                  </a:lnTo>
                  <a:lnTo>
                    <a:pt x="19968" y="584431"/>
                  </a:lnTo>
                  <a:lnTo>
                    <a:pt x="18066" y="621891"/>
                  </a:lnTo>
                  <a:lnTo>
                    <a:pt x="16799" y="659033"/>
                  </a:lnTo>
                  <a:lnTo>
                    <a:pt x="16482" y="696810"/>
                  </a:lnTo>
                  <a:lnTo>
                    <a:pt x="16799" y="734270"/>
                  </a:lnTo>
                  <a:lnTo>
                    <a:pt x="18066" y="771729"/>
                  </a:lnTo>
                  <a:lnTo>
                    <a:pt x="19968" y="809189"/>
                  </a:lnTo>
                  <a:lnTo>
                    <a:pt x="22504" y="845696"/>
                  </a:lnTo>
                  <a:lnTo>
                    <a:pt x="25990" y="882838"/>
                  </a:lnTo>
                  <a:lnTo>
                    <a:pt x="30111" y="919346"/>
                  </a:lnTo>
                  <a:lnTo>
                    <a:pt x="34548" y="955853"/>
                  </a:lnTo>
                  <a:lnTo>
                    <a:pt x="40253" y="991725"/>
                  </a:lnTo>
                  <a:lnTo>
                    <a:pt x="46592" y="1027598"/>
                  </a:lnTo>
                  <a:lnTo>
                    <a:pt x="53565" y="1063470"/>
                  </a:lnTo>
                  <a:lnTo>
                    <a:pt x="61172" y="1098707"/>
                  </a:lnTo>
                  <a:lnTo>
                    <a:pt x="69413" y="1133945"/>
                  </a:lnTo>
                  <a:lnTo>
                    <a:pt x="78288" y="1169182"/>
                  </a:lnTo>
                  <a:lnTo>
                    <a:pt x="88113" y="1203467"/>
                  </a:lnTo>
                  <a:lnTo>
                    <a:pt x="98256" y="1237752"/>
                  </a:lnTo>
                  <a:lnTo>
                    <a:pt x="109349" y="1272037"/>
                  </a:lnTo>
                  <a:lnTo>
                    <a:pt x="121076" y="1305688"/>
                  </a:lnTo>
                  <a:lnTo>
                    <a:pt x="133437" y="1339338"/>
                  </a:lnTo>
                  <a:lnTo>
                    <a:pt x="146433" y="1372035"/>
                  </a:lnTo>
                  <a:lnTo>
                    <a:pt x="160062" y="1405051"/>
                  </a:lnTo>
                  <a:lnTo>
                    <a:pt x="174007" y="1437431"/>
                  </a:lnTo>
                  <a:lnTo>
                    <a:pt x="188587" y="1469494"/>
                  </a:lnTo>
                  <a:lnTo>
                    <a:pt x="204118" y="1501874"/>
                  </a:lnTo>
                  <a:lnTo>
                    <a:pt x="219966" y="1533302"/>
                  </a:lnTo>
                  <a:lnTo>
                    <a:pt x="236447" y="1564095"/>
                  </a:lnTo>
                  <a:lnTo>
                    <a:pt x="253880" y="1595206"/>
                  </a:lnTo>
                  <a:lnTo>
                    <a:pt x="271629" y="1625364"/>
                  </a:lnTo>
                  <a:lnTo>
                    <a:pt x="289696" y="1655205"/>
                  </a:lnTo>
                  <a:lnTo>
                    <a:pt x="308713" y="1685045"/>
                  </a:lnTo>
                  <a:lnTo>
                    <a:pt x="328047" y="1714251"/>
                  </a:lnTo>
                  <a:lnTo>
                    <a:pt x="348015" y="1743457"/>
                  </a:lnTo>
                  <a:lnTo>
                    <a:pt x="368300" y="1771711"/>
                  </a:lnTo>
                  <a:lnTo>
                    <a:pt x="368300" y="1799329"/>
                  </a:lnTo>
                  <a:lnTo>
                    <a:pt x="347064" y="1770123"/>
                  </a:lnTo>
                  <a:lnTo>
                    <a:pt x="326145" y="1740600"/>
                  </a:lnTo>
                  <a:lnTo>
                    <a:pt x="305860" y="1710759"/>
                  </a:lnTo>
                  <a:lnTo>
                    <a:pt x="286526" y="1680601"/>
                  </a:lnTo>
                  <a:lnTo>
                    <a:pt x="267192" y="1650126"/>
                  </a:lnTo>
                  <a:lnTo>
                    <a:pt x="248492" y="1619015"/>
                  </a:lnTo>
                  <a:lnTo>
                    <a:pt x="230425" y="1587270"/>
                  </a:lnTo>
                  <a:lnTo>
                    <a:pt x="213627" y="1555524"/>
                  </a:lnTo>
                  <a:lnTo>
                    <a:pt x="196511" y="1523461"/>
                  </a:lnTo>
                  <a:lnTo>
                    <a:pt x="180664" y="1490763"/>
                  </a:lnTo>
                  <a:lnTo>
                    <a:pt x="165133" y="1457431"/>
                  </a:lnTo>
                  <a:lnTo>
                    <a:pt x="150236" y="1424415"/>
                  </a:lnTo>
                  <a:lnTo>
                    <a:pt x="136290" y="1390765"/>
                  </a:lnTo>
                  <a:lnTo>
                    <a:pt x="122661" y="1356480"/>
                  </a:lnTo>
                  <a:lnTo>
                    <a:pt x="109666" y="1322513"/>
                  </a:lnTo>
                  <a:lnTo>
                    <a:pt x="97622" y="1287910"/>
                  </a:lnTo>
                  <a:lnTo>
                    <a:pt x="85894" y="1252990"/>
                  </a:lnTo>
                  <a:lnTo>
                    <a:pt x="75435" y="1217435"/>
                  </a:lnTo>
                  <a:lnTo>
                    <a:pt x="65292" y="1181880"/>
                  </a:lnTo>
                  <a:lnTo>
                    <a:pt x="55784" y="1146325"/>
                  </a:lnTo>
                  <a:lnTo>
                    <a:pt x="46909" y="1110136"/>
                  </a:lnTo>
                  <a:lnTo>
                    <a:pt x="38668" y="1073628"/>
                  </a:lnTo>
                  <a:lnTo>
                    <a:pt x="31695" y="1037121"/>
                  </a:lnTo>
                  <a:lnTo>
                    <a:pt x="25039" y="999979"/>
                  </a:lnTo>
                  <a:lnTo>
                    <a:pt x="19017" y="962837"/>
                  </a:lnTo>
                  <a:lnTo>
                    <a:pt x="14263" y="925695"/>
                  </a:lnTo>
                  <a:lnTo>
                    <a:pt x="10143" y="888235"/>
                  </a:lnTo>
                  <a:lnTo>
                    <a:pt x="6339" y="850458"/>
                  </a:lnTo>
                  <a:lnTo>
                    <a:pt x="3486" y="812046"/>
                  </a:lnTo>
                  <a:lnTo>
                    <a:pt x="1902" y="773951"/>
                  </a:lnTo>
                  <a:lnTo>
                    <a:pt x="634" y="735222"/>
                  </a:lnTo>
                  <a:lnTo>
                    <a:pt x="0" y="696810"/>
                  </a:lnTo>
                  <a:lnTo>
                    <a:pt x="634" y="658081"/>
                  </a:lnTo>
                  <a:lnTo>
                    <a:pt x="1902" y="619669"/>
                  </a:lnTo>
                  <a:lnTo>
                    <a:pt x="3486" y="581574"/>
                  </a:lnTo>
                  <a:lnTo>
                    <a:pt x="6339" y="543162"/>
                  </a:lnTo>
                  <a:lnTo>
                    <a:pt x="10143" y="505385"/>
                  </a:lnTo>
                  <a:lnTo>
                    <a:pt x="14263" y="467608"/>
                  </a:lnTo>
                  <a:lnTo>
                    <a:pt x="19017" y="430148"/>
                  </a:lnTo>
                  <a:lnTo>
                    <a:pt x="25039" y="393324"/>
                  </a:lnTo>
                  <a:lnTo>
                    <a:pt x="31695" y="356499"/>
                  </a:lnTo>
                  <a:lnTo>
                    <a:pt x="38668" y="319674"/>
                  </a:lnTo>
                  <a:lnTo>
                    <a:pt x="46909" y="283167"/>
                  </a:lnTo>
                  <a:lnTo>
                    <a:pt x="55784" y="247295"/>
                  </a:lnTo>
                  <a:lnTo>
                    <a:pt x="65292" y="211422"/>
                  </a:lnTo>
                  <a:lnTo>
                    <a:pt x="75435" y="175867"/>
                  </a:lnTo>
                  <a:lnTo>
                    <a:pt x="85894" y="140630"/>
                  </a:lnTo>
                  <a:lnTo>
                    <a:pt x="97622" y="105710"/>
                  </a:lnTo>
                  <a:lnTo>
                    <a:pt x="109666" y="71107"/>
                  </a:lnTo>
                  <a:lnTo>
                    <a:pt x="122661" y="36505"/>
                  </a:lnTo>
                  <a:lnTo>
                    <a:pt x="136290" y="2537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DA40EA-252D-4D01-8027-0ED3479C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7413" y="-4276"/>
              <a:ext cx="1144588" cy="2855016"/>
            </a:xfrm>
            <a:custGeom>
              <a:avLst/>
              <a:gdLst>
                <a:gd name="connsiteX0" fmla="*/ 94256 w 1144588"/>
                <a:gd name="connsiteY0" fmla="*/ 0 h 2855016"/>
                <a:gd name="connsiteX1" fmla="*/ 111364 w 1144588"/>
                <a:gd name="connsiteY1" fmla="*/ 0 h 2855016"/>
                <a:gd name="connsiteX2" fmla="*/ 107057 w 1144588"/>
                <a:gd name="connsiteY2" fmla="*/ 15196 h 2855016"/>
                <a:gd name="connsiteX3" fmla="*/ 96891 w 1144588"/>
                <a:gd name="connsiteY3" fmla="*/ 53301 h 2855016"/>
                <a:gd name="connsiteX4" fmla="*/ 87361 w 1144588"/>
                <a:gd name="connsiteY4" fmla="*/ 92042 h 2855016"/>
                <a:gd name="connsiteX5" fmla="*/ 78466 w 1144588"/>
                <a:gd name="connsiteY5" fmla="*/ 130783 h 2855016"/>
                <a:gd name="connsiteX6" fmla="*/ 69889 w 1144588"/>
                <a:gd name="connsiteY6" fmla="*/ 169841 h 2855016"/>
                <a:gd name="connsiteX7" fmla="*/ 61947 w 1144588"/>
                <a:gd name="connsiteY7" fmla="*/ 209217 h 2855016"/>
                <a:gd name="connsiteX8" fmla="*/ 54958 w 1144588"/>
                <a:gd name="connsiteY8" fmla="*/ 248910 h 2855016"/>
                <a:gd name="connsiteX9" fmla="*/ 48604 w 1144588"/>
                <a:gd name="connsiteY9" fmla="*/ 288604 h 2855016"/>
                <a:gd name="connsiteX10" fmla="*/ 42569 w 1144588"/>
                <a:gd name="connsiteY10" fmla="*/ 328297 h 2855016"/>
                <a:gd name="connsiteX11" fmla="*/ 37168 w 1144588"/>
                <a:gd name="connsiteY11" fmla="*/ 368308 h 2855016"/>
                <a:gd name="connsiteX12" fmla="*/ 32085 w 1144588"/>
                <a:gd name="connsiteY12" fmla="*/ 408954 h 2855016"/>
                <a:gd name="connsiteX13" fmla="*/ 27956 w 1144588"/>
                <a:gd name="connsiteY13" fmla="*/ 449282 h 2855016"/>
                <a:gd name="connsiteX14" fmla="*/ 24779 w 1144588"/>
                <a:gd name="connsiteY14" fmla="*/ 490246 h 2855016"/>
                <a:gd name="connsiteX15" fmla="*/ 21602 w 1144588"/>
                <a:gd name="connsiteY15" fmla="*/ 531209 h 2855016"/>
                <a:gd name="connsiteX16" fmla="*/ 19378 w 1144588"/>
                <a:gd name="connsiteY16" fmla="*/ 571855 h 2855016"/>
                <a:gd name="connsiteX17" fmla="*/ 17790 w 1144588"/>
                <a:gd name="connsiteY17" fmla="*/ 613136 h 2855016"/>
                <a:gd name="connsiteX18" fmla="*/ 16837 w 1144588"/>
                <a:gd name="connsiteY18" fmla="*/ 654418 h 2855016"/>
                <a:gd name="connsiteX19" fmla="*/ 16201 w 1144588"/>
                <a:gd name="connsiteY19" fmla="*/ 696016 h 2855016"/>
                <a:gd name="connsiteX20" fmla="*/ 16837 w 1144588"/>
                <a:gd name="connsiteY20" fmla="*/ 737614 h 2855016"/>
                <a:gd name="connsiteX21" fmla="*/ 17790 w 1144588"/>
                <a:gd name="connsiteY21" fmla="*/ 778896 h 2855016"/>
                <a:gd name="connsiteX22" fmla="*/ 19378 w 1144588"/>
                <a:gd name="connsiteY22" fmla="*/ 820177 h 2855016"/>
                <a:gd name="connsiteX23" fmla="*/ 21602 w 1144588"/>
                <a:gd name="connsiteY23" fmla="*/ 860823 h 2855016"/>
                <a:gd name="connsiteX24" fmla="*/ 24779 w 1144588"/>
                <a:gd name="connsiteY24" fmla="*/ 901786 h 2855016"/>
                <a:gd name="connsiteX25" fmla="*/ 27956 w 1144588"/>
                <a:gd name="connsiteY25" fmla="*/ 942750 h 2855016"/>
                <a:gd name="connsiteX26" fmla="*/ 32085 w 1144588"/>
                <a:gd name="connsiteY26" fmla="*/ 983078 h 2855016"/>
                <a:gd name="connsiteX27" fmla="*/ 37168 w 1144588"/>
                <a:gd name="connsiteY27" fmla="*/ 1023089 h 2855016"/>
                <a:gd name="connsiteX28" fmla="*/ 42569 w 1144588"/>
                <a:gd name="connsiteY28" fmla="*/ 1063100 h 2855016"/>
                <a:gd name="connsiteX29" fmla="*/ 48604 w 1144588"/>
                <a:gd name="connsiteY29" fmla="*/ 1103429 h 2855016"/>
                <a:gd name="connsiteX30" fmla="*/ 54958 w 1144588"/>
                <a:gd name="connsiteY30" fmla="*/ 1143122 h 2855016"/>
                <a:gd name="connsiteX31" fmla="*/ 61947 w 1144588"/>
                <a:gd name="connsiteY31" fmla="*/ 1182498 h 2855016"/>
                <a:gd name="connsiteX32" fmla="*/ 69889 w 1144588"/>
                <a:gd name="connsiteY32" fmla="*/ 1221873 h 2855016"/>
                <a:gd name="connsiteX33" fmla="*/ 78466 w 1144588"/>
                <a:gd name="connsiteY33" fmla="*/ 1260932 h 2855016"/>
                <a:gd name="connsiteX34" fmla="*/ 87361 w 1144588"/>
                <a:gd name="connsiteY34" fmla="*/ 1299672 h 2855016"/>
                <a:gd name="connsiteX35" fmla="*/ 96891 w 1144588"/>
                <a:gd name="connsiteY35" fmla="*/ 1338731 h 2855016"/>
                <a:gd name="connsiteX36" fmla="*/ 107057 w 1144588"/>
                <a:gd name="connsiteY36" fmla="*/ 1376836 h 2855016"/>
                <a:gd name="connsiteX37" fmla="*/ 117858 w 1144588"/>
                <a:gd name="connsiteY37" fmla="*/ 1414942 h 2855016"/>
                <a:gd name="connsiteX38" fmla="*/ 128977 w 1144588"/>
                <a:gd name="connsiteY38" fmla="*/ 1452730 h 2855016"/>
                <a:gd name="connsiteX39" fmla="*/ 140731 w 1144588"/>
                <a:gd name="connsiteY39" fmla="*/ 1490518 h 2855016"/>
                <a:gd name="connsiteX40" fmla="*/ 153438 w 1144588"/>
                <a:gd name="connsiteY40" fmla="*/ 1527988 h 2855016"/>
                <a:gd name="connsiteX41" fmla="*/ 166145 w 1144588"/>
                <a:gd name="connsiteY41" fmla="*/ 1565459 h 2855016"/>
                <a:gd name="connsiteX42" fmla="*/ 179805 w 1144588"/>
                <a:gd name="connsiteY42" fmla="*/ 1602294 h 2855016"/>
                <a:gd name="connsiteX43" fmla="*/ 193783 w 1144588"/>
                <a:gd name="connsiteY43" fmla="*/ 1638812 h 2855016"/>
                <a:gd name="connsiteX44" fmla="*/ 208396 w 1144588"/>
                <a:gd name="connsiteY44" fmla="*/ 1675648 h 2855016"/>
                <a:gd name="connsiteX45" fmla="*/ 223644 w 1144588"/>
                <a:gd name="connsiteY45" fmla="*/ 1711530 h 2855016"/>
                <a:gd name="connsiteX46" fmla="*/ 239210 w 1144588"/>
                <a:gd name="connsiteY46" fmla="*/ 1747413 h 2855016"/>
                <a:gd name="connsiteX47" fmla="*/ 255412 w 1144588"/>
                <a:gd name="connsiteY47" fmla="*/ 1782978 h 2855016"/>
                <a:gd name="connsiteX48" fmla="*/ 271931 w 1144588"/>
                <a:gd name="connsiteY48" fmla="*/ 1818226 h 2855016"/>
                <a:gd name="connsiteX49" fmla="*/ 289085 w 1144588"/>
                <a:gd name="connsiteY49" fmla="*/ 1853474 h 2855016"/>
                <a:gd name="connsiteX50" fmla="*/ 306875 w 1144588"/>
                <a:gd name="connsiteY50" fmla="*/ 1888086 h 2855016"/>
                <a:gd name="connsiteX51" fmla="*/ 324983 w 1144588"/>
                <a:gd name="connsiteY51" fmla="*/ 1922699 h 2855016"/>
                <a:gd name="connsiteX52" fmla="*/ 344044 w 1144588"/>
                <a:gd name="connsiteY52" fmla="*/ 1956677 h 2855016"/>
                <a:gd name="connsiteX53" fmla="*/ 363422 w 1144588"/>
                <a:gd name="connsiteY53" fmla="*/ 1990336 h 2855016"/>
                <a:gd name="connsiteX54" fmla="*/ 382800 w 1144588"/>
                <a:gd name="connsiteY54" fmla="*/ 2023996 h 2855016"/>
                <a:gd name="connsiteX55" fmla="*/ 403131 w 1144588"/>
                <a:gd name="connsiteY55" fmla="*/ 2056703 h 2855016"/>
                <a:gd name="connsiteX56" fmla="*/ 423780 w 1144588"/>
                <a:gd name="connsiteY56" fmla="*/ 2089729 h 2855016"/>
                <a:gd name="connsiteX57" fmla="*/ 445065 w 1144588"/>
                <a:gd name="connsiteY57" fmla="*/ 2122118 h 2855016"/>
                <a:gd name="connsiteX58" fmla="*/ 466667 w 1144588"/>
                <a:gd name="connsiteY58" fmla="*/ 2154508 h 2855016"/>
                <a:gd name="connsiteX59" fmla="*/ 488586 w 1144588"/>
                <a:gd name="connsiteY59" fmla="*/ 2186263 h 2855016"/>
                <a:gd name="connsiteX60" fmla="*/ 510824 w 1144588"/>
                <a:gd name="connsiteY60" fmla="*/ 2217700 h 2855016"/>
                <a:gd name="connsiteX61" fmla="*/ 534014 w 1144588"/>
                <a:gd name="connsiteY61" fmla="*/ 2248819 h 2855016"/>
                <a:gd name="connsiteX62" fmla="*/ 557522 w 1144588"/>
                <a:gd name="connsiteY62" fmla="*/ 2279622 h 2855016"/>
                <a:gd name="connsiteX63" fmla="*/ 581348 w 1144588"/>
                <a:gd name="connsiteY63" fmla="*/ 2309788 h 2855016"/>
                <a:gd name="connsiteX64" fmla="*/ 605809 w 1144588"/>
                <a:gd name="connsiteY64" fmla="*/ 2340273 h 2855016"/>
                <a:gd name="connsiteX65" fmla="*/ 630270 w 1144588"/>
                <a:gd name="connsiteY65" fmla="*/ 2369487 h 2855016"/>
                <a:gd name="connsiteX66" fmla="*/ 655684 w 1144588"/>
                <a:gd name="connsiteY66" fmla="*/ 2399019 h 2855016"/>
                <a:gd name="connsiteX67" fmla="*/ 681098 w 1144588"/>
                <a:gd name="connsiteY67" fmla="*/ 2427916 h 2855016"/>
                <a:gd name="connsiteX68" fmla="*/ 707148 w 1144588"/>
                <a:gd name="connsiteY68" fmla="*/ 2456495 h 2855016"/>
                <a:gd name="connsiteX69" fmla="*/ 733832 w 1144588"/>
                <a:gd name="connsiteY69" fmla="*/ 2484439 h 2855016"/>
                <a:gd name="connsiteX70" fmla="*/ 760517 w 1144588"/>
                <a:gd name="connsiteY70" fmla="*/ 2512066 h 2855016"/>
                <a:gd name="connsiteX71" fmla="*/ 787837 w 1144588"/>
                <a:gd name="connsiteY71" fmla="*/ 2539692 h 2855016"/>
                <a:gd name="connsiteX72" fmla="*/ 815475 w 1144588"/>
                <a:gd name="connsiteY72" fmla="*/ 2566684 h 2855016"/>
                <a:gd name="connsiteX73" fmla="*/ 843431 w 1144588"/>
                <a:gd name="connsiteY73" fmla="*/ 2593040 h 2855016"/>
                <a:gd name="connsiteX74" fmla="*/ 871704 w 1144588"/>
                <a:gd name="connsiteY74" fmla="*/ 2619396 h 2855016"/>
                <a:gd name="connsiteX75" fmla="*/ 900930 w 1144588"/>
                <a:gd name="connsiteY75" fmla="*/ 2645118 h 2855016"/>
                <a:gd name="connsiteX76" fmla="*/ 930156 w 1144588"/>
                <a:gd name="connsiteY76" fmla="*/ 2670204 h 2855016"/>
                <a:gd name="connsiteX77" fmla="*/ 959700 w 1144588"/>
                <a:gd name="connsiteY77" fmla="*/ 2695290 h 2855016"/>
                <a:gd name="connsiteX78" fmla="*/ 989562 w 1144588"/>
                <a:gd name="connsiteY78" fmla="*/ 2719424 h 2855016"/>
                <a:gd name="connsiteX79" fmla="*/ 1019741 w 1144588"/>
                <a:gd name="connsiteY79" fmla="*/ 2743557 h 2855016"/>
                <a:gd name="connsiteX80" fmla="*/ 1050238 w 1144588"/>
                <a:gd name="connsiteY80" fmla="*/ 2767056 h 2855016"/>
                <a:gd name="connsiteX81" fmla="*/ 1081370 w 1144588"/>
                <a:gd name="connsiteY81" fmla="*/ 2790237 h 2855016"/>
                <a:gd name="connsiteX82" fmla="*/ 1112820 w 1144588"/>
                <a:gd name="connsiteY82" fmla="*/ 2812783 h 2855016"/>
                <a:gd name="connsiteX83" fmla="*/ 1144588 w 1144588"/>
                <a:gd name="connsiteY83" fmla="*/ 2834693 h 2855016"/>
                <a:gd name="connsiteX84" fmla="*/ 1144588 w 1144588"/>
                <a:gd name="connsiteY84" fmla="*/ 2855016 h 2855016"/>
                <a:gd name="connsiteX85" fmla="*/ 1112503 w 1144588"/>
                <a:gd name="connsiteY85" fmla="*/ 2832470 h 2855016"/>
                <a:gd name="connsiteX86" fmla="*/ 1080735 w 1144588"/>
                <a:gd name="connsiteY86" fmla="*/ 2809925 h 2855016"/>
                <a:gd name="connsiteX87" fmla="*/ 1049285 w 1144588"/>
                <a:gd name="connsiteY87" fmla="*/ 2786744 h 2855016"/>
                <a:gd name="connsiteX88" fmla="*/ 1018153 w 1144588"/>
                <a:gd name="connsiteY88" fmla="*/ 2762928 h 2855016"/>
                <a:gd name="connsiteX89" fmla="*/ 987338 w 1144588"/>
                <a:gd name="connsiteY89" fmla="*/ 2738794 h 2855016"/>
                <a:gd name="connsiteX90" fmla="*/ 956841 w 1144588"/>
                <a:gd name="connsiteY90" fmla="*/ 2714025 h 2855016"/>
                <a:gd name="connsiteX91" fmla="*/ 926980 w 1144588"/>
                <a:gd name="connsiteY91" fmla="*/ 2689257 h 2855016"/>
                <a:gd name="connsiteX92" fmla="*/ 897118 w 1144588"/>
                <a:gd name="connsiteY92" fmla="*/ 2663853 h 2855016"/>
                <a:gd name="connsiteX93" fmla="*/ 867892 w 1144588"/>
                <a:gd name="connsiteY93" fmla="*/ 2638132 h 2855016"/>
                <a:gd name="connsiteX94" fmla="*/ 839301 w 1144588"/>
                <a:gd name="connsiteY94" fmla="*/ 2611775 h 2855016"/>
                <a:gd name="connsiteX95" fmla="*/ 811028 w 1144588"/>
                <a:gd name="connsiteY95" fmla="*/ 2584784 h 2855016"/>
                <a:gd name="connsiteX96" fmla="*/ 782755 w 1144588"/>
                <a:gd name="connsiteY96" fmla="*/ 2558110 h 2855016"/>
                <a:gd name="connsiteX97" fmla="*/ 754799 w 1144588"/>
                <a:gd name="connsiteY97" fmla="*/ 2530483 h 2855016"/>
                <a:gd name="connsiteX98" fmla="*/ 727479 w 1144588"/>
                <a:gd name="connsiteY98" fmla="*/ 2502222 h 2855016"/>
                <a:gd name="connsiteX99" fmla="*/ 701112 w 1144588"/>
                <a:gd name="connsiteY99" fmla="*/ 2473960 h 2855016"/>
                <a:gd name="connsiteX100" fmla="*/ 674745 w 1144588"/>
                <a:gd name="connsiteY100" fmla="*/ 2445381 h 2855016"/>
                <a:gd name="connsiteX101" fmla="*/ 648695 w 1144588"/>
                <a:gd name="connsiteY101" fmla="*/ 2416167 h 2855016"/>
                <a:gd name="connsiteX102" fmla="*/ 623281 w 1144588"/>
                <a:gd name="connsiteY102" fmla="*/ 2386635 h 2855016"/>
                <a:gd name="connsiteX103" fmla="*/ 597867 w 1144588"/>
                <a:gd name="connsiteY103" fmla="*/ 2356785 h 2855016"/>
                <a:gd name="connsiteX104" fmla="*/ 573406 w 1144588"/>
                <a:gd name="connsiteY104" fmla="*/ 2325983 h 2855016"/>
                <a:gd name="connsiteX105" fmla="*/ 548945 w 1144588"/>
                <a:gd name="connsiteY105" fmla="*/ 2295499 h 2855016"/>
                <a:gd name="connsiteX106" fmla="*/ 525119 w 1144588"/>
                <a:gd name="connsiteY106" fmla="*/ 2264379 h 2855016"/>
                <a:gd name="connsiteX107" fmla="*/ 502246 w 1144588"/>
                <a:gd name="connsiteY107" fmla="*/ 2232942 h 2855016"/>
                <a:gd name="connsiteX108" fmla="*/ 479056 w 1144588"/>
                <a:gd name="connsiteY108" fmla="*/ 2201187 h 2855016"/>
                <a:gd name="connsiteX109" fmla="*/ 456819 w 1144588"/>
                <a:gd name="connsiteY109" fmla="*/ 2169115 h 2855016"/>
                <a:gd name="connsiteX110" fmla="*/ 434899 w 1144588"/>
                <a:gd name="connsiteY110" fmla="*/ 2137043 h 2855016"/>
                <a:gd name="connsiteX111" fmla="*/ 413297 w 1144588"/>
                <a:gd name="connsiteY111" fmla="*/ 2104018 h 2855016"/>
                <a:gd name="connsiteX112" fmla="*/ 392330 w 1144588"/>
                <a:gd name="connsiteY112" fmla="*/ 2070676 h 2855016"/>
                <a:gd name="connsiteX113" fmla="*/ 371999 w 1144588"/>
                <a:gd name="connsiteY113" fmla="*/ 2037651 h 2855016"/>
                <a:gd name="connsiteX114" fmla="*/ 351985 w 1144588"/>
                <a:gd name="connsiteY114" fmla="*/ 2003991 h 2855016"/>
                <a:gd name="connsiteX115" fmla="*/ 332607 w 1144588"/>
                <a:gd name="connsiteY115" fmla="*/ 1969378 h 2855016"/>
                <a:gd name="connsiteX116" fmla="*/ 313229 w 1144588"/>
                <a:gd name="connsiteY116" fmla="*/ 1935083 h 2855016"/>
                <a:gd name="connsiteX117" fmla="*/ 295121 w 1144588"/>
                <a:gd name="connsiteY117" fmla="*/ 1900153 h 2855016"/>
                <a:gd name="connsiteX118" fmla="*/ 277014 w 1144588"/>
                <a:gd name="connsiteY118" fmla="*/ 1865541 h 2855016"/>
                <a:gd name="connsiteX119" fmla="*/ 259542 w 1144588"/>
                <a:gd name="connsiteY119" fmla="*/ 1829975 h 2855016"/>
                <a:gd name="connsiteX120" fmla="*/ 242705 w 1144588"/>
                <a:gd name="connsiteY120" fmla="*/ 1794410 h 2855016"/>
                <a:gd name="connsiteX121" fmla="*/ 226186 w 1144588"/>
                <a:gd name="connsiteY121" fmla="*/ 1758527 h 2855016"/>
                <a:gd name="connsiteX122" fmla="*/ 210302 w 1144588"/>
                <a:gd name="connsiteY122" fmla="*/ 1722010 h 2855016"/>
                <a:gd name="connsiteX123" fmla="*/ 195053 w 1144588"/>
                <a:gd name="connsiteY123" fmla="*/ 1685809 h 2855016"/>
                <a:gd name="connsiteX124" fmla="*/ 180123 w 1144588"/>
                <a:gd name="connsiteY124" fmla="*/ 1648974 h 2855016"/>
                <a:gd name="connsiteX125" fmla="*/ 165827 w 1144588"/>
                <a:gd name="connsiteY125" fmla="*/ 1612138 h 2855016"/>
                <a:gd name="connsiteX126" fmla="*/ 152167 w 1144588"/>
                <a:gd name="connsiteY126" fmla="*/ 1574668 h 2855016"/>
                <a:gd name="connsiteX127" fmla="*/ 138825 w 1144588"/>
                <a:gd name="connsiteY127" fmla="*/ 1536880 h 2855016"/>
                <a:gd name="connsiteX128" fmla="*/ 126435 w 1144588"/>
                <a:gd name="connsiteY128" fmla="*/ 1499092 h 2855016"/>
                <a:gd name="connsiteX129" fmla="*/ 114363 w 1144588"/>
                <a:gd name="connsiteY129" fmla="*/ 1460986 h 2855016"/>
                <a:gd name="connsiteX130" fmla="*/ 102927 w 1144588"/>
                <a:gd name="connsiteY130" fmla="*/ 1422563 h 2855016"/>
                <a:gd name="connsiteX131" fmla="*/ 92126 w 1144588"/>
                <a:gd name="connsiteY131" fmla="*/ 1383822 h 2855016"/>
                <a:gd name="connsiteX132" fmla="*/ 81643 w 1144588"/>
                <a:gd name="connsiteY132" fmla="*/ 1345399 h 2855016"/>
                <a:gd name="connsiteX133" fmla="*/ 71795 w 1144588"/>
                <a:gd name="connsiteY133" fmla="*/ 1306023 h 2855016"/>
                <a:gd name="connsiteX134" fmla="*/ 62900 w 1144588"/>
                <a:gd name="connsiteY134" fmla="*/ 1266965 h 2855016"/>
                <a:gd name="connsiteX135" fmla="*/ 54640 w 1144588"/>
                <a:gd name="connsiteY135" fmla="*/ 1227272 h 2855016"/>
                <a:gd name="connsiteX136" fmla="*/ 46698 w 1144588"/>
                <a:gd name="connsiteY136" fmla="*/ 1187578 h 2855016"/>
                <a:gd name="connsiteX137" fmla="*/ 39074 w 1144588"/>
                <a:gd name="connsiteY137" fmla="*/ 1147885 h 2855016"/>
                <a:gd name="connsiteX138" fmla="*/ 32721 w 1144588"/>
                <a:gd name="connsiteY138" fmla="*/ 1107557 h 2855016"/>
                <a:gd name="connsiteX139" fmla="*/ 26685 w 1144588"/>
                <a:gd name="connsiteY139" fmla="*/ 1067546 h 2855016"/>
                <a:gd name="connsiteX140" fmla="*/ 20967 w 1144588"/>
                <a:gd name="connsiteY140" fmla="*/ 1026900 h 2855016"/>
                <a:gd name="connsiteX141" fmla="*/ 15884 w 1144588"/>
                <a:gd name="connsiteY141" fmla="*/ 985936 h 2855016"/>
                <a:gd name="connsiteX142" fmla="*/ 11754 w 1144588"/>
                <a:gd name="connsiteY142" fmla="*/ 945290 h 2855016"/>
                <a:gd name="connsiteX143" fmla="*/ 8260 w 1144588"/>
                <a:gd name="connsiteY143" fmla="*/ 904009 h 2855016"/>
                <a:gd name="connsiteX144" fmla="*/ 5400 w 1144588"/>
                <a:gd name="connsiteY144" fmla="*/ 862728 h 2855016"/>
                <a:gd name="connsiteX145" fmla="*/ 3177 w 1144588"/>
                <a:gd name="connsiteY145" fmla="*/ 821130 h 2855016"/>
                <a:gd name="connsiteX146" fmla="*/ 1271 w 1144588"/>
                <a:gd name="connsiteY146" fmla="*/ 779531 h 2855016"/>
                <a:gd name="connsiteX147" fmla="*/ 318 w 1144588"/>
                <a:gd name="connsiteY147" fmla="*/ 737932 h 2855016"/>
                <a:gd name="connsiteX148" fmla="*/ 0 w 1144588"/>
                <a:gd name="connsiteY148" fmla="*/ 696016 h 2855016"/>
                <a:gd name="connsiteX149" fmla="*/ 318 w 1144588"/>
                <a:gd name="connsiteY149" fmla="*/ 654100 h 2855016"/>
                <a:gd name="connsiteX150" fmla="*/ 1271 w 1144588"/>
                <a:gd name="connsiteY150" fmla="*/ 612184 h 2855016"/>
                <a:gd name="connsiteX151" fmla="*/ 3177 w 1144588"/>
                <a:gd name="connsiteY151" fmla="*/ 570585 h 2855016"/>
                <a:gd name="connsiteX152" fmla="*/ 5400 w 1144588"/>
                <a:gd name="connsiteY152" fmla="*/ 529304 h 2855016"/>
                <a:gd name="connsiteX153" fmla="*/ 8260 w 1144588"/>
                <a:gd name="connsiteY153" fmla="*/ 488023 h 2855016"/>
                <a:gd name="connsiteX154" fmla="*/ 11754 w 1144588"/>
                <a:gd name="connsiteY154" fmla="*/ 446742 h 2855016"/>
                <a:gd name="connsiteX155" fmla="*/ 15884 w 1144588"/>
                <a:gd name="connsiteY155" fmla="*/ 405778 h 2855016"/>
                <a:gd name="connsiteX156" fmla="*/ 20967 w 1144588"/>
                <a:gd name="connsiteY156" fmla="*/ 365132 h 2855016"/>
                <a:gd name="connsiteX157" fmla="*/ 26685 w 1144588"/>
                <a:gd name="connsiteY157" fmla="*/ 324486 h 2855016"/>
                <a:gd name="connsiteX158" fmla="*/ 32721 w 1144588"/>
                <a:gd name="connsiteY158" fmla="*/ 284158 h 2855016"/>
                <a:gd name="connsiteX159" fmla="*/ 39074 w 1144588"/>
                <a:gd name="connsiteY159" fmla="*/ 244147 h 2855016"/>
                <a:gd name="connsiteX160" fmla="*/ 46698 w 1144588"/>
                <a:gd name="connsiteY160" fmla="*/ 204454 h 2855016"/>
                <a:gd name="connsiteX161" fmla="*/ 54640 w 1144588"/>
                <a:gd name="connsiteY161" fmla="*/ 164443 h 2855016"/>
                <a:gd name="connsiteX162" fmla="*/ 62900 w 1144588"/>
                <a:gd name="connsiteY162" fmla="*/ 124749 h 2855016"/>
                <a:gd name="connsiteX163" fmla="*/ 71795 w 1144588"/>
                <a:gd name="connsiteY163" fmla="*/ 85691 h 2855016"/>
                <a:gd name="connsiteX164" fmla="*/ 81643 w 1144588"/>
                <a:gd name="connsiteY164" fmla="*/ 46633 h 2855016"/>
                <a:gd name="connsiteX165" fmla="*/ 92126 w 1144588"/>
                <a:gd name="connsiteY165" fmla="*/ 7575 h 285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144588" h="2855016">
                  <a:moveTo>
                    <a:pt x="94256" y="0"/>
                  </a:moveTo>
                  <a:lnTo>
                    <a:pt x="111364" y="0"/>
                  </a:lnTo>
                  <a:lnTo>
                    <a:pt x="107057" y="15196"/>
                  </a:lnTo>
                  <a:lnTo>
                    <a:pt x="96891" y="53301"/>
                  </a:lnTo>
                  <a:lnTo>
                    <a:pt x="87361" y="92042"/>
                  </a:lnTo>
                  <a:lnTo>
                    <a:pt x="78466" y="130783"/>
                  </a:lnTo>
                  <a:lnTo>
                    <a:pt x="69889" y="169841"/>
                  </a:lnTo>
                  <a:lnTo>
                    <a:pt x="61947" y="209217"/>
                  </a:lnTo>
                  <a:lnTo>
                    <a:pt x="54958" y="248910"/>
                  </a:lnTo>
                  <a:lnTo>
                    <a:pt x="48604" y="288604"/>
                  </a:lnTo>
                  <a:lnTo>
                    <a:pt x="42569" y="328297"/>
                  </a:lnTo>
                  <a:lnTo>
                    <a:pt x="37168" y="368308"/>
                  </a:lnTo>
                  <a:lnTo>
                    <a:pt x="32085" y="408954"/>
                  </a:lnTo>
                  <a:lnTo>
                    <a:pt x="27956" y="449282"/>
                  </a:lnTo>
                  <a:lnTo>
                    <a:pt x="24779" y="490246"/>
                  </a:lnTo>
                  <a:lnTo>
                    <a:pt x="21602" y="531209"/>
                  </a:lnTo>
                  <a:lnTo>
                    <a:pt x="19378" y="571855"/>
                  </a:lnTo>
                  <a:lnTo>
                    <a:pt x="17790" y="613136"/>
                  </a:lnTo>
                  <a:lnTo>
                    <a:pt x="16837" y="654418"/>
                  </a:lnTo>
                  <a:lnTo>
                    <a:pt x="16201" y="696016"/>
                  </a:lnTo>
                  <a:lnTo>
                    <a:pt x="16837" y="737614"/>
                  </a:lnTo>
                  <a:lnTo>
                    <a:pt x="17790" y="778896"/>
                  </a:lnTo>
                  <a:lnTo>
                    <a:pt x="19378" y="820177"/>
                  </a:lnTo>
                  <a:lnTo>
                    <a:pt x="21602" y="860823"/>
                  </a:lnTo>
                  <a:lnTo>
                    <a:pt x="24779" y="901786"/>
                  </a:lnTo>
                  <a:lnTo>
                    <a:pt x="27956" y="942750"/>
                  </a:lnTo>
                  <a:lnTo>
                    <a:pt x="32085" y="983078"/>
                  </a:lnTo>
                  <a:lnTo>
                    <a:pt x="37168" y="1023089"/>
                  </a:lnTo>
                  <a:lnTo>
                    <a:pt x="42569" y="1063100"/>
                  </a:lnTo>
                  <a:lnTo>
                    <a:pt x="48604" y="1103429"/>
                  </a:lnTo>
                  <a:lnTo>
                    <a:pt x="54958" y="1143122"/>
                  </a:lnTo>
                  <a:lnTo>
                    <a:pt x="61947" y="1182498"/>
                  </a:lnTo>
                  <a:lnTo>
                    <a:pt x="69889" y="1221873"/>
                  </a:lnTo>
                  <a:lnTo>
                    <a:pt x="78466" y="1260932"/>
                  </a:lnTo>
                  <a:lnTo>
                    <a:pt x="87361" y="1299672"/>
                  </a:lnTo>
                  <a:lnTo>
                    <a:pt x="96891" y="1338731"/>
                  </a:lnTo>
                  <a:lnTo>
                    <a:pt x="107057" y="1376836"/>
                  </a:lnTo>
                  <a:lnTo>
                    <a:pt x="117858" y="1414942"/>
                  </a:lnTo>
                  <a:lnTo>
                    <a:pt x="128977" y="1452730"/>
                  </a:lnTo>
                  <a:lnTo>
                    <a:pt x="140731" y="1490518"/>
                  </a:lnTo>
                  <a:lnTo>
                    <a:pt x="153438" y="1527988"/>
                  </a:lnTo>
                  <a:lnTo>
                    <a:pt x="166145" y="1565459"/>
                  </a:lnTo>
                  <a:lnTo>
                    <a:pt x="179805" y="1602294"/>
                  </a:lnTo>
                  <a:lnTo>
                    <a:pt x="193783" y="1638812"/>
                  </a:lnTo>
                  <a:lnTo>
                    <a:pt x="208396" y="1675648"/>
                  </a:lnTo>
                  <a:lnTo>
                    <a:pt x="223644" y="1711530"/>
                  </a:lnTo>
                  <a:lnTo>
                    <a:pt x="239210" y="1747413"/>
                  </a:lnTo>
                  <a:lnTo>
                    <a:pt x="255412" y="1782978"/>
                  </a:lnTo>
                  <a:lnTo>
                    <a:pt x="271931" y="1818226"/>
                  </a:lnTo>
                  <a:lnTo>
                    <a:pt x="289085" y="1853474"/>
                  </a:lnTo>
                  <a:lnTo>
                    <a:pt x="306875" y="1888086"/>
                  </a:lnTo>
                  <a:lnTo>
                    <a:pt x="324983" y="1922699"/>
                  </a:lnTo>
                  <a:lnTo>
                    <a:pt x="344044" y="1956677"/>
                  </a:lnTo>
                  <a:lnTo>
                    <a:pt x="363422" y="1990336"/>
                  </a:lnTo>
                  <a:lnTo>
                    <a:pt x="382800" y="2023996"/>
                  </a:lnTo>
                  <a:lnTo>
                    <a:pt x="403131" y="2056703"/>
                  </a:lnTo>
                  <a:lnTo>
                    <a:pt x="423780" y="2089729"/>
                  </a:lnTo>
                  <a:lnTo>
                    <a:pt x="445065" y="2122118"/>
                  </a:lnTo>
                  <a:lnTo>
                    <a:pt x="466667" y="2154508"/>
                  </a:lnTo>
                  <a:lnTo>
                    <a:pt x="488586" y="2186263"/>
                  </a:lnTo>
                  <a:lnTo>
                    <a:pt x="510824" y="2217700"/>
                  </a:lnTo>
                  <a:lnTo>
                    <a:pt x="534014" y="2248819"/>
                  </a:lnTo>
                  <a:lnTo>
                    <a:pt x="557522" y="2279622"/>
                  </a:lnTo>
                  <a:lnTo>
                    <a:pt x="581348" y="2309788"/>
                  </a:lnTo>
                  <a:lnTo>
                    <a:pt x="605809" y="2340273"/>
                  </a:lnTo>
                  <a:lnTo>
                    <a:pt x="630270" y="2369487"/>
                  </a:lnTo>
                  <a:lnTo>
                    <a:pt x="655684" y="2399019"/>
                  </a:lnTo>
                  <a:lnTo>
                    <a:pt x="681098" y="2427916"/>
                  </a:lnTo>
                  <a:lnTo>
                    <a:pt x="707148" y="2456495"/>
                  </a:lnTo>
                  <a:lnTo>
                    <a:pt x="733832" y="2484439"/>
                  </a:lnTo>
                  <a:lnTo>
                    <a:pt x="760517" y="2512066"/>
                  </a:lnTo>
                  <a:lnTo>
                    <a:pt x="787837" y="2539692"/>
                  </a:lnTo>
                  <a:lnTo>
                    <a:pt x="815475" y="2566684"/>
                  </a:lnTo>
                  <a:lnTo>
                    <a:pt x="843431" y="2593040"/>
                  </a:lnTo>
                  <a:lnTo>
                    <a:pt x="871704" y="2619396"/>
                  </a:lnTo>
                  <a:lnTo>
                    <a:pt x="900930" y="2645118"/>
                  </a:lnTo>
                  <a:lnTo>
                    <a:pt x="930156" y="2670204"/>
                  </a:lnTo>
                  <a:lnTo>
                    <a:pt x="959700" y="2695290"/>
                  </a:lnTo>
                  <a:lnTo>
                    <a:pt x="989562" y="2719424"/>
                  </a:lnTo>
                  <a:lnTo>
                    <a:pt x="1019741" y="2743557"/>
                  </a:lnTo>
                  <a:lnTo>
                    <a:pt x="1050238" y="2767056"/>
                  </a:lnTo>
                  <a:lnTo>
                    <a:pt x="1081370" y="2790237"/>
                  </a:lnTo>
                  <a:lnTo>
                    <a:pt x="1112820" y="2812783"/>
                  </a:lnTo>
                  <a:lnTo>
                    <a:pt x="1144588" y="2834693"/>
                  </a:lnTo>
                  <a:lnTo>
                    <a:pt x="1144588" y="2855016"/>
                  </a:lnTo>
                  <a:lnTo>
                    <a:pt x="1112503" y="2832470"/>
                  </a:lnTo>
                  <a:lnTo>
                    <a:pt x="1080735" y="2809925"/>
                  </a:lnTo>
                  <a:lnTo>
                    <a:pt x="1049285" y="2786744"/>
                  </a:lnTo>
                  <a:lnTo>
                    <a:pt x="1018153" y="2762928"/>
                  </a:lnTo>
                  <a:lnTo>
                    <a:pt x="987338" y="2738794"/>
                  </a:lnTo>
                  <a:lnTo>
                    <a:pt x="956841" y="2714025"/>
                  </a:lnTo>
                  <a:lnTo>
                    <a:pt x="926980" y="2689257"/>
                  </a:lnTo>
                  <a:lnTo>
                    <a:pt x="897118" y="2663853"/>
                  </a:lnTo>
                  <a:lnTo>
                    <a:pt x="867892" y="2638132"/>
                  </a:lnTo>
                  <a:lnTo>
                    <a:pt x="839301" y="2611775"/>
                  </a:lnTo>
                  <a:lnTo>
                    <a:pt x="811028" y="2584784"/>
                  </a:lnTo>
                  <a:lnTo>
                    <a:pt x="782755" y="2558110"/>
                  </a:lnTo>
                  <a:lnTo>
                    <a:pt x="754799" y="2530483"/>
                  </a:lnTo>
                  <a:lnTo>
                    <a:pt x="727479" y="2502222"/>
                  </a:lnTo>
                  <a:lnTo>
                    <a:pt x="701112" y="2473960"/>
                  </a:lnTo>
                  <a:lnTo>
                    <a:pt x="674745" y="2445381"/>
                  </a:lnTo>
                  <a:lnTo>
                    <a:pt x="648695" y="2416167"/>
                  </a:lnTo>
                  <a:lnTo>
                    <a:pt x="623281" y="2386635"/>
                  </a:lnTo>
                  <a:lnTo>
                    <a:pt x="597867" y="2356785"/>
                  </a:lnTo>
                  <a:lnTo>
                    <a:pt x="573406" y="2325983"/>
                  </a:lnTo>
                  <a:lnTo>
                    <a:pt x="548945" y="2295499"/>
                  </a:lnTo>
                  <a:lnTo>
                    <a:pt x="525119" y="2264379"/>
                  </a:lnTo>
                  <a:lnTo>
                    <a:pt x="502246" y="2232942"/>
                  </a:lnTo>
                  <a:lnTo>
                    <a:pt x="479056" y="2201187"/>
                  </a:lnTo>
                  <a:lnTo>
                    <a:pt x="456819" y="2169115"/>
                  </a:lnTo>
                  <a:lnTo>
                    <a:pt x="434899" y="2137043"/>
                  </a:lnTo>
                  <a:lnTo>
                    <a:pt x="413297" y="2104018"/>
                  </a:lnTo>
                  <a:lnTo>
                    <a:pt x="392330" y="2070676"/>
                  </a:lnTo>
                  <a:lnTo>
                    <a:pt x="371999" y="2037651"/>
                  </a:lnTo>
                  <a:lnTo>
                    <a:pt x="351985" y="2003991"/>
                  </a:lnTo>
                  <a:lnTo>
                    <a:pt x="332607" y="1969378"/>
                  </a:lnTo>
                  <a:lnTo>
                    <a:pt x="313229" y="1935083"/>
                  </a:lnTo>
                  <a:lnTo>
                    <a:pt x="295121" y="1900153"/>
                  </a:lnTo>
                  <a:lnTo>
                    <a:pt x="277014" y="1865541"/>
                  </a:lnTo>
                  <a:lnTo>
                    <a:pt x="259542" y="1829975"/>
                  </a:lnTo>
                  <a:lnTo>
                    <a:pt x="242705" y="1794410"/>
                  </a:lnTo>
                  <a:lnTo>
                    <a:pt x="226186" y="1758527"/>
                  </a:lnTo>
                  <a:lnTo>
                    <a:pt x="210302" y="1722010"/>
                  </a:lnTo>
                  <a:lnTo>
                    <a:pt x="195053" y="1685809"/>
                  </a:lnTo>
                  <a:lnTo>
                    <a:pt x="180123" y="1648974"/>
                  </a:lnTo>
                  <a:lnTo>
                    <a:pt x="165827" y="1612138"/>
                  </a:lnTo>
                  <a:lnTo>
                    <a:pt x="152167" y="1574668"/>
                  </a:lnTo>
                  <a:lnTo>
                    <a:pt x="138825" y="1536880"/>
                  </a:lnTo>
                  <a:lnTo>
                    <a:pt x="126435" y="1499092"/>
                  </a:lnTo>
                  <a:lnTo>
                    <a:pt x="114363" y="1460986"/>
                  </a:lnTo>
                  <a:lnTo>
                    <a:pt x="102927" y="1422563"/>
                  </a:lnTo>
                  <a:lnTo>
                    <a:pt x="92126" y="1383822"/>
                  </a:lnTo>
                  <a:lnTo>
                    <a:pt x="81643" y="1345399"/>
                  </a:lnTo>
                  <a:lnTo>
                    <a:pt x="71795" y="1306023"/>
                  </a:lnTo>
                  <a:lnTo>
                    <a:pt x="62900" y="1266965"/>
                  </a:lnTo>
                  <a:lnTo>
                    <a:pt x="54640" y="1227272"/>
                  </a:lnTo>
                  <a:lnTo>
                    <a:pt x="46698" y="1187578"/>
                  </a:lnTo>
                  <a:lnTo>
                    <a:pt x="39074" y="1147885"/>
                  </a:lnTo>
                  <a:lnTo>
                    <a:pt x="32721" y="1107557"/>
                  </a:lnTo>
                  <a:lnTo>
                    <a:pt x="26685" y="1067546"/>
                  </a:lnTo>
                  <a:lnTo>
                    <a:pt x="20967" y="1026900"/>
                  </a:lnTo>
                  <a:lnTo>
                    <a:pt x="15884" y="985936"/>
                  </a:lnTo>
                  <a:lnTo>
                    <a:pt x="11754" y="945290"/>
                  </a:lnTo>
                  <a:lnTo>
                    <a:pt x="8260" y="904009"/>
                  </a:lnTo>
                  <a:lnTo>
                    <a:pt x="5400" y="862728"/>
                  </a:lnTo>
                  <a:lnTo>
                    <a:pt x="3177" y="821130"/>
                  </a:lnTo>
                  <a:lnTo>
                    <a:pt x="1271" y="779531"/>
                  </a:lnTo>
                  <a:lnTo>
                    <a:pt x="318" y="737932"/>
                  </a:lnTo>
                  <a:lnTo>
                    <a:pt x="0" y="696016"/>
                  </a:lnTo>
                  <a:lnTo>
                    <a:pt x="318" y="654100"/>
                  </a:lnTo>
                  <a:lnTo>
                    <a:pt x="1271" y="612184"/>
                  </a:lnTo>
                  <a:lnTo>
                    <a:pt x="3177" y="570585"/>
                  </a:lnTo>
                  <a:lnTo>
                    <a:pt x="5400" y="529304"/>
                  </a:lnTo>
                  <a:lnTo>
                    <a:pt x="8260" y="488023"/>
                  </a:lnTo>
                  <a:lnTo>
                    <a:pt x="11754" y="446742"/>
                  </a:lnTo>
                  <a:lnTo>
                    <a:pt x="15884" y="405778"/>
                  </a:lnTo>
                  <a:lnTo>
                    <a:pt x="20967" y="365132"/>
                  </a:lnTo>
                  <a:lnTo>
                    <a:pt x="26685" y="324486"/>
                  </a:lnTo>
                  <a:lnTo>
                    <a:pt x="32721" y="284158"/>
                  </a:lnTo>
                  <a:lnTo>
                    <a:pt x="39074" y="244147"/>
                  </a:lnTo>
                  <a:lnTo>
                    <a:pt x="46698" y="204454"/>
                  </a:lnTo>
                  <a:lnTo>
                    <a:pt x="54640" y="164443"/>
                  </a:lnTo>
                  <a:lnTo>
                    <a:pt x="62900" y="124749"/>
                  </a:lnTo>
                  <a:lnTo>
                    <a:pt x="71795" y="85691"/>
                  </a:lnTo>
                  <a:lnTo>
                    <a:pt x="81643" y="46633"/>
                  </a:lnTo>
                  <a:lnTo>
                    <a:pt x="92126" y="7575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C64F61E-D6F5-4055-802D-C5A316070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3188" y="-4276"/>
              <a:ext cx="198232" cy="765866"/>
            </a:xfrm>
            <a:custGeom>
              <a:avLst/>
              <a:gdLst>
                <a:gd name="connsiteX0" fmla="*/ 181182 w 198232"/>
                <a:gd name="connsiteY0" fmla="*/ 0 h 765866"/>
                <a:gd name="connsiteX1" fmla="*/ 198232 w 198232"/>
                <a:gd name="connsiteY1" fmla="*/ 0 h 765866"/>
                <a:gd name="connsiteX2" fmla="*/ 196661 w 198232"/>
                <a:gd name="connsiteY2" fmla="*/ 4343 h 765866"/>
                <a:gd name="connsiteX3" fmla="*/ 189365 w 198232"/>
                <a:gd name="connsiteY3" fmla="*/ 26899 h 765866"/>
                <a:gd name="connsiteX4" fmla="*/ 181752 w 198232"/>
                <a:gd name="connsiteY4" fmla="*/ 48820 h 765866"/>
                <a:gd name="connsiteX5" fmla="*/ 174457 w 198232"/>
                <a:gd name="connsiteY5" fmla="*/ 71059 h 765866"/>
                <a:gd name="connsiteX6" fmla="*/ 167162 w 198232"/>
                <a:gd name="connsiteY6" fmla="*/ 93298 h 765866"/>
                <a:gd name="connsiteX7" fmla="*/ 160500 w 198232"/>
                <a:gd name="connsiteY7" fmla="*/ 115855 h 765866"/>
                <a:gd name="connsiteX8" fmla="*/ 154157 w 198232"/>
                <a:gd name="connsiteY8" fmla="*/ 138411 h 765866"/>
                <a:gd name="connsiteX9" fmla="*/ 148130 w 198232"/>
                <a:gd name="connsiteY9" fmla="*/ 161286 h 765866"/>
                <a:gd name="connsiteX10" fmla="*/ 142103 w 198232"/>
                <a:gd name="connsiteY10" fmla="*/ 183842 h 765866"/>
                <a:gd name="connsiteX11" fmla="*/ 136394 w 198232"/>
                <a:gd name="connsiteY11" fmla="*/ 206717 h 765866"/>
                <a:gd name="connsiteX12" fmla="*/ 130684 w 198232"/>
                <a:gd name="connsiteY12" fmla="*/ 229273 h 765866"/>
                <a:gd name="connsiteX13" fmla="*/ 125609 w 198232"/>
                <a:gd name="connsiteY13" fmla="*/ 252465 h 765866"/>
                <a:gd name="connsiteX14" fmla="*/ 120851 w 198232"/>
                <a:gd name="connsiteY14" fmla="*/ 275339 h 765866"/>
                <a:gd name="connsiteX15" fmla="*/ 115776 w 198232"/>
                <a:gd name="connsiteY15" fmla="*/ 298531 h 765866"/>
                <a:gd name="connsiteX16" fmla="*/ 111652 w 198232"/>
                <a:gd name="connsiteY16" fmla="*/ 321723 h 765866"/>
                <a:gd name="connsiteX17" fmla="*/ 107529 w 198232"/>
                <a:gd name="connsiteY17" fmla="*/ 344598 h 765866"/>
                <a:gd name="connsiteX18" fmla="*/ 103723 w 198232"/>
                <a:gd name="connsiteY18" fmla="*/ 368107 h 765866"/>
                <a:gd name="connsiteX19" fmla="*/ 99916 w 198232"/>
                <a:gd name="connsiteY19" fmla="*/ 391299 h 765866"/>
                <a:gd name="connsiteX20" fmla="*/ 96744 w 198232"/>
                <a:gd name="connsiteY20" fmla="*/ 414809 h 765866"/>
                <a:gd name="connsiteX21" fmla="*/ 93572 w 198232"/>
                <a:gd name="connsiteY21" fmla="*/ 438001 h 765866"/>
                <a:gd name="connsiteX22" fmla="*/ 91035 w 198232"/>
                <a:gd name="connsiteY22" fmla="*/ 461511 h 765866"/>
                <a:gd name="connsiteX23" fmla="*/ 88497 w 198232"/>
                <a:gd name="connsiteY23" fmla="*/ 485338 h 765866"/>
                <a:gd name="connsiteX24" fmla="*/ 85960 w 198232"/>
                <a:gd name="connsiteY24" fmla="*/ 508848 h 765866"/>
                <a:gd name="connsiteX25" fmla="*/ 84057 w 198232"/>
                <a:gd name="connsiteY25" fmla="*/ 532675 h 765866"/>
                <a:gd name="connsiteX26" fmla="*/ 82153 w 198232"/>
                <a:gd name="connsiteY26" fmla="*/ 556185 h 765866"/>
                <a:gd name="connsiteX27" fmla="*/ 80885 w 198232"/>
                <a:gd name="connsiteY27" fmla="*/ 580012 h 765866"/>
                <a:gd name="connsiteX28" fmla="*/ 79616 w 198232"/>
                <a:gd name="connsiteY28" fmla="*/ 603840 h 765866"/>
                <a:gd name="connsiteX29" fmla="*/ 78981 w 198232"/>
                <a:gd name="connsiteY29" fmla="*/ 627667 h 765866"/>
                <a:gd name="connsiteX30" fmla="*/ 85008 w 198232"/>
                <a:gd name="connsiteY30" fmla="*/ 629256 h 765866"/>
                <a:gd name="connsiteX31" fmla="*/ 91035 w 198232"/>
                <a:gd name="connsiteY31" fmla="*/ 630844 h 765866"/>
                <a:gd name="connsiteX32" fmla="*/ 96744 w 198232"/>
                <a:gd name="connsiteY32" fmla="*/ 633068 h 765866"/>
                <a:gd name="connsiteX33" fmla="*/ 102454 w 198232"/>
                <a:gd name="connsiteY33" fmla="*/ 635610 h 765866"/>
                <a:gd name="connsiteX34" fmla="*/ 107529 w 198232"/>
                <a:gd name="connsiteY34" fmla="*/ 638787 h 765866"/>
                <a:gd name="connsiteX35" fmla="*/ 112604 w 198232"/>
                <a:gd name="connsiteY35" fmla="*/ 642599 h 765866"/>
                <a:gd name="connsiteX36" fmla="*/ 117045 w 198232"/>
                <a:gd name="connsiteY36" fmla="*/ 646411 h 765866"/>
                <a:gd name="connsiteX37" fmla="*/ 121168 w 198232"/>
                <a:gd name="connsiteY37" fmla="*/ 650859 h 765866"/>
                <a:gd name="connsiteX38" fmla="*/ 124975 w 198232"/>
                <a:gd name="connsiteY38" fmla="*/ 655625 h 765866"/>
                <a:gd name="connsiteX39" fmla="*/ 128464 w 198232"/>
                <a:gd name="connsiteY39" fmla="*/ 660708 h 765866"/>
                <a:gd name="connsiteX40" fmla="*/ 131319 w 198232"/>
                <a:gd name="connsiteY40" fmla="*/ 665791 h 765866"/>
                <a:gd name="connsiteX41" fmla="*/ 134173 w 198232"/>
                <a:gd name="connsiteY41" fmla="*/ 671510 h 765866"/>
                <a:gd name="connsiteX42" fmla="*/ 136076 w 198232"/>
                <a:gd name="connsiteY42" fmla="*/ 677546 h 765866"/>
                <a:gd name="connsiteX43" fmla="*/ 137345 w 198232"/>
                <a:gd name="connsiteY43" fmla="*/ 683582 h 765866"/>
                <a:gd name="connsiteX44" fmla="*/ 138297 w 198232"/>
                <a:gd name="connsiteY44" fmla="*/ 690254 h 765866"/>
                <a:gd name="connsiteX45" fmla="*/ 138614 w 198232"/>
                <a:gd name="connsiteY45" fmla="*/ 696608 h 765866"/>
                <a:gd name="connsiteX46" fmla="*/ 138297 w 198232"/>
                <a:gd name="connsiteY46" fmla="*/ 703915 h 765866"/>
                <a:gd name="connsiteX47" fmla="*/ 137028 w 198232"/>
                <a:gd name="connsiteY47" fmla="*/ 710587 h 765866"/>
                <a:gd name="connsiteX48" fmla="*/ 135442 w 198232"/>
                <a:gd name="connsiteY48" fmla="*/ 716940 h 765866"/>
                <a:gd name="connsiteX49" fmla="*/ 132904 w 198232"/>
                <a:gd name="connsiteY49" fmla="*/ 723612 h 765866"/>
                <a:gd name="connsiteX50" fmla="*/ 130367 w 198232"/>
                <a:gd name="connsiteY50" fmla="*/ 729648 h 765866"/>
                <a:gd name="connsiteX51" fmla="*/ 126561 w 198232"/>
                <a:gd name="connsiteY51" fmla="*/ 735049 h 765866"/>
                <a:gd name="connsiteX52" fmla="*/ 122754 w 198232"/>
                <a:gd name="connsiteY52" fmla="*/ 740450 h 765866"/>
                <a:gd name="connsiteX53" fmla="*/ 118314 w 198232"/>
                <a:gd name="connsiteY53" fmla="*/ 745533 h 765866"/>
                <a:gd name="connsiteX54" fmla="*/ 113238 w 198232"/>
                <a:gd name="connsiteY54" fmla="*/ 749981 h 765866"/>
                <a:gd name="connsiteX55" fmla="*/ 107846 w 198232"/>
                <a:gd name="connsiteY55" fmla="*/ 754111 h 765866"/>
                <a:gd name="connsiteX56" fmla="*/ 102454 w 198232"/>
                <a:gd name="connsiteY56" fmla="*/ 757606 h 765866"/>
                <a:gd name="connsiteX57" fmla="*/ 96427 w 198232"/>
                <a:gd name="connsiteY57" fmla="*/ 760465 h 765866"/>
                <a:gd name="connsiteX58" fmla="*/ 89766 w 198232"/>
                <a:gd name="connsiteY58" fmla="*/ 762689 h 765866"/>
                <a:gd name="connsiteX59" fmla="*/ 83105 w 198232"/>
                <a:gd name="connsiteY59" fmla="*/ 764278 h 765866"/>
                <a:gd name="connsiteX60" fmla="*/ 76127 w 198232"/>
                <a:gd name="connsiteY60" fmla="*/ 765548 h 765866"/>
                <a:gd name="connsiteX61" fmla="*/ 69466 w 198232"/>
                <a:gd name="connsiteY61" fmla="*/ 765866 h 765866"/>
                <a:gd name="connsiteX62" fmla="*/ 62170 w 198232"/>
                <a:gd name="connsiteY62" fmla="*/ 765548 h 765866"/>
                <a:gd name="connsiteX63" fmla="*/ 55509 w 198232"/>
                <a:gd name="connsiteY63" fmla="*/ 764278 h 765866"/>
                <a:gd name="connsiteX64" fmla="*/ 48531 w 198232"/>
                <a:gd name="connsiteY64" fmla="*/ 762689 h 765866"/>
                <a:gd name="connsiteX65" fmla="*/ 42187 w 198232"/>
                <a:gd name="connsiteY65" fmla="*/ 760465 h 765866"/>
                <a:gd name="connsiteX66" fmla="*/ 36160 w 198232"/>
                <a:gd name="connsiteY66" fmla="*/ 757606 h 765866"/>
                <a:gd name="connsiteX67" fmla="*/ 30451 w 198232"/>
                <a:gd name="connsiteY67" fmla="*/ 754111 h 765866"/>
                <a:gd name="connsiteX68" fmla="*/ 25376 w 198232"/>
                <a:gd name="connsiteY68" fmla="*/ 749981 h 765866"/>
                <a:gd name="connsiteX69" fmla="*/ 20300 w 198232"/>
                <a:gd name="connsiteY69" fmla="*/ 745533 h 765866"/>
                <a:gd name="connsiteX70" fmla="*/ 15860 w 198232"/>
                <a:gd name="connsiteY70" fmla="*/ 740450 h 765866"/>
                <a:gd name="connsiteX71" fmla="*/ 12053 w 198232"/>
                <a:gd name="connsiteY71" fmla="*/ 735049 h 765866"/>
                <a:gd name="connsiteX72" fmla="*/ 8247 w 198232"/>
                <a:gd name="connsiteY72" fmla="*/ 729648 h 765866"/>
                <a:gd name="connsiteX73" fmla="*/ 5710 w 198232"/>
                <a:gd name="connsiteY73" fmla="*/ 723612 h 765866"/>
                <a:gd name="connsiteX74" fmla="*/ 3489 w 198232"/>
                <a:gd name="connsiteY74" fmla="*/ 716940 h 765866"/>
                <a:gd name="connsiteX75" fmla="*/ 1586 w 198232"/>
                <a:gd name="connsiteY75" fmla="*/ 710587 h 765866"/>
                <a:gd name="connsiteX76" fmla="*/ 317 w 198232"/>
                <a:gd name="connsiteY76" fmla="*/ 703915 h 765866"/>
                <a:gd name="connsiteX77" fmla="*/ 0 w 198232"/>
                <a:gd name="connsiteY77" fmla="*/ 696608 h 765866"/>
                <a:gd name="connsiteX78" fmla="*/ 317 w 198232"/>
                <a:gd name="connsiteY78" fmla="*/ 689936 h 765866"/>
                <a:gd name="connsiteX79" fmla="*/ 1586 w 198232"/>
                <a:gd name="connsiteY79" fmla="*/ 683264 h 765866"/>
                <a:gd name="connsiteX80" fmla="*/ 2855 w 198232"/>
                <a:gd name="connsiteY80" fmla="*/ 677228 h 765866"/>
                <a:gd name="connsiteX81" fmla="*/ 4758 w 198232"/>
                <a:gd name="connsiteY81" fmla="*/ 671192 h 765866"/>
                <a:gd name="connsiteX82" fmla="*/ 7613 w 198232"/>
                <a:gd name="connsiteY82" fmla="*/ 665156 h 765866"/>
                <a:gd name="connsiteX83" fmla="*/ 10467 w 198232"/>
                <a:gd name="connsiteY83" fmla="*/ 659755 h 765866"/>
                <a:gd name="connsiteX84" fmla="*/ 13957 w 198232"/>
                <a:gd name="connsiteY84" fmla="*/ 654671 h 765866"/>
                <a:gd name="connsiteX85" fmla="*/ 18080 w 198232"/>
                <a:gd name="connsiteY85" fmla="*/ 649588 h 765866"/>
                <a:gd name="connsiteX86" fmla="*/ 22521 w 198232"/>
                <a:gd name="connsiteY86" fmla="*/ 645458 h 765866"/>
                <a:gd name="connsiteX87" fmla="*/ 27279 w 198232"/>
                <a:gd name="connsiteY87" fmla="*/ 641328 h 765866"/>
                <a:gd name="connsiteX88" fmla="*/ 32354 w 198232"/>
                <a:gd name="connsiteY88" fmla="*/ 637834 h 765866"/>
                <a:gd name="connsiteX89" fmla="*/ 37746 w 198232"/>
                <a:gd name="connsiteY89" fmla="*/ 634974 h 765866"/>
                <a:gd name="connsiteX90" fmla="*/ 43773 w 198232"/>
                <a:gd name="connsiteY90" fmla="*/ 632115 h 765866"/>
                <a:gd name="connsiteX91" fmla="*/ 49800 w 198232"/>
                <a:gd name="connsiteY91" fmla="*/ 629891 h 765866"/>
                <a:gd name="connsiteX92" fmla="*/ 55826 w 198232"/>
                <a:gd name="connsiteY92" fmla="*/ 628620 h 765866"/>
                <a:gd name="connsiteX93" fmla="*/ 62170 w 198232"/>
                <a:gd name="connsiteY93" fmla="*/ 627667 h 765866"/>
                <a:gd name="connsiteX94" fmla="*/ 63439 w 198232"/>
                <a:gd name="connsiteY94" fmla="*/ 603522 h 765866"/>
                <a:gd name="connsiteX95" fmla="*/ 64708 w 198232"/>
                <a:gd name="connsiteY95" fmla="*/ 579377 h 765866"/>
                <a:gd name="connsiteX96" fmla="*/ 65976 w 198232"/>
                <a:gd name="connsiteY96" fmla="*/ 555550 h 765866"/>
                <a:gd name="connsiteX97" fmla="*/ 67562 w 198232"/>
                <a:gd name="connsiteY97" fmla="*/ 531722 h 765866"/>
                <a:gd name="connsiteX98" fmla="*/ 69783 w 198232"/>
                <a:gd name="connsiteY98" fmla="*/ 507895 h 765866"/>
                <a:gd name="connsiteX99" fmla="*/ 72003 w 198232"/>
                <a:gd name="connsiteY99" fmla="*/ 484067 h 765866"/>
                <a:gd name="connsiteX100" fmla="*/ 74858 w 198232"/>
                <a:gd name="connsiteY100" fmla="*/ 460240 h 765866"/>
                <a:gd name="connsiteX101" fmla="*/ 77395 w 198232"/>
                <a:gd name="connsiteY101" fmla="*/ 436095 h 765866"/>
                <a:gd name="connsiteX102" fmla="*/ 80567 w 198232"/>
                <a:gd name="connsiteY102" fmla="*/ 412903 h 765866"/>
                <a:gd name="connsiteX103" fmla="*/ 83739 w 198232"/>
                <a:gd name="connsiteY103" fmla="*/ 389076 h 765866"/>
                <a:gd name="connsiteX104" fmla="*/ 87546 w 198232"/>
                <a:gd name="connsiteY104" fmla="*/ 365566 h 765866"/>
                <a:gd name="connsiteX105" fmla="*/ 91352 w 198232"/>
                <a:gd name="connsiteY105" fmla="*/ 342056 h 765866"/>
                <a:gd name="connsiteX106" fmla="*/ 95476 w 198232"/>
                <a:gd name="connsiteY106" fmla="*/ 318546 h 765866"/>
                <a:gd name="connsiteX107" fmla="*/ 99916 w 198232"/>
                <a:gd name="connsiteY107" fmla="*/ 295354 h 765866"/>
                <a:gd name="connsiteX108" fmla="*/ 104674 w 198232"/>
                <a:gd name="connsiteY108" fmla="*/ 272162 h 765866"/>
                <a:gd name="connsiteX109" fmla="*/ 109432 w 198232"/>
                <a:gd name="connsiteY109" fmla="*/ 248970 h 765866"/>
                <a:gd name="connsiteX110" fmla="*/ 114824 w 198232"/>
                <a:gd name="connsiteY110" fmla="*/ 225778 h 765866"/>
                <a:gd name="connsiteX111" fmla="*/ 120534 w 198232"/>
                <a:gd name="connsiteY111" fmla="*/ 202904 h 765866"/>
                <a:gd name="connsiteX112" fmla="*/ 126243 w 198232"/>
                <a:gd name="connsiteY112" fmla="*/ 179712 h 765866"/>
                <a:gd name="connsiteX113" fmla="*/ 132270 w 198232"/>
                <a:gd name="connsiteY113" fmla="*/ 156838 h 765866"/>
                <a:gd name="connsiteX114" fmla="*/ 138297 w 198232"/>
                <a:gd name="connsiteY114" fmla="*/ 133964 h 765866"/>
                <a:gd name="connsiteX115" fmla="*/ 144958 w 198232"/>
                <a:gd name="connsiteY115" fmla="*/ 111089 h 765866"/>
                <a:gd name="connsiteX116" fmla="*/ 151936 w 198232"/>
                <a:gd name="connsiteY116" fmla="*/ 88850 h 765866"/>
                <a:gd name="connsiteX117" fmla="*/ 158597 w 198232"/>
                <a:gd name="connsiteY117" fmla="*/ 66294 h 765866"/>
                <a:gd name="connsiteX118" fmla="*/ 166210 w 198232"/>
                <a:gd name="connsiteY118" fmla="*/ 43737 h 765866"/>
                <a:gd name="connsiteX119" fmla="*/ 173823 w 198232"/>
                <a:gd name="connsiteY119" fmla="*/ 21498 h 7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198232" h="765866">
                  <a:moveTo>
                    <a:pt x="181182" y="0"/>
                  </a:moveTo>
                  <a:lnTo>
                    <a:pt x="198232" y="0"/>
                  </a:lnTo>
                  <a:lnTo>
                    <a:pt x="196661" y="4343"/>
                  </a:lnTo>
                  <a:lnTo>
                    <a:pt x="189365" y="26899"/>
                  </a:lnTo>
                  <a:lnTo>
                    <a:pt x="181752" y="48820"/>
                  </a:lnTo>
                  <a:lnTo>
                    <a:pt x="174457" y="71059"/>
                  </a:lnTo>
                  <a:lnTo>
                    <a:pt x="167162" y="93298"/>
                  </a:lnTo>
                  <a:lnTo>
                    <a:pt x="160500" y="115855"/>
                  </a:lnTo>
                  <a:lnTo>
                    <a:pt x="154157" y="138411"/>
                  </a:lnTo>
                  <a:lnTo>
                    <a:pt x="148130" y="161286"/>
                  </a:lnTo>
                  <a:lnTo>
                    <a:pt x="142103" y="183842"/>
                  </a:lnTo>
                  <a:lnTo>
                    <a:pt x="136394" y="206717"/>
                  </a:lnTo>
                  <a:lnTo>
                    <a:pt x="130684" y="229273"/>
                  </a:lnTo>
                  <a:lnTo>
                    <a:pt x="125609" y="252465"/>
                  </a:lnTo>
                  <a:lnTo>
                    <a:pt x="120851" y="275339"/>
                  </a:lnTo>
                  <a:lnTo>
                    <a:pt x="115776" y="298531"/>
                  </a:lnTo>
                  <a:lnTo>
                    <a:pt x="111652" y="321723"/>
                  </a:lnTo>
                  <a:lnTo>
                    <a:pt x="107529" y="344598"/>
                  </a:lnTo>
                  <a:lnTo>
                    <a:pt x="103723" y="368107"/>
                  </a:lnTo>
                  <a:lnTo>
                    <a:pt x="99916" y="391299"/>
                  </a:lnTo>
                  <a:lnTo>
                    <a:pt x="96744" y="414809"/>
                  </a:lnTo>
                  <a:lnTo>
                    <a:pt x="93572" y="438001"/>
                  </a:lnTo>
                  <a:lnTo>
                    <a:pt x="91035" y="461511"/>
                  </a:lnTo>
                  <a:lnTo>
                    <a:pt x="88497" y="485338"/>
                  </a:lnTo>
                  <a:lnTo>
                    <a:pt x="85960" y="508848"/>
                  </a:lnTo>
                  <a:lnTo>
                    <a:pt x="84057" y="532675"/>
                  </a:lnTo>
                  <a:lnTo>
                    <a:pt x="82153" y="556185"/>
                  </a:lnTo>
                  <a:lnTo>
                    <a:pt x="80885" y="580012"/>
                  </a:lnTo>
                  <a:lnTo>
                    <a:pt x="79616" y="603840"/>
                  </a:lnTo>
                  <a:lnTo>
                    <a:pt x="78981" y="627667"/>
                  </a:lnTo>
                  <a:lnTo>
                    <a:pt x="85008" y="629256"/>
                  </a:lnTo>
                  <a:lnTo>
                    <a:pt x="91035" y="630844"/>
                  </a:lnTo>
                  <a:lnTo>
                    <a:pt x="96744" y="633068"/>
                  </a:lnTo>
                  <a:lnTo>
                    <a:pt x="102454" y="635610"/>
                  </a:lnTo>
                  <a:lnTo>
                    <a:pt x="107529" y="638787"/>
                  </a:lnTo>
                  <a:lnTo>
                    <a:pt x="112604" y="642599"/>
                  </a:lnTo>
                  <a:lnTo>
                    <a:pt x="117045" y="646411"/>
                  </a:lnTo>
                  <a:lnTo>
                    <a:pt x="121168" y="650859"/>
                  </a:lnTo>
                  <a:lnTo>
                    <a:pt x="124975" y="655625"/>
                  </a:lnTo>
                  <a:lnTo>
                    <a:pt x="128464" y="660708"/>
                  </a:lnTo>
                  <a:lnTo>
                    <a:pt x="131319" y="665791"/>
                  </a:lnTo>
                  <a:lnTo>
                    <a:pt x="134173" y="671510"/>
                  </a:lnTo>
                  <a:lnTo>
                    <a:pt x="136076" y="677546"/>
                  </a:lnTo>
                  <a:lnTo>
                    <a:pt x="137345" y="683582"/>
                  </a:lnTo>
                  <a:lnTo>
                    <a:pt x="138297" y="690254"/>
                  </a:lnTo>
                  <a:lnTo>
                    <a:pt x="138614" y="696608"/>
                  </a:lnTo>
                  <a:lnTo>
                    <a:pt x="138297" y="703915"/>
                  </a:lnTo>
                  <a:lnTo>
                    <a:pt x="137028" y="710587"/>
                  </a:lnTo>
                  <a:lnTo>
                    <a:pt x="135442" y="716940"/>
                  </a:lnTo>
                  <a:lnTo>
                    <a:pt x="132904" y="723612"/>
                  </a:lnTo>
                  <a:lnTo>
                    <a:pt x="130367" y="729648"/>
                  </a:lnTo>
                  <a:lnTo>
                    <a:pt x="126561" y="735049"/>
                  </a:lnTo>
                  <a:lnTo>
                    <a:pt x="122754" y="740450"/>
                  </a:lnTo>
                  <a:lnTo>
                    <a:pt x="118314" y="745533"/>
                  </a:lnTo>
                  <a:lnTo>
                    <a:pt x="113238" y="749981"/>
                  </a:lnTo>
                  <a:lnTo>
                    <a:pt x="107846" y="754111"/>
                  </a:lnTo>
                  <a:lnTo>
                    <a:pt x="102454" y="757606"/>
                  </a:lnTo>
                  <a:lnTo>
                    <a:pt x="96427" y="760465"/>
                  </a:lnTo>
                  <a:lnTo>
                    <a:pt x="89766" y="762689"/>
                  </a:lnTo>
                  <a:lnTo>
                    <a:pt x="83105" y="764278"/>
                  </a:lnTo>
                  <a:lnTo>
                    <a:pt x="76127" y="765548"/>
                  </a:lnTo>
                  <a:lnTo>
                    <a:pt x="69466" y="765866"/>
                  </a:lnTo>
                  <a:lnTo>
                    <a:pt x="62170" y="765548"/>
                  </a:lnTo>
                  <a:lnTo>
                    <a:pt x="55509" y="764278"/>
                  </a:lnTo>
                  <a:lnTo>
                    <a:pt x="48531" y="762689"/>
                  </a:lnTo>
                  <a:lnTo>
                    <a:pt x="42187" y="760465"/>
                  </a:lnTo>
                  <a:lnTo>
                    <a:pt x="36160" y="757606"/>
                  </a:lnTo>
                  <a:lnTo>
                    <a:pt x="30451" y="754111"/>
                  </a:lnTo>
                  <a:lnTo>
                    <a:pt x="25376" y="749981"/>
                  </a:lnTo>
                  <a:lnTo>
                    <a:pt x="20300" y="745533"/>
                  </a:lnTo>
                  <a:lnTo>
                    <a:pt x="15860" y="740450"/>
                  </a:lnTo>
                  <a:lnTo>
                    <a:pt x="12053" y="735049"/>
                  </a:lnTo>
                  <a:lnTo>
                    <a:pt x="8247" y="729648"/>
                  </a:lnTo>
                  <a:lnTo>
                    <a:pt x="5710" y="723612"/>
                  </a:lnTo>
                  <a:lnTo>
                    <a:pt x="3489" y="716940"/>
                  </a:lnTo>
                  <a:lnTo>
                    <a:pt x="1586" y="710587"/>
                  </a:lnTo>
                  <a:lnTo>
                    <a:pt x="317" y="703915"/>
                  </a:lnTo>
                  <a:lnTo>
                    <a:pt x="0" y="696608"/>
                  </a:lnTo>
                  <a:lnTo>
                    <a:pt x="317" y="689936"/>
                  </a:lnTo>
                  <a:lnTo>
                    <a:pt x="1586" y="683264"/>
                  </a:lnTo>
                  <a:lnTo>
                    <a:pt x="2855" y="677228"/>
                  </a:lnTo>
                  <a:lnTo>
                    <a:pt x="4758" y="671192"/>
                  </a:lnTo>
                  <a:lnTo>
                    <a:pt x="7613" y="665156"/>
                  </a:lnTo>
                  <a:lnTo>
                    <a:pt x="10467" y="659755"/>
                  </a:lnTo>
                  <a:lnTo>
                    <a:pt x="13957" y="654671"/>
                  </a:lnTo>
                  <a:lnTo>
                    <a:pt x="18080" y="649588"/>
                  </a:lnTo>
                  <a:lnTo>
                    <a:pt x="22521" y="645458"/>
                  </a:lnTo>
                  <a:lnTo>
                    <a:pt x="27279" y="641328"/>
                  </a:lnTo>
                  <a:lnTo>
                    <a:pt x="32354" y="637834"/>
                  </a:lnTo>
                  <a:lnTo>
                    <a:pt x="37746" y="634974"/>
                  </a:lnTo>
                  <a:lnTo>
                    <a:pt x="43773" y="632115"/>
                  </a:lnTo>
                  <a:lnTo>
                    <a:pt x="49800" y="629891"/>
                  </a:lnTo>
                  <a:lnTo>
                    <a:pt x="55826" y="628620"/>
                  </a:lnTo>
                  <a:lnTo>
                    <a:pt x="62170" y="627667"/>
                  </a:lnTo>
                  <a:lnTo>
                    <a:pt x="63439" y="603522"/>
                  </a:lnTo>
                  <a:lnTo>
                    <a:pt x="64708" y="579377"/>
                  </a:lnTo>
                  <a:lnTo>
                    <a:pt x="65976" y="555550"/>
                  </a:lnTo>
                  <a:lnTo>
                    <a:pt x="67562" y="531722"/>
                  </a:lnTo>
                  <a:lnTo>
                    <a:pt x="69783" y="507895"/>
                  </a:lnTo>
                  <a:lnTo>
                    <a:pt x="72003" y="484067"/>
                  </a:lnTo>
                  <a:lnTo>
                    <a:pt x="74858" y="460240"/>
                  </a:lnTo>
                  <a:lnTo>
                    <a:pt x="77395" y="436095"/>
                  </a:lnTo>
                  <a:lnTo>
                    <a:pt x="80567" y="412903"/>
                  </a:lnTo>
                  <a:lnTo>
                    <a:pt x="83739" y="389076"/>
                  </a:lnTo>
                  <a:lnTo>
                    <a:pt x="87546" y="365566"/>
                  </a:lnTo>
                  <a:lnTo>
                    <a:pt x="91352" y="342056"/>
                  </a:lnTo>
                  <a:lnTo>
                    <a:pt x="95476" y="318546"/>
                  </a:lnTo>
                  <a:lnTo>
                    <a:pt x="99916" y="295354"/>
                  </a:lnTo>
                  <a:lnTo>
                    <a:pt x="104674" y="272162"/>
                  </a:lnTo>
                  <a:lnTo>
                    <a:pt x="109432" y="248970"/>
                  </a:lnTo>
                  <a:lnTo>
                    <a:pt x="114824" y="225778"/>
                  </a:lnTo>
                  <a:lnTo>
                    <a:pt x="120534" y="202904"/>
                  </a:lnTo>
                  <a:lnTo>
                    <a:pt x="126243" y="179712"/>
                  </a:lnTo>
                  <a:lnTo>
                    <a:pt x="132270" y="156838"/>
                  </a:lnTo>
                  <a:lnTo>
                    <a:pt x="138297" y="133964"/>
                  </a:lnTo>
                  <a:lnTo>
                    <a:pt x="144958" y="111089"/>
                  </a:lnTo>
                  <a:lnTo>
                    <a:pt x="151936" y="88850"/>
                  </a:lnTo>
                  <a:lnTo>
                    <a:pt x="158597" y="66294"/>
                  </a:lnTo>
                  <a:lnTo>
                    <a:pt x="166210" y="43737"/>
                  </a:lnTo>
                  <a:lnTo>
                    <a:pt x="173823" y="214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173699-C57D-4FA6-B82F-E0DC3AFDF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388" y="-4276"/>
              <a:ext cx="836613" cy="2489891"/>
            </a:xfrm>
            <a:custGeom>
              <a:avLst/>
              <a:gdLst>
                <a:gd name="connsiteX0" fmla="*/ 107013 w 836613"/>
                <a:gd name="connsiteY0" fmla="*/ 0 h 2489891"/>
                <a:gd name="connsiteX1" fmla="*/ 123971 w 836613"/>
                <a:gd name="connsiteY1" fmla="*/ 0 h 2489891"/>
                <a:gd name="connsiteX2" fmla="*/ 120922 w 836613"/>
                <a:gd name="connsiteY2" fmla="*/ 9763 h 2489891"/>
                <a:gd name="connsiteX3" fmla="*/ 112987 w 836613"/>
                <a:gd name="connsiteY3" fmla="*/ 35168 h 2489891"/>
                <a:gd name="connsiteX4" fmla="*/ 105687 w 836613"/>
                <a:gd name="connsiteY4" fmla="*/ 60572 h 2489891"/>
                <a:gd name="connsiteX5" fmla="*/ 98388 w 836613"/>
                <a:gd name="connsiteY5" fmla="*/ 86294 h 2489891"/>
                <a:gd name="connsiteX6" fmla="*/ 91405 w 836613"/>
                <a:gd name="connsiteY6" fmla="*/ 111699 h 2489891"/>
                <a:gd name="connsiteX7" fmla="*/ 84740 w 836613"/>
                <a:gd name="connsiteY7" fmla="*/ 137739 h 2489891"/>
                <a:gd name="connsiteX8" fmla="*/ 78710 w 836613"/>
                <a:gd name="connsiteY8" fmla="*/ 163461 h 2489891"/>
                <a:gd name="connsiteX9" fmla="*/ 72680 w 836613"/>
                <a:gd name="connsiteY9" fmla="*/ 189183 h 2489891"/>
                <a:gd name="connsiteX10" fmla="*/ 66967 w 836613"/>
                <a:gd name="connsiteY10" fmla="*/ 215223 h 2489891"/>
                <a:gd name="connsiteX11" fmla="*/ 61254 w 836613"/>
                <a:gd name="connsiteY11" fmla="*/ 241263 h 2489891"/>
                <a:gd name="connsiteX12" fmla="*/ 56494 w 836613"/>
                <a:gd name="connsiteY12" fmla="*/ 267620 h 2489891"/>
                <a:gd name="connsiteX13" fmla="*/ 51416 w 836613"/>
                <a:gd name="connsiteY13" fmla="*/ 293977 h 2489891"/>
                <a:gd name="connsiteX14" fmla="*/ 46972 w 836613"/>
                <a:gd name="connsiteY14" fmla="*/ 320335 h 2489891"/>
                <a:gd name="connsiteX15" fmla="*/ 42846 w 836613"/>
                <a:gd name="connsiteY15" fmla="*/ 346692 h 2489891"/>
                <a:gd name="connsiteX16" fmla="*/ 39038 w 836613"/>
                <a:gd name="connsiteY16" fmla="*/ 373367 h 2489891"/>
                <a:gd name="connsiteX17" fmla="*/ 35547 w 836613"/>
                <a:gd name="connsiteY17" fmla="*/ 399724 h 2489891"/>
                <a:gd name="connsiteX18" fmla="*/ 32055 w 836613"/>
                <a:gd name="connsiteY18" fmla="*/ 426399 h 2489891"/>
                <a:gd name="connsiteX19" fmla="*/ 29199 w 836613"/>
                <a:gd name="connsiteY19" fmla="*/ 453074 h 2489891"/>
                <a:gd name="connsiteX20" fmla="*/ 26660 w 836613"/>
                <a:gd name="connsiteY20" fmla="*/ 480066 h 2489891"/>
                <a:gd name="connsiteX21" fmla="*/ 24121 w 836613"/>
                <a:gd name="connsiteY21" fmla="*/ 506741 h 2489891"/>
                <a:gd name="connsiteX22" fmla="*/ 21899 w 836613"/>
                <a:gd name="connsiteY22" fmla="*/ 533734 h 2489891"/>
                <a:gd name="connsiteX23" fmla="*/ 20630 w 836613"/>
                <a:gd name="connsiteY23" fmla="*/ 560409 h 2489891"/>
                <a:gd name="connsiteX24" fmla="*/ 19043 w 836613"/>
                <a:gd name="connsiteY24" fmla="*/ 587719 h 2489891"/>
                <a:gd name="connsiteX25" fmla="*/ 17773 w 836613"/>
                <a:gd name="connsiteY25" fmla="*/ 614711 h 2489891"/>
                <a:gd name="connsiteX26" fmla="*/ 17139 w 836613"/>
                <a:gd name="connsiteY26" fmla="*/ 641703 h 2489891"/>
                <a:gd name="connsiteX27" fmla="*/ 16821 w 836613"/>
                <a:gd name="connsiteY27" fmla="*/ 669013 h 2489891"/>
                <a:gd name="connsiteX28" fmla="*/ 16186 w 836613"/>
                <a:gd name="connsiteY28" fmla="*/ 696323 h 2489891"/>
                <a:gd name="connsiteX29" fmla="*/ 16821 w 836613"/>
                <a:gd name="connsiteY29" fmla="*/ 726174 h 2489891"/>
                <a:gd name="connsiteX30" fmla="*/ 17139 w 836613"/>
                <a:gd name="connsiteY30" fmla="*/ 755707 h 2489891"/>
                <a:gd name="connsiteX31" fmla="*/ 18091 w 836613"/>
                <a:gd name="connsiteY31" fmla="*/ 785240 h 2489891"/>
                <a:gd name="connsiteX32" fmla="*/ 19678 w 836613"/>
                <a:gd name="connsiteY32" fmla="*/ 815090 h 2489891"/>
                <a:gd name="connsiteX33" fmla="*/ 21264 w 836613"/>
                <a:gd name="connsiteY33" fmla="*/ 844623 h 2489891"/>
                <a:gd name="connsiteX34" fmla="*/ 23486 w 836613"/>
                <a:gd name="connsiteY34" fmla="*/ 874156 h 2489891"/>
                <a:gd name="connsiteX35" fmla="*/ 25708 w 836613"/>
                <a:gd name="connsiteY35" fmla="*/ 903689 h 2489891"/>
                <a:gd name="connsiteX36" fmla="*/ 28882 w 836613"/>
                <a:gd name="connsiteY36" fmla="*/ 932587 h 2489891"/>
                <a:gd name="connsiteX37" fmla="*/ 31738 w 836613"/>
                <a:gd name="connsiteY37" fmla="*/ 962119 h 2489891"/>
                <a:gd name="connsiteX38" fmla="*/ 35547 w 836613"/>
                <a:gd name="connsiteY38" fmla="*/ 991335 h 2489891"/>
                <a:gd name="connsiteX39" fmla="*/ 39355 w 836613"/>
                <a:gd name="connsiteY39" fmla="*/ 1020550 h 2489891"/>
                <a:gd name="connsiteX40" fmla="*/ 43798 w 836613"/>
                <a:gd name="connsiteY40" fmla="*/ 1049448 h 2489891"/>
                <a:gd name="connsiteX41" fmla="*/ 48559 w 836613"/>
                <a:gd name="connsiteY41" fmla="*/ 1078346 h 2489891"/>
                <a:gd name="connsiteX42" fmla="*/ 53637 w 836613"/>
                <a:gd name="connsiteY42" fmla="*/ 1107561 h 2489891"/>
                <a:gd name="connsiteX43" fmla="*/ 59033 w 836613"/>
                <a:gd name="connsiteY43" fmla="*/ 1136141 h 2489891"/>
                <a:gd name="connsiteX44" fmla="*/ 65063 w 836613"/>
                <a:gd name="connsiteY44" fmla="*/ 1165039 h 2489891"/>
                <a:gd name="connsiteX45" fmla="*/ 71093 w 836613"/>
                <a:gd name="connsiteY45" fmla="*/ 1193619 h 2489891"/>
                <a:gd name="connsiteX46" fmla="*/ 77441 w 836613"/>
                <a:gd name="connsiteY46" fmla="*/ 1222200 h 2489891"/>
                <a:gd name="connsiteX47" fmla="*/ 84740 w 836613"/>
                <a:gd name="connsiteY47" fmla="*/ 1250462 h 2489891"/>
                <a:gd name="connsiteX48" fmla="*/ 92040 w 836613"/>
                <a:gd name="connsiteY48" fmla="*/ 1278725 h 2489891"/>
                <a:gd name="connsiteX49" fmla="*/ 99340 w 836613"/>
                <a:gd name="connsiteY49" fmla="*/ 1307305 h 2489891"/>
                <a:gd name="connsiteX50" fmla="*/ 107592 w 836613"/>
                <a:gd name="connsiteY50" fmla="*/ 1335250 h 2489891"/>
                <a:gd name="connsiteX51" fmla="*/ 115844 w 836613"/>
                <a:gd name="connsiteY51" fmla="*/ 1363195 h 2489891"/>
                <a:gd name="connsiteX52" fmla="*/ 124413 w 836613"/>
                <a:gd name="connsiteY52" fmla="*/ 1390823 h 2489891"/>
                <a:gd name="connsiteX53" fmla="*/ 133617 w 836613"/>
                <a:gd name="connsiteY53" fmla="*/ 1418768 h 2489891"/>
                <a:gd name="connsiteX54" fmla="*/ 142821 w 836613"/>
                <a:gd name="connsiteY54" fmla="*/ 1446396 h 2489891"/>
                <a:gd name="connsiteX55" fmla="*/ 152660 w 836613"/>
                <a:gd name="connsiteY55" fmla="*/ 1473706 h 2489891"/>
                <a:gd name="connsiteX56" fmla="*/ 162498 w 836613"/>
                <a:gd name="connsiteY56" fmla="*/ 1501333 h 2489891"/>
                <a:gd name="connsiteX57" fmla="*/ 173289 w 836613"/>
                <a:gd name="connsiteY57" fmla="*/ 1528325 h 2489891"/>
                <a:gd name="connsiteX58" fmla="*/ 184080 w 836613"/>
                <a:gd name="connsiteY58" fmla="*/ 1555318 h 2489891"/>
                <a:gd name="connsiteX59" fmla="*/ 195189 w 836613"/>
                <a:gd name="connsiteY59" fmla="*/ 1582628 h 2489891"/>
                <a:gd name="connsiteX60" fmla="*/ 206614 w 836613"/>
                <a:gd name="connsiteY60" fmla="*/ 1608985 h 2489891"/>
                <a:gd name="connsiteX61" fmla="*/ 218040 w 836613"/>
                <a:gd name="connsiteY61" fmla="*/ 1635978 h 2489891"/>
                <a:gd name="connsiteX62" fmla="*/ 230735 w 836613"/>
                <a:gd name="connsiteY62" fmla="*/ 1662335 h 2489891"/>
                <a:gd name="connsiteX63" fmla="*/ 243113 w 836613"/>
                <a:gd name="connsiteY63" fmla="*/ 1688375 h 2489891"/>
                <a:gd name="connsiteX64" fmla="*/ 255491 w 836613"/>
                <a:gd name="connsiteY64" fmla="*/ 1714732 h 2489891"/>
                <a:gd name="connsiteX65" fmla="*/ 268821 w 836613"/>
                <a:gd name="connsiteY65" fmla="*/ 1740454 h 2489891"/>
                <a:gd name="connsiteX66" fmla="*/ 282468 w 836613"/>
                <a:gd name="connsiteY66" fmla="*/ 1766812 h 2489891"/>
                <a:gd name="connsiteX67" fmla="*/ 296115 w 836613"/>
                <a:gd name="connsiteY67" fmla="*/ 1792534 h 2489891"/>
                <a:gd name="connsiteX68" fmla="*/ 310397 w 836613"/>
                <a:gd name="connsiteY68" fmla="*/ 1817621 h 2489891"/>
                <a:gd name="connsiteX69" fmla="*/ 324679 w 836613"/>
                <a:gd name="connsiteY69" fmla="*/ 1843025 h 2489891"/>
                <a:gd name="connsiteX70" fmla="*/ 339596 w 836613"/>
                <a:gd name="connsiteY70" fmla="*/ 1868430 h 2489891"/>
                <a:gd name="connsiteX71" fmla="*/ 354513 w 836613"/>
                <a:gd name="connsiteY71" fmla="*/ 1893517 h 2489891"/>
                <a:gd name="connsiteX72" fmla="*/ 370065 w 836613"/>
                <a:gd name="connsiteY72" fmla="*/ 1917969 h 2489891"/>
                <a:gd name="connsiteX73" fmla="*/ 385616 w 836613"/>
                <a:gd name="connsiteY73" fmla="*/ 1942739 h 2489891"/>
                <a:gd name="connsiteX74" fmla="*/ 401803 w 836613"/>
                <a:gd name="connsiteY74" fmla="*/ 1967191 h 2489891"/>
                <a:gd name="connsiteX75" fmla="*/ 418306 w 836613"/>
                <a:gd name="connsiteY75" fmla="*/ 1991325 h 2489891"/>
                <a:gd name="connsiteX76" fmla="*/ 434810 w 836613"/>
                <a:gd name="connsiteY76" fmla="*/ 2015142 h 2489891"/>
                <a:gd name="connsiteX77" fmla="*/ 452266 w 836613"/>
                <a:gd name="connsiteY77" fmla="*/ 2038959 h 2489891"/>
                <a:gd name="connsiteX78" fmla="*/ 469087 w 836613"/>
                <a:gd name="connsiteY78" fmla="*/ 2062458 h 2489891"/>
                <a:gd name="connsiteX79" fmla="*/ 486861 w 836613"/>
                <a:gd name="connsiteY79" fmla="*/ 2085957 h 2489891"/>
                <a:gd name="connsiteX80" fmla="*/ 504951 w 836613"/>
                <a:gd name="connsiteY80" fmla="*/ 2109457 h 2489891"/>
                <a:gd name="connsiteX81" fmla="*/ 523359 w 836613"/>
                <a:gd name="connsiteY81" fmla="*/ 2132003 h 2489891"/>
                <a:gd name="connsiteX82" fmla="*/ 541767 w 836613"/>
                <a:gd name="connsiteY82" fmla="*/ 2154867 h 2489891"/>
                <a:gd name="connsiteX83" fmla="*/ 560810 w 836613"/>
                <a:gd name="connsiteY83" fmla="*/ 2177414 h 2489891"/>
                <a:gd name="connsiteX84" fmla="*/ 579853 w 836613"/>
                <a:gd name="connsiteY84" fmla="*/ 2199643 h 2489891"/>
                <a:gd name="connsiteX85" fmla="*/ 599213 w 836613"/>
                <a:gd name="connsiteY85" fmla="*/ 2221872 h 2489891"/>
                <a:gd name="connsiteX86" fmla="*/ 619208 w 836613"/>
                <a:gd name="connsiteY86" fmla="*/ 2243784 h 2489891"/>
                <a:gd name="connsiteX87" fmla="*/ 639203 w 836613"/>
                <a:gd name="connsiteY87" fmla="*/ 2265060 h 2489891"/>
                <a:gd name="connsiteX88" fmla="*/ 659832 w 836613"/>
                <a:gd name="connsiteY88" fmla="*/ 2286654 h 2489891"/>
                <a:gd name="connsiteX89" fmla="*/ 680145 w 836613"/>
                <a:gd name="connsiteY89" fmla="*/ 2307930 h 2489891"/>
                <a:gd name="connsiteX90" fmla="*/ 701409 w 836613"/>
                <a:gd name="connsiteY90" fmla="*/ 2328889 h 2489891"/>
                <a:gd name="connsiteX91" fmla="*/ 722356 w 836613"/>
                <a:gd name="connsiteY91" fmla="*/ 2349213 h 2489891"/>
                <a:gd name="connsiteX92" fmla="*/ 743938 w 836613"/>
                <a:gd name="connsiteY92" fmla="*/ 2369537 h 2489891"/>
                <a:gd name="connsiteX93" fmla="*/ 749016 w 836613"/>
                <a:gd name="connsiteY93" fmla="*/ 2365726 h 2489891"/>
                <a:gd name="connsiteX94" fmla="*/ 754094 w 836613"/>
                <a:gd name="connsiteY94" fmla="*/ 2361915 h 2489891"/>
                <a:gd name="connsiteX95" fmla="*/ 759490 w 836613"/>
                <a:gd name="connsiteY95" fmla="*/ 2359057 h 2489891"/>
                <a:gd name="connsiteX96" fmla="*/ 765520 w 836613"/>
                <a:gd name="connsiteY96" fmla="*/ 2356517 h 2489891"/>
                <a:gd name="connsiteX97" fmla="*/ 771550 w 836613"/>
                <a:gd name="connsiteY97" fmla="*/ 2353976 h 2489891"/>
                <a:gd name="connsiteX98" fmla="*/ 777580 w 836613"/>
                <a:gd name="connsiteY98" fmla="*/ 2352706 h 2489891"/>
                <a:gd name="connsiteX99" fmla="*/ 784563 w 836613"/>
                <a:gd name="connsiteY99" fmla="*/ 2351436 h 2489891"/>
                <a:gd name="connsiteX100" fmla="*/ 791228 w 836613"/>
                <a:gd name="connsiteY100" fmla="*/ 2351118 h 2489891"/>
                <a:gd name="connsiteX101" fmla="*/ 797575 w 836613"/>
                <a:gd name="connsiteY101" fmla="*/ 2351436 h 2489891"/>
                <a:gd name="connsiteX102" fmla="*/ 803606 w 836613"/>
                <a:gd name="connsiteY102" fmla="*/ 2352706 h 2489891"/>
                <a:gd name="connsiteX103" fmla="*/ 810270 w 836613"/>
                <a:gd name="connsiteY103" fmla="*/ 2353659 h 2489891"/>
                <a:gd name="connsiteX104" fmla="*/ 815666 w 836613"/>
                <a:gd name="connsiteY104" fmla="*/ 2355882 h 2489891"/>
                <a:gd name="connsiteX105" fmla="*/ 821379 w 836613"/>
                <a:gd name="connsiteY105" fmla="*/ 2358105 h 2489891"/>
                <a:gd name="connsiteX106" fmla="*/ 826774 w 836613"/>
                <a:gd name="connsiteY106" fmla="*/ 2361280 h 2489891"/>
                <a:gd name="connsiteX107" fmla="*/ 832170 w 836613"/>
                <a:gd name="connsiteY107" fmla="*/ 2364773 h 2489891"/>
                <a:gd name="connsiteX108" fmla="*/ 836613 w 836613"/>
                <a:gd name="connsiteY108" fmla="*/ 2368584 h 2489891"/>
                <a:gd name="connsiteX109" fmla="*/ 836613 w 836613"/>
                <a:gd name="connsiteY109" fmla="*/ 2472425 h 2489891"/>
                <a:gd name="connsiteX110" fmla="*/ 832170 w 836613"/>
                <a:gd name="connsiteY110" fmla="*/ 2476236 h 2489891"/>
                <a:gd name="connsiteX111" fmla="*/ 826774 w 836613"/>
                <a:gd name="connsiteY111" fmla="*/ 2479729 h 2489891"/>
                <a:gd name="connsiteX112" fmla="*/ 821379 w 836613"/>
                <a:gd name="connsiteY112" fmla="*/ 2482587 h 2489891"/>
                <a:gd name="connsiteX113" fmla="*/ 815666 w 836613"/>
                <a:gd name="connsiteY113" fmla="*/ 2485445 h 2489891"/>
                <a:gd name="connsiteX114" fmla="*/ 810270 w 836613"/>
                <a:gd name="connsiteY114" fmla="*/ 2487351 h 2489891"/>
                <a:gd name="connsiteX115" fmla="*/ 803606 w 836613"/>
                <a:gd name="connsiteY115" fmla="*/ 2488621 h 2489891"/>
                <a:gd name="connsiteX116" fmla="*/ 797575 w 836613"/>
                <a:gd name="connsiteY116" fmla="*/ 2489574 h 2489891"/>
                <a:gd name="connsiteX117" fmla="*/ 791228 w 836613"/>
                <a:gd name="connsiteY117" fmla="*/ 2489891 h 2489891"/>
                <a:gd name="connsiteX118" fmla="*/ 783928 w 836613"/>
                <a:gd name="connsiteY118" fmla="*/ 2489574 h 2489891"/>
                <a:gd name="connsiteX119" fmla="*/ 777263 w 836613"/>
                <a:gd name="connsiteY119" fmla="*/ 2488303 h 2489891"/>
                <a:gd name="connsiteX120" fmla="*/ 770598 w 836613"/>
                <a:gd name="connsiteY120" fmla="*/ 2486716 h 2489891"/>
                <a:gd name="connsiteX121" fmla="*/ 763933 w 836613"/>
                <a:gd name="connsiteY121" fmla="*/ 2484493 h 2489891"/>
                <a:gd name="connsiteX122" fmla="*/ 757903 w 836613"/>
                <a:gd name="connsiteY122" fmla="*/ 2481635 h 2489891"/>
                <a:gd name="connsiteX123" fmla="*/ 752190 w 836613"/>
                <a:gd name="connsiteY123" fmla="*/ 2478141 h 2489891"/>
                <a:gd name="connsiteX124" fmla="*/ 747112 w 836613"/>
                <a:gd name="connsiteY124" fmla="*/ 2474013 h 2489891"/>
                <a:gd name="connsiteX125" fmla="*/ 742034 w 836613"/>
                <a:gd name="connsiteY125" fmla="*/ 2469567 h 2489891"/>
                <a:gd name="connsiteX126" fmla="*/ 737590 w 836613"/>
                <a:gd name="connsiteY126" fmla="*/ 2464486 h 2489891"/>
                <a:gd name="connsiteX127" fmla="*/ 733782 w 836613"/>
                <a:gd name="connsiteY127" fmla="*/ 2459406 h 2489891"/>
                <a:gd name="connsiteX128" fmla="*/ 729973 w 836613"/>
                <a:gd name="connsiteY128" fmla="*/ 2453690 h 2489891"/>
                <a:gd name="connsiteX129" fmla="*/ 727434 w 836613"/>
                <a:gd name="connsiteY129" fmla="*/ 2447656 h 2489891"/>
                <a:gd name="connsiteX130" fmla="*/ 725213 w 836613"/>
                <a:gd name="connsiteY130" fmla="*/ 2440987 h 2489891"/>
                <a:gd name="connsiteX131" fmla="*/ 723308 w 836613"/>
                <a:gd name="connsiteY131" fmla="*/ 2434636 h 2489891"/>
                <a:gd name="connsiteX132" fmla="*/ 722039 w 836613"/>
                <a:gd name="connsiteY132" fmla="*/ 2427332 h 2489891"/>
                <a:gd name="connsiteX133" fmla="*/ 721722 w 836613"/>
                <a:gd name="connsiteY133" fmla="*/ 2420663 h 2489891"/>
                <a:gd name="connsiteX134" fmla="*/ 722039 w 836613"/>
                <a:gd name="connsiteY134" fmla="*/ 2415265 h 2489891"/>
                <a:gd name="connsiteX135" fmla="*/ 722356 w 836613"/>
                <a:gd name="connsiteY135" fmla="*/ 2410184 h 2489891"/>
                <a:gd name="connsiteX136" fmla="*/ 723626 w 836613"/>
                <a:gd name="connsiteY136" fmla="*/ 2405103 h 2489891"/>
                <a:gd name="connsiteX137" fmla="*/ 724578 w 836613"/>
                <a:gd name="connsiteY137" fmla="*/ 2400340 h 2489891"/>
                <a:gd name="connsiteX138" fmla="*/ 726482 w 836613"/>
                <a:gd name="connsiteY138" fmla="*/ 2395259 h 2489891"/>
                <a:gd name="connsiteX139" fmla="*/ 728386 w 836613"/>
                <a:gd name="connsiteY139" fmla="*/ 2390813 h 2489891"/>
                <a:gd name="connsiteX140" fmla="*/ 730926 w 836613"/>
                <a:gd name="connsiteY140" fmla="*/ 2386367 h 2489891"/>
                <a:gd name="connsiteX141" fmla="*/ 733465 w 836613"/>
                <a:gd name="connsiteY141" fmla="*/ 2382239 h 2489891"/>
                <a:gd name="connsiteX142" fmla="*/ 711565 w 836613"/>
                <a:gd name="connsiteY142" fmla="*/ 2361598 h 2489891"/>
                <a:gd name="connsiteX143" fmla="*/ 690301 w 836613"/>
                <a:gd name="connsiteY143" fmla="*/ 2340956 h 2489891"/>
                <a:gd name="connsiteX144" fmla="*/ 669036 w 836613"/>
                <a:gd name="connsiteY144" fmla="*/ 2319680 h 2489891"/>
                <a:gd name="connsiteX145" fmla="*/ 648407 w 836613"/>
                <a:gd name="connsiteY145" fmla="*/ 2298404 h 2489891"/>
                <a:gd name="connsiteX146" fmla="*/ 627460 w 836613"/>
                <a:gd name="connsiteY146" fmla="*/ 2276810 h 2489891"/>
                <a:gd name="connsiteX147" fmla="*/ 607465 w 836613"/>
                <a:gd name="connsiteY147" fmla="*/ 2255533 h 2489891"/>
                <a:gd name="connsiteX148" fmla="*/ 587470 w 836613"/>
                <a:gd name="connsiteY148" fmla="*/ 2232987 h 2489891"/>
                <a:gd name="connsiteX149" fmla="*/ 567792 w 836613"/>
                <a:gd name="connsiteY149" fmla="*/ 2211075 h 2489891"/>
                <a:gd name="connsiteX150" fmla="*/ 548432 w 836613"/>
                <a:gd name="connsiteY150" fmla="*/ 2188529 h 2489891"/>
                <a:gd name="connsiteX151" fmla="*/ 529707 w 836613"/>
                <a:gd name="connsiteY151" fmla="*/ 2165664 h 2489891"/>
                <a:gd name="connsiteX152" fmla="*/ 510664 w 836613"/>
                <a:gd name="connsiteY152" fmla="*/ 2143118 h 2489891"/>
                <a:gd name="connsiteX153" fmla="*/ 492256 w 836613"/>
                <a:gd name="connsiteY153" fmla="*/ 2119618 h 2489891"/>
                <a:gd name="connsiteX154" fmla="*/ 474483 w 836613"/>
                <a:gd name="connsiteY154" fmla="*/ 2096437 h 2489891"/>
                <a:gd name="connsiteX155" fmla="*/ 456392 w 836613"/>
                <a:gd name="connsiteY155" fmla="*/ 2072620 h 2489891"/>
                <a:gd name="connsiteX156" fmla="*/ 438936 w 836613"/>
                <a:gd name="connsiteY156" fmla="*/ 2049121 h 2489891"/>
                <a:gd name="connsiteX157" fmla="*/ 421798 w 836613"/>
                <a:gd name="connsiteY157" fmla="*/ 2024986 h 2489891"/>
                <a:gd name="connsiteX158" fmla="*/ 404977 w 836613"/>
                <a:gd name="connsiteY158" fmla="*/ 2000852 h 2489891"/>
                <a:gd name="connsiteX159" fmla="*/ 388790 w 836613"/>
                <a:gd name="connsiteY159" fmla="*/ 1976717 h 2489891"/>
                <a:gd name="connsiteX160" fmla="*/ 372286 w 836613"/>
                <a:gd name="connsiteY160" fmla="*/ 1951948 h 2489891"/>
                <a:gd name="connsiteX161" fmla="*/ 356417 w 836613"/>
                <a:gd name="connsiteY161" fmla="*/ 1927178 h 2489891"/>
                <a:gd name="connsiteX162" fmla="*/ 341183 w 836613"/>
                <a:gd name="connsiteY162" fmla="*/ 1902091 h 2489891"/>
                <a:gd name="connsiteX163" fmla="*/ 325632 w 836613"/>
                <a:gd name="connsiteY163" fmla="*/ 1877004 h 2489891"/>
                <a:gd name="connsiteX164" fmla="*/ 310715 w 836613"/>
                <a:gd name="connsiteY164" fmla="*/ 1851917 h 2489891"/>
                <a:gd name="connsiteX165" fmla="*/ 296115 w 836613"/>
                <a:gd name="connsiteY165" fmla="*/ 1826195 h 2489891"/>
                <a:gd name="connsiteX166" fmla="*/ 282151 w 836613"/>
                <a:gd name="connsiteY166" fmla="*/ 1800473 h 2489891"/>
                <a:gd name="connsiteX167" fmla="*/ 268186 w 836613"/>
                <a:gd name="connsiteY167" fmla="*/ 1774751 h 2489891"/>
                <a:gd name="connsiteX168" fmla="*/ 254539 w 836613"/>
                <a:gd name="connsiteY168" fmla="*/ 1748393 h 2489891"/>
                <a:gd name="connsiteX169" fmla="*/ 241209 w 836613"/>
                <a:gd name="connsiteY169" fmla="*/ 1722353 h 2489891"/>
                <a:gd name="connsiteX170" fmla="*/ 228513 w 836613"/>
                <a:gd name="connsiteY170" fmla="*/ 1695996 h 2489891"/>
                <a:gd name="connsiteX171" fmla="*/ 215818 w 836613"/>
                <a:gd name="connsiteY171" fmla="*/ 1669639 h 2489891"/>
                <a:gd name="connsiteX172" fmla="*/ 203440 w 836613"/>
                <a:gd name="connsiteY172" fmla="*/ 1642646 h 2489891"/>
                <a:gd name="connsiteX173" fmla="*/ 191697 w 836613"/>
                <a:gd name="connsiteY173" fmla="*/ 1615654 h 2489891"/>
                <a:gd name="connsiteX174" fmla="*/ 179954 w 836613"/>
                <a:gd name="connsiteY174" fmla="*/ 1588979 h 2489891"/>
                <a:gd name="connsiteX175" fmla="*/ 169163 w 836613"/>
                <a:gd name="connsiteY175" fmla="*/ 1561669 h 2489891"/>
                <a:gd name="connsiteX176" fmla="*/ 158055 w 836613"/>
                <a:gd name="connsiteY176" fmla="*/ 1534359 h 2489891"/>
                <a:gd name="connsiteX177" fmla="*/ 147582 w 836613"/>
                <a:gd name="connsiteY177" fmla="*/ 1507367 h 2489891"/>
                <a:gd name="connsiteX178" fmla="*/ 137425 w 836613"/>
                <a:gd name="connsiteY178" fmla="*/ 1479739 h 2489891"/>
                <a:gd name="connsiteX179" fmla="*/ 127587 w 836613"/>
                <a:gd name="connsiteY179" fmla="*/ 1452112 h 2489891"/>
                <a:gd name="connsiteX180" fmla="*/ 118065 w 836613"/>
                <a:gd name="connsiteY180" fmla="*/ 1424166 h 2489891"/>
                <a:gd name="connsiteX181" fmla="*/ 108861 w 836613"/>
                <a:gd name="connsiteY181" fmla="*/ 1395904 h 2489891"/>
                <a:gd name="connsiteX182" fmla="*/ 100292 w 836613"/>
                <a:gd name="connsiteY182" fmla="*/ 1367959 h 2489891"/>
                <a:gd name="connsiteX183" fmla="*/ 92040 w 836613"/>
                <a:gd name="connsiteY183" fmla="*/ 1340013 h 2489891"/>
                <a:gd name="connsiteX184" fmla="*/ 84106 w 836613"/>
                <a:gd name="connsiteY184" fmla="*/ 1311751 h 2489891"/>
                <a:gd name="connsiteX185" fmla="*/ 76171 w 836613"/>
                <a:gd name="connsiteY185" fmla="*/ 1283170 h 2489891"/>
                <a:gd name="connsiteX186" fmla="*/ 68871 w 836613"/>
                <a:gd name="connsiteY186" fmla="*/ 1254590 h 2489891"/>
                <a:gd name="connsiteX187" fmla="*/ 61572 w 836613"/>
                <a:gd name="connsiteY187" fmla="*/ 1225693 h 2489891"/>
                <a:gd name="connsiteX188" fmla="*/ 55224 w 836613"/>
                <a:gd name="connsiteY188" fmla="*/ 1197430 h 2489891"/>
                <a:gd name="connsiteX189" fmla="*/ 49194 w 836613"/>
                <a:gd name="connsiteY189" fmla="*/ 1168215 h 2489891"/>
                <a:gd name="connsiteX190" fmla="*/ 43164 w 836613"/>
                <a:gd name="connsiteY190" fmla="*/ 1139634 h 2489891"/>
                <a:gd name="connsiteX191" fmla="*/ 37451 w 836613"/>
                <a:gd name="connsiteY191" fmla="*/ 1110419 h 2489891"/>
                <a:gd name="connsiteX192" fmla="*/ 32690 w 836613"/>
                <a:gd name="connsiteY192" fmla="*/ 1081204 h 2489891"/>
                <a:gd name="connsiteX193" fmla="*/ 27612 w 836613"/>
                <a:gd name="connsiteY193" fmla="*/ 1052306 h 2489891"/>
                <a:gd name="connsiteX194" fmla="*/ 23486 w 836613"/>
                <a:gd name="connsiteY194" fmla="*/ 1022773 h 2489891"/>
                <a:gd name="connsiteX195" fmla="*/ 19360 w 836613"/>
                <a:gd name="connsiteY195" fmla="*/ 993558 h 2489891"/>
                <a:gd name="connsiteX196" fmla="*/ 15552 w 836613"/>
                <a:gd name="connsiteY196" fmla="*/ 964025 h 2489891"/>
                <a:gd name="connsiteX197" fmla="*/ 12695 w 836613"/>
                <a:gd name="connsiteY197" fmla="*/ 934492 h 2489891"/>
                <a:gd name="connsiteX198" fmla="*/ 9521 w 836613"/>
                <a:gd name="connsiteY198" fmla="*/ 904959 h 2489891"/>
                <a:gd name="connsiteX199" fmla="*/ 7300 w 836613"/>
                <a:gd name="connsiteY199" fmla="*/ 875109 h 2489891"/>
                <a:gd name="connsiteX200" fmla="*/ 5078 w 836613"/>
                <a:gd name="connsiteY200" fmla="*/ 845576 h 2489891"/>
                <a:gd name="connsiteX201" fmla="*/ 3174 w 836613"/>
                <a:gd name="connsiteY201" fmla="*/ 815725 h 2489891"/>
                <a:gd name="connsiteX202" fmla="*/ 1904 w 836613"/>
                <a:gd name="connsiteY202" fmla="*/ 785875 h 2489891"/>
                <a:gd name="connsiteX203" fmla="*/ 952 w 836613"/>
                <a:gd name="connsiteY203" fmla="*/ 756024 h 2489891"/>
                <a:gd name="connsiteX204" fmla="*/ 317 w 836613"/>
                <a:gd name="connsiteY204" fmla="*/ 726174 h 2489891"/>
                <a:gd name="connsiteX205" fmla="*/ 0 w 836613"/>
                <a:gd name="connsiteY205" fmla="*/ 696323 h 2489891"/>
                <a:gd name="connsiteX206" fmla="*/ 0 w 836613"/>
                <a:gd name="connsiteY206" fmla="*/ 669013 h 2489891"/>
                <a:gd name="connsiteX207" fmla="*/ 952 w 836613"/>
                <a:gd name="connsiteY207" fmla="*/ 641703 h 2489891"/>
                <a:gd name="connsiteX208" fmla="*/ 1587 w 836613"/>
                <a:gd name="connsiteY208" fmla="*/ 615028 h 2489891"/>
                <a:gd name="connsiteX209" fmla="*/ 2856 w 836613"/>
                <a:gd name="connsiteY209" fmla="*/ 587719 h 2489891"/>
                <a:gd name="connsiteX210" fmla="*/ 3809 w 836613"/>
                <a:gd name="connsiteY210" fmla="*/ 561044 h 2489891"/>
                <a:gd name="connsiteX211" fmla="*/ 5713 w 836613"/>
                <a:gd name="connsiteY211" fmla="*/ 533734 h 2489891"/>
                <a:gd name="connsiteX212" fmla="*/ 7617 w 836613"/>
                <a:gd name="connsiteY212" fmla="*/ 506741 h 2489891"/>
                <a:gd name="connsiteX213" fmla="*/ 9839 w 836613"/>
                <a:gd name="connsiteY213" fmla="*/ 480066 h 2489891"/>
                <a:gd name="connsiteX214" fmla="*/ 12695 w 836613"/>
                <a:gd name="connsiteY214" fmla="*/ 453392 h 2489891"/>
                <a:gd name="connsiteX215" fmla="*/ 15552 w 836613"/>
                <a:gd name="connsiteY215" fmla="*/ 426717 h 2489891"/>
                <a:gd name="connsiteX216" fmla="*/ 19043 w 836613"/>
                <a:gd name="connsiteY216" fmla="*/ 400042 h 2489891"/>
                <a:gd name="connsiteX217" fmla="*/ 22534 w 836613"/>
                <a:gd name="connsiteY217" fmla="*/ 373685 h 2489891"/>
                <a:gd name="connsiteX218" fmla="*/ 26025 w 836613"/>
                <a:gd name="connsiteY218" fmla="*/ 347327 h 2489891"/>
                <a:gd name="connsiteX219" fmla="*/ 30468 w 836613"/>
                <a:gd name="connsiteY219" fmla="*/ 320652 h 2489891"/>
                <a:gd name="connsiteX220" fmla="*/ 34912 w 836613"/>
                <a:gd name="connsiteY220" fmla="*/ 294295 h 2489891"/>
                <a:gd name="connsiteX221" fmla="*/ 39672 w 836613"/>
                <a:gd name="connsiteY221" fmla="*/ 268255 h 2489891"/>
                <a:gd name="connsiteX222" fmla="*/ 44751 w 836613"/>
                <a:gd name="connsiteY222" fmla="*/ 241898 h 2489891"/>
                <a:gd name="connsiteX223" fmla="*/ 49829 w 836613"/>
                <a:gd name="connsiteY223" fmla="*/ 215858 h 2489891"/>
                <a:gd name="connsiteX224" fmla="*/ 55541 w 836613"/>
                <a:gd name="connsiteY224" fmla="*/ 189818 h 2489891"/>
                <a:gd name="connsiteX225" fmla="*/ 61572 w 836613"/>
                <a:gd name="connsiteY225" fmla="*/ 163779 h 2489891"/>
                <a:gd name="connsiteX226" fmla="*/ 67602 w 836613"/>
                <a:gd name="connsiteY226" fmla="*/ 138056 h 2489891"/>
                <a:gd name="connsiteX227" fmla="*/ 74584 w 836613"/>
                <a:gd name="connsiteY227" fmla="*/ 112334 h 2489891"/>
                <a:gd name="connsiteX228" fmla="*/ 81249 w 836613"/>
                <a:gd name="connsiteY228" fmla="*/ 86612 h 2489891"/>
                <a:gd name="connsiteX229" fmla="*/ 88549 w 836613"/>
                <a:gd name="connsiteY229" fmla="*/ 61207 h 2489891"/>
                <a:gd name="connsiteX230" fmla="*/ 95849 w 836613"/>
                <a:gd name="connsiteY230" fmla="*/ 35485 h 2489891"/>
                <a:gd name="connsiteX231" fmla="*/ 103783 w 836613"/>
                <a:gd name="connsiteY231" fmla="*/ 10081 h 24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836613" h="2489891">
                  <a:moveTo>
                    <a:pt x="107013" y="0"/>
                  </a:moveTo>
                  <a:lnTo>
                    <a:pt x="123971" y="0"/>
                  </a:lnTo>
                  <a:lnTo>
                    <a:pt x="120922" y="9763"/>
                  </a:lnTo>
                  <a:lnTo>
                    <a:pt x="112987" y="35168"/>
                  </a:lnTo>
                  <a:lnTo>
                    <a:pt x="105687" y="60572"/>
                  </a:lnTo>
                  <a:lnTo>
                    <a:pt x="98388" y="86294"/>
                  </a:lnTo>
                  <a:lnTo>
                    <a:pt x="91405" y="111699"/>
                  </a:lnTo>
                  <a:lnTo>
                    <a:pt x="84740" y="137739"/>
                  </a:lnTo>
                  <a:lnTo>
                    <a:pt x="78710" y="163461"/>
                  </a:lnTo>
                  <a:lnTo>
                    <a:pt x="72680" y="189183"/>
                  </a:lnTo>
                  <a:lnTo>
                    <a:pt x="66967" y="215223"/>
                  </a:lnTo>
                  <a:lnTo>
                    <a:pt x="61254" y="241263"/>
                  </a:lnTo>
                  <a:lnTo>
                    <a:pt x="56494" y="267620"/>
                  </a:lnTo>
                  <a:lnTo>
                    <a:pt x="51416" y="293977"/>
                  </a:lnTo>
                  <a:lnTo>
                    <a:pt x="46972" y="320335"/>
                  </a:lnTo>
                  <a:lnTo>
                    <a:pt x="42846" y="346692"/>
                  </a:lnTo>
                  <a:lnTo>
                    <a:pt x="39038" y="373367"/>
                  </a:lnTo>
                  <a:lnTo>
                    <a:pt x="35547" y="399724"/>
                  </a:lnTo>
                  <a:lnTo>
                    <a:pt x="32055" y="426399"/>
                  </a:lnTo>
                  <a:lnTo>
                    <a:pt x="29199" y="453074"/>
                  </a:lnTo>
                  <a:lnTo>
                    <a:pt x="26660" y="480066"/>
                  </a:lnTo>
                  <a:lnTo>
                    <a:pt x="24121" y="506741"/>
                  </a:lnTo>
                  <a:lnTo>
                    <a:pt x="21899" y="533734"/>
                  </a:lnTo>
                  <a:lnTo>
                    <a:pt x="20630" y="560409"/>
                  </a:lnTo>
                  <a:lnTo>
                    <a:pt x="19043" y="587719"/>
                  </a:lnTo>
                  <a:lnTo>
                    <a:pt x="17773" y="614711"/>
                  </a:lnTo>
                  <a:lnTo>
                    <a:pt x="17139" y="641703"/>
                  </a:lnTo>
                  <a:lnTo>
                    <a:pt x="16821" y="669013"/>
                  </a:lnTo>
                  <a:lnTo>
                    <a:pt x="16186" y="696323"/>
                  </a:lnTo>
                  <a:lnTo>
                    <a:pt x="16821" y="726174"/>
                  </a:lnTo>
                  <a:lnTo>
                    <a:pt x="17139" y="755707"/>
                  </a:lnTo>
                  <a:lnTo>
                    <a:pt x="18091" y="785240"/>
                  </a:lnTo>
                  <a:lnTo>
                    <a:pt x="19678" y="815090"/>
                  </a:lnTo>
                  <a:lnTo>
                    <a:pt x="21264" y="844623"/>
                  </a:lnTo>
                  <a:lnTo>
                    <a:pt x="23486" y="874156"/>
                  </a:lnTo>
                  <a:lnTo>
                    <a:pt x="25708" y="903689"/>
                  </a:lnTo>
                  <a:lnTo>
                    <a:pt x="28882" y="932587"/>
                  </a:lnTo>
                  <a:lnTo>
                    <a:pt x="31738" y="962119"/>
                  </a:lnTo>
                  <a:lnTo>
                    <a:pt x="35547" y="991335"/>
                  </a:lnTo>
                  <a:lnTo>
                    <a:pt x="39355" y="1020550"/>
                  </a:lnTo>
                  <a:lnTo>
                    <a:pt x="43798" y="1049448"/>
                  </a:lnTo>
                  <a:lnTo>
                    <a:pt x="48559" y="1078346"/>
                  </a:lnTo>
                  <a:lnTo>
                    <a:pt x="53637" y="1107561"/>
                  </a:lnTo>
                  <a:lnTo>
                    <a:pt x="59033" y="1136141"/>
                  </a:lnTo>
                  <a:lnTo>
                    <a:pt x="65063" y="1165039"/>
                  </a:lnTo>
                  <a:lnTo>
                    <a:pt x="71093" y="1193619"/>
                  </a:lnTo>
                  <a:lnTo>
                    <a:pt x="77441" y="1222200"/>
                  </a:lnTo>
                  <a:lnTo>
                    <a:pt x="84740" y="1250462"/>
                  </a:lnTo>
                  <a:lnTo>
                    <a:pt x="92040" y="1278725"/>
                  </a:lnTo>
                  <a:lnTo>
                    <a:pt x="99340" y="1307305"/>
                  </a:lnTo>
                  <a:lnTo>
                    <a:pt x="107592" y="1335250"/>
                  </a:lnTo>
                  <a:lnTo>
                    <a:pt x="115844" y="1363195"/>
                  </a:lnTo>
                  <a:lnTo>
                    <a:pt x="124413" y="1390823"/>
                  </a:lnTo>
                  <a:lnTo>
                    <a:pt x="133617" y="1418768"/>
                  </a:lnTo>
                  <a:lnTo>
                    <a:pt x="142821" y="1446396"/>
                  </a:lnTo>
                  <a:lnTo>
                    <a:pt x="152660" y="1473706"/>
                  </a:lnTo>
                  <a:lnTo>
                    <a:pt x="162498" y="1501333"/>
                  </a:lnTo>
                  <a:lnTo>
                    <a:pt x="173289" y="1528325"/>
                  </a:lnTo>
                  <a:lnTo>
                    <a:pt x="184080" y="1555318"/>
                  </a:lnTo>
                  <a:lnTo>
                    <a:pt x="195189" y="1582628"/>
                  </a:lnTo>
                  <a:lnTo>
                    <a:pt x="206614" y="1608985"/>
                  </a:lnTo>
                  <a:lnTo>
                    <a:pt x="218040" y="1635978"/>
                  </a:lnTo>
                  <a:lnTo>
                    <a:pt x="230735" y="1662335"/>
                  </a:lnTo>
                  <a:lnTo>
                    <a:pt x="243113" y="1688375"/>
                  </a:lnTo>
                  <a:lnTo>
                    <a:pt x="255491" y="1714732"/>
                  </a:lnTo>
                  <a:lnTo>
                    <a:pt x="268821" y="1740454"/>
                  </a:lnTo>
                  <a:lnTo>
                    <a:pt x="282468" y="1766812"/>
                  </a:lnTo>
                  <a:lnTo>
                    <a:pt x="296115" y="1792534"/>
                  </a:lnTo>
                  <a:lnTo>
                    <a:pt x="310397" y="1817621"/>
                  </a:lnTo>
                  <a:lnTo>
                    <a:pt x="324679" y="1843025"/>
                  </a:lnTo>
                  <a:lnTo>
                    <a:pt x="339596" y="1868430"/>
                  </a:lnTo>
                  <a:lnTo>
                    <a:pt x="354513" y="1893517"/>
                  </a:lnTo>
                  <a:lnTo>
                    <a:pt x="370065" y="1917969"/>
                  </a:lnTo>
                  <a:lnTo>
                    <a:pt x="385616" y="1942739"/>
                  </a:lnTo>
                  <a:lnTo>
                    <a:pt x="401803" y="1967191"/>
                  </a:lnTo>
                  <a:lnTo>
                    <a:pt x="418306" y="1991325"/>
                  </a:lnTo>
                  <a:lnTo>
                    <a:pt x="434810" y="2015142"/>
                  </a:lnTo>
                  <a:lnTo>
                    <a:pt x="452266" y="2038959"/>
                  </a:lnTo>
                  <a:lnTo>
                    <a:pt x="469087" y="2062458"/>
                  </a:lnTo>
                  <a:lnTo>
                    <a:pt x="486861" y="2085957"/>
                  </a:lnTo>
                  <a:lnTo>
                    <a:pt x="504951" y="2109457"/>
                  </a:lnTo>
                  <a:lnTo>
                    <a:pt x="523359" y="2132003"/>
                  </a:lnTo>
                  <a:lnTo>
                    <a:pt x="541767" y="2154867"/>
                  </a:lnTo>
                  <a:lnTo>
                    <a:pt x="560810" y="2177414"/>
                  </a:lnTo>
                  <a:lnTo>
                    <a:pt x="579853" y="2199643"/>
                  </a:lnTo>
                  <a:lnTo>
                    <a:pt x="599213" y="2221872"/>
                  </a:lnTo>
                  <a:lnTo>
                    <a:pt x="619208" y="2243784"/>
                  </a:lnTo>
                  <a:lnTo>
                    <a:pt x="639203" y="2265060"/>
                  </a:lnTo>
                  <a:lnTo>
                    <a:pt x="659832" y="2286654"/>
                  </a:lnTo>
                  <a:lnTo>
                    <a:pt x="680145" y="2307930"/>
                  </a:lnTo>
                  <a:lnTo>
                    <a:pt x="701409" y="2328889"/>
                  </a:lnTo>
                  <a:lnTo>
                    <a:pt x="722356" y="2349213"/>
                  </a:lnTo>
                  <a:lnTo>
                    <a:pt x="743938" y="2369537"/>
                  </a:lnTo>
                  <a:lnTo>
                    <a:pt x="749016" y="2365726"/>
                  </a:lnTo>
                  <a:lnTo>
                    <a:pt x="754094" y="2361915"/>
                  </a:lnTo>
                  <a:lnTo>
                    <a:pt x="759490" y="2359057"/>
                  </a:lnTo>
                  <a:lnTo>
                    <a:pt x="765520" y="2356517"/>
                  </a:lnTo>
                  <a:lnTo>
                    <a:pt x="771550" y="2353976"/>
                  </a:lnTo>
                  <a:lnTo>
                    <a:pt x="777580" y="2352706"/>
                  </a:lnTo>
                  <a:lnTo>
                    <a:pt x="784563" y="2351436"/>
                  </a:lnTo>
                  <a:lnTo>
                    <a:pt x="791228" y="2351118"/>
                  </a:lnTo>
                  <a:lnTo>
                    <a:pt x="797575" y="2351436"/>
                  </a:lnTo>
                  <a:lnTo>
                    <a:pt x="803606" y="2352706"/>
                  </a:lnTo>
                  <a:lnTo>
                    <a:pt x="810270" y="2353659"/>
                  </a:lnTo>
                  <a:lnTo>
                    <a:pt x="815666" y="2355882"/>
                  </a:lnTo>
                  <a:lnTo>
                    <a:pt x="821379" y="2358105"/>
                  </a:lnTo>
                  <a:lnTo>
                    <a:pt x="826774" y="2361280"/>
                  </a:lnTo>
                  <a:lnTo>
                    <a:pt x="832170" y="2364773"/>
                  </a:lnTo>
                  <a:lnTo>
                    <a:pt x="836613" y="2368584"/>
                  </a:lnTo>
                  <a:lnTo>
                    <a:pt x="836613" y="2472425"/>
                  </a:lnTo>
                  <a:lnTo>
                    <a:pt x="832170" y="2476236"/>
                  </a:lnTo>
                  <a:lnTo>
                    <a:pt x="826774" y="2479729"/>
                  </a:lnTo>
                  <a:lnTo>
                    <a:pt x="821379" y="2482587"/>
                  </a:lnTo>
                  <a:lnTo>
                    <a:pt x="815666" y="2485445"/>
                  </a:lnTo>
                  <a:lnTo>
                    <a:pt x="810270" y="2487351"/>
                  </a:lnTo>
                  <a:lnTo>
                    <a:pt x="803606" y="2488621"/>
                  </a:lnTo>
                  <a:lnTo>
                    <a:pt x="797575" y="2489574"/>
                  </a:lnTo>
                  <a:lnTo>
                    <a:pt x="791228" y="2489891"/>
                  </a:lnTo>
                  <a:lnTo>
                    <a:pt x="783928" y="2489574"/>
                  </a:lnTo>
                  <a:lnTo>
                    <a:pt x="777263" y="2488303"/>
                  </a:lnTo>
                  <a:lnTo>
                    <a:pt x="770598" y="2486716"/>
                  </a:lnTo>
                  <a:lnTo>
                    <a:pt x="763933" y="2484493"/>
                  </a:lnTo>
                  <a:lnTo>
                    <a:pt x="757903" y="2481635"/>
                  </a:lnTo>
                  <a:lnTo>
                    <a:pt x="752190" y="2478141"/>
                  </a:lnTo>
                  <a:lnTo>
                    <a:pt x="747112" y="2474013"/>
                  </a:lnTo>
                  <a:lnTo>
                    <a:pt x="742034" y="2469567"/>
                  </a:lnTo>
                  <a:lnTo>
                    <a:pt x="737590" y="2464486"/>
                  </a:lnTo>
                  <a:lnTo>
                    <a:pt x="733782" y="2459406"/>
                  </a:lnTo>
                  <a:lnTo>
                    <a:pt x="729973" y="2453690"/>
                  </a:lnTo>
                  <a:lnTo>
                    <a:pt x="727434" y="2447656"/>
                  </a:lnTo>
                  <a:lnTo>
                    <a:pt x="725213" y="2440987"/>
                  </a:lnTo>
                  <a:lnTo>
                    <a:pt x="723308" y="2434636"/>
                  </a:lnTo>
                  <a:lnTo>
                    <a:pt x="722039" y="2427332"/>
                  </a:lnTo>
                  <a:lnTo>
                    <a:pt x="721722" y="2420663"/>
                  </a:lnTo>
                  <a:lnTo>
                    <a:pt x="722039" y="2415265"/>
                  </a:lnTo>
                  <a:lnTo>
                    <a:pt x="722356" y="2410184"/>
                  </a:lnTo>
                  <a:lnTo>
                    <a:pt x="723626" y="2405103"/>
                  </a:lnTo>
                  <a:lnTo>
                    <a:pt x="724578" y="2400340"/>
                  </a:lnTo>
                  <a:lnTo>
                    <a:pt x="726482" y="2395259"/>
                  </a:lnTo>
                  <a:lnTo>
                    <a:pt x="728386" y="2390813"/>
                  </a:lnTo>
                  <a:lnTo>
                    <a:pt x="730926" y="2386367"/>
                  </a:lnTo>
                  <a:lnTo>
                    <a:pt x="733465" y="2382239"/>
                  </a:lnTo>
                  <a:lnTo>
                    <a:pt x="711565" y="2361598"/>
                  </a:lnTo>
                  <a:lnTo>
                    <a:pt x="690301" y="2340956"/>
                  </a:lnTo>
                  <a:lnTo>
                    <a:pt x="669036" y="2319680"/>
                  </a:lnTo>
                  <a:lnTo>
                    <a:pt x="648407" y="2298404"/>
                  </a:lnTo>
                  <a:lnTo>
                    <a:pt x="627460" y="2276810"/>
                  </a:lnTo>
                  <a:lnTo>
                    <a:pt x="607465" y="2255533"/>
                  </a:lnTo>
                  <a:lnTo>
                    <a:pt x="587470" y="2232987"/>
                  </a:lnTo>
                  <a:lnTo>
                    <a:pt x="567792" y="2211075"/>
                  </a:lnTo>
                  <a:lnTo>
                    <a:pt x="548432" y="2188529"/>
                  </a:lnTo>
                  <a:lnTo>
                    <a:pt x="529707" y="2165664"/>
                  </a:lnTo>
                  <a:lnTo>
                    <a:pt x="510664" y="2143118"/>
                  </a:lnTo>
                  <a:lnTo>
                    <a:pt x="492256" y="2119618"/>
                  </a:lnTo>
                  <a:lnTo>
                    <a:pt x="474483" y="2096437"/>
                  </a:lnTo>
                  <a:lnTo>
                    <a:pt x="456392" y="2072620"/>
                  </a:lnTo>
                  <a:lnTo>
                    <a:pt x="438936" y="2049121"/>
                  </a:lnTo>
                  <a:lnTo>
                    <a:pt x="421798" y="2024986"/>
                  </a:lnTo>
                  <a:lnTo>
                    <a:pt x="404977" y="2000852"/>
                  </a:lnTo>
                  <a:lnTo>
                    <a:pt x="388790" y="1976717"/>
                  </a:lnTo>
                  <a:lnTo>
                    <a:pt x="372286" y="1951948"/>
                  </a:lnTo>
                  <a:lnTo>
                    <a:pt x="356417" y="1927178"/>
                  </a:lnTo>
                  <a:lnTo>
                    <a:pt x="341183" y="1902091"/>
                  </a:lnTo>
                  <a:lnTo>
                    <a:pt x="325632" y="1877004"/>
                  </a:lnTo>
                  <a:lnTo>
                    <a:pt x="310715" y="1851917"/>
                  </a:lnTo>
                  <a:lnTo>
                    <a:pt x="296115" y="1826195"/>
                  </a:lnTo>
                  <a:lnTo>
                    <a:pt x="282151" y="1800473"/>
                  </a:lnTo>
                  <a:lnTo>
                    <a:pt x="268186" y="1774751"/>
                  </a:lnTo>
                  <a:lnTo>
                    <a:pt x="254539" y="1748393"/>
                  </a:lnTo>
                  <a:lnTo>
                    <a:pt x="241209" y="1722353"/>
                  </a:lnTo>
                  <a:lnTo>
                    <a:pt x="228513" y="1695996"/>
                  </a:lnTo>
                  <a:lnTo>
                    <a:pt x="215818" y="1669639"/>
                  </a:lnTo>
                  <a:lnTo>
                    <a:pt x="203440" y="1642646"/>
                  </a:lnTo>
                  <a:lnTo>
                    <a:pt x="191697" y="1615654"/>
                  </a:lnTo>
                  <a:lnTo>
                    <a:pt x="179954" y="1588979"/>
                  </a:lnTo>
                  <a:lnTo>
                    <a:pt x="169163" y="1561669"/>
                  </a:lnTo>
                  <a:lnTo>
                    <a:pt x="158055" y="1534359"/>
                  </a:lnTo>
                  <a:lnTo>
                    <a:pt x="147582" y="1507367"/>
                  </a:lnTo>
                  <a:lnTo>
                    <a:pt x="137425" y="1479739"/>
                  </a:lnTo>
                  <a:lnTo>
                    <a:pt x="127587" y="1452112"/>
                  </a:lnTo>
                  <a:lnTo>
                    <a:pt x="118065" y="1424166"/>
                  </a:lnTo>
                  <a:lnTo>
                    <a:pt x="108861" y="1395904"/>
                  </a:lnTo>
                  <a:lnTo>
                    <a:pt x="100292" y="1367959"/>
                  </a:lnTo>
                  <a:lnTo>
                    <a:pt x="92040" y="1340013"/>
                  </a:lnTo>
                  <a:lnTo>
                    <a:pt x="84106" y="1311751"/>
                  </a:lnTo>
                  <a:lnTo>
                    <a:pt x="76171" y="1283170"/>
                  </a:lnTo>
                  <a:lnTo>
                    <a:pt x="68871" y="1254590"/>
                  </a:lnTo>
                  <a:lnTo>
                    <a:pt x="61572" y="1225693"/>
                  </a:lnTo>
                  <a:lnTo>
                    <a:pt x="55224" y="1197430"/>
                  </a:lnTo>
                  <a:lnTo>
                    <a:pt x="49194" y="1168215"/>
                  </a:lnTo>
                  <a:lnTo>
                    <a:pt x="43164" y="1139634"/>
                  </a:lnTo>
                  <a:lnTo>
                    <a:pt x="37451" y="1110419"/>
                  </a:lnTo>
                  <a:lnTo>
                    <a:pt x="32690" y="1081204"/>
                  </a:lnTo>
                  <a:lnTo>
                    <a:pt x="27612" y="1052306"/>
                  </a:lnTo>
                  <a:lnTo>
                    <a:pt x="23486" y="1022773"/>
                  </a:lnTo>
                  <a:lnTo>
                    <a:pt x="19360" y="993558"/>
                  </a:lnTo>
                  <a:lnTo>
                    <a:pt x="15552" y="964025"/>
                  </a:lnTo>
                  <a:lnTo>
                    <a:pt x="12695" y="934492"/>
                  </a:lnTo>
                  <a:lnTo>
                    <a:pt x="9521" y="904959"/>
                  </a:lnTo>
                  <a:lnTo>
                    <a:pt x="7300" y="875109"/>
                  </a:lnTo>
                  <a:lnTo>
                    <a:pt x="5078" y="845576"/>
                  </a:lnTo>
                  <a:lnTo>
                    <a:pt x="3174" y="815725"/>
                  </a:lnTo>
                  <a:lnTo>
                    <a:pt x="1904" y="785875"/>
                  </a:lnTo>
                  <a:lnTo>
                    <a:pt x="952" y="756024"/>
                  </a:lnTo>
                  <a:lnTo>
                    <a:pt x="317" y="726174"/>
                  </a:lnTo>
                  <a:lnTo>
                    <a:pt x="0" y="696323"/>
                  </a:lnTo>
                  <a:lnTo>
                    <a:pt x="0" y="669013"/>
                  </a:lnTo>
                  <a:lnTo>
                    <a:pt x="952" y="641703"/>
                  </a:lnTo>
                  <a:lnTo>
                    <a:pt x="1587" y="615028"/>
                  </a:lnTo>
                  <a:lnTo>
                    <a:pt x="2856" y="587719"/>
                  </a:lnTo>
                  <a:lnTo>
                    <a:pt x="3809" y="561044"/>
                  </a:lnTo>
                  <a:lnTo>
                    <a:pt x="5713" y="533734"/>
                  </a:lnTo>
                  <a:lnTo>
                    <a:pt x="7617" y="506741"/>
                  </a:lnTo>
                  <a:lnTo>
                    <a:pt x="9839" y="480066"/>
                  </a:lnTo>
                  <a:lnTo>
                    <a:pt x="12695" y="453392"/>
                  </a:lnTo>
                  <a:lnTo>
                    <a:pt x="15552" y="426717"/>
                  </a:lnTo>
                  <a:lnTo>
                    <a:pt x="19043" y="400042"/>
                  </a:lnTo>
                  <a:lnTo>
                    <a:pt x="22534" y="373685"/>
                  </a:lnTo>
                  <a:lnTo>
                    <a:pt x="26025" y="347327"/>
                  </a:lnTo>
                  <a:lnTo>
                    <a:pt x="30468" y="320652"/>
                  </a:lnTo>
                  <a:lnTo>
                    <a:pt x="34912" y="294295"/>
                  </a:lnTo>
                  <a:lnTo>
                    <a:pt x="39672" y="268255"/>
                  </a:lnTo>
                  <a:lnTo>
                    <a:pt x="44751" y="241898"/>
                  </a:lnTo>
                  <a:lnTo>
                    <a:pt x="49829" y="215858"/>
                  </a:lnTo>
                  <a:lnTo>
                    <a:pt x="55541" y="189818"/>
                  </a:lnTo>
                  <a:lnTo>
                    <a:pt x="61572" y="163779"/>
                  </a:lnTo>
                  <a:lnTo>
                    <a:pt x="67602" y="138056"/>
                  </a:lnTo>
                  <a:lnTo>
                    <a:pt x="74584" y="112334"/>
                  </a:lnTo>
                  <a:lnTo>
                    <a:pt x="81249" y="86612"/>
                  </a:lnTo>
                  <a:lnTo>
                    <a:pt x="88549" y="61207"/>
                  </a:lnTo>
                  <a:lnTo>
                    <a:pt x="95849" y="35485"/>
                  </a:lnTo>
                  <a:lnTo>
                    <a:pt x="103783" y="1008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2EE2A1-D06C-47E6-83F1-C8FBE1CF8D5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-7266" y="2189955"/>
            <a:ext cx="2485069" cy="2474913"/>
          </a:xfrm>
        </p:spPr>
        <p:txBody>
          <a:bodyPr anchor="ctr">
            <a:no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1C76B-62EE-48BD-94AC-FE824D4A68F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6671154" y="6101542"/>
            <a:ext cx="5128328" cy="6199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26D71-BD03-446B-960A-A0AD9939878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4662475" y="6224587"/>
            <a:ext cx="1191147" cy="365125"/>
          </a:xfrm>
        </p:spPr>
        <p:txBody>
          <a:bodyPr vert="horz" lIns="91440" tIns="45720" rIns="91440" bIns="45720" rtlCol="0" anchor="ctr"/>
          <a:lstStyle>
            <a:lvl1pPr algn="ctr">
              <a:defRPr lang="en-US" smtClean="0">
                <a:solidFill>
                  <a:srgbClr val="414142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BC1DE27-8DBF-4801-89EB-6F2524CDA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154" y="514351"/>
            <a:ext cx="4682646" cy="545066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745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3993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4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0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0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10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3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2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91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83294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hf hdr="0" ftr="0" dt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8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96" r:id="rId12"/>
    <p:sldLayoutId id="214748369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266" y="918899"/>
            <a:ext cx="8825658" cy="2677648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Management of Dentin </a:t>
            </a:r>
            <a:r>
              <a:rPr lang="en-US" sz="6000" dirty="0" smtClean="0">
                <a:solidFill>
                  <a:schemeClr val="bg1"/>
                </a:solidFill>
              </a:rPr>
              <a:t>hypersensitivity</a:t>
            </a:r>
            <a:endParaRPr lang="ar-IQ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Done By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Assist. </a:t>
            </a:r>
            <a:r>
              <a:rPr lang="en-US" dirty="0" err="1">
                <a:solidFill>
                  <a:srgbClr val="FFFF00"/>
                </a:solidFill>
              </a:rPr>
              <a:t>lec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Shatha</a:t>
            </a:r>
            <a:r>
              <a:rPr lang="en-US" dirty="0">
                <a:solidFill>
                  <a:srgbClr val="FFFF00"/>
                </a:solidFill>
              </a:rPr>
              <a:t> A. Abbas</a:t>
            </a:r>
          </a:p>
        </p:txBody>
      </p:sp>
    </p:spTree>
    <p:extLst>
      <p:ext uri="{BB962C8B-B14F-4D97-AF65-F5344CB8AC3E}">
        <p14:creationId xmlns:p14="http://schemas.microsoft.com/office/powerpoint/2010/main" val="41916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Management of Dentin Hypersensitivity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940" y="1027906"/>
            <a:ext cx="5393315" cy="1012976"/>
          </a:xfrm>
        </p:spPr>
        <p:txBody>
          <a:bodyPr>
            <a:no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Desensitizing the nerve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 rtl="0"/>
            <a:r>
              <a:rPr lang="en-US" dirty="0" smtClean="0"/>
              <a:t> </a:t>
            </a:r>
            <a:r>
              <a:rPr lang="en-US" b="1" dirty="0" smtClean="0"/>
              <a:t>Potassium salt: potassium nitrate, citrate, chloride.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49636" y="1027906"/>
            <a:ext cx="6276109" cy="1012977"/>
          </a:xfrm>
        </p:spPr>
        <p:txBody>
          <a:bodyPr>
            <a:no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Occlusion of Dentinal tubule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b="1" dirty="0">
                <a:solidFill>
                  <a:srgbClr val="000000"/>
                </a:solidFill>
              </a:rPr>
              <a:t>A</a:t>
            </a:r>
            <a:r>
              <a:rPr lang="en-US" sz="3200" b="1" dirty="0" smtClean="0">
                <a:solidFill>
                  <a:srgbClr val="000000"/>
                </a:solidFill>
              </a:rPr>
              <a:t>) Formation of </a:t>
            </a:r>
            <a:r>
              <a:rPr lang="en-US" sz="3200" b="1" dirty="0">
                <a:solidFill>
                  <a:srgbClr val="000000"/>
                </a:solidFill>
              </a:rPr>
              <a:t>smear layer </a:t>
            </a:r>
          </a:p>
          <a:p>
            <a:pPr algn="l" rtl="0"/>
            <a:r>
              <a:rPr lang="en-US" sz="3200" b="1" dirty="0">
                <a:solidFill>
                  <a:srgbClr val="000000"/>
                </a:solidFill>
              </a:rPr>
              <a:t>B) Topical agents</a:t>
            </a:r>
          </a:p>
          <a:p>
            <a:pPr algn="l" rtl="0"/>
            <a:r>
              <a:rPr lang="en-US" sz="3200" b="1" dirty="0">
                <a:solidFill>
                  <a:srgbClr val="000000"/>
                </a:solidFill>
              </a:rPr>
              <a:t>C) Restorations</a:t>
            </a:r>
          </a:p>
          <a:p>
            <a:pPr algn="l" rtl="0"/>
            <a:r>
              <a:rPr lang="en-US" sz="3200" b="1" dirty="0" smtClean="0">
                <a:solidFill>
                  <a:srgbClr val="000000"/>
                </a:solidFill>
              </a:rPr>
              <a:t>D) Laser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74" y="3537183"/>
            <a:ext cx="3116672" cy="3116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9138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638" y="3320695"/>
            <a:ext cx="3223871" cy="322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173" y="3223712"/>
            <a:ext cx="4669555" cy="350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822055" y="526473"/>
            <a:ext cx="660861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4472C4">
                    <a:lumMod val="75000"/>
                  </a:srgbClr>
                </a:solidFill>
              </a:rPr>
              <a:t>Occlusion of Dentinal tubule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5173" y="1134921"/>
            <a:ext cx="526458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rgbClr val="000000"/>
                </a:solidFill>
              </a:rPr>
              <a:t>A) Formation of smear layer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0518" y="2080075"/>
            <a:ext cx="707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/>
              <a:t>Isolation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/>
              <a:t>Burnishing of dentin with an </a:t>
            </a:r>
            <a:r>
              <a:rPr lang="en-US" sz="2400" b="1" dirty="0" smtClean="0">
                <a:solidFill>
                  <a:srgbClr val="FF0000"/>
                </a:solidFill>
              </a:rPr>
              <a:t>orange wood stick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18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7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prstClr val="black"/>
                </a:solidFill>
              </a:rPr>
              <a:t>B</a:t>
            </a:r>
            <a:r>
              <a:rPr lang="en-US" b="1" u="sng" dirty="0">
                <a:solidFill>
                  <a:prstClr val="black"/>
                </a:solidFill>
              </a:rPr>
              <a:t>) Topical </a:t>
            </a:r>
            <a:r>
              <a:rPr lang="en-US" b="1" u="sng" dirty="0" smtClean="0">
                <a:solidFill>
                  <a:prstClr val="black"/>
                </a:solidFill>
              </a:rPr>
              <a:t>agents</a:t>
            </a:r>
            <a:br>
              <a:rPr lang="en-US" b="1" u="sng" dirty="0" smtClean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962" y="1080294"/>
            <a:ext cx="1161703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strontium Chloride</a:t>
            </a:r>
            <a:endParaRPr lang="en-US" dirty="0" smtClean="0"/>
          </a:p>
          <a:p>
            <a:pPr marL="0" indent="0" algn="just" rtl="0">
              <a:buNone/>
            </a:pPr>
            <a:r>
              <a:rPr lang="en-US" dirty="0" smtClean="0"/>
              <a:t>SrCl2</a:t>
            </a:r>
            <a:r>
              <a:rPr lang="en-US" dirty="0"/>
              <a:t> was the first tubule blocking agent to be introduced into </a:t>
            </a:r>
            <a:r>
              <a:rPr lang="en-US" dirty="0" smtClean="0"/>
              <a:t>toothpastes</a:t>
            </a:r>
          </a:p>
          <a:p>
            <a:pPr marL="0" indent="0" algn="just" rtl="0">
              <a:buNone/>
            </a:pPr>
            <a:r>
              <a:rPr lang="en-US" dirty="0" smtClean="0"/>
              <a:t> </a:t>
            </a:r>
            <a:r>
              <a:rPr lang="en-US" dirty="0"/>
              <a:t>a)nerve </a:t>
            </a:r>
            <a:r>
              <a:rPr lang="en-US" dirty="0" smtClean="0"/>
              <a:t>depolarization</a:t>
            </a:r>
          </a:p>
          <a:p>
            <a:pPr marL="0" indent="0" algn="just" rtl="0">
              <a:buNone/>
            </a:pPr>
            <a:r>
              <a:rPr lang="en-US" dirty="0" smtClean="0"/>
              <a:t> </a:t>
            </a:r>
            <a:r>
              <a:rPr lang="en-US" dirty="0"/>
              <a:t>b)because it is chemically similar to calcium it can replace lost calcium in hydroxyapatite </a:t>
            </a:r>
            <a:r>
              <a:rPr lang="en-US" dirty="0" smtClean="0"/>
              <a:t>lattice</a:t>
            </a:r>
          </a:p>
          <a:p>
            <a:pPr marL="0" indent="0" algn="just" rtl="0">
              <a:buNone/>
            </a:pPr>
            <a:r>
              <a:rPr lang="en-US" dirty="0" smtClean="0"/>
              <a:t> </a:t>
            </a:r>
            <a:r>
              <a:rPr lang="en-US" dirty="0"/>
              <a:t>c)deposit a layer of fine particles which can occlude the </a:t>
            </a:r>
            <a:r>
              <a:rPr lang="en-US" dirty="0" smtClean="0"/>
              <a:t>tubules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261" y="3694618"/>
            <a:ext cx="5955475" cy="34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23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114443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Silver Nitrate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440006"/>
            <a:ext cx="11720945" cy="3124201"/>
          </a:xfrm>
        </p:spPr>
        <p:txBody>
          <a:bodyPr/>
          <a:lstStyle/>
          <a:p>
            <a:pPr algn="just" rtl="0"/>
            <a:r>
              <a:rPr lang="en-US" dirty="0" smtClean="0"/>
              <a:t>It</a:t>
            </a:r>
            <a:r>
              <a:rPr lang="en-US" dirty="0"/>
              <a:t> reduces fluid movement by precipitating protein or silver chloride within the dentinal tubules</a:t>
            </a:r>
            <a:r>
              <a:rPr lang="en-US" dirty="0" smtClean="0"/>
              <a:t>.</a:t>
            </a:r>
          </a:p>
          <a:p>
            <a:pPr algn="just" rtl="0"/>
            <a:r>
              <a:rPr lang="en-US" dirty="0" smtClean="0"/>
              <a:t>But </a:t>
            </a:r>
            <a:r>
              <a:rPr lang="en-US" dirty="0"/>
              <a:t>it stains dentin and is also damaging to the pulp and gingiva</a:t>
            </a:r>
            <a:r>
              <a:rPr lang="en-US" dirty="0" smtClean="0"/>
              <a:t>.</a:t>
            </a:r>
          </a:p>
          <a:p>
            <a:pPr algn="just" rtl="0"/>
            <a:r>
              <a:rPr lang="en-US" dirty="0" smtClean="0"/>
              <a:t>Not </a:t>
            </a:r>
            <a:r>
              <a:rPr lang="en-US" dirty="0"/>
              <a:t>used anymore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533" y="3564354"/>
            <a:ext cx="3050461" cy="30504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718" y="3847301"/>
            <a:ext cx="3083936" cy="22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1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/>
            </a:r>
            <a:br>
              <a:rPr lang="en-US" b="1" u="sng" dirty="0"/>
            </a:b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53" y="739222"/>
            <a:ext cx="10018713" cy="4430722"/>
          </a:xfrm>
        </p:spPr>
        <p:txBody>
          <a:bodyPr>
            <a:normAutofit/>
          </a:bodyPr>
          <a:lstStyle/>
          <a:p>
            <a:pPr algn="l" rtl="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0000"/>
                </a:solidFill>
              </a:rPr>
              <a:t>Calcium Hydroxide</a:t>
            </a:r>
            <a:endParaRPr lang="en-US" sz="3600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Mixed </a:t>
            </a:r>
            <a:r>
              <a:rPr lang="en-US" dirty="0"/>
              <a:t>with distilled water to form a thick </a:t>
            </a:r>
            <a:r>
              <a:rPr lang="en-US" dirty="0" smtClean="0"/>
              <a:t>paste</a:t>
            </a:r>
          </a:p>
          <a:p>
            <a:pPr algn="l" rtl="0"/>
            <a:r>
              <a:rPr lang="en-US" dirty="0" smtClean="0"/>
              <a:t>Applied </a:t>
            </a:r>
            <a:r>
              <a:rPr lang="en-US" dirty="0"/>
              <a:t>for a few minutes on exposed </a:t>
            </a:r>
            <a:r>
              <a:rPr lang="en-US" dirty="0" smtClean="0"/>
              <a:t>dentin</a:t>
            </a:r>
          </a:p>
          <a:p>
            <a:pPr algn="l" rtl="0"/>
            <a:r>
              <a:rPr lang="en-US" dirty="0" smtClean="0"/>
              <a:t> Increases </a:t>
            </a:r>
            <a:r>
              <a:rPr lang="en-US" dirty="0" err="1" smtClean="0"/>
              <a:t>remineralization</a:t>
            </a:r>
            <a:endParaRPr lang="en-US" dirty="0" smtClean="0"/>
          </a:p>
          <a:p>
            <a:pPr algn="l" rtl="0"/>
            <a:r>
              <a:rPr lang="en-US" dirty="0" smtClean="0"/>
              <a:t> Temporary </a:t>
            </a:r>
            <a:r>
              <a:rPr lang="en-US" dirty="0"/>
              <a:t>relief</a:t>
            </a:r>
          </a:p>
          <a:p>
            <a:pPr algn="l"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922" y="2348174"/>
            <a:ext cx="3763879" cy="3763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42517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0652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alcium Phosphate Pastes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Blocks </a:t>
            </a:r>
            <a:r>
              <a:rPr lang="en-US" dirty="0"/>
              <a:t>tubules &amp; reduces permeability by 85</a:t>
            </a:r>
            <a:r>
              <a:rPr lang="en-US" dirty="0" smtClean="0"/>
              <a:t>%</a:t>
            </a:r>
          </a:p>
          <a:p>
            <a:pPr algn="l" rtl="0"/>
            <a:r>
              <a:rPr lang="en-US" dirty="0" smtClean="0"/>
              <a:t> Can </a:t>
            </a:r>
            <a:r>
              <a:rPr lang="en-US" dirty="0"/>
              <a:t>also be used to </a:t>
            </a:r>
            <a:r>
              <a:rPr lang="en-US" dirty="0" err="1"/>
              <a:t>remineralize</a:t>
            </a:r>
            <a:r>
              <a:rPr lang="en-US" dirty="0"/>
              <a:t> incipient enamel </a:t>
            </a:r>
            <a:r>
              <a:rPr lang="en-US" dirty="0" smtClean="0"/>
              <a:t>caries</a:t>
            </a:r>
          </a:p>
          <a:p>
            <a:pPr marL="0" indent="0" algn="l" rtl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416" y="3151188"/>
            <a:ext cx="4954840" cy="2714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83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97" y="-90512"/>
            <a:ext cx="10018713" cy="1752599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Fluoride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1248138"/>
            <a:ext cx="11817927" cy="3124201"/>
          </a:xfrm>
        </p:spPr>
        <p:txBody>
          <a:bodyPr>
            <a:normAutofit/>
          </a:bodyPr>
          <a:lstStyle/>
          <a:p>
            <a:pPr algn="just" rtl="0"/>
            <a:r>
              <a:rPr lang="en-US" dirty="0" smtClean="0"/>
              <a:t>Act </a:t>
            </a:r>
            <a:r>
              <a:rPr lang="en-US" dirty="0"/>
              <a:t>by forming </a:t>
            </a:r>
            <a:r>
              <a:rPr lang="en-US" dirty="0" err="1"/>
              <a:t>fluoroapatite</a:t>
            </a:r>
            <a:r>
              <a:rPr lang="en-US" dirty="0"/>
              <a:t> within tubules which blocks fluid movement within dentin</a:t>
            </a:r>
            <a:r>
              <a:rPr lang="en-US" dirty="0" smtClean="0"/>
              <a:t>.</a:t>
            </a:r>
          </a:p>
          <a:p>
            <a:pPr algn="just" rt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Gel-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kam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Dentin Block: </a:t>
            </a:r>
            <a:r>
              <a:rPr lang="en-US" dirty="0"/>
              <a:t>Consists of 0.9% sodium fluoride,0.4% stannous fluoride &amp; 0.14% hydrogen fluoride that can be applied in a tray.</a:t>
            </a:r>
          </a:p>
          <a:p>
            <a:pPr marL="0" indent="0" algn="l" rtl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179" y="3723942"/>
            <a:ext cx="934661" cy="2560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04" y="4336315"/>
            <a:ext cx="4762500" cy="1762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957" y="3673677"/>
            <a:ext cx="993677" cy="2845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296" y="4552992"/>
            <a:ext cx="4001322" cy="12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Varnishes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218" y="1437698"/>
            <a:ext cx="10515600" cy="4351338"/>
          </a:xfrm>
        </p:spPr>
        <p:txBody>
          <a:bodyPr/>
          <a:lstStyle/>
          <a:p>
            <a:pPr algn="l" rtl="0"/>
            <a:r>
              <a:rPr lang="en-US" dirty="0" smtClean="0"/>
              <a:t>Forms </a:t>
            </a:r>
            <a:r>
              <a:rPr lang="en-US" dirty="0"/>
              <a:t>a barrier over exposed dentin &amp; reduces the </a:t>
            </a:r>
            <a:r>
              <a:rPr lang="en-US" dirty="0" smtClean="0"/>
              <a:t>permeability</a:t>
            </a:r>
          </a:p>
          <a:p>
            <a:pPr algn="l" rtl="0"/>
            <a:r>
              <a:rPr lang="en-US" dirty="0" smtClean="0"/>
              <a:t>Temporary relief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053" y="3707726"/>
            <a:ext cx="3095124" cy="2321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406" y="3784948"/>
            <a:ext cx="3461224" cy="216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245" y="3217240"/>
            <a:ext cx="4048802" cy="28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79" y="0"/>
            <a:ext cx="10018713" cy="1752599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rgbClr val="FF0000"/>
                </a:solidFill>
              </a:rPr>
              <a:t>Dentin Adhesives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36" y="985859"/>
            <a:ext cx="12081164" cy="3124201"/>
          </a:xfrm>
        </p:spPr>
        <p:txBody>
          <a:bodyPr>
            <a:normAutofit fontScale="92500" lnSpcReduction="10000"/>
          </a:bodyPr>
          <a:lstStyle/>
          <a:p>
            <a:pPr marL="0" indent="0" algn="just" rtl="0">
              <a:buNone/>
            </a:pPr>
            <a:endParaRPr lang="en-US" dirty="0" smtClean="0"/>
          </a:p>
          <a:p>
            <a:pPr algn="just" rtl="0"/>
            <a:r>
              <a:rPr lang="en-US" dirty="0" smtClean="0"/>
              <a:t> Micromechanical </a:t>
            </a:r>
            <a:r>
              <a:rPr lang="en-US" dirty="0"/>
              <a:t>bonding through formation of an </a:t>
            </a:r>
            <a:r>
              <a:rPr lang="en-US" dirty="0" smtClean="0"/>
              <a:t>inter diffusion hybrid</a:t>
            </a:r>
          </a:p>
          <a:p>
            <a:pPr algn="just" rtl="0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Gluma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Desensitizer</a:t>
            </a:r>
            <a:r>
              <a:rPr lang="en-US" dirty="0" smtClean="0"/>
              <a:t>: 5</a:t>
            </a:r>
            <a:r>
              <a:rPr lang="en-US" dirty="0"/>
              <a:t>% </a:t>
            </a:r>
            <a:r>
              <a:rPr lang="en-US" dirty="0" err="1"/>
              <a:t>gluteraldehyde</a:t>
            </a:r>
            <a:r>
              <a:rPr lang="en-US" dirty="0"/>
              <a:t> and 35%HEMA in water </a:t>
            </a:r>
            <a:endParaRPr lang="en-US" dirty="0" smtClean="0"/>
          </a:p>
          <a:p>
            <a:pPr marL="0" indent="0" algn="just" rtl="0">
              <a:buNone/>
            </a:pPr>
            <a:r>
              <a:rPr lang="en-US" dirty="0" smtClean="0"/>
              <a:t>• </a:t>
            </a:r>
            <a:r>
              <a:rPr lang="en-US" dirty="0"/>
              <a:t>Control DH &amp; decrease post operative </a:t>
            </a:r>
            <a:r>
              <a:rPr lang="en-US" dirty="0" err="1"/>
              <a:t>sensitvity</a:t>
            </a:r>
            <a:r>
              <a:rPr lang="en-US" dirty="0"/>
              <a:t> in restorative </a:t>
            </a:r>
            <a:r>
              <a:rPr lang="en-US" dirty="0" smtClean="0"/>
              <a:t>procedures</a:t>
            </a:r>
          </a:p>
          <a:p>
            <a:pPr marL="0" indent="0" algn="just" rtl="0">
              <a:buNone/>
            </a:pPr>
            <a:r>
              <a:rPr lang="en-US" dirty="0" smtClean="0"/>
              <a:t>• </a:t>
            </a:r>
            <a:r>
              <a:rPr lang="en-US" dirty="0"/>
              <a:t>No mixing &amp; no curing</a:t>
            </a:r>
            <a:r>
              <a:rPr lang="en-US" dirty="0" smtClean="0"/>
              <a:t>.</a:t>
            </a:r>
          </a:p>
          <a:p>
            <a:pPr algn="just" rtl="0"/>
            <a:r>
              <a:rPr lang="en-US" dirty="0" smtClean="0"/>
              <a:t>No </a:t>
            </a:r>
            <a:r>
              <a:rPr lang="en-US" dirty="0"/>
              <a:t>repetitive </a:t>
            </a:r>
            <a:r>
              <a:rPr lang="en-US" dirty="0" smtClean="0"/>
              <a:t>steps.</a:t>
            </a:r>
          </a:p>
          <a:p>
            <a:pPr marL="0" indent="0" algn="just" rtl="0">
              <a:buNone/>
            </a:pPr>
            <a:r>
              <a:rPr lang="en-US" dirty="0" smtClean="0"/>
              <a:t>• </a:t>
            </a:r>
            <a:r>
              <a:rPr lang="en-US" dirty="0"/>
              <a:t>No drip formula, so it stays where you </a:t>
            </a:r>
            <a:r>
              <a:rPr lang="en-US" dirty="0" smtClean="0"/>
              <a:t>place it, </a:t>
            </a:r>
            <a:r>
              <a:rPr lang="en-US" dirty="0" err="1" smtClean="0"/>
              <a:t>minimising</a:t>
            </a:r>
            <a:r>
              <a:rPr lang="en-US" dirty="0" smtClean="0"/>
              <a:t> </a:t>
            </a:r>
            <a:r>
              <a:rPr lang="en-US" dirty="0"/>
              <a:t>contact with soft tissues.</a:t>
            </a:r>
          </a:p>
          <a:p>
            <a:pPr algn="l" rtl="0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05" y="4110060"/>
            <a:ext cx="2605839" cy="2605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777" y="4250177"/>
            <a:ext cx="2399059" cy="2399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81" y="4250177"/>
            <a:ext cx="3079629" cy="21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C)Restorations 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10" y="1474650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Glass Ionomer Cement or a Composite Resin Restoration is </a:t>
            </a:r>
            <a:r>
              <a:rPr lang="en-US" dirty="0" smtClean="0"/>
              <a:t>used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• Long lasting relief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703" y="3338048"/>
            <a:ext cx="3385395" cy="2259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81" y="3584258"/>
            <a:ext cx="3898638" cy="1782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48" y="2645803"/>
            <a:ext cx="2434821" cy="3659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9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498" y="0"/>
            <a:ext cx="6241706" cy="1437964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ar-IQ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9761"/>
            <a:ext cx="12083715" cy="3846466"/>
          </a:xfrm>
        </p:spPr>
        <p:txBody>
          <a:bodyPr>
            <a:normAutofit/>
          </a:bodyPr>
          <a:lstStyle/>
          <a:p>
            <a:pPr algn="justLow" rtl="0"/>
            <a:r>
              <a:rPr lang="en-US" dirty="0"/>
              <a:t>Dentin hypersensitivity is </a:t>
            </a:r>
            <a:r>
              <a:rPr lang="en-US" dirty="0" smtClean="0"/>
              <a:t>defined </a:t>
            </a:r>
            <a:r>
              <a:rPr lang="en-US" dirty="0"/>
              <a:t>as a sharp short pain arising from exposed </a:t>
            </a:r>
            <a:r>
              <a:rPr lang="en-US" dirty="0" smtClean="0"/>
              <a:t>dentin </a:t>
            </a:r>
            <a:r>
              <a:rPr lang="en-US" dirty="0"/>
              <a:t>in response to stimuli typically thermal, evaporative, tactile, osmotic or chemical and which cannot be ascribed to any other form of dental defect or </a:t>
            </a:r>
            <a:r>
              <a:rPr lang="en-US" dirty="0" smtClean="0"/>
              <a:t>pathology. </a:t>
            </a:r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is more prevalent in the patient with the age range of </a:t>
            </a:r>
            <a:r>
              <a:rPr lang="en-US" dirty="0">
                <a:solidFill>
                  <a:srgbClr val="FF0000"/>
                </a:solidFill>
              </a:rPr>
              <a:t>30-40</a:t>
            </a:r>
            <a:r>
              <a:rPr lang="en-US" dirty="0"/>
              <a:t> and more prevalent in </a:t>
            </a:r>
            <a:r>
              <a:rPr lang="en-US" dirty="0">
                <a:solidFill>
                  <a:srgbClr val="FF0000"/>
                </a:solidFill>
              </a:rPr>
              <a:t>female</a:t>
            </a:r>
            <a:r>
              <a:rPr lang="en-US" dirty="0"/>
              <a:t> individuals</a:t>
            </a:r>
            <a:r>
              <a:rPr lang="en-US" dirty="0" smtClean="0"/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ED5EBF-CB06-4385-83F4-B9701864C51E}"/>
              </a:ext>
            </a:extLst>
          </p:cNvPr>
          <p:cNvCxnSpPr>
            <a:cxnSpLocks/>
          </p:cNvCxnSpPr>
          <p:nvPr/>
        </p:nvCxnSpPr>
        <p:spPr>
          <a:xfrm flipH="1">
            <a:off x="1631497" y="1101011"/>
            <a:ext cx="4554295" cy="2"/>
          </a:xfrm>
          <a:prstGeom prst="line">
            <a:avLst/>
          </a:prstGeom>
          <a:noFill/>
          <a:ln w="38100" cap="flat" cmpd="sng" algn="ctr">
            <a:solidFill>
              <a:srgbClr val="33D1AD"/>
            </a:solidFill>
            <a:prstDash val="solid"/>
            <a:miter lim="800000"/>
          </a:ln>
          <a:effectLst/>
        </p:spPr>
      </p:cxnSp>
      <p:pic>
        <p:nvPicPr>
          <p:cNvPr id="4" name="Picture 2" descr="What are the main causes of tooth sensitivity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55" y="3709331"/>
            <a:ext cx="4221021" cy="2476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90" y="3979185"/>
            <a:ext cx="2904875" cy="19365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ight Arrow 6"/>
          <p:cNvSpPr/>
          <p:nvPr/>
        </p:nvSpPr>
        <p:spPr>
          <a:xfrm rot="19996651">
            <a:off x="2377796" y="5350479"/>
            <a:ext cx="550340" cy="1778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3661088">
            <a:off x="3340405" y="5511570"/>
            <a:ext cx="589547" cy="21656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77568" y="6015790"/>
            <a:ext cx="23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Canine &amp; premolars</a:t>
            </a:r>
          </a:p>
          <a:p>
            <a:pPr algn="ctr"/>
            <a:r>
              <a:rPr lang="en-US" b="1" dirty="0" smtClean="0"/>
              <a:t>Buccal surfaces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9978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100" y="0"/>
            <a:ext cx="10018713" cy="1752599"/>
          </a:xfrm>
        </p:spPr>
        <p:txBody>
          <a:bodyPr/>
          <a:lstStyle/>
          <a:p>
            <a:r>
              <a:rPr lang="en-US" b="1" u="sng" dirty="0"/>
              <a:t>D) Lasers 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3" y="876299"/>
            <a:ext cx="11984182" cy="3124201"/>
          </a:xfrm>
        </p:spPr>
        <p:txBody>
          <a:bodyPr>
            <a:normAutofit/>
          </a:bodyPr>
          <a:lstStyle/>
          <a:p>
            <a:pPr algn="l" rtl="0"/>
            <a:endParaRPr lang="en-US" dirty="0" smtClean="0"/>
          </a:p>
          <a:p>
            <a:pPr algn="just" rtl="0"/>
            <a:r>
              <a:rPr lang="en-US" dirty="0" smtClean="0"/>
              <a:t>Coagulation </a:t>
            </a:r>
            <a:r>
              <a:rPr lang="en-US" dirty="0"/>
              <a:t>&amp; </a:t>
            </a:r>
            <a:r>
              <a:rPr lang="en-US" dirty="0" err="1"/>
              <a:t>precipitaion</a:t>
            </a:r>
            <a:r>
              <a:rPr lang="en-US" dirty="0"/>
              <a:t> of plasma proteins in the dentinal fluid without altering the surface of dentin. </a:t>
            </a:r>
            <a:endParaRPr lang="en-US" dirty="0" smtClean="0"/>
          </a:p>
          <a:p>
            <a:pPr algn="just" rtl="0"/>
            <a:r>
              <a:rPr lang="en-US" dirty="0"/>
              <a:t> </a:t>
            </a:r>
            <a:r>
              <a:rPr lang="en-US" dirty="0" smtClean="0"/>
              <a:t>ADVANTAGES :</a:t>
            </a:r>
            <a:r>
              <a:rPr lang="en-US" dirty="0"/>
              <a:t> </a:t>
            </a:r>
            <a:r>
              <a:rPr lang="en-US" dirty="0" smtClean="0"/>
              <a:t>analgesic, bio-stimulant, anti-inflammatory effects, painless</a:t>
            </a:r>
            <a:r>
              <a:rPr lang="en-US" dirty="0"/>
              <a:t>, safe, fast, conservative treatment, and it is well accepted by the patients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813" y="3752183"/>
            <a:ext cx="5715000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328" y="3792149"/>
            <a:ext cx="3245140" cy="2159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395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47" y="28782"/>
            <a:ext cx="10515600" cy="1325563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Other Technologies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83" y="1295607"/>
            <a:ext cx="11637817" cy="435133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Pro-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argin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Technology</a:t>
            </a:r>
          </a:p>
          <a:p>
            <a:pPr algn="l" rtl="0"/>
            <a:r>
              <a:rPr lang="en-US" sz="2400" dirty="0" smtClean="0">
                <a:latin typeface="+mj-lt"/>
              </a:rPr>
              <a:t> “</a:t>
            </a:r>
            <a:r>
              <a:rPr lang="en-US" sz="2400" dirty="0">
                <a:latin typeface="+mj-lt"/>
              </a:rPr>
              <a:t>Saliva based composition” </a:t>
            </a:r>
          </a:p>
          <a:p>
            <a:pPr marL="0" indent="0" algn="l" rtl="0">
              <a:buNone/>
            </a:pPr>
            <a:r>
              <a:rPr lang="en-US" sz="2400" dirty="0" smtClean="0">
                <a:latin typeface="+mj-lt"/>
              </a:rPr>
              <a:t>1. Arginine </a:t>
            </a:r>
            <a:r>
              <a:rPr lang="en-US" sz="2400" dirty="0">
                <a:latin typeface="+mj-lt"/>
              </a:rPr>
              <a:t>(an </a:t>
            </a:r>
            <a:r>
              <a:rPr lang="en-US" sz="2400" dirty="0" err="1">
                <a:latin typeface="+mj-lt"/>
              </a:rPr>
              <a:t>aminoacid</a:t>
            </a:r>
            <a:r>
              <a:rPr lang="en-US" sz="2400" dirty="0">
                <a:latin typeface="+mj-lt"/>
              </a:rPr>
              <a:t> which is positively charged at physiological pH</a:t>
            </a:r>
            <a:r>
              <a:rPr lang="en-US" sz="2400" dirty="0" smtClean="0">
                <a:latin typeface="+mj-lt"/>
              </a:rPr>
              <a:t>)</a:t>
            </a:r>
          </a:p>
          <a:p>
            <a:pPr marL="0" indent="0" algn="l" rtl="0">
              <a:buNone/>
            </a:pPr>
            <a:r>
              <a:rPr lang="en-US" sz="2400" dirty="0" smtClean="0">
                <a:latin typeface="+mj-lt"/>
              </a:rPr>
              <a:t>2. Bicarbonate </a:t>
            </a:r>
            <a:r>
              <a:rPr lang="en-US" sz="2400" dirty="0">
                <a:latin typeface="+mj-lt"/>
              </a:rPr>
              <a:t>(pH buffer) </a:t>
            </a:r>
            <a:endParaRPr lang="en-US" sz="2400" dirty="0" smtClean="0">
              <a:latin typeface="+mj-lt"/>
            </a:endParaRPr>
          </a:p>
          <a:p>
            <a:pPr marL="0" indent="0" algn="l" rtl="0">
              <a:buNone/>
            </a:pPr>
            <a:r>
              <a:rPr lang="en-US" sz="2400" dirty="0" smtClean="0">
                <a:latin typeface="+mj-lt"/>
              </a:rPr>
              <a:t>3. Calcium </a:t>
            </a:r>
            <a:r>
              <a:rPr lang="en-US" sz="2400" dirty="0">
                <a:latin typeface="+mj-lt"/>
              </a:rPr>
              <a:t>carbonate (source of calcium) • Commercially available as ProClude (instant relief which lasts </a:t>
            </a:r>
            <a:r>
              <a:rPr lang="en-US" sz="2400" dirty="0" err="1">
                <a:latin typeface="+mj-lt"/>
              </a:rPr>
              <a:t>upto</a:t>
            </a:r>
            <a:r>
              <a:rPr lang="en-US" sz="2400" dirty="0">
                <a:latin typeface="+mj-lt"/>
              </a:rPr>
              <a:t> 28days)</a:t>
            </a:r>
          </a:p>
          <a:p>
            <a:pPr algn="l" rtl="0"/>
            <a:r>
              <a:rPr lang="en-US" sz="2400" dirty="0" smtClean="0">
                <a:latin typeface="+mj-lt"/>
              </a:rPr>
              <a:t>COLGATE </a:t>
            </a:r>
            <a:r>
              <a:rPr lang="en-US" sz="2400" dirty="0">
                <a:latin typeface="+mj-lt"/>
              </a:rPr>
              <a:t>has combined ARGININE , CALCIUM CARBONATE &amp; FLUORIDE and this has been clinically proven to provide lasting relief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668" y="4879008"/>
            <a:ext cx="3506113" cy="1682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502" y="4635387"/>
            <a:ext cx="4052269" cy="202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372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336" y="687102"/>
            <a:ext cx="10515600" cy="1325563"/>
          </a:xfrm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B)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Novamin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602" y="1690688"/>
            <a:ext cx="11261870" cy="3124201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•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Bioactive glass ceramic material that provides calcium and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phosphate</a:t>
            </a:r>
          </a:p>
          <a:p>
            <a:pPr marL="0" indent="0" algn="l">
              <a:buNone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•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Calcium sodium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phosphosilicate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reacts when exposed to aqueous medium to release calcium &amp; phosphate ions which form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hydroxy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-carbonate apatite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721" y="3626802"/>
            <a:ext cx="3422215" cy="2569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46" y="4031700"/>
            <a:ext cx="6567785" cy="1759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62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745" y="103014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Considering </a:t>
            </a:r>
            <a:r>
              <a:rPr lang="en-US" b="1" dirty="0" smtClean="0">
                <a:solidFill>
                  <a:srgbClr val="FF0000"/>
                </a:solidFill>
              </a:rPr>
              <a:t>Root Canal Treatment </a:t>
            </a:r>
            <a:r>
              <a:rPr lang="en-US" b="1" dirty="0" smtClean="0"/>
              <a:t>when all previous treatments are not effective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56" y="2971799"/>
            <a:ext cx="3501736" cy="3501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83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 smtClean="0">
                <a:latin typeface="Baskerville Old Face" pitchFamily="18" charset="0"/>
              </a:rPr>
              <a:t>Conclusion</a:t>
            </a:r>
            <a:endParaRPr lang="en-US" b="1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64" y="2365396"/>
            <a:ext cx="11804072" cy="31242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Dentin hypersensitivity can </a:t>
            </a:r>
            <a:r>
              <a:rPr lang="en-US" dirty="0"/>
              <a:t>be </a:t>
            </a:r>
            <a:r>
              <a:rPr lang="en-US" dirty="0">
                <a:solidFill>
                  <a:srgbClr val="FF0000"/>
                </a:solidFill>
              </a:rPr>
              <a:t>detected after removing all the other factors which can possibly cause the </a:t>
            </a:r>
            <a:r>
              <a:rPr lang="en-US" dirty="0" smtClean="0">
                <a:solidFill>
                  <a:srgbClr val="FF0000"/>
                </a:solidFill>
              </a:rPr>
              <a:t>pain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/>
              <a:t>The treatment of dental hypersensitivity should be on a regular basis and initiate with </a:t>
            </a:r>
            <a:r>
              <a:rPr lang="en-US" dirty="0">
                <a:solidFill>
                  <a:srgbClr val="FF0000"/>
                </a:solidFill>
              </a:rPr>
              <a:t>at-home therapy </a:t>
            </a:r>
            <a:r>
              <a:rPr lang="en-US" dirty="0"/>
              <a:t>and then continue with </a:t>
            </a:r>
            <a:r>
              <a:rPr lang="en-US" dirty="0">
                <a:solidFill>
                  <a:srgbClr val="FF0000"/>
                </a:solidFill>
              </a:rPr>
              <a:t>complementary therapies</a:t>
            </a:r>
            <a:r>
              <a:rPr lang="en-US" dirty="0"/>
              <a:t>. It is recommended that </a:t>
            </a:r>
            <a:r>
              <a:rPr lang="en-US" dirty="0">
                <a:solidFill>
                  <a:srgbClr val="FF0000"/>
                </a:solidFill>
              </a:rPr>
              <a:t>follow-up visits </a:t>
            </a:r>
            <a:r>
              <a:rPr lang="en-US" dirty="0"/>
              <a:t>should be organized for all the patients after undergoing </a:t>
            </a:r>
            <a:r>
              <a:rPr lang="en-US" dirty="0" smtClean="0"/>
              <a:t>periodic treatments.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83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6318FE9-059D-472C-950D-98B1CAB58434}"/>
              </a:ext>
            </a:extLst>
          </p:cNvPr>
          <p:cNvSpPr txBox="1">
            <a:spLocks/>
          </p:cNvSpPr>
          <p:nvPr/>
        </p:nvSpPr>
        <p:spPr>
          <a:xfrm>
            <a:off x="468558" y="2956764"/>
            <a:ext cx="9178371" cy="13927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THANK YOU </a:t>
            </a:r>
            <a:endParaRPr kumimoji="0" lang="ar-IQ" sz="8800" b="0" i="0" u="none" strike="noStrike" kern="1200" cap="none" spc="0" normalizeH="0" baseline="0" noProof="0" dirty="0">
              <a:ln w="3175" cmpd="sng"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6027" y="165434"/>
            <a:ext cx="10018713" cy="1752599"/>
          </a:xfrm>
        </p:spPr>
        <p:txBody>
          <a:bodyPr/>
          <a:lstStyle/>
          <a:p>
            <a:r>
              <a:rPr lang="en-US" sz="6000" b="1" u="sng" dirty="0" smtClean="0">
                <a:solidFill>
                  <a:schemeClr val="accent1"/>
                </a:solidFill>
              </a:rPr>
              <a:t>Etiology</a:t>
            </a:r>
            <a:endParaRPr lang="en-US" sz="6000" b="1" u="sng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681300"/>
              </p:ext>
            </p:extLst>
          </p:nvPr>
        </p:nvGraphicFramePr>
        <p:xfrm>
          <a:off x="1484312" y="2306052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48589" y="1650377"/>
            <a:ext cx="778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Usually occurred due to dentin exposure caused by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7096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747" y="157787"/>
            <a:ext cx="10515600" cy="1325563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Enamel loss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0445" y="1846846"/>
            <a:ext cx="3603309" cy="17373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66" y="1628983"/>
            <a:ext cx="3343056" cy="2022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360" y="4141060"/>
            <a:ext cx="3160874" cy="20446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171" y="4141060"/>
            <a:ext cx="3629856" cy="2110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01862" y="3660528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brasion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01862" y="6309200"/>
            <a:ext cx="217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Attrition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800500" y="3628272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Erosion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800500" y="6309200"/>
            <a:ext cx="257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Abfraction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9367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22321"/>
            <a:ext cx="10018713" cy="1204095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/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Gingival Recession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075" y="2547688"/>
            <a:ext cx="4477946" cy="262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622254" y="1540593"/>
            <a:ext cx="6318164" cy="624423"/>
          </a:xfrm>
          <a:prstGeom prst="ribbon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Predisposing factors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312422" y="2637717"/>
            <a:ext cx="8654002" cy="5077326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Alveolar bone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Tooth anatomy and position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Oral hygiene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Gingival diseases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Trauma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Other factors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95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0"/>
            <a:ext cx="12095747" cy="680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0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09307369"/>
              </p:ext>
            </p:extLst>
          </p:nvPr>
        </p:nvGraphicFramePr>
        <p:xfrm>
          <a:off x="1294731" y="647700"/>
          <a:ext cx="10419347" cy="226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175" y="3106944"/>
            <a:ext cx="7769225" cy="333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4" y="346761"/>
            <a:ext cx="10515600" cy="1325563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Differential Diagnosis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99" y="2888709"/>
            <a:ext cx="4689764" cy="26379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54" y="2926593"/>
            <a:ext cx="6191250" cy="2562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58000" y="5652655"/>
            <a:ext cx="378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Leakage of dental adhesive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33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709" y="90337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Differential Diagnosis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037" y="1256089"/>
            <a:ext cx="3407959" cy="22740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63" y="4100945"/>
            <a:ext cx="3400035" cy="2285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279" y="1256089"/>
            <a:ext cx="3387991" cy="22740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797" y="2131720"/>
            <a:ext cx="3560373" cy="5438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2770" y="3975140"/>
            <a:ext cx="2548349" cy="2584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769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Showeet theme">
  <a:themeElements>
    <a:clrScheme name="Showeet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16A085"/>
      </a:hlink>
      <a:folHlink>
        <a:srgbClr val="10786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421</Words>
  <Application>Microsoft Office PowerPoint</Application>
  <PresentationFormat>Widescreen</PresentationFormat>
  <Paragraphs>95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Baskerville Old Face</vt:lpstr>
      <vt:lpstr>Calibri</vt:lpstr>
      <vt:lpstr>Calibri Light</vt:lpstr>
      <vt:lpstr>Century Gothic</vt:lpstr>
      <vt:lpstr>GeosansLight</vt:lpstr>
      <vt:lpstr>Montserrat</vt:lpstr>
      <vt:lpstr>Open Sans</vt:lpstr>
      <vt:lpstr>Times New Roman</vt:lpstr>
      <vt:lpstr>Wingdings</vt:lpstr>
      <vt:lpstr>Wingdings 3</vt:lpstr>
      <vt:lpstr>Ion Boardroom</vt:lpstr>
      <vt:lpstr>Showeet theme</vt:lpstr>
      <vt:lpstr>Office Theme</vt:lpstr>
      <vt:lpstr>Management of Dentin hypersensitivity</vt:lpstr>
      <vt:lpstr>Introduction</vt:lpstr>
      <vt:lpstr>Etiology</vt:lpstr>
      <vt:lpstr>Enamel loss</vt:lpstr>
      <vt:lpstr> Gingival Recession </vt:lpstr>
      <vt:lpstr>PowerPoint Presentation</vt:lpstr>
      <vt:lpstr>PowerPoint Presentation</vt:lpstr>
      <vt:lpstr>Differential Diagnosis</vt:lpstr>
      <vt:lpstr>Differential Diagnosis</vt:lpstr>
      <vt:lpstr>Management of Dentin Hypersensitivity  </vt:lpstr>
      <vt:lpstr>PowerPoint Presentation</vt:lpstr>
      <vt:lpstr>B) Topical agents  </vt:lpstr>
      <vt:lpstr>Silver Nitrate </vt:lpstr>
      <vt:lpstr> </vt:lpstr>
      <vt:lpstr>Calcium Phosphate Pastes   </vt:lpstr>
      <vt:lpstr>Fluoride</vt:lpstr>
      <vt:lpstr>Varnishes</vt:lpstr>
      <vt:lpstr>Dentin Adhesives </vt:lpstr>
      <vt:lpstr>C)Restorations : </vt:lpstr>
      <vt:lpstr>D) Lasers : </vt:lpstr>
      <vt:lpstr>Other Technologies</vt:lpstr>
      <vt:lpstr>B) Novamin  </vt:lpstr>
      <vt:lpstr>Considering Root Canal Treatment when all previous treatments are not effective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SILVER DIAMINE FLUORIDE </dc:title>
  <dc:creator>asmaa khamas</dc:creator>
  <cp:lastModifiedBy>DELL</cp:lastModifiedBy>
  <cp:revision>149</cp:revision>
  <dcterms:created xsi:type="dcterms:W3CDTF">2023-05-04T01:13:30Z</dcterms:created>
  <dcterms:modified xsi:type="dcterms:W3CDTF">2023-12-13T18:46:41Z</dcterms:modified>
</cp:coreProperties>
</file>