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60" r:id="rId3"/>
    <p:sldId id="257" r:id="rId4"/>
    <p:sldId id="258" r:id="rId5"/>
    <p:sldId id="259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400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AAE40-EEB7-4851-A8AC-CEA21DA94F40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E6BE0B0-FCFC-40F5-A4C8-BB50D3A0D3B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AAE40-EEB7-4851-A8AC-CEA21DA94F40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BE0B0-FCFC-40F5-A4C8-BB50D3A0D3B3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3E6BE0B0-FCFC-40F5-A4C8-BB50D3A0D3B3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AAE40-EEB7-4851-A8AC-CEA21DA94F40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AAE40-EEB7-4851-A8AC-CEA21DA94F40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3E6BE0B0-FCFC-40F5-A4C8-BB50D3A0D3B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AAE40-EEB7-4851-A8AC-CEA21DA94F40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E6BE0B0-FCFC-40F5-A4C8-BB50D3A0D3B3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69AAAE40-EEB7-4851-A8AC-CEA21DA94F40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BE0B0-FCFC-40F5-A4C8-BB50D3A0D3B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AAE40-EEB7-4851-A8AC-CEA21DA94F40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3E6BE0B0-FCFC-40F5-A4C8-BB50D3A0D3B3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AAE40-EEB7-4851-A8AC-CEA21DA94F40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3E6BE0B0-FCFC-40F5-A4C8-BB50D3A0D3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AAE40-EEB7-4851-A8AC-CEA21DA94F40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E6BE0B0-FCFC-40F5-A4C8-BB50D3A0D3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E6BE0B0-FCFC-40F5-A4C8-BB50D3A0D3B3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AAE40-EEB7-4851-A8AC-CEA21DA94F40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3E6BE0B0-FCFC-40F5-A4C8-BB50D3A0D3B3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69AAAE40-EEB7-4851-A8AC-CEA21DA94F40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69AAAE40-EEB7-4851-A8AC-CEA21DA94F40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E6BE0B0-FCFC-40F5-A4C8-BB50D3A0D3B3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2743200"/>
            <a:ext cx="6400800" cy="1752600"/>
          </a:xfrm>
        </p:spPr>
        <p:txBody>
          <a:bodyPr/>
          <a:lstStyle/>
          <a:p>
            <a:r>
              <a:rPr lang="en-US" dirty="0"/>
              <a:t>Asst. Prof. Dr. </a:t>
            </a:r>
            <a:r>
              <a:rPr lang="en-US" dirty="0" err="1"/>
              <a:t>Maha</a:t>
            </a:r>
            <a:r>
              <a:rPr lang="en-US" dirty="0"/>
              <a:t> </a:t>
            </a:r>
            <a:r>
              <a:rPr lang="en-US" dirty="0" err="1"/>
              <a:t>Qahtan</a:t>
            </a:r>
            <a:r>
              <a:rPr lang="en-US" dirty="0"/>
              <a:t> </a:t>
            </a:r>
            <a:r>
              <a:rPr lang="en-US" dirty="0" err="1"/>
              <a:t>Sulaiman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1" y="3124200"/>
            <a:ext cx="6858000" cy="1474434"/>
          </a:xfrm>
        </p:spPr>
        <p:txBody>
          <a:bodyPr>
            <a:normAutofit/>
          </a:bodyPr>
          <a:lstStyle/>
          <a:p>
            <a:r>
              <a:rPr lang="en-US" sz="2400" dirty="0"/>
              <a:t>Heterotopia and the Domestic Space: A Reading of  Somerset Maugham’s “The Three Fat Women of Antibes”</a:t>
            </a:r>
          </a:p>
        </p:txBody>
      </p:sp>
    </p:spTree>
    <p:extLst>
      <p:ext uri="{BB962C8B-B14F-4D97-AF65-F5344CB8AC3E}">
        <p14:creationId xmlns:p14="http://schemas.microsoft.com/office/powerpoint/2010/main" val="36692775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latin typeface="Calibri"/>
                <a:ea typeface="Calibri"/>
                <a:cs typeface="Arial"/>
              </a:rPr>
              <a:t>Heterotopia and the Domestic Space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1302" y="1629006"/>
            <a:ext cx="3744884" cy="4368338"/>
          </a:xfrm>
        </p:spPr>
      </p:pic>
    </p:spTree>
    <p:extLst>
      <p:ext uri="{BB962C8B-B14F-4D97-AF65-F5344CB8AC3E}">
        <p14:creationId xmlns:p14="http://schemas.microsoft.com/office/powerpoint/2010/main" val="2619770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latin typeface="Calibri"/>
                <a:ea typeface="Calibri"/>
                <a:cs typeface="Arial"/>
              </a:rPr>
              <a:t>Somerset Maugham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5087" y="1626927"/>
            <a:ext cx="3437313" cy="4372495"/>
          </a:xfrm>
        </p:spPr>
      </p:pic>
    </p:spTree>
    <p:extLst>
      <p:ext uri="{BB962C8B-B14F-4D97-AF65-F5344CB8AC3E}">
        <p14:creationId xmlns:p14="http://schemas.microsoft.com/office/powerpoint/2010/main" val="6317151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1600" dirty="0"/>
              <a:t>One was called Mrs. Richman and she was a widow. The second was called Mrs. Sutcliffe; she was American and she had divorced two husbands. The third was called Miss </a:t>
            </a:r>
            <a:r>
              <a:rPr lang="en-US" sz="1600" dirty="0" err="1"/>
              <a:t>Hickson</a:t>
            </a:r>
            <a:r>
              <a:rPr lang="en-US" sz="1600" dirty="0"/>
              <a:t> and she was a spinster.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114" y="1527175"/>
            <a:ext cx="8475259" cy="4572000"/>
          </a:xfrm>
        </p:spPr>
      </p:pic>
    </p:spTree>
    <p:extLst>
      <p:ext uri="{BB962C8B-B14F-4D97-AF65-F5344CB8AC3E}">
        <p14:creationId xmlns:p14="http://schemas.microsoft.com/office/powerpoint/2010/main" val="13213694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8534400" cy="758952"/>
          </a:xfrm>
        </p:spPr>
        <p:txBody>
          <a:bodyPr>
            <a:normAutofit/>
          </a:bodyPr>
          <a:lstStyle/>
          <a:p>
            <a:r>
              <a:rPr lang="en-US" sz="2400" dirty="0"/>
              <a:t>“But if I’m never to eat a thing I like, life isn’t worth living.”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758" y="1527175"/>
            <a:ext cx="6743971" cy="4572000"/>
          </a:xfrm>
        </p:spPr>
      </p:pic>
    </p:spTree>
    <p:extLst>
      <p:ext uri="{BB962C8B-B14F-4D97-AF65-F5344CB8AC3E}">
        <p14:creationId xmlns:p14="http://schemas.microsoft.com/office/powerpoint/2010/main" val="6212631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184472" cy="658427"/>
          </a:xfrm>
        </p:spPr>
        <p:txBody>
          <a:bodyPr>
            <a:normAutofit/>
          </a:bodyPr>
          <a:lstStyle/>
          <a:p>
            <a:r>
              <a:rPr lang="en-US" dirty="0"/>
              <a:t>Thank You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880" y="1527175"/>
            <a:ext cx="6849727" cy="4572000"/>
          </a:xfrm>
        </p:spPr>
      </p:pic>
    </p:spTree>
    <p:extLst>
      <p:ext uri="{BB962C8B-B14F-4D97-AF65-F5344CB8AC3E}">
        <p14:creationId xmlns:p14="http://schemas.microsoft.com/office/powerpoint/2010/main" val="275599223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38</TotalTime>
  <Words>96</Words>
  <Application>Microsoft Office PowerPoint</Application>
  <PresentationFormat>On-screen Show (4:3)</PresentationFormat>
  <Paragraphs>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Calibri</vt:lpstr>
      <vt:lpstr>Georgia</vt:lpstr>
      <vt:lpstr>Wingdings</vt:lpstr>
      <vt:lpstr>Wingdings 2</vt:lpstr>
      <vt:lpstr>Civic</vt:lpstr>
      <vt:lpstr>Heterotopia and the Domestic Space: A Reading of  Somerset Maugham’s “The Three Fat Women of Antibes”</vt:lpstr>
      <vt:lpstr>Heterotopia and the Domestic Space</vt:lpstr>
      <vt:lpstr>Somerset Maugham</vt:lpstr>
      <vt:lpstr>One was called Mrs. Richman and she was a widow. The second was called Mrs. Sutcliffe; she was American and she had divorced two husbands. The third was called Miss Hickson and she was a spinster. </vt:lpstr>
      <vt:lpstr>“But if I’m never to eat a thing I like, life isn’t worth living.”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Heterotopia and the Domestic Space: A Reading of  Somerset Maugham’s “The Three Fat Women of Antibes”</dc:title>
  <dc:creator>Windows User</dc:creator>
  <cp:lastModifiedBy>hp</cp:lastModifiedBy>
  <cp:revision>4</cp:revision>
  <dcterms:created xsi:type="dcterms:W3CDTF">2023-11-04T09:35:04Z</dcterms:created>
  <dcterms:modified xsi:type="dcterms:W3CDTF">2023-11-12T21:29:50Z</dcterms:modified>
</cp:coreProperties>
</file>