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8767" y="881742"/>
            <a:ext cx="8915399" cy="2958739"/>
          </a:xfrm>
        </p:spPr>
        <p:txBody>
          <a:bodyPr>
            <a:normAutofit/>
          </a:bodyPr>
          <a:lstStyle/>
          <a:p>
            <a:pPr algn="ctr"/>
            <a:r>
              <a:rPr lang="en-US" dirty="0"/>
              <a:t>Home: More than a Quest</a:t>
            </a:r>
            <a:br>
              <a:rPr lang="en-US" dirty="0"/>
            </a:br>
            <a:r>
              <a:rPr lang="en-US" sz="2800" dirty="0" err="1"/>
              <a:t>Asst.Prof</a:t>
            </a:r>
            <a:r>
              <a:rPr lang="en-US" sz="2800" dirty="0"/>
              <a:t>. Sana </a:t>
            </a:r>
            <a:r>
              <a:rPr lang="en-US" sz="2800" dirty="0" err="1"/>
              <a:t>Lazim</a:t>
            </a:r>
            <a:r>
              <a:rPr lang="en-US" sz="2800" dirty="0"/>
              <a:t> Hassan, </a:t>
            </a:r>
            <a:r>
              <a:rPr lang="en-US" sz="2800" dirty="0" err="1"/>
              <a:t>Ph.D</a:t>
            </a:r>
            <a:endParaRPr lang="en-US" sz="2800" dirty="0"/>
          </a:p>
        </p:txBody>
      </p:sp>
      <p:sp>
        <p:nvSpPr>
          <p:cNvPr id="3" name="Subtitle 2"/>
          <p:cNvSpPr>
            <a:spLocks noGrp="1"/>
          </p:cNvSpPr>
          <p:nvPr>
            <p:ph type="subTitle" idx="1"/>
          </p:nvPr>
        </p:nvSpPr>
        <p:spPr>
          <a:xfrm>
            <a:off x="2589213" y="4389119"/>
            <a:ext cx="8915399" cy="1514543"/>
          </a:xfrm>
        </p:spPr>
        <p:txBody>
          <a:bodyPr/>
          <a:lstStyle/>
          <a:p>
            <a:endParaRPr lang="en-US" dirty="0"/>
          </a:p>
          <a:p>
            <a:pPr algn="ctr"/>
            <a:r>
              <a:rPr lang="en-US" sz="2400" b="1" dirty="0"/>
              <a:t>You spend a life time in search of a home that you keep within and lose while searching</a:t>
            </a:r>
            <a:r>
              <a:rPr lang="en-US" dirty="0"/>
              <a:t>.</a:t>
            </a:r>
          </a:p>
        </p:txBody>
      </p:sp>
    </p:spTree>
    <p:extLst>
      <p:ext uri="{BB962C8B-B14F-4D97-AF65-F5344CB8AC3E}">
        <p14:creationId xmlns:p14="http://schemas.microsoft.com/office/powerpoint/2010/main" val="259765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I am exhausted, I came here as a refugee to live, any country will do, even if it is Switzerland, it does not matter as long as I am not a corpse, as long as I am safe, and be able to sleep like a baby.(</a:t>
            </a:r>
            <a:r>
              <a:rPr lang="en-US" sz="2800" dirty="0" err="1"/>
              <a:t>Alzaidi</a:t>
            </a:r>
            <a:r>
              <a:rPr lang="en-US" sz="2800" dirty="0"/>
              <a:t>, </a:t>
            </a:r>
            <a:r>
              <a:rPr lang="en-US" sz="2800" i="1" dirty="0"/>
              <a:t>25cm, </a:t>
            </a:r>
            <a:r>
              <a:rPr lang="en-US" sz="2800" dirty="0"/>
              <a:t>2018)   </a:t>
            </a:r>
          </a:p>
        </p:txBody>
      </p:sp>
      <p:sp>
        <p:nvSpPr>
          <p:cNvPr id="3" name="Text Placeholder 2"/>
          <p:cNvSpPr>
            <a:spLocks noGrp="1"/>
          </p:cNvSpPr>
          <p:nvPr>
            <p:ph type="body" idx="1"/>
          </p:nvPr>
        </p:nvSpPr>
        <p:spPr>
          <a:xfrm>
            <a:off x="2589212" y="3726640"/>
            <a:ext cx="8915399" cy="2183270"/>
          </a:xfrm>
        </p:spPr>
        <p:txBody>
          <a:bodyPr/>
          <a:lstStyle/>
          <a:p>
            <a:r>
              <a:rPr lang="en-US" dirty="0"/>
              <a:t>SETTING; a dirty room in a hotel, one bed, the place is nowhere. </a:t>
            </a:r>
          </a:p>
        </p:txBody>
      </p:sp>
    </p:spTree>
    <p:extLst>
      <p:ext uri="{BB962C8B-B14F-4D97-AF65-F5344CB8AC3E}">
        <p14:creationId xmlns:p14="http://schemas.microsoft.com/office/powerpoint/2010/main" val="16191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315" y="195942"/>
            <a:ext cx="8915399" cy="5447211"/>
          </a:xfrm>
        </p:spPr>
        <p:txBody>
          <a:bodyPr>
            <a:noAutofit/>
          </a:bodyPr>
          <a:lstStyle/>
          <a:p>
            <a:pPr algn="just"/>
            <a:r>
              <a:rPr lang="en-US" sz="2000" dirty="0" err="1"/>
              <a:t>Ya</a:t>
            </a:r>
            <a:r>
              <a:rPr lang="en-US" sz="2000" dirty="0"/>
              <a:t> </a:t>
            </a:r>
            <a:r>
              <a:rPr lang="en-US" sz="2000" dirty="0" err="1"/>
              <a:t>rab</a:t>
            </a:r>
            <a:r>
              <a:rPr lang="en-US" sz="2000" dirty="0"/>
              <a:t>, since infancy I hear my father says: Allah </a:t>
            </a:r>
            <a:r>
              <a:rPr lang="en-US" sz="2000" dirty="0" err="1"/>
              <a:t>kareem</a:t>
            </a:r>
            <a:r>
              <a:rPr lang="en-US" sz="2000" dirty="0"/>
              <a:t>\ Allah is the most generous, where are you now oh Generous? Where?  Oh Allah you are Just …. You want me to be chaste, how? They rape us in the streets after shouting your name ( In the name of Allah, Thank you Allah, Allah is the Great) They rape us reciting your words, and calling your names, they rape us with the words of the first verse of </a:t>
            </a:r>
            <a:r>
              <a:rPr lang="en-US" sz="2000" dirty="0" err="1"/>
              <a:t>Alhamdu</a:t>
            </a:r>
            <a:r>
              <a:rPr lang="en-US" sz="2000" dirty="0"/>
              <a:t> till they read the end of your Holy book( knocks on the door) oh merciful Allah, most merciful… Isn’t that your name Allah or do they refer to another deity?! Do something for your </a:t>
            </a:r>
            <a:r>
              <a:rPr lang="en-US" sz="2000" dirty="0" err="1"/>
              <a:t>Batool</a:t>
            </a:r>
            <a:r>
              <a:rPr lang="en-US" sz="2000" dirty="0"/>
              <a:t>, Are you going to desert me to be sold in their market, me not being touched by anybody except my husband?( Cries while outside others shouting Allah is Great) Oh you whom there is no God but you… they will break in now, are you deserting me, do not leave me to be their prey. I will sue you when the Day comes if you desert me now, I will complain against you in judgment day you Great Allah, I will sue you Honorable Allah. (</a:t>
            </a:r>
            <a:r>
              <a:rPr lang="en-US" sz="2000" dirty="0" err="1"/>
              <a:t>Alzaidi</a:t>
            </a:r>
            <a:r>
              <a:rPr lang="en-US" sz="2000" dirty="0"/>
              <a:t>, Dark Oppression,2022)</a:t>
            </a:r>
          </a:p>
        </p:txBody>
      </p:sp>
    </p:spTree>
    <p:extLst>
      <p:ext uri="{BB962C8B-B14F-4D97-AF65-F5344CB8AC3E}">
        <p14:creationId xmlns:p14="http://schemas.microsoft.com/office/powerpoint/2010/main" val="461550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599"/>
            <a:ext cx="8915399" cy="5923548"/>
          </a:xfrm>
        </p:spPr>
        <p:txBody>
          <a:bodyPr>
            <a:noAutofit/>
          </a:bodyPr>
          <a:lstStyle/>
          <a:p>
            <a:r>
              <a:rPr lang="en-US" sz="1400" dirty="0"/>
              <a:t> </a:t>
            </a:r>
            <a:r>
              <a:rPr lang="en-US" sz="1600" b="1" dirty="0" err="1"/>
              <a:t>Deadman</a:t>
            </a:r>
            <a:r>
              <a:rPr lang="en-US" sz="1600" b="1" dirty="0"/>
              <a:t>: What do people do in war but dying? What do mothers carry in their womb but piles of men send to war the minute they are born!</a:t>
            </a:r>
            <a:br>
              <a:rPr lang="en-US" sz="1600" b="1" dirty="0"/>
            </a:br>
            <a:r>
              <a:rPr lang="en-US" sz="1600" b="1" dirty="0" err="1"/>
              <a:t>Graveowner</a:t>
            </a:r>
            <a:r>
              <a:rPr lang="en-US" sz="1600" b="1" dirty="0"/>
              <a:t>: I escaped.</a:t>
            </a:r>
            <a:br>
              <a:rPr lang="en-US" sz="1600" b="1" dirty="0"/>
            </a:br>
            <a:r>
              <a:rPr lang="en-US" sz="1600" b="1" dirty="0" err="1"/>
              <a:t>Deadman</a:t>
            </a:r>
            <a:r>
              <a:rPr lang="en-US" sz="1600" b="1" dirty="0"/>
              <a:t>: No one can escape it.</a:t>
            </a:r>
            <a:br>
              <a:rPr lang="en-US" sz="1600" b="1" dirty="0"/>
            </a:br>
            <a:r>
              <a:rPr lang="en-US" sz="1600" b="1" dirty="0" err="1"/>
              <a:t>Graveowner</a:t>
            </a:r>
            <a:r>
              <a:rPr lang="en-US" sz="1600" b="1" dirty="0"/>
              <a:t>: can’t you see …still alive.</a:t>
            </a:r>
            <a:br>
              <a:rPr lang="en-US" sz="1600" b="1" dirty="0"/>
            </a:br>
            <a:r>
              <a:rPr lang="en-US" sz="1600" b="1" dirty="0" err="1"/>
              <a:t>Deadman</a:t>
            </a:r>
            <a:r>
              <a:rPr lang="en-US" sz="1600" b="1" dirty="0"/>
              <a:t>: Alive! Why are you here.</a:t>
            </a:r>
            <a:br>
              <a:rPr lang="en-US" sz="1600" b="1" dirty="0"/>
            </a:br>
            <a:r>
              <a:rPr lang="en-US" sz="1600" b="1" dirty="0" err="1"/>
              <a:t>Graveowner</a:t>
            </a:r>
            <a:r>
              <a:rPr lang="en-US" sz="1600" b="1" dirty="0"/>
              <a:t>: I am her to ask you to do me a favor.</a:t>
            </a:r>
            <a:br>
              <a:rPr lang="en-US" sz="1600" b="1" dirty="0"/>
            </a:br>
            <a:r>
              <a:rPr lang="en-US" sz="1600" b="1" dirty="0" err="1"/>
              <a:t>Deadman</a:t>
            </a:r>
            <a:r>
              <a:rPr lang="en-US" sz="1600" b="1" dirty="0"/>
              <a:t>: What can a </a:t>
            </a:r>
            <a:r>
              <a:rPr lang="en-US" sz="1600" b="1" dirty="0" err="1"/>
              <a:t>deadman</a:t>
            </a:r>
            <a:r>
              <a:rPr lang="en-US" sz="1600" b="1" dirty="0"/>
              <a:t> do to you living people who escape war? Don’t tell me you want to hide in my grave, there is hardly a space for me you see.</a:t>
            </a:r>
            <a:br>
              <a:rPr lang="en-US" sz="1600" b="1" dirty="0"/>
            </a:br>
            <a:r>
              <a:rPr lang="en-US" sz="1600" b="1" dirty="0" err="1"/>
              <a:t>Graveowner</a:t>
            </a:r>
            <a:r>
              <a:rPr lang="en-US" sz="1600" b="1" dirty="0"/>
              <a:t>: no </a:t>
            </a:r>
            <a:r>
              <a:rPr lang="en-US" sz="1600" b="1" dirty="0" err="1"/>
              <a:t>no</a:t>
            </a:r>
            <a:r>
              <a:rPr lang="en-US" sz="1600" b="1" dirty="0"/>
              <a:t> </a:t>
            </a:r>
            <a:r>
              <a:rPr lang="en-US" sz="1600" b="1" dirty="0" err="1"/>
              <a:t>no</a:t>
            </a:r>
            <a:r>
              <a:rPr lang="en-US" sz="1600" b="1" dirty="0"/>
              <a:t> I want you out of it!</a:t>
            </a:r>
            <a:br>
              <a:rPr lang="en-US" sz="1600" b="1" dirty="0"/>
            </a:br>
            <a:r>
              <a:rPr lang="en-US" sz="1600" b="1" dirty="0" err="1"/>
              <a:t>Deadman</a:t>
            </a:r>
            <a:r>
              <a:rPr lang="en-US" sz="1600" b="1" dirty="0"/>
              <a:t>: Out! Why should I?</a:t>
            </a:r>
            <a:br>
              <a:rPr lang="en-US" sz="1600" b="1" dirty="0"/>
            </a:br>
            <a:r>
              <a:rPr lang="en-US" sz="1600" b="1" dirty="0" err="1"/>
              <a:t>Graveowner</a:t>
            </a:r>
            <a:r>
              <a:rPr lang="en-US" sz="1600" b="1" dirty="0"/>
              <a:t>: Simply because this land you are buried in is mine this is my spot and I will be buried in it when I die.</a:t>
            </a:r>
            <a:br>
              <a:rPr lang="en-US" sz="1600" b="1" dirty="0"/>
            </a:br>
            <a:r>
              <a:rPr lang="en-US" sz="1600" b="1" dirty="0" err="1"/>
              <a:t>Deadman</a:t>
            </a:r>
            <a:r>
              <a:rPr lang="en-US" sz="1600" b="1" dirty="0"/>
              <a:t>: you spot? I know I am dreaming, but even though I will shout at you, go away you living man, let me finish my national anthem.</a:t>
            </a:r>
            <a:br>
              <a:rPr lang="en-US" sz="1600" b="1" dirty="0"/>
            </a:br>
            <a:r>
              <a:rPr lang="en-US" sz="1600" b="1" dirty="0" err="1"/>
              <a:t>Graveowner</a:t>
            </a:r>
            <a:r>
              <a:rPr lang="en-US" sz="1600" b="1" dirty="0"/>
              <a:t>: you are not dreaming </a:t>
            </a:r>
            <a:r>
              <a:rPr lang="en-US" sz="1600" b="1" dirty="0" err="1"/>
              <a:t>deadman</a:t>
            </a:r>
            <a:r>
              <a:rPr lang="en-US" sz="1600" b="1" dirty="0"/>
              <a:t>, I bought this spot years ago, I have all the legal papers.</a:t>
            </a:r>
            <a:br>
              <a:rPr lang="en-US" sz="1600" b="1" dirty="0"/>
            </a:br>
            <a:r>
              <a:rPr lang="en-US" sz="1600" b="1" dirty="0" err="1"/>
              <a:t>Deadman</a:t>
            </a:r>
            <a:r>
              <a:rPr lang="en-US" sz="1600" b="1" dirty="0"/>
              <a:t>: this place does not tolerate </a:t>
            </a:r>
            <a:r>
              <a:rPr lang="en-US" sz="1600" b="1" dirty="0" err="1"/>
              <a:t>madness..,everything</a:t>
            </a:r>
            <a:r>
              <a:rPr lang="en-US" sz="1600" b="1" dirty="0"/>
              <a:t> is real here.</a:t>
            </a:r>
            <a:br>
              <a:rPr lang="en-US" sz="1600" b="1" dirty="0"/>
            </a:br>
            <a:r>
              <a:rPr lang="en-US" sz="1600" b="1" dirty="0" err="1"/>
              <a:t>Graveowner</a:t>
            </a:r>
            <a:r>
              <a:rPr lang="en-US" sz="1600" b="1" dirty="0"/>
              <a:t>: You are conquering my grave… this is a violation of death rights, I will take you to court if you do not leave.</a:t>
            </a:r>
            <a:br>
              <a:rPr lang="en-US" sz="1600" b="1" dirty="0"/>
            </a:br>
            <a:r>
              <a:rPr lang="en-US" sz="1600" b="1" dirty="0" err="1"/>
              <a:t>Deadman</a:t>
            </a:r>
            <a:r>
              <a:rPr lang="en-US" sz="1600" b="1" dirty="0"/>
              <a:t>: sue a </a:t>
            </a:r>
            <a:r>
              <a:rPr lang="en-US" sz="1600" b="1" dirty="0" err="1"/>
              <a:t>deadman</a:t>
            </a:r>
            <a:r>
              <a:rPr lang="en-US" sz="1600" b="1" dirty="0"/>
              <a:t>, I expect anything from the living!</a:t>
            </a:r>
            <a:br>
              <a:rPr lang="en-US" sz="1600" b="1" dirty="0"/>
            </a:br>
            <a:r>
              <a:rPr lang="en-US" sz="1600" b="1" dirty="0"/>
              <a:t>(</a:t>
            </a:r>
            <a:r>
              <a:rPr lang="en-US" sz="1600" b="1" dirty="0" err="1"/>
              <a:t>Alzaidi</a:t>
            </a:r>
            <a:r>
              <a:rPr lang="en-US" sz="1600" b="1" dirty="0"/>
              <a:t>, Incredible Reality,2012)</a:t>
            </a:r>
            <a:br>
              <a:rPr lang="en-US" sz="1400" dirty="0"/>
            </a:br>
            <a:endParaRPr lang="en-US" sz="1400" dirty="0"/>
          </a:p>
        </p:txBody>
      </p:sp>
    </p:spTree>
    <p:extLst>
      <p:ext uri="{BB962C8B-B14F-4D97-AF65-F5344CB8AC3E}">
        <p14:creationId xmlns:p14="http://schemas.microsoft.com/office/powerpoint/2010/main" val="7030274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TotalTime>
  <Words>645</Words>
  <Application>Microsoft Office PowerPoint</Application>
  <PresentationFormat>Widescreen</PresentationFormat>
  <Paragraphs>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Wisp</vt:lpstr>
      <vt:lpstr>Home: More than a Quest Asst.Prof. Sana Lazim Hassan, Ph.D</vt:lpstr>
      <vt:lpstr>I am exhausted, I came here as a refugee to live, any country will do, even if it is Switzerland, it does not matter as long as I am not a corpse, as long as I am safe, and be able to sleep like a baby.(Alzaidi, 25cm, 2018)   </vt:lpstr>
      <vt:lpstr>Ya rab, since infancy I hear my father says: Allah kareem\ Allah is the most generous, where are you now oh Generous? Where?  Oh Allah you are Just …. You want me to be chaste, how? They rape us in the streets after shouting your name ( In the name of Allah, Thank you Allah, Allah is the Great) They rape us reciting your words, and calling your names, they rape us with the words of the first verse of Alhamdu till they read the end of your Holy book( knocks on the door) oh merciful Allah, most merciful… Isn’t that your name Allah or do they refer to another deity?! Do something for your Batool, Are you going to desert me to be sold in their market, me not being touched by anybody except my husband?( Cries while outside others shouting Allah is Great) Oh you whom there is no God but you… they will break in now, are you deserting me, do not leave me to be their prey. I will sue you when the Day comes if you desert me now, I will complain against you in judgment day you Great Allah, I will sue you Honorable Allah. (Alzaidi, Dark Oppression,2022)</vt:lpstr>
      <vt:lpstr> Deadman: What do people do in war but dying? What do mothers carry in their womb but piles of men send to war the minute they are born! Graveowner: I escaped. Deadman: No one can escape it. Graveowner: can’t you see …still alive. Deadman: Alive! Why are you here. Graveowner: I am her to ask you to do me a favor. Deadman: What can a deadman do to you living people who escape war? Don’t tell me you want to hide in my grave, there is hardly a space for me you see. Graveowner: no no no I want you out of it! Deadman: Out! Why should I? Graveowner: Simply because this land you are buried in is mine this is my spot and I will be buried in it when I die. Deadman: you spot? I know I am dreaming, but even though I will shout at you, go away you living man, let me finish my national anthem. Graveowner: you are not dreaming deadman, I bought this spot years ago, I have all the legal papers. Deadman: this place does not tolerate madness..,everything is real here. Graveowner: You are conquering my grave… this is a violation of death rights, I will take you to court if you do not leave. Deadman: sue a deadman, I expect anything from the living! (Alzaidi, Incredible Reality,2012)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More than a Quest</dc:title>
  <dc:creator>Microsoft account</dc:creator>
  <cp:lastModifiedBy>hp</cp:lastModifiedBy>
  <cp:revision>16</cp:revision>
  <dcterms:created xsi:type="dcterms:W3CDTF">2023-11-11T14:36:18Z</dcterms:created>
  <dcterms:modified xsi:type="dcterms:W3CDTF">2023-11-12T21:19:16Z</dcterms:modified>
</cp:coreProperties>
</file>