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557F5-85A1-4DE3-B9FF-28885AF1A2E7}"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64C833AA-B1F5-41B5-A28E-10E92DA05A26}">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Time</a:t>
          </a:r>
        </a:p>
      </dgm:t>
    </dgm:pt>
    <dgm:pt modelId="{5721A0E6-87BF-43B4-B2A2-B00A455F08FE}" type="parTrans" cxnId="{F30AB96F-CD69-477C-845E-DE8D7DA69039}">
      <dgm:prSet/>
      <dgm:spPr/>
      <dgm:t>
        <a:bodyPr/>
        <a:lstStyle/>
        <a:p>
          <a:endParaRPr lang="en-US"/>
        </a:p>
      </dgm:t>
    </dgm:pt>
    <dgm:pt modelId="{EEE6E53E-1345-4175-AD69-9305278DB8A8}" type="sibTrans" cxnId="{F30AB96F-CD69-477C-845E-DE8D7DA69039}">
      <dgm:prSet/>
      <dgm:spPr/>
      <dgm:t>
        <a:bodyPr/>
        <a:lstStyle/>
        <a:p>
          <a:endParaRPr lang="en-US"/>
        </a:p>
      </dgm:t>
    </dgm:pt>
    <dgm:pt modelId="{933488CB-A2BB-49CD-AE40-6242DE17F5D3}">
      <dgm:prSet phldrT="[Text]"/>
      <dgm:spPr/>
      <dgm:t>
        <a:bodyPr/>
        <a:lstStyle/>
        <a:p>
          <a:r>
            <a:rPr lang="en-US" dirty="0"/>
            <a:t>Diachronic: same method  to data sets from different times</a:t>
          </a:r>
        </a:p>
      </dgm:t>
    </dgm:pt>
    <dgm:pt modelId="{8BDB7515-AE4E-4B39-BB5B-2E472CF96195}" type="parTrans" cxnId="{63B44AB6-91B5-497D-BB99-F7E6A3DC7C74}">
      <dgm:prSet/>
      <dgm:spPr/>
      <dgm:t>
        <a:bodyPr/>
        <a:lstStyle/>
        <a:p>
          <a:endParaRPr lang="en-US"/>
        </a:p>
      </dgm:t>
    </dgm:pt>
    <dgm:pt modelId="{DF1B4E31-67FE-4E61-8D63-7A693B149C86}" type="sibTrans" cxnId="{63B44AB6-91B5-497D-BB99-F7E6A3DC7C74}">
      <dgm:prSet/>
      <dgm:spPr/>
      <dgm:t>
        <a:bodyPr/>
        <a:lstStyle/>
        <a:p>
          <a:endParaRPr lang="en-US"/>
        </a:p>
      </dgm:t>
    </dgm:pt>
    <dgm:pt modelId="{0678E4D6-C51A-4996-A6ED-E03147135382}">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Space </a:t>
          </a:r>
        </a:p>
      </dgm:t>
    </dgm:pt>
    <dgm:pt modelId="{4DED53B9-282E-4333-8B3C-BD1F02B80B83}" type="parTrans" cxnId="{1DECDAD6-39EC-4E58-89FF-2101DBE71BBC}">
      <dgm:prSet/>
      <dgm:spPr/>
      <dgm:t>
        <a:bodyPr/>
        <a:lstStyle/>
        <a:p>
          <a:endParaRPr lang="en-US"/>
        </a:p>
      </dgm:t>
    </dgm:pt>
    <dgm:pt modelId="{DB0F9D66-BE5A-4521-97C9-1BE0D90122A3}" type="sibTrans" cxnId="{1DECDAD6-39EC-4E58-89FF-2101DBE71BBC}">
      <dgm:prSet/>
      <dgm:spPr/>
      <dgm:t>
        <a:bodyPr/>
        <a:lstStyle/>
        <a:p>
          <a:endParaRPr lang="en-US"/>
        </a:p>
      </dgm:t>
    </dgm:pt>
    <dgm:pt modelId="{A8F735DC-4D16-44B9-95F5-812B49AF6CEA}">
      <dgm:prSet phldrT="[Text]"/>
      <dgm:spPr/>
      <dgm:t>
        <a:bodyPr/>
        <a:lstStyle/>
        <a:p>
          <a:r>
            <a:rPr lang="en-US" dirty="0"/>
            <a:t>Dialect: describing variation </a:t>
          </a:r>
        </a:p>
      </dgm:t>
    </dgm:pt>
    <dgm:pt modelId="{26D54A07-CB75-401C-8AD3-F84C071CEA67}" type="parTrans" cxnId="{83E9822C-141C-4AFE-AE0D-4FA88B79AC5F}">
      <dgm:prSet/>
      <dgm:spPr/>
      <dgm:t>
        <a:bodyPr/>
        <a:lstStyle/>
        <a:p>
          <a:endParaRPr lang="en-US"/>
        </a:p>
      </dgm:t>
    </dgm:pt>
    <dgm:pt modelId="{B1249863-6E15-4271-B270-7C8692004E9F}" type="sibTrans" cxnId="{83E9822C-141C-4AFE-AE0D-4FA88B79AC5F}">
      <dgm:prSet/>
      <dgm:spPr/>
      <dgm:t>
        <a:bodyPr/>
        <a:lstStyle/>
        <a:p>
          <a:endParaRPr lang="en-US"/>
        </a:p>
      </dgm:t>
    </dgm:pt>
    <dgm:pt modelId="{6948047D-E7EC-4406-8E38-B8F998E5089A}">
      <dgm:prSet phldrT="[Text]"/>
      <dgm:spPr/>
      <dgm:t>
        <a:bodyPr/>
        <a:lstStyle/>
        <a:p>
          <a:r>
            <a:rPr lang="en-US" dirty="0"/>
            <a:t>investigator</a:t>
          </a:r>
        </a:p>
      </dgm:t>
    </dgm:pt>
    <dgm:pt modelId="{A60A979C-E704-48A3-A422-4E2361A37561}" type="parTrans" cxnId="{EAE49461-12C3-4050-9879-8BEC6C97F635}">
      <dgm:prSet/>
      <dgm:spPr/>
      <dgm:t>
        <a:bodyPr/>
        <a:lstStyle/>
        <a:p>
          <a:endParaRPr lang="en-US"/>
        </a:p>
      </dgm:t>
    </dgm:pt>
    <dgm:pt modelId="{6586E46B-ACB9-44CC-AA30-B34DFEC5F08F}" type="sibTrans" cxnId="{EAE49461-12C3-4050-9879-8BEC6C97F635}">
      <dgm:prSet/>
      <dgm:spPr/>
      <dgm:t>
        <a:bodyPr/>
        <a:lstStyle/>
        <a:p>
          <a:endParaRPr lang="en-US"/>
        </a:p>
      </dgm:t>
    </dgm:pt>
    <dgm:pt modelId="{10529910-2D00-422C-9793-32D4AB287B35}">
      <dgm:prSet phldrT="[Text]"/>
      <dgm:spPr/>
      <dgm:t>
        <a:bodyPr/>
        <a:lstStyle/>
        <a:p>
          <a:r>
            <a:rPr lang="en-US" dirty="0"/>
            <a:t>Two or more researchers  applying same methods to the same data set</a:t>
          </a:r>
        </a:p>
      </dgm:t>
    </dgm:pt>
    <dgm:pt modelId="{6D847B06-DC19-42AF-B85B-1980079FC6F0}" type="parTrans" cxnId="{5DF33811-C96C-4A3B-AC19-422ED4F7E2F2}">
      <dgm:prSet/>
      <dgm:spPr/>
      <dgm:t>
        <a:bodyPr/>
        <a:lstStyle/>
        <a:p>
          <a:endParaRPr lang="en-US"/>
        </a:p>
      </dgm:t>
    </dgm:pt>
    <dgm:pt modelId="{A05DEC54-5E05-48F7-B5FF-12AFF02CCA3B}" type="sibTrans" cxnId="{5DF33811-C96C-4A3B-AC19-422ED4F7E2F2}">
      <dgm:prSet/>
      <dgm:spPr/>
      <dgm:t>
        <a:bodyPr/>
        <a:lstStyle/>
        <a:p>
          <a:endParaRPr lang="en-US"/>
        </a:p>
      </dgm:t>
    </dgm:pt>
    <dgm:pt modelId="{3FF13F29-D0A4-44AC-9EF9-B71CB51CB1D2}">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theoretical</a:t>
          </a:r>
        </a:p>
      </dgm:t>
    </dgm:pt>
    <dgm:pt modelId="{0AD332BF-3DB7-4CBC-9F06-D6D69EC85B09}" type="parTrans" cxnId="{A1A5DEF5-ECBB-4836-8829-88C5104A53D3}">
      <dgm:prSet/>
      <dgm:spPr/>
      <dgm:t>
        <a:bodyPr/>
        <a:lstStyle/>
        <a:p>
          <a:endParaRPr lang="en-US"/>
        </a:p>
      </dgm:t>
    </dgm:pt>
    <dgm:pt modelId="{7CCE8D9F-B91A-4120-BC55-261744419CDB}" type="sibTrans" cxnId="{A1A5DEF5-ECBB-4836-8829-88C5104A53D3}">
      <dgm:prSet/>
      <dgm:spPr/>
      <dgm:t>
        <a:bodyPr/>
        <a:lstStyle/>
        <a:p>
          <a:endParaRPr lang="en-US"/>
        </a:p>
      </dgm:t>
    </dgm:pt>
    <dgm:pt modelId="{E828F363-C93E-40FB-B4D8-3712190DFE64}">
      <dgm:prSet phldrT="[Text]"/>
      <dgm:spPr/>
      <dgm:t>
        <a:bodyPr/>
        <a:lstStyle/>
        <a:p>
          <a:r>
            <a:rPr lang="en-US" dirty="0"/>
            <a:t>Two or more theories to interpret findings</a:t>
          </a:r>
        </a:p>
      </dgm:t>
    </dgm:pt>
    <dgm:pt modelId="{D21E7D38-0E3B-4956-9117-1938A94B07DB}" type="parTrans" cxnId="{14CDF48A-130F-445F-910D-91079F34A982}">
      <dgm:prSet/>
      <dgm:spPr/>
      <dgm:t>
        <a:bodyPr/>
        <a:lstStyle/>
        <a:p>
          <a:endParaRPr lang="en-US"/>
        </a:p>
      </dgm:t>
    </dgm:pt>
    <dgm:pt modelId="{0889E129-D97D-4CDA-8EB1-BD8F83FB813F}" type="sibTrans" cxnId="{14CDF48A-130F-445F-910D-91079F34A982}">
      <dgm:prSet/>
      <dgm:spPr/>
      <dgm:t>
        <a:bodyPr/>
        <a:lstStyle/>
        <a:p>
          <a:endParaRPr lang="en-US"/>
        </a:p>
      </dgm:t>
    </dgm:pt>
    <dgm:pt modelId="{7E3B15F4-F19D-45C5-ABF8-B4F52C1C8AC5}" type="pres">
      <dgm:prSet presAssocID="{212557F5-85A1-4DE3-B9FF-28885AF1A2E7}" presName="cycleMatrixDiagram" presStyleCnt="0">
        <dgm:presLayoutVars>
          <dgm:chMax val="1"/>
          <dgm:dir/>
          <dgm:animLvl val="lvl"/>
          <dgm:resizeHandles val="exact"/>
        </dgm:presLayoutVars>
      </dgm:prSet>
      <dgm:spPr/>
    </dgm:pt>
    <dgm:pt modelId="{71F1A7B8-42EE-46D0-9FB0-73C4DB0B6051}" type="pres">
      <dgm:prSet presAssocID="{212557F5-85A1-4DE3-B9FF-28885AF1A2E7}" presName="children" presStyleCnt="0"/>
      <dgm:spPr/>
    </dgm:pt>
    <dgm:pt modelId="{55D27CB3-113B-427F-8D09-39527E567499}" type="pres">
      <dgm:prSet presAssocID="{212557F5-85A1-4DE3-B9FF-28885AF1A2E7}" presName="child1group" presStyleCnt="0"/>
      <dgm:spPr/>
    </dgm:pt>
    <dgm:pt modelId="{ACCF5D4C-0304-4963-A047-FD59F9CB3081}" type="pres">
      <dgm:prSet presAssocID="{212557F5-85A1-4DE3-B9FF-28885AF1A2E7}" presName="child1" presStyleLbl="bgAcc1" presStyleIdx="0" presStyleCnt="4" custScaleX="127041" custScaleY="60725"/>
      <dgm:spPr/>
    </dgm:pt>
    <dgm:pt modelId="{2B51E835-952B-4095-A0B0-3EAF2EB5E46C}" type="pres">
      <dgm:prSet presAssocID="{212557F5-85A1-4DE3-B9FF-28885AF1A2E7}" presName="child1Text" presStyleLbl="bgAcc1" presStyleIdx="0" presStyleCnt="4">
        <dgm:presLayoutVars>
          <dgm:bulletEnabled val="1"/>
        </dgm:presLayoutVars>
      </dgm:prSet>
      <dgm:spPr/>
    </dgm:pt>
    <dgm:pt modelId="{E416D993-4041-473B-A618-5CDBDF526C9A}" type="pres">
      <dgm:prSet presAssocID="{212557F5-85A1-4DE3-B9FF-28885AF1A2E7}" presName="child2group" presStyleCnt="0"/>
      <dgm:spPr/>
    </dgm:pt>
    <dgm:pt modelId="{FD99516E-2081-4623-A197-368C3881E444}" type="pres">
      <dgm:prSet presAssocID="{212557F5-85A1-4DE3-B9FF-28885AF1A2E7}" presName="child2" presStyleLbl="bgAcc1" presStyleIdx="1" presStyleCnt="4" custScaleY="63912"/>
      <dgm:spPr/>
    </dgm:pt>
    <dgm:pt modelId="{7E3623BD-F215-4B0B-B302-DB8460277C39}" type="pres">
      <dgm:prSet presAssocID="{212557F5-85A1-4DE3-B9FF-28885AF1A2E7}" presName="child2Text" presStyleLbl="bgAcc1" presStyleIdx="1" presStyleCnt="4">
        <dgm:presLayoutVars>
          <dgm:bulletEnabled val="1"/>
        </dgm:presLayoutVars>
      </dgm:prSet>
      <dgm:spPr/>
    </dgm:pt>
    <dgm:pt modelId="{2E4532CA-5279-4B37-A928-C164895D77A1}" type="pres">
      <dgm:prSet presAssocID="{212557F5-85A1-4DE3-B9FF-28885AF1A2E7}" presName="child3group" presStyleCnt="0"/>
      <dgm:spPr/>
    </dgm:pt>
    <dgm:pt modelId="{DB24E752-D175-4BE1-8DBF-3368C461BFB7}" type="pres">
      <dgm:prSet presAssocID="{212557F5-85A1-4DE3-B9FF-28885AF1A2E7}" presName="child3" presStyleLbl="bgAcc1" presStyleIdx="2" presStyleCnt="4" custScaleX="102542" custScaleY="77153" custLinFactNeighborY="2039"/>
      <dgm:spPr/>
    </dgm:pt>
    <dgm:pt modelId="{1E652D15-E0D4-45DD-9D94-FA777ADA946E}" type="pres">
      <dgm:prSet presAssocID="{212557F5-85A1-4DE3-B9FF-28885AF1A2E7}" presName="child3Text" presStyleLbl="bgAcc1" presStyleIdx="2" presStyleCnt="4">
        <dgm:presLayoutVars>
          <dgm:bulletEnabled val="1"/>
        </dgm:presLayoutVars>
      </dgm:prSet>
      <dgm:spPr/>
    </dgm:pt>
    <dgm:pt modelId="{2214C1CB-9EDB-4B45-98E3-0B388D99DB43}" type="pres">
      <dgm:prSet presAssocID="{212557F5-85A1-4DE3-B9FF-28885AF1A2E7}" presName="child4group" presStyleCnt="0"/>
      <dgm:spPr/>
    </dgm:pt>
    <dgm:pt modelId="{DD080E89-04FD-4111-8830-E1D4EFBAAD08}" type="pres">
      <dgm:prSet presAssocID="{212557F5-85A1-4DE3-B9FF-28885AF1A2E7}" presName="child4" presStyleLbl="bgAcc1" presStyleIdx="3" presStyleCnt="4" custScaleX="123937" custScaleY="76078"/>
      <dgm:spPr/>
    </dgm:pt>
    <dgm:pt modelId="{146EC964-B972-4869-A994-7C9F2938103D}" type="pres">
      <dgm:prSet presAssocID="{212557F5-85A1-4DE3-B9FF-28885AF1A2E7}" presName="child4Text" presStyleLbl="bgAcc1" presStyleIdx="3" presStyleCnt="4">
        <dgm:presLayoutVars>
          <dgm:bulletEnabled val="1"/>
        </dgm:presLayoutVars>
      </dgm:prSet>
      <dgm:spPr/>
    </dgm:pt>
    <dgm:pt modelId="{4410DCC6-6CF9-4002-9B43-27C3D1E36E14}" type="pres">
      <dgm:prSet presAssocID="{212557F5-85A1-4DE3-B9FF-28885AF1A2E7}" presName="childPlaceholder" presStyleCnt="0"/>
      <dgm:spPr/>
    </dgm:pt>
    <dgm:pt modelId="{04D138EE-F95B-412B-B666-D72C1935320F}" type="pres">
      <dgm:prSet presAssocID="{212557F5-85A1-4DE3-B9FF-28885AF1A2E7}" presName="circle" presStyleCnt="0"/>
      <dgm:spPr/>
    </dgm:pt>
    <dgm:pt modelId="{D3F76429-22D8-4EAB-A932-14ECC29FB8CF}" type="pres">
      <dgm:prSet presAssocID="{212557F5-85A1-4DE3-B9FF-28885AF1A2E7}" presName="quadrant1" presStyleLbl="node1" presStyleIdx="0" presStyleCnt="4" custLinFactNeighborY="-298">
        <dgm:presLayoutVars>
          <dgm:chMax val="1"/>
          <dgm:bulletEnabled val="1"/>
        </dgm:presLayoutVars>
      </dgm:prSet>
      <dgm:spPr/>
    </dgm:pt>
    <dgm:pt modelId="{A05AEB53-234E-4FFC-88BF-0F4FCD0D2C9F}" type="pres">
      <dgm:prSet presAssocID="{212557F5-85A1-4DE3-B9FF-28885AF1A2E7}" presName="quadrant2" presStyleLbl="node1" presStyleIdx="1" presStyleCnt="4">
        <dgm:presLayoutVars>
          <dgm:chMax val="1"/>
          <dgm:bulletEnabled val="1"/>
        </dgm:presLayoutVars>
      </dgm:prSet>
      <dgm:spPr/>
    </dgm:pt>
    <dgm:pt modelId="{03DEACF4-A164-4961-B474-0E053CE706D1}" type="pres">
      <dgm:prSet presAssocID="{212557F5-85A1-4DE3-B9FF-28885AF1A2E7}" presName="quadrant3" presStyleLbl="node1" presStyleIdx="2" presStyleCnt="4">
        <dgm:presLayoutVars>
          <dgm:chMax val="1"/>
          <dgm:bulletEnabled val="1"/>
        </dgm:presLayoutVars>
      </dgm:prSet>
      <dgm:spPr/>
    </dgm:pt>
    <dgm:pt modelId="{154D160E-CED6-45C2-B638-05F3A379F78E}" type="pres">
      <dgm:prSet presAssocID="{212557F5-85A1-4DE3-B9FF-28885AF1A2E7}" presName="quadrant4" presStyleLbl="node1" presStyleIdx="3" presStyleCnt="4">
        <dgm:presLayoutVars>
          <dgm:chMax val="1"/>
          <dgm:bulletEnabled val="1"/>
        </dgm:presLayoutVars>
      </dgm:prSet>
      <dgm:spPr/>
    </dgm:pt>
    <dgm:pt modelId="{49A809E8-FAE4-46D1-835F-C80AAC3F1521}" type="pres">
      <dgm:prSet presAssocID="{212557F5-85A1-4DE3-B9FF-28885AF1A2E7}" presName="quadrantPlaceholder" presStyleCnt="0"/>
      <dgm:spPr/>
    </dgm:pt>
    <dgm:pt modelId="{02AFB571-D425-4482-883E-29C7C79A499E}" type="pres">
      <dgm:prSet presAssocID="{212557F5-85A1-4DE3-B9FF-28885AF1A2E7}" presName="center1" presStyleLbl="fgShp" presStyleIdx="0" presStyleCnt="2"/>
      <dgm:spPr/>
    </dgm:pt>
    <dgm:pt modelId="{8DE5ECBE-09E9-45B2-9B22-ABC5FA69E801}" type="pres">
      <dgm:prSet presAssocID="{212557F5-85A1-4DE3-B9FF-28885AF1A2E7}" presName="center2" presStyleLbl="fgShp" presStyleIdx="1" presStyleCnt="2"/>
      <dgm:spPr/>
    </dgm:pt>
  </dgm:ptLst>
  <dgm:cxnLst>
    <dgm:cxn modelId="{5DF33811-C96C-4A3B-AC19-422ED4F7E2F2}" srcId="{6948047D-E7EC-4406-8E38-B8F998E5089A}" destId="{10529910-2D00-422C-9793-32D4AB287B35}" srcOrd="0" destOrd="0" parTransId="{6D847B06-DC19-42AF-B85B-1980079FC6F0}" sibTransId="{A05DEC54-5E05-48F7-B5FF-12AFF02CCA3B}"/>
    <dgm:cxn modelId="{83E9822C-141C-4AFE-AE0D-4FA88B79AC5F}" srcId="{0678E4D6-C51A-4996-A6ED-E03147135382}" destId="{A8F735DC-4D16-44B9-95F5-812B49AF6CEA}" srcOrd="0" destOrd="0" parTransId="{26D54A07-CB75-401C-8AD3-F84C071CEA67}" sibTransId="{B1249863-6E15-4271-B270-7C8692004E9F}"/>
    <dgm:cxn modelId="{5476FB31-B55B-434C-83C3-1AAF76FF4690}" type="presOf" srcId="{933488CB-A2BB-49CD-AE40-6242DE17F5D3}" destId="{2B51E835-952B-4095-A0B0-3EAF2EB5E46C}" srcOrd="1" destOrd="0" presId="urn:microsoft.com/office/officeart/2005/8/layout/cycle4"/>
    <dgm:cxn modelId="{A306A833-B592-4516-87D6-CADFAB835B14}" type="presOf" srcId="{E828F363-C93E-40FB-B4D8-3712190DFE64}" destId="{146EC964-B972-4869-A994-7C9F2938103D}" srcOrd="1" destOrd="0" presId="urn:microsoft.com/office/officeart/2005/8/layout/cycle4"/>
    <dgm:cxn modelId="{EAE49461-12C3-4050-9879-8BEC6C97F635}" srcId="{212557F5-85A1-4DE3-B9FF-28885AF1A2E7}" destId="{6948047D-E7EC-4406-8E38-B8F998E5089A}" srcOrd="2" destOrd="0" parTransId="{A60A979C-E704-48A3-A422-4E2361A37561}" sibTransId="{6586E46B-ACB9-44CC-AA30-B34DFEC5F08F}"/>
    <dgm:cxn modelId="{F30AB96F-CD69-477C-845E-DE8D7DA69039}" srcId="{212557F5-85A1-4DE3-B9FF-28885AF1A2E7}" destId="{64C833AA-B1F5-41B5-A28E-10E92DA05A26}" srcOrd="0" destOrd="0" parTransId="{5721A0E6-87BF-43B4-B2A2-B00A455F08FE}" sibTransId="{EEE6E53E-1345-4175-AD69-9305278DB8A8}"/>
    <dgm:cxn modelId="{D97B9175-470F-4F2E-B94B-168FF0359B78}" type="presOf" srcId="{64C833AA-B1F5-41B5-A28E-10E92DA05A26}" destId="{D3F76429-22D8-4EAB-A932-14ECC29FB8CF}" srcOrd="0" destOrd="0" presId="urn:microsoft.com/office/officeart/2005/8/layout/cycle4"/>
    <dgm:cxn modelId="{FB5F9479-F0DA-4D44-935E-B05C2DAD2855}" type="presOf" srcId="{933488CB-A2BB-49CD-AE40-6242DE17F5D3}" destId="{ACCF5D4C-0304-4963-A047-FD59F9CB3081}" srcOrd="0" destOrd="0" presId="urn:microsoft.com/office/officeart/2005/8/layout/cycle4"/>
    <dgm:cxn modelId="{14CDF48A-130F-445F-910D-91079F34A982}" srcId="{3FF13F29-D0A4-44AC-9EF9-B71CB51CB1D2}" destId="{E828F363-C93E-40FB-B4D8-3712190DFE64}" srcOrd="0" destOrd="0" parTransId="{D21E7D38-0E3B-4956-9117-1938A94B07DB}" sibTransId="{0889E129-D97D-4CDA-8EB1-BD8F83FB813F}"/>
    <dgm:cxn modelId="{AD5F96B4-9D23-40E7-95F1-18CE02025D84}" type="presOf" srcId="{3FF13F29-D0A4-44AC-9EF9-B71CB51CB1D2}" destId="{154D160E-CED6-45C2-B638-05F3A379F78E}" srcOrd="0" destOrd="0" presId="urn:microsoft.com/office/officeart/2005/8/layout/cycle4"/>
    <dgm:cxn modelId="{B02BD5B4-4A8D-43A7-8873-6AC26845A5E0}" type="presOf" srcId="{10529910-2D00-422C-9793-32D4AB287B35}" destId="{DB24E752-D175-4BE1-8DBF-3368C461BFB7}" srcOrd="0" destOrd="0" presId="urn:microsoft.com/office/officeart/2005/8/layout/cycle4"/>
    <dgm:cxn modelId="{63B44AB6-91B5-497D-BB99-F7E6A3DC7C74}" srcId="{64C833AA-B1F5-41B5-A28E-10E92DA05A26}" destId="{933488CB-A2BB-49CD-AE40-6242DE17F5D3}" srcOrd="0" destOrd="0" parTransId="{8BDB7515-AE4E-4B39-BB5B-2E472CF96195}" sibTransId="{DF1B4E31-67FE-4E61-8D63-7A693B149C86}"/>
    <dgm:cxn modelId="{14BDF5B7-245F-4B63-AB51-4200FDBF078D}" type="presOf" srcId="{6948047D-E7EC-4406-8E38-B8F998E5089A}" destId="{03DEACF4-A164-4961-B474-0E053CE706D1}" srcOrd="0" destOrd="0" presId="urn:microsoft.com/office/officeart/2005/8/layout/cycle4"/>
    <dgm:cxn modelId="{89B6D3C0-1BBD-4221-B6AC-3ED9BCAC4D8B}" type="presOf" srcId="{E828F363-C93E-40FB-B4D8-3712190DFE64}" destId="{DD080E89-04FD-4111-8830-E1D4EFBAAD08}" srcOrd="0" destOrd="0" presId="urn:microsoft.com/office/officeart/2005/8/layout/cycle4"/>
    <dgm:cxn modelId="{BE3173C2-65FE-4F20-84F9-5C33A79671F3}" type="presOf" srcId="{A8F735DC-4D16-44B9-95F5-812B49AF6CEA}" destId="{7E3623BD-F215-4B0B-B302-DB8460277C39}" srcOrd="1" destOrd="0" presId="urn:microsoft.com/office/officeart/2005/8/layout/cycle4"/>
    <dgm:cxn modelId="{1DECDAD6-39EC-4E58-89FF-2101DBE71BBC}" srcId="{212557F5-85A1-4DE3-B9FF-28885AF1A2E7}" destId="{0678E4D6-C51A-4996-A6ED-E03147135382}" srcOrd="1" destOrd="0" parTransId="{4DED53B9-282E-4333-8B3C-BD1F02B80B83}" sibTransId="{DB0F9D66-BE5A-4521-97C9-1BE0D90122A3}"/>
    <dgm:cxn modelId="{5E4C59D8-5EC3-4E7A-A890-1FC9E66B3C7E}" type="presOf" srcId="{A8F735DC-4D16-44B9-95F5-812B49AF6CEA}" destId="{FD99516E-2081-4623-A197-368C3881E444}" srcOrd="0" destOrd="0" presId="urn:microsoft.com/office/officeart/2005/8/layout/cycle4"/>
    <dgm:cxn modelId="{CEEB0AF0-9651-4480-93A8-6E602B5F224E}" type="presOf" srcId="{0678E4D6-C51A-4996-A6ED-E03147135382}" destId="{A05AEB53-234E-4FFC-88BF-0F4FCD0D2C9F}" srcOrd="0" destOrd="0" presId="urn:microsoft.com/office/officeart/2005/8/layout/cycle4"/>
    <dgm:cxn modelId="{0F97DBF4-905B-44B1-A2BA-7C55DC586D46}" type="presOf" srcId="{10529910-2D00-422C-9793-32D4AB287B35}" destId="{1E652D15-E0D4-45DD-9D94-FA777ADA946E}" srcOrd="1" destOrd="0" presId="urn:microsoft.com/office/officeart/2005/8/layout/cycle4"/>
    <dgm:cxn modelId="{A1A5DEF5-ECBB-4836-8829-88C5104A53D3}" srcId="{212557F5-85A1-4DE3-B9FF-28885AF1A2E7}" destId="{3FF13F29-D0A4-44AC-9EF9-B71CB51CB1D2}" srcOrd="3" destOrd="0" parTransId="{0AD332BF-3DB7-4CBC-9F06-D6D69EC85B09}" sibTransId="{7CCE8D9F-B91A-4120-BC55-261744419CDB}"/>
    <dgm:cxn modelId="{7FDDA4FE-E6D6-484E-9AC0-3699482E5B2D}" type="presOf" srcId="{212557F5-85A1-4DE3-B9FF-28885AF1A2E7}" destId="{7E3B15F4-F19D-45C5-ABF8-B4F52C1C8AC5}" srcOrd="0" destOrd="0" presId="urn:microsoft.com/office/officeart/2005/8/layout/cycle4"/>
    <dgm:cxn modelId="{FFB6B37F-7A69-4785-A823-0F6DBB4A8E59}" type="presParOf" srcId="{7E3B15F4-F19D-45C5-ABF8-B4F52C1C8AC5}" destId="{71F1A7B8-42EE-46D0-9FB0-73C4DB0B6051}" srcOrd="0" destOrd="0" presId="urn:microsoft.com/office/officeart/2005/8/layout/cycle4"/>
    <dgm:cxn modelId="{8B13AE99-0B48-4D38-8DD0-DB66B7FE71DB}" type="presParOf" srcId="{71F1A7B8-42EE-46D0-9FB0-73C4DB0B6051}" destId="{55D27CB3-113B-427F-8D09-39527E567499}" srcOrd="0" destOrd="0" presId="urn:microsoft.com/office/officeart/2005/8/layout/cycle4"/>
    <dgm:cxn modelId="{1B41CB74-1389-4FE6-82F4-9711E0AAC42F}" type="presParOf" srcId="{55D27CB3-113B-427F-8D09-39527E567499}" destId="{ACCF5D4C-0304-4963-A047-FD59F9CB3081}" srcOrd="0" destOrd="0" presId="urn:microsoft.com/office/officeart/2005/8/layout/cycle4"/>
    <dgm:cxn modelId="{3563F2A5-C38E-4335-8ED6-006F8D61DF10}" type="presParOf" srcId="{55D27CB3-113B-427F-8D09-39527E567499}" destId="{2B51E835-952B-4095-A0B0-3EAF2EB5E46C}" srcOrd="1" destOrd="0" presId="urn:microsoft.com/office/officeart/2005/8/layout/cycle4"/>
    <dgm:cxn modelId="{B60C1A90-3D27-46C1-B602-A4E580011A04}" type="presParOf" srcId="{71F1A7B8-42EE-46D0-9FB0-73C4DB0B6051}" destId="{E416D993-4041-473B-A618-5CDBDF526C9A}" srcOrd="1" destOrd="0" presId="urn:microsoft.com/office/officeart/2005/8/layout/cycle4"/>
    <dgm:cxn modelId="{5C1DF863-F626-4A13-9E32-CE0D033B2E05}" type="presParOf" srcId="{E416D993-4041-473B-A618-5CDBDF526C9A}" destId="{FD99516E-2081-4623-A197-368C3881E444}" srcOrd="0" destOrd="0" presId="urn:microsoft.com/office/officeart/2005/8/layout/cycle4"/>
    <dgm:cxn modelId="{A27A10ED-CEB3-4A58-B7D2-C3AFE484FB07}" type="presParOf" srcId="{E416D993-4041-473B-A618-5CDBDF526C9A}" destId="{7E3623BD-F215-4B0B-B302-DB8460277C39}" srcOrd="1" destOrd="0" presId="urn:microsoft.com/office/officeart/2005/8/layout/cycle4"/>
    <dgm:cxn modelId="{0C82A720-5EBA-4DC2-87D8-A388602FD899}" type="presParOf" srcId="{71F1A7B8-42EE-46D0-9FB0-73C4DB0B6051}" destId="{2E4532CA-5279-4B37-A928-C164895D77A1}" srcOrd="2" destOrd="0" presId="urn:microsoft.com/office/officeart/2005/8/layout/cycle4"/>
    <dgm:cxn modelId="{107E5B3E-5D41-4D14-BD19-58E74C51F8CB}" type="presParOf" srcId="{2E4532CA-5279-4B37-A928-C164895D77A1}" destId="{DB24E752-D175-4BE1-8DBF-3368C461BFB7}" srcOrd="0" destOrd="0" presId="urn:microsoft.com/office/officeart/2005/8/layout/cycle4"/>
    <dgm:cxn modelId="{EF13A48A-4E5F-4B7A-A4FF-2E2EA1202A35}" type="presParOf" srcId="{2E4532CA-5279-4B37-A928-C164895D77A1}" destId="{1E652D15-E0D4-45DD-9D94-FA777ADA946E}" srcOrd="1" destOrd="0" presId="urn:microsoft.com/office/officeart/2005/8/layout/cycle4"/>
    <dgm:cxn modelId="{A77FE0F2-9DDF-4757-ADA6-16F7E0E22148}" type="presParOf" srcId="{71F1A7B8-42EE-46D0-9FB0-73C4DB0B6051}" destId="{2214C1CB-9EDB-4B45-98E3-0B388D99DB43}" srcOrd="3" destOrd="0" presId="urn:microsoft.com/office/officeart/2005/8/layout/cycle4"/>
    <dgm:cxn modelId="{A452707E-8128-4369-8D06-98744E6E8BB3}" type="presParOf" srcId="{2214C1CB-9EDB-4B45-98E3-0B388D99DB43}" destId="{DD080E89-04FD-4111-8830-E1D4EFBAAD08}" srcOrd="0" destOrd="0" presId="urn:microsoft.com/office/officeart/2005/8/layout/cycle4"/>
    <dgm:cxn modelId="{9CB866C4-B0BA-4D1D-8A66-CFD3555D865D}" type="presParOf" srcId="{2214C1CB-9EDB-4B45-98E3-0B388D99DB43}" destId="{146EC964-B972-4869-A994-7C9F2938103D}" srcOrd="1" destOrd="0" presId="urn:microsoft.com/office/officeart/2005/8/layout/cycle4"/>
    <dgm:cxn modelId="{B9F15C25-7F08-44EF-99CC-779EBD1C0A14}" type="presParOf" srcId="{71F1A7B8-42EE-46D0-9FB0-73C4DB0B6051}" destId="{4410DCC6-6CF9-4002-9B43-27C3D1E36E14}" srcOrd="4" destOrd="0" presId="urn:microsoft.com/office/officeart/2005/8/layout/cycle4"/>
    <dgm:cxn modelId="{86F17691-08CB-4786-B433-B343E77D0BD7}" type="presParOf" srcId="{7E3B15F4-F19D-45C5-ABF8-B4F52C1C8AC5}" destId="{04D138EE-F95B-412B-B666-D72C1935320F}" srcOrd="1" destOrd="0" presId="urn:microsoft.com/office/officeart/2005/8/layout/cycle4"/>
    <dgm:cxn modelId="{BC9A721F-3488-477D-9156-577FF7EF0DE0}" type="presParOf" srcId="{04D138EE-F95B-412B-B666-D72C1935320F}" destId="{D3F76429-22D8-4EAB-A932-14ECC29FB8CF}" srcOrd="0" destOrd="0" presId="urn:microsoft.com/office/officeart/2005/8/layout/cycle4"/>
    <dgm:cxn modelId="{C797502D-9878-4636-B1CB-FC38568E93A5}" type="presParOf" srcId="{04D138EE-F95B-412B-B666-D72C1935320F}" destId="{A05AEB53-234E-4FFC-88BF-0F4FCD0D2C9F}" srcOrd="1" destOrd="0" presId="urn:microsoft.com/office/officeart/2005/8/layout/cycle4"/>
    <dgm:cxn modelId="{E950BC8A-154F-4642-8B0E-6EB63BD919B9}" type="presParOf" srcId="{04D138EE-F95B-412B-B666-D72C1935320F}" destId="{03DEACF4-A164-4961-B474-0E053CE706D1}" srcOrd="2" destOrd="0" presId="urn:microsoft.com/office/officeart/2005/8/layout/cycle4"/>
    <dgm:cxn modelId="{CEC9E4CF-6EE6-4215-A39C-F7A916ABDC98}" type="presParOf" srcId="{04D138EE-F95B-412B-B666-D72C1935320F}" destId="{154D160E-CED6-45C2-B638-05F3A379F78E}" srcOrd="3" destOrd="0" presId="urn:microsoft.com/office/officeart/2005/8/layout/cycle4"/>
    <dgm:cxn modelId="{F7F015CA-B357-4FEB-AAB5-BBA1D9333A6A}" type="presParOf" srcId="{04D138EE-F95B-412B-B666-D72C1935320F}" destId="{49A809E8-FAE4-46D1-835F-C80AAC3F1521}" srcOrd="4" destOrd="0" presId="urn:microsoft.com/office/officeart/2005/8/layout/cycle4"/>
    <dgm:cxn modelId="{2F99E635-0846-4AED-A49E-A26DC395E441}" type="presParOf" srcId="{7E3B15F4-F19D-45C5-ABF8-B4F52C1C8AC5}" destId="{02AFB571-D425-4482-883E-29C7C79A499E}" srcOrd="2" destOrd="0" presId="urn:microsoft.com/office/officeart/2005/8/layout/cycle4"/>
    <dgm:cxn modelId="{A49C8713-2025-480C-98F0-8F0721C9D8D7}" type="presParOf" srcId="{7E3B15F4-F19D-45C5-ABF8-B4F52C1C8AC5}" destId="{8DE5ECBE-09E9-45B2-9B22-ABC5FA69E80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35630-CAF5-4D60-8B1C-E9FD973ACAB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F11CCF33-389A-4E6A-B290-D055FE743EF2}">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000" dirty="0"/>
            <a:t>Cross checking  to search for </a:t>
          </a:r>
          <a:r>
            <a:rPr lang="en-US" sz="1600" dirty="0"/>
            <a:t>irregularities</a:t>
          </a:r>
        </a:p>
      </dgm:t>
    </dgm:pt>
    <dgm:pt modelId="{8F0D911B-7818-40B7-89D1-397D62C75006}" type="parTrans" cxnId="{A0E2DA34-1D36-4D3D-ACF8-FD7FC4490F47}">
      <dgm:prSet/>
      <dgm:spPr/>
      <dgm:t>
        <a:bodyPr/>
        <a:lstStyle/>
        <a:p>
          <a:endParaRPr lang="en-US"/>
        </a:p>
      </dgm:t>
    </dgm:pt>
    <dgm:pt modelId="{BFAE5899-9092-4556-AF32-F8F9ECBF499A}" type="sibTrans" cxnId="{A0E2DA34-1D36-4D3D-ACF8-FD7FC4490F47}">
      <dgm:prSet/>
      <dgm:spPr/>
      <dgm:t>
        <a:bodyPr/>
        <a:lstStyle/>
        <a:p>
          <a:endParaRPr lang="en-US"/>
        </a:p>
      </dgm:t>
    </dgm:pt>
    <dgm:pt modelId="{16938C30-7915-4CA2-A9D1-766384AC9533}">
      <dgm:prSet phldrT="[Text]"/>
      <dgm:spPr/>
      <dgm:t>
        <a:bodyPr/>
        <a:lstStyle/>
        <a:p>
          <a:endParaRPr lang="en-US" dirty="0"/>
        </a:p>
      </dgm:t>
    </dgm:pt>
    <dgm:pt modelId="{CA7DD152-93AB-44E0-9C3A-1038B10B9F8C}" type="parTrans" cxnId="{3D52B6DF-14B7-4D5B-A2A0-FF42A35727DB}">
      <dgm:prSet/>
      <dgm:spPr/>
      <dgm:t>
        <a:bodyPr/>
        <a:lstStyle/>
        <a:p>
          <a:endParaRPr lang="en-US"/>
        </a:p>
      </dgm:t>
    </dgm:pt>
    <dgm:pt modelId="{F0ACDA91-FF07-4BE8-8376-A04F1DA2D8A3}" type="sibTrans" cxnId="{3D52B6DF-14B7-4D5B-A2A0-FF42A35727DB}">
      <dgm:prSet/>
      <dgm:spPr/>
      <dgm:t>
        <a:bodyPr/>
        <a:lstStyle/>
        <a:p>
          <a:endParaRPr lang="en-US"/>
        </a:p>
      </dgm:t>
    </dgm:pt>
    <dgm:pt modelId="{4D191582-1B14-47ED-97B7-9AF6CD24E1C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a:t>Evidence for the validity of the findings </a:t>
          </a:r>
        </a:p>
      </dgm:t>
    </dgm:pt>
    <dgm:pt modelId="{C18D0FFE-9AAB-451A-BB40-C2E10EF27CA4}" type="parTrans" cxnId="{33B97E72-BAA4-4941-A35E-DE34319B90F4}">
      <dgm:prSet/>
      <dgm:spPr/>
      <dgm:t>
        <a:bodyPr/>
        <a:lstStyle/>
        <a:p>
          <a:endParaRPr lang="en-US"/>
        </a:p>
      </dgm:t>
    </dgm:pt>
    <dgm:pt modelId="{88CFB241-F34E-4EA9-A8CC-224B93E6DC6C}" type="sibTrans" cxnId="{33B97E72-BAA4-4941-A35E-DE34319B90F4}">
      <dgm:prSet/>
      <dgm:spPr/>
      <dgm:t>
        <a:bodyPr/>
        <a:lstStyle/>
        <a:p>
          <a:endParaRPr lang="en-US"/>
        </a:p>
      </dgm:t>
    </dgm:pt>
    <dgm:pt modelId="{21F7E32C-DB72-49EF-A6A5-9E8998F5603F}">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2800" dirty="0"/>
            <a:t>Reliability of the methods and findings</a:t>
          </a:r>
        </a:p>
      </dgm:t>
    </dgm:pt>
    <dgm:pt modelId="{79CEFCD6-A9A7-4FA6-97E5-E505B0575133}" type="parTrans" cxnId="{EB7E8121-3534-406F-A992-5C94E20F0A52}">
      <dgm:prSet/>
      <dgm:spPr/>
      <dgm:t>
        <a:bodyPr/>
        <a:lstStyle/>
        <a:p>
          <a:endParaRPr lang="en-US"/>
        </a:p>
      </dgm:t>
    </dgm:pt>
    <dgm:pt modelId="{3B94DEDA-5CBB-45B4-B834-2F269A087200}" type="sibTrans" cxnId="{EB7E8121-3534-406F-A992-5C94E20F0A52}">
      <dgm:prSet/>
      <dgm:spPr/>
      <dgm:t>
        <a:bodyPr/>
        <a:lstStyle/>
        <a:p>
          <a:endParaRPr lang="en-US"/>
        </a:p>
      </dgm:t>
    </dgm:pt>
    <dgm:pt modelId="{CDF810C0-EEC1-4695-A51B-22ED183186FA}">
      <dgm:prSe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a:t>Opportunities for more robust  interpretations </a:t>
          </a:r>
        </a:p>
      </dgm:t>
    </dgm:pt>
    <dgm:pt modelId="{3D52CCFD-8930-48DE-8B59-50AAA1E63A9D}" type="parTrans" cxnId="{C2627087-75F5-4ABB-8665-8FFA2F927BFE}">
      <dgm:prSet/>
      <dgm:spPr/>
      <dgm:t>
        <a:bodyPr/>
        <a:lstStyle/>
        <a:p>
          <a:endParaRPr lang="en-US"/>
        </a:p>
      </dgm:t>
    </dgm:pt>
    <dgm:pt modelId="{76B53A2E-1870-4C83-AF10-F43814D956CA}" type="sibTrans" cxnId="{C2627087-75F5-4ABB-8665-8FFA2F927BFE}">
      <dgm:prSet/>
      <dgm:spPr/>
      <dgm:t>
        <a:bodyPr/>
        <a:lstStyle/>
        <a:p>
          <a:endParaRPr lang="en-US"/>
        </a:p>
      </dgm:t>
    </dgm:pt>
    <dgm:pt modelId="{81EE5272-1B20-4D6F-9BD3-02161DC1EBF2}">
      <dgm:prSet custT="1">
        <dgm:style>
          <a:lnRef idx="0">
            <a:schemeClr val="accent1"/>
          </a:lnRef>
          <a:fillRef idx="3">
            <a:schemeClr val="accent1"/>
          </a:fillRef>
          <a:effectRef idx="3">
            <a:schemeClr val="accent1"/>
          </a:effectRef>
          <a:fontRef idx="minor">
            <a:schemeClr val="lt1"/>
          </a:fontRef>
        </dgm:style>
      </dgm:prSet>
      <dgm:spPr/>
      <dgm:t>
        <a:bodyPr/>
        <a:lstStyle/>
        <a:p>
          <a:r>
            <a:rPr lang="en-US" sz="1600" dirty="0"/>
            <a:t>Increased collaboration among scholars with different theoretical orientation a</a:t>
          </a:r>
          <a:r>
            <a:rPr lang="en-US" sz="800" dirty="0"/>
            <a:t>nd </a:t>
          </a:r>
          <a:r>
            <a:rPr lang="en-US" sz="1800" dirty="0"/>
            <a:t>/or methodological expertise</a:t>
          </a:r>
        </a:p>
      </dgm:t>
    </dgm:pt>
    <dgm:pt modelId="{A1230D05-7333-41A2-9F7D-BD6188DF1B9C}" type="parTrans" cxnId="{8A13F37F-2032-43F9-A3B3-091AAFC6A7F4}">
      <dgm:prSet/>
      <dgm:spPr/>
      <dgm:t>
        <a:bodyPr/>
        <a:lstStyle/>
        <a:p>
          <a:endParaRPr lang="en-US"/>
        </a:p>
      </dgm:t>
    </dgm:pt>
    <dgm:pt modelId="{8BA8DF60-9BE2-42BE-A667-FD7A18A85F15}" type="sibTrans" cxnId="{8A13F37F-2032-43F9-A3B3-091AAFC6A7F4}">
      <dgm:prSet/>
      <dgm:spPr/>
      <dgm:t>
        <a:bodyPr/>
        <a:lstStyle/>
        <a:p>
          <a:endParaRPr lang="en-US"/>
        </a:p>
      </dgm:t>
    </dgm:pt>
    <dgm:pt modelId="{815888C6-CC6D-4C01-ACC5-94E41AC023F7}" type="pres">
      <dgm:prSet presAssocID="{6F835630-CAF5-4D60-8B1C-E9FD973ACABF}" presName="Name0" presStyleCnt="0">
        <dgm:presLayoutVars>
          <dgm:dir/>
          <dgm:animLvl val="lvl"/>
          <dgm:resizeHandles val="exact"/>
        </dgm:presLayoutVars>
      </dgm:prSet>
      <dgm:spPr/>
    </dgm:pt>
    <dgm:pt modelId="{D7825575-D5ED-4049-9EA4-1FF82071CCC6}" type="pres">
      <dgm:prSet presAssocID="{F11CCF33-389A-4E6A-B290-D055FE743EF2}" presName="compositeNode" presStyleCnt="0">
        <dgm:presLayoutVars>
          <dgm:bulletEnabled val="1"/>
        </dgm:presLayoutVars>
      </dgm:prSet>
      <dgm:spPr/>
    </dgm:pt>
    <dgm:pt modelId="{AB3E69B3-A058-45F3-9E6A-6758A33EFF4E}" type="pres">
      <dgm:prSet presAssocID="{F11CCF33-389A-4E6A-B290-D055FE743EF2}" presName="bgRect" presStyleLbl="node1" presStyleIdx="0" presStyleCnt="5" custScaleX="32675" custScaleY="104921" custLinFactNeighborX="-166" custLinFactNeighborY="5563"/>
      <dgm:spPr/>
    </dgm:pt>
    <dgm:pt modelId="{E01CDB04-BD4E-4346-9FAD-861958724EF9}" type="pres">
      <dgm:prSet presAssocID="{F11CCF33-389A-4E6A-B290-D055FE743EF2}" presName="parentNode" presStyleLbl="node1" presStyleIdx="0" presStyleCnt="5">
        <dgm:presLayoutVars>
          <dgm:chMax val="0"/>
          <dgm:bulletEnabled val="1"/>
        </dgm:presLayoutVars>
      </dgm:prSet>
      <dgm:spPr/>
    </dgm:pt>
    <dgm:pt modelId="{488CC876-762F-4601-8B80-3C8F2CF2FE32}" type="pres">
      <dgm:prSet presAssocID="{F11CCF33-389A-4E6A-B290-D055FE743EF2}" presName="childNode" presStyleLbl="node1" presStyleIdx="0" presStyleCnt="5">
        <dgm:presLayoutVars>
          <dgm:bulletEnabled val="1"/>
        </dgm:presLayoutVars>
      </dgm:prSet>
      <dgm:spPr/>
    </dgm:pt>
    <dgm:pt modelId="{143B41D4-0E42-454A-9A63-1C4E20AD207C}" type="pres">
      <dgm:prSet presAssocID="{BFAE5899-9092-4556-AF32-F8F9ECBF499A}" presName="hSp" presStyleCnt="0"/>
      <dgm:spPr/>
    </dgm:pt>
    <dgm:pt modelId="{123C3A1D-766D-4394-9203-4C2C4664641C}" type="pres">
      <dgm:prSet presAssocID="{BFAE5899-9092-4556-AF32-F8F9ECBF499A}" presName="vProcSp" presStyleCnt="0"/>
      <dgm:spPr/>
    </dgm:pt>
    <dgm:pt modelId="{CD0052C9-2FB8-4B17-8CED-AC811844B394}" type="pres">
      <dgm:prSet presAssocID="{BFAE5899-9092-4556-AF32-F8F9ECBF499A}" presName="vSp1" presStyleCnt="0"/>
      <dgm:spPr/>
    </dgm:pt>
    <dgm:pt modelId="{1A83535B-1258-4393-8904-B9EB94873DAE}" type="pres">
      <dgm:prSet presAssocID="{BFAE5899-9092-4556-AF32-F8F9ECBF499A}" presName="simulatedConn" presStyleLbl="solidFgAcc1" presStyleIdx="0" presStyleCnt="4"/>
      <dgm:spPr/>
    </dgm:pt>
    <dgm:pt modelId="{6070CD87-6EBD-4804-9BE8-9EAEECB42BDC}" type="pres">
      <dgm:prSet presAssocID="{BFAE5899-9092-4556-AF32-F8F9ECBF499A}" presName="vSp2" presStyleCnt="0"/>
      <dgm:spPr/>
    </dgm:pt>
    <dgm:pt modelId="{2D75209F-BE2F-4BEF-B9A0-42FC84FAFDF3}" type="pres">
      <dgm:prSet presAssocID="{BFAE5899-9092-4556-AF32-F8F9ECBF499A}" presName="sibTrans" presStyleCnt="0"/>
      <dgm:spPr/>
    </dgm:pt>
    <dgm:pt modelId="{29CDE454-E7F5-4C88-AA26-B3E4A263558B}" type="pres">
      <dgm:prSet presAssocID="{4D191582-1B14-47ED-97B7-9AF6CD24E1CB}" presName="compositeNode" presStyleCnt="0">
        <dgm:presLayoutVars>
          <dgm:bulletEnabled val="1"/>
        </dgm:presLayoutVars>
      </dgm:prSet>
      <dgm:spPr/>
    </dgm:pt>
    <dgm:pt modelId="{CD642D82-5C22-4968-BFC5-5A60A6C12E8C}" type="pres">
      <dgm:prSet presAssocID="{4D191582-1B14-47ED-97B7-9AF6CD24E1CB}" presName="bgRect" presStyleLbl="node1" presStyleIdx="1" presStyleCnt="5" custScaleX="33206" custLinFactNeighborX="851" custLinFactNeighborY="1772"/>
      <dgm:spPr/>
    </dgm:pt>
    <dgm:pt modelId="{739F4F43-AA68-410B-B1DD-604EBCA36424}" type="pres">
      <dgm:prSet presAssocID="{4D191582-1B14-47ED-97B7-9AF6CD24E1CB}" presName="parentNode" presStyleLbl="node1" presStyleIdx="1" presStyleCnt="5">
        <dgm:presLayoutVars>
          <dgm:chMax val="0"/>
          <dgm:bulletEnabled val="1"/>
        </dgm:presLayoutVars>
      </dgm:prSet>
      <dgm:spPr/>
    </dgm:pt>
    <dgm:pt modelId="{8C20C424-38E8-40EC-BC42-A6512984D694}" type="pres">
      <dgm:prSet presAssocID="{88CFB241-F34E-4EA9-A8CC-224B93E6DC6C}" presName="hSp" presStyleCnt="0"/>
      <dgm:spPr/>
    </dgm:pt>
    <dgm:pt modelId="{7E65CCFE-A694-4A99-9F77-7375FE02B68F}" type="pres">
      <dgm:prSet presAssocID="{88CFB241-F34E-4EA9-A8CC-224B93E6DC6C}" presName="vProcSp" presStyleCnt="0"/>
      <dgm:spPr/>
    </dgm:pt>
    <dgm:pt modelId="{2022D653-B1B1-4CEE-B4B0-2BAB89CEE377}" type="pres">
      <dgm:prSet presAssocID="{88CFB241-F34E-4EA9-A8CC-224B93E6DC6C}" presName="vSp1" presStyleCnt="0"/>
      <dgm:spPr/>
    </dgm:pt>
    <dgm:pt modelId="{BE3D8FAE-53CF-4794-AD19-3426F9B0BC09}" type="pres">
      <dgm:prSet presAssocID="{88CFB241-F34E-4EA9-A8CC-224B93E6DC6C}" presName="simulatedConn" presStyleLbl="solidFgAcc1" presStyleIdx="1" presStyleCnt="4"/>
      <dgm:spPr/>
    </dgm:pt>
    <dgm:pt modelId="{285CABC5-D4F2-4B6E-B505-561D3BE2A920}" type="pres">
      <dgm:prSet presAssocID="{88CFB241-F34E-4EA9-A8CC-224B93E6DC6C}" presName="vSp2" presStyleCnt="0"/>
      <dgm:spPr/>
    </dgm:pt>
    <dgm:pt modelId="{B6C681DA-3A57-4160-80BD-269F441DA507}" type="pres">
      <dgm:prSet presAssocID="{88CFB241-F34E-4EA9-A8CC-224B93E6DC6C}" presName="sibTrans" presStyleCnt="0"/>
      <dgm:spPr/>
    </dgm:pt>
    <dgm:pt modelId="{E9C685DC-045B-42F6-8B8D-4BF0E4207196}" type="pres">
      <dgm:prSet presAssocID="{21F7E32C-DB72-49EF-A6A5-9E8998F5603F}" presName="compositeNode" presStyleCnt="0">
        <dgm:presLayoutVars>
          <dgm:bulletEnabled val="1"/>
        </dgm:presLayoutVars>
      </dgm:prSet>
      <dgm:spPr/>
    </dgm:pt>
    <dgm:pt modelId="{4BBD7C0E-D840-4AAC-BBA6-4C7558167FED}" type="pres">
      <dgm:prSet presAssocID="{21F7E32C-DB72-49EF-A6A5-9E8998F5603F}" presName="bgRect" presStyleLbl="node1" presStyleIdx="2" presStyleCnt="5" custScaleX="31937" custScaleY="98187" custLinFactNeighborX="65" custLinFactNeighborY="708"/>
      <dgm:spPr/>
    </dgm:pt>
    <dgm:pt modelId="{B2C6B489-C87C-4B90-B11A-A73D32EE4392}" type="pres">
      <dgm:prSet presAssocID="{21F7E32C-DB72-49EF-A6A5-9E8998F5603F}" presName="parentNode" presStyleLbl="node1" presStyleIdx="2" presStyleCnt="5">
        <dgm:presLayoutVars>
          <dgm:chMax val="0"/>
          <dgm:bulletEnabled val="1"/>
        </dgm:presLayoutVars>
      </dgm:prSet>
      <dgm:spPr/>
    </dgm:pt>
    <dgm:pt modelId="{B09B9D24-C801-409B-8D3A-242B4288907F}" type="pres">
      <dgm:prSet presAssocID="{3B94DEDA-5CBB-45B4-B834-2F269A087200}" presName="hSp" presStyleCnt="0"/>
      <dgm:spPr/>
    </dgm:pt>
    <dgm:pt modelId="{ABDE72B1-4B74-4728-915F-43339D84C6EB}" type="pres">
      <dgm:prSet presAssocID="{3B94DEDA-5CBB-45B4-B834-2F269A087200}" presName="vProcSp" presStyleCnt="0"/>
      <dgm:spPr/>
    </dgm:pt>
    <dgm:pt modelId="{555B61C8-B074-493A-B520-5BC917EA25B2}" type="pres">
      <dgm:prSet presAssocID="{3B94DEDA-5CBB-45B4-B834-2F269A087200}" presName="vSp1" presStyleCnt="0"/>
      <dgm:spPr/>
    </dgm:pt>
    <dgm:pt modelId="{A01B6B5B-6DD2-4B56-A3BF-322A258E28EC}" type="pres">
      <dgm:prSet presAssocID="{3B94DEDA-5CBB-45B4-B834-2F269A087200}" presName="simulatedConn" presStyleLbl="solidFgAcc1" presStyleIdx="2" presStyleCnt="4" custLinFactNeighborY="0"/>
      <dgm:spPr/>
    </dgm:pt>
    <dgm:pt modelId="{A5BA09E3-9691-4F9F-B280-F9E8BB2BD842}" type="pres">
      <dgm:prSet presAssocID="{3B94DEDA-5CBB-45B4-B834-2F269A087200}" presName="vSp2" presStyleCnt="0"/>
      <dgm:spPr/>
    </dgm:pt>
    <dgm:pt modelId="{069E386F-3BCF-415F-A403-808DCAA15634}" type="pres">
      <dgm:prSet presAssocID="{3B94DEDA-5CBB-45B4-B834-2F269A087200}" presName="sibTrans" presStyleCnt="0"/>
      <dgm:spPr/>
    </dgm:pt>
    <dgm:pt modelId="{E37DDC9D-82E4-4EBA-AA62-E4E1E98E2928}" type="pres">
      <dgm:prSet presAssocID="{CDF810C0-EEC1-4695-A51B-22ED183186FA}" presName="compositeNode" presStyleCnt="0">
        <dgm:presLayoutVars>
          <dgm:bulletEnabled val="1"/>
        </dgm:presLayoutVars>
      </dgm:prSet>
      <dgm:spPr/>
    </dgm:pt>
    <dgm:pt modelId="{E9EA57CC-7BF0-4E25-8F48-548DA4CF9FFE}" type="pres">
      <dgm:prSet presAssocID="{CDF810C0-EEC1-4695-A51B-22ED183186FA}" presName="bgRect" presStyleLbl="node1" presStyleIdx="3" presStyleCnt="5" custScaleX="38239" custLinFactNeighborY="317"/>
      <dgm:spPr/>
    </dgm:pt>
    <dgm:pt modelId="{4DB46A52-2D1B-4F6D-9E5F-FD093CB59671}" type="pres">
      <dgm:prSet presAssocID="{CDF810C0-EEC1-4695-A51B-22ED183186FA}" presName="parentNode" presStyleLbl="node1" presStyleIdx="3" presStyleCnt="5">
        <dgm:presLayoutVars>
          <dgm:chMax val="0"/>
          <dgm:bulletEnabled val="1"/>
        </dgm:presLayoutVars>
      </dgm:prSet>
      <dgm:spPr/>
    </dgm:pt>
    <dgm:pt modelId="{E950CA85-66D3-462D-A4D5-E29656628C7F}" type="pres">
      <dgm:prSet presAssocID="{76B53A2E-1870-4C83-AF10-F43814D956CA}" presName="hSp" presStyleCnt="0"/>
      <dgm:spPr/>
    </dgm:pt>
    <dgm:pt modelId="{0332C45B-C407-428E-985C-ABAD303AA749}" type="pres">
      <dgm:prSet presAssocID="{76B53A2E-1870-4C83-AF10-F43814D956CA}" presName="vProcSp" presStyleCnt="0"/>
      <dgm:spPr/>
    </dgm:pt>
    <dgm:pt modelId="{7158F7CA-BB95-4CC6-B7BE-B6A6E6996E15}" type="pres">
      <dgm:prSet presAssocID="{76B53A2E-1870-4C83-AF10-F43814D956CA}" presName="vSp1" presStyleCnt="0"/>
      <dgm:spPr/>
    </dgm:pt>
    <dgm:pt modelId="{034CB300-385E-464B-AAA4-C7AE5F803E3A}" type="pres">
      <dgm:prSet presAssocID="{76B53A2E-1870-4C83-AF10-F43814D956CA}" presName="simulatedConn" presStyleLbl="solidFgAcc1" presStyleIdx="3" presStyleCnt="4"/>
      <dgm:spPr/>
    </dgm:pt>
    <dgm:pt modelId="{BDFD264A-CD39-4BA7-9A57-5698A05BAE03}" type="pres">
      <dgm:prSet presAssocID="{76B53A2E-1870-4C83-AF10-F43814D956CA}" presName="vSp2" presStyleCnt="0"/>
      <dgm:spPr/>
    </dgm:pt>
    <dgm:pt modelId="{5B542737-D0FA-40EF-965E-47ECDC0C73E2}" type="pres">
      <dgm:prSet presAssocID="{76B53A2E-1870-4C83-AF10-F43814D956CA}" presName="sibTrans" presStyleCnt="0"/>
      <dgm:spPr/>
    </dgm:pt>
    <dgm:pt modelId="{C98DB1BF-94F1-4F03-BD20-F0C9B7FC9866}" type="pres">
      <dgm:prSet presAssocID="{81EE5272-1B20-4D6F-9BD3-02161DC1EBF2}" presName="compositeNode" presStyleCnt="0">
        <dgm:presLayoutVars>
          <dgm:bulletEnabled val="1"/>
        </dgm:presLayoutVars>
      </dgm:prSet>
      <dgm:spPr/>
    </dgm:pt>
    <dgm:pt modelId="{465461AA-E95E-49B2-80A4-6F00A7203D39}" type="pres">
      <dgm:prSet presAssocID="{81EE5272-1B20-4D6F-9BD3-02161DC1EBF2}" presName="bgRect" presStyleLbl="node1" presStyleIdx="4" presStyleCnt="5" custScaleX="38124" custLinFactNeighborX="5401" custLinFactNeighborY="634"/>
      <dgm:spPr/>
    </dgm:pt>
    <dgm:pt modelId="{CBA3251B-F9B6-4F30-92F8-4114FF7E47FB}" type="pres">
      <dgm:prSet presAssocID="{81EE5272-1B20-4D6F-9BD3-02161DC1EBF2}" presName="parentNode" presStyleLbl="node1" presStyleIdx="4" presStyleCnt="5">
        <dgm:presLayoutVars>
          <dgm:chMax val="0"/>
          <dgm:bulletEnabled val="1"/>
        </dgm:presLayoutVars>
      </dgm:prSet>
      <dgm:spPr/>
    </dgm:pt>
  </dgm:ptLst>
  <dgm:cxnLst>
    <dgm:cxn modelId="{06007A0F-CA4A-4F5E-8EAB-5A6399B3904D}" type="presOf" srcId="{81EE5272-1B20-4D6F-9BD3-02161DC1EBF2}" destId="{465461AA-E95E-49B2-80A4-6F00A7203D39}" srcOrd="0" destOrd="0" presId="urn:microsoft.com/office/officeart/2005/8/layout/hProcess7"/>
    <dgm:cxn modelId="{FE411314-FC66-4BB9-A33F-337EF93AE9F3}" type="presOf" srcId="{4D191582-1B14-47ED-97B7-9AF6CD24E1CB}" destId="{739F4F43-AA68-410B-B1DD-604EBCA36424}" srcOrd="1" destOrd="0" presId="urn:microsoft.com/office/officeart/2005/8/layout/hProcess7"/>
    <dgm:cxn modelId="{EB7E8121-3534-406F-A992-5C94E20F0A52}" srcId="{6F835630-CAF5-4D60-8B1C-E9FD973ACABF}" destId="{21F7E32C-DB72-49EF-A6A5-9E8998F5603F}" srcOrd="2" destOrd="0" parTransId="{79CEFCD6-A9A7-4FA6-97E5-E505B0575133}" sibTransId="{3B94DEDA-5CBB-45B4-B834-2F269A087200}"/>
    <dgm:cxn modelId="{9D6F6022-9BEC-4078-9F57-B91E676D5B96}" type="presOf" srcId="{16938C30-7915-4CA2-A9D1-766384AC9533}" destId="{488CC876-762F-4601-8B80-3C8F2CF2FE32}" srcOrd="0" destOrd="0" presId="urn:microsoft.com/office/officeart/2005/8/layout/hProcess7"/>
    <dgm:cxn modelId="{A0E2DA34-1D36-4D3D-ACF8-FD7FC4490F47}" srcId="{6F835630-CAF5-4D60-8B1C-E9FD973ACABF}" destId="{F11CCF33-389A-4E6A-B290-D055FE743EF2}" srcOrd="0" destOrd="0" parTransId="{8F0D911B-7818-40B7-89D1-397D62C75006}" sibTransId="{BFAE5899-9092-4556-AF32-F8F9ECBF499A}"/>
    <dgm:cxn modelId="{ED024869-242B-4910-8199-C541542A7CCE}" type="presOf" srcId="{F11CCF33-389A-4E6A-B290-D055FE743EF2}" destId="{AB3E69B3-A058-45F3-9E6A-6758A33EFF4E}" srcOrd="0" destOrd="0" presId="urn:microsoft.com/office/officeart/2005/8/layout/hProcess7"/>
    <dgm:cxn modelId="{FB15486B-B2FB-4FF2-B532-10BC149783E5}" type="presOf" srcId="{CDF810C0-EEC1-4695-A51B-22ED183186FA}" destId="{4DB46A52-2D1B-4F6D-9E5F-FD093CB59671}" srcOrd="1" destOrd="0" presId="urn:microsoft.com/office/officeart/2005/8/layout/hProcess7"/>
    <dgm:cxn modelId="{BD4CE64D-F17E-442C-86B2-EACA0844A315}" type="presOf" srcId="{4D191582-1B14-47ED-97B7-9AF6CD24E1CB}" destId="{CD642D82-5C22-4968-BFC5-5A60A6C12E8C}" srcOrd="0" destOrd="0" presId="urn:microsoft.com/office/officeart/2005/8/layout/hProcess7"/>
    <dgm:cxn modelId="{AA291370-6CD5-4C13-BE9C-6817FED8657D}" type="presOf" srcId="{21F7E32C-DB72-49EF-A6A5-9E8998F5603F}" destId="{B2C6B489-C87C-4B90-B11A-A73D32EE4392}" srcOrd="1" destOrd="0" presId="urn:microsoft.com/office/officeart/2005/8/layout/hProcess7"/>
    <dgm:cxn modelId="{09055E50-5C52-4749-BE86-D49D9ECE423E}" type="presOf" srcId="{81EE5272-1B20-4D6F-9BD3-02161DC1EBF2}" destId="{CBA3251B-F9B6-4F30-92F8-4114FF7E47FB}" srcOrd="1" destOrd="0" presId="urn:microsoft.com/office/officeart/2005/8/layout/hProcess7"/>
    <dgm:cxn modelId="{33B97E72-BAA4-4941-A35E-DE34319B90F4}" srcId="{6F835630-CAF5-4D60-8B1C-E9FD973ACABF}" destId="{4D191582-1B14-47ED-97B7-9AF6CD24E1CB}" srcOrd="1" destOrd="0" parTransId="{C18D0FFE-9AAB-451A-BB40-C2E10EF27CA4}" sibTransId="{88CFB241-F34E-4EA9-A8CC-224B93E6DC6C}"/>
    <dgm:cxn modelId="{8A13F37F-2032-43F9-A3B3-091AAFC6A7F4}" srcId="{6F835630-CAF5-4D60-8B1C-E9FD973ACABF}" destId="{81EE5272-1B20-4D6F-9BD3-02161DC1EBF2}" srcOrd="4" destOrd="0" parTransId="{A1230D05-7333-41A2-9F7D-BD6188DF1B9C}" sibTransId="{8BA8DF60-9BE2-42BE-A667-FD7A18A85F15}"/>
    <dgm:cxn modelId="{C2627087-75F5-4ABB-8665-8FFA2F927BFE}" srcId="{6F835630-CAF5-4D60-8B1C-E9FD973ACABF}" destId="{CDF810C0-EEC1-4695-A51B-22ED183186FA}" srcOrd="3" destOrd="0" parTransId="{3D52CCFD-8930-48DE-8B59-50AAA1E63A9D}" sibTransId="{76B53A2E-1870-4C83-AF10-F43814D956CA}"/>
    <dgm:cxn modelId="{8A88418B-5E47-4FF0-AF41-C7B46A1D4C88}" type="presOf" srcId="{F11CCF33-389A-4E6A-B290-D055FE743EF2}" destId="{E01CDB04-BD4E-4346-9FAD-861958724EF9}" srcOrd="1" destOrd="0" presId="urn:microsoft.com/office/officeart/2005/8/layout/hProcess7"/>
    <dgm:cxn modelId="{C87DBDB2-43C2-4B5A-85A3-DF15B9F1302F}" type="presOf" srcId="{CDF810C0-EEC1-4695-A51B-22ED183186FA}" destId="{E9EA57CC-7BF0-4E25-8F48-548DA4CF9FFE}" srcOrd="0" destOrd="0" presId="urn:microsoft.com/office/officeart/2005/8/layout/hProcess7"/>
    <dgm:cxn modelId="{8CF6FAB6-3CCB-4B3D-A6E3-AFFCA09CFAFA}" type="presOf" srcId="{21F7E32C-DB72-49EF-A6A5-9E8998F5603F}" destId="{4BBD7C0E-D840-4AAC-BBA6-4C7558167FED}" srcOrd="0" destOrd="0" presId="urn:microsoft.com/office/officeart/2005/8/layout/hProcess7"/>
    <dgm:cxn modelId="{3D52B6DF-14B7-4D5B-A2A0-FF42A35727DB}" srcId="{F11CCF33-389A-4E6A-B290-D055FE743EF2}" destId="{16938C30-7915-4CA2-A9D1-766384AC9533}" srcOrd="0" destOrd="0" parTransId="{CA7DD152-93AB-44E0-9C3A-1038B10B9F8C}" sibTransId="{F0ACDA91-FF07-4BE8-8376-A04F1DA2D8A3}"/>
    <dgm:cxn modelId="{CC87F4E9-927C-4F54-BE2F-6C3F7844DCDF}" type="presOf" srcId="{6F835630-CAF5-4D60-8B1C-E9FD973ACABF}" destId="{815888C6-CC6D-4C01-ACC5-94E41AC023F7}" srcOrd="0" destOrd="0" presId="urn:microsoft.com/office/officeart/2005/8/layout/hProcess7"/>
    <dgm:cxn modelId="{6D29346E-014B-4563-821E-BC8CFDA336CB}" type="presParOf" srcId="{815888C6-CC6D-4C01-ACC5-94E41AC023F7}" destId="{D7825575-D5ED-4049-9EA4-1FF82071CCC6}" srcOrd="0" destOrd="0" presId="urn:microsoft.com/office/officeart/2005/8/layout/hProcess7"/>
    <dgm:cxn modelId="{18EFC169-F54E-4165-AD38-6C16E7DBD615}" type="presParOf" srcId="{D7825575-D5ED-4049-9EA4-1FF82071CCC6}" destId="{AB3E69B3-A058-45F3-9E6A-6758A33EFF4E}" srcOrd="0" destOrd="0" presId="urn:microsoft.com/office/officeart/2005/8/layout/hProcess7"/>
    <dgm:cxn modelId="{6C006733-9DA5-4765-8F13-DB6CDA754759}" type="presParOf" srcId="{D7825575-D5ED-4049-9EA4-1FF82071CCC6}" destId="{E01CDB04-BD4E-4346-9FAD-861958724EF9}" srcOrd="1" destOrd="0" presId="urn:microsoft.com/office/officeart/2005/8/layout/hProcess7"/>
    <dgm:cxn modelId="{8FB04C92-CF32-4169-A587-395A7CC550A7}" type="presParOf" srcId="{D7825575-D5ED-4049-9EA4-1FF82071CCC6}" destId="{488CC876-762F-4601-8B80-3C8F2CF2FE32}" srcOrd="2" destOrd="0" presId="urn:microsoft.com/office/officeart/2005/8/layout/hProcess7"/>
    <dgm:cxn modelId="{00E81A30-4986-418C-BFCD-5345BDECFA91}" type="presParOf" srcId="{815888C6-CC6D-4C01-ACC5-94E41AC023F7}" destId="{143B41D4-0E42-454A-9A63-1C4E20AD207C}" srcOrd="1" destOrd="0" presId="urn:microsoft.com/office/officeart/2005/8/layout/hProcess7"/>
    <dgm:cxn modelId="{27E47596-C877-4240-8410-6390AD9E0DAD}" type="presParOf" srcId="{815888C6-CC6D-4C01-ACC5-94E41AC023F7}" destId="{123C3A1D-766D-4394-9203-4C2C4664641C}" srcOrd="2" destOrd="0" presId="urn:microsoft.com/office/officeart/2005/8/layout/hProcess7"/>
    <dgm:cxn modelId="{727DFD42-D813-4EE7-86B4-A1A901B0EE95}" type="presParOf" srcId="{123C3A1D-766D-4394-9203-4C2C4664641C}" destId="{CD0052C9-2FB8-4B17-8CED-AC811844B394}" srcOrd="0" destOrd="0" presId="urn:microsoft.com/office/officeart/2005/8/layout/hProcess7"/>
    <dgm:cxn modelId="{9E739847-C833-4D50-A83F-F2BC6DD1CB3B}" type="presParOf" srcId="{123C3A1D-766D-4394-9203-4C2C4664641C}" destId="{1A83535B-1258-4393-8904-B9EB94873DAE}" srcOrd="1" destOrd="0" presId="urn:microsoft.com/office/officeart/2005/8/layout/hProcess7"/>
    <dgm:cxn modelId="{B33B1825-D23F-439B-959C-4A89BD54A96C}" type="presParOf" srcId="{123C3A1D-766D-4394-9203-4C2C4664641C}" destId="{6070CD87-6EBD-4804-9BE8-9EAEECB42BDC}" srcOrd="2" destOrd="0" presId="urn:microsoft.com/office/officeart/2005/8/layout/hProcess7"/>
    <dgm:cxn modelId="{842A2BEA-0DBC-4769-897F-65BFEB5F0334}" type="presParOf" srcId="{815888C6-CC6D-4C01-ACC5-94E41AC023F7}" destId="{2D75209F-BE2F-4BEF-B9A0-42FC84FAFDF3}" srcOrd="3" destOrd="0" presId="urn:microsoft.com/office/officeart/2005/8/layout/hProcess7"/>
    <dgm:cxn modelId="{772D89DB-98AA-4CE2-80A6-7830FB145B85}" type="presParOf" srcId="{815888C6-CC6D-4C01-ACC5-94E41AC023F7}" destId="{29CDE454-E7F5-4C88-AA26-B3E4A263558B}" srcOrd="4" destOrd="0" presId="urn:microsoft.com/office/officeart/2005/8/layout/hProcess7"/>
    <dgm:cxn modelId="{A8A7D850-F240-47C3-A56D-B17BF40A1EFD}" type="presParOf" srcId="{29CDE454-E7F5-4C88-AA26-B3E4A263558B}" destId="{CD642D82-5C22-4968-BFC5-5A60A6C12E8C}" srcOrd="0" destOrd="0" presId="urn:microsoft.com/office/officeart/2005/8/layout/hProcess7"/>
    <dgm:cxn modelId="{9089CD07-72D6-4852-847F-25AF88FD1AF8}" type="presParOf" srcId="{29CDE454-E7F5-4C88-AA26-B3E4A263558B}" destId="{739F4F43-AA68-410B-B1DD-604EBCA36424}" srcOrd="1" destOrd="0" presId="urn:microsoft.com/office/officeart/2005/8/layout/hProcess7"/>
    <dgm:cxn modelId="{FAC5F07E-71C4-4F12-A398-24F9EC5914C4}" type="presParOf" srcId="{815888C6-CC6D-4C01-ACC5-94E41AC023F7}" destId="{8C20C424-38E8-40EC-BC42-A6512984D694}" srcOrd="5" destOrd="0" presId="urn:microsoft.com/office/officeart/2005/8/layout/hProcess7"/>
    <dgm:cxn modelId="{48983026-B625-480E-8566-16D7046742F8}" type="presParOf" srcId="{815888C6-CC6D-4C01-ACC5-94E41AC023F7}" destId="{7E65CCFE-A694-4A99-9F77-7375FE02B68F}" srcOrd="6" destOrd="0" presId="urn:microsoft.com/office/officeart/2005/8/layout/hProcess7"/>
    <dgm:cxn modelId="{F62D52B5-932D-4C91-BC6F-B127A8B8C022}" type="presParOf" srcId="{7E65CCFE-A694-4A99-9F77-7375FE02B68F}" destId="{2022D653-B1B1-4CEE-B4B0-2BAB89CEE377}" srcOrd="0" destOrd="0" presId="urn:microsoft.com/office/officeart/2005/8/layout/hProcess7"/>
    <dgm:cxn modelId="{54E778EC-DD9D-4CB7-9CFB-36BFB803E29C}" type="presParOf" srcId="{7E65CCFE-A694-4A99-9F77-7375FE02B68F}" destId="{BE3D8FAE-53CF-4794-AD19-3426F9B0BC09}" srcOrd="1" destOrd="0" presId="urn:microsoft.com/office/officeart/2005/8/layout/hProcess7"/>
    <dgm:cxn modelId="{D77837B2-CCA4-4DDA-AA32-EC2311F04E94}" type="presParOf" srcId="{7E65CCFE-A694-4A99-9F77-7375FE02B68F}" destId="{285CABC5-D4F2-4B6E-B505-561D3BE2A920}" srcOrd="2" destOrd="0" presId="urn:microsoft.com/office/officeart/2005/8/layout/hProcess7"/>
    <dgm:cxn modelId="{E15BDAEA-BF8F-4C6E-96D7-0AC6D0669A99}" type="presParOf" srcId="{815888C6-CC6D-4C01-ACC5-94E41AC023F7}" destId="{B6C681DA-3A57-4160-80BD-269F441DA507}" srcOrd="7" destOrd="0" presId="urn:microsoft.com/office/officeart/2005/8/layout/hProcess7"/>
    <dgm:cxn modelId="{847692DD-497F-4AA5-B634-E2EA01BE4523}" type="presParOf" srcId="{815888C6-CC6D-4C01-ACC5-94E41AC023F7}" destId="{E9C685DC-045B-42F6-8B8D-4BF0E4207196}" srcOrd="8" destOrd="0" presId="urn:microsoft.com/office/officeart/2005/8/layout/hProcess7"/>
    <dgm:cxn modelId="{E28BEC83-B978-47EA-8DC6-2E7E1BEF2B58}" type="presParOf" srcId="{E9C685DC-045B-42F6-8B8D-4BF0E4207196}" destId="{4BBD7C0E-D840-4AAC-BBA6-4C7558167FED}" srcOrd="0" destOrd="0" presId="urn:microsoft.com/office/officeart/2005/8/layout/hProcess7"/>
    <dgm:cxn modelId="{0F42B8BA-D4FE-4725-8B80-CA41F5D1148C}" type="presParOf" srcId="{E9C685DC-045B-42F6-8B8D-4BF0E4207196}" destId="{B2C6B489-C87C-4B90-B11A-A73D32EE4392}" srcOrd="1" destOrd="0" presId="urn:microsoft.com/office/officeart/2005/8/layout/hProcess7"/>
    <dgm:cxn modelId="{BCBC52CA-37F2-490A-AE2B-F2BB22C7B444}" type="presParOf" srcId="{815888C6-CC6D-4C01-ACC5-94E41AC023F7}" destId="{B09B9D24-C801-409B-8D3A-242B4288907F}" srcOrd="9" destOrd="0" presId="urn:microsoft.com/office/officeart/2005/8/layout/hProcess7"/>
    <dgm:cxn modelId="{0C9FB358-BDF8-448C-8EF8-77EC94483E5B}" type="presParOf" srcId="{815888C6-CC6D-4C01-ACC5-94E41AC023F7}" destId="{ABDE72B1-4B74-4728-915F-43339D84C6EB}" srcOrd="10" destOrd="0" presId="urn:microsoft.com/office/officeart/2005/8/layout/hProcess7"/>
    <dgm:cxn modelId="{7CBAF2FA-5E66-46EB-B8EB-0AA1FD027E93}" type="presParOf" srcId="{ABDE72B1-4B74-4728-915F-43339D84C6EB}" destId="{555B61C8-B074-493A-B520-5BC917EA25B2}" srcOrd="0" destOrd="0" presId="urn:microsoft.com/office/officeart/2005/8/layout/hProcess7"/>
    <dgm:cxn modelId="{A733395C-67F8-49FA-8152-08EFC07B26F2}" type="presParOf" srcId="{ABDE72B1-4B74-4728-915F-43339D84C6EB}" destId="{A01B6B5B-6DD2-4B56-A3BF-322A258E28EC}" srcOrd="1" destOrd="0" presId="urn:microsoft.com/office/officeart/2005/8/layout/hProcess7"/>
    <dgm:cxn modelId="{EA3C723C-75B9-4F4C-9B31-E3022392DDCE}" type="presParOf" srcId="{ABDE72B1-4B74-4728-915F-43339D84C6EB}" destId="{A5BA09E3-9691-4F9F-B280-F9E8BB2BD842}" srcOrd="2" destOrd="0" presId="urn:microsoft.com/office/officeart/2005/8/layout/hProcess7"/>
    <dgm:cxn modelId="{AE24CEE3-C143-490D-9E99-67635A05D10C}" type="presParOf" srcId="{815888C6-CC6D-4C01-ACC5-94E41AC023F7}" destId="{069E386F-3BCF-415F-A403-808DCAA15634}" srcOrd="11" destOrd="0" presId="urn:microsoft.com/office/officeart/2005/8/layout/hProcess7"/>
    <dgm:cxn modelId="{46AFD030-4F90-4C01-A0C2-458A7236EDC2}" type="presParOf" srcId="{815888C6-CC6D-4C01-ACC5-94E41AC023F7}" destId="{E37DDC9D-82E4-4EBA-AA62-E4E1E98E2928}" srcOrd="12" destOrd="0" presId="urn:microsoft.com/office/officeart/2005/8/layout/hProcess7"/>
    <dgm:cxn modelId="{CBC67EF6-6067-4654-A85B-C8AFEFDA9ACD}" type="presParOf" srcId="{E37DDC9D-82E4-4EBA-AA62-E4E1E98E2928}" destId="{E9EA57CC-7BF0-4E25-8F48-548DA4CF9FFE}" srcOrd="0" destOrd="0" presId="urn:microsoft.com/office/officeart/2005/8/layout/hProcess7"/>
    <dgm:cxn modelId="{08026497-E571-43A6-8DE8-CABF1306B7DA}" type="presParOf" srcId="{E37DDC9D-82E4-4EBA-AA62-E4E1E98E2928}" destId="{4DB46A52-2D1B-4F6D-9E5F-FD093CB59671}" srcOrd="1" destOrd="0" presId="urn:microsoft.com/office/officeart/2005/8/layout/hProcess7"/>
    <dgm:cxn modelId="{F9DE5797-1650-4FF4-8F25-D1B137B52BA0}" type="presParOf" srcId="{815888C6-CC6D-4C01-ACC5-94E41AC023F7}" destId="{E950CA85-66D3-462D-A4D5-E29656628C7F}" srcOrd="13" destOrd="0" presId="urn:microsoft.com/office/officeart/2005/8/layout/hProcess7"/>
    <dgm:cxn modelId="{5E971EE9-465A-489F-A4C2-A47ABF82A750}" type="presParOf" srcId="{815888C6-CC6D-4C01-ACC5-94E41AC023F7}" destId="{0332C45B-C407-428E-985C-ABAD303AA749}" srcOrd="14" destOrd="0" presId="urn:microsoft.com/office/officeart/2005/8/layout/hProcess7"/>
    <dgm:cxn modelId="{A3D6646E-E92C-4FBC-BD04-10D7DDBECE39}" type="presParOf" srcId="{0332C45B-C407-428E-985C-ABAD303AA749}" destId="{7158F7CA-BB95-4CC6-B7BE-B6A6E6996E15}" srcOrd="0" destOrd="0" presId="urn:microsoft.com/office/officeart/2005/8/layout/hProcess7"/>
    <dgm:cxn modelId="{608BD0E1-8712-400B-AD23-3405F7CF58A2}" type="presParOf" srcId="{0332C45B-C407-428E-985C-ABAD303AA749}" destId="{034CB300-385E-464B-AAA4-C7AE5F803E3A}" srcOrd="1" destOrd="0" presId="urn:microsoft.com/office/officeart/2005/8/layout/hProcess7"/>
    <dgm:cxn modelId="{551A278C-ACC9-4C11-9C05-5192C49106E8}" type="presParOf" srcId="{0332C45B-C407-428E-985C-ABAD303AA749}" destId="{BDFD264A-CD39-4BA7-9A57-5698A05BAE03}" srcOrd="2" destOrd="0" presId="urn:microsoft.com/office/officeart/2005/8/layout/hProcess7"/>
    <dgm:cxn modelId="{9EBDF2B5-6197-4935-B778-D5DE28D93E69}" type="presParOf" srcId="{815888C6-CC6D-4C01-ACC5-94E41AC023F7}" destId="{5B542737-D0FA-40EF-965E-47ECDC0C73E2}" srcOrd="15" destOrd="0" presId="urn:microsoft.com/office/officeart/2005/8/layout/hProcess7"/>
    <dgm:cxn modelId="{2C0BD1FE-1299-4DDD-9D6B-94806E440B39}" type="presParOf" srcId="{815888C6-CC6D-4C01-ACC5-94E41AC023F7}" destId="{C98DB1BF-94F1-4F03-BD20-F0C9B7FC9866}" srcOrd="16" destOrd="0" presId="urn:microsoft.com/office/officeart/2005/8/layout/hProcess7"/>
    <dgm:cxn modelId="{E7479BA2-1E34-4F49-9552-9A7C89B9015E}" type="presParOf" srcId="{C98DB1BF-94F1-4F03-BD20-F0C9B7FC9866}" destId="{465461AA-E95E-49B2-80A4-6F00A7203D39}" srcOrd="0" destOrd="0" presId="urn:microsoft.com/office/officeart/2005/8/layout/hProcess7"/>
    <dgm:cxn modelId="{92A063C3-C8B8-411D-9487-80BF860CC2E5}" type="presParOf" srcId="{C98DB1BF-94F1-4F03-BD20-F0C9B7FC9866}" destId="{CBA3251B-F9B6-4F30-92F8-4114FF7E47FB}"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4E752-D175-4BE1-8DBF-3368C461BFB7}">
      <dsp:nvSpPr>
        <dsp:cNvPr id="0" name=""/>
        <dsp:cNvSpPr/>
      </dsp:nvSpPr>
      <dsp:spPr>
        <a:xfrm>
          <a:off x="5039238" y="3918129"/>
          <a:ext cx="2744866" cy="1337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Two or more researchers  applying same methods to the same data set</a:t>
          </a:r>
        </a:p>
      </dsp:txBody>
      <dsp:txXfrm>
        <a:off x="5892085" y="4281969"/>
        <a:ext cx="1862632" cy="944585"/>
      </dsp:txXfrm>
    </dsp:sp>
    <dsp:sp modelId="{DD080E89-04FD-4111-8830-E1D4EFBAAD08}">
      <dsp:nvSpPr>
        <dsp:cNvPr id="0" name=""/>
        <dsp:cNvSpPr/>
      </dsp:nvSpPr>
      <dsp:spPr>
        <a:xfrm>
          <a:off x="385439" y="3892094"/>
          <a:ext cx="3317572" cy="1319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Two or more theories to interpret findings</a:t>
          </a:r>
        </a:p>
      </dsp:txBody>
      <dsp:txXfrm>
        <a:off x="414417" y="4250865"/>
        <a:ext cx="2264344" cy="931423"/>
      </dsp:txXfrm>
    </dsp:sp>
    <dsp:sp modelId="{FD99516E-2081-4623-A197-368C3881E444}">
      <dsp:nvSpPr>
        <dsp:cNvPr id="0" name=""/>
        <dsp:cNvSpPr/>
      </dsp:nvSpPr>
      <dsp:spPr>
        <a:xfrm>
          <a:off x="5073260" y="312878"/>
          <a:ext cx="2676821" cy="11082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Dialect: describing variation </a:t>
          </a:r>
        </a:p>
      </dsp:txBody>
      <dsp:txXfrm>
        <a:off x="5900651" y="337222"/>
        <a:ext cx="1825087" cy="782474"/>
      </dsp:txXfrm>
    </dsp:sp>
    <dsp:sp modelId="{ACCF5D4C-0304-4963-A047-FD59F9CB3081}">
      <dsp:nvSpPr>
        <dsp:cNvPr id="0" name=""/>
        <dsp:cNvSpPr/>
      </dsp:nvSpPr>
      <dsp:spPr>
        <a:xfrm>
          <a:off x="343895" y="340509"/>
          <a:ext cx="3400660" cy="10529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Diachronic: same method  to data sets from different times</a:t>
          </a:r>
        </a:p>
      </dsp:txBody>
      <dsp:txXfrm>
        <a:off x="367025" y="363639"/>
        <a:ext cx="2334202" cy="743456"/>
      </dsp:txXfrm>
    </dsp:sp>
    <dsp:sp modelId="{D3F76429-22D8-4EAB-A932-14ECC29FB8CF}">
      <dsp:nvSpPr>
        <dsp:cNvPr id="0" name=""/>
        <dsp:cNvSpPr/>
      </dsp:nvSpPr>
      <dsp:spPr>
        <a:xfrm>
          <a:off x="1663530" y="301872"/>
          <a:ext cx="2346282" cy="2346282"/>
        </a:xfrm>
        <a:prstGeom prst="pieWedg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Time</a:t>
          </a:r>
        </a:p>
      </dsp:txBody>
      <dsp:txXfrm>
        <a:off x="2350740" y="989082"/>
        <a:ext cx="1659072" cy="1659072"/>
      </dsp:txXfrm>
    </dsp:sp>
    <dsp:sp modelId="{A05AEB53-234E-4FFC-88BF-0F4FCD0D2C9F}">
      <dsp:nvSpPr>
        <dsp:cNvPr id="0" name=""/>
        <dsp:cNvSpPr/>
      </dsp:nvSpPr>
      <dsp:spPr>
        <a:xfrm rot="5400000">
          <a:off x="4118186" y="308864"/>
          <a:ext cx="2346282" cy="2346282"/>
        </a:xfrm>
        <a:prstGeom prst="pieWedge">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Space </a:t>
          </a:r>
        </a:p>
      </dsp:txBody>
      <dsp:txXfrm rot="-5400000">
        <a:off x="4118186" y="996074"/>
        <a:ext cx="1659072" cy="1659072"/>
      </dsp:txXfrm>
    </dsp:sp>
    <dsp:sp modelId="{03DEACF4-A164-4961-B474-0E053CE706D1}">
      <dsp:nvSpPr>
        <dsp:cNvPr id="0" name=""/>
        <dsp:cNvSpPr/>
      </dsp:nvSpPr>
      <dsp:spPr>
        <a:xfrm rot="10800000">
          <a:off x="4118186" y="2763520"/>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investigator</a:t>
          </a:r>
        </a:p>
      </dsp:txBody>
      <dsp:txXfrm rot="10800000">
        <a:off x="4118186" y="2763520"/>
        <a:ext cx="1659072" cy="1659072"/>
      </dsp:txXfrm>
    </dsp:sp>
    <dsp:sp modelId="{154D160E-CED6-45C2-B638-05F3A379F78E}">
      <dsp:nvSpPr>
        <dsp:cNvPr id="0" name=""/>
        <dsp:cNvSpPr/>
      </dsp:nvSpPr>
      <dsp:spPr>
        <a:xfrm rot="16200000">
          <a:off x="1663530" y="2763520"/>
          <a:ext cx="2346282" cy="2346282"/>
        </a:xfrm>
        <a:prstGeom prst="pieWedg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theoretical</a:t>
          </a:r>
        </a:p>
      </dsp:txBody>
      <dsp:txXfrm rot="5400000">
        <a:off x="2350740" y="2763520"/>
        <a:ext cx="1659072" cy="1659072"/>
      </dsp:txXfrm>
    </dsp:sp>
    <dsp:sp modelId="{02AFB571-D425-4482-883E-29C7C79A499E}">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5ECBE-09E9-45B2-9B22-ABC5FA69E801}">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E69B3-A058-45F3-9E6A-6758A33EFF4E}">
      <dsp:nvSpPr>
        <dsp:cNvPr id="0" name=""/>
        <dsp:cNvSpPr/>
      </dsp:nvSpPr>
      <dsp:spPr>
        <a:xfrm>
          <a:off x="0" y="-107064"/>
          <a:ext cx="1698446" cy="4565467"/>
        </a:xfrm>
        <a:prstGeom prst="roundRect">
          <a:avLst>
            <a:gd name="adj" fmla="val 5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Cross checking  to search for </a:t>
          </a:r>
          <a:r>
            <a:rPr lang="en-US" sz="1600" kern="1200" dirty="0"/>
            <a:t>irregularities</a:t>
          </a:r>
        </a:p>
      </dsp:txBody>
      <dsp:txXfrm rot="16200000">
        <a:off x="-1701996" y="1594932"/>
        <a:ext cx="3743683" cy="339689"/>
      </dsp:txXfrm>
    </dsp:sp>
    <dsp:sp modelId="{488CC876-762F-4601-8B80-3C8F2CF2FE32}">
      <dsp:nvSpPr>
        <dsp:cNvPr id="0" name=""/>
        <dsp:cNvSpPr/>
      </dsp:nvSpPr>
      <dsp:spPr>
        <a:xfrm>
          <a:off x="593406" y="-107064"/>
          <a:ext cx="1265342" cy="45654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593406" y="-107064"/>
        <a:ext cx="1265342" cy="4565467"/>
      </dsp:txXfrm>
    </dsp:sp>
    <dsp:sp modelId="{CD642D82-5C22-4968-BFC5-5A60A6C12E8C}">
      <dsp:nvSpPr>
        <dsp:cNvPr id="0" name=""/>
        <dsp:cNvSpPr/>
      </dsp:nvSpPr>
      <dsp:spPr>
        <a:xfrm>
          <a:off x="2088473" y="-29958"/>
          <a:ext cx="1726048" cy="4351338"/>
        </a:xfrm>
        <a:prstGeom prst="roundRect">
          <a:avLst>
            <a:gd name="adj" fmla="val 5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t>Evidence for the validity of the findings </a:t>
          </a:r>
        </a:p>
      </dsp:txBody>
      <dsp:txXfrm rot="16200000">
        <a:off x="477029" y="1581484"/>
        <a:ext cx="3568097" cy="345209"/>
      </dsp:txXfrm>
    </dsp:sp>
    <dsp:sp modelId="{1A83535B-1258-4393-8904-B9EB94873DAE}">
      <dsp:nvSpPr>
        <dsp:cNvPr id="0" name=""/>
        <dsp:cNvSpPr/>
      </dsp:nvSpPr>
      <dsp:spPr>
        <a:xfrm rot="5400000">
          <a:off x="1750332" y="3235201"/>
          <a:ext cx="639791" cy="77970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D7C0E-D840-4AAC-BBA6-4C7558167FED}">
      <dsp:nvSpPr>
        <dsp:cNvPr id="0" name=""/>
        <dsp:cNvSpPr/>
      </dsp:nvSpPr>
      <dsp:spPr>
        <a:xfrm>
          <a:off x="3955595" y="-76257"/>
          <a:ext cx="1660085" cy="4272448"/>
        </a:xfrm>
        <a:prstGeom prst="roundRect">
          <a:avLst>
            <a:gd name="adj" fmla="val 5000"/>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t>Reliability of the methods and findings</a:t>
          </a:r>
        </a:p>
      </dsp:txBody>
      <dsp:txXfrm rot="16200000">
        <a:off x="2369900" y="1509438"/>
        <a:ext cx="3503407" cy="332017"/>
      </dsp:txXfrm>
    </dsp:sp>
    <dsp:sp modelId="{BE3D8FAE-53CF-4794-AD19-3426F9B0BC09}">
      <dsp:nvSpPr>
        <dsp:cNvPr id="0" name=""/>
        <dsp:cNvSpPr/>
      </dsp:nvSpPr>
      <dsp:spPr>
        <a:xfrm rot="5400000">
          <a:off x="3658311" y="3235201"/>
          <a:ext cx="639791" cy="77970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A57CC-7BF0-4E25-8F48-548DA4CF9FFE}">
      <dsp:nvSpPr>
        <dsp:cNvPr id="0" name=""/>
        <dsp:cNvSpPr/>
      </dsp:nvSpPr>
      <dsp:spPr>
        <a:xfrm>
          <a:off x="5794232" y="-93270"/>
          <a:ext cx="1987663" cy="4351338"/>
        </a:xfrm>
        <a:prstGeom prst="roundRect">
          <a:avLst>
            <a:gd name="adj" fmla="val 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t>Opportunities for more robust  interpretations </a:t>
          </a:r>
        </a:p>
      </dsp:txBody>
      <dsp:txXfrm rot="16200000">
        <a:off x="4208949" y="1492011"/>
        <a:ext cx="3568097" cy="397532"/>
      </dsp:txXfrm>
    </dsp:sp>
    <dsp:sp modelId="{A01B6B5B-6DD2-4B56-A3BF-322A258E28EC}">
      <dsp:nvSpPr>
        <dsp:cNvPr id="0" name=""/>
        <dsp:cNvSpPr/>
      </dsp:nvSpPr>
      <dsp:spPr>
        <a:xfrm rot="5400000">
          <a:off x="5500326" y="3235201"/>
          <a:ext cx="639791" cy="77970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5461AA-E95E-49B2-80A4-6F00A7203D39}">
      <dsp:nvSpPr>
        <dsp:cNvPr id="0" name=""/>
        <dsp:cNvSpPr/>
      </dsp:nvSpPr>
      <dsp:spPr>
        <a:xfrm>
          <a:off x="7967384" y="-79477"/>
          <a:ext cx="1981685" cy="4351338"/>
        </a:xfrm>
        <a:prstGeom prst="roundRect">
          <a:avLst>
            <a:gd name="adj" fmla="val 5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t>Increased collaboration among scholars with different theoretical orientation a</a:t>
          </a:r>
          <a:r>
            <a:rPr lang="en-US" sz="800" kern="1200" dirty="0"/>
            <a:t>nd </a:t>
          </a:r>
          <a:r>
            <a:rPr lang="en-US" sz="1800" kern="1200" dirty="0"/>
            <a:t>/or methodological expertise</a:t>
          </a:r>
        </a:p>
      </dsp:txBody>
      <dsp:txXfrm rot="16200000">
        <a:off x="6381504" y="1506402"/>
        <a:ext cx="3568097" cy="396337"/>
      </dsp:txXfrm>
    </dsp:sp>
    <dsp:sp modelId="{034CB300-385E-464B-AAA4-C7AE5F803E3A}">
      <dsp:nvSpPr>
        <dsp:cNvPr id="0" name=""/>
        <dsp:cNvSpPr/>
      </dsp:nvSpPr>
      <dsp:spPr>
        <a:xfrm rot="5400000">
          <a:off x="7669919" y="3235201"/>
          <a:ext cx="639791" cy="77970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A6A0-C4CD-461E-ABEF-6F8B3AD38F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334DB-D1D3-4901-A35C-B1812A26B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71496E-1A93-4936-9EA8-E537E4FA37C4}"/>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5" name="Footer Placeholder 4">
            <a:extLst>
              <a:ext uri="{FF2B5EF4-FFF2-40B4-BE49-F238E27FC236}">
                <a16:creationId xmlns:a16="http://schemas.microsoft.com/office/drawing/2014/main" id="{5C69073A-3C2E-4804-A745-73EA2D8DD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DA75F-E726-44A2-90FE-EB62EB6EF65F}"/>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318799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FB53-6A6A-4F1A-8652-D0CB4A01F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B68BB-CD98-4A38-998C-62B59F5A7F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8AF1F-44B0-4300-8901-12C32CD76973}"/>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5" name="Footer Placeholder 4">
            <a:extLst>
              <a:ext uri="{FF2B5EF4-FFF2-40B4-BE49-F238E27FC236}">
                <a16:creationId xmlns:a16="http://schemas.microsoft.com/office/drawing/2014/main" id="{8EC0C6FB-335D-4DCA-BB4B-0E23E5D12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C75E9-AAFC-4AA1-95FC-DDFECAF74B56}"/>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40345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5D8CB-A6CE-41EE-AD32-BCFDB3A3D7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241D12-01A7-4A6C-A1C0-A0CB6C885B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1BBD8-D194-410E-BFE8-E672903AB8FF}"/>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5" name="Footer Placeholder 4">
            <a:extLst>
              <a:ext uri="{FF2B5EF4-FFF2-40B4-BE49-F238E27FC236}">
                <a16:creationId xmlns:a16="http://schemas.microsoft.com/office/drawing/2014/main" id="{57C9885D-5863-4A29-AFAF-A328142F4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84557-E1E1-4571-9B8B-FB96C6D5B171}"/>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296907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5C6A-70DE-48B2-BCC8-006B51CEB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AE123-DBF9-494D-B971-2F2120564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7E45C-5DE4-4C28-98FC-3D86074CA1D1}"/>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5" name="Footer Placeholder 4">
            <a:extLst>
              <a:ext uri="{FF2B5EF4-FFF2-40B4-BE49-F238E27FC236}">
                <a16:creationId xmlns:a16="http://schemas.microsoft.com/office/drawing/2014/main" id="{DD493261-6ACE-4F46-B25F-4A050FD38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09CC2-E406-4D80-A3BC-8EAB236329B6}"/>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218674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F8B0-9DA8-4A95-8531-71EDE057D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F8F5A1-E254-43BF-B5F1-1EB891B16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750EA2-6935-407A-9013-356507B31928}"/>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5" name="Footer Placeholder 4">
            <a:extLst>
              <a:ext uri="{FF2B5EF4-FFF2-40B4-BE49-F238E27FC236}">
                <a16:creationId xmlns:a16="http://schemas.microsoft.com/office/drawing/2014/main" id="{CD7B16E2-A8CB-42DD-BF8D-1D0DE17E7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7B708-D605-4F52-BD15-D4E1436CF341}"/>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36042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32E8-1D55-4176-8786-D14D7B8EF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499FB-D611-46E2-AAE7-541EEE865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53642-26ED-42A8-9681-238403CF4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27064-7E81-42AA-9741-557AC2B6F02F}"/>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6" name="Footer Placeholder 5">
            <a:extLst>
              <a:ext uri="{FF2B5EF4-FFF2-40B4-BE49-F238E27FC236}">
                <a16:creationId xmlns:a16="http://schemas.microsoft.com/office/drawing/2014/main" id="{8AFA5CBF-EE94-4CCE-9BD5-C3ECA9962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E6245-B22C-4953-9A54-3FEED46C55A3}"/>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396103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1CC6-0ADF-46CA-9E57-E91E44431A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30736-7F1D-4810-90DF-864DFD805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81FAF3-31BB-4FB8-B881-2BAC46D2E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8A69ED-003F-4212-84BC-4E22A0CFA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78D888-2833-4BD4-8458-127270FBE7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5CF654-A444-45C5-ACA8-6CD67C187183}"/>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8" name="Footer Placeholder 7">
            <a:extLst>
              <a:ext uri="{FF2B5EF4-FFF2-40B4-BE49-F238E27FC236}">
                <a16:creationId xmlns:a16="http://schemas.microsoft.com/office/drawing/2014/main" id="{CF9101BE-9B1A-467F-A40B-8EA39BB0E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9C2FF-00FF-4C79-8462-1BCCEADCDA0B}"/>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185346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36DF-DADE-4C4E-A75D-48B4A50B25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61A47D-A46D-4894-A25E-917CB77F82A9}"/>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4" name="Footer Placeholder 3">
            <a:extLst>
              <a:ext uri="{FF2B5EF4-FFF2-40B4-BE49-F238E27FC236}">
                <a16:creationId xmlns:a16="http://schemas.microsoft.com/office/drawing/2014/main" id="{A1BEE433-2FA9-4BC7-BBC6-F0735EFD2D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487CC5-4522-4B48-9203-DC2164DA8683}"/>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279607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82066-9A18-47E6-95A9-5DFEC205EB54}"/>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3" name="Footer Placeholder 2">
            <a:extLst>
              <a:ext uri="{FF2B5EF4-FFF2-40B4-BE49-F238E27FC236}">
                <a16:creationId xmlns:a16="http://schemas.microsoft.com/office/drawing/2014/main" id="{A02B8771-7173-43B6-93F0-E964C318FC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4424ED-2588-4B06-B6CE-FD0A839B6872}"/>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400725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6D1C-09ED-41F1-9C98-7CF102E9D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6F4B2-74B7-455A-9B53-01C475147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AB427B-82F3-4F80-9AB6-4C3C3D3E2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F94EA-4BA7-4920-AF7B-8EC555A1675D}"/>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6" name="Footer Placeholder 5">
            <a:extLst>
              <a:ext uri="{FF2B5EF4-FFF2-40B4-BE49-F238E27FC236}">
                <a16:creationId xmlns:a16="http://schemas.microsoft.com/office/drawing/2014/main" id="{3BACDCFB-6B8F-4AAD-95BF-A8BDA2079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DFAD0-F29C-4D5C-94EE-81D01B7C3179}"/>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368991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0B59-BEFE-402F-BD04-F86783822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86220D-3ED3-4C27-AB94-1F0F1B743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23866D-EF17-4A1F-BD1D-F8AD78039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7CA5B-2CD1-4B7C-8000-49D4BE03576A}"/>
              </a:ext>
            </a:extLst>
          </p:cNvPr>
          <p:cNvSpPr>
            <a:spLocks noGrp="1"/>
          </p:cNvSpPr>
          <p:nvPr>
            <p:ph type="dt" sz="half" idx="10"/>
          </p:nvPr>
        </p:nvSpPr>
        <p:spPr/>
        <p:txBody>
          <a:bodyPr/>
          <a:lstStyle/>
          <a:p>
            <a:fld id="{ABF81CD7-051A-401F-A3AE-B0B242EEEFED}" type="datetimeFigureOut">
              <a:rPr lang="en-US" smtClean="0"/>
              <a:t>10/24/2023</a:t>
            </a:fld>
            <a:endParaRPr lang="en-US"/>
          </a:p>
        </p:txBody>
      </p:sp>
      <p:sp>
        <p:nvSpPr>
          <p:cNvPr id="6" name="Footer Placeholder 5">
            <a:extLst>
              <a:ext uri="{FF2B5EF4-FFF2-40B4-BE49-F238E27FC236}">
                <a16:creationId xmlns:a16="http://schemas.microsoft.com/office/drawing/2014/main" id="{999E0245-B279-406E-9CFC-B4260DAE6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9D3AE-A340-4BE4-B0F2-7DE740B10028}"/>
              </a:ext>
            </a:extLst>
          </p:cNvPr>
          <p:cNvSpPr>
            <a:spLocks noGrp="1"/>
          </p:cNvSpPr>
          <p:nvPr>
            <p:ph type="sldNum" sz="quarter" idx="12"/>
          </p:nvPr>
        </p:nvSpPr>
        <p:spPr/>
        <p:txBody>
          <a:bodyPr/>
          <a:lstStyle/>
          <a:p>
            <a:fld id="{484B5597-3EE8-4282-B519-8C7823F47C3A}" type="slidenum">
              <a:rPr lang="en-US" smtClean="0"/>
              <a:t>‹#›</a:t>
            </a:fld>
            <a:endParaRPr lang="en-US"/>
          </a:p>
        </p:txBody>
      </p:sp>
    </p:spTree>
    <p:extLst>
      <p:ext uri="{BB962C8B-B14F-4D97-AF65-F5344CB8AC3E}">
        <p14:creationId xmlns:p14="http://schemas.microsoft.com/office/powerpoint/2010/main" val="272368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7EEBF-CEFF-40BC-9C5F-645A74B5AB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25B9A1-4AC5-4145-B863-006A5F355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23243-4A6B-4D5A-B398-E26B50FB3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81CD7-051A-401F-A3AE-B0B242EEEFED}" type="datetimeFigureOut">
              <a:rPr lang="en-US" smtClean="0"/>
              <a:t>10/24/2023</a:t>
            </a:fld>
            <a:endParaRPr lang="en-US"/>
          </a:p>
        </p:txBody>
      </p:sp>
      <p:sp>
        <p:nvSpPr>
          <p:cNvPr id="5" name="Footer Placeholder 4">
            <a:extLst>
              <a:ext uri="{FF2B5EF4-FFF2-40B4-BE49-F238E27FC236}">
                <a16:creationId xmlns:a16="http://schemas.microsoft.com/office/drawing/2014/main" id="{FFE72342-73B1-4D54-A34E-B0A01CFE8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014963-5BC5-4531-9145-049A1869FE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B5597-3EE8-4282-B519-8C7823F47C3A}" type="slidenum">
              <a:rPr lang="en-US" smtClean="0"/>
              <a:t>‹#›</a:t>
            </a:fld>
            <a:endParaRPr lang="en-US"/>
          </a:p>
        </p:txBody>
      </p:sp>
    </p:spTree>
    <p:extLst>
      <p:ext uri="{BB962C8B-B14F-4D97-AF65-F5344CB8AC3E}">
        <p14:creationId xmlns:p14="http://schemas.microsoft.com/office/powerpoint/2010/main" val="411944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8473-A6A2-4521-B98B-3E752C921437}"/>
              </a:ext>
            </a:extLst>
          </p:cNvPr>
          <p:cNvSpPr>
            <a:spLocks noGrp="1"/>
          </p:cNvSpPr>
          <p:nvPr>
            <p:ph type="ctrTitle"/>
          </p:nvPr>
        </p:nvSpPr>
        <p:spPr/>
        <p:txBody>
          <a:bodyPr>
            <a:normAutofit/>
          </a:bodyPr>
          <a:lstStyle/>
          <a:p>
            <a:r>
              <a:rPr lang="en-US" dirty="0"/>
              <a:t>Triangulating Linguistic Analysis: an example</a:t>
            </a:r>
          </a:p>
        </p:txBody>
      </p:sp>
      <p:sp>
        <p:nvSpPr>
          <p:cNvPr id="3" name="Subtitle 2">
            <a:extLst>
              <a:ext uri="{FF2B5EF4-FFF2-40B4-BE49-F238E27FC236}">
                <a16:creationId xmlns:a16="http://schemas.microsoft.com/office/drawing/2014/main" id="{F28E8BC6-FB4D-48FC-A9B8-280696FAE0B9}"/>
              </a:ext>
            </a:extLst>
          </p:cNvPr>
          <p:cNvSpPr>
            <a:spLocks noGrp="1"/>
          </p:cNvSpPr>
          <p:nvPr>
            <p:ph type="subTitle" idx="1"/>
          </p:nvPr>
        </p:nvSpPr>
        <p:spPr>
          <a:xfrm>
            <a:off x="1524000" y="3949148"/>
            <a:ext cx="9144000" cy="1308652"/>
          </a:xfrm>
        </p:spPr>
        <p:txBody>
          <a:bodyPr/>
          <a:lstStyle/>
          <a:p>
            <a:r>
              <a:rPr lang="en-US" dirty="0"/>
              <a:t>Dr. Shatha </a:t>
            </a:r>
            <a:r>
              <a:rPr lang="en-US" dirty="0" err="1"/>
              <a:t>Naiyf</a:t>
            </a:r>
            <a:r>
              <a:rPr lang="en-US" dirty="0"/>
              <a:t> Qaiwer</a:t>
            </a:r>
          </a:p>
          <a:p>
            <a:r>
              <a:rPr lang="en-US" dirty="0"/>
              <a:t>Shatha.naiyf@coeduw.uobaghdad.edu.iq</a:t>
            </a:r>
          </a:p>
        </p:txBody>
      </p:sp>
    </p:spTree>
    <p:extLst>
      <p:ext uri="{BB962C8B-B14F-4D97-AF65-F5344CB8AC3E}">
        <p14:creationId xmlns:p14="http://schemas.microsoft.com/office/powerpoint/2010/main" val="30285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7CDEB2-5D1C-4FA7-84CA-276B8711F8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115" y="159026"/>
            <a:ext cx="12341847" cy="7666383"/>
          </a:xfrm>
        </p:spPr>
      </p:pic>
    </p:spTree>
    <p:extLst>
      <p:ext uri="{BB962C8B-B14F-4D97-AF65-F5344CB8AC3E}">
        <p14:creationId xmlns:p14="http://schemas.microsoft.com/office/powerpoint/2010/main" val="282171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CE29-49F6-490D-A07A-2163241FE1A6}"/>
              </a:ext>
            </a:extLst>
          </p:cNvPr>
          <p:cNvSpPr>
            <a:spLocks noGrp="1"/>
          </p:cNvSpPr>
          <p:nvPr>
            <p:ph type="title"/>
          </p:nvPr>
        </p:nvSpPr>
        <p:spPr>
          <a:xfrm>
            <a:off x="838200" y="365126"/>
            <a:ext cx="10515600" cy="814317"/>
          </a:xfrm>
        </p:spPr>
        <p:txBody>
          <a:bodyPr/>
          <a:lstStyle/>
          <a:p>
            <a:r>
              <a:rPr lang="en-US" dirty="0"/>
              <a:t>Preliminary: How tall are the Pyramids?</a:t>
            </a:r>
          </a:p>
        </p:txBody>
      </p:sp>
      <p:sp>
        <p:nvSpPr>
          <p:cNvPr id="3" name="Content Placeholder 2">
            <a:extLst>
              <a:ext uri="{FF2B5EF4-FFF2-40B4-BE49-F238E27FC236}">
                <a16:creationId xmlns:a16="http://schemas.microsoft.com/office/drawing/2014/main" id="{78182C65-E6A6-4A0D-B91F-4536C643FEB6}"/>
              </a:ext>
            </a:extLst>
          </p:cNvPr>
          <p:cNvSpPr>
            <a:spLocks noGrp="1"/>
          </p:cNvSpPr>
          <p:nvPr>
            <p:ph idx="1"/>
          </p:nvPr>
        </p:nvSpPr>
        <p:spPr>
          <a:xfrm>
            <a:off x="838200" y="1179443"/>
            <a:ext cx="10515600" cy="4997520"/>
          </a:xfrm>
        </p:spPr>
        <p:txBody>
          <a:bodyPr/>
          <a:lstStyle/>
          <a:p>
            <a:r>
              <a:rPr lang="en-US" dirty="0"/>
              <a:t>6</a:t>
            </a:r>
            <a:r>
              <a:rPr lang="en-US" baseline="30000" dirty="0"/>
              <a:t>th</a:t>
            </a:r>
            <a:r>
              <a:rPr lang="en-US" dirty="0"/>
              <a:t> C. , Greek philosopher Thales of Miletus.</a:t>
            </a:r>
          </a:p>
          <a:p>
            <a:r>
              <a:rPr lang="en-US" dirty="0"/>
              <a:t>A measuring tape of sufficient length + being able to climb to the top .</a:t>
            </a:r>
          </a:p>
          <a:p>
            <a:r>
              <a:rPr lang="en-US" dirty="0"/>
              <a:t>The shape of the pyramids would have rendered it impossible to measure their exact height at the center. </a:t>
            </a:r>
          </a:p>
          <a:p>
            <a:r>
              <a:rPr lang="en-US" dirty="0"/>
              <a:t>A clever solution – measured it by the shadow they cast ,taking the observation at the hour when our shadow is of the same length as ourselves’ (Laertius, 2018). He used his knowledge of geometry</a:t>
            </a:r>
          </a:p>
          <a:p>
            <a:r>
              <a:rPr lang="en-US" dirty="0"/>
              <a:t>This was the first recorded use of Triangulation: using distances from and direction to two landmarks to elicit bearings on the location of a third point ; hence completing one triangle.</a:t>
            </a:r>
          </a:p>
        </p:txBody>
      </p:sp>
    </p:spTree>
    <p:extLst>
      <p:ext uri="{BB962C8B-B14F-4D97-AF65-F5344CB8AC3E}">
        <p14:creationId xmlns:p14="http://schemas.microsoft.com/office/powerpoint/2010/main" val="268182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ADD9-F144-449F-95BF-48C72C86DA7B}"/>
              </a:ext>
            </a:extLst>
          </p:cNvPr>
          <p:cNvSpPr>
            <a:spLocks noGrp="1"/>
          </p:cNvSpPr>
          <p:nvPr>
            <p:ph type="title"/>
          </p:nvPr>
        </p:nvSpPr>
        <p:spPr>
          <a:xfrm>
            <a:off x="838200" y="365126"/>
            <a:ext cx="10515600" cy="801066"/>
          </a:xfrm>
        </p:spPr>
        <p:txBody>
          <a:bodyPr/>
          <a:lstStyle/>
          <a:p>
            <a:r>
              <a:rPr lang="en-US"/>
              <a:t>Methodological Triangulation</a:t>
            </a:r>
            <a:endParaRPr lang="en-US" dirty="0"/>
          </a:p>
        </p:txBody>
      </p:sp>
      <p:sp>
        <p:nvSpPr>
          <p:cNvPr id="3" name="Content Placeholder 2">
            <a:extLst>
              <a:ext uri="{FF2B5EF4-FFF2-40B4-BE49-F238E27FC236}">
                <a16:creationId xmlns:a16="http://schemas.microsoft.com/office/drawing/2014/main" id="{557BCD51-BBB0-47E8-8E6B-627DFB5D3BAB}"/>
              </a:ext>
            </a:extLst>
          </p:cNvPr>
          <p:cNvSpPr>
            <a:spLocks noGrp="1"/>
          </p:cNvSpPr>
          <p:nvPr>
            <p:ph idx="1"/>
          </p:nvPr>
        </p:nvSpPr>
        <p:spPr>
          <a:xfrm>
            <a:off x="838200" y="1166192"/>
            <a:ext cx="10515600" cy="5010772"/>
          </a:xfrm>
        </p:spPr>
        <p:txBody>
          <a:bodyPr/>
          <a:lstStyle/>
          <a:p>
            <a:r>
              <a:rPr lang="en-US" dirty="0"/>
              <a:t>Common in Empirical linguistics to triangulate corpus linguistic methods with methods and data from other areas in linguistics. </a:t>
            </a:r>
          </a:p>
          <a:p>
            <a:r>
              <a:rPr lang="en-US" dirty="0"/>
              <a:t>Proven highly effective means of explaining linguistic phenomena.</a:t>
            </a:r>
          </a:p>
          <a:p>
            <a:r>
              <a:rPr lang="en-US" dirty="0"/>
              <a:t>“enhancing both rigor of CL and its incorporation into all kinds of research both linguistic and non-linguistic… the way to methodological pluralism” (McEnery and Hardie , 2o12). </a:t>
            </a:r>
          </a:p>
          <a:p>
            <a:r>
              <a:rPr lang="en-US" dirty="0"/>
              <a:t>Challenges associated with triangulation research help motivate CLs to develop synergy in their research  via effective collaborative relationships with scholars from different research orientation</a:t>
            </a:r>
          </a:p>
        </p:txBody>
      </p:sp>
    </p:spTree>
    <p:extLst>
      <p:ext uri="{BB962C8B-B14F-4D97-AF65-F5344CB8AC3E}">
        <p14:creationId xmlns:p14="http://schemas.microsoft.com/office/powerpoint/2010/main" val="213719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78DE-8155-43AF-9942-DEF3BFB0528F}"/>
              </a:ext>
            </a:extLst>
          </p:cNvPr>
          <p:cNvSpPr>
            <a:spLocks noGrp="1"/>
          </p:cNvSpPr>
          <p:nvPr>
            <p:ph type="title"/>
          </p:nvPr>
        </p:nvSpPr>
        <p:spPr>
          <a:xfrm>
            <a:off x="838200" y="365125"/>
            <a:ext cx="10515600" cy="867327"/>
          </a:xfrm>
        </p:spPr>
        <p:txBody>
          <a:bodyPr>
            <a:normAutofit fontScale="90000"/>
          </a:bodyPr>
          <a:lstStyle/>
          <a:p>
            <a:r>
              <a:rPr lang="en-US" dirty="0"/>
              <a:t>Triangulation: </a:t>
            </a:r>
            <a:r>
              <a:rPr lang="en-US" dirty="0">
                <a:highlight>
                  <a:srgbClr val="FF00FF"/>
                </a:highlight>
              </a:rPr>
              <a:t>A</a:t>
            </a:r>
            <a:r>
              <a:rPr lang="en-US" sz="2000" dirty="0">
                <a:highlight>
                  <a:srgbClr val="FF00FF"/>
                </a:highlight>
              </a:rPr>
              <a:t> research approach  that takes two or mote perspectives to investigate a RQ</a:t>
            </a:r>
            <a:br>
              <a:rPr lang="en-US" sz="2000" dirty="0">
                <a:highlight>
                  <a:srgbClr val="FF00FF"/>
                </a:highlight>
              </a:rPr>
            </a:br>
            <a:endParaRPr lang="en-US" sz="2000" dirty="0">
              <a:highlight>
                <a:srgbClr val="FF00FF"/>
              </a:highlight>
            </a:endParaRPr>
          </a:p>
        </p:txBody>
      </p:sp>
      <p:sp>
        <p:nvSpPr>
          <p:cNvPr id="3" name="Content Placeholder 2">
            <a:extLst>
              <a:ext uri="{FF2B5EF4-FFF2-40B4-BE49-F238E27FC236}">
                <a16:creationId xmlns:a16="http://schemas.microsoft.com/office/drawing/2014/main" id="{65CD5262-5F0B-4B82-815A-FEA8B1D83C06}"/>
              </a:ext>
            </a:extLst>
          </p:cNvPr>
          <p:cNvSpPr>
            <a:spLocks noGrp="1"/>
          </p:cNvSpPr>
          <p:nvPr>
            <p:ph idx="1"/>
          </p:nvPr>
        </p:nvSpPr>
        <p:spPr>
          <a:xfrm>
            <a:off x="838200" y="1060174"/>
            <a:ext cx="10515600" cy="5116789"/>
          </a:xfrm>
        </p:spPr>
        <p:txBody>
          <a:bodyPr vert="wordArtVert"/>
          <a:lstStyle/>
          <a:p>
            <a:r>
              <a:rPr lang="en-US" dirty="0"/>
              <a:t>Types</a:t>
            </a:r>
          </a:p>
        </p:txBody>
      </p:sp>
      <p:graphicFrame>
        <p:nvGraphicFramePr>
          <p:cNvPr id="8" name="Diagram 7">
            <a:extLst>
              <a:ext uri="{FF2B5EF4-FFF2-40B4-BE49-F238E27FC236}">
                <a16:creationId xmlns:a16="http://schemas.microsoft.com/office/drawing/2014/main" id="{E7B8F335-F961-4EC1-AAD4-72FCD361A8C2}"/>
              </a:ext>
            </a:extLst>
          </p:cNvPr>
          <p:cNvGraphicFramePr/>
          <p:nvPr>
            <p:extLst>
              <p:ext uri="{D42A27DB-BD31-4B8C-83A1-F6EECF244321}">
                <p14:modId xmlns:p14="http://schemas.microsoft.com/office/powerpoint/2010/main" val="2362014900"/>
              </p:ext>
            </p:extLst>
          </p:nvPr>
        </p:nvGraphicFramePr>
        <p:xfrm>
          <a:off x="1872974" y="10388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0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7D72-4CB1-4A8C-8A87-21A249A14E6F}"/>
              </a:ext>
            </a:extLst>
          </p:cNvPr>
          <p:cNvSpPr>
            <a:spLocks noGrp="1"/>
          </p:cNvSpPr>
          <p:nvPr>
            <p:ph type="title"/>
          </p:nvPr>
        </p:nvSpPr>
        <p:spPr>
          <a:xfrm>
            <a:off x="838200" y="351873"/>
            <a:ext cx="10515600" cy="867327"/>
          </a:xfrm>
        </p:spPr>
        <p:txBody>
          <a:bodyPr>
            <a:normAutofit fontScale="90000"/>
          </a:bodyPr>
          <a:lstStyle/>
          <a:p>
            <a:r>
              <a:rPr lang="en-US" dirty="0"/>
              <a:t>Benefits: </a:t>
            </a:r>
            <a:r>
              <a:rPr lang="en-US" sz="2200" dirty="0"/>
              <a:t>comprehensive understanding of the issue under investigation / presenting analysis in a more detailed and balanced way</a:t>
            </a:r>
          </a:p>
        </p:txBody>
      </p:sp>
      <p:graphicFrame>
        <p:nvGraphicFramePr>
          <p:cNvPr id="6" name="Content Placeholder 5">
            <a:extLst>
              <a:ext uri="{FF2B5EF4-FFF2-40B4-BE49-F238E27FC236}">
                <a16:creationId xmlns:a16="http://schemas.microsoft.com/office/drawing/2014/main" id="{D993EBEB-FD82-471B-A76F-731E5357E2F4}"/>
              </a:ext>
            </a:extLst>
          </p:cNvPr>
          <p:cNvGraphicFramePr>
            <a:graphicFrameLocks noGrp="1"/>
          </p:cNvGraphicFramePr>
          <p:nvPr>
            <p:ph idx="1"/>
            <p:extLst>
              <p:ext uri="{D42A27DB-BD31-4B8C-83A1-F6EECF244321}">
                <p14:modId xmlns:p14="http://schemas.microsoft.com/office/powerpoint/2010/main" val="1001785788"/>
              </p:ext>
            </p:extLst>
          </p:nvPr>
        </p:nvGraphicFramePr>
        <p:xfrm>
          <a:off x="838200" y="1865382"/>
          <a:ext cx="99490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09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DD2C-AEF1-4477-8A8E-A2955AC70723}"/>
              </a:ext>
            </a:extLst>
          </p:cNvPr>
          <p:cNvSpPr>
            <a:spLocks noGrp="1"/>
          </p:cNvSpPr>
          <p:nvPr>
            <p:ph type="title"/>
          </p:nvPr>
        </p:nvSpPr>
        <p:spPr>
          <a:xfrm>
            <a:off x="838200" y="326886"/>
            <a:ext cx="10515600" cy="708301"/>
          </a:xfrm>
        </p:spPr>
        <p:txBody>
          <a:bodyPr>
            <a:normAutofit/>
          </a:bodyPr>
          <a:lstStyle/>
          <a:p>
            <a:r>
              <a:rPr lang="en-US" sz="3200" dirty="0">
                <a:latin typeface="Times New Roman" panose="02020603050405020304" pitchFamily="18" charset="0"/>
                <a:cs typeface="Times New Roman" panose="02020603050405020304" pitchFamily="18" charset="0"/>
              </a:rPr>
              <a:t>Down-sampling methods</a:t>
            </a:r>
          </a:p>
        </p:txBody>
      </p:sp>
      <p:sp>
        <p:nvSpPr>
          <p:cNvPr id="3" name="Content Placeholder 2">
            <a:extLst>
              <a:ext uri="{FF2B5EF4-FFF2-40B4-BE49-F238E27FC236}">
                <a16:creationId xmlns:a16="http://schemas.microsoft.com/office/drawing/2014/main" id="{1A95888B-EAF8-4A82-847A-C83A7ECCDC30}"/>
              </a:ext>
            </a:extLst>
          </p:cNvPr>
          <p:cNvSpPr>
            <a:spLocks noGrp="1"/>
          </p:cNvSpPr>
          <p:nvPr>
            <p:ph idx="1"/>
          </p:nvPr>
        </p:nvSpPr>
        <p:spPr>
          <a:xfrm>
            <a:off x="838200" y="1035188"/>
            <a:ext cx="10515600" cy="5141776"/>
          </a:xfrm>
        </p:spPr>
        <p:txBody>
          <a:bodyPr>
            <a:normAutofit/>
          </a:bodyPr>
          <a:lstStyle/>
          <a:p>
            <a:r>
              <a:rPr lang="en-US" dirty="0">
                <a:latin typeface="Times New Roman" panose="02020603050405020304" pitchFamily="18" charset="0"/>
                <a:cs typeface="Times New Roman" panose="02020603050405020304" pitchFamily="18" charset="0"/>
              </a:rPr>
              <a:t>Ann approach used in the RASIM   was based on time periods when a particular topic received the most attention in the media.</a:t>
            </a:r>
          </a:p>
          <a:p>
            <a:r>
              <a:rPr lang="en-US" dirty="0">
                <a:latin typeface="Times New Roman" panose="02020603050405020304" pitchFamily="18" charset="0"/>
                <a:cs typeface="Times New Roman" panose="02020603050405020304" pitchFamily="18" charset="0"/>
              </a:rPr>
              <a:t>A recently developed tool (</a:t>
            </a:r>
            <a:r>
              <a:rPr lang="en-US" dirty="0" err="1">
                <a:latin typeface="Times New Roman" panose="02020603050405020304" pitchFamily="18" charset="0"/>
                <a:cs typeface="Times New Roman" panose="02020603050405020304" pitchFamily="18" charset="0"/>
              </a:rPr>
              <a:t>ProtAnt</a:t>
            </a:r>
            <a:r>
              <a:rPr lang="en-US" dirty="0">
                <a:latin typeface="Times New Roman" panose="02020603050405020304" pitchFamily="18" charset="0"/>
                <a:cs typeface="Times New Roman" panose="02020603050405020304" pitchFamily="18" charset="0"/>
              </a:rPr>
              <a:t>) which identifies keywords in a corpus , when compared with an appropriate reference corpus)then rank orders individual texts in the corpus based on either the total number or relative proportion of keywords.</a:t>
            </a:r>
          </a:p>
          <a:p>
            <a:r>
              <a:rPr lang="en-US" dirty="0">
                <a:latin typeface="Times New Roman" panose="02020603050405020304" pitchFamily="18" charset="0"/>
                <a:cs typeface="Times New Roman" panose="02020603050405020304" pitchFamily="18" charset="0"/>
              </a:rPr>
              <a:t>Texts which contain the most direct reference to the topic under scrutiny could be argued as being more typical of the corpus and so down-sampling based on this method could be another way of selecting a few files that are most representative of the whole.</a:t>
            </a:r>
          </a:p>
        </p:txBody>
      </p:sp>
    </p:spTree>
    <p:extLst>
      <p:ext uri="{BB962C8B-B14F-4D97-AF65-F5344CB8AC3E}">
        <p14:creationId xmlns:p14="http://schemas.microsoft.com/office/powerpoint/2010/main" val="84632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9346B7-98CB-40BF-B40A-B546318B5B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74" y="-96078"/>
            <a:ext cx="9528314" cy="6786740"/>
          </a:xfrm>
        </p:spPr>
      </p:pic>
    </p:spTree>
    <p:extLst>
      <p:ext uri="{BB962C8B-B14F-4D97-AF65-F5344CB8AC3E}">
        <p14:creationId xmlns:p14="http://schemas.microsoft.com/office/powerpoint/2010/main" val="4140362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456</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Triangulating Linguistic Analysis: an example</vt:lpstr>
      <vt:lpstr>PowerPoint Presentation</vt:lpstr>
      <vt:lpstr>Preliminary: How tall are the Pyramids?</vt:lpstr>
      <vt:lpstr>Methodological Triangulation</vt:lpstr>
      <vt:lpstr>Triangulation: A research approach  that takes two or mote perspectives to investigate a RQ </vt:lpstr>
      <vt:lpstr>Benefits: comprehensive understanding of the issue under investigation / presenting analysis in a more detailed and balanced way</vt:lpstr>
      <vt:lpstr>Down-sampling methods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Triangulating Linguistic Analysis: an example</dc:title>
  <dc:creator>Shatha</dc:creator>
  <cp:lastModifiedBy>hp</cp:lastModifiedBy>
  <cp:revision>4</cp:revision>
  <dcterms:created xsi:type="dcterms:W3CDTF">2023-10-05T08:37:40Z</dcterms:created>
  <dcterms:modified xsi:type="dcterms:W3CDTF">2023-10-24T15:25:41Z</dcterms:modified>
</cp:coreProperties>
</file>