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Lst>
  <p:notesMasterIdLst>
    <p:notesMasterId r:id="rId25"/>
  </p:notesMasterIdLst>
  <p:sldIdLst>
    <p:sldId id="257" r:id="rId5"/>
    <p:sldId id="258" r:id="rId6"/>
    <p:sldId id="277" r:id="rId7"/>
    <p:sldId id="259" r:id="rId8"/>
    <p:sldId id="260" r:id="rId9"/>
    <p:sldId id="262" r:id="rId10"/>
    <p:sldId id="261" r:id="rId11"/>
    <p:sldId id="279" r:id="rId12"/>
    <p:sldId id="278" r:id="rId13"/>
    <p:sldId id="264" r:id="rId14"/>
    <p:sldId id="265" r:id="rId15"/>
    <p:sldId id="266" r:id="rId16"/>
    <p:sldId id="267" r:id="rId17"/>
    <p:sldId id="269" r:id="rId18"/>
    <p:sldId id="270" r:id="rId19"/>
    <p:sldId id="271" r:id="rId20"/>
    <p:sldId id="272" r:id="rId21"/>
    <p:sldId id="276" r:id="rId22"/>
    <p:sldId id="273"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6DE6F3"/>
    <a:srgbClr val="EAEAEA"/>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6" autoAdjust="0"/>
    <p:restoredTop sz="75046" autoAdjust="0"/>
  </p:normalViewPr>
  <p:slideViewPr>
    <p:cSldViewPr snapToGrid="0">
      <p:cViewPr>
        <p:scale>
          <a:sx n="50" d="100"/>
          <a:sy n="50" d="100"/>
        </p:scale>
        <p:origin x="168"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707BF-9C50-40AF-908E-AD8602D9455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6016FC6-35D8-47DF-BEA2-9666B9D0672C}">
      <dgm:prSet phldrT="[Text]" custT="1"/>
      <dgm:spPr/>
      <dgm:t>
        <a:bodyPr/>
        <a:lstStyle/>
        <a:p>
          <a:endParaRPr lang="en-US" sz="2000" dirty="0"/>
        </a:p>
      </dgm:t>
    </dgm:pt>
    <dgm:pt modelId="{1933EA1F-C4E9-4CAB-AA9D-6D715796BB55}" type="parTrans" cxnId="{9F14D65C-8C75-48BF-9E28-426CBBF0AE31}">
      <dgm:prSet/>
      <dgm:spPr/>
      <dgm:t>
        <a:bodyPr/>
        <a:lstStyle/>
        <a:p>
          <a:endParaRPr lang="en-US" sz="2000"/>
        </a:p>
      </dgm:t>
    </dgm:pt>
    <dgm:pt modelId="{CBF3EF95-9A63-4B07-9082-A06620AD62A9}" type="sibTrans" cxnId="{9F14D65C-8C75-48BF-9E28-426CBBF0AE31}">
      <dgm:prSet/>
      <dgm:spPr/>
      <dgm:t>
        <a:bodyPr/>
        <a:lstStyle/>
        <a:p>
          <a:endParaRPr lang="en-US" sz="2000"/>
        </a:p>
      </dgm:t>
    </dgm:pt>
    <dgm:pt modelId="{566DB22E-6753-44DE-AC18-754F63B25B07}">
      <dgm:prSet phldrT="[Text]" custT="1"/>
      <dgm:spPr/>
      <dgm:t>
        <a:bodyPr/>
        <a:lstStyle/>
        <a:p>
          <a:r>
            <a:rPr lang="en-US" sz="2000" b="1" dirty="0" smtClean="0">
              <a:solidFill>
                <a:schemeClr val="tx1"/>
              </a:solidFill>
            </a:rPr>
            <a:t>A </a:t>
          </a:r>
          <a:r>
            <a:rPr lang="en-US" sz="2000" b="1" dirty="0">
              <a:solidFill>
                <a:schemeClr val="tx1"/>
              </a:solidFill>
            </a:rPr>
            <a:t>known labeled antibody interacts directly with an unknown antigen. </a:t>
          </a:r>
        </a:p>
      </dgm:t>
    </dgm:pt>
    <dgm:pt modelId="{0C3F5037-F9E8-40D5-87BB-9705E3BA9E18}" type="parTrans" cxnId="{12531045-601F-47EC-A0C2-63987077D273}">
      <dgm:prSet/>
      <dgm:spPr/>
      <dgm:t>
        <a:bodyPr/>
        <a:lstStyle/>
        <a:p>
          <a:endParaRPr lang="en-US" sz="2000"/>
        </a:p>
      </dgm:t>
    </dgm:pt>
    <dgm:pt modelId="{AE37F0F8-1424-4B3D-A3A7-C7C98D8DAC83}" type="sibTrans" cxnId="{12531045-601F-47EC-A0C2-63987077D273}">
      <dgm:prSet/>
      <dgm:spPr/>
      <dgm:t>
        <a:bodyPr/>
        <a:lstStyle/>
        <a:p>
          <a:endParaRPr lang="en-US" sz="2000"/>
        </a:p>
      </dgm:t>
    </dgm:pt>
    <dgm:pt modelId="{497B0D68-716E-45A9-994D-AE4CE667AAD7}">
      <dgm:prSet phldrT="[Text]" custT="1"/>
      <dgm:spPr/>
      <dgm:t>
        <a:bodyPr/>
        <a:lstStyle/>
        <a:p>
          <a:endParaRPr lang="en-US" sz="2000" dirty="0"/>
        </a:p>
      </dgm:t>
    </dgm:pt>
    <dgm:pt modelId="{330C7F43-1EE0-48E8-A57F-7E1CF4D0A8BC}" type="parTrans" cxnId="{0C720B2E-F656-4E4E-8924-4BD420D84919}">
      <dgm:prSet/>
      <dgm:spPr/>
      <dgm:t>
        <a:bodyPr/>
        <a:lstStyle/>
        <a:p>
          <a:endParaRPr lang="en-US" sz="2000"/>
        </a:p>
      </dgm:t>
    </dgm:pt>
    <dgm:pt modelId="{C3E78611-1ACA-4B4D-8F9D-2B60923C33EC}" type="sibTrans" cxnId="{0C720B2E-F656-4E4E-8924-4BD420D84919}">
      <dgm:prSet/>
      <dgm:spPr/>
      <dgm:t>
        <a:bodyPr/>
        <a:lstStyle/>
        <a:p>
          <a:endParaRPr lang="en-US" sz="2000"/>
        </a:p>
      </dgm:t>
    </dgm:pt>
    <dgm:pt modelId="{B838C210-1338-45DE-87E4-122E2638225F}">
      <dgm:prSet phldrT="[Text]" custT="1"/>
      <dgm:spPr/>
      <dgm:t>
        <a:bodyPr/>
        <a:lstStyle/>
        <a:p>
          <a:r>
            <a:rPr lang="en-US" sz="2400" b="1" dirty="0">
              <a:solidFill>
                <a:schemeClr val="accent2">
                  <a:lumMod val="75000"/>
                </a:schemeClr>
              </a:solidFill>
            </a:rPr>
            <a:t>Immunofluorescence involves a two-stage process:</a:t>
          </a:r>
        </a:p>
      </dgm:t>
    </dgm:pt>
    <dgm:pt modelId="{DF3A9C46-E36C-4455-A81B-BFF479487AE6}" type="parTrans" cxnId="{8E9C3E2F-AF65-4978-8C4F-058EF9E91678}">
      <dgm:prSet/>
      <dgm:spPr/>
      <dgm:t>
        <a:bodyPr/>
        <a:lstStyle/>
        <a:p>
          <a:endParaRPr lang="en-US" sz="2000"/>
        </a:p>
      </dgm:t>
    </dgm:pt>
    <dgm:pt modelId="{D54C8EED-FE15-4EB6-9706-8B5D38D6E204}" type="sibTrans" cxnId="{8E9C3E2F-AF65-4978-8C4F-058EF9E91678}">
      <dgm:prSet/>
      <dgm:spPr/>
      <dgm:t>
        <a:bodyPr/>
        <a:lstStyle/>
        <a:p>
          <a:endParaRPr lang="en-US" sz="2000"/>
        </a:p>
      </dgm:t>
    </dgm:pt>
    <dgm:pt modelId="{B93688F3-919B-4B35-ABBD-F8B484E49091}">
      <dgm:prSet custT="1"/>
      <dgm:spPr/>
      <dgm:t>
        <a:bodyPr/>
        <a:lstStyle/>
        <a:p>
          <a:r>
            <a:rPr lang="en-US" sz="2400" b="1" dirty="0"/>
            <a:t>Patient’s serum is added, incubated and the preparation is washed. </a:t>
          </a:r>
        </a:p>
      </dgm:t>
    </dgm:pt>
    <dgm:pt modelId="{95710744-204E-44EF-8BAD-5F3DF2B6FCFC}" type="parTrans" cxnId="{7ADB1698-5400-40B4-B297-F504C26408FB}">
      <dgm:prSet/>
      <dgm:spPr/>
      <dgm:t>
        <a:bodyPr/>
        <a:lstStyle/>
        <a:p>
          <a:endParaRPr lang="en-US"/>
        </a:p>
      </dgm:t>
    </dgm:pt>
    <dgm:pt modelId="{AFC1D8D8-DB8F-4ED4-A4C2-B55BC419BA6F}" type="sibTrans" cxnId="{7ADB1698-5400-40B4-B297-F504C26408FB}">
      <dgm:prSet/>
      <dgm:spPr/>
      <dgm:t>
        <a:bodyPr/>
        <a:lstStyle/>
        <a:p>
          <a:endParaRPr lang="en-US"/>
        </a:p>
      </dgm:t>
    </dgm:pt>
    <dgm:pt modelId="{74BDD788-BA06-4592-AFE5-BC7DC27442A1}">
      <dgm:prSet custT="1"/>
      <dgm:spPr/>
      <dgm:t>
        <a:bodyPr/>
        <a:lstStyle/>
        <a:p>
          <a:r>
            <a:rPr lang="en-US" sz="2400" b="1" dirty="0"/>
            <a:t> Antibody of interest if present will remain attached and can be detected by addition of fluorescent dye labeled antibody under UV light</a:t>
          </a:r>
        </a:p>
      </dgm:t>
    </dgm:pt>
    <dgm:pt modelId="{ABAF12AC-8D28-43EC-9DAE-CC4634D93DEA}" type="parTrans" cxnId="{30B8C6E8-0817-47A4-BBEA-F81D86B782F2}">
      <dgm:prSet/>
      <dgm:spPr/>
      <dgm:t>
        <a:bodyPr/>
        <a:lstStyle/>
        <a:p>
          <a:endParaRPr lang="en-US"/>
        </a:p>
      </dgm:t>
    </dgm:pt>
    <dgm:pt modelId="{0F48826F-813B-4535-A118-17717F3C7C7A}" type="sibTrans" cxnId="{30B8C6E8-0817-47A4-BBEA-F81D86B782F2}">
      <dgm:prSet/>
      <dgm:spPr/>
      <dgm:t>
        <a:bodyPr/>
        <a:lstStyle/>
        <a:p>
          <a:endParaRPr lang="en-US"/>
        </a:p>
      </dgm:t>
    </dgm:pt>
    <dgm:pt modelId="{FF45C133-FD2A-4A4F-BEB8-29D10006A165}">
      <dgm:prSet custT="1"/>
      <dgm:spPr/>
      <dgm:t>
        <a:bodyPr/>
        <a:lstStyle/>
        <a:p>
          <a:r>
            <a:rPr lang="en-US" sz="2400" b="1" dirty="0"/>
            <a:t> Antigen is attached to a slide.</a:t>
          </a:r>
        </a:p>
      </dgm:t>
    </dgm:pt>
    <dgm:pt modelId="{70F11507-7833-432D-BDAD-C9293ABF9D7E}" type="parTrans" cxnId="{A761077A-6D47-42E5-8D02-F7979BCF5A74}">
      <dgm:prSet/>
      <dgm:spPr/>
    </dgm:pt>
    <dgm:pt modelId="{36202CCB-C1AA-4159-9721-1D8ACA941E68}" type="sibTrans" cxnId="{A761077A-6D47-42E5-8D02-F7979BCF5A74}">
      <dgm:prSet/>
      <dgm:spPr/>
    </dgm:pt>
    <dgm:pt modelId="{25AFD5A4-B1AF-45B7-B12E-45F9FC2E3D52}" type="pres">
      <dgm:prSet presAssocID="{7BE707BF-9C50-40AF-908E-AD8602D9455B}" presName="Name0" presStyleCnt="0">
        <dgm:presLayoutVars>
          <dgm:dir/>
          <dgm:animLvl val="lvl"/>
          <dgm:resizeHandles val="exact"/>
        </dgm:presLayoutVars>
      </dgm:prSet>
      <dgm:spPr/>
      <dgm:t>
        <a:bodyPr/>
        <a:lstStyle/>
        <a:p>
          <a:endParaRPr lang="en-US"/>
        </a:p>
      </dgm:t>
    </dgm:pt>
    <dgm:pt modelId="{20503E4B-C927-4011-9A1C-EDEBAB0A5EB5}" type="pres">
      <dgm:prSet presAssocID="{16016FC6-35D8-47DF-BEA2-9666B9D0672C}" presName="linNode" presStyleCnt="0"/>
      <dgm:spPr/>
    </dgm:pt>
    <dgm:pt modelId="{5A4767DE-88E8-431E-B578-3C9AF348AED5}" type="pres">
      <dgm:prSet presAssocID="{16016FC6-35D8-47DF-BEA2-9666B9D0672C}" presName="parentText" presStyleLbl="node1" presStyleIdx="0" presStyleCnt="2" custLinFactNeighborY="-68">
        <dgm:presLayoutVars>
          <dgm:chMax val="1"/>
          <dgm:bulletEnabled val="1"/>
        </dgm:presLayoutVars>
      </dgm:prSet>
      <dgm:spPr/>
      <dgm:t>
        <a:bodyPr/>
        <a:lstStyle/>
        <a:p>
          <a:endParaRPr lang="en-US"/>
        </a:p>
      </dgm:t>
    </dgm:pt>
    <dgm:pt modelId="{5848F507-5702-4505-BCEE-6561B7A7520A}" type="pres">
      <dgm:prSet presAssocID="{16016FC6-35D8-47DF-BEA2-9666B9D0672C}" presName="descendantText" presStyleLbl="alignAccFollowNode1" presStyleIdx="0" presStyleCnt="2" custLinFactNeighborX="0" custLinFactNeighborY="-14487">
        <dgm:presLayoutVars>
          <dgm:bulletEnabled val="1"/>
        </dgm:presLayoutVars>
      </dgm:prSet>
      <dgm:spPr/>
      <dgm:t>
        <a:bodyPr/>
        <a:lstStyle/>
        <a:p>
          <a:endParaRPr lang="en-US"/>
        </a:p>
      </dgm:t>
    </dgm:pt>
    <dgm:pt modelId="{DAC8D759-59C2-41F7-AF06-12F220A01D3F}" type="pres">
      <dgm:prSet presAssocID="{CBF3EF95-9A63-4B07-9082-A06620AD62A9}" presName="sp" presStyleCnt="0"/>
      <dgm:spPr/>
    </dgm:pt>
    <dgm:pt modelId="{2EA0663E-096A-43CD-84E7-F7F5C05EB088}" type="pres">
      <dgm:prSet presAssocID="{497B0D68-716E-45A9-994D-AE4CE667AAD7}" presName="linNode" presStyleCnt="0"/>
      <dgm:spPr/>
    </dgm:pt>
    <dgm:pt modelId="{F6F186B5-FC85-4427-BF71-9E2193285D7A}" type="pres">
      <dgm:prSet presAssocID="{497B0D68-716E-45A9-994D-AE4CE667AAD7}" presName="parentText" presStyleLbl="node1" presStyleIdx="1" presStyleCnt="2" custLinFactNeighborY="32060">
        <dgm:presLayoutVars>
          <dgm:chMax val="1"/>
          <dgm:bulletEnabled val="1"/>
        </dgm:presLayoutVars>
      </dgm:prSet>
      <dgm:spPr/>
      <dgm:t>
        <a:bodyPr/>
        <a:lstStyle/>
        <a:p>
          <a:endParaRPr lang="en-US"/>
        </a:p>
      </dgm:t>
    </dgm:pt>
    <dgm:pt modelId="{A61CCEC1-C932-4AA7-A42C-803867FC363F}" type="pres">
      <dgm:prSet presAssocID="{497B0D68-716E-45A9-994D-AE4CE667AAD7}" presName="descendantText" presStyleLbl="alignAccFollowNode1" presStyleIdx="1" presStyleCnt="2" custScaleY="204979">
        <dgm:presLayoutVars>
          <dgm:bulletEnabled val="1"/>
        </dgm:presLayoutVars>
      </dgm:prSet>
      <dgm:spPr/>
      <dgm:t>
        <a:bodyPr/>
        <a:lstStyle/>
        <a:p>
          <a:endParaRPr lang="en-US"/>
        </a:p>
      </dgm:t>
    </dgm:pt>
  </dgm:ptLst>
  <dgm:cxnLst>
    <dgm:cxn modelId="{4968FFCD-E008-4FB8-92AE-00B1D4D5646F}" type="presOf" srcId="{497B0D68-716E-45A9-994D-AE4CE667AAD7}" destId="{F6F186B5-FC85-4427-BF71-9E2193285D7A}" srcOrd="0" destOrd="0" presId="urn:microsoft.com/office/officeart/2005/8/layout/vList5"/>
    <dgm:cxn modelId="{9F14D65C-8C75-48BF-9E28-426CBBF0AE31}" srcId="{7BE707BF-9C50-40AF-908E-AD8602D9455B}" destId="{16016FC6-35D8-47DF-BEA2-9666B9D0672C}" srcOrd="0" destOrd="0" parTransId="{1933EA1F-C4E9-4CAB-AA9D-6D715796BB55}" sibTransId="{CBF3EF95-9A63-4B07-9082-A06620AD62A9}"/>
    <dgm:cxn modelId="{0C720B2E-F656-4E4E-8924-4BD420D84919}" srcId="{7BE707BF-9C50-40AF-908E-AD8602D9455B}" destId="{497B0D68-716E-45A9-994D-AE4CE667AAD7}" srcOrd="1" destOrd="0" parTransId="{330C7F43-1EE0-48E8-A57F-7E1CF4D0A8BC}" sibTransId="{C3E78611-1ACA-4B4D-8F9D-2B60923C33EC}"/>
    <dgm:cxn modelId="{8E9C3E2F-AF65-4978-8C4F-058EF9E91678}" srcId="{497B0D68-716E-45A9-994D-AE4CE667AAD7}" destId="{B838C210-1338-45DE-87E4-122E2638225F}" srcOrd="0" destOrd="0" parTransId="{DF3A9C46-E36C-4455-A81B-BFF479487AE6}" sibTransId="{D54C8EED-FE15-4EB6-9706-8B5D38D6E204}"/>
    <dgm:cxn modelId="{BE307951-19D7-4975-83E7-1D741CDB3E3B}" type="presOf" srcId="{B93688F3-919B-4B35-ABBD-F8B484E49091}" destId="{A61CCEC1-C932-4AA7-A42C-803867FC363F}" srcOrd="0" destOrd="1" presId="urn:microsoft.com/office/officeart/2005/8/layout/vList5"/>
    <dgm:cxn modelId="{7ADB1698-5400-40B4-B297-F504C26408FB}" srcId="{497B0D68-716E-45A9-994D-AE4CE667AAD7}" destId="{B93688F3-919B-4B35-ABBD-F8B484E49091}" srcOrd="1" destOrd="0" parTransId="{95710744-204E-44EF-8BAD-5F3DF2B6FCFC}" sibTransId="{AFC1D8D8-DB8F-4ED4-A4C2-B55BC419BA6F}"/>
    <dgm:cxn modelId="{21E81A20-E823-41BF-916E-280595E9F3D8}" type="presOf" srcId="{FF45C133-FD2A-4A4F-BEB8-29D10006A165}" destId="{A61CCEC1-C932-4AA7-A42C-803867FC363F}" srcOrd="0" destOrd="2" presId="urn:microsoft.com/office/officeart/2005/8/layout/vList5"/>
    <dgm:cxn modelId="{D7DBD144-C5D5-4CDD-985C-835030B76114}" type="presOf" srcId="{74BDD788-BA06-4592-AFE5-BC7DC27442A1}" destId="{A61CCEC1-C932-4AA7-A42C-803867FC363F}" srcOrd="0" destOrd="3" presId="urn:microsoft.com/office/officeart/2005/8/layout/vList5"/>
    <dgm:cxn modelId="{C1496982-1039-41F7-8D93-FEE4F053119D}" type="presOf" srcId="{7BE707BF-9C50-40AF-908E-AD8602D9455B}" destId="{25AFD5A4-B1AF-45B7-B12E-45F9FC2E3D52}" srcOrd="0" destOrd="0" presId="urn:microsoft.com/office/officeart/2005/8/layout/vList5"/>
    <dgm:cxn modelId="{12531045-601F-47EC-A0C2-63987077D273}" srcId="{16016FC6-35D8-47DF-BEA2-9666B9D0672C}" destId="{566DB22E-6753-44DE-AC18-754F63B25B07}" srcOrd="0" destOrd="0" parTransId="{0C3F5037-F9E8-40D5-87BB-9705E3BA9E18}" sibTransId="{AE37F0F8-1424-4B3D-A3A7-C7C98D8DAC83}"/>
    <dgm:cxn modelId="{30B8C6E8-0817-47A4-BBEA-F81D86B782F2}" srcId="{497B0D68-716E-45A9-994D-AE4CE667AAD7}" destId="{74BDD788-BA06-4592-AFE5-BC7DC27442A1}" srcOrd="3" destOrd="0" parTransId="{ABAF12AC-8D28-43EC-9DAE-CC4634D93DEA}" sibTransId="{0F48826F-813B-4535-A118-17717F3C7C7A}"/>
    <dgm:cxn modelId="{A761077A-6D47-42E5-8D02-F7979BCF5A74}" srcId="{497B0D68-716E-45A9-994D-AE4CE667AAD7}" destId="{FF45C133-FD2A-4A4F-BEB8-29D10006A165}" srcOrd="2" destOrd="0" parTransId="{70F11507-7833-432D-BDAD-C9293ABF9D7E}" sibTransId="{36202CCB-C1AA-4159-9721-1D8ACA941E68}"/>
    <dgm:cxn modelId="{70F067F4-E60E-4E5D-ADC9-752A1206BFF2}" type="presOf" srcId="{B838C210-1338-45DE-87E4-122E2638225F}" destId="{A61CCEC1-C932-4AA7-A42C-803867FC363F}" srcOrd="0" destOrd="0" presId="urn:microsoft.com/office/officeart/2005/8/layout/vList5"/>
    <dgm:cxn modelId="{689D4D76-38D5-4DC6-A2DA-752CBE66D849}" type="presOf" srcId="{566DB22E-6753-44DE-AC18-754F63B25B07}" destId="{5848F507-5702-4505-BCEE-6561B7A7520A}" srcOrd="0" destOrd="0" presId="urn:microsoft.com/office/officeart/2005/8/layout/vList5"/>
    <dgm:cxn modelId="{970AF4D2-5E67-474D-A398-D89A9829D375}" type="presOf" srcId="{16016FC6-35D8-47DF-BEA2-9666B9D0672C}" destId="{5A4767DE-88E8-431E-B578-3C9AF348AED5}" srcOrd="0" destOrd="0" presId="urn:microsoft.com/office/officeart/2005/8/layout/vList5"/>
    <dgm:cxn modelId="{7E4FD18D-C599-40D7-852D-44E7C1889A1B}" type="presParOf" srcId="{25AFD5A4-B1AF-45B7-B12E-45F9FC2E3D52}" destId="{20503E4B-C927-4011-9A1C-EDEBAB0A5EB5}" srcOrd="0" destOrd="0" presId="urn:microsoft.com/office/officeart/2005/8/layout/vList5"/>
    <dgm:cxn modelId="{01C0FBA8-A5FB-4E22-B295-19D25AD4675F}" type="presParOf" srcId="{20503E4B-C927-4011-9A1C-EDEBAB0A5EB5}" destId="{5A4767DE-88E8-431E-B578-3C9AF348AED5}" srcOrd="0" destOrd="0" presId="urn:microsoft.com/office/officeart/2005/8/layout/vList5"/>
    <dgm:cxn modelId="{0DD3B805-2A8C-460A-B4C2-7BDF4635C3C9}" type="presParOf" srcId="{20503E4B-C927-4011-9A1C-EDEBAB0A5EB5}" destId="{5848F507-5702-4505-BCEE-6561B7A7520A}" srcOrd="1" destOrd="0" presId="urn:microsoft.com/office/officeart/2005/8/layout/vList5"/>
    <dgm:cxn modelId="{B20EEA48-189E-476B-B571-8624EA425510}" type="presParOf" srcId="{25AFD5A4-B1AF-45B7-B12E-45F9FC2E3D52}" destId="{DAC8D759-59C2-41F7-AF06-12F220A01D3F}" srcOrd="1" destOrd="0" presId="urn:microsoft.com/office/officeart/2005/8/layout/vList5"/>
    <dgm:cxn modelId="{77752E7B-6930-46F0-ADBC-75D1B632E599}" type="presParOf" srcId="{25AFD5A4-B1AF-45B7-B12E-45F9FC2E3D52}" destId="{2EA0663E-096A-43CD-84E7-F7F5C05EB088}" srcOrd="2" destOrd="0" presId="urn:microsoft.com/office/officeart/2005/8/layout/vList5"/>
    <dgm:cxn modelId="{ADFACF71-88FF-4F8A-87F4-284A30D29B05}" type="presParOf" srcId="{2EA0663E-096A-43CD-84E7-F7F5C05EB088}" destId="{F6F186B5-FC85-4427-BF71-9E2193285D7A}" srcOrd="0" destOrd="0" presId="urn:microsoft.com/office/officeart/2005/8/layout/vList5"/>
    <dgm:cxn modelId="{320426C7-465D-4E2F-910C-528C88BC14C2}" type="presParOf" srcId="{2EA0663E-096A-43CD-84E7-F7F5C05EB088}" destId="{A61CCEC1-C932-4AA7-A42C-803867FC363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8F507-5702-4505-BCEE-6561B7A7520A}">
      <dsp:nvSpPr>
        <dsp:cNvPr id="0" name=""/>
        <dsp:cNvSpPr/>
      </dsp:nvSpPr>
      <dsp:spPr>
        <a:xfrm rot="5400000">
          <a:off x="7715780" y="-3326660"/>
          <a:ext cx="1149559" cy="780288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solidFill>
                <a:schemeClr val="tx1"/>
              </a:solidFill>
            </a:rPr>
            <a:t>A </a:t>
          </a:r>
          <a:r>
            <a:rPr lang="en-US" sz="2000" b="1" kern="1200" dirty="0">
              <a:solidFill>
                <a:schemeClr val="tx1"/>
              </a:solidFill>
            </a:rPr>
            <a:t>known labeled antibody interacts directly with an unknown antigen. </a:t>
          </a:r>
        </a:p>
      </dsp:txBody>
      <dsp:txXfrm rot="-5400000">
        <a:off x="4389120" y="56117"/>
        <a:ext cx="7746763" cy="1037325"/>
      </dsp:txXfrm>
    </dsp:sp>
    <dsp:sp modelId="{5A4767DE-88E8-431E-B578-3C9AF348AED5}">
      <dsp:nvSpPr>
        <dsp:cNvPr id="0" name=""/>
        <dsp:cNvSpPr/>
      </dsp:nvSpPr>
      <dsp:spPr>
        <a:xfrm>
          <a:off x="0" y="2"/>
          <a:ext cx="4389120" cy="14369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endParaRPr lang="en-US" sz="2000" kern="1200" dirty="0"/>
        </a:p>
      </dsp:txBody>
      <dsp:txXfrm>
        <a:off x="70146" y="70148"/>
        <a:ext cx="4248828" cy="1296657"/>
      </dsp:txXfrm>
    </dsp:sp>
    <dsp:sp modelId="{A61CCEC1-C932-4AA7-A42C-803867FC363F}">
      <dsp:nvSpPr>
        <dsp:cNvPr id="0" name=""/>
        <dsp:cNvSpPr/>
      </dsp:nvSpPr>
      <dsp:spPr>
        <a:xfrm rot="5400000">
          <a:off x="7104286" y="-1209675"/>
          <a:ext cx="2356355" cy="77952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accent2">
                  <a:lumMod val="75000"/>
                </a:schemeClr>
              </a:solidFill>
            </a:rPr>
            <a:t>Immunofluorescence involves a two-stage process:</a:t>
          </a:r>
        </a:p>
        <a:p>
          <a:pPr marL="228600" lvl="1" indent="-228600" algn="l" defTabSz="1066800">
            <a:lnSpc>
              <a:spcPct val="90000"/>
            </a:lnSpc>
            <a:spcBef>
              <a:spcPct val="0"/>
            </a:spcBef>
            <a:spcAft>
              <a:spcPct val="15000"/>
            </a:spcAft>
            <a:buChar char="••"/>
          </a:pPr>
          <a:r>
            <a:rPr lang="en-US" sz="2400" b="1" kern="1200" dirty="0"/>
            <a:t>Patient’s serum is added, incubated and the preparation is washed. </a:t>
          </a:r>
        </a:p>
        <a:p>
          <a:pPr marL="228600" lvl="1" indent="-228600" algn="l" defTabSz="1066800">
            <a:lnSpc>
              <a:spcPct val="90000"/>
            </a:lnSpc>
            <a:spcBef>
              <a:spcPct val="0"/>
            </a:spcBef>
            <a:spcAft>
              <a:spcPct val="15000"/>
            </a:spcAft>
            <a:buChar char="••"/>
          </a:pPr>
          <a:r>
            <a:rPr lang="en-US" sz="2400" b="1" kern="1200" dirty="0"/>
            <a:t> Antigen is attached to a slide.</a:t>
          </a:r>
        </a:p>
        <a:p>
          <a:pPr marL="228600" lvl="1" indent="-228600" algn="l" defTabSz="1066800">
            <a:lnSpc>
              <a:spcPct val="90000"/>
            </a:lnSpc>
            <a:spcBef>
              <a:spcPct val="0"/>
            </a:spcBef>
            <a:spcAft>
              <a:spcPct val="15000"/>
            </a:spcAft>
            <a:buChar char="••"/>
          </a:pPr>
          <a:r>
            <a:rPr lang="en-US" sz="2400" b="1" kern="1200" dirty="0"/>
            <a:t> Antibody of interest if present will remain attached and can be detected by addition of fluorescent dye labeled antibody under UV light</a:t>
          </a:r>
        </a:p>
      </dsp:txBody>
      <dsp:txXfrm rot="-5400000">
        <a:off x="4384834" y="1624805"/>
        <a:ext cx="7680232" cy="2126299"/>
      </dsp:txXfrm>
    </dsp:sp>
    <dsp:sp modelId="{F6F186B5-FC85-4427-BF71-9E2193285D7A}">
      <dsp:nvSpPr>
        <dsp:cNvPr id="0" name=""/>
        <dsp:cNvSpPr/>
      </dsp:nvSpPr>
      <dsp:spPr>
        <a:xfrm>
          <a:off x="0" y="2430162"/>
          <a:ext cx="4384833" cy="14369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endParaRPr lang="en-US" sz="2000" kern="1200" dirty="0"/>
        </a:p>
      </dsp:txBody>
      <dsp:txXfrm>
        <a:off x="70146" y="2500308"/>
        <a:ext cx="4244541" cy="129665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DEF77-8674-4FA3-A8F1-ACB85C853FD2}"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F448-9DFE-44E5-AE39-31AE6973A625}" type="slidenum">
              <a:rPr lang="en-US" smtClean="0"/>
              <a:t>‹#›</a:t>
            </a:fld>
            <a:endParaRPr lang="en-US"/>
          </a:p>
        </p:txBody>
      </p:sp>
    </p:spTree>
    <p:extLst>
      <p:ext uri="{BB962C8B-B14F-4D97-AF65-F5344CB8AC3E}">
        <p14:creationId xmlns:p14="http://schemas.microsoft.com/office/powerpoint/2010/main" val="104658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F448-9DFE-44E5-AE39-31AE6973A625}" type="slidenum">
              <a:rPr lang="en-US" smtClean="0"/>
              <a:t>5</a:t>
            </a:fld>
            <a:endParaRPr lang="en-US"/>
          </a:p>
        </p:txBody>
      </p:sp>
    </p:spTree>
    <p:extLst>
      <p:ext uri="{BB962C8B-B14F-4D97-AF65-F5344CB8AC3E}">
        <p14:creationId xmlns:p14="http://schemas.microsoft.com/office/powerpoint/2010/main" val="356598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F448-9DFE-44E5-AE39-31AE6973A625}" type="slidenum">
              <a:rPr lang="en-US" smtClean="0"/>
              <a:t>10</a:t>
            </a:fld>
            <a:endParaRPr lang="en-US"/>
          </a:p>
        </p:txBody>
      </p:sp>
    </p:spTree>
    <p:extLst>
      <p:ext uri="{BB962C8B-B14F-4D97-AF65-F5344CB8AC3E}">
        <p14:creationId xmlns:p14="http://schemas.microsoft.com/office/powerpoint/2010/main" val="104905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50FEF448-9DFE-44E5-AE39-31AE6973A625}" type="slidenum">
              <a:rPr lang="en-US" smtClean="0"/>
              <a:t>20</a:t>
            </a:fld>
            <a:endParaRPr lang="en-US"/>
          </a:p>
        </p:txBody>
      </p:sp>
    </p:spTree>
    <p:extLst>
      <p:ext uri="{BB962C8B-B14F-4D97-AF65-F5344CB8AC3E}">
        <p14:creationId xmlns:p14="http://schemas.microsoft.com/office/powerpoint/2010/main" val="286490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3/21/2024</a:t>
            </a:fld>
            <a:endParaRPr lang="en-US" dirty="0"/>
          </a:p>
        </p:txBody>
      </p:sp>
      <p:sp>
        <p:nvSpPr>
          <p:cNvPr id="5" name="Footer Placeholder 4">
            <a:extLst>
              <a:ext uri="{FF2B5EF4-FFF2-40B4-BE49-F238E27FC236}">
                <a16:creationId xmlns=""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3/21/2024</a:t>
            </a:fld>
            <a:endParaRPr lang="en-US" dirty="0"/>
          </a:p>
        </p:txBody>
      </p:sp>
      <p:sp>
        <p:nvSpPr>
          <p:cNvPr id="8" name="Footer Placeholder 7">
            <a:extLst>
              <a:ext uri="{FF2B5EF4-FFF2-40B4-BE49-F238E27FC236}">
                <a16:creationId xmlns=""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3/21/2024</a:t>
            </a:fld>
            <a:endParaRPr lang="en-US" dirty="0"/>
          </a:p>
        </p:txBody>
      </p:sp>
      <p:sp>
        <p:nvSpPr>
          <p:cNvPr id="8" name="Footer Placeholder 7">
            <a:extLst>
              <a:ext uri="{FF2B5EF4-FFF2-40B4-BE49-F238E27FC236}">
                <a16:creationId xmlns=""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3/21/2024</a:t>
            </a:fld>
            <a:endParaRPr lang="en-US" dirty="0"/>
          </a:p>
        </p:txBody>
      </p:sp>
      <p:sp>
        <p:nvSpPr>
          <p:cNvPr id="8" name="Footer Placeholder 7">
            <a:extLst>
              <a:ext uri="{FF2B5EF4-FFF2-40B4-BE49-F238E27FC236}">
                <a16:creationId xmlns=""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3/21/2024</a:t>
            </a:fld>
            <a:endParaRPr lang="en-US" dirty="0"/>
          </a:p>
        </p:txBody>
      </p:sp>
      <p:sp>
        <p:nvSpPr>
          <p:cNvPr id="8" name="Footer Placeholder 7">
            <a:extLst>
              <a:ext uri="{FF2B5EF4-FFF2-40B4-BE49-F238E27FC236}">
                <a16:creationId xmlns=""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3/21/2024</a:t>
            </a:fld>
            <a:endParaRPr lang="en-US" dirty="0"/>
          </a:p>
        </p:txBody>
      </p:sp>
      <p:sp>
        <p:nvSpPr>
          <p:cNvPr id="9" name="Footer Placeholder 8">
            <a:extLst>
              <a:ext uri="{FF2B5EF4-FFF2-40B4-BE49-F238E27FC236}">
                <a16:creationId xmlns=""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3/21/2024</a:t>
            </a:fld>
            <a:endParaRPr lang="en-US" dirty="0"/>
          </a:p>
        </p:txBody>
      </p:sp>
      <p:sp>
        <p:nvSpPr>
          <p:cNvPr id="11" name="Footer Placeholder 10">
            <a:extLst>
              <a:ext uri="{FF2B5EF4-FFF2-40B4-BE49-F238E27FC236}">
                <a16:creationId xmlns=""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3/21/2024</a:t>
            </a:fld>
            <a:endParaRPr lang="en-US" dirty="0"/>
          </a:p>
        </p:txBody>
      </p:sp>
      <p:sp>
        <p:nvSpPr>
          <p:cNvPr id="7" name="Footer Placeholder 6">
            <a:extLst>
              <a:ext uri="{FF2B5EF4-FFF2-40B4-BE49-F238E27FC236}">
                <a16:creationId xmlns=""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3/21/2024</a:t>
            </a:fld>
            <a:endParaRPr lang="en-US" dirty="0"/>
          </a:p>
        </p:txBody>
      </p:sp>
      <p:sp>
        <p:nvSpPr>
          <p:cNvPr id="3" name="Footer Placeholder 2">
            <a:extLst>
              <a:ext uri="{FF2B5EF4-FFF2-40B4-BE49-F238E27FC236}">
                <a16:creationId xmlns=""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3/21/2024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3/21/2024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3/21/2024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A9286AD2-18A9-4868-A4E3-7A2097A208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 xmlns:a16="http://schemas.microsoft.com/office/drawing/2014/main" id="{E7A7CD63-7EC3-44F3-95D0-595C4019FF2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77" name="Graphic 6">
            <a:extLst>
              <a:ext uri="{FF2B5EF4-FFF2-40B4-BE49-F238E27FC236}">
                <a16:creationId xmlns="" xmlns:a16="http://schemas.microsoft.com/office/drawing/2014/main" id="{CF04AC38-B9E9-91CD-E1C3-0F4263B08582}"/>
              </a:ext>
            </a:extLst>
          </p:cNvPr>
          <p:cNvGrpSpPr/>
          <p:nvPr/>
        </p:nvGrpSpPr>
        <p:grpSpPr>
          <a:xfrm>
            <a:off x="289560" y="2337438"/>
            <a:ext cx="4419599" cy="3512168"/>
            <a:chOff x="4642292" y="1047750"/>
            <a:chExt cx="6871859" cy="4261199"/>
          </a:xfrm>
        </p:grpSpPr>
        <p:sp>
          <p:nvSpPr>
            <p:cNvPr id="388" name="Freeform: Shape 387">
              <a:extLst>
                <a:ext uri="{FF2B5EF4-FFF2-40B4-BE49-F238E27FC236}">
                  <a16:creationId xmlns="" xmlns:a16="http://schemas.microsoft.com/office/drawing/2014/main" id="{8EE6862C-ED3F-6316-3A50-F6EC707312B3}"/>
                </a:ext>
              </a:extLst>
            </p:cNvPr>
            <p:cNvSpPr/>
            <p:nvPr/>
          </p:nvSpPr>
          <p:spPr>
            <a:xfrm>
              <a:off x="4913840" y="1549036"/>
              <a:ext cx="6600310" cy="3731147"/>
            </a:xfrm>
            <a:custGeom>
              <a:avLst/>
              <a:gdLst>
                <a:gd name="connsiteX0" fmla="*/ 6067625 w 6600310"/>
                <a:gd name="connsiteY0" fmla="*/ 3725908 h 3731147"/>
                <a:gd name="connsiteX1" fmla="*/ 6321275 w 6600310"/>
                <a:gd name="connsiteY1" fmla="*/ 3195842 h 3731147"/>
                <a:gd name="connsiteX2" fmla="*/ 6599501 w 6600310"/>
                <a:gd name="connsiteY2" fmla="*/ 1982262 h 3731147"/>
                <a:gd name="connsiteX3" fmla="*/ 4604870 w 6600310"/>
                <a:gd name="connsiteY3" fmla="*/ 490 h 3731147"/>
                <a:gd name="connsiteX4" fmla="*/ 3838489 w 6600310"/>
                <a:gd name="connsiteY4" fmla="*/ 258713 h 3731147"/>
                <a:gd name="connsiteX5" fmla="*/ 2924089 w 6600310"/>
                <a:gd name="connsiteY5" fmla="*/ 648095 h 3731147"/>
                <a:gd name="connsiteX6" fmla="*/ 1881673 w 6600310"/>
                <a:gd name="connsiteY6" fmla="*/ 393587 h 3731147"/>
                <a:gd name="connsiteX7" fmla="*/ 410917 w 6600310"/>
                <a:gd name="connsiteY7" fmla="*/ 820974 h 3731147"/>
                <a:gd name="connsiteX8" fmla="*/ 7057 w 6600310"/>
                <a:gd name="connsiteY8" fmla="*/ 2252486 h 3731147"/>
                <a:gd name="connsiteX9" fmla="*/ 29632 w 6600310"/>
                <a:gd name="connsiteY9" fmla="*/ 2933809 h 3731147"/>
                <a:gd name="connsiteX10" fmla="*/ 171554 w 6600310"/>
                <a:gd name="connsiteY10" fmla="*/ 3524359 h 3731147"/>
                <a:gd name="connsiteX11" fmla="*/ 258708 w 6600310"/>
                <a:gd name="connsiteY11" fmla="*/ 3731147 h 373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310" h="3731147">
                  <a:moveTo>
                    <a:pt x="6067625" y="3725908"/>
                  </a:moveTo>
                  <a:cubicBezTo>
                    <a:pt x="6130775" y="3725908"/>
                    <a:pt x="6301178" y="3245944"/>
                    <a:pt x="6321275" y="3195842"/>
                  </a:cubicBezTo>
                  <a:cubicBezTo>
                    <a:pt x="6475676" y="2811128"/>
                    <a:pt x="6586832" y="2399457"/>
                    <a:pt x="6599501" y="1982262"/>
                  </a:cubicBezTo>
                  <a:cubicBezTo>
                    <a:pt x="6632267" y="899460"/>
                    <a:pt x="5666051" y="-24370"/>
                    <a:pt x="4604870" y="490"/>
                  </a:cubicBezTo>
                  <a:cubicBezTo>
                    <a:pt x="4331217" y="6967"/>
                    <a:pt x="4072708" y="122887"/>
                    <a:pt x="3838489" y="258713"/>
                  </a:cubicBezTo>
                  <a:cubicBezTo>
                    <a:pt x="3549691" y="426067"/>
                    <a:pt x="3269275" y="641047"/>
                    <a:pt x="2924089" y="648095"/>
                  </a:cubicBezTo>
                  <a:cubicBezTo>
                    <a:pt x="2563091" y="655429"/>
                    <a:pt x="2221334" y="495695"/>
                    <a:pt x="1881673" y="393587"/>
                  </a:cubicBezTo>
                  <a:cubicBezTo>
                    <a:pt x="1304934" y="219565"/>
                    <a:pt x="759818" y="290241"/>
                    <a:pt x="410917" y="820974"/>
                  </a:cubicBezTo>
                  <a:cubicBezTo>
                    <a:pt x="138026" y="1235978"/>
                    <a:pt x="34489" y="1761377"/>
                    <a:pt x="7057" y="2252486"/>
                  </a:cubicBezTo>
                  <a:cubicBezTo>
                    <a:pt x="-7300" y="2479792"/>
                    <a:pt x="260" y="2707952"/>
                    <a:pt x="29632" y="2933809"/>
                  </a:cubicBezTo>
                  <a:cubicBezTo>
                    <a:pt x="56443" y="3135028"/>
                    <a:pt x="104004" y="3332932"/>
                    <a:pt x="171554" y="3524359"/>
                  </a:cubicBezTo>
                  <a:cubicBezTo>
                    <a:pt x="177745" y="3541600"/>
                    <a:pt x="236800" y="3731147"/>
                    <a:pt x="258708" y="3731147"/>
                  </a:cubicBezTo>
                  <a:close/>
                </a:path>
              </a:pathLst>
            </a:custGeom>
            <a:solidFill>
              <a:srgbClr val="EDF7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389" name="Freeform: Shape 388">
              <a:extLst>
                <a:ext uri="{FF2B5EF4-FFF2-40B4-BE49-F238E27FC236}">
                  <a16:creationId xmlns="" xmlns:a16="http://schemas.microsoft.com/office/drawing/2014/main" id="{EB89A5A9-D977-5366-154F-CDF5EF51C1E9}"/>
                </a:ext>
              </a:extLst>
            </p:cNvPr>
            <p:cNvSpPr/>
            <p:nvPr/>
          </p:nvSpPr>
          <p:spPr>
            <a:xfrm>
              <a:off x="5103397" y="5265515"/>
              <a:ext cx="6149816" cy="43434"/>
            </a:xfrm>
            <a:custGeom>
              <a:avLst/>
              <a:gdLst>
                <a:gd name="connsiteX0" fmla="*/ 0 w 6149816"/>
                <a:gd name="connsiteY0" fmla="*/ 0 h 43434"/>
                <a:gd name="connsiteX1" fmla="*/ 6149816 w 6149816"/>
                <a:gd name="connsiteY1" fmla="*/ 0 h 43434"/>
                <a:gd name="connsiteX2" fmla="*/ 6149816 w 6149816"/>
                <a:gd name="connsiteY2" fmla="*/ 43434 h 43434"/>
                <a:gd name="connsiteX3" fmla="*/ 0 w 6149816"/>
                <a:gd name="connsiteY3" fmla="*/ 43434 h 43434"/>
              </a:gdLst>
              <a:ahLst/>
              <a:cxnLst>
                <a:cxn ang="0">
                  <a:pos x="connsiteX0" y="connsiteY0"/>
                </a:cxn>
                <a:cxn ang="0">
                  <a:pos x="connsiteX1" y="connsiteY1"/>
                </a:cxn>
                <a:cxn ang="0">
                  <a:pos x="connsiteX2" y="connsiteY2"/>
                </a:cxn>
                <a:cxn ang="0">
                  <a:pos x="connsiteX3" y="connsiteY3"/>
                </a:cxn>
              </a:cxnLst>
              <a:rect l="l" t="t" r="r" b="b"/>
              <a:pathLst>
                <a:path w="6149816" h="43434">
                  <a:moveTo>
                    <a:pt x="0" y="0"/>
                  </a:moveTo>
                  <a:lnTo>
                    <a:pt x="6149816" y="0"/>
                  </a:lnTo>
                  <a:lnTo>
                    <a:pt x="6149816" y="43434"/>
                  </a:lnTo>
                  <a:lnTo>
                    <a:pt x="0" y="43434"/>
                  </a:ln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390" name="Freeform: Shape 389">
              <a:extLst>
                <a:ext uri="{FF2B5EF4-FFF2-40B4-BE49-F238E27FC236}">
                  <a16:creationId xmlns="" xmlns:a16="http://schemas.microsoft.com/office/drawing/2014/main" id="{35D52295-5CB3-C1BE-D727-D2E221257E55}"/>
                </a:ext>
              </a:extLst>
            </p:cNvPr>
            <p:cNvSpPr/>
            <p:nvPr/>
          </p:nvSpPr>
          <p:spPr>
            <a:xfrm>
              <a:off x="4642292" y="1047750"/>
              <a:ext cx="9525" cy="9525"/>
            </a:xfrm>
            <a:custGeom>
              <a:avLst/>
              <a:gdLst/>
              <a:ahLst/>
              <a:cxnLst/>
              <a:rect l="l" t="t" r="r" b="b"/>
              <a:pathLst>
                <a:path w="9525" h="9525"/>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391" name="Freeform: Shape 390">
              <a:extLst>
                <a:ext uri="{FF2B5EF4-FFF2-40B4-BE49-F238E27FC236}">
                  <a16:creationId xmlns="" xmlns:a16="http://schemas.microsoft.com/office/drawing/2014/main" id="{3CF3B1A8-00FF-FD73-C85F-F1BABEFD5B0D}"/>
                </a:ext>
              </a:extLst>
            </p:cNvPr>
            <p:cNvSpPr/>
            <p:nvPr/>
          </p:nvSpPr>
          <p:spPr>
            <a:xfrm>
              <a:off x="4642292" y="1047750"/>
              <a:ext cx="9525" cy="9525"/>
            </a:xfrm>
            <a:custGeom>
              <a:avLst/>
              <a:gdLst/>
              <a:ahLst/>
              <a:cxnLst/>
              <a:rect l="l" t="t" r="r" b="b"/>
              <a:pathLst>
                <a:path w="9525" h="9525"/>
              </a:pathLst>
            </a:custGeom>
            <a:noFill/>
            <a:ln w="3905"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392" name="Freeform: Shape 391">
              <a:extLst>
                <a:ext uri="{FF2B5EF4-FFF2-40B4-BE49-F238E27FC236}">
                  <a16:creationId xmlns="" xmlns:a16="http://schemas.microsoft.com/office/drawing/2014/main" id="{D2EC7611-893A-3427-8A98-A6BF4B20DA49}"/>
                </a:ext>
              </a:extLst>
            </p:cNvPr>
            <p:cNvSpPr/>
            <p:nvPr/>
          </p:nvSpPr>
          <p:spPr>
            <a:xfrm>
              <a:off x="4642292" y="1047750"/>
              <a:ext cx="9525" cy="9525"/>
            </a:xfrm>
            <a:custGeom>
              <a:avLst/>
              <a:gdLst/>
              <a:ahLst/>
              <a:cxnLst/>
              <a:rect l="l" t="t" r="r" b="b"/>
              <a:pathLst>
                <a:path w="9525" h="9525"/>
              </a:pathLst>
            </a:custGeom>
            <a:noFill/>
            <a:ln w="3905"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393" name="Freeform: Shape 392">
              <a:extLst>
                <a:ext uri="{FF2B5EF4-FFF2-40B4-BE49-F238E27FC236}">
                  <a16:creationId xmlns="" xmlns:a16="http://schemas.microsoft.com/office/drawing/2014/main" id="{8DA03895-ECDC-3C76-4807-154CAE397971}"/>
                </a:ext>
              </a:extLst>
            </p:cNvPr>
            <p:cNvSpPr/>
            <p:nvPr/>
          </p:nvSpPr>
          <p:spPr>
            <a:xfrm>
              <a:off x="7232139" y="4261008"/>
              <a:ext cx="30575" cy="233076"/>
            </a:xfrm>
            <a:custGeom>
              <a:avLst/>
              <a:gdLst>
                <a:gd name="connsiteX0" fmla="*/ 30194 w 30575"/>
                <a:gd name="connsiteY0" fmla="*/ 0 h 233076"/>
                <a:gd name="connsiteX1" fmla="*/ 0 w 30575"/>
                <a:gd name="connsiteY1" fmla="*/ 233077 h 233076"/>
                <a:gd name="connsiteX2" fmla="*/ 30575 w 30575"/>
                <a:gd name="connsiteY2" fmla="*/ 4477 h 233076"/>
              </a:gdLst>
              <a:ahLst/>
              <a:cxnLst>
                <a:cxn ang="0">
                  <a:pos x="connsiteX0" y="connsiteY0"/>
                </a:cxn>
                <a:cxn ang="0">
                  <a:pos x="connsiteX1" y="connsiteY1"/>
                </a:cxn>
                <a:cxn ang="0">
                  <a:pos x="connsiteX2" y="connsiteY2"/>
                </a:cxn>
              </a:cxnLst>
              <a:rect l="l" t="t" r="r" b="b"/>
              <a:pathLst>
                <a:path w="30575" h="233076">
                  <a:moveTo>
                    <a:pt x="30194" y="0"/>
                  </a:moveTo>
                  <a:cubicBezTo>
                    <a:pt x="12383" y="76962"/>
                    <a:pt x="7144" y="141827"/>
                    <a:pt x="0" y="233077"/>
                  </a:cubicBezTo>
                  <a:cubicBezTo>
                    <a:pt x="5453" y="156318"/>
                    <a:pt x="15664" y="79971"/>
                    <a:pt x="30575" y="4477"/>
                  </a:cubicBezTo>
                  <a:close/>
                </a:path>
              </a:pathLst>
            </a:custGeom>
            <a:noFill/>
            <a:ln w="9525" cap="flat">
              <a:noFill/>
              <a:prstDash val="solid"/>
              <a:miter/>
            </a:ln>
          </p:spPr>
          <p:txBody>
            <a:bodyPr rtlCol="0" anchor="ctr"/>
            <a:lstStyle/>
            <a:p>
              <a:endParaRPr lang="en-US">
                <a:solidFill>
                  <a:prstClr val="black"/>
                </a:solidFill>
                <a:latin typeface="Calibri" panose="020F0502020204030204"/>
              </a:endParaRPr>
            </a:p>
          </p:txBody>
        </p:sp>
        <p:sp>
          <p:nvSpPr>
            <p:cNvPr id="394" name="Freeform: Shape 393">
              <a:extLst>
                <a:ext uri="{FF2B5EF4-FFF2-40B4-BE49-F238E27FC236}">
                  <a16:creationId xmlns="" xmlns:a16="http://schemas.microsoft.com/office/drawing/2014/main" id="{1F2A6EBE-3AD0-B171-4522-A687863CAC18}"/>
                </a:ext>
              </a:extLst>
            </p:cNvPr>
            <p:cNvSpPr/>
            <p:nvPr/>
          </p:nvSpPr>
          <p:spPr>
            <a:xfrm>
              <a:off x="5856158" y="4238148"/>
              <a:ext cx="36957" cy="256031"/>
            </a:xfrm>
            <a:custGeom>
              <a:avLst/>
              <a:gdLst>
                <a:gd name="connsiteX0" fmla="*/ 36957 w 36957"/>
                <a:gd name="connsiteY0" fmla="*/ 255937 h 256031"/>
                <a:gd name="connsiteX1" fmla="*/ 5334 w 36957"/>
                <a:gd name="connsiteY1" fmla="*/ 24574 h 256031"/>
                <a:gd name="connsiteX2" fmla="*/ 6858 w 36957"/>
                <a:gd name="connsiteY2" fmla="*/ 32480 h 256031"/>
                <a:gd name="connsiteX3" fmla="*/ 5334 w 36957"/>
                <a:gd name="connsiteY3" fmla="*/ 24574 h 256031"/>
                <a:gd name="connsiteX4" fmla="*/ 0 w 36957"/>
                <a:gd name="connsiteY4" fmla="*/ 0 h 256031"/>
                <a:gd name="connsiteX5" fmla="*/ 35433 w 36957"/>
                <a:gd name="connsiteY5" fmla="*/ 256032 h 25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57" h="256031">
                  <a:moveTo>
                    <a:pt x="36957" y="255937"/>
                  </a:moveTo>
                  <a:cubicBezTo>
                    <a:pt x="31309" y="178226"/>
                    <a:pt x="20747" y="100951"/>
                    <a:pt x="5334" y="24574"/>
                  </a:cubicBezTo>
                  <a:cubicBezTo>
                    <a:pt x="6287" y="29623"/>
                    <a:pt x="6858" y="32480"/>
                    <a:pt x="6858" y="32480"/>
                  </a:cubicBezTo>
                  <a:cubicBezTo>
                    <a:pt x="6858" y="32480"/>
                    <a:pt x="6287" y="29623"/>
                    <a:pt x="5334" y="24574"/>
                  </a:cubicBezTo>
                  <a:cubicBezTo>
                    <a:pt x="3619" y="16288"/>
                    <a:pt x="1905" y="8001"/>
                    <a:pt x="0" y="0"/>
                  </a:cubicBezTo>
                  <a:cubicBezTo>
                    <a:pt x="14954" y="80486"/>
                    <a:pt x="26479" y="168878"/>
                    <a:pt x="35433" y="256032"/>
                  </a:cubicBezTo>
                  <a:close/>
                </a:path>
              </a:pathLst>
            </a:custGeom>
            <a:noFill/>
            <a:ln w="9525" cap="flat">
              <a:noFill/>
              <a:prstDash val="solid"/>
              <a:miter/>
            </a:ln>
          </p:spPr>
          <p:txBody>
            <a:bodyPr rtlCol="0" anchor="ctr"/>
            <a:lstStyle/>
            <a:p>
              <a:endParaRPr lang="en-US">
                <a:solidFill>
                  <a:prstClr val="black"/>
                </a:solidFill>
                <a:latin typeface="Calibri" panose="020F0502020204030204"/>
              </a:endParaRPr>
            </a:p>
          </p:txBody>
        </p:sp>
        <p:sp>
          <p:nvSpPr>
            <p:cNvPr id="395" name="Freeform: Shape 394">
              <a:extLst>
                <a:ext uri="{FF2B5EF4-FFF2-40B4-BE49-F238E27FC236}">
                  <a16:creationId xmlns="" xmlns:a16="http://schemas.microsoft.com/office/drawing/2014/main" id="{8D02AE8E-BAEE-D3A5-05F0-856C7DAB5D89}"/>
                </a:ext>
              </a:extLst>
            </p:cNvPr>
            <p:cNvSpPr/>
            <p:nvPr/>
          </p:nvSpPr>
          <p:spPr>
            <a:xfrm>
              <a:off x="6321835" y="3943350"/>
              <a:ext cx="2190" cy="44291"/>
            </a:xfrm>
            <a:custGeom>
              <a:avLst/>
              <a:gdLst>
                <a:gd name="connsiteX0" fmla="*/ 0 w 2190"/>
                <a:gd name="connsiteY0" fmla="*/ 0 h 44291"/>
                <a:gd name="connsiteX1" fmla="*/ 2191 w 2190"/>
                <a:gd name="connsiteY1" fmla="*/ 44291 h 44291"/>
              </a:gdLst>
              <a:ahLst/>
              <a:cxnLst>
                <a:cxn ang="0">
                  <a:pos x="connsiteX0" y="connsiteY0"/>
                </a:cxn>
                <a:cxn ang="0">
                  <a:pos x="connsiteX1" y="connsiteY1"/>
                </a:cxn>
              </a:cxnLst>
              <a:rect l="l" t="t" r="r" b="b"/>
              <a:pathLst>
                <a:path w="2190" h="44291">
                  <a:moveTo>
                    <a:pt x="0" y="0"/>
                  </a:moveTo>
                  <a:cubicBezTo>
                    <a:pt x="762" y="15526"/>
                    <a:pt x="1524" y="30289"/>
                    <a:pt x="2191" y="44291"/>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396" name="Freeform: Shape 395">
              <a:extLst>
                <a:ext uri="{FF2B5EF4-FFF2-40B4-BE49-F238E27FC236}">
                  <a16:creationId xmlns="" xmlns:a16="http://schemas.microsoft.com/office/drawing/2014/main" id="{73DDF67D-361C-BC5F-E7FC-72D604E1509B}"/>
                </a:ext>
              </a:extLst>
            </p:cNvPr>
            <p:cNvSpPr/>
            <p:nvPr/>
          </p:nvSpPr>
          <p:spPr>
            <a:xfrm>
              <a:off x="6318692" y="3873722"/>
              <a:ext cx="1714" cy="34956"/>
            </a:xfrm>
            <a:custGeom>
              <a:avLst/>
              <a:gdLst>
                <a:gd name="connsiteX0" fmla="*/ 0 w 1714"/>
                <a:gd name="connsiteY0" fmla="*/ 0 h 34956"/>
                <a:gd name="connsiteX1" fmla="*/ 1714 w 1714"/>
                <a:gd name="connsiteY1" fmla="*/ 34957 h 34956"/>
              </a:gdLst>
              <a:ahLst/>
              <a:cxnLst>
                <a:cxn ang="0">
                  <a:pos x="connsiteX0" y="connsiteY0"/>
                </a:cxn>
                <a:cxn ang="0">
                  <a:pos x="connsiteX1" y="connsiteY1"/>
                </a:cxn>
              </a:cxnLst>
              <a:rect l="l" t="t" r="r" b="b"/>
              <a:pathLst>
                <a:path w="1714" h="34956">
                  <a:moveTo>
                    <a:pt x="0" y="0"/>
                  </a:moveTo>
                  <a:cubicBezTo>
                    <a:pt x="571" y="12002"/>
                    <a:pt x="1238" y="23622"/>
                    <a:pt x="1714" y="3495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397" name="Freeform: Shape 396">
              <a:extLst>
                <a:ext uri="{FF2B5EF4-FFF2-40B4-BE49-F238E27FC236}">
                  <a16:creationId xmlns="" xmlns:a16="http://schemas.microsoft.com/office/drawing/2014/main" id="{23F37082-47D4-D25A-2377-4ADEC6FE777D}"/>
                </a:ext>
              </a:extLst>
            </p:cNvPr>
            <p:cNvSpPr/>
            <p:nvPr/>
          </p:nvSpPr>
          <p:spPr>
            <a:xfrm>
              <a:off x="6332503" y="4159281"/>
              <a:ext cx="9525" cy="9525"/>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398" name="Freeform: Shape 397">
              <a:extLst>
                <a:ext uri="{FF2B5EF4-FFF2-40B4-BE49-F238E27FC236}">
                  <a16:creationId xmlns="" xmlns:a16="http://schemas.microsoft.com/office/drawing/2014/main" id="{C24E8766-0CF6-1828-611A-C10D70BEA093}"/>
                </a:ext>
              </a:extLst>
            </p:cNvPr>
            <p:cNvSpPr/>
            <p:nvPr/>
          </p:nvSpPr>
          <p:spPr>
            <a:xfrm>
              <a:off x="6331360" y="4135850"/>
              <a:ext cx="9525" cy="6381"/>
            </a:xfrm>
            <a:custGeom>
              <a:avLst/>
              <a:gdLst>
                <a:gd name="connsiteX0" fmla="*/ 0 w 9525"/>
                <a:gd name="connsiteY0" fmla="*/ 0 h 6381"/>
                <a:gd name="connsiteX1" fmla="*/ 0 w 9525"/>
                <a:gd name="connsiteY1" fmla="*/ 6382 h 6381"/>
              </a:gdLst>
              <a:ahLst/>
              <a:cxnLst>
                <a:cxn ang="0">
                  <a:pos x="connsiteX0" y="connsiteY0"/>
                </a:cxn>
                <a:cxn ang="0">
                  <a:pos x="connsiteX1" y="connsiteY1"/>
                </a:cxn>
              </a:cxnLst>
              <a:rect l="l" t="t" r="r" b="b"/>
              <a:pathLst>
                <a:path w="9525" h="6381">
                  <a:moveTo>
                    <a:pt x="0" y="0"/>
                  </a:moveTo>
                  <a:cubicBezTo>
                    <a:pt x="0" y="2286"/>
                    <a:pt x="0" y="4382"/>
                    <a:pt x="0" y="6382"/>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399" name="Freeform: Shape 398">
              <a:extLst>
                <a:ext uri="{FF2B5EF4-FFF2-40B4-BE49-F238E27FC236}">
                  <a16:creationId xmlns="" xmlns:a16="http://schemas.microsoft.com/office/drawing/2014/main" id="{77C7F14B-D1DE-2A9B-D2FC-D33D5E2229D3}"/>
                </a:ext>
              </a:extLst>
            </p:cNvPr>
            <p:cNvSpPr/>
            <p:nvPr/>
          </p:nvSpPr>
          <p:spPr>
            <a:xfrm>
              <a:off x="6327645" y="4059745"/>
              <a:ext cx="1524" cy="32003"/>
            </a:xfrm>
            <a:custGeom>
              <a:avLst/>
              <a:gdLst>
                <a:gd name="connsiteX0" fmla="*/ 0 w 1524"/>
                <a:gd name="connsiteY0" fmla="*/ 0 h 32003"/>
                <a:gd name="connsiteX1" fmla="*/ 1524 w 1524"/>
                <a:gd name="connsiteY1" fmla="*/ 32004 h 32003"/>
              </a:gdLst>
              <a:ahLst/>
              <a:cxnLst>
                <a:cxn ang="0">
                  <a:pos x="connsiteX0" y="connsiteY0"/>
                </a:cxn>
                <a:cxn ang="0">
                  <a:pos x="connsiteX1" y="connsiteY1"/>
                </a:cxn>
              </a:cxnLst>
              <a:rect l="l" t="t" r="r" b="b"/>
              <a:pathLst>
                <a:path w="1524" h="32003">
                  <a:moveTo>
                    <a:pt x="0" y="0"/>
                  </a:moveTo>
                  <a:cubicBezTo>
                    <a:pt x="571" y="11621"/>
                    <a:pt x="1048" y="22288"/>
                    <a:pt x="1524" y="32004"/>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0" name="Freeform: Shape 399">
              <a:extLst>
                <a:ext uri="{FF2B5EF4-FFF2-40B4-BE49-F238E27FC236}">
                  <a16:creationId xmlns="" xmlns:a16="http://schemas.microsoft.com/office/drawing/2014/main" id="{69EB473E-DA73-9165-6CCD-4C180BCCEE5D}"/>
                </a:ext>
              </a:extLst>
            </p:cNvPr>
            <p:cNvSpPr/>
            <p:nvPr/>
          </p:nvSpPr>
          <p:spPr>
            <a:xfrm>
              <a:off x="6287926" y="3256597"/>
              <a:ext cx="4095" cy="81438"/>
            </a:xfrm>
            <a:custGeom>
              <a:avLst/>
              <a:gdLst>
                <a:gd name="connsiteX0" fmla="*/ 4096 w 4095"/>
                <a:gd name="connsiteY0" fmla="*/ 81439 h 81438"/>
                <a:gd name="connsiteX1" fmla="*/ 0 w 4095"/>
                <a:gd name="connsiteY1" fmla="*/ 0 h 81438"/>
                <a:gd name="connsiteX2" fmla="*/ 0 w 4095"/>
                <a:gd name="connsiteY2" fmla="*/ 0 h 81438"/>
                <a:gd name="connsiteX3" fmla="*/ 4096 w 4095"/>
                <a:gd name="connsiteY3" fmla="*/ 81439 h 81438"/>
              </a:gdLst>
              <a:ahLst/>
              <a:cxnLst>
                <a:cxn ang="0">
                  <a:pos x="connsiteX0" y="connsiteY0"/>
                </a:cxn>
                <a:cxn ang="0">
                  <a:pos x="connsiteX1" y="connsiteY1"/>
                </a:cxn>
                <a:cxn ang="0">
                  <a:pos x="connsiteX2" y="connsiteY2"/>
                </a:cxn>
                <a:cxn ang="0">
                  <a:pos x="connsiteX3" y="connsiteY3"/>
                </a:cxn>
              </a:cxnLst>
              <a:rect l="l" t="t" r="r" b="b"/>
              <a:pathLst>
                <a:path w="4095" h="81438">
                  <a:moveTo>
                    <a:pt x="4096" y="81439"/>
                  </a:moveTo>
                  <a:lnTo>
                    <a:pt x="0" y="0"/>
                  </a:lnTo>
                  <a:lnTo>
                    <a:pt x="0" y="0"/>
                  </a:lnTo>
                  <a:cubicBezTo>
                    <a:pt x="1429" y="27718"/>
                    <a:pt x="2762" y="54769"/>
                    <a:pt x="4096" y="8143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1" name="Freeform: Shape 400">
              <a:extLst>
                <a:ext uri="{FF2B5EF4-FFF2-40B4-BE49-F238E27FC236}">
                  <a16:creationId xmlns="" xmlns:a16="http://schemas.microsoft.com/office/drawing/2014/main" id="{07BD87FA-BA18-80AD-4683-0292510F9BD0}"/>
                </a:ext>
              </a:extLst>
            </p:cNvPr>
            <p:cNvSpPr/>
            <p:nvPr/>
          </p:nvSpPr>
          <p:spPr>
            <a:xfrm>
              <a:off x="6295070" y="3399472"/>
              <a:ext cx="6476" cy="131349"/>
            </a:xfrm>
            <a:custGeom>
              <a:avLst/>
              <a:gdLst>
                <a:gd name="connsiteX0" fmla="*/ 0 w 6476"/>
                <a:gd name="connsiteY0" fmla="*/ 0 h 131349"/>
                <a:gd name="connsiteX1" fmla="*/ 6477 w 6476"/>
                <a:gd name="connsiteY1" fmla="*/ 131350 h 131349"/>
              </a:gdLst>
              <a:ahLst/>
              <a:cxnLst>
                <a:cxn ang="0">
                  <a:pos x="connsiteX0" y="connsiteY0"/>
                </a:cxn>
                <a:cxn ang="0">
                  <a:pos x="connsiteX1" y="connsiteY1"/>
                </a:cxn>
              </a:cxnLst>
              <a:rect l="l" t="t" r="r" b="b"/>
              <a:pathLst>
                <a:path w="6476" h="131349">
                  <a:moveTo>
                    <a:pt x="0" y="0"/>
                  </a:moveTo>
                  <a:cubicBezTo>
                    <a:pt x="2159" y="45529"/>
                    <a:pt x="4318" y="89313"/>
                    <a:pt x="6477" y="131350"/>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2" name="Freeform: Shape 401">
              <a:extLst>
                <a:ext uri="{FF2B5EF4-FFF2-40B4-BE49-F238E27FC236}">
                  <a16:creationId xmlns="" xmlns:a16="http://schemas.microsoft.com/office/drawing/2014/main" id="{D212EC2F-4C0B-6221-5595-231480506BF6}"/>
                </a:ext>
              </a:extLst>
            </p:cNvPr>
            <p:cNvSpPr/>
            <p:nvPr/>
          </p:nvSpPr>
          <p:spPr>
            <a:xfrm>
              <a:off x="6303642" y="3575018"/>
              <a:ext cx="5905" cy="119157"/>
            </a:xfrm>
            <a:custGeom>
              <a:avLst/>
              <a:gdLst>
                <a:gd name="connsiteX0" fmla="*/ 0 w 5905"/>
                <a:gd name="connsiteY0" fmla="*/ 0 h 119157"/>
                <a:gd name="connsiteX1" fmla="*/ 5905 w 5905"/>
                <a:gd name="connsiteY1" fmla="*/ 119158 h 119157"/>
              </a:gdLst>
              <a:ahLst/>
              <a:cxnLst>
                <a:cxn ang="0">
                  <a:pos x="connsiteX0" y="connsiteY0"/>
                </a:cxn>
                <a:cxn ang="0">
                  <a:pos x="connsiteX1" y="connsiteY1"/>
                </a:cxn>
              </a:cxnLst>
              <a:rect l="l" t="t" r="r" b="b"/>
              <a:pathLst>
                <a:path w="5905" h="119157">
                  <a:moveTo>
                    <a:pt x="0" y="0"/>
                  </a:moveTo>
                  <a:cubicBezTo>
                    <a:pt x="2096" y="41720"/>
                    <a:pt x="4064" y="81439"/>
                    <a:pt x="5905" y="119158"/>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3" name="Freeform: Shape 402">
              <a:extLst>
                <a:ext uri="{FF2B5EF4-FFF2-40B4-BE49-F238E27FC236}">
                  <a16:creationId xmlns="" xmlns:a16="http://schemas.microsoft.com/office/drawing/2014/main" id="{949FED6D-9E1B-218F-69F7-70F42230332E}"/>
                </a:ext>
              </a:extLst>
            </p:cNvPr>
            <p:cNvSpPr/>
            <p:nvPr/>
          </p:nvSpPr>
          <p:spPr>
            <a:xfrm>
              <a:off x="6292021" y="3338036"/>
              <a:ext cx="3048" cy="61436"/>
            </a:xfrm>
            <a:custGeom>
              <a:avLst/>
              <a:gdLst>
                <a:gd name="connsiteX0" fmla="*/ 0 w 3048"/>
                <a:gd name="connsiteY0" fmla="*/ 0 h 61436"/>
                <a:gd name="connsiteX1" fmla="*/ 3048 w 3048"/>
                <a:gd name="connsiteY1" fmla="*/ 61436 h 61436"/>
                <a:gd name="connsiteX2" fmla="*/ 0 w 3048"/>
                <a:gd name="connsiteY2" fmla="*/ 0 h 61436"/>
              </a:gdLst>
              <a:ahLst/>
              <a:cxnLst>
                <a:cxn ang="0">
                  <a:pos x="connsiteX0" y="connsiteY0"/>
                </a:cxn>
                <a:cxn ang="0">
                  <a:pos x="connsiteX1" y="connsiteY1"/>
                </a:cxn>
                <a:cxn ang="0">
                  <a:pos x="connsiteX2" y="connsiteY2"/>
                </a:cxn>
              </a:cxnLst>
              <a:rect l="l" t="t" r="r" b="b"/>
              <a:pathLst>
                <a:path w="3048" h="61436">
                  <a:moveTo>
                    <a:pt x="0" y="0"/>
                  </a:moveTo>
                  <a:lnTo>
                    <a:pt x="3048" y="61436"/>
                  </a:lnTo>
                  <a:cubicBezTo>
                    <a:pt x="2032" y="41243"/>
                    <a:pt x="1016" y="20765"/>
                    <a:pt x="0"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4" name="Freeform: Shape 403">
              <a:extLst>
                <a:ext uri="{FF2B5EF4-FFF2-40B4-BE49-F238E27FC236}">
                  <a16:creationId xmlns="" xmlns:a16="http://schemas.microsoft.com/office/drawing/2014/main" id="{C629B0E9-FE9A-8C47-269A-6D61610666A0}"/>
                </a:ext>
              </a:extLst>
            </p:cNvPr>
            <p:cNvSpPr/>
            <p:nvPr/>
          </p:nvSpPr>
          <p:spPr>
            <a:xfrm>
              <a:off x="6331646" y="4142232"/>
              <a:ext cx="857" cy="17049"/>
            </a:xfrm>
            <a:custGeom>
              <a:avLst/>
              <a:gdLst>
                <a:gd name="connsiteX0" fmla="*/ 0 w 857"/>
                <a:gd name="connsiteY0" fmla="*/ 0 h 17049"/>
                <a:gd name="connsiteX1" fmla="*/ 857 w 857"/>
                <a:gd name="connsiteY1" fmla="*/ 17050 h 17049"/>
                <a:gd name="connsiteX2" fmla="*/ 0 w 857"/>
                <a:gd name="connsiteY2" fmla="*/ 0 h 17049"/>
              </a:gdLst>
              <a:ahLst/>
              <a:cxnLst>
                <a:cxn ang="0">
                  <a:pos x="connsiteX0" y="connsiteY0"/>
                </a:cxn>
                <a:cxn ang="0">
                  <a:pos x="connsiteX1" y="connsiteY1"/>
                </a:cxn>
                <a:cxn ang="0">
                  <a:pos x="connsiteX2" y="connsiteY2"/>
                </a:cxn>
              </a:cxnLst>
              <a:rect l="l" t="t" r="r" b="b"/>
              <a:pathLst>
                <a:path w="857" h="17049">
                  <a:moveTo>
                    <a:pt x="0" y="0"/>
                  </a:moveTo>
                  <a:lnTo>
                    <a:pt x="857" y="17050"/>
                  </a:lnTo>
                  <a:cubicBezTo>
                    <a:pt x="667" y="13525"/>
                    <a:pt x="381" y="7715"/>
                    <a:pt x="0"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5" name="Freeform: Shape 404">
              <a:extLst>
                <a:ext uri="{FF2B5EF4-FFF2-40B4-BE49-F238E27FC236}">
                  <a16:creationId xmlns="" xmlns:a16="http://schemas.microsoft.com/office/drawing/2014/main" id="{CE0F5BF2-9EC6-E808-6B18-9B255CE31771}"/>
                </a:ext>
              </a:extLst>
            </p:cNvPr>
            <p:cNvSpPr/>
            <p:nvPr/>
          </p:nvSpPr>
          <p:spPr>
            <a:xfrm>
              <a:off x="6329169" y="4091749"/>
              <a:ext cx="2190" cy="44100"/>
            </a:xfrm>
            <a:custGeom>
              <a:avLst/>
              <a:gdLst>
                <a:gd name="connsiteX0" fmla="*/ 0 w 2190"/>
                <a:gd name="connsiteY0" fmla="*/ 0 h 44100"/>
                <a:gd name="connsiteX1" fmla="*/ 2191 w 2190"/>
                <a:gd name="connsiteY1" fmla="*/ 44101 h 44100"/>
                <a:gd name="connsiteX2" fmla="*/ 0 w 2190"/>
                <a:gd name="connsiteY2" fmla="*/ 0 h 44100"/>
              </a:gdLst>
              <a:ahLst/>
              <a:cxnLst>
                <a:cxn ang="0">
                  <a:pos x="connsiteX0" y="connsiteY0"/>
                </a:cxn>
                <a:cxn ang="0">
                  <a:pos x="connsiteX1" y="connsiteY1"/>
                </a:cxn>
                <a:cxn ang="0">
                  <a:pos x="connsiteX2" y="connsiteY2"/>
                </a:cxn>
              </a:cxnLst>
              <a:rect l="l" t="t" r="r" b="b"/>
              <a:pathLst>
                <a:path w="2190" h="44100">
                  <a:moveTo>
                    <a:pt x="0" y="0"/>
                  </a:moveTo>
                  <a:lnTo>
                    <a:pt x="2191" y="44101"/>
                  </a:lnTo>
                  <a:cubicBezTo>
                    <a:pt x="1619" y="32576"/>
                    <a:pt x="857" y="18002"/>
                    <a:pt x="0"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6" name="Freeform: Shape 405">
              <a:extLst>
                <a:ext uri="{FF2B5EF4-FFF2-40B4-BE49-F238E27FC236}">
                  <a16:creationId xmlns="" xmlns:a16="http://schemas.microsoft.com/office/drawing/2014/main" id="{6D66B8C0-AB48-B841-0E60-DF421EF3939D}"/>
                </a:ext>
              </a:extLst>
            </p:cNvPr>
            <p:cNvSpPr/>
            <p:nvPr/>
          </p:nvSpPr>
          <p:spPr>
            <a:xfrm>
              <a:off x="6301546" y="3530822"/>
              <a:ext cx="2095" cy="44195"/>
            </a:xfrm>
            <a:custGeom>
              <a:avLst/>
              <a:gdLst>
                <a:gd name="connsiteX0" fmla="*/ 0 w 2095"/>
                <a:gd name="connsiteY0" fmla="*/ 0 h 44195"/>
                <a:gd name="connsiteX1" fmla="*/ 2096 w 2095"/>
                <a:gd name="connsiteY1" fmla="*/ 44196 h 44195"/>
                <a:gd name="connsiteX2" fmla="*/ 0 w 2095"/>
                <a:gd name="connsiteY2" fmla="*/ 0 h 44195"/>
              </a:gdLst>
              <a:ahLst/>
              <a:cxnLst>
                <a:cxn ang="0">
                  <a:pos x="connsiteX0" y="connsiteY0"/>
                </a:cxn>
                <a:cxn ang="0">
                  <a:pos x="connsiteX1" y="connsiteY1"/>
                </a:cxn>
                <a:cxn ang="0">
                  <a:pos x="connsiteX2" y="connsiteY2"/>
                </a:cxn>
              </a:cxnLst>
              <a:rect l="l" t="t" r="r" b="b"/>
              <a:pathLst>
                <a:path w="2095" h="44195">
                  <a:moveTo>
                    <a:pt x="0" y="0"/>
                  </a:moveTo>
                  <a:lnTo>
                    <a:pt x="2096" y="44196"/>
                  </a:lnTo>
                  <a:cubicBezTo>
                    <a:pt x="1429" y="29718"/>
                    <a:pt x="667" y="14954"/>
                    <a:pt x="0"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7" name="Freeform: Shape 406">
              <a:extLst>
                <a:ext uri="{FF2B5EF4-FFF2-40B4-BE49-F238E27FC236}">
                  <a16:creationId xmlns="" xmlns:a16="http://schemas.microsoft.com/office/drawing/2014/main" id="{C259D551-5F0E-82AF-BD00-F27829002909}"/>
                </a:ext>
              </a:extLst>
            </p:cNvPr>
            <p:cNvSpPr/>
            <p:nvPr/>
          </p:nvSpPr>
          <p:spPr>
            <a:xfrm>
              <a:off x="6332788" y="4160424"/>
              <a:ext cx="9525" cy="3524"/>
            </a:xfrm>
            <a:custGeom>
              <a:avLst/>
              <a:gdLst>
                <a:gd name="connsiteX0" fmla="*/ 0 w 9525"/>
                <a:gd name="connsiteY0" fmla="*/ 3524 h 3524"/>
                <a:gd name="connsiteX1" fmla="*/ 0 w 9525"/>
                <a:gd name="connsiteY1" fmla="*/ 0 h 3524"/>
                <a:gd name="connsiteX2" fmla="*/ 0 w 9525"/>
                <a:gd name="connsiteY2" fmla="*/ 3524 h 3524"/>
              </a:gdLst>
              <a:ahLst/>
              <a:cxnLst>
                <a:cxn ang="0">
                  <a:pos x="connsiteX0" y="connsiteY0"/>
                </a:cxn>
                <a:cxn ang="0">
                  <a:pos x="connsiteX1" y="connsiteY1"/>
                </a:cxn>
                <a:cxn ang="0">
                  <a:pos x="connsiteX2" y="connsiteY2"/>
                </a:cxn>
              </a:cxnLst>
              <a:rect l="l" t="t" r="r" b="b"/>
              <a:pathLst>
                <a:path w="9525" h="3524">
                  <a:moveTo>
                    <a:pt x="0" y="3524"/>
                  </a:moveTo>
                  <a:lnTo>
                    <a:pt x="0" y="0"/>
                  </a:lnTo>
                  <a:lnTo>
                    <a:pt x="0" y="3524"/>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8" name="Freeform: Shape 407">
              <a:extLst>
                <a:ext uri="{FF2B5EF4-FFF2-40B4-BE49-F238E27FC236}">
                  <a16:creationId xmlns="" xmlns:a16="http://schemas.microsoft.com/office/drawing/2014/main" id="{811E416E-B9FD-CB7A-2355-A0FC44CFAA87}"/>
                </a:ext>
              </a:extLst>
            </p:cNvPr>
            <p:cNvSpPr/>
            <p:nvPr/>
          </p:nvSpPr>
          <p:spPr>
            <a:xfrm>
              <a:off x="6324025" y="3987831"/>
              <a:ext cx="3619" cy="71913"/>
            </a:xfrm>
            <a:custGeom>
              <a:avLst/>
              <a:gdLst>
                <a:gd name="connsiteX0" fmla="*/ 0 w 3619"/>
                <a:gd name="connsiteY0" fmla="*/ 0 h 71913"/>
                <a:gd name="connsiteX1" fmla="*/ 3620 w 3619"/>
                <a:gd name="connsiteY1" fmla="*/ 71914 h 71913"/>
                <a:gd name="connsiteX2" fmla="*/ 0 w 3619"/>
                <a:gd name="connsiteY2" fmla="*/ 0 h 71913"/>
              </a:gdLst>
              <a:ahLst/>
              <a:cxnLst>
                <a:cxn ang="0">
                  <a:pos x="connsiteX0" y="connsiteY0"/>
                </a:cxn>
                <a:cxn ang="0">
                  <a:pos x="connsiteX1" y="connsiteY1"/>
                </a:cxn>
                <a:cxn ang="0">
                  <a:pos x="connsiteX2" y="connsiteY2"/>
                </a:cxn>
              </a:cxnLst>
              <a:rect l="l" t="t" r="r" b="b"/>
              <a:pathLst>
                <a:path w="3619" h="71913">
                  <a:moveTo>
                    <a:pt x="0" y="0"/>
                  </a:moveTo>
                  <a:lnTo>
                    <a:pt x="3620" y="71914"/>
                  </a:lnTo>
                  <a:cubicBezTo>
                    <a:pt x="2603" y="50959"/>
                    <a:pt x="1397" y="26987"/>
                    <a:pt x="0"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09" name="Freeform: Shape 408">
              <a:extLst>
                <a:ext uri="{FF2B5EF4-FFF2-40B4-BE49-F238E27FC236}">
                  <a16:creationId xmlns="" xmlns:a16="http://schemas.microsoft.com/office/drawing/2014/main" id="{D33807D6-C8FB-B98D-403E-4236A8539F08}"/>
                </a:ext>
              </a:extLst>
            </p:cNvPr>
            <p:cNvSpPr/>
            <p:nvPr/>
          </p:nvSpPr>
          <p:spPr>
            <a:xfrm>
              <a:off x="6309167" y="3694175"/>
              <a:ext cx="8858" cy="179546"/>
            </a:xfrm>
            <a:custGeom>
              <a:avLst/>
              <a:gdLst>
                <a:gd name="connsiteX0" fmla="*/ 0 w 8858"/>
                <a:gd name="connsiteY0" fmla="*/ 0 h 179546"/>
                <a:gd name="connsiteX1" fmla="*/ 8858 w 8858"/>
                <a:gd name="connsiteY1" fmla="*/ 179546 h 179546"/>
                <a:gd name="connsiteX2" fmla="*/ 0 w 8858"/>
                <a:gd name="connsiteY2" fmla="*/ 0 h 179546"/>
              </a:gdLst>
              <a:ahLst/>
              <a:cxnLst>
                <a:cxn ang="0">
                  <a:pos x="connsiteX0" y="connsiteY0"/>
                </a:cxn>
                <a:cxn ang="0">
                  <a:pos x="connsiteX1" y="connsiteY1"/>
                </a:cxn>
                <a:cxn ang="0">
                  <a:pos x="connsiteX2" y="connsiteY2"/>
                </a:cxn>
              </a:cxnLst>
              <a:rect l="l" t="t" r="r" b="b"/>
              <a:pathLst>
                <a:path w="8858" h="179546">
                  <a:moveTo>
                    <a:pt x="0" y="0"/>
                  </a:moveTo>
                  <a:lnTo>
                    <a:pt x="8858" y="179546"/>
                  </a:lnTo>
                  <a:cubicBezTo>
                    <a:pt x="6667" y="126302"/>
                    <a:pt x="3715" y="66294"/>
                    <a:pt x="0"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0" name="Freeform: Shape 409">
              <a:extLst>
                <a:ext uri="{FF2B5EF4-FFF2-40B4-BE49-F238E27FC236}">
                  <a16:creationId xmlns="" xmlns:a16="http://schemas.microsoft.com/office/drawing/2014/main" id="{83871D6E-B19F-6333-B458-4AEC84EACA0B}"/>
                </a:ext>
              </a:extLst>
            </p:cNvPr>
            <p:cNvSpPr/>
            <p:nvPr/>
          </p:nvSpPr>
          <p:spPr>
            <a:xfrm>
              <a:off x="6320120" y="3908678"/>
              <a:ext cx="1714" cy="34861"/>
            </a:xfrm>
            <a:custGeom>
              <a:avLst/>
              <a:gdLst>
                <a:gd name="connsiteX0" fmla="*/ 0 w 1714"/>
                <a:gd name="connsiteY0" fmla="*/ 0 h 34861"/>
                <a:gd name="connsiteX1" fmla="*/ 1715 w 1714"/>
                <a:gd name="connsiteY1" fmla="*/ 34862 h 34861"/>
                <a:gd name="connsiteX2" fmla="*/ 0 w 1714"/>
                <a:gd name="connsiteY2" fmla="*/ 0 h 34861"/>
              </a:gdLst>
              <a:ahLst/>
              <a:cxnLst>
                <a:cxn ang="0">
                  <a:pos x="connsiteX0" y="connsiteY0"/>
                </a:cxn>
                <a:cxn ang="0">
                  <a:pos x="connsiteX1" y="connsiteY1"/>
                </a:cxn>
                <a:cxn ang="0">
                  <a:pos x="connsiteX2" y="connsiteY2"/>
                </a:cxn>
              </a:cxnLst>
              <a:rect l="l" t="t" r="r" b="b"/>
              <a:pathLst>
                <a:path w="1714" h="34861">
                  <a:moveTo>
                    <a:pt x="0" y="0"/>
                  </a:moveTo>
                  <a:lnTo>
                    <a:pt x="1715" y="34862"/>
                  </a:lnTo>
                  <a:cubicBezTo>
                    <a:pt x="1270" y="23622"/>
                    <a:pt x="699" y="12002"/>
                    <a:pt x="0"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1" name="Freeform: Shape 410">
              <a:extLst>
                <a:ext uri="{FF2B5EF4-FFF2-40B4-BE49-F238E27FC236}">
                  <a16:creationId xmlns="" xmlns:a16="http://schemas.microsoft.com/office/drawing/2014/main" id="{192DBDC2-4611-2444-2675-976DFD49B173}"/>
                </a:ext>
              </a:extLst>
            </p:cNvPr>
            <p:cNvSpPr/>
            <p:nvPr/>
          </p:nvSpPr>
          <p:spPr>
            <a:xfrm>
              <a:off x="7232139" y="4265771"/>
              <a:ext cx="46386" cy="233552"/>
            </a:xfrm>
            <a:custGeom>
              <a:avLst/>
              <a:gdLst>
                <a:gd name="connsiteX0" fmla="*/ 0 w 46386"/>
                <a:gd name="connsiteY0" fmla="*/ 228314 h 233552"/>
                <a:gd name="connsiteX1" fmla="*/ 46387 w 46386"/>
                <a:gd name="connsiteY1" fmla="*/ 233553 h 233552"/>
                <a:gd name="connsiteX2" fmla="*/ 30575 w 46386"/>
                <a:gd name="connsiteY2" fmla="*/ 0 h 233552"/>
                <a:gd name="connsiteX3" fmla="*/ 0 w 46386"/>
                <a:gd name="connsiteY3" fmla="*/ 228314 h 233552"/>
              </a:gdLst>
              <a:ahLst/>
              <a:cxnLst>
                <a:cxn ang="0">
                  <a:pos x="connsiteX0" y="connsiteY0"/>
                </a:cxn>
                <a:cxn ang="0">
                  <a:pos x="connsiteX1" y="connsiteY1"/>
                </a:cxn>
                <a:cxn ang="0">
                  <a:pos x="connsiteX2" y="connsiteY2"/>
                </a:cxn>
                <a:cxn ang="0">
                  <a:pos x="connsiteX3" y="connsiteY3"/>
                </a:cxn>
              </a:cxnLst>
              <a:rect l="l" t="t" r="r" b="b"/>
              <a:pathLst>
                <a:path w="46386" h="233552">
                  <a:moveTo>
                    <a:pt x="0" y="228314"/>
                  </a:moveTo>
                  <a:lnTo>
                    <a:pt x="46387" y="233553"/>
                  </a:lnTo>
                  <a:lnTo>
                    <a:pt x="30575" y="0"/>
                  </a:lnTo>
                  <a:cubicBezTo>
                    <a:pt x="15676" y="75400"/>
                    <a:pt x="5465" y="151651"/>
                    <a:pt x="0" y="228314"/>
                  </a:cubicBezTo>
                  <a:close/>
                </a:path>
              </a:pathLst>
            </a:custGeom>
            <a:noFill/>
            <a:ln w="9525" cap="flat">
              <a:noFill/>
              <a:prstDash val="solid"/>
              <a:miter/>
            </a:ln>
          </p:spPr>
          <p:txBody>
            <a:bodyPr rtlCol="0" anchor="ctr"/>
            <a:lstStyle/>
            <a:p>
              <a:endParaRPr lang="en-US">
                <a:solidFill>
                  <a:prstClr val="black"/>
                </a:solidFill>
                <a:latin typeface="Calibri" panose="020F0502020204030204"/>
              </a:endParaRPr>
            </a:p>
          </p:txBody>
        </p:sp>
        <p:sp>
          <p:nvSpPr>
            <p:cNvPr id="412" name="Freeform: Shape 411">
              <a:extLst>
                <a:ext uri="{FF2B5EF4-FFF2-40B4-BE49-F238E27FC236}">
                  <a16:creationId xmlns="" xmlns:a16="http://schemas.microsoft.com/office/drawing/2014/main" id="{E36E2428-E0E6-DA18-56CD-380176D5AB01}"/>
                </a:ext>
              </a:extLst>
            </p:cNvPr>
            <p:cNvSpPr/>
            <p:nvPr/>
          </p:nvSpPr>
          <p:spPr>
            <a:xfrm>
              <a:off x="7262714" y="4238625"/>
              <a:ext cx="15811" cy="261175"/>
            </a:xfrm>
            <a:custGeom>
              <a:avLst/>
              <a:gdLst>
                <a:gd name="connsiteX0" fmla="*/ 476 w 15811"/>
                <a:gd name="connsiteY0" fmla="*/ 34290 h 261175"/>
                <a:gd name="connsiteX1" fmla="*/ 6001 w 15811"/>
                <a:gd name="connsiteY1" fmla="*/ 381 h 261175"/>
                <a:gd name="connsiteX2" fmla="*/ 6001 w 15811"/>
                <a:gd name="connsiteY2" fmla="*/ 0 h 261175"/>
                <a:gd name="connsiteX3" fmla="*/ 0 w 15811"/>
                <a:gd name="connsiteY3" fmla="*/ 27622 h 261175"/>
                <a:gd name="connsiteX4" fmla="*/ 15812 w 15811"/>
                <a:gd name="connsiteY4" fmla="*/ 261176 h 261175"/>
                <a:gd name="connsiteX5" fmla="*/ 6287 w 15811"/>
                <a:gd name="connsiteY5" fmla="*/ 857 h 261175"/>
                <a:gd name="connsiteX6" fmla="*/ 476 w 15811"/>
                <a:gd name="connsiteY6" fmla="*/ 34290 h 2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1" h="261175">
                  <a:moveTo>
                    <a:pt x="476" y="34290"/>
                  </a:moveTo>
                  <a:cubicBezTo>
                    <a:pt x="476" y="34290"/>
                    <a:pt x="3143" y="21527"/>
                    <a:pt x="6001" y="381"/>
                  </a:cubicBezTo>
                  <a:lnTo>
                    <a:pt x="6001" y="0"/>
                  </a:lnTo>
                  <a:cubicBezTo>
                    <a:pt x="3905" y="9049"/>
                    <a:pt x="1905" y="18288"/>
                    <a:pt x="0" y="27622"/>
                  </a:cubicBezTo>
                  <a:lnTo>
                    <a:pt x="15812" y="261176"/>
                  </a:lnTo>
                  <a:lnTo>
                    <a:pt x="6287" y="857"/>
                  </a:lnTo>
                  <a:cubicBezTo>
                    <a:pt x="3143" y="21527"/>
                    <a:pt x="476" y="34290"/>
                    <a:pt x="476" y="34290"/>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3" name="Freeform: Shape 412">
              <a:extLst>
                <a:ext uri="{FF2B5EF4-FFF2-40B4-BE49-F238E27FC236}">
                  <a16:creationId xmlns="" xmlns:a16="http://schemas.microsoft.com/office/drawing/2014/main" id="{1E6902D0-4E78-198C-FC02-FAB8E8AE1257}"/>
                </a:ext>
              </a:extLst>
            </p:cNvPr>
            <p:cNvSpPr/>
            <p:nvPr/>
          </p:nvSpPr>
          <p:spPr>
            <a:xfrm>
              <a:off x="6808277" y="4201382"/>
              <a:ext cx="363188" cy="41909"/>
            </a:xfrm>
            <a:custGeom>
              <a:avLst/>
              <a:gdLst>
                <a:gd name="connsiteX0" fmla="*/ 0 w 363188"/>
                <a:gd name="connsiteY0" fmla="*/ 0 h 41909"/>
                <a:gd name="connsiteX1" fmla="*/ 363188 w 363188"/>
                <a:gd name="connsiteY1" fmla="*/ 0 h 41909"/>
                <a:gd name="connsiteX2" fmla="*/ 363188 w 363188"/>
                <a:gd name="connsiteY2" fmla="*/ 41910 h 41909"/>
                <a:gd name="connsiteX3" fmla="*/ 0 w 363188"/>
                <a:gd name="connsiteY3" fmla="*/ 41910 h 41909"/>
              </a:gdLst>
              <a:ahLst/>
              <a:cxnLst>
                <a:cxn ang="0">
                  <a:pos x="connsiteX0" y="connsiteY0"/>
                </a:cxn>
                <a:cxn ang="0">
                  <a:pos x="connsiteX1" y="connsiteY1"/>
                </a:cxn>
                <a:cxn ang="0">
                  <a:pos x="connsiteX2" y="connsiteY2"/>
                </a:cxn>
                <a:cxn ang="0">
                  <a:pos x="connsiteX3" y="connsiteY3"/>
                </a:cxn>
              </a:cxnLst>
              <a:rect l="l" t="t" r="r" b="b"/>
              <a:pathLst>
                <a:path w="363188" h="41909">
                  <a:moveTo>
                    <a:pt x="0" y="0"/>
                  </a:moveTo>
                  <a:lnTo>
                    <a:pt x="363188" y="0"/>
                  </a:lnTo>
                  <a:lnTo>
                    <a:pt x="363188" y="41910"/>
                  </a:lnTo>
                  <a:lnTo>
                    <a:pt x="0" y="41910"/>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4" name="Freeform: Shape 413">
              <a:extLst>
                <a:ext uri="{FF2B5EF4-FFF2-40B4-BE49-F238E27FC236}">
                  <a16:creationId xmlns="" xmlns:a16="http://schemas.microsoft.com/office/drawing/2014/main" id="{FF7548BE-7063-CA16-6C3F-CD5E0CDDF81F}"/>
                </a:ext>
              </a:extLst>
            </p:cNvPr>
            <p:cNvSpPr/>
            <p:nvPr/>
          </p:nvSpPr>
          <p:spPr>
            <a:xfrm>
              <a:off x="5910069" y="4201382"/>
              <a:ext cx="363188" cy="41909"/>
            </a:xfrm>
            <a:custGeom>
              <a:avLst/>
              <a:gdLst>
                <a:gd name="connsiteX0" fmla="*/ 0 w 363188"/>
                <a:gd name="connsiteY0" fmla="*/ 0 h 41909"/>
                <a:gd name="connsiteX1" fmla="*/ 363188 w 363188"/>
                <a:gd name="connsiteY1" fmla="*/ 0 h 41909"/>
                <a:gd name="connsiteX2" fmla="*/ 363188 w 363188"/>
                <a:gd name="connsiteY2" fmla="*/ 41910 h 41909"/>
                <a:gd name="connsiteX3" fmla="*/ 0 w 363188"/>
                <a:gd name="connsiteY3" fmla="*/ 41910 h 41909"/>
              </a:gdLst>
              <a:ahLst/>
              <a:cxnLst>
                <a:cxn ang="0">
                  <a:pos x="connsiteX0" y="connsiteY0"/>
                </a:cxn>
                <a:cxn ang="0">
                  <a:pos x="connsiteX1" y="connsiteY1"/>
                </a:cxn>
                <a:cxn ang="0">
                  <a:pos x="connsiteX2" y="connsiteY2"/>
                </a:cxn>
                <a:cxn ang="0">
                  <a:pos x="connsiteX3" y="connsiteY3"/>
                </a:cxn>
              </a:cxnLst>
              <a:rect l="l" t="t" r="r" b="b"/>
              <a:pathLst>
                <a:path w="363188" h="41909">
                  <a:moveTo>
                    <a:pt x="0" y="0"/>
                  </a:moveTo>
                  <a:lnTo>
                    <a:pt x="363188" y="0"/>
                  </a:lnTo>
                  <a:lnTo>
                    <a:pt x="363188" y="41910"/>
                  </a:lnTo>
                  <a:lnTo>
                    <a:pt x="0" y="41910"/>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5" name="Freeform: Shape 414">
              <a:extLst>
                <a:ext uri="{FF2B5EF4-FFF2-40B4-BE49-F238E27FC236}">
                  <a16:creationId xmlns="" xmlns:a16="http://schemas.microsoft.com/office/drawing/2014/main" id="{681F2282-6EC0-0D60-0360-13989907CE3E}"/>
                </a:ext>
              </a:extLst>
            </p:cNvPr>
            <p:cNvSpPr/>
            <p:nvPr/>
          </p:nvSpPr>
          <p:spPr>
            <a:xfrm>
              <a:off x="6444898" y="2068732"/>
              <a:ext cx="834199" cy="2141984"/>
            </a:xfrm>
            <a:custGeom>
              <a:avLst/>
              <a:gdLst>
                <a:gd name="connsiteX0" fmla="*/ 0 w 834199"/>
                <a:gd name="connsiteY0" fmla="*/ 294134 h 2141984"/>
                <a:gd name="connsiteX1" fmla="*/ 103822 w 834199"/>
                <a:gd name="connsiteY1" fmla="*/ 8384 h 2141984"/>
                <a:gd name="connsiteX2" fmla="*/ 421291 w 834199"/>
                <a:gd name="connsiteY2" fmla="*/ 135352 h 2141984"/>
                <a:gd name="connsiteX3" fmla="*/ 520351 w 834199"/>
                <a:gd name="connsiteY3" fmla="*/ 346998 h 2141984"/>
                <a:gd name="connsiteX4" fmla="*/ 619601 w 834199"/>
                <a:gd name="connsiteY4" fmla="*/ 539117 h 2141984"/>
                <a:gd name="connsiteX5" fmla="*/ 606171 w 834199"/>
                <a:gd name="connsiteY5" fmla="*/ 699994 h 2141984"/>
                <a:gd name="connsiteX6" fmla="*/ 675322 w 834199"/>
                <a:gd name="connsiteY6" fmla="*/ 850108 h 2141984"/>
                <a:gd name="connsiteX7" fmla="*/ 593217 w 834199"/>
                <a:gd name="connsiteY7" fmla="*/ 1058516 h 2141984"/>
                <a:gd name="connsiteX8" fmla="*/ 721328 w 834199"/>
                <a:gd name="connsiteY8" fmla="*/ 1268827 h 2141984"/>
                <a:gd name="connsiteX9" fmla="*/ 777049 w 834199"/>
                <a:gd name="connsiteY9" fmla="*/ 1708597 h 2141984"/>
                <a:gd name="connsiteX10" fmla="*/ 834199 w 834199"/>
                <a:gd name="connsiteY10" fmla="*/ 2097502 h 2141984"/>
                <a:gd name="connsiteX11" fmla="*/ 103918 w 834199"/>
                <a:gd name="connsiteY11" fmla="*/ 2141984 h 21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4199" h="2141984">
                  <a:moveTo>
                    <a:pt x="0" y="294134"/>
                  </a:moveTo>
                  <a:lnTo>
                    <a:pt x="103822" y="8384"/>
                  </a:lnTo>
                  <a:cubicBezTo>
                    <a:pt x="103822" y="8384"/>
                    <a:pt x="294322" y="-48766"/>
                    <a:pt x="421291" y="135352"/>
                  </a:cubicBezTo>
                  <a:cubicBezTo>
                    <a:pt x="464946" y="200417"/>
                    <a:pt x="498355" y="271796"/>
                    <a:pt x="520351" y="346998"/>
                  </a:cubicBezTo>
                  <a:cubicBezTo>
                    <a:pt x="542163" y="415864"/>
                    <a:pt x="606076" y="467299"/>
                    <a:pt x="619601" y="539117"/>
                  </a:cubicBezTo>
                  <a:cubicBezTo>
                    <a:pt x="629698" y="592743"/>
                    <a:pt x="592074" y="647607"/>
                    <a:pt x="606171" y="699994"/>
                  </a:cubicBezTo>
                  <a:cubicBezTo>
                    <a:pt x="620935" y="754477"/>
                    <a:pt x="669798" y="792673"/>
                    <a:pt x="675322" y="850108"/>
                  </a:cubicBezTo>
                  <a:cubicBezTo>
                    <a:pt x="682943" y="928404"/>
                    <a:pt x="613601" y="987173"/>
                    <a:pt x="593217" y="1058516"/>
                  </a:cubicBezTo>
                  <a:cubicBezTo>
                    <a:pt x="558832" y="1179007"/>
                    <a:pt x="642080" y="1202819"/>
                    <a:pt x="721328" y="1268827"/>
                  </a:cubicBezTo>
                  <a:cubicBezTo>
                    <a:pt x="850106" y="1376079"/>
                    <a:pt x="784384" y="1568674"/>
                    <a:pt x="777049" y="1708597"/>
                  </a:cubicBezTo>
                  <a:cubicBezTo>
                    <a:pt x="775811" y="1733648"/>
                    <a:pt x="795147" y="2099884"/>
                    <a:pt x="834199" y="2097502"/>
                  </a:cubicBezTo>
                  <a:lnTo>
                    <a:pt x="103918" y="2141984"/>
                  </a:ln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6" name="Freeform: Shape 415">
              <a:extLst>
                <a:ext uri="{FF2B5EF4-FFF2-40B4-BE49-F238E27FC236}">
                  <a16:creationId xmlns="" xmlns:a16="http://schemas.microsoft.com/office/drawing/2014/main" id="{A496DB75-FBB6-3AC4-E5CF-0ADC95E91C2F}"/>
                </a:ext>
              </a:extLst>
            </p:cNvPr>
            <p:cNvSpPr/>
            <p:nvPr/>
          </p:nvSpPr>
          <p:spPr>
            <a:xfrm>
              <a:off x="6287926" y="3019901"/>
              <a:ext cx="526637" cy="889920"/>
            </a:xfrm>
            <a:custGeom>
              <a:avLst/>
              <a:gdLst>
                <a:gd name="connsiteX0" fmla="*/ 274225 w 526637"/>
                <a:gd name="connsiteY0" fmla="*/ 883920 h 889920"/>
                <a:gd name="connsiteX1" fmla="*/ 526637 w 526637"/>
                <a:gd name="connsiteY1" fmla="*/ 234696 h 889920"/>
                <a:gd name="connsiteX2" fmla="*/ 458914 w 526637"/>
                <a:gd name="connsiteY2" fmla="*/ 0 h 889920"/>
                <a:gd name="connsiteX3" fmla="*/ 247936 w 526637"/>
                <a:gd name="connsiteY3" fmla="*/ 9525 h 889920"/>
                <a:gd name="connsiteX4" fmla="*/ 34004 w 526637"/>
                <a:gd name="connsiteY4" fmla="*/ 9525 h 889920"/>
                <a:gd name="connsiteX5" fmla="*/ 0 w 526637"/>
                <a:gd name="connsiteY5" fmla="*/ 236982 h 889920"/>
                <a:gd name="connsiteX6" fmla="*/ 270891 w 526637"/>
                <a:gd name="connsiteY6" fmla="*/ 883158 h 889920"/>
                <a:gd name="connsiteX7" fmla="*/ 270891 w 526637"/>
                <a:gd name="connsiteY7" fmla="*/ 889921 h 889920"/>
                <a:gd name="connsiteX8" fmla="*/ 272605 w 526637"/>
                <a:gd name="connsiteY8" fmla="*/ 886777 h 889920"/>
                <a:gd name="connsiteX9" fmla="*/ 274225 w 526637"/>
                <a:gd name="connsiteY9" fmla="*/ 889921 h 88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637" h="889920">
                  <a:moveTo>
                    <a:pt x="274225" y="883920"/>
                  </a:moveTo>
                  <a:lnTo>
                    <a:pt x="526637" y="234696"/>
                  </a:lnTo>
                  <a:cubicBezTo>
                    <a:pt x="434245" y="173926"/>
                    <a:pt x="458914" y="0"/>
                    <a:pt x="458914" y="0"/>
                  </a:cubicBezTo>
                  <a:lnTo>
                    <a:pt x="247936" y="9525"/>
                  </a:lnTo>
                  <a:lnTo>
                    <a:pt x="34004" y="9525"/>
                  </a:lnTo>
                  <a:cubicBezTo>
                    <a:pt x="34004" y="9525"/>
                    <a:pt x="41338" y="144971"/>
                    <a:pt x="0" y="236982"/>
                  </a:cubicBezTo>
                  <a:lnTo>
                    <a:pt x="270891" y="883158"/>
                  </a:lnTo>
                  <a:lnTo>
                    <a:pt x="270891" y="889921"/>
                  </a:lnTo>
                  <a:lnTo>
                    <a:pt x="272605" y="886777"/>
                  </a:lnTo>
                  <a:lnTo>
                    <a:pt x="274225" y="889921"/>
                  </a:lnTo>
                  <a:close/>
                </a:path>
              </a:pathLst>
            </a:custGeom>
            <a:solidFill>
              <a:srgbClr val="FFCAA6"/>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7" name="Freeform: Shape 416">
              <a:extLst>
                <a:ext uri="{FF2B5EF4-FFF2-40B4-BE49-F238E27FC236}">
                  <a16:creationId xmlns="" xmlns:a16="http://schemas.microsoft.com/office/drawing/2014/main" id="{4A505B50-B427-DD1F-051A-1F8B690050A1}"/>
                </a:ext>
              </a:extLst>
            </p:cNvPr>
            <p:cNvSpPr/>
            <p:nvPr/>
          </p:nvSpPr>
          <p:spPr>
            <a:xfrm>
              <a:off x="5481539" y="3239166"/>
              <a:ext cx="2112073" cy="2026348"/>
            </a:xfrm>
            <a:custGeom>
              <a:avLst/>
              <a:gdLst>
                <a:gd name="connsiteX0" fmla="*/ 1764411 w 2112073"/>
                <a:gd name="connsiteY0" fmla="*/ 62293 h 2026348"/>
                <a:gd name="connsiteX1" fmla="*/ 1314164 w 2112073"/>
                <a:gd name="connsiteY1" fmla="*/ 0 h 2026348"/>
                <a:gd name="connsiteX2" fmla="*/ 1069562 w 2112073"/>
                <a:gd name="connsiteY2" fmla="*/ 512731 h 2026348"/>
                <a:gd name="connsiteX3" fmla="*/ 806387 w 2112073"/>
                <a:gd name="connsiteY3" fmla="*/ 17431 h 2026348"/>
                <a:gd name="connsiteX4" fmla="*/ 374713 w 2112073"/>
                <a:gd name="connsiteY4" fmla="*/ 62293 h 2026348"/>
                <a:gd name="connsiteX5" fmla="*/ 173736 w 2112073"/>
                <a:gd name="connsiteY5" fmla="*/ 236410 h 2026348"/>
                <a:gd name="connsiteX6" fmla="*/ 0 w 2112073"/>
                <a:gd name="connsiteY6" fmla="*/ 913733 h 2026348"/>
                <a:gd name="connsiteX7" fmla="*/ 292322 w 2112073"/>
                <a:gd name="connsiteY7" fmla="*/ 1256633 h 2026348"/>
                <a:gd name="connsiteX8" fmla="*/ 374999 w 2112073"/>
                <a:gd name="connsiteY8" fmla="*/ 999458 h 2026348"/>
                <a:gd name="connsiteX9" fmla="*/ 399002 w 2112073"/>
                <a:gd name="connsiteY9" fmla="*/ 2026348 h 2026348"/>
                <a:gd name="connsiteX10" fmla="*/ 1047845 w 2112073"/>
                <a:gd name="connsiteY10" fmla="*/ 2026348 h 2026348"/>
                <a:gd name="connsiteX11" fmla="*/ 1715262 w 2112073"/>
                <a:gd name="connsiteY11" fmla="*/ 2021014 h 2026348"/>
                <a:gd name="connsiteX12" fmla="*/ 1725644 w 2112073"/>
                <a:gd name="connsiteY12" fmla="*/ 952595 h 2026348"/>
                <a:gd name="connsiteX13" fmla="*/ 1846802 w 2112073"/>
                <a:gd name="connsiteY13" fmla="*/ 1256633 h 2026348"/>
                <a:gd name="connsiteX14" fmla="*/ 2112074 w 2112073"/>
                <a:gd name="connsiteY14" fmla="*/ 946118 h 2026348"/>
                <a:gd name="connsiteX15" fmla="*/ 1957483 w 2112073"/>
                <a:gd name="connsiteY15" fmla="*/ 292037 h 2026348"/>
                <a:gd name="connsiteX16" fmla="*/ 1764411 w 2112073"/>
                <a:gd name="connsiteY16" fmla="*/ 62293 h 20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2073" h="2026348">
                  <a:moveTo>
                    <a:pt x="1764411" y="62293"/>
                  </a:moveTo>
                  <a:lnTo>
                    <a:pt x="1314164" y="0"/>
                  </a:lnTo>
                  <a:lnTo>
                    <a:pt x="1069562" y="512731"/>
                  </a:lnTo>
                  <a:lnTo>
                    <a:pt x="806387" y="17431"/>
                  </a:lnTo>
                  <a:lnTo>
                    <a:pt x="374713" y="62293"/>
                  </a:lnTo>
                  <a:cubicBezTo>
                    <a:pt x="278018" y="72861"/>
                    <a:pt x="197974" y="142207"/>
                    <a:pt x="173736" y="236410"/>
                  </a:cubicBezTo>
                  <a:lnTo>
                    <a:pt x="0" y="913733"/>
                  </a:lnTo>
                  <a:lnTo>
                    <a:pt x="292322" y="1256633"/>
                  </a:lnTo>
                  <a:lnTo>
                    <a:pt x="374999" y="999458"/>
                  </a:lnTo>
                  <a:cubicBezTo>
                    <a:pt x="374999" y="999458"/>
                    <a:pt x="513302" y="1562862"/>
                    <a:pt x="399002" y="2026348"/>
                  </a:cubicBezTo>
                  <a:lnTo>
                    <a:pt x="1047845" y="2026348"/>
                  </a:lnTo>
                  <a:lnTo>
                    <a:pt x="1715262" y="2021014"/>
                  </a:lnTo>
                  <a:cubicBezTo>
                    <a:pt x="1600962" y="1557528"/>
                    <a:pt x="1725644" y="952595"/>
                    <a:pt x="1725644" y="952595"/>
                  </a:cubicBezTo>
                  <a:lnTo>
                    <a:pt x="1846802" y="1256633"/>
                  </a:lnTo>
                  <a:lnTo>
                    <a:pt x="2112074" y="946118"/>
                  </a:lnTo>
                  <a:lnTo>
                    <a:pt x="1957483" y="292037"/>
                  </a:lnTo>
                  <a:cubicBezTo>
                    <a:pt x="1933385" y="197453"/>
                    <a:pt x="1861185" y="72866"/>
                    <a:pt x="1764411" y="62293"/>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8" name="Freeform: Shape 417">
              <a:extLst>
                <a:ext uri="{FF2B5EF4-FFF2-40B4-BE49-F238E27FC236}">
                  <a16:creationId xmlns="" xmlns:a16="http://schemas.microsoft.com/office/drawing/2014/main" id="{231BA8F9-55F3-3AD6-DD8D-418D35091B9B}"/>
                </a:ext>
              </a:extLst>
            </p:cNvPr>
            <p:cNvSpPr/>
            <p:nvPr/>
          </p:nvSpPr>
          <p:spPr>
            <a:xfrm>
              <a:off x="6691119" y="3261931"/>
              <a:ext cx="1082223" cy="2009012"/>
            </a:xfrm>
            <a:custGeom>
              <a:avLst/>
              <a:gdLst>
                <a:gd name="connsiteX0" fmla="*/ 1072324 w 1082223"/>
                <a:gd name="connsiteY0" fmla="*/ 1546098 h 2009012"/>
                <a:gd name="connsiteX1" fmla="*/ 905256 w 1082223"/>
                <a:gd name="connsiteY1" fmla="*/ 847058 h 2009012"/>
                <a:gd name="connsiteX2" fmla="*/ 755904 w 1082223"/>
                <a:gd name="connsiteY2" fmla="*/ 246126 h 2009012"/>
                <a:gd name="connsiteX3" fmla="*/ 481013 w 1082223"/>
                <a:gd name="connsiteY3" fmla="*/ 14668 h 2009012"/>
                <a:gd name="connsiteX4" fmla="*/ 264509 w 1082223"/>
                <a:gd name="connsiteY4" fmla="*/ 6382 h 2009012"/>
                <a:gd name="connsiteX5" fmla="*/ 264509 w 1082223"/>
                <a:gd name="connsiteY5" fmla="*/ 6382 h 2009012"/>
                <a:gd name="connsiteX6" fmla="*/ 98869 w 1082223"/>
                <a:gd name="connsiteY6" fmla="*/ 0 h 2009012"/>
                <a:gd name="connsiteX7" fmla="*/ 98869 w 1082223"/>
                <a:gd name="connsiteY7" fmla="*/ 0 h 2009012"/>
                <a:gd name="connsiteX8" fmla="*/ 94869 w 1082223"/>
                <a:gd name="connsiteY8" fmla="*/ 81439 h 2009012"/>
                <a:gd name="connsiteX9" fmla="*/ 91821 w 1082223"/>
                <a:gd name="connsiteY9" fmla="*/ 142875 h 2009012"/>
                <a:gd name="connsiteX10" fmla="*/ 85344 w 1082223"/>
                <a:gd name="connsiteY10" fmla="*/ 274320 h 2009012"/>
                <a:gd name="connsiteX11" fmla="*/ 83153 w 1082223"/>
                <a:gd name="connsiteY11" fmla="*/ 318516 h 2009012"/>
                <a:gd name="connsiteX12" fmla="*/ 77248 w 1082223"/>
                <a:gd name="connsiteY12" fmla="*/ 437674 h 2009012"/>
                <a:gd name="connsiteX13" fmla="*/ 68389 w 1082223"/>
                <a:gd name="connsiteY13" fmla="*/ 617220 h 2009012"/>
                <a:gd name="connsiteX14" fmla="*/ 66675 w 1082223"/>
                <a:gd name="connsiteY14" fmla="*/ 652177 h 2009012"/>
                <a:gd name="connsiteX15" fmla="*/ 64960 w 1082223"/>
                <a:gd name="connsiteY15" fmla="*/ 686943 h 2009012"/>
                <a:gd name="connsiteX16" fmla="*/ 62770 w 1082223"/>
                <a:gd name="connsiteY16" fmla="*/ 731329 h 2009012"/>
                <a:gd name="connsiteX17" fmla="*/ 59246 w 1082223"/>
                <a:gd name="connsiteY17" fmla="*/ 803243 h 2009012"/>
                <a:gd name="connsiteX18" fmla="*/ 57626 w 1082223"/>
                <a:gd name="connsiteY18" fmla="*/ 835247 h 2009012"/>
                <a:gd name="connsiteX19" fmla="*/ 55435 w 1082223"/>
                <a:gd name="connsiteY19" fmla="*/ 879253 h 2009012"/>
                <a:gd name="connsiteX20" fmla="*/ 55435 w 1082223"/>
                <a:gd name="connsiteY20" fmla="*/ 885730 h 2009012"/>
                <a:gd name="connsiteX21" fmla="*/ 54578 w 1082223"/>
                <a:gd name="connsiteY21" fmla="*/ 902779 h 2009012"/>
                <a:gd name="connsiteX22" fmla="*/ 54578 w 1082223"/>
                <a:gd name="connsiteY22" fmla="*/ 907447 h 2009012"/>
                <a:gd name="connsiteX23" fmla="*/ 0 w 1082223"/>
                <a:gd name="connsiteY23" fmla="*/ 2002345 h 2009012"/>
                <a:gd name="connsiteX24" fmla="*/ 506349 w 1082223"/>
                <a:gd name="connsiteY24" fmla="*/ 2003584 h 2009012"/>
                <a:gd name="connsiteX25" fmla="*/ 488347 w 1082223"/>
                <a:gd name="connsiteY25" fmla="*/ 1738027 h 2009012"/>
                <a:gd name="connsiteX26" fmla="*/ 494824 w 1082223"/>
                <a:gd name="connsiteY26" fmla="*/ 1237774 h 2009012"/>
                <a:gd name="connsiteX27" fmla="*/ 493681 w 1082223"/>
                <a:gd name="connsiteY27" fmla="*/ 1237774 h 2009012"/>
                <a:gd name="connsiteX28" fmla="*/ 524923 w 1082223"/>
                <a:gd name="connsiteY28" fmla="*/ 1006411 h 2009012"/>
                <a:gd name="connsiteX29" fmla="*/ 530257 w 1082223"/>
                <a:gd name="connsiteY29" fmla="*/ 981742 h 2009012"/>
                <a:gd name="connsiteX30" fmla="*/ 539782 w 1082223"/>
                <a:gd name="connsiteY30" fmla="*/ 1043083 h 2009012"/>
                <a:gd name="connsiteX31" fmla="*/ 595313 w 1082223"/>
                <a:gd name="connsiteY31" fmla="*/ 1267111 h 2009012"/>
                <a:gd name="connsiteX32" fmla="*/ 677704 w 1082223"/>
                <a:gd name="connsiteY32" fmla="*/ 1595818 h 2009012"/>
                <a:gd name="connsiteX33" fmla="*/ 658082 w 1082223"/>
                <a:gd name="connsiteY33" fmla="*/ 1701927 h 2009012"/>
                <a:gd name="connsiteX34" fmla="*/ 601504 w 1082223"/>
                <a:gd name="connsiteY34" fmla="*/ 2007870 h 2009012"/>
                <a:gd name="connsiteX35" fmla="*/ 938117 w 1082223"/>
                <a:gd name="connsiteY35" fmla="*/ 2009013 h 2009012"/>
                <a:gd name="connsiteX36" fmla="*/ 1047464 w 1082223"/>
                <a:gd name="connsiteY36" fmla="*/ 1781651 h 2009012"/>
                <a:gd name="connsiteX37" fmla="*/ 1072324 w 1082223"/>
                <a:gd name="connsiteY37" fmla="*/ 1546098 h 200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2223" h="2009012">
                  <a:moveTo>
                    <a:pt x="1072324" y="1546098"/>
                  </a:moveTo>
                  <a:cubicBezTo>
                    <a:pt x="1015841" y="1313307"/>
                    <a:pt x="963835" y="1079373"/>
                    <a:pt x="905256" y="847058"/>
                  </a:cubicBezTo>
                  <a:lnTo>
                    <a:pt x="755904" y="246126"/>
                  </a:lnTo>
                  <a:cubicBezTo>
                    <a:pt x="726147" y="116301"/>
                    <a:pt x="614008" y="21881"/>
                    <a:pt x="481013" y="14668"/>
                  </a:cubicBezTo>
                  <a:lnTo>
                    <a:pt x="264509" y="6382"/>
                  </a:lnTo>
                  <a:lnTo>
                    <a:pt x="264509" y="6382"/>
                  </a:lnTo>
                  <a:lnTo>
                    <a:pt x="98869" y="0"/>
                  </a:lnTo>
                  <a:lnTo>
                    <a:pt x="98869" y="0"/>
                  </a:lnTo>
                  <a:cubicBezTo>
                    <a:pt x="97441" y="27813"/>
                    <a:pt x="96107" y="54864"/>
                    <a:pt x="94869" y="81439"/>
                  </a:cubicBezTo>
                  <a:lnTo>
                    <a:pt x="91821" y="142875"/>
                  </a:lnTo>
                  <a:cubicBezTo>
                    <a:pt x="89535" y="188468"/>
                    <a:pt x="87376" y="232283"/>
                    <a:pt x="85344" y="274320"/>
                  </a:cubicBezTo>
                  <a:lnTo>
                    <a:pt x="83153" y="318516"/>
                  </a:lnTo>
                  <a:cubicBezTo>
                    <a:pt x="81058" y="360235"/>
                    <a:pt x="79089" y="399955"/>
                    <a:pt x="77248" y="437674"/>
                  </a:cubicBezTo>
                  <a:lnTo>
                    <a:pt x="68389" y="617220"/>
                  </a:lnTo>
                  <a:cubicBezTo>
                    <a:pt x="67818" y="629221"/>
                    <a:pt x="67246" y="640842"/>
                    <a:pt x="66675" y="652177"/>
                  </a:cubicBezTo>
                  <a:lnTo>
                    <a:pt x="64960" y="686943"/>
                  </a:lnTo>
                  <a:cubicBezTo>
                    <a:pt x="64198" y="702564"/>
                    <a:pt x="63436" y="717233"/>
                    <a:pt x="62770" y="731329"/>
                  </a:cubicBezTo>
                  <a:lnTo>
                    <a:pt x="59246" y="803243"/>
                  </a:lnTo>
                  <a:cubicBezTo>
                    <a:pt x="58674" y="814864"/>
                    <a:pt x="58102" y="825532"/>
                    <a:pt x="57626" y="835247"/>
                  </a:cubicBezTo>
                  <a:lnTo>
                    <a:pt x="55435" y="879253"/>
                  </a:lnTo>
                  <a:cubicBezTo>
                    <a:pt x="55435" y="881539"/>
                    <a:pt x="55435" y="883729"/>
                    <a:pt x="55435" y="885730"/>
                  </a:cubicBezTo>
                  <a:lnTo>
                    <a:pt x="54578" y="902779"/>
                  </a:lnTo>
                  <a:lnTo>
                    <a:pt x="54578" y="907447"/>
                  </a:lnTo>
                  <a:lnTo>
                    <a:pt x="0" y="2002345"/>
                  </a:lnTo>
                  <a:lnTo>
                    <a:pt x="506349" y="2003584"/>
                  </a:lnTo>
                  <a:cubicBezTo>
                    <a:pt x="506349" y="2003584"/>
                    <a:pt x="494919" y="1896713"/>
                    <a:pt x="488347" y="1738027"/>
                  </a:cubicBezTo>
                  <a:cubicBezTo>
                    <a:pt x="477156" y="1571370"/>
                    <a:pt x="479322" y="1404085"/>
                    <a:pt x="494824" y="1237774"/>
                  </a:cubicBezTo>
                  <a:lnTo>
                    <a:pt x="493681" y="1237774"/>
                  </a:lnTo>
                  <a:cubicBezTo>
                    <a:pt x="499250" y="1160076"/>
                    <a:pt x="509685" y="1082804"/>
                    <a:pt x="524923" y="1006411"/>
                  </a:cubicBezTo>
                  <a:cubicBezTo>
                    <a:pt x="526637" y="998125"/>
                    <a:pt x="528447" y="989838"/>
                    <a:pt x="530257" y="981742"/>
                  </a:cubicBezTo>
                  <a:lnTo>
                    <a:pt x="539782" y="1043083"/>
                  </a:lnTo>
                  <a:lnTo>
                    <a:pt x="595313" y="1267111"/>
                  </a:lnTo>
                  <a:lnTo>
                    <a:pt x="677704" y="1595818"/>
                  </a:lnTo>
                  <a:lnTo>
                    <a:pt x="658082" y="1701927"/>
                  </a:lnTo>
                  <a:lnTo>
                    <a:pt x="601504" y="2007870"/>
                  </a:lnTo>
                  <a:lnTo>
                    <a:pt x="938117" y="2009013"/>
                  </a:lnTo>
                  <a:lnTo>
                    <a:pt x="1047464" y="1781651"/>
                  </a:lnTo>
                  <a:cubicBezTo>
                    <a:pt x="1082679" y="1708353"/>
                    <a:pt x="1091462" y="1625132"/>
                    <a:pt x="1072324" y="1546098"/>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19" name="Freeform: Shape 418">
              <a:extLst>
                <a:ext uri="{FF2B5EF4-FFF2-40B4-BE49-F238E27FC236}">
                  <a16:creationId xmlns="" xmlns:a16="http://schemas.microsoft.com/office/drawing/2014/main" id="{D58E21E6-4B6F-14C8-3AA2-3E7F37089571}"/>
                </a:ext>
              </a:extLst>
            </p:cNvPr>
            <p:cNvSpPr/>
            <p:nvPr/>
          </p:nvSpPr>
          <p:spPr>
            <a:xfrm>
              <a:off x="6804657" y="4206906"/>
              <a:ext cx="363188" cy="41909"/>
            </a:xfrm>
            <a:custGeom>
              <a:avLst/>
              <a:gdLst>
                <a:gd name="connsiteX0" fmla="*/ 0 w 363188"/>
                <a:gd name="connsiteY0" fmla="*/ 0 h 41909"/>
                <a:gd name="connsiteX1" fmla="*/ 363188 w 363188"/>
                <a:gd name="connsiteY1" fmla="*/ 0 h 41909"/>
                <a:gd name="connsiteX2" fmla="*/ 363188 w 363188"/>
                <a:gd name="connsiteY2" fmla="*/ 41910 h 41909"/>
                <a:gd name="connsiteX3" fmla="*/ 0 w 363188"/>
                <a:gd name="connsiteY3" fmla="*/ 41910 h 41909"/>
              </a:gdLst>
              <a:ahLst/>
              <a:cxnLst>
                <a:cxn ang="0">
                  <a:pos x="connsiteX0" y="connsiteY0"/>
                </a:cxn>
                <a:cxn ang="0">
                  <a:pos x="connsiteX1" y="connsiteY1"/>
                </a:cxn>
                <a:cxn ang="0">
                  <a:pos x="connsiteX2" y="connsiteY2"/>
                </a:cxn>
                <a:cxn ang="0">
                  <a:pos x="connsiteX3" y="connsiteY3"/>
                </a:cxn>
              </a:cxnLst>
              <a:rect l="l" t="t" r="r" b="b"/>
              <a:pathLst>
                <a:path w="363188" h="41909">
                  <a:moveTo>
                    <a:pt x="0" y="0"/>
                  </a:moveTo>
                  <a:lnTo>
                    <a:pt x="363188" y="0"/>
                  </a:lnTo>
                  <a:lnTo>
                    <a:pt x="363188" y="41910"/>
                  </a:lnTo>
                  <a:lnTo>
                    <a:pt x="0" y="41910"/>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0" name="Freeform: Shape 419">
              <a:extLst>
                <a:ext uri="{FF2B5EF4-FFF2-40B4-BE49-F238E27FC236}">
                  <a16:creationId xmlns="" xmlns:a16="http://schemas.microsoft.com/office/drawing/2014/main" id="{2BBB237D-48EF-1CAD-BCF7-2C0EBEA9932C}"/>
                </a:ext>
              </a:extLst>
            </p:cNvPr>
            <p:cNvSpPr/>
            <p:nvPr/>
          </p:nvSpPr>
          <p:spPr>
            <a:xfrm>
              <a:off x="6955628" y="3268408"/>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1" name="Freeform: Shape 420">
              <a:extLst>
                <a:ext uri="{FF2B5EF4-FFF2-40B4-BE49-F238E27FC236}">
                  <a16:creationId xmlns="" xmlns:a16="http://schemas.microsoft.com/office/drawing/2014/main" id="{0FBDC38F-CAD6-1D16-429D-CFB9E3C3CB28}"/>
                </a:ext>
              </a:extLst>
            </p:cNvPr>
            <p:cNvSpPr/>
            <p:nvPr/>
          </p:nvSpPr>
          <p:spPr>
            <a:xfrm>
              <a:off x="7182133" y="3946588"/>
              <a:ext cx="48606" cy="296989"/>
            </a:xfrm>
            <a:custGeom>
              <a:avLst/>
              <a:gdLst>
                <a:gd name="connsiteX0" fmla="*/ 39243 w 48606"/>
                <a:gd name="connsiteY0" fmla="*/ 296989 h 296989"/>
                <a:gd name="connsiteX1" fmla="*/ 40767 w 48606"/>
                <a:gd name="connsiteY1" fmla="*/ 258889 h 296989"/>
                <a:gd name="connsiteX2" fmla="*/ 40767 w 48606"/>
                <a:gd name="connsiteY2" fmla="*/ 220789 h 296989"/>
                <a:gd name="connsiteX3" fmla="*/ 36576 w 48606"/>
                <a:gd name="connsiteY3" fmla="*/ 145542 h 296989"/>
                <a:gd name="connsiteX4" fmla="*/ 24194 w 48606"/>
                <a:gd name="connsiteY4" fmla="*/ 71438 h 296989"/>
                <a:gd name="connsiteX5" fmla="*/ 13811 w 48606"/>
                <a:gd name="connsiteY5" fmla="*/ 35243 h 296989"/>
                <a:gd name="connsiteX6" fmla="*/ 7334 w 48606"/>
                <a:gd name="connsiteY6" fmla="*/ 17431 h 296989"/>
                <a:gd name="connsiteX7" fmla="*/ 0 w 48606"/>
                <a:gd name="connsiteY7" fmla="*/ 0 h 296989"/>
                <a:gd name="connsiteX8" fmla="*/ 9525 w 48606"/>
                <a:gd name="connsiteY8" fmla="*/ 16383 h 296989"/>
                <a:gd name="connsiteX9" fmla="*/ 18002 w 48606"/>
                <a:gd name="connsiteY9" fmla="*/ 33528 h 296989"/>
                <a:gd name="connsiteX10" fmla="*/ 31147 w 48606"/>
                <a:gd name="connsiteY10" fmla="*/ 69532 h 296989"/>
                <a:gd name="connsiteX11" fmla="*/ 45911 w 48606"/>
                <a:gd name="connsiteY11" fmla="*/ 144589 h 296989"/>
                <a:gd name="connsiteX12" fmla="*/ 48006 w 48606"/>
                <a:gd name="connsiteY12" fmla="*/ 220789 h 296989"/>
                <a:gd name="connsiteX13" fmla="*/ 39243 w 48606"/>
                <a:gd name="connsiteY13" fmla="*/ 296989 h 2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06" h="296989">
                  <a:moveTo>
                    <a:pt x="39243" y="296989"/>
                  </a:moveTo>
                  <a:cubicBezTo>
                    <a:pt x="39814" y="284321"/>
                    <a:pt x="40672" y="271748"/>
                    <a:pt x="40767" y="258889"/>
                  </a:cubicBezTo>
                  <a:cubicBezTo>
                    <a:pt x="40862" y="246031"/>
                    <a:pt x="41338" y="233648"/>
                    <a:pt x="40767" y="220789"/>
                  </a:cubicBezTo>
                  <a:cubicBezTo>
                    <a:pt x="40767" y="195644"/>
                    <a:pt x="39338" y="170497"/>
                    <a:pt x="36576" y="145542"/>
                  </a:cubicBezTo>
                  <a:cubicBezTo>
                    <a:pt x="34075" y="120596"/>
                    <a:pt x="29938" y="95842"/>
                    <a:pt x="24194" y="71438"/>
                  </a:cubicBezTo>
                  <a:cubicBezTo>
                    <a:pt x="21358" y="59202"/>
                    <a:pt x="17892" y="47121"/>
                    <a:pt x="13811" y="35243"/>
                  </a:cubicBezTo>
                  <a:cubicBezTo>
                    <a:pt x="11621" y="29337"/>
                    <a:pt x="9716" y="23336"/>
                    <a:pt x="7334" y="17431"/>
                  </a:cubicBezTo>
                  <a:cubicBezTo>
                    <a:pt x="4953" y="11525"/>
                    <a:pt x="2381" y="5905"/>
                    <a:pt x="0" y="0"/>
                  </a:cubicBezTo>
                  <a:cubicBezTo>
                    <a:pt x="3238" y="5429"/>
                    <a:pt x="6477" y="10859"/>
                    <a:pt x="9525" y="16383"/>
                  </a:cubicBezTo>
                  <a:cubicBezTo>
                    <a:pt x="12573" y="21908"/>
                    <a:pt x="15145" y="27813"/>
                    <a:pt x="18002" y="33528"/>
                  </a:cubicBezTo>
                  <a:cubicBezTo>
                    <a:pt x="23061" y="45271"/>
                    <a:pt x="27449" y="57292"/>
                    <a:pt x="31147" y="69532"/>
                  </a:cubicBezTo>
                  <a:cubicBezTo>
                    <a:pt x="38440" y="94026"/>
                    <a:pt x="43383" y="119158"/>
                    <a:pt x="45911" y="144589"/>
                  </a:cubicBezTo>
                  <a:cubicBezTo>
                    <a:pt x="48554" y="169899"/>
                    <a:pt x="49255" y="195373"/>
                    <a:pt x="48006" y="220789"/>
                  </a:cubicBezTo>
                  <a:cubicBezTo>
                    <a:pt x="47124" y="246383"/>
                    <a:pt x="44194" y="271864"/>
                    <a:pt x="39243" y="296989"/>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2" name="Freeform: Shape 421">
              <a:extLst>
                <a:ext uri="{FF2B5EF4-FFF2-40B4-BE49-F238E27FC236}">
                  <a16:creationId xmlns="" xmlns:a16="http://schemas.microsoft.com/office/drawing/2014/main" id="{B8F6FF34-8EA2-A24F-45D2-99BA048FFA4D}"/>
                </a:ext>
              </a:extLst>
            </p:cNvPr>
            <p:cNvSpPr/>
            <p:nvPr/>
          </p:nvSpPr>
          <p:spPr>
            <a:xfrm>
              <a:off x="6745221" y="3231595"/>
              <a:ext cx="266604" cy="917113"/>
            </a:xfrm>
            <a:custGeom>
              <a:avLst/>
              <a:gdLst>
                <a:gd name="connsiteX0" fmla="*/ 0 w 266604"/>
                <a:gd name="connsiteY0" fmla="*/ 917114 h 917113"/>
                <a:gd name="connsiteX1" fmla="*/ 0 w 266604"/>
                <a:gd name="connsiteY1" fmla="*/ 912447 h 917113"/>
                <a:gd name="connsiteX2" fmla="*/ 857 w 266604"/>
                <a:gd name="connsiteY2" fmla="*/ 895397 h 917113"/>
                <a:gd name="connsiteX3" fmla="*/ 857 w 266604"/>
                <a:gd name="connsiteY3" fmla="*/ 888920 h 917113"/>
                <a:gd name="connsiteX4" fmla="*/ 3048 w 266604"/>
                <a:gd name="connsiteY4" fmla="*/ 844914 h 917113"/>
                <a:gd name="connsiteX5" fmla="*/ 4667 w 266604"/>
                <a:gd name="connsiteY5" fmla="*/ 812910 h 917113"/>
                <a:gd name="connsiteX6" fmla="*/ 8192 w 266604"/>
                <a:gd name="connsiteY6" fmla="*/ 740901 h 917113"/>
                <a:gd name="connsiteX7" fmla="*/ 10382 w 266604"/>
                <a:gd name="connsiteY7" fmla="*/ 696610 h 917113"/>
                <a:gd name="connsiteX8" fmla="*/ 12097 w 266604"/>
                <a:gd name="connsiteY8" fmla="*/ 661844 h 917113"/>
                <a:gd name="connsiteX9" fmla="*/ 13811 w 266604"/>
                <a:gd name="connsiteY9" fmla="*/ 626887 h 917113"/>
                <a:gd name="connsiteX10" fmla="*/ 22670 w 266604"/>
                <a:gd name="connsiteY10" fmla="*/ 447341 h 917113"/>
                <a:gd name="connsiteX11" fmla="*/ 28575 w 266604"/>
                <a:gd name="connsiteY11" fmla="*/ 328183 h 917113"/>
                <a:gd name="connsiteX12" fmla="*/ 30766 w 266604"/>
                <a:gd name="connsiteY12" fmla="*/ 283987 h 917113"/>
                <a:gd name="connsiteX13" fmla="*/ 37243 w 266604"/>
                <a:gd name="connsiteY13" fmla="*/ 152542 h 917113"/>
                <a:gd name="connsiteX14" fmla="*/ 40291 w 266604"/>
                <a:gd name="connsiteY14" fmla="*/ 91106 h 917113"/>
                <a:gd name="connsiteX15" fmla="*/ 44291 w 266604"/>
                <a:gd name="connsiteY15" fmla="*/ 9667 h 917113"/>
                <a:gd name="connsiteX16" fmla="*/ 44291 w 266604"/>
                <a:gd name="connsiteY16" fmla="*/ 9667 h 917113"/>
                <a:gd name="connsiteX17" fmla="*/ 209931 w 266604"/>
                <a:gd name="connsiteY17" fmla="*/ 16049 h 917113"/>
                <a:gd name="connsiteX18" fmla="*/ 209931 w 266604"/>
                <a:gd name="connsiteY18" fmla="*/ 16049 h 917113"/>
                <a:gd name="connsiteX19" fmla="*/ 266605 w 266604"/>
                <a:gd name="connsiteY19" fmla="*/ 262270 h 917113"/>
                <a:gd name="connsiteX20" fmla="*/ 157829 w 266604"/>
                <a:gd name="connsiteY20" fmla="*/ 277224 h 917113"/>
                <a:gd name="connsiteX21" fmla="*/ 266605 w 266604"/>
                <a:gd name="connsiteY21" fmla="*/ 329707 h 917113"/>
                <a:gd name="connsiteX22" fmla="*/ 0 w 266604"/>
                <a:gd name="connsiteY22" fmla="*/ 917114 h 91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604" h="917113">
                  <a:moveTo>
                    <a:pt x="0" y="917114"/>
                  </a:moveTo>
                  <a:lnTo>
                    <a:pt x="0" y="912447"/>
                  </a:lnTo>
                  <a:lnTo>
                    <a:pt x="857" y="895397"/>
                  </a:lnTo>
                  <a:cubicBezTo>
                    <a:pt x="857" y="893397"/>
                    <a:pt x="857" y="891206"/>
                    <a:pt x="857" y="888920"/>
                  </a:cubicBezTo>
                  <a:lnTo>
                    <a:pt x="3048" y="844914"/>
                  </a:lnTo>
                  <a:cubicBezTo>
                    <a:pt x="3048" y="835389"/>
                    <a:pt x="4096" y="824531"/>
                    <a:pt x="4667" y="812910"/>
                  </a:cubicBezTo>
                  <a:lnTo>
                    <a:pt x="8192" y="740901"/>
                  </a:lnTo>
                  <a:cubicBezTo>
                    <a:pt x="8858" y="726900"/>
                    <a:pt x="9620" y="712326"/>
                    <a:pt x="10382" y="696610"/>
                  </a:cubicBezTo>
                  <a:lnTo>
                    <a:pt x="12097" y="661844"/>
                  </a:lnTo>
                  <a:cubicBezTo>
                    <a:pt x="12668" y="650509"/>
                    <a:pt x="13240" y="638889"/>
                    <a:pt x="13811" y="626887"/>
                  </a:cubicBezTo>
                  <a:lnTo>
                    <a:pt x="22670" y="447341"/>
                  </a:lnTo>
                  <a:cubicBezTo>
                    <a:pt x="24575" y="409622"/>
                    <a:pt x="26543" y="369902"/>
                    <a:pt x="28575" y="328183"/>
                  </a:cubicBezTo>
                  <a:lnTo>
                    <a:pt x="30766" y="283987"/>
                  </a:lnTo>
                  <a:cubicBezTo>
                    <a:pt x="32734" y="242014"/>
                    <a:pt x="34893" y="198198"/>
                    <a:pt x="37243" y="152542"/>
                  </a:cubicBezTo>
                  <a:lnTo>
                    <a:pt x="40291" y="91106"/>
                  </a:lnTo>
                  <a:cubicBezTo>
                    <a:pt x="41529" y="64436"/>
                    <a:pt x="42863" y="37480"/>
                    <a:pt x="44291" y="9667"/>
                  </a:cubicBezTo>
                  <a:lnTo>
                    <a:pt x="44291" y="9667"/>
                  </a:lnTo>
                  <a:cubicBezTo>
                    <a:pt x="44291" y="9667"/>
                    <a:pt x="111728" y="-15860"/>
                    <a:pt x="209931" y="16049"/>
                  </a:cubicBezTo>
                  <a:lnTo>
                    <a:pt x="209931" y="16049"/>
                  </a:lnTo>
                  <a:cubicBezTo>
                    <a:pt x="209931" y="16049"/>
                    <a:pt x="237268" y="106917"/>
                    <a:pt x="266605" y="262270"/>
                  </a:cubicBezTo>
                  <a:lnTo>
                    <a:pt x="157829" y="277224"/>
                  </a:lnTo>
                  <a:lnTo>
                    <a:pt x="266605" y="329707"/>
                  </a:lnTo>
                  <a:cubicBezTo>
                    <a:pt x="266605" y="329707"/>
                    <a:pt x="153829" y="602122"/>
                    <a:pt x="0" y="917114"/>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3" name="Freeform: Shape 422">
              <a:extLst>
                <a:ext uri="{FF2B5EF4-FFF2-40B4-BE49-F238E27FC236}">
                  <a16:creationId xmlns="" xmlns:a16="http://schemas.microsoft.com/office/drawing/2014/main" id="{2DD52865-C757-19E7-0213-27AAD638CD28}"/>
                </a:ext>
              </a:extLst>
            </p:cNvPr>
            <p:cNvSpPr/>
            <p:nvPr/>
          </p:nvSpPr>
          <p:spPr>
            <a:xfrm>
              <a:off x="6122286" y="3262883"/>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4" name="Freeform: Shape 423">
              <a:extLst>
                <a:ext uri="{FF2B5EF4-FFF2-40B4-BE49-F238E27FC236}">
                  <a16:creationId xmlns="" xmlns:a16="http://schemas.microsoft.com/office/drawing/2014/main" id="{B683F4FC-2D49-E6E6-20B7-61B7B83041F5}"/>
                </a:ext>
              </a:extLst>
            </p:cNvPr>
            <p:cNvSpPr/>
            <p:nvPr/>
          </p:nvSpPr>
          <p:spPr>
            <a:xfrm>
              <a:off x="5304480" y="3246908"/>
              <a:ext cx="1082315" cy="2019083"/>
            </a:xfrm>
            <a:custGeom>
              <a:avLst/>
              <a:gdLst>
                <a:gd name="connsiteX0" fmla="*/ 576061 w 1082315"/>
                <a:gd name="connsiteY0" fmla="*/ 2018607 h 2019083"/>
                <a:gd name="connsiteX1" fmla="*/ 1082315 w 1082315"/>
                <a:gd name="connsiteY1" fmla="*/ 2018607 h 2019083"/>
                <a:gd name="connsiteX2" fmla="*/ 1043167 w 1082315"/>
                <a:gd name="connsiteY2" fmla="*/ 1225651 h 2019083"/>
                <a:gd name="connsiteX3" fmla="*/ 1005067 w 1082315"/>
                <a:gd name="connsiteY3" fmla="*/ 447268 h 2019083"/>
                <a:gd name="connsiteX4" fmla="*/ 999162 w 1082315"/>
                <a:gd name="connsiteY4" fmla="*/ 328110 h 2019083"/>
                <a:gd name="connsiteX5" fmla="*/ 997066 w 1082315"/>
                <a:gd name="connsiteY5" fmla="*/ 283914 h 2019083"/>
                <a:gd name="connsiteX6" fmla="*/ 990590 w 1082315"/>
                <a:gd name="connsiteY6" fmla="*/ 152564 h 2019083"/>
                <a:gd name="connsiteX7" fmla="*/ 987541 w 1082315"/>
                <a:gd name="connsiteY7" fmla="*/ 91128 h 2019083"/>
                <a:gd name="connsiteX8" fmla="*/ 983446 w 1082315"/>
                <a:gd name="connsiteY8" fmla="*/ 9689 h 2019083"/>
                <a:gd name="connsiteX9" fmla="*/ 817806 w 1082315"/>
                <a:gd name="connsiteY9" fmla="*/ 15976 h 2019083"/>
                <a:gd name="connsiteX10" fmla="*/ 601303 w 1082315"/>
                <a:gd name="connsiteY10" fmla="*/ 24358 h 2019083"/>
                <a:gd name="connsiteX11" fmla="*/ 326411 w 1082315"/>
                <a:gd name="connsiteY11" fmla="*/ 255625 h 2019083"/>
                <a:gd name="connsiteX12" fmla="*/ 177059 w 1082315"/>
                <a:gd name="connsiteY12" fmla="*/ 856557 h 2019083"/>
                <a:gd name="connsiteX13" fmla="*/ 9991 w 1082315"/>
                <a:gd name="connsiteY13" fmla="*/ 1555692 h 2019083"/>
                <a:gd name="connsiteX14" fmla="*/ 34851 w 1082315"/>
                <a:gd name="connsiteY14" fmla="*/ 1791817 h 2019083"/>
                <a:gd name="connsiteX15" fmla="*/ 144198 w 1082315"/>
                <a:gd name="connsiteY15" fmla="*/ 2019083 h 2019083"/>
                <a:gd name="connsiteX16" fmla="*/ 480811 w 1082315"/>
                <a:gd name="connsiteY16" fmla="*/ 2017940 h 2019083"/>
                <a:gd name="connsiteX17" fmla="*/ 424233 w 1082315"/>
                <a:gd name="connsiteY17" fmla="*/ 1711997 h 2019083"/>
                <a:gd name="connsiteX18" fmla="*/ 404611 w 1082315"/>
                <a:gd name="connsiteY18" fmla="*/ 1605413 h 2019083"/>
                <a:gd name="connsiteX19" fmla="*/ 487193 w 1082315"/>
                <a:gd name="connsiteY19" fmla="*/ 1276514 h 2019083"/>
                <a:gd name="connsiteX20" fmla="*/ 542629 w 1082315"/>
                <a:gd name="connsiteY20" fmla="*/ 1052486 h 2019083"/>
                <a:gd name="connsiteX21" fmla="*/ 552154 w 1082315"/>
                <a:gd name="connsiteY21" fmla="*/ 991241 h 2019083"/>
                <a:gd name="connsiteX22" fmla="*/ 557488 w 1082315"/>
                <a:gd name="connsiteY22" fmla="*/ 1015815 h 2019083"/>
                <a:gd name="connsiteX23" fmla="*/ 588730 w 1082315"/>
                <a:gd name="connsiteY23" fmla="*/ 1247177 h 2019083"/>
                <a:gd name="connsiteX24" fmla="*/ 587587 w 1082315"/>
                <a:gd name="connsiteY24" fmla="*/ 1247177 h 2019083"/>
                <a:gd name="connsiteX25" fmla="*/ 594064 w 1082315"/>
                <a:gd name="connsiteY25" fmla="*/ 1747526 h 2019083"/>
                <a:gd name="connsiteX26" fmla="*/ 576061 w 1082315"/>
                <a:gd name="connsiteY26" fmla="*/ 2018607 h 201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82315" h="2019083">
                  <a:moveTo>
                    <a:pt x="576061" y="2018607"/>
                  </a:moveTo>
                  <a:lnTo>
                    <a:pt x="1082315" y="2018607"/>
                  </a:lnTo>
                  <a:lnTo>
                    <a:pt x="1043167" y="1225651"/>
                  </a:lnTo>
                  <a:cubicBezTo>
                    <a:pt x="1024879" y="968476"/>
                    <a:pt x="1005067" y="704919"/>
                    <a:pt x="1005067" y="447268"/>
                  </a:cubicBezTo>
                  <a:cubicBezTo>
                    <a:pt x="1003289" y="409549"/>
                    <a:pt x="1001321" y="369829"/>
                    <a:pt x="999162" y="328110"/>
                  </a:cubicBezTo>
                  <a:lnTo>
                    <a:pt x="997066" y="283914"/>
                  </a:lnTo>
                  <a:cubicBezTo>
                    <a:pt x="994971" y="241877"/>
                    <a:pt x="992812" y="198094"/>
                    <a:pt x="990590" y="152564"/>
                  </a:cubicBezTo>
                  <a:lnTo>
                    <a:pt x="987541" y="91128"/>
                  </a:lnTo>
                  <a:cubicBezTo>
                    <a:pt x="986208" y="64458"/>
                    <a:pt x="984874" y="37407"/>
                    <a:pt x="983446" y="9689"/>
                  </a:cubicBezTo>
                  <a:cubicBezTo>
                    <a:pt x="983446" y="9689"/>
                    <a:pt x="916009" y="-15838"/>
                    <a:pt x="817806" y="15976"/>
                  </a:cubicBezTo>
                  <a:lnTo>
                    <a:pt x="601303" y="24358"/>
                  </a:lnTo>
                  <a:cubicBezTo>
                    <a:pt x="468338" y="31484"/>
                    <a:pt x="356184" y="125840"/>
                    <a:pt x="326411" y="255625"/>
                  </a:cubicBezTo>
                  <a:lnTo>
                    <a:pt x="177059" y="856557"/>
                  </a:lnTo>
                  <a:cubicBezTo>
                    <a:pt x="118861" y="1088872"/>
                    <a:pt x="66474" y="1322806"/>
                    <a:pt x="9991" y="1555692"/>
                  </a:cubicBezTo>
                  <a:cubicBezTo>
                    <a:pt x="-9283" y="1634907"/>
                    <a:pt x="-497" y="1718353"/>
                    <a:pt x="34851" y="1791817"/>
                  </a:cubicBezTo>
                  <a:lnTo>
                    <a:pt x="144198" y="2019083"/>
                  </a:lnTo>
                  <a:lnTo>
                    <a:pt x="480811" y="2017940"/>
                  </a:lnTo>
                  <a:lnTo>
                    <a:pt x="424233" y="1711997"/>
                  </a:lnTo>
                  <a:lnTo>
                    <a:pt x="404611" y="1605413"/>
                  </a:lnTo>
                  <a:lnTo>
                    <a:pt x="487193" y="1276514"/>
                  </a:lnTo>
                  <a:lnTo>
                    <a:pt x="542629" y="1052486"/>
                  </a:lnTo>
                  <a:lnTo>
                    <a:pt x="552154" y="991241"/>
                  </a:lnTo>
                  <a:cubicBezTo>
                    <a:pt x="554059" y="999242"/>
                    <a:pt x="555773" y="1007528"/>
                    <a:pt x="557488" y="1015815"/>
                  </a:cubicBezTo>
                  <a:cubicBezTo>
                    <a:pt x="572772" y="1092199"/>
                    <a:pt x="583207" y="1169475"/>
                    <a:pt x="588730" y="1247177"/>
                  </a:cubicBezTo>
                  <a:lnTo>
                    <a:pt x="587587" y="1247177"/>
                  </a:lnTo>
                  <a:cubicBezTo>
                    <a:pt x="603088" y="1413520"/>
                    <a:pt x="605254" y="1580837"/>
                    <a:pt x="594064" y="1747526"/>
                  </a:cubicBezTo>
                  <a:cubicBezTo>
                    <a:pt x="587491" y="1906117"/>
                    <a:pt x="576061" y="2018607"/>
                    <a:pt x="576061" y="201860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5" name="Freeform: Shape 424">
              <a:extLst>
                <a:ext uri="{FF2B5EF4-FFF2-40B4-BE49-F238E27FC236}">
                  <a16:creationId xmlns="" xmlns:a16="http://schemas.microsoft.com/office/drawing/2014/main" id="{CD67C2D4-ED90-66F2-8267-65DAE80BC81A}"/>
                </a:ext>
              </a:extLst>
            </p:cNvPr>
            <p:cNvSpPr/>
            <p:nvPr/>
          </p:nvSpPr>
          <p:spPr>
            <a:xfrm>
              <a:off x="6065326" y="3246908"/>
              <a:ext cx="267462" cy="917040"/>
            </a:xfrm>
            <a:custGeom>
              <a:avLst/>
              <a:gdLst>
                <a:gd name="connsiteX0" fmla="*/ 267462 w 267462"/>
                <a:gd name="connsiteY0" fmla="*/ 917041 h 917040"/>
                <a:gd name="connsiteX1" fmla="*/ 267462 w 267462"/>
                <a:gd name="connsiteY1" fmla="*/ 913517 h 917040"/>
                <a:gd name="connsiteX2" fmla="*/ 267462 w 267462"/>
                <a:gd name="connsiteY2" fmla="*/ 912374 h 917040"/>
                <a:gd name="connsiteX3" fmla="*/ 266605 w 267462"/>
                <a:gd name="connsiteY3" fmla="*/ 895324 h 917040"/>
                <a:gd name="connsiteX4" fmla="*/ 266605 w 267462"/>
                <a:gd name="connsiteY4" fmla="*/ 888942 h 917040"/>
                <a:gd name="connsiteX5" fmla="*/ 264414 w 267462"/>
                <a:gd name="connsiteY5" fmla="*/ 844841 h 917040"/>
                <a:gd name="connsiteX6" fmla="*/ 262890 w 267462"/>
                <a:gd name="connsiteY6" fmla="*/ 812837 h 917040"/>
                <a:gd name="connsiteX7" fmla="*/ 259271 w 267462"/>
                <a:gd name="connsiteY7" fmla="*/ 740924 h 917040"/>
                <a:gd name="connsiteX8" fmla="*/ 257080 w 267462"/>
                <a:gd name="connsiteY8" fmla="*/ 696632 h 917040"/>
                <a:gd name="connsiteX9" fmla="*/ 255365 w 267462"/>
                <a:gd name="connsiteY9" fmla="*/ 661771 h 917040"/>
                <a:gd name="connsiteX10" fmla="*/ 253651 w 267462"/>
                <a:gd name="connsiteY10" fmla="*/ 626814 h 917040"/>
                <a:gd name="connsiteX11" fmla="*/ 243840 w 267462"/>
                <a:gd name="connsiteY11" fmla="*/ 447268 h 917040"/>
                <a:gd name="connsiteX12" fmla="*/ 237935 w 267462"/>
                <a:gd name="connsiteY12" fmla="*/ 328110 h 917040"/>
                <a:gd name="connsiteX13" fmla="*/ 235839 w 267462"/>
                <a:gd name="connsiteY13" fmla="*/ 283914 h 917040"/>
                <a:gd name="connsiteX14" fmla="*/ 229362 w 267462"/>
                <a:gd name="connsiteY14" fmla="*/ 152564 h 917040"/>
                <a:gd name="connsiteX15" fmla="*/ 226314 w 267462"/>
                <a:gd name="connsiteY15" fmla="*/ 91128 h 917040"/>
                <a:gd name="connsiteX16" fmla="*/ 222218 w 267462"/>
                <a:gd name="connsiteY16" fmla="*/ 9689 h 917040"/>
                <a:gd name="connsiteX17" fmla="*/ 222218 w 267462"/>
                <a:gd name="connsiteY17" fmla="*/ 9689 h 917040"/>
                <a:gd name="connsiteX18" fmla="*/ 56579 w 267462"/>
                <a:gd name="connsiteY18" fmla="*/ 15976 h 917040"/>
                <a:gd name="connsiteX19" fmla="*/ 56579 w 267462"/>
                <a:gd name="connsiteY19" fmla="*/ 15976 h 917040"/>
                <a:gd name="connsiteX20" fmla="*/ 0 w 267462"/>
                <a:gd name="connsiteY20" fmla="*/ 262197 h 917040"/>
                <a:gd name="connsiteX21" fmla="*/ 109061 w 267462"/>
                <a:gd name="connsiteY21" fmla="*/ 277342 h 917040"/>
                <a:gd name="connsiteX22" fmla="*/ 381 w 267462"/>
                <a:gd name="connsiteY22" fmla="*/ 329825 h 917040"/>
                <a:gd name="connsiteX23" fmla="*/ 267462 w 267462"/>
                <a:gd name="connsiteY23" fmla="*/ 917041 h 9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7462" h="917040">
                  <a:moveTo>
                    <a:pt x="267462" y="917041"/>
                  </a:moveTo>
                  <a:lnTo>
                    <a:pt x="267462" y="913517"/>
                  </a:lnTo>
                  <a:lnTo>
                    <a:pt x="267462" y="912374"/>
                  </a:lnTo>
                  <a:lnTo>
                    <a:pt x="266605" y="895324"/>
                  </a:lnTo>
                  <a:cubicBezTo>
                    <a:pt x="266605" y="893324"/>
                    <a:pt x="266605" y="891228"/>
                    <a:pt x="266605" y="888942"/>
                  </a:cubicBezTo>
                  <a:lnTo>
                    <a:pt x="264414" y="844841"/>
                  </a:lnTo>
                  <a:cubicBezTo>
                    <a:pt x="264414" y="835316"/>
                    <a:pt x="263462" y="824458"/>
                    <a:pt x="262890" y="812837"/>
                  </a:cubicBezTo>
                  <a:lnTo>
                    <a:pt x="259271" y="740924"/>
                  </a:lnTo>
                  <a:cubicBezTo>
                    <a:pt x="258604" y="726922"/>
                    <a:pt x="257842" y="712349"/>
                    <a:pt x="257080" y="696632"/>
                  </a:cubicBezTo>
                  <a:lnTo>
                    <a:pt x="255365" y="661771"/>
                  </a:lnTo>
                  <a:cubicBezTo>
                    <a:pt x="254889" y="650436"/>
                    <a:pt x="254222" y="638816"/>
                    <a:pt x="253651" y="626814"/>
                  </a:cubicBezTo>
                  <a:lnTo>
                    <a:pt x="243840" y="447268"/>
                  </a:lnTo>
                  <a:cubicBezTo>
                    <a:pt x="242062" y="409549"/>
                    <a:pt x="240094" y="369829"/>
                    <a:pt x="237935" y="328110"/>
                  </a:cubicBezTo>
                  <a:lnTo>
                    <a:pt x="235839" y="283914"/>
                  </a:lnTo>
                  <a:cubicBezTo>
                    <a:pt x="233744" y="241877"/>
                    <a:pt x="231585" y="198094"/>
                    <a:pt x="229362" y="152564"/>
                  </a:cubicBezTo>
                  <a:lnTo>
                    <a:pt x="226314" y="91128"/>
                  </a:lnTo>
                  <a:cubicBezTo>
                    <a:pt x="224981" y="64458"/>
                    <a:pt x="223647" y="37407"/>
                    <a:pt x="222218" y="9689"/>
                  </a:cubicBezTo>
                  <a:lnTo>
                    <a:pt x="222218" y="9689"/>
                  </a:lnTo>
                  <a:cubicBezTo>
                    <a:pt x="222218" y="9689"/>
                    <a:pt x="154781" y="-15838"/>
                    <a:pt x="56579" y="15976"/>
                  </a:cubicBezTo>
                  <a:lnTo>
                    <a:pt x="56579" y="15976"/>
                  </a:lnTo>
                  <a:cubicBezTo>
                    <a:pt x="56579" y="15976"/>
                    <a:pt x="29242" y="106844"/>
                    <a:pt x="0" y="262197"/>
                  </a:cubicBezTo>
                  <a:lnTo>
                    <a:pt x="109061" y="277342"/>
                  </a:lnTo>
                  <a:lnTo>
                    <a:pt x="381" y="329825"/>
                  </a:lnTo>
                  <a:cubicBezTo>
                    <a:pt x="381" y="329825"/>
                    <a:pt x="113633" y="602049"/>
                    <a:pt x="267462" y="917041"/>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6" name="Freeform: Shape 425">
              <a:extLst>
                <a:ext uri="{FF2B5EF4-FFF2-40B4-BE49-F238E27FC236}">
                  <a16:creationId xmlns="" xmlns:a16="http://schemas.microsoft.com/office/drawing/2014/main" id="{563ED978-F438-2719-5710-76D1F12C2348}"/>
                </a:ext>
              </a:extLst>
            </p:cNvPr>
            <p:cNvSpPr/>
            <p:nvPr/>
          </p:nvSpPr>
          <p:spPr>
            <a:xfrm>
              <a:off x="5846066" y="3941540"/>
              <a:ext cx="49429" cy="296989"/>
            </a:xfrm>
            <a:custGeom>
              <a:avLst/>
              <a:gdLst>
                <a:gd name="connsiteX0" fmla="*/ 49429 w 49429"/>
                <a:gd name="connsiteY0" fmla="*/ 0 h 296989"/>
                <a:gd name="connsiteX1" fmla="*/ 42000 w 49429"/>
                <a:gd name="connsiteY1" fmla="*/ 17526 h 296989"/>
                <a:gd name="connsiteX2" fmla="*/ 35618 w 49429"/>
                <a:gd name="connsiteY2" fmla="*/ 35243 h 296989"/>
                <a:gd name="connsiteX3" fmla="*/ 25140 w 49429"/>
                <a:gd name="connsiteY3" fmla="*/ 71438 h 296989"/>
                <a:gd name="connsiteX4" fmla="*/ 12758 w 49429"/>
                <a:gd name="connsiteY4" fmla="*/ 145542 h 296989"/>
                <a:gd name="connsiteX5" fmla="*/ 8567 w 49429"/>
                <a:gd name="connsiteY5" fmla="*/ 220789 h 296989"/>
                <a:gd name="connsiteX6" fmla="*/ 8567 w 49429"/>
                <a:gd name="connsiteY6" fmla="*/ 258889 h 296989"/>
                <a:gd name="connsiteX7" fmla="*/ 10091 w 49429"/>
                <a:gd name="connsiteY7" fmla="*/ 296989 h 296989"/>
                <a:gd name="connsiteX8" fmla="*/ 566 w 49429"/>
                <a:gd name="connsiteY8" fmla="*/ 221361 h 296989"/>
                <a:gd name="connsiteX9" fmla="*/ 2662 w 49429"/>
                <a:gd name="connsiteY9" fmla="*/ 145161 h 296989"/>
                <a:gd name="connsiteX10" fmla="*/ 17425 w 49429"/>
                <a:gd name="connsiteY10" fmla="*/ 70104 h 296989"/>
                <a:gd name="connsiteX11" fmla="*/ 49429 w 49429"/>
                <a:gd name="connsiteY11" fmla="*/ 0 h 2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29" h="296989">
                  <a:moveTo>
                    <a:pt x="49429" y="0"/>
                  </a:moveTo>
                  <a:cubicBezTo>
                    <a:pt x="46953" y="5905"/>
                    <a:pt x="44572" y="11716"/>
                    <a:pt x="42000" y="17526"/>
                  </a:cubicBezTo>
                  <a:cubicBezTo>
                    <a:pt x="39428" y="23336"/>
                    <a:pt x="37714" y="29337"/>
                    <a:pt x="35618" y="35243"/>
                  </a:cubicBezTo>
                  <a:cubicBezTo>
                    <a:pt x="31462" y="47106"/>
                    <a:pt x="27964" y="59189"/>
                    <a:pt x="25140" y="71438"/>
                  </a:cubicBezTo>
                  <a:cubicBezTo>
                    <a:pt x="19396" y="95842"/>
                    <a:pt x="15259" y="120596"/>
                    <a:pt x="12758" y="145542"/>
                  </a:cubicBezTo>
                  <a:cubicBezTo>
                    <a:pt x="10091" y="170497"/>
                    <a:pt x="9043" y="195644"/>
                    <a:pt x="8567" y="220789"/>
                  </a:cubicBezTo>
                  <a:cubicBezTo>
                    <a:pt x="8567" y="233458"/>
                    <a:pt x="8567" y="246031"/>
                    <a:pt x="8567" y="258889"/>
                  </a:cubicBezTo>
                  <a:cubicBezTo>
                    <a:pt x="8567" y="271748"/>
                    <a:pt x="9520" y="284131"/>
                    <a:pt x="10091" y="296989"/>
                  </a:cubicBezTo>
                  <a:cubicBezTo>
                    <a:pt x="4915" y="272073"/>
                    <a:pt x="1730" y="246783"/>
                    <a:pt x="566" y="221361"/>
                  </a:cubicBezTo>
                  <a:cubicBezTo>
                    <a:pt x="-630" y="195944"/>
                    <a:pt x="70" y="170474"/>
                    <a:pt x="2662" y="145161"/>
                  </a:cubicBezTo>
                  <a:cubicBezTo>
                    <a:pt x="5189" y="119730"/>
                    <a:pt x="10133" y="94597"/>
                    <a:pt x="17425" y="70104"/>
                  </a:cubicBezTo>
                  <a:cubicBezTo>
                    <a:pt x="24673" y="45321"/>
                    <a:pt x="35452" y="21711"/>
                    <a:pt x="49429" y="0"/>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7" name="Freeform: Shape 426">
              <a:extLst>
                <a:ext uri="{FF2B5EF4-FFF2-40B4-BE49-F238E27FC236}">
                  <a16:creationId xmlns="" xmlns:a16="http://schemas.microsoft.com/office/drawing/2014/main" id="{FC1BF9A0-9122-6A87-EC85-F002558620AC}"/>
                </a:ext>
              </a:extLst>
            </p:cNvPr>
            <p:cNvSpPr/>
            <p:nvPr/>
          </p:nvSpPr>
          <p:spPr>
            <a:xfrm>
              <a:off x="5910069" y="4201382"/>
              <a:ext cx="363188" cy="41909"/>
            </a:xfrm>
            <a:custGeom>
              <a:avLst/>
              <a:gdLst>
                <a:gd name="connsiteX0" fmla="*/ 0 w 363188"/>
                <a:gd name="connsiteY0" fmla="*/ 0 h 41909"/>
                <a:gd name="connsiteX1" fmla="*/ 363188 w 363188"/>
                <a:gd name="connsiteY1" fmla="*/ 0 h 41909"/>
                <a:gd name="connsiteX2" fmla="*/ 363188 w 363188"/>
                <a:gd name="connsiteY2" fmla="*/ 41910 h 41909"/>
                <a:gd name="connsiteX3" fmla="*/ 0 w 363188"/>
                <a:gd name="connsiteY3" fmla="*/ 41910 h 41909"/>
              </a:gdLst>
              <a:ahLst/>
              <a:cxnLst>
                <a:cxn ang="0">
                  <a:pos x="connsiteX0" y="connsiteY0"/>
                </a:cxn>
                <a:cxn ang="0">
                  <a:pos x="connsiteX1" y="connsiteY1"/>
                </a:cxn>
                <a:cxn ang="0">
                  <a:pos x="connsiteX2" y="connsiteY2"/>
                </a:cxn>
                <a:cxn ang="0">
                  <a:pos x="connsiteX3" y="connsiteY3"/>
                </a:cxn>
              </a:cxnLst>
              <a:rect l="l" t="t" r="r" b="b"/>
              <a:pathLst>
                <a:path w="363188" h="41909">
                  <a:moveTo>
                    <a:pt x="0" y="0"/>
                  </a:moveTo>
                  <a:lnTo>
                    <a:pt x="363188" y="0"/>
                  </a:lnTo>
                  <a:lnTo>
                    <a:pt x="363188" y="41910"/>
                  </a:lnTo>
                  <a:lnTo>
                    <a:pt x="0" y="41910"/>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8" name="Freeform: Shape 427">
              <a:extLst>
                <a:ext uri="{FF2B5EF4-FFF2-40B4-BE49-F238E27FC236}">
                  <a16:creationId xmlns="" xmlns:a16="http://schemas.microsoft.com/office/drawing/2014/main" id="{B815C8A5-C093-E43A-389F-31BA91E149BD}"/>
                </a:ext>
              </a:extLst>
            </p:cNvPr>
            <p:cNvSpPr/>
            <p:nvPr/>
          </p:nvSpPr>
          <p:spPr>
            <a:xfrm>
              <a:off x="6178960" y="2170557"/>
              <a:ext cx="707326" cy="948499"/>
            </a:xfrm>
            <a:custGeom>
              <a:avLst/>
              <a:gdLst>
                <a:gd name="connsiteX0" fmla="*/ 707326 w 707326"/>
                <a:gd name="connsiteY0" fmla="*/ 474250 h 948499"/>
                <a:gd name="connsiteX1" fmla="*/ 353663 w 707326"/>
                <a:gd name="connsiteY1" fmla="*/ 948499 h 948499"/>
                <a:gd name="connsiteX2" fmla="*/ 0 w 707326"/>
                <a:gd name="connsiteY2" fmla="*/ 474250 h 948499"/>
                <a:gd name="connsiteX3" fmla="*/ 353663 w 707326"/>
                <a:gd name="connsiteY3" fmla="*/ 0 h 948499"/>
                <a:gd name="connsiteX4" fmla="*/ 707326 w 707326"/>
                <a:gd name="connsiteY4" fmla="*/ 474250 h 94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326" h="948499">
                  <a:moveTo>
                    <a:pt x="707326" y="474250"/>
                  </a:moveTo>
                  <a:cubicBezTo>
                    <a:pt x="707326" y="736171"/>
                    <a:pt x="548986" y="948499"/>
                    <a:pt x="353663" y="948499"/>
                  </a:cubicBezTo>
                  <a:cubicBezTo>
                    <a:pt x="158340" y="948499"/>
                    <a:pt x="0" y="736171"/>
                    <a:pt x="0" y="474250"/>
                  </a:cubicBezTo>
                  <a:cubicBezTo>
                    <a:pt x="0" y="212329"/>
                    <a:pt x="158340" y="0"/>
                    <a:pt x="353663" y="0"/>
                  </a:cubicBezTo>
                  <a:cubicBezTo>
                    <a:pt x="548986" y="0"/>
                    <a:pt x="707326" y="212329"/>
                    <a:pt x="707326" y="474250"/>
                  </a:cubicBezTo>
                  <a:close/>
                </a:path>
              </a:pathLst>
            </a:custGeom>
            <a:solidFill>
              <a:srgbClr val="FFCAA6"/>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29" name="Freeform: Shape 428">
              <a:extLst>
                <a:ext uri="{FF2B5EF4-FFF2-40B4-BE49-F238E27FC236}">
                  <a16:creationId xmlns="" xmlns:a16="http://schemas.microsoft.com/office/drawing/2014/main" id="{CF6CC3A4-B60B-7C48-4FA7-67115E0D2EBA}"/>
                </a:ext>
              </a:extLst>
            </p:cNvPr>
            <p:cNvSpPr/>
            <p:nvPr/>
          </p:nvSpPr>
          <p:spPr>
            <a:xfrm>
              <a:off x="6503858" y="2159921"/>
              <a:ext cx="383226" cy="411637"/>
            </a:xfrm>
            <a:custGeom>
              <a:avLst/>
              <a:gdLst>
                <a:gd name="connsiteX0" fmla="*/ 0 w 383226"/>
                <a:gd name="connsiteY0" fmla="*/ 10635 h 411637"/>
                <a:gd name="connsiteX1" fmla="*/ 382429 w 383226"/>
                <a:gd name="connsiteY1" fmla="*/ 411638 h 411637"/>
                <a:gd name="connsiteX2" fmla="*/ 0 w 383226"/>
                <a:gd name="connsiteY2" fmla="*/ 10635 h 411637"/>
              </a:gdLst>
              <a:ahLst/>
              <a:cxnLst>
                <a:cxn ang="0">
                  <a:pos x="connsiteX0" y="connsiteY0"/>
                </a:cxn>
                <a:cxn ang="0">
                  <a:pos x="connsiteX1" y="connsiteY1"/>
                </a:cxn>
                <a:cxn ang="0">
                  <a:pos x="connsiteX2" y="connsiteY2"/>
                </a:cxn>
              </a:cxnLst>
              <a:rect l="l" t="t" r="r" b="b"/>
              <a:pathLst>
                <a:path w="383226" h="411637">
                  <a:moveTo>
                    <a:pt x="0" y="10635"/>
                  </a:moveTo>
                  <a:cubicBezTo>
                    <a:pt x="0" y="10635"/>
                    <a:pt x="291084" y="153510"/>
                    <a:pt x="382429" y="411638"/>
                  </a:cubicBezTo>
                  <a:cubicBezTo>
                    <a:pt x="382429" y="411828"/>
                    <a:pt x="418814" y="-77566"/>
                    <a:pt x="0" y="10635"/>
                  </a:cubicBez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0" name="Freeform: Shape 429">
              <a:extLst>
                <a:ext uri="{FF2B5EF4-FFF2-40B4-BE49-F238E27FC236}">
                  <a16:creationId xmlns="" xmlns:a16="http://schemas.microsoft.com/office/drawing/2014/main" id="{CF869F9B-719C-B5E7-489A-2DF2435E289E}"/>
                </a:ext>
              </a:extLst>
            </p:cNvPr>
            <p:cNvSpPr/>
            <p:nvPr/>
          </p:nvSpPr>
          <p:spPr>
            <a:xfrm>
              <a:off x="6322406" y="3019901"/>
              <a:ext cx="424910" cy="106497"/>
            </a:xfrm>
            <a:custGeom>
              <a:avLst/>
              <a:gdLst>
                <a:gd name="connsiteX0" fmla="*/ 424910 w 424910"/>
                <a:gd name="connsiteY0" fmla="*/ 0 h 106497"/>
                <a:gd name="connsiteX1" fmla="*/ 0 w 424910"/>
                <a:gd name="connsiteY1" fmla="*/ 9525 h 106497"/>
                <a:gd name="connsiteX2" fmla="*/ 0 w 424910"/>
                <a:gd name="connsiteY2" fmla="*/ 59626 h 106497"/>
                <a:gd name="connsiteX3" fmla="*/ 423005 w 424910"/>
                <a:gd name="connsiteY3" fmla="*/ 54388 h 106497"/>
              </a:gdLst>
              <a:ahLst/>
              <a:cxnLst>
                <a:cxn ang="0">
                  <a:pos x="connsiteX0" y="connsiteY0"/>
                </a:cxn>
                <a:cxn ang="0">
                  <a:pos x="connsiteX1" y="connsiteY1"/>
                </a:cxn>
                <a:cxn ang="0">
                  <a:pos x="connsiteX2" y="connsiteY2"/>
                </a:cxn>
                <a:cxn ang="0">
                  <a:pos x="connsiteX3" y="connsiteY3"/>
                </a:cxn>
              </a:cxnLst>
              <a:rect l="l" t="t" r="r" b="b"/>
              <a:pathLst>
                <a:path w="424910" h="106497">
                  <a:moveTo>
                    <a:pt x="424910" y="0"/>
                  </a:moveTo>
                  <a:cubicBezTo>
                    <a:pt x="424910" y="0"/>
                    <a:pt x="215360" y="166021"/>
                    <a:pt x="0" y="9525"/>
                  </a:cubicBezTo>
                  <a:lnTo>
                    <a:pt x="0" y="59626"/>
                  </a:lnTo>
                  <a:cubicBezTo>
                    <a:pt x="0" y="59626"/>
                    <a:pt x="208312" y="168497"/>
                    <a:pt x="423005" y="54388"/>
                  </a:cubicBezTo>
                  <a:close/>
                </a:path>
              </a:pathLst>
            </a:custGeom>
            <a:solidFill>
              <a:srgbClr val="FAC099"/>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1" name="Freeform: Shape 430">
              <a:extLst>
                <a:ext uri="{FF2B5EF4-FFF2-40B4-BE49-F238E27FC236}">
                  <a16:creationId xmlns="" xmlns:a16="http://schemas.microsoft.com/office/drawing/2014/main" id="{90D2D213-C80B-5E58-4EEA-C24356B317D1}"/>
                </a:ext>
              </a:extLst>
            </p:cNvPr>
            <p:cNvSpPr/>
            <p:nvPr/>
          </p:nvSpPr>
          <p:spPr>
            <a:xfrm>
              <a:off x="6677975" y="2552319"/>
              <a:ext cx="59816" cy="107918"/>
            </a:xfrm>
            <a:custGeom>
              <a:avLst/>
              <a:gdLst>
                <a:gd name="connsiteX0" fmla="*/ 59817 w 59816"/>
                <a:gd name="connsiteY0" fmla="*/ 54007 h 107918"/>
                <a:gd name="connsiteX1" fmla="*/ 29908 w 59816"/>
                <a:gd name="connsiteY1" fmla="*/ 107918 h 107918"/>
                <a:gd name="connsiteX2" fmla="*/ 0 w 59816"/>
                <a:gd name="connsiteY2" fmla="*/ 54007 h 107918"/>
                <a:gd name="connsiteX3" fmla="*/ 29908 w 59816"/>
                <a:gd name="connsiteY3" fmla="*/ 0 h 107918"/>
                <a:gd name="connsiteX4" fmla="*/ 59817 w 59816"/>
                <a:gd name="connsiteY4" fmla="*/ 54007 h 10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6" h="107918">
                  <a:moveTo>
                    <a:pt x="59817" y="54007"/>
                  </a:moveTo>
                  <a:cubicBezTo>
                    <a:pt x="59817" y="83820"/>
                    <a:pt x="46387" y="107918"/>
                    <a:pt x="29908" y="107918"/>
                  </a:cubicBezTo>
                  <a:cubicBezTo>
                    <a:pt x="13430" y="107918"/>
                    <a:pt x="0" y="83820"/>
                    <a:pt x="0" y="54007"/>
                  </a:cubicBezTo>
                  <a:cubicBezTo>
                    <a:pt x="0" y="24193"/>
                    <a:pt x="13335" y="0"/>
                    <a:pt x="29908" y="0"/>
                  </a:cubicBezTo>
                  <a:cubicBezTo>
                    <a:pt x="46482" y="0"/>
                    <a:pt x="59817" y="24193"/>
                    <a:pt x="59817" y="54007"/>
                  </a:cubicBez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2" name="Freeform: Shape 431">
              <a:extLst>
                <a:ext uri="{FF2B5EF4-FFF2-40B4-BE49-F238E27FC236}">
                  <a16:creationId xmlns="" xmlns:a16="http://schemas.microsoft.com/office/drawing/2014/main" id="{B1977625-198A-0EC1-DDA3-3DAA4258E626}"/>
                </a:ext>
              </a:extLst>
            </p:cNvPr>
            <p:cNvSpPr/>
            <p:nvPr/>
          </p:nvSpPr>
          <p:spPr>
            <a:xfrm>
              <a:off x="6690071" y="2574321"/>
              <a:ext cx="15620" cy="32004"/>
            </a:xfrm>
            <a:custGeom>
              <a:avLst/>
              <a:gdLst>
                <a:gd name="connsiteX0" fmla="*/ 15621 w 15620"/>
                <a:gd name="connsiteY0" fmla="*/ 16002 h 32004"/>
                <a:gd name="connsiteX1" fmla="*/ 7810 w 15620"/>
                <a:gd name="connsiteY1" fmla="*/ 32004 h 32004"/>
                <a:gd name="connsiteX2" fmla="*/ 0 w 15620"/>
                <a:gd name="connsiteY2" fmla="*/ 16002 h 32004"/>
                <a:gd name="connsiteX3" fmla="*/ 7810 w 15620"/>
                <a:gd name="connsiteY3" fmla="*/ 0 h 32004"/>
                <a:gd name="connsiteX4" fmla="*/ 15621 w 15620"/>
                <a:gd name="connsiteY4" fmla="*/ 16002 h 3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32004">
                  <a:moveTo>
                    <a:pt x="15621" y="16002"/>
                  </a:moveTo>
                  <a:cubicBezTo>
                    <a:pt x="15621" y="24840"/>
                    <a:pt x="12124" y="32004"/>
                    <a:pt x="7810" y="32004"/>
                  </a:cubicBezTo>
                  <a:cubicBezTo>
                    <a:pt x="3497" y="32004"/>
                    <a:pt x="0" y="24840"/>
                    <a:pt x="0" y="16002"/>
                  </a:cubicBezTo>
                  <a:cubicBezTo>
                    <a:pt x="0" y="7164"/>
                    <a:pt x="3497" y="0"/>
                    <a:pt x="7810" y="0"/>
                  </a:cubicBezTo>
                  <a:cubicBezTo>
                    <a:pt x="12124" y="0"/>
                    <a:pt x="15621" y="7164"/>
                    <a:pt x="15621" y="16002"/>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3" name="Freeform: Shape 432">
              <a:extLst>
                <a:ext uri="{FF2B5EF4-FFF2-40B4-BE49-F238E27FC236}">
                  <a16:creationId xmlns="" xmlns:a16="http://schemas.microsoft.com/office/drawing/2014/main" id="{A68F3E8A-9C25-B1A9-7944-38508C604AAF}"/>
                </a:ext>
              </a:extLst>
            </p:cNvPr>
            <p:cNvSpPr/>
            <p:nvPr/>
          </p:nvSpPr>
          <p:spPr>
            <a:xfrm>
              <a:off x="6584815" y="2439353"/>
              <a:ext cx="246036" cy="58006"/>
            </a:xfrm>
            <a:custGeom>
              <a:avLst/>
              <a:gdLst>
                <a:gd name="connsiteX0" fmla="*/ 577 w 246036"/>
                <a:gd name="connsiteY0" fmla="*/ 40385 h 58006"/>
                <a:gd name="connsiteX1" fmla="*/ 577 w 246036"/>
                <a:gd name="connsiteY1" fmla="*/ 40385 h 58006"/>
                <a:gd name="connsiteX2" fmla="*/ 15592 w 246036"/>
                <a:gd name="connsiteY2" fmla="*/ 15778 h 58006"/>
                <a:gd name="connsiteX3" fmla="*/ 18103 w 246036"/>
                <a:gd name="connsiteY3" fmla="*/ 15334 h 58006"/>
                <a:gd name="connsiteX4" fmla="*/ 144976 w 246036"/>
                <a:gd name="connsiteY4" fmla="*/ 380 h 58006"/>
                <a:gd name="connsiteX5" fmla="*/ 182314 w 246036"/>
                <a:gd name="connsiteY5" fmla="*/ 10381 h 58006"/>
                <a:gd name="connsiteX6" fmla="*/ 246036 w 246036"/>
                <a:gd name="connsiteY6" fmla="*/ 58006 h 58006"/>
                <a:gd name="connsiteX7" fmla="*/ 163264 w 246036"/>
                <a:gd name="connsiteY7" fmla="*/ 40099 h 58006"/>
                <a:gd name="connsiteX8" fmla="*/ 145452 w 246036"/>
                <a:gd name="connsiteY8" fmla="*/ 39433 h 58006"/>
                <a:gd name="connsiteX9" fmla="*/ 23437 w 246036"/>
                <a:gd name="connsiteY9" fmla="*/ 56196 h 58006"/>
                <a:gd name="connsiteX10" fmla="*/ 577 w 246036"/>
                <a:gd name="connsiteY10" fmla="*/ 40385 h 5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036" h="58006">
                  <a:moveTo>
                    <a:pt x="577" y="40385"/>
                  </a:moveTo>
                  <a:lnTo>
                    <a:pt x="577" y="40385"/>
                  </a:lnTo>
                  <a:cubicBezTo>
                    <a:pt x="-2072" y="29443"/>
                    <a:pt x="4651" y="18427"/>
                    <a:pt x="15592" y="15778"/>
                  </a:cubicBezTo>
                  <a:cubicBezTo>
                    <a:pt x="16419" y="15578"/>
                    <a:pt x="17258" y="15429"/>
                    <a:pt x="18103" y="15334"/>
                  </a:cubicBezTo>
                  <a:lnTo>
                    <a:pt x="144976" y="380"/>
                  </a:lnTo>
                  <a:cubicBezTo>
                    <a:pt x="158247" y="-1237"/>
                    <a:pt x="171628" y="2347"/>
                    <a:pt x="182314" y="10381"/>
                  </a:cubicBezTo>
                  <a:lnTo>
                    <a:pt x="246036" y="58006"/>
                  </a:lnTo>
                  <a:lnTo>
                    <a:pt x="163264" y="40099"/>
                  </a:lnTo>
                  <a:lnTo>
                    <a:pt x="145452" y="39433"/>
                  </a:lnTo>
                  <a:lnTo>
                    <a:pt x="23437" y="56196"/>
                  </a:lnTo>
                  <a:cubicBezTo>
                    <a:pt x="12859" y="57696"/>
                    <a:pt x="2906" y="50811"/>
                    <a:pt x="577" y="40385"/>
                  </a:cubicBez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4" name="Freeform: Shape 433">
              <a:extLst>
                <a:ext uri="{FF2B5EF4-FFF2-40B4-BE49-F238E27FC236}">
                  <a16:creationId xmlns="" xmlns:a16="http://schemas.microsoft.com/office/drawing/2014/main" id="{DBCD754F-511A-7FAD-7CB0-2E738F7BFEE5}"/>
                </a:ext>
              </a:extLst>
            </p:cNvPr>
            <p:cNvSpPr/>
            <p:nvPr/>
          </p:nvSpPr>
          <p:spPr>
            <a:xfrm>
              <a:off x="6329455" y="2552700"/>
              <a:ext cx="59816" cy="107537"/>
            </a:xfrm>
            <a:custGeom>
              <a:avLst/>
              <a:gdLst>
                <a:gd name="connsiteX0" fmla="*/ 0 w 59816"/>
                <a:gd name="connsiteY0" fmla="*/ 53626 h 107537"/>
                <a:gd name="connsiteX1" fmla="*/ 29908 w 59816"/>
                <a:gd name="connsiteY1" fmla="*/ 107537 h 107537"/>
                <a:gd name="connsiteX2" fmla="*/ 59817 w 59816"/>
                <a:gd name="connsiteY2" fmla="*/ 53626 h 107537"/>
                <a:gd name="connsiteX3" fmla="*/ 29908 w 59816"/>
                <a:gd name="connsiteY3" fmla="*/ 0 h 107537"/>
                <a:gd name="connsiteX4" fmla="*/ 0 w 59816"/>
                <a:gd name="connsiteY4" fmla="*/ 53626 h 10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6" h="107537">
                  <a:moveTo>
                    <a:pt x="0" y="53626"/>
                  </a:moveTo>
                  <a:cubicBezTo>
                    <a:pt x="0" y="83439"/>
                    <a:pt x="13430" y="107537"/>
                    <a:pt x="29908" y="107537"/>
                  </a:cubicBezTo>
                  <a:cubicBezTo>
                    <a:pt x="46387" y="107537"/>
                    <a:pt x="59817" y="83439"/>
                    <a:pt x="59817" y="53626"/>
                  </a:cubicBezTo>
                  <a:cubicBezTo>
                    <a:pt x="59817" y="23813"/>
                    <a:pt x="46387" y="0"/>
                    <a:pt x="29908" y="0"/>
                  </a:cubicBezTo>
                  <a:cubicBezTo>
                    <a:pt x="13430" y="0"/>
                    <a:pt x="0" y="23813"/>
                    <a:pt x="0" y="53626"/>
                  </a:cubicBez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5" name="Freeform: Shape 434">
              <a:extLst>
                <a:ext uri="{FF2B5EF4-FFF2-40B4-BE49-F238E27FC236}">
                  <a16:creationId xmlns="" xmlns:a16="http://schemas.microsoft.com/office/drawing/2014/main" id="{DA6936EC-0A78-6FEC-CBBC-DAFCB99BF4F5}"/>
                </a:ext>
              </a:extLst>
            </p:cNvPr>
            <p:cNvSpPr/>
            <p:nvPr/>
          </p:nvSpPr>
          <p:spPr>
            <a:xfrm>
              <a:off x="6361840" y="2574321"/>
              <a:ext cx="15620" cy="32004"/>
            </a:xfrm>
            <a:custGeom>
              <a:avLst/>
              <a:gdLst>
                <a:gd name="connsiteX0" fmla="*/ 15621 w 15620"/>
                <a:gd name="connsiteY0" fmla="*/ 16002 h 32004"/>
                <a:gd name="connsiteX1" fmla="*/ 7810 w 15620"/>
                <a:gd name="connsiteY1" fmla="*/ 32004 h 32004"/>
                <a:gd name="connsiteX2" fmla="*/ 0 w 15620"/>
                <a:gd name="connsiteY2" fmla="*/ 16002 h 32004"/>
                <a:gd name="connsiteX3" fmla="*/ 7810 w 15620"/>
                <a:gd name="connsiteY3" fmla="*/ 0 h 32004"/>
                <a:gd name="connsiteX4" fmla="*/ 15621 w 15620"/>
                <a:gd name="connsiteY4" fmla="*/ 16002 h 3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32004">
                  <a:moveTo>
                    <a:pt x="15621" y="16002"/>
                  </a:moveTo>
                  <a:cubicBezTo>
                    <a:pt x="15621" y="24840"/>
                    <a:pt x="12124" y="32004"/>
                    <a:pt x="7810" y="32004"/>
                  </a:cubicBezTo>
                  <a:cubicBezTo>
                    <a:pt x="3497" y="32004"/>
                    <a:pt x="0" y="24840"/>
                    <a:pt x="0" y="16002"/>
                  </a:cubicBezTo>
                  <a:cubicBezTo>
                    <a:pt x="0" y="7164"/>
                    <a:pt x="3497" y="0"/>
                    <a:pt x="7810" y="0"/>
                  </a:cubicBezTo>
                  <a:cubicBezTo>
                    <a:pt x="12124" y="0"/>
                    <a:pt x="15621" y="7164"/>
                    <a:pt x="15621" y="16002"/>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6" name="Freeform: Shape 435">
              <a:extLst>
                <a:ext uri="{FF2B5EF4-FFF2-40B4-BE49-F238E27FC236}">
                  <a16:creationId xmlns="" xmlns:a16="http://schemas.microsoft.com/office/drawing/2014/main" id="{43CC555A-403F-7DF8-F28B-97F42B65EB2C}"/>
                </a:ext>
              </a:extLst>
            </p:cNvPr>
            <p:cNvSpPr/>
            <p:nvPr/>
          </p:nvSpPr>
          <p:spPr>
            <a:xfrm>
              <a:off x="6236681" y="2439361"/>
              <a:ext cx="245750" cy="57998"/>
            </a:xfrm>
            <a:custGeom>
              <a:avLst/>
              <a:gdLst>
                <a:gd name="connsiteX0" fmla="*/ 245174 w 245750"/>
                <a:gd name="connsiteY0" fmla="*/ 40377 h 57998"/>
                <a:gd name="connsiteX1" fmla="*/ 245174 w 245750"/>
                <a:gd name="connsiteY1" fmla="*/ 40377 h 57998"/>
                <a:gd name="connsiteX2" fmla="*/ 230158 w 245750"/>
                <a:gd name="connsiteY2" fmla="*/ 15770 h 57998"/>
                <a:gd name="connsiteX3" fmla="*/ 227648 w 245750"/>
                <a:gd name="connsiteY3" fmla="*/ 15326 h 57998"/>
                <a:gd name="connsiteX4" fmla="*/ 101060 w 245750"/>
                <a:gd name="connsiteY4" fmla="*/ 372 h 57998"/>
                <a:gd name="connsiteX5" fmla="*/ 63722 w 245750"/>
                <a:gd name="connsiteY5" fmla="*/ 10373 h 57998"/>
                <a:gd name="connsiteX6" fmla="*/ 0 w 245750"/>
                <a:gd name="connsiteY6" fmla="*/ 57998 h 57998"/>
                <a:gd name="connsiteX7" fmla="*/ 82772 w 245750"/>
                <a:gd name="connsiteY7" fmla="*/ 40091 h 57998"/>
                <a:gd name="connsiteX8" fmla="*/ 100584 w 245750"/>
                <a:gd name="connsiteY8" fmla="*/ 39425 h 57998"/>
                <a:gd name="connsiteX9" fmla="*/ 222885 w 245750"/>
                <a:gd name="connsiteY9" fmla="*/ 55617 h 57998"/>
                <a:gd name="connsiteX10" fmla="*/ 245173 w 245750"/>
                <a:gd name="connsiteY10" fmla="*/ 40377 h 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750" h="57998">
                  <a:moveTo>
                    <a:pt x="245174" y="40377"/>
                  </a:moveTo>
                  <a:lnTo>
                    <a:pt x="245174" y="40377"/>
                  </a:lnTo>
                  <a:cubicBezTo>
                    <a:pt x="247822" y="29436"/>
                    <a:pt x="241100" y="18419"/>
                    <a:pt x="230158" y="15770"/>
                  </a:cubicBezTo>
                  <a:cubicBezTo>
                    <a:pt x="229331" y="15570"/>
                    <a:pt x="228493" y="15422"/>
                    <a:pt x="227648" y="15326"/>
                  </a:cubicBezTo>
                  <a:lnTo>
                    <a:pt x="101060" y="372"/>
                  </a:lnTo>
                  <a:cubicBezTo>
                    <a:pt x="87791" y="-1225"/>
                    <a:pt x="74417" y="2357"/>
                    <a:pt x="63722" y="10373"/>
                  </a:cubicBezTo>
                  <a:lnTo>
                    <a:pt x="0" y="57998"/>
                  </a:lnTo>
                  <a:lnTo>
                    <a:pt x="82772" y="40091"/>
                  </a:lnTo>
                  <a:lnTo>
                    <a:pt x="100584" y="39425"/>
                  </a:lnTo>
                  <a:lnTo>
                    <a:pt x="222885" y="55617"/>
                  </a:lnTo>
                  <a:cubicBezTo>
                    <a:pt x="233086" y="56848"/>
                    <a:pt x="242619" y="50329"/>
                    <a:pt x="245173" y="40377"/>
                  </a:cubicBez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7" name="Freeform: Shape 436">
              <a:extLst>
                <a:ext uri="{FF2B5EF4-FFF2-40B4-BE49-F238E27FC236}">
                  <a16:creationId xmlns="" xmlns:a16="http://schemas.microsoft.com/office/drawing/2014/main" id="{F44AC9C2-8FCD-59C9-6838-DB162ADDE7AD}"/>
                </a:ext>
              </a:extLst>
            </p:cNvPr>
            <p:cNvSpPr/>
            <p:nvPr/>
          </p:nvSpPr>
          <p:spPr>
            <a:xfrm>
              <a:off x="6407750" y="2851784"/>
              <a:ext cx="260604" cy="113550"/>
            </a:xfrm>
            <a:custGeom>
              <a:avLst/>
              <a:gdLst>
                <a:gd name="connsiteX0" fmla="*/ 0 w 260604"/>
                <a:gd name="connsiteY0" fmla="*/ 9525 h 113550"/>
                <a:gd name="connsiteX1" fmla="*/ 260604 w 260604"/>
                <a:gd name="connsiteY1" fmla="*/ 0 h 113550"/>
                <a:gd name="connsiteX2" fmla="*/ 130302 w 260604"/>
                <a:gd name="connsiteY2" fmla="*/ 113348 h 113550"/>
                <a:gd name="connsiteX3" fmla="*/ 0 w 260604"/>
                <a:gd name="connsiteY3" fmla="*/ 9525 h 113550"/>
              </a:gdLst>
              <a:ahLst/>
              <a:cxnLst>
                <a:cxn ang="0">
                  <a:pos x="connsiteX0" y="connsiteY0"/>
                </a:cxn>
                <a:cxn ang="0">
                  <a:pos x="connsiteX1" y="connsiteY1"/>
                </a:cxn>
                <a:cxn ang="0">
                  <a:pos x="connsiteX2" y="connsiteY2"/>
                </a:cxn>
                <a:cxn ang="0">
                  <a:pos x="connsiteX3" y="connsiteY3"/>
                </a:cxn>
              </a:cxnLst>
              <a:rect l="l" t="t" r="r" b="b"/>
              <a:pathLst>
                <a:path w="260604" h="113550">
                  <a:moveTo>
                    <a:pt x="0" y="9525"/>
                  </a:moveTo>
                  <a:cubicBezTo>
                    <a:pt x="0" y="9525"/>
                    <a:pt x="128206" y="74676"/>
                    <a:pt x="260604" y="0"/>
                  </a:cubicBezTo>
                  <a:cubicBezTo>
                    <a:pt x="260604" y="0"/>
                    <a:pt x="235077" y="107347"/>
                    <a:pt x="130302" y="113348"/>
                  </a:cubicBezTo>
                  <a:cubicBezTo>
                    <a:pt x="33433" y="118872"/>
                    <a:pt x="0" y="9525"/>
                    <a:pt x="0" y="9525"/>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8" name="Freeform: Shape 437">
              <a:extLst>
                <a:ext uri="{FF2B5EF4-FFF2-40B4-BE49-F238E27FC236}">
                  <a16:creationId xmlns="" xmlns:a16="http://schemas.microsoft.com/office/drawing/2014/main" id="{7F08FEF1-7E3A-7C32-1F61-8EC38EEFE51B}"/>
                </a:ext>
              </a:extLst>
            </p:cNvPr>
            <p:cNvSpPr/>
            <p:nvPr/>
          </p:nvSpPr>
          <p:spPr>
            <a:xfrm>
              <a:off x="6503667" y="2552700"/>
              <a:ext cx="74798" cy="252778"/>
            </a:xfrm>
            <a:custGeom>
              <a:avLst/>
              <a:gdLst>
                <a:gd name="connsiteX0" fmla="*/ 29432 w 74798"/>
                <a:gd name="connsiteY0" fmla="*/ 0 h 252778"/>
                <a:gd name="connsiteX1" fmla="*/ 35624 w 74798"/>
                <a:gd name="connsiteY1" fmla="*/ 37529 h 252778"/>
                <a:gd name="connsiteX2" fmla="*/ 41339 w 74798"/>
                <a:gd name="connsiteY2" fmla="*/ 74867 h 252778"/>
                <a:gd name="connsiteX3" fmla="*/ 54293 w 74798"/>
                <a:gd name="connsiteY3" fmla="*/ 148685 h 252778"/>
                <a:gd name="connsiteX4" fmla="*/ 58388 w 74798"/>
                <a:gd name="connsiteY4" fmla="*/ 166497 h 252778"/>
                <a:gd name="connsiteX5" fmla="*/ 65342 w 74798"/>
                <a:gd name="connsiteY5" fmla="*/ 182309 h 252778"/>
                <a:gd name="connsiteX6" fmla="*/ 73628 w 74798"/>
                <a:gd name="connsiteY6" fmla="*/ 201359 h 252778"/>
                <a:gd name="connsiteX7" fmla="*/ 74676 w 74798"/>
                <a:gd name="connsiteY7" fmla="*/ 213170 h 252778"/>
                <a:gd name="connsiteX8" fmla="*/ 71057 w 74798"/>
                <a:gd name="connsiteY8" fmla="*/ 224600 h 252778"/>
                <a:gd name="connsiteX9" fmla="*/ 38862 w 74798"/>
                <a:gd name="connsiteY9" fmla="*/ 250508 h 252778"/>
                <a:gd name="connsiteX10" fmla="*/ 0 w 74798"/>
                <a:gd name="connsiteY10" fmla="*/ 247269 h 252778"/>
                <a:gd name="connsiteX11" fmla="*/ 0 w 74798"/>
                <a:gd name="connsiteY11" fmla="*/ 246412 h 252778"/>
                <a:gd name="connsiteX12" fmla="*/ 64008 w 74798"/>
                <a:gd name="connsiteY12" fmla="*/ 221456 h 252778"/>
                <a:gd name="connsiteX13" fmla="*/ 65246 w 74798"/>
                <a:gd name="connsiteY13" fmla="*/ 203549 h 252778"/>
                <a:gd name="connsiteX14" fmla="*/ 57436 w 74798"/>
                <a:gd name="connsiteY14" fmla="*/ 186595 h 252778"/>
                <a:gd name="connsiteX15" fmla="*/ 49340 w 74798"/>
                <a:gd name="connsiteY15" fmla="*/ 169259 h 252778"/>
                <a:gd name="connsiteX16" fmla="*/ 44577 w 74798"/>
                <a:gd name="connsiteY16" fmla="*/ 150781 h 252778"/>
                <a:gd name="connsiteX17" fmla="*/ 33623 w 74798"/>
                <a:gd name="connsiteY17" fmla="*/ 75819 h 252778"/>
                <a:gd name="connsiteX18" fmla="*/ 28099 w 74798"/>
                <a:gd name="connsiteY18" fmla="*/ 191 h 25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798" h="252778">
                  <a:moveTo>
                    <a:pt x="29432" y="0"/>
                  </a:moveTo>
                  <a:cubicBezTo>
                    <a:pt x="31814" y="12573"/>
                    <a:pt x="33338" y="25051"/>
                    <a:pt x="35624" y="37529"/>
                  </a:cubicBezTo>
                  <a:cubicBezTo>
                    <a:pt x="37910" y="50006"/>
                    <a:pt x="39243" y="62484"/>
                    <a:pt x="41339" y="74867"/>
                  </a:cubicBezTo>
                  <a:cubicBezTo>
                    <a:pt x="45434" y="99632"/>
                    <a:pt x="48387" y="124778"/>
                    <a:pt x="54293" y="148685"/>
                  </a:cubicBezTo>
                  <a:cubicBezTo>
                    <a:pt x="55531" y="154686"/>
                    <a:pt x="56864" y="160972"/>
                    <a:pt x="58388" y="166497"/>
                  </a:cubicBezTo>
                  <a:cubicBezTo>
                    <a:pt x="60189" y="171980"/>
                    <a:pt x="62518" y="177275"/>
                    <a:pt x="65342" y="182309"/>
                  </a:cubicBezTo>
                  <a:cubicBezTo>
                    <a:pt x="68796" y="188335"/>
                    <a:pt x="71575" y="194723"/>
                    <a:pt x="73628" y="201359"/>
                  </a:cubicBezTo>
                  <a:cubicBezTo>
                    <a:pt x="74657" y="205206"/>
                    <a:pt x="75012" y="209201"/>
                    <a:pt x="74676" y="213170"/>
                  </a:cubicBezTo>
                  <a:cubicBezTo>
                    <a:pt x="74241" y="217182"/>
                    <a:pt x="73010" y="221068"/>
                    <a:pt x="71057" y="224600"/>
                  </a:cubicBezTo>
                  <a:cubicBezTo>
                    <a:pt x="63932" y="236949"/>
                    <a:pt x="52449" y="246190"/>
                    <a:pt x="38862" y="250508"/>
                  </a:cubicBezTo>
                  <a:cubicBezTo>
                    <a:pt x="25968" y="254410"/>
                    <a:pt x="12071" y="253252"/>
                    <a:pt x="0" y="247269"/>
                  </a:cubicBezTo>
                  <a:lnTo>
                    <a:pt x="0" y="246412"/>
                  </a:lnTo>
                  <a:cubicBezTo>
                    <a:pt x="24573" y="255153"/>
                    <a:pt x="51837" y="244524"/>
                    <a:pt x="64008" y="221456"/>
                  </a:cubicBezTo>
                  <a:cubicBezTo>
                    <a:pt x="66692" y="215864"/>
                    <a:pt x="67135" y="209457"/>
                    <a:pt x="65246" y="203549"/>
                  </a:cubicBezTo>
                  <a:cubicBezTo>
                    <a:pt x="63251" y="197637"/>
                    <a:pt x="60633" y="191953"/>
                    <a:pt x="57436" y="186595"/>
                  </a:cubicBezTo>
                  <a:cubicBezTo>
                    <a:pt x="54127" y="181121"/>
                    <a:pt x="51413" y="175310"/>
                    <a:pt x="49340" y="169259"/>
                  </a:cubicBezTo>
                  <a:cubicBezTo>
                    <a:pt x="47530" y="163163"/>
                    <a:pt x="46006" y="156972"/>
                    <a:pt x="44577" y="150781"/>
                  </a:cubicBezTo>
                  <a:cubicBezTo>
                    <a:pt x="39338" y="126016"/>
                    <a:pt x="36386" y="100870"/>
                    <a:pt x="33623" y="75819"/>
                  </a:cubicBezTo>
                  <a:cubicBezTo>
                    <a:pt x="30861" y="50768"/>
                    <a:pt x="29147" y="25432"/>
                    <a:pt x="28099" y="191"/>
                  </a:cubicBezTo>
                  <a:close/>
                </a:path>
              </a:pathLst>
            </a:custGeom>
            <a:solidFill>
              <a:srgbClr val="E8B28E"/>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39" name="Freeform: Shape 438">
              <a:extLst>
                <a:ext uri="{FF2B5EF4-FFF2-40B4-BE49-F238E27FC236}">
                  <a16:creationId xmlns="" xmlns:a16="http://schemas.microsoft.com/office/drawing/2014/main" id="{5A344E51-D4E3-7FE4-AF36-FA2323858D71}"/>
                </a:ext>
              </a:extLst>
            </p:cNvPr>
            <p:cNvSpPr/>
            <p:nvPr/>
          </p:nvSpPr>
          <p:spPr>
            <a:xfrm>
              <a:off x="5531965" y="2072246"/>
              <a:ext cx="1069142" cy="2916758"/>
            </a:xfrm>
            <a:custGeom>
              <a:avLst/>
              <a:gdLst>
                <a:gd name="connsiteX0" fmla="*/ 1069143 w 1069142"/>
                <a:gd name="connsiteY0" fmla="*/ 2775 h 2916758"/>
                <a:gd name="connsiteX1" fmla="*/ 1067905 w 1069142"/>
                <a:gd name="connsiteY1" fmla="*/ 2775 h 2916758"/>
                <a:gd name="connsiteX2" fmla="*/ 996182 w 1069142"/>
                <a:gd name="connsiteY2" fmla="*/ 13 h 2916758"/>
                <a:gd name="connsiteX3" fmla="*/ 816445 w 1069142"/>
                <a:gd name="connsiteY3" fmla="*/ 42304 h 2916758"/>
                <a:gd name="connsiteX4" fmla="*/ 533743 w 1069142"/>
                <a:gd name="connsiteY4" fmla="*/ 328054 h 2916758"/>
                <a:gd name="connsiteX5" fmla="*/ 478403 w 1069142"/>
                <a:gd name="connsiteY5" fmla="*/ 521030 h 2916758"/>
                <a:gd name="connsiteX6" fmla="*/ 460210 w 1069142"/>
                <a:gd name="connsiteY6" fmla="*/ 716483 h 2916758"/>
                <a:gd name="connsiteX7" fmla="*/ 293713 w 1069142"/>
                <a:gd name="connsiteY7" fmla="*/ 942035 h 2916758"/>
                <a:gd name="connsiteX8" fmla="*/ 293713 w 1069142"/>
                <a:gd name="connsiteY8" fmla="*/ 1174350 h 2916758"/>
                <a:gd name="connsiteX9" fmla="*/ 297713 w 1069142"/>
                <a:gd name="connsiteY9" fmla="*/ 1370279 h 2916758"/>
                <a:gd name="connsiteX10" fmla="*/ 89306 w 1069142"/>
                <a:gd name="connsiteY10" fmla="*/ 1633074 h 2916758"/>
                <a:gd name="connsiteX11" fmla="*/ 183223 w 1069142"/>
                <a:gd name="connsiteY11" fmla="*/ 1943589 h 2916758"/>
                <a:gd name="connsiteX12" fmla="*/ 144456 w 1069142"/>
                <a:gd name="connsiteY12" fmla="*/ 2137423 h 2916758"/>
                <a:gd name="connsiteX13" fmla="*/ 914 w 1069142"/>
                <a:gd name="connsiteY13" fmla="*/ 2370214 h 2916758"/>
                <a:gd name="connsiteX14" fmla="*/ 157696 w 1069142"/>
                <a:gd name="connsiteY14" fmla="*/ 2657202 h 2916758"/>
                <a:gd name="connsiteX15" fmla="*/ 159315 w 1069142"/>
                <a:gd name="connsiteY15" fmla="*/ 2916758 h 2916758"/>
                <a:gd name="connsiteX16" fmla="*/ 466972 w 1069142"/>
                <a:gd name="connsiteY16" fmla="*/ 2484419 h 2916758"/>
                <a:gd name="connsiteX17" fmla="*/ 452113 w 1069142"/>
                <a:gd name="connsiteY17" fmla="*/ 2205812 h 2916758"/>
                <a:gd name="connsiteX18" fmla="*/ 629183 w 1069142"/>
                <a:gd name="connsiteY18" fmla="*/ 2004454 h 2916758"/>
                <a:gd name="connsiteX19" fmla="*/ 701002 w 1069142"/>
                <a:gd name="connsiteY19" fmla="*/ 1604404 h 2916758"/>
                <a:gd name="connsiteX20" fmla="*/ 808539 w 1069142"/>
                <a:gd name="connsiteY20" fmla="*/ 1260456 h 2916758"/>
                <a:gd name="connsiteX21" fmla="*/ 820921 w 1069142"/>
                <a:gd name="connsiteY21" fmla="*/ 977468 h 2916758"/>
                <a:gd name="connsiteX22" fmla="*/ 651091 w 1069142"/>
                <a:gd name="connsiteY22" fmla="*/ 506362 h 2916758"/>
                <a:gd name="connsiteX23" fmla="*/ 1069143 w 1069142"/>
                <a:gd name="connsiteY23" fmla="*/ 2775 h 29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9142" h="2916758">
                  <a:moveTo>
                    <a:pt x="1069143" y="2775"/>
                  </a:moveTo>
                  <a:lnTo>
                    <a:pt x="1067905" y="2775"/>
                  </a:lnTo>
                  <a:cubicBezTo>
                    <a:pt x="1058380" y="4394"/>
                    <a:pt x="1001230" y="-273"/>
                    <a:pt x="996182" y="13"/>
                  </a:cubicBezTo>
                  <a:cubicBezTo>
                    <a:pt x="934191" y="3024"/>
                    <a:pt x="873274" y="17357"/>
                    <a:pt x="816445" y="42304"/>
                  </a:cubicBezTo>
                  <a:cubicBezTo>
                    <a:pt x="692048" y="96596"/>
                    <a:pt x="592798" y="208134"/>
                    <a:pt x="533743" y="328054"/>
                  </a:cubicBezTo>
                  <a:cubicBezTo>
                    <a:pt x="504501" y="387490"/>
                    <a:pt x="481927" y="454355"/>
                    <a:pt x="478403" y="521030"/>
                  </a:cubicBezTo>
                  <a:cubicBezTo>
                    <a:pt x="474974" y="585134"/>
                    <a:pt x="483355" y="655142"/>
                    <a:pt x="460210" y="716483"/>
                  </a:cubicBezTo>
                  <a:cubicBezTo>
                    <a:pt x="426587" y="805542"/>
                    <a:pt x="330003" y="851834"/>
                    <a:pt x="293713" y="942035"/>
                  </a:cubicBezTo>
                  <a:cubicBezTo>
                    <a:pt x="263851" y="1016595"/>
                    <a:pt x="263851" y="1099791"/>
                    <a:pt x="293713" y="1174350"/>
                  </a:cubicBezTo>
                  <a:cubicBezTo>
                    <a:pt x="320192" y="1239501"/>
                    <a:pt x="366865" y="1312272"/>
                    <a:pt x="297713" y="1370279"/>
                  </a:cubicBezTo>
                  <a:cubicBezTo>
                    <a:pt x="200939" y="1451432"/>
                    <a:pt x="101498" y="1486389"/>
                    <a:pt x="89306" y="1633074"/>
                  </a:cubicBezTo>
                  <a:cubicBezTo>
                    <a:pt x="78638" y="1761662"/>
                    <a:pt x="152457" y="1829575"/>
                    <a:pt x="183223" y="1943589"/>
                  </a:cubicBezTo>
                  <a:cubicBezTo>
                    <a:pt x="201320" y="2010264"/>
                    <a:pt x="191891" y="2085130"/>
                    <a:pt x="144456" y="2137423"/>
                  </a:cubicBezTo>
                  <a:cubicBezTo>
                    <a:pt x="84734" y="2203145"/>
                    <a:pt x="10058" y="2276869"/>
                    <a:pt x="914" y="2370214"/>
                  </a:cubicBezTo>
                  <a:cubicBezTo>
                    <a:pt x="-11087" y="2494039"/>
                    <a:pt x="97974" y="2565190"/>
                    <a:pt x="157696" y="2657202"/>
                  </a:cubicBezTo>
                  <a:cubicBezTo>
                    <a:pt x="196367" y="2716829"/>
                    <a:pt x="236753" y="2869038"/>
                    <a:pt x="159315" y="2916758"/>
                  </a:cubicBezTo>
                  <a:cubicBezTo>
                    <a:pt x="310572" y="2823413"/>
                    <a:pt x="454590" y="2673014"/>
                    <a:pt x="466972" y="2484419"/>
                  </a:cubicBezTo>
                  <a:cubicBezTo>
                    <a:pt x="472783" y="2393264"/>
                    <a:pt x="440683" y="2298586"/>
                    <a:pt x="452113" y="2205812"/>
                  </a:cubicBezTo>
                  <a:cubicBezTo>
                    <a:pt x="465449" y="2097704"/>
                    <a:pt x="564032" y="2073224"/>
                    <a:pt x="629183" y="2004454"/>
                  </a:cubicBezTo>
                  <a:cubicBezTo>
                    <a:pt x="738340" y="1889297"/>
                    <a:pt x="714908" y="1747755"/>
                    <a:pt x="701002" y="1604404"/>
                  </a:cubicBezTo>
                  <a:cubicBezTo>
                    <a:pt x="688334" y="1477150"/>
                    <a:pt x="683380" y="1334275"/>
                    <a:pt x="808539" y="1260456"/>
                  </a:cubicBezTo>
                  <a:cubicBezTo>
                    <a:pt x="938936" y="1183589"/>
                    <a:pt x="820921" y="977468"/>
                    <a:pt x="820921" y="977468"/>
                  </a:cubicBezTo>
                  <a:cubicBezTo>
                    <a:pt x="820921" y="977468"/>
                    <a:pt x="608038" y="800684"/>
                    <a:pt x="651091" y="506362"/>
                  </a:cubicBezTo>
                  <a:cubicBezTo>
                    <a:pt x="898550" y="400063"/>
                    <a:pt x="1069143" y="2775"/>
                    <a:pt x="1069143" y="2775"/>
                  </a:cubicBez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0" name="Freeform: Shape 439">
              <a:extLst>
                <a:ext uri="{FF2B5EF4-FFF2-40B4-BE49-F238E27FC236}">
                  <a16:creationId xmlns="" xmlns:a16="http://schemas.microsoft.com/office/drawing/2014/main" id="{43B5F7CD-6BE3-BD1D-E3B4-8BC148B601EA}"/>
                </a:ext>
              </a:extLst>
            </p:cNvPr>
            <p:cNvSpPr/>
            <p:nvPr/>
          </p:nvSpPr>
          <p:spPr>
            <a:xfrm>
              <a:off x="6860994" y="2557376"/>
              <a:ext cx="123423" cy="235227"/>
            </a:xfrm>
            <a:custGeom>
              <a:avLst/>
              <a:gdLst>
                <a:gd name="connsiteX0" fmla="*/ 18720 w 123423"/>
                <a:gd name="connsiteY0" fmla="*/ 21231 h 235227"/>
                <a:gd name="connsiteX1" fmla="*/ 89014 w 123423"/>
                <a:gd name="connsiteY1" fmla="*/ 6182 h 235227"/>
                <a:gd name="connsiteX2" fmla="*/ 123399 w 123423"/>
                <a:gd name="connsiteY2" fmla="*/ 88763 h 235227"/>
                <a:gd name="connsiteX3" fmla="*/ 25197 w 123423"/>
                <a:gd name="connsiteY3" fmla="*/ 234877 h 235227"/>
                <a:gd name="connsiteX4" fmla="*/ 4242 w 123423"/>
                <a:gd name="connsiteY4" fmla="*/ 234115 h 235227"/>
                <a:gd name="connsiteX5" fmla="*/ 432 w 123423"/>
                <a:gd name="connsiteY5" fmla="*/ 156867 h 235227"/>
                <a:gd name="connsiteX6" fmla="*/ 10909 w 123423"/>
                <a:gd name="connsiteY6" fmla="*/ 36090 h 235227"/>
                <a:gd name="connsiteX7" fmla="*/ 18720 w 123423"/>
                <a:gd name="connsiteY7" fmla="*/ 21231 h 23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23" h="235227">
                  <a:moveTo>
                    <a:pt x="18720" y="21231"/>
                  </a:moveTo>
                  <a:cubicBezTo>
                    <a:pt x="35667" y="261"/>
                    <a:pt x="64966" y="-6012"/>
                    <a:pt x="89014" y="6182"/>
                  </a:cubicBezTo>
                  <a:cubicBezTo>
                    <a:pt x="117589" y="21422"/>
                    <a:pt x="123876" y="59141"/>
                    <a:pt x="123399" y="88763"/>
                  </a:cubicBezTo>
                  <a:cubicBezTo>
                    <a:pt x="122352" y="145913"/>
                    <a:pt x="91872" y="228686"/>
                    <a:pt x="25197" y="234877"/>
                  </a:cubicBezTo>
                  <a:cubicBezTo>
                    <a:pt x="18208" y="235528"/>
                    <a:pt x="11164" y="235272"/>
                    <a:pt x="4242" y="234115"/>
                  </a:cubicBezTo>
                  <a:cubicBezTo>
                    <a:pt x="1956" y="208493"/>
                    <a:pt x="908" y="182680"/>
                    <a:pt x="432" y="156867"/>
                  </a:cubicBezTo>
                  <a:cubicBezTo>
                    <a:pt x="-235" y="117624"/>
                    <a:pt x="-1759" y="73809"/>
                    <a:pt x="10909" y="36090"/>
                  </a:cubicBezTo>
                  <a:cubicBezTo>
                    <a:pt x="12662" y="30735"/>
                    <a:pt x="15302" y="25712"/>
                    <a:pt x="18720" y="21231"/>
                  </a:cubicBezTo>
                  <a:close/>
                </a:path>
              </a:pathLst>
            </a:custGeom>
            <a:solidFill>
              <a:srgbClr val="FFCAA6"/>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1" name="Freeform: Shape 440">
              <a:extLst>
                <a:ext uri="{FF2B5EF4-FFF2-40B4-BE49-F238E27FC236}">
                  <a16:creationId xmlns="" xmlns:a16="http://schemas.microsoft.com/office/drawing/2014/main" id="{309AB498-44F3-B619-41E0-B76417931B2A}"/>
                </a:ext>
              </a:extLst>
            </p:cNvPr>
            <p:cNvSpPr/>
            <p:nvPr/>
          </p:nvSpPr>
          <p:spPr>
            <a:xfrm>
              <a:off x="6078542" y="2557376"/>
              <a:ext cx="123425" cy="235227"/>
            </a:xfrm>
            <a:custGeom>
              <a:avLst/>
              <a:gdLst>
                <a:gd name="connsiteX0" fmla="*/ 104799 w 123425"/>
                <a:gd name="connsiteY0" fmla="*/ 21231 h 235227"/>
                <a:gd name="connsiteX1" fmla="*/ 34505 w 123425"/>
                <a:gd name="connsiteY1" fmla="*/ 6182 h 235227"/>
                <a:gd name="connsiteX2" fmla="*/ 24 w 123425"/>
                <a:gd name="connsiteY2" fmla="*/ 88763 h 235227"/>
                <a:gd name="connsiteX3" fmla="*/ 98227 w 123425"/>
                <a:gd name="connsiteY3" fmla="*/ 234877 h 235227"/>
                <a:gd name="connsiteX4" fmla="*/ 119182 w 123425"/>
                <a:gd name="connsiteY4" fmla="*/ 234115 h 235227"/>
                <a:gd name="connsiteX5" fmla="*/ 122992 w 123425"/>
                <a:gd name="connsiteY5" fmla="*/ 156867 h 235227"/>
                <a:gd name="connsiteX6" fmla="*/ 112610 w 123425"/>
                <a:gd name="connsiteY6" fmla="*/ 36090 h 235227"/>
                <a:gd name="connsiteX7" fmla="*/ 104799 w 123425"/>
                <a:gd name="connsiteY7" fmla="*/ 21231 h 23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25" h="235227">
                  <a:moveTo>
                    <a:pt x="104799" y="21231"/>
                  </a:moveTo>
                  <a:cubicBezTo>
                    <a:pt x="87852" y="261"/>
                    <a:pt x="58553" y="-6012"/>
                    <a:pt x="34505" y="6182"/>
                  </a:cubicBezTo>
                  <a:cubicBezTo>
                    <a:pt x="5930" y="21422"/>
                    <a:pt x="-452" y="59141"/>
                    <a:pt x="24" y="88763"/>
                  </a:cubicBezTo>
                  <a:cubicBezTo>
                    <a:pt x="1072" y="145913"/>
                    <a:pt x="31552" y="228686"/>
                    <a:pt x="98227" y="234877"/>
                  </a:cubicBezTo>
                  <a:cubicBezTo>
                    <a:pt x="105216" y="235528"/>
                    <a:pt x="112259" y="235272"/>
                    <a:pt x="119182" y="234115"/>
                  </a:cubicBezTo>
                  <a:cubicBezTo>
                    <a:pt x="121468" y="208493"/>
                    <a:pt x="122611" y="182680"/>
                    <a:pt x="122992" y="156867"/>
                  </a:cubicBezTo>
                  <a:cubicBezTo>
                    <a:pt x="123659" y="117624"/>
                    <a:pt x="125183" y="73809"/>
                    <a:pt x="112610" y="36090"/>
                  </a:cubicBezTo>
                  <a:cubicBezTo>
                    <a:pt x="110780" y="30768"/>
                    <a:pt x="108146" y="25757"/>
                    <a:pt x="104799" y="21231"/>
                  </a:cubicBezTo>
                  <a:close/>
                </a:path>
              </a:pathLst>
            </a:custGeom>
            <a:solidFill>
              <a:srgbClr val="FFCAA6"/>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2" name="Freeform: Shape 441">
              <a:extLst>
                <a:ext uri="{FF2B5EF4-FFF2-40B4-BE49-F238E27FC236}">
                  <a16:creationId xmlns="" xmlns:a16="http://schemas.microsoft.com/office/drawing/2014/main" id="{07E3AA1E-06CE-BB7B-BF85-24FD3A4A08A7}"/>
                </a:ext>
              </a:extLst>
            </p:cNvPr>
            <p:cNvSpPr/>
            <p:nvPr/>
          </p:nvSpPr>
          <p:spPr>
            <a:xfrm>
              <a:off x="5375335" y="5009864"/>
              <a:ext cx="1498568" cy="255936"/>
            </a:xfrm>
            <a:custGeom>
              <a:avLst/>
              <a:gdLst>
                <a:gd name="connsiteX0" fmla="*/ 54293 w 1498568"/>
                <a:gd name="connsiteY0" fmla="*/ 286 h 255936"/>
                <a:gd name="connsiteX1" fmla="*/ 1498568 w 1498568"/>
                <a:gd name="connsiteY1" fmla="*/ 286 h 255936"/>
                <a:gd name="connsiteX2" fmla="*/ 1498568 w 1498568"/>
                <a:gd name="connsiteY2" fmla="*/ 286 h 255936"/>
                <a:gd name="connsiteX3" fmla="*/ 1498568 w 1498568"/>
                <a:gd name="connsiteY3" fmla="*/ 255937 h 255936"/>
                <a:gd name="connsiteX4" fmla="*/ 1498568 w 1498568"/>
                <a:gd name="connsiteY4" fmla="*/ 255937 h 255936"/>
                <a:gd name="connsiteX5" fmla="*/ 54293 w 1498568"/>
                <a:gd name="connsiteY5" fmla="*/ 255937 h 255936"/>
                <a:gd name="connsiteX6" fmla="*/ 0 w 1498568"/>
                <a:gd name="connsiteY6" fmla="*/ 201644 h 255936"/>
                <a:gd name="connsiteX7" fmla="*/ 0 w 1498568"/>
                <a:gd name="connsiteY7" fmla="*/ 54293 h 255936"/>
                <a:gd name="connsiteX8" fmla="*/ 54292 w 1498568"/>
                <a:gd name="connsiteY8" fmla="*/ 0 h 2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568" h="255936">
                  <a:moveTo>
                    <a:pt x="54293" y="286"/>
                  </a:moveTo>
                  <a:lnTo>
                    <a:pt x="1498568" y="286"/>
                  </a:lnTo>
                  <a:lnTo>
                    <a:pt x="1498568" y="286"/>
                  </a:lnTo>
                  <a:lnTo>
                    <a:pt x="1498568" y="255937"/>
                  </a:lnTo>
                  <a:lnTo>
                    <a:pt x="1498568" y="255937"/>
                  </a:lnTo>
                  <a:lnTo>
                    <a:pt x="54293" y="255937"/>
                  </a:lnTo>
                  <a:cubicBezTo>
                    <a:pt x="24308" y="255937"/>
                    <a:pt x="0" y="231629"/>
                    <a:pt x="0" y="201644"/>
                  </a:cubicBezTo>
                  <a:lnTo>
                    <a:pt x="0" y="54293"/>
                  </a:lnTo>
                  <a:cubicBezTo>
                    <a:pt x="0" y="24308"/>
                    <a:pt x="24308" y="0"/>
                    <a:pt x="54292" y="0"/>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3" name="Freeform: Shape 442">
              <a:extLst>
                <a:ext uri="{FF2B5EF4-FFF2-40B4-BE49-F238E27FC236}">
                  <a16:creationId xmlns="" xmlns:a16="http://schemas.microsoft.com/office/drawing/2014/main" id="{204228E4-38F1-E75B-CD0B-639608068CE9}"/>
                </a:ext>
              </a:extLst>
            </p:cNvPr>
            <p:cNvSpPr/>
            <p:nvPr/>
          </p:nvSpPr>
          <p:spPr>
            <a:xfrm>
              <a:off x="5758050" y="5028533"/>
              <a:ext cx="1115853" cy="95345"/>
            </a:xfrm>
            <a:custGeom>
              <a:avLst/>
              <a:gdLst>
                <a:gd name="connsiteX0" fmla="*/ 54959 w 1115853"/>
                <a:gd name="connsiteY0" fmla="*/ 0 h 95345"/>
                <a:gd name="connsiteX1" fmla="*/ 0 w 1115853"/>
                <a:gd name="connsiteY1" fmla="*/ 54959 h 95345"/>
                <a:gd name="connsiteX2" fmla="*/ 0 w 1115853"/>
                <a:gd name="connsiteY2" fmla="*/ 95345 h 95345"/>
                <a:gd name="connsiteX3" fmla="*/ 54959 w 1115853"/>
                <a:gd name="connsiteY3" fmla="*/ 40386 h 95345"/>
                <a:gd name="connsiteX4" fmla="*/ 1115854 w 1115853"/>
                <a:gd name="connsiteY4" fmla="*/ 40386 h 95345"/>
                <a:gd name="connsiteX5" fmla="*/ 1115854 w 1115853"/>
                <a:gd name="connsiteY5" fmla="*/ 0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5853" h="95345">
                  <a:moveTo>
                    <a:pt x="54959" y="0"/>
                  </a:moveTo>
                  <a:cubicBezTo>
                    <a:pt x="24606" y="0"/>
                    <a:pt x="0" y="24606"/>
                    <a:pt x="0" y="54959"/>
                  </a:cubicBezTo>
                  <a:lnTo>
                    <a:pt x="0" y="95345"/>
                  </a:lnTo>
                  <a:cubicBezTo>
                    <a:pt x="0" y="64992"/>
                    <a:pt x="24606" y="40386"/>
                    <a:pt x="54959" y="40386"/>
                  </a:cubicBezTo>
                  <a:lnTo>
                    <a:pt x="1115854" y="40386"/>
                  </a:lnTo>
                  <a:lnTo>
                    <a:pt x="1115854" y="0"/>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4" name="Freeform: Shape 443">
              <a:extLst>
                <a:ext uri="{FF2B5EF4-FFF2-40B4-BE49-F238E27FC236}">
                  <a16:creationId xmlns="" xmlns:a16="http://schemas.microsoft.com/office/drawing/2014/main" id="{5B4AF42F-0ABC-C723-FDC4-4DDE4AC5ECD7}"/>
                </a:ext>
              </a:extLst>
            </p:cNvPr>
            <p:cNvSpPr/>
            <p:nvPr/>
          </p:nvSpPr>
          <p:spPr>
            <a:xfrm>
              <a:off x="5758050" y="5068919"/>
              <a:ext cx="1115853" cy="177926"/>
            </a:xfrm>
            <a:custGeom>
              <a:avLst/>
              <a:gdLst>
                <a:gd name="connsiteX0" fmla="*/ 0 w 1115853"/>
                <a:gd name="connsiteY0" fmla="*/ 54959 h 177926"/>
                <a:gd name="connsiteX1" fmla="*/ 0 w 1115853"/>
                <a:gd name="connsiteY1" fmla="*/ 122967 h 177926"/>
                <a:gd name="connsiteX2" fmla="*/ 54959 w 1115853"/>
                <a:gd name="connsiteY2" fmla="*/ 177927 h 177926"/>
                <a:gd name="connsiteX3" fmla="*/ 1115854 w 1115853"/>
                <a:gd name="connsiteY3" fmla="*/ 177927 h 177926"/>
                <a:gd name="connsiteX4" fmla="*/ 1115854 w 1115853"/>
                <a:gd name="connsiteY4" fmla="*/ 0 h 177926"/>
                <a:gd name="connsiteX5" fmla="*/ 54959 w 1115853"/>
                <a:gd name="connsiteY5" fmla="*/ 0 h 177926"/>
                <a:gd name="connsiteX6" fmla="*/ 0 w 1115853"/>
                <a:gd name="connsiteY6" fmla="*/ 54959 h 17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853" h="177926">
                  <a:moveTo>
                    <a:pt x="0" y="54959"/>
                  </a:moveTo>
                  <a:lnTo>
                    <a:pt x="0" y="122967"/>
                  </a:lnTo>
                  <a:cubicBezTo>
                    <a:pt x="0" y="153321"/>
                    <a:pt x="24606" y="177927"/>
                    <a:pt x="54959" y="177927"/>
                  </a:cubicBezTo>
                  <a:lnTo>
                    <a:pt x="1115854" y="177927"/>
                  </a:lnTo>
                  <a:lnTo>
                    <a:pt x="1115854" y="0"/>
                  </a:lnTo>
                  <a:lnTo>
                    <a:pt x="54959" y="0"/>
                  </a:lnTo>
                  <a:cubicBezTo>
                    <a:pt x="24606" y="0"/>
                    <a:pt x="0" y="24606"/>
                    <a:pt x="0" y="5495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5" name="Freeform: Shape 444">
              <a:extLst>
                <a:ext uri="{FF2B5EF4-FFF2-40B4-BE49-F238E27FC236}">
                  <a16:creationId xmlns="" xmlns:a16="http://schemas.microsoft.com/office/drawing/2014/main" id="{0C79615C-3317-4FC6-9111-DEA88347E82D}"/>
                </a:ext>
              </a:extLst>
            </p:cNvPr>
            <p:cNvSpPr/>
            <p:nvPr/>
          </p:nvSpPr>
          <p:spPr>
            <a:xfrm>
              <a:off x="5431448" y="5010150"/>
              <a:ext cx="72950" cy="255650"/>
            </a:xfrm>
            <a:custGeom>
              <a:avLst/>
              <a:gdLst>
                <a:gd name="connsiteX0" fmla="*/ 17230 w 72950"/>
                <a:gd name="connsiteY0" fmla="*/ 0 h 255650"/>
                <a:gd name="connsiteX1" fmla="*/ 17230 w 72950"/>
                <a:gd name="connsiteY1" fmla="*/ 255651 h 255650"/>
                <a:gd name="connsiteX2" fmla="*/ 68093 w 72950"/>
                <a:gd name="connsiteY2" fmla="*/ 255651 h 255650"/>
                <a:gd name="connsiteX3" fmla="*/ 72951 w 72950"/>
                <a:gd name="connsiteY3" fmla="*/ 0 h 255650"/>
              </a:gdLst>
              <a:ahLst/>
              <a:cxnLst>
                <a:cxn ang="0">
                  <a:pos x="connsiteX0" y="connsiteY0"/>
                </a:cxn>
                <a:cxn ang="0">
                  <a:pos x="connsiteX1" y="connsiteY1"/>
                </a:cxn>
                <a:cxn ang="0">
                  <a:pos x="connsiteX2" y="connsiteY2"/>
                </a:cxn>
                <a:cxn ang="0">
                  <a:pos x="connsiteX3" y="connsiteY3"/>
                </a:cxn>
              </a:cxnLst>
              <a:rect l="l" t="t" r="r" b="b"/>
              <a:pathLst>
                <a:path w="72950" h="255650">
                  <a:moveTo>
                    <a:pt x="17230" y="0"/>
                  </a:moveTo>
                  <a:cubicBezTo>
                    <a:pt x="17230" y="0"/>
                    <a:pt x="-21537" y="127826"/>
                    <a:pt x="17230" y="255651"/>
                  </a:cubicBezTo>
                  <a:lnTo>
                    <a:pt x="68093" y="255651"/>
                  </a:lnTo>
                  <a:cubicBezTo>
                    <a:pt x="68093" y="255651"/>
                    <a:pt x="35899" y="69152"/>
                    <a:pt x="72951" y="0"/>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6" name="Freeform: Shape 445">
              <a:extLst>
                <a:ext uri="{FF2B5EF4-FFF2-40B4-BE49-F238E27FC236}">
                  <a16:creationId xmlns="" xmlns:a16="http://schemas.microsoft.com/office/drawing/2014/main" id="{E5DC44DB-A314-1CFF-2D98-905F05D09CE0}"/>
                </a:ext>
              </a:extLst>
            </p:cNvPr>
            <p:cNvSpPr/>
            <p:nvPr/>
          </p:nvSpPr>
          <p:spPr>
            <a:xfrm>
              <a:off x="5523079" y="5010150"/>
              <a:ext cx="72569" cy="255650"/>
            </a:xfrm>
            <a:custGeom>
              <a:avLst/>
              <a:gdLst>
                <a:gd name="connsiteX0" fmla="*/ 17230 w 72569"/>
                <a:gd name="connsiteY0" fmla="*/ 0 h 255650"/>
                <a:gd name="connsiteX1" fmla="*/ 17230 w 72569"/>
                <a:gd name="connsiteY1" fmla="*/ 255651 h 255650"/>
                <a:gd name="connsiteX2" fmla="*/ 67712 w 72569"/>
                <a:gd name="connsiteY2" fmla="*/ 255651 h 255650"/>
                <a:gd name="connsiteX3" fmla="*/ 72570 w 72569"/>
                <a:gd name="connsiteY3" fmla="*/ 0 h 255650"/>
              </a:gdLst>
              <a:ahLst/>
              <a:cxnLst>
                <a:cxn ang="0">
                  <a:pos x="connsiteX0" y="connsiteY0"/>
                </a:cxn>
                <a:cxn ang="0">
                  <a:pos x="connsiteX1" y="connsiteY1"/>
                </a:cxn>
                <a:cxn ang="0">
                  <a:pos x="connsiteX2" y="connsiteY2"/>
                </a:cxn>
                <a:cxn ang="0">
                  <a:pos x="connsiteX3" y="connsiteY3"/>
                </a:cxn>
              </a:cxnLst>
              <a:rect l="l" t="t" r="r" b="b"/>
              <a:pathLst>
                <a:path w="72569" h="255650">
                  <a:moveTo>
                    <a:pt x="17230" y="0"/>
                  </a:moveTo>
                  <a:cubicBezTo>
                    <a:pt x="17230" y="0"/>
                    <a:pt x="-21537" y="127826"/>
                    <a:pt x="17230" y="255651"/>
                  </a:cubicBezTo>
                  <a:lnTo>
                    <a:pt x="67712" y="255651"/>
                  </a:lnTo>
                  <a:cubicBezTo>
                    <a:pt x="67712" y="255651"/>
                    <a:pt x="35518" y="69152"/>
                    <a:pt x="72570" y="0"/>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7" name="Freeform: Shape 446">
              <a:extLst>
                <a:ext uri="{FF2B5EF4-FFF2-40B4-BE49-F238E27FC236}">
                  <a16:creationId xmlns="" xmlns:a16="http://schemas.microsoft.com/office/drawing/2014/main" id="{814CB2F2-1858-2247-35B9-6CEE50449503}"/>
                </a:ext>
              </a:extLst>
            </p:cNvPr>
            <p:cNvSpPr/>
            <p:nvPr/>
          </p:nvSpPr>
          <p:spPr>
            <a:xfrm>
              <a:off x="5227222" y="4754213"/>
              <a:ext cx="1498568" cy="255936"/>
            </a:xfrm>
            <a:custGeom>
              <a:avLst/>
              <a:gdLst>
                <a:gd name="connsiteX0" fmla="*/ 54293 w 1498568"/>
                <a:gd name="connsiteY0" fmla="*/ 0 h 255936"/>
                <a:gd name="connsiteX1" fmla="*/ 1498568 w 1498568"/>
                <a:gd name="connsiteY1" fmla="*/ 0 h 255936"/>
                <a:gd name="connsiteX2" fmla="*/ 1498568 w 1498568"/>
                <a:gd name="connsiteY2" fmla="*/ 0 h 255936"/>
                <a:gd name="connsiteX3" fmla="*/ 1498568 w 1498568"/>
                <a:gd name="connsiteY3" fmla="*/ 255937 h 255936"/>
                <a:gd name="connsiteX4" fmla="*/ 1498568 w 1498568"/>
                <a:gd name="connsiteY4" fmla="*/ 255937 h 255936"/>
                <a:gd name="connsiteX5" fmla="*/ 54293 w 1498568"/>
                <a:gd name="connsiteY5" fmla="*/ 255937 h 255936"/>
                <a:gd name="connsiteX6" fmla="*/ 0 w 1498568"/>
                <a:gd name="connsiteY6" fmla="*/ 201644 h 255936"/>
                <a:gd name="connsiteX7" fmla="*/ 0 w 1498568"/>
                <a:gd name="connsiteY7" fmla="*/ 54293 h 255936"/>
                <a:gd name="connsiteX8" fmla="*/ 54293 w 1498568"/>
                <a:gd name="connsiteY8" fmla="*/ 0 h 2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568" h="255936">
                  <a:moveTo>
                    <a:pt x="54293" y="0"/>
                  </a:moveTo>
                  <a:lnTo>
                    <a:pt x="1498568" y="0"/>
                  </a:lnTo>
                  <a:lnTo>
                    <a:pt x="1498568" y="0"/>
                  </a:lnTo>
                  <a:lnTo>
                    <a:pt x="1498568" y="255937"/>
                  </a:lnTo>
                  <a:lnTo>
                    <a:pt x="1498568" y="255937"/>
                  </a:lnTo>
                  <a:lnTo>
                    <a:pt x="54293" y="255937"/>
                  </a:lnTo>
                  <a:cubicBezTo>
                    <a:pt x="24308" y="255937"/>
                    <a:pt x="0" y="231629"/>
                    <a:pt x="0" y="201644"/>
                  </a:cubicBezTo>
                  <a:lnTo>
                    <a:pt x="0" y="54293"/>
                  </a:lnTo>
                  <a:cubicBezTo>
                    <a:pt x="0" y="24308"/>
                    <a:pt x="24308" y="0"/>
                    <a:pt x="54293" y="0"/>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8" name="Freeform: Shape 447">
              <a:extLst>
                <a:ext uri="{FF2B5EF4-FFF2-40B4-BE49-F238E27FC236}">
                  <a16:creationId xmlns="" xmlns:a16="http://schemas.microsoft.com/office/drawing/2014/main" id="{1A91D1FA-A0A5-332E-0B66-F5D20166CAFD}"/>
                </a:ext>
              </a:extLst>
            </p:cNvPr>
            <p:cNvSpPr/>
            <p:nvPr/>
          </p:nvSpPr>
          <p:spPr>
            <a:xfrm>
              <a:off x="5609841" y="4772882"/>
              <a:ext cx="1115949" cy="95345"/>
            </a:xfrm>
            <a:custGeom>
              <a:avLst/>
              <a:gdLst>
                <a:gd name="connsiteX0" fmla="*/ 55054 w 1115949"/>
                <a:gd name="connsiteY0" fmla="*/ 0 h 95345"/>
                <a:gd name="connsiteX1" fmla="*/ 0 w 1115949"/>
                <a:gd name="connsiteY1" fmla="*/ 54959 h 95345"/>
                <a:gd name="connsiteX2" fmla="*/ 0 w 1115949"/>
                <a:gd name="connsiteY2" fmla="*/ 95345 h 95345"/>
                <a:gd name="connsiteX3" fmla="*/ 54959 w 1115949"/>
                <a:gd name="connsiteY3" fmla="*/ 40386 h 95345"/>
                <a:gd name="connsiteX4" fmla="*/ 55054 w 1115949"/>
                <a:gd name="connsiteY4" fmla="*/ 40386 h 95345"/>
                <a:gd name="connsiteX5" fmla="*/ 1115949 w 1115949"/>
                <a:gd name="connsiteY5" fmla="*/ 40386 h 95345"/>
                <a:gd name="connsiteX6" fmla="*/ 1115949 w 1115949"/>
                <a:gd name="connsiteY6" fmla="*/ 0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949" h="95345">
                  <a:moveTo>
                    <a:pt x="55054" y="0"/>
                  </a:moveTo>
                  <a:cubicBezTo>
                    <a:pt x="24686" y="0"/>
                    <a:pt x="53" y="24591"/>
                    <a:pt x="0" y="54959"/>
                  </a:cubicBezTo>
                  <a:lnTo>
                    <a:pt x="0" y="95345"/>
                  </a:lnTo>
                  <a:cubicBezTo>
                    <a:pt x="0" y="64992"/>
                    <a:pt x="24606" y="40386"/>
                    <a:pt x="54959" y="40386"/>
                  </a:cubicBezTo>
                  <a:cubicBezTo>
                    <a:pt x="54991" y="40386"/>
                    <a:pt x="55023" y="40386"/>
                    <a:pt x="55054" y="40386"/>
                  </a:cubicBezTo>
                  <a:lnTo>
                    <a:pt x="1115949" y="40386"/>
                  </a:lnTo>
                  <a:lnTo>
                    <a:pt x="1115949" y="0"/>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49" name="Freeform: Shape 448">
              <a:extLst>
                <a:ext uri="{FF2B5EF4-FFF2-40B4-BE49-F238E27FC236}">
                  <a16:creationId xmlns="" xmlns:a16="http://schemas.microsoft.com/office/drawing/2014/main" id="{DD6E7C08-44E7-C36C-BACD-6A5F5947E1A8}"/>
                </a:ext>
              </a:extLst>
            </p:cNvPr>
            <p:cNvSpPr/>
            <p:nvPr/>
          </p:nvSpPr>
          <p:spPr>
            <a:xfrm>
              <a:off x="5609841" y="4813268"/>
              <a:ext cx="1115949" cy="177927"/>
            </a:xfrm>
            <a:custGeom>
              <a:avLst/>
              <a:gdLst>
                <a:gd name="connsiteX0" fmla="*/ 0 w 1115949"/>
                <a:gd name="connsiteY0" fmla="*/ 54960 h 177927"/>
                <a:gd name="connsiteX1" fmla="*/ 0 w 1115949"/>
                <a:gd name="connsiteY1" fmla="*/ 122968 h 177927"/>
                <a:gd name="connsiteX2" fmla="*/ 54959 w 1115949"/>
                <a:gd name="connsiteY2" fmla="*/ 177927 h 177927"/>
                <a:gd name="connsiteX3" fmla="*/ 55054 w 1115949"/>
                <a:gd name="connsiteY3" fmla="*/ 177927 h 177927"/>
                <a:gd name="connsiteX4" fmla="*/ 1115949 w 1115949"/>
                <a:gd name="connsiteY4" fmla="*/ 177927 h 177927"/>
                <a:gd name="connsiteX5" fmla="*/ 1115949 w 1115949"/>
                <a:gd name="connsiteY5" fmla="*/ 0 h 177927"/>
                <a:gd name="connsiteX6" fmla="*/ 55054 w 1115949"/>
                <a:gd name="connsiteY6" fmla="*/ 0 h 177927"/>
                <a:gd name="connsiteX7" fmla="*/ 0 w 1115949"/>
                <a:gd name="connsiteY7" fmla="*/ 54864 h 177927"/>
                <a:gd name="connsiteX8" fmla="*/ 0 w 1115949"/>
                <a:gd name="connsiteY8" fmla="*/ 54959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949" h="177927">
                  <a:moveTo>
                    <a:pt x="0" y="54960"/>
                  </a:moveTo>
                  <a:lnTo>
                    <a:pt x="0" y="122968"/>
                  </a:lnTo>
                  <a:cubicBezTo>
                    <a:pt x="0" y="153321"/>
                    <a:pt x="24606" y="177927"/>
                    <a:pt x="54959" y="177927"/>
                  </a:cubicBezTo>
                  <a:cubicBezTo>
                    <a:pt x="54991" y="177927"/>
                    <a:pt x="55023" y="177927"/>
                    <a:pt x="55054" y="177927"/>
                  </a:cubicBezTo>
                  <a:lnTo>
                    <a:pt x="1115949" y="177927"/>
                  </a:lnTo>
                  <a:lnTo>
                    <a:pt x="1115949" y="0"/>
                  </a:lnTo>
                  <a:lnTo>
                    <a:pt x="55054" y="0"/>
                  </a:lnTo>
                  <a:cubicBezTo>
                    <a:pt x="24701" y="-53"/>
                    <a:pt x="53" y="24511"/>
                    <a:pt x="0" y="54864"/>
                  </a:cubicBezTo>
                  <a:cubicBezTo>
                    <a:pt x="0" y="54896"/>
                    <a:pt x="0" y="54928"/>
                    <a:pt x="0" y="5495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0" name="Freeform: Shape 449">
              <a:extLst>
                <a:ext uri="{FF2B5EF4-FFF2-40B4-BE49-F238E27FC236}">
                  <a16:creationId xmlns="" xmlns:a16="http://schemas.microsoft.com/office/drawing/2014/main" id="{43681275-8789-6994-15D0-C9E145B5ACAB}"/>
                </a:ext>
              </a:extLst>
            </p:cNvPr>
            <p:cNvSpPr/>
            <p:nvPr/>
          </p:nvSpPr>
          <p:spPr>
            <a:xfrm>
              <a:off x="5283165" y="4754213"/>
              <a:ext cx="72644" cy="255936"/>
            </a:xfrm>
            <a:custGeom>
              <a:avLst/>
              <a:gdLst>
                <a:gd name="connsiteX0" fmla="*/ 17399 w 72644"/>
                <a:gd name="connsiteY0" fmla="*/ 0 h 255936"/>
                <a:gd name="connsiteX1" fmla="*/ 17399 w 72644"/>
                <a:gd name="connsiteY1" fmla="*/ 255937 h 255936"/>
                <a:gd name="connsiteX2" fmla="*/ 67882 w 72644"/>
                <a:gd name="connsiteY2" fmla="*/ 255937 h 255936"/>
                <a:gd name="connsiteX3" fmla="*/ 72644 w 72644"/>
                <a:gd name="connsiteY3" fmla="*/ 286 h 255936"/>
              </a:gdLst>
              <a:ahLst/>
              <a:cxnLst>
                <a:cxn ang="0">
                  <a:pos x="connsiteX0" y="connsiteY0"/>
                </a:cxn>
                <a:cxn ang="0">
                  <a:pos x="connsiteX1" y="connsiteY1"/>
                </a:cxn>
                <a:cxn ang="0">
                  <a:pos x="connsiteX2" y="connsiteY2"/>
                </a:cxn>
                <a:cxn ang="0">
                  <a:pos x="connsiteX3" y="connsiteY3"/>
                </a:cxn>
              </a:cxnLst>
              <a:rect l="l" t="t" r="r" b="b"/>
              <a:pathLst>
                <a:path w="72644" h="255936">
                  <a:moveTo>
                    <a:pt x="17399" y="0"/>
                  </a:moveTo>
                  <a:cubicBezTo>
                    <a:pt x="17399" y="0"/>
                    <a:pt x="-21749" y="127825"/>
                    <a:pt x="17399" y="255937"/>
                  </a:cubicBezTo>
                  <a:lnTo>
                    <a:pt x="67882" y="255937"/>
                  </a:lnTo>
                  <a:cubicBezTo>
                    <a:pt x="67882" y="255937"/>
                    <a:pt x="35687" y="69437"/>
                    <a:pt x="72644" y="286"/>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1" name="Freeform: Shape 450">
              <a:extLst>
                <a:ext uri="{FF2B5EF4-FFF2-40B4-BE49-F238E27FC236}">
                  <a16:creationId xmlns="" xmlns:a16="http://schemas.microsoft.com/office/drawing/2014/main" id="{039888DA-FD20-D2E1-B348-A130181940F7}"/>
                </a:ext>
              </a:extLst>
            </p:cNvPr>
            <p:cNvSpPr/>
            <p:nvPr/>
          </p:nvSpPr>
          <p:spPr>
            <a:xfrm>
              <a:off x="5374965" y="4754213"/>
              <a:ext cx="72188" cy="255650"/>
            </a:xfrm>
            <a:custGeom>
              <a:avLst/>
              <a:gdLst>
                <a:gd name="connsiteX0" fmla="*/ 17230 w 72188"/>
                <a:gd name="connsiteY0" fmla="*/ 0 h 255650"/>
                <a:gd name="connsiteX1" fmla="*/ 17230 w 72188"/>
                <a:gd name="connsiteY1" fmla="*/ 255651 h 255650"/>
                <a:gd name="connsiteX2" fmla="*/ 67426 w 72188"/>
                <a:gd name="connsiteY2" fmla="*/ 255651 h 255650"/>
                <a:gd name="connsiteX3" fmla="*/ 72189 w 72188"/>
                <a:gd name="connsiteY3" fmla="*/ 0 h 255650"/>
              </a:gdLst>
              <a:ahLst/>
              <a:cxnLst>
                <a:cxn ang="0">
                  <a:pos x="connsiteX0" y="connsiteY0"/>
                </a:cxn>
                <a:cxn ang="0">
                  <a:pos x="connsiteX1" y="connsiteY1"/>
                </a:cxn>
                <a:cxn ang="0">
                  <a:pos x="connsiteX2" y="connsiteY2"/>
                </a:cxn>
                <a:cxn ang="0">
                  <a:pos x="connsiteX3" y="connsiteY3"/>
                </a:cxn>
              </a:cxnLst>
              <a:rect l="l" t="t" r="r" b="b"/>
              <a:pathLst>
                <a:path w="72188" h="255650">
                  <a:moveTo>
                    <a:pt x="17230" y="0"/>
                  </a:moveTo>
                  <a:cubicBezTo>
                    <a:pt x="17230" y="0"/>
                    <a:pt x="-21537" y="127825"/>
                    <a:pt x="17230" y="255651"/>
                  </a:cubicBezTo>
                  <a:lnTo>
                    <a:pt x="67426" y="255651"/>
                  </a:lnTo>
                  <a:cubicBezTo>
                    <a:pt x="67426" y="255651"/>
                    <a:pt x="35232" y="69152"/>
                    <a:pt x="72189" y="0"/>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2" name="Freeform: Shape 451">
              <a:extLst>
                <a:ext uri="{FF2B5EF4-FFF2-40B4-BE49-F238E27FC236}">
                  <a16:creationId xmlns="" xmlns:a16="http://schemas.microsoft.com/office/drawing/2014/main" id="{CD8FB35B-4D6D-AC16-E6FB-1835C32A7839}"/>
                </a:ext>
              </a:extLst>
            </p:cNvPr>
            <p:cNvSpPr/>
            <p:nvPr/>
          </p:nvSpPr>
          <p:spPr>
            <a:xfrm rot="10800000">
              <a:off x="9702543" y="5009578"/>
              <a:ext cx="1498187" cy="255650"/>
            </a:xfrm>
            <a:custGeom>
              <a:avLst/>
              <a:gdLst>
                <a:gd name="connsiteX0" fmla="*/ 54293 w 1498187"/>
                <a:gd name="connsiteY0" fmla="*/ 0 h 255650"/>
                <a:gd name="connsiteX1" fmla="*/ 1498188 w 1498187"/>
                <a:gd name="connsiteY1" fmla="*/ 0 h 255650"/>
                <a:gd name="connsiteX2" fmla="*/ 1498188 w 1498187"/>
                <a:gd name="connsiteY2" fmla="*/ 0 h 255650"/>
                <a:gd name="connsiteX3" fmla="*/ 1498188 w 1498187"/>
                <a:gd name="connsiteY3" fmla="*/ 255651 h 255650"/>
                <a:gd name="connsiteX4" fmla="*/ 1498188 w 1498187"/>
                <a:gd name="connsiteY4" fmla="*/ 255651 h 255650"/>
                <a:gd name="connsiteX5" fmla="*/ 54293 w 1498187"/>
                <a:gd name="connsiteY5" fmla="*/ 255651 h 255650"/>
                <a:gd name="connsiteX6" fmla="*/ 0 w 1498187"/>
                <a:gd name="connsiteY6" fmla="*/ 201358 h 255650"/>
                <a:gd name="connsiteX7" fmla="*/ 0 w 1498187"/>
                <a:gd name="connsiteY7" fmla="*/ 54007 h 255650"/>
                <a:gd name="connsiteX8" fmla="*/ 54293 w 1498187"/>
                <a:gd name="connsiteY8" fmla="*/ 0 h 2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187" h="255650">
                  <a:moveTo>
                    <a:pt x="54293" y="0"/>
                  </a:moveTo>
                  <a:lnTo>
                    <a:pt x="1498188" y="0"/>
                  </a:lnTo>
                  <a:lnTo>
                    <a:pt x="1498188" y="0"/>
                  </a:lnTo>
                  <a:lnTo>
                    <a:pt x="1498188" y="255651"/>
                  </a:lnTo>
                  <a:lnTo>
                    <a:pt x="1498188" y="255651"/>
                  </a:lnTo>
                  <a:lnTo>
                    <a:pt x="54293" y="255651"/>
                  </a:lnTo>
                  <a:cubicBezTo>
                    <a:pt x="24308" y="255651"/>
                    <a:pt x="0" y="231343"/>
                    <a:pt x="0" y="201358"/>
                  </a:cubicBezTo>
                  <a:lnTo>
                    <a:pt x="0" y="54007"/>
                  </a:lnTo>
                  <a:cubicBezTo>
                    <a:pt x="157" y="24134"/>
                    <a:pt x="24419" y="0"/>
                    <a:pt x="54293" y="0"/>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3" name="Freeform: Shape 452">
              <a:extLst>
                <a:ext uri="{FF2B5EF4-FFF2-40B4-BE49-F238E27FC236}">
                  <a16:creationId xmlns="" xmlns:a16="http://schemas.microsoft.com/office/drawing/2014/main" id="{2D86942C-D5C0-60B5-D455-76DC47C10A12}"/>
                </a:ext>
              </a:extLst>
            </p:cNvPr>
            <p:cNvSpPr/>
            <p:nvPr/>
          </p:nvSpPr>
          <p:spPr>
            <a:xfrm>
              <a:off x="9702543" y="5028533"/>
              <a:ext cx="1115949" cy="95345"/>
            </a:xfrm>
            <a:custGeom>
              <a:avLst/>
              <a:gdLst>
                <a:gd name="connsiteX0" fmla="*/ 1060895 w 1115949"/>
                <a:gd name="connsiteY0" fmla="*/ 0 h 95345"/>
                <a:gd name="connsiteX1" fmla="*/ 1115949 w 1115949"/>
                <a:gd name="connsiteY1" fmla="*/ 54959 h 95345"/>
                <a:gd name="connsiteX2" fmla="*/ 1115949 w 1115949"/>
                <a:gd name="connsiteY2" fmla="*/ 95345 h 95345"/>
                <a:gd name="connsiteX3" fmla="*/ 1060989 w 1115949"/>
                <a:gd name="connsiteY3" fmla="*/ 40386 h 95345"/>
                <a:gd name="connsiteX4" fmla="*/ 1060894 w 1115949"/>
                <a:gd name="connsiteY4" fmla="*/ 40386 h 95345"/>
                <a:gd name="connsiteX5" fmla="*/ 0 w 1115949"/>
                <a:gd name="connsiteY5" fmla="*/ 40386 h 95345"/>
                <a:gd name="connsiteX6" fmla="*/ 0 w 1115949"/>
                <a:gd name="connsiteY6" fmla="*/ 0 h 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949" h="95345">
                  <a:moveTo>
                    <a:pt x="1060895" y="0"/>
                  </a:moveTo>
                  <a:cubicBezTo>
                    <a:pt x="1091263" y="0"/>
                    <a:pt x="1115896" y="24591"/>
                    <a:pt x="1115949" y="54959"/>
                  </a:cubicBezTo>
                  <a:lnTo>
                    <a:pt x="1115949" y="95345"/>
                  </a:lnTo>
                  <a:cubicBezTo>
                    <a:pt x="1115949" y="64992"/>
                    <a:pt x="1091343" y="40386"/>
                    <a:pt x="1060989" y="40386"/>
                  </a:cubicBezTo>
                  <a:cubicBezTo>
                    <a:pt x="1060957" y="40386"/>
                    <a:pt x="1060926" y="40386"/>
                    <a:pt x="1060894" y="40386"/>
                  </a:cubicBezTo>
                  <a:lnTo>
                    <a:pt x="0" y="40386"/>
                  </a:lnTo>
                  <a:lnTo>
                    <a:pt x="0" y="0"/>
                  </a:ln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4" name="Freeform: Shape 453">
              <a:extLst>
                <a:ext uri="{FF2B5EF4-FFF2-40B4-BE49-F238E27FC236}">
                  <a16:creationId xmlns="" xmlns:a16="http://schemas.microsoft.com/office/drawing/2014/main" id="{A031A359-09AD-4D87-72D9-F5E4DC58AECA}"/>
                </a:ext>
              </a:extLst>
            </p:cNvPr>
            <p:cNvSpPr/>
            <p:nvPr/>
          </p:nvSpPr>
          <p:spPr>
            <a:xfrm>
              <a:off x="9702543" y="5068919"/>
              <a:ext cx="1115948" cy="177927"/>
            </a:xfrm>
            <a:custGeom>
              <a:avLst/>
              <a:gdLst>
                <a:gd name="connsiteX0" fmla="*/ 1115949 w 1115948"/>
                <a:gd name="connsiteY0" fmla="*/ 54959 h 177927"/>
                <a:gd name="connsiteX1" fmla="*/ 1115949 w 1115948"/>
                <a:gd name="connsiteY1" fmla="*/ 122968 h 177927"/>
                <a:gd name="connsiteX2" fmla="*/ 1060989 w 1115948"/>
                <a:gd name="connsiteY2" fmla="*/ 177927 h 177927"/>
                <a:gd name="connsiteX3" fmla="*/ 1060894 w 1115948"/>
                <a:gd name="connsiteY3" fmla="*/ 177927 h 177927"/>
                <a:gd name="connsiteX4" fmla="*/ 0 w 1115948"/>
                <a:gd name="connsiteY4" fmla="*/ 177927 h 177927"/>
                <a:gd name="connsiteX5" fmla="*/ 0 w 1115948"/>
                <a:gd name="connsiteY5" fmla="*/ 0 h 177927"/>
                <a:gd name="connsiteX6" fmla="*/ 1060895 w 1115948"/>
                <a:gd name="connsiteY6" fmla="*/ 0 h 177927"/>
                <a:gd name="connsiteX7" fmla="*/ 1115949 w 1115948"/>
                <a:gd name="connsiteY7" fmla="*/ 54864 h 177927"/>
                <a:gd name="connsiteX8" fmla="*/ 1115949 w 1115948"/>
                <a:gd name="connsiteY8" fmla="*/ 54959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948" h="177927">
                  <a:moveTo>
                    <a:pt x="1115949" y="54959"/>
                  </a:moveTo>
                  <a:lnTo>
                    <a:pt x="1115949" y="122968"/>
                  </a:lnTo>
                  <a:cubicBezTo>
                    <a:pt x="1115949" y="153321"/>
                    <a:pt x="1091343" y="177927"/>
                    <a:pt x="1060989" y="177927"/>
                  </a:cubicBezTo>
                  <a:cubicBezTo>
                    <a:pt x="1060957" y="177927"/>
                    <a:pt x="1060926" y="177927"/>
                    <a:pt x="1060894" y="177927"/>
                  </a:cubicBezTo>
                  <a:lnTo>
                    <a:pt x="0" y="177927"/>
                  </a:lnTo>
                  <a:lnTo>
                    <a:pt x="0" y="0"/>
                  </a:lnTo>
                  <a:lnTo>
                    <a:pt x="1060895" y="0"/>
                  </a:lnTo>
                  <a:cubicBezTo>
                    <a:pt x="1091248" y="-53"/>
                    <a:pt x="1115896" y="24511"/>
                    <a:pt x="1115949" y="54864"/>
                  </a:cubicBezTo>
                  <a:cubicBezTo>
                    <a:pt x="1115949" y="54896"/>
                    <a:pt x="1115949" y="54928"/>
                    <a:pt x="1115949" y="5495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5" name="Freeform: Shape 454">
              <a:extLst>
                <a:ext uri="{FF2B5EF4-FFF2-40B4-BE49-F238E27FC236}">
                  <a16:creationId xmlns="" xmlns:a16="http://schemas.microsoft.com/office/drawing/2014/main" id="{09AC3978-68F2-A88A-01AE-BE454437372B}"/>
                </a:ext>
              </a:extLst>
            </p:cNvPr>
            <p:cNvSpPr/>
            <p:nvPr/>
          </p:nvSpPr>
          <p:spPr>
            <a:xfrm>
              <a:off x="11072524" y="5010150"/>
              <a:ext cx="72474" cy="255650"/>
            </a:xfrm>
            <a:custGeom>
              <a:avLst/>
              <a:gdLst>
                <a:gd name="connsiteX0" fmla="*/ 55245 w 72474"/>
                <a:gd name="connsiteY0" fmla="*/ 0 h 255650"/>
                <a:gd name="connsiteX1" fmla="*/ 55245 w 72474"/>
                <a:gd name="connsiteY1" fmla="*/ 255651 h 255650"/>
                <a:gd name="connsiteX2" fmla="*/ 4763 w 72474"/>
                <a:gd name="connsiteY2" fmla="*/ 255651 h 255650"/>
                <a:gd name="connsiteX3" fmla="*/ 0 w 72474"/>
                <a:gd name="connsiteY3" fmla="*/ 0 h 255650"/>
              </a:gdLst>
              <a:ahLst/>
              <a:cxnLst>
                <a:cxn ang="0">
                  <a:pos x="connsiteX0" y="connsiteY0"/>
                </a:cxn>
                <a:cxn ang="0">
                  <a:pos x="connsiteX1" y="connsiteY1"/>
                </a:cxn>
                <a:cxn ang="0">
                  <a:pos x="connsiteX2" y="connsiteY2"/>
                </a:cxn>
                <a:cxn ang="0">
                  <a:pos x="connsiteX3" y="connsiteY3"/>
                </a:cxn>
              </a:cxnLst>
              <a:rect l="l" t="t" r="r" b="b"/>
              <a:pathLst>
                <a:path w="72474" h="255650">
                  <a:moveTo>
                    <a:pt x="55245" y="0"/>
                  </a:moveTo>
                  <a:cubicBezTo>
                    <a:pt x="55245" y="0"/>
                    <a:pt x="94012" y="127826"/>
                    <a:pt x="55245" y="255651"/>
                  </a:cubicBezTo>
                  <a:lnTo>
                    <a:pt x="4763" y="255651"/>
                  </a:lnTo>
                  <a:cubicBezTo>
                    <a:pt x="4763" y="255651"/>
                    <a:pt x="36956" y="69152"/>
                    <a:pt x="0" y="0"/>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6" name="Freeform: Shape 455">
              <a:extLst>
                <a:ext uri="{FF2B5EF4-FFF2-40B4-BE49-F238E27FC236}">
                  <a16:creationId xmlns="" xmlns:a16="http://schemas.microsoft.com/office/drawing/2014/main" id="{65FE741B-9591-6357-D094-536748114DF8}"/>
                </a:ext>
              </a:extLst>
            </p:cNvPr>
            <p:cNvSpPr/>
            <p:nvPr/>
          </p:nvSpPr>
          <p:spPr>
            <a:xfrm>
              <a:off x="10981179" y="5010150"/>
              <a:ext cx="72189" cy="255650"/>
            </a:xfrm>
            <a:custGeom>
              <a:avLst/>
              <a:gdLst>
                <a:gd name="connsiteX0" fmla="*/ 54959 w 72189"/>
                <a:gd name="connsiteY0" fmla="*/ 0 h 255650"/>
                <a:gd name="connsiteX1" fmla="*/ 54959 w 72189"/>
                <a:gd name="connsiteY1" fmla="*/ 255651 h 255650"/>
                <a:gd name="connsiteX2" fmla="*/ 4763 w 72189"/>
                <a:gd name="connsiteY2" fmla="*/ 255651 h 255650"/>
                <a:gd name="connsiteX3" fmla="*/ 0 w 72189"/>
                <a:gd name="connsiteY3" fmla="*/ 0 h 255650"/>
              </a:gdLst>
              <a:ahLst/>
              <a:cxnLst>
                <a:cxn ang="0">
                  <a:pos x="connsiteX0" y="connsiteY0"/>
                </a:cxn>
                <a:cxn ang="0">
                  <a:pos x="connsiteX1" y="connsiteY1"/>
                </a:cxn>
                <a:cxn ang="0">
                  <a:pos x="connsiteX2" y="connsiteY2"/>
                </a:cxn>
                <a:cxn ang="0">
                  <a:pos x="connsiteX3" y="connsiteY3"/>
                </a:cxn>
              </a:cxnLst>
              <a:rect l="l" t="t" r="r" b="b"/>
              <a:pathLst>
                <a:path w="72189" h="255650">
                  <a:moveTo>
                    <a:pt x="54959" y="0"/>
                  </a:moveTo>
                  <a:cubicBezTo>
                    <a:pt x="54959" y="0"/>
                    <a:pt x="93726" y="127826"/>
                    <a:pt x="54959" y="255651"/>
                  </a:cubicBezTo>
                  <a:lnTo>
                    <a:pt x="4763" y="255651"/>
                  </a:lnTo>
                  <a:cubicBezTo>
                    <a:pt x="4763" y="255651"/>
                    <a:pt x="36957" y="69152"/>
                    <a:pt x="0" y="0"/>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7" name="Freeform: Shape 456">
              <a:extLst>
                <a:ext uri="{FF2B5EF4-FFF2-40B4-BE49-F238E27FC236}">
                  <a16:creationId xmlns="" xmlns:a16="http://schemas.microsoft.com/office/drawing/2014/main" id="{135B029E-6156-84E9-9FB7-A68EA55E0D2B}"/>
                </a:ext>
              </a:extLst>
            </p:cNvPr>
            <p:cNvSpPr/>
            <p:nvPr/>
          </p:nvSpPr>
          <p:spPr>
            <a:xfrm>
              <a:off x="10583817" y="3537203"/>
              <a:ext cx="34459" cy="706850"/>
            </a:xfrm>
            <a:custGeom>
              <a:avLst/>
              <a:gdLst>
                <a:gd name="connsiteX0" fmla="*/ 34459 w 34459"/>
                <a:gd name="connsiteY0" fmla="*/ 706850 h 706850"/>
                <a:gd name="connsiteX1" fmla="*/ 34459 w 34459"/>
                <a:gd name="connsiteY1" fmla="*/ 0 h 706850"/>
              </a:gdLst>
              <a:ahLst/>
              <a:cxnLst>
                <a:cxn ang="0">
                  <a:pos x="connsiteX0" y="connsiteY0"/>
                </a:cxn>
                <a:cxn ang="0">
                  <a:pos x="connsiteX1" y="connsiteY1"/>
                </a:cxn>
              </a:cxnLst>
              <a:rect l="l" t="t" r="r" b="b"/>
              <a:pathLst>
                <a:path w="34459" h="706850">
                  <a:moveTo>
                    <a:pt x="34459" y="706850"/>
                  </a:moveTo>
                  <a:cubicBezTo>
                    <a:pt x="34459" y="706850"/>
                    <a:pt x="-43074" y="279368"/>
                    <a:pt x="34459" y="0"/>
                  </a:cubicBezTo>
                </a:path>
              </a:pathLst>
            </a:custGeom>
            <a:noFill/>
            <a:ln w="13240" cap="flat">
              <a:solidFill>
                <a:srgbClr val="2EB278"/>
              </a:solidFill>
              <a:prstDash val="solid"/>
              <a:miter/>
            </a:ln>
          </p:spPr>
          <p:txBody>
            <a:bodyPr rtlCol="0" anchor="ctr"/>
            <a:lstStyle/>
            <a:p>
              <a:endParaRPr lang="en-US">
                <a:solidFill>
                  <a:prstClr val="black"/>
                </a:solidFill>
                <a:latin typeface="Calibri" panose="020F0502020204030204"/>
              </a:endParaRPr>
            </a:p>
          </p:txBody>
        </p:sp>
        <p:sp>
          <p:nvSpPr>
            <p:cNvPr id="458" name="Freeform: Shape 457">
              <a:extLst>
                <a:ext uri="{FF2B5EF4-FFF2-40B4-BE49-F238E27FC236}">
                  <a16:creationId xmlns="" xmlns:a16="http://schemas.microsoft.com/office/drawing/2014/main" id="{76FD7DFC-774A-1432-C5B6-9D58DA1E0A76}"/>
                </a:ext>
              </a:extLst>
            </p:cNvPr>
            <p:cNvSpPr/>
            <p:nvPr/>
          </p:nvSpPr>
          <p:spPr>
            <a:xfrm>
              <a:off x="10587479" y="3272218"/>
              <a:ext cx="179208" cy="354044"/>
            </a:xfrm>
            <a:custGeom>
              <a:avLst/>
              <a:gdLst>
                <a:gd name="connsiteX0" fmla="*/ 13843 w 179208"/>
                <a:gd name="connsiteY0" fmla="*/ 354044 h 354044"/>
                <a:gd name="connsiteX1" fmla="*/ 50609 w 179208"/>
                <a:gd name="connsiteY1" fmla="*/ 150495 h 354044"/>
                <a:gd name="connsiteX2" fmla="*/ 136334 w 179208"/>
                <a:gd name="connsiteY2" fmla="*/ 0 h 354044"/>
                <a:gd name="connsiteX3" fmla="*/ 138144 w 179208"/>
                <a:gd name="connsiteY3" fmla="*/ 240506 h 354044"/>
                <a:gd name="connsiteX4" fmla="*/ 13843 w 179208"/>
                <a:gd name="connsiteY4" fmla="*/ 354044 h 35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08" h="354044">
                  <a:moveTo>
                    <a:pt x="13843" y="354044"/>
                  </a:moveTo>
                  <a:cubicBezTo>
                    <a:pt x="13843" y="354044"/>
                    <a:pt x="-34925" y="223361"/>
                    <a:pt x="50609" y="150495"/>
                  </a:cubicBezTo>
                  <a:cubicBezTo>
                    <a:pt x="136144" y="77629"/>
                    <a:pt x="136334" y="0"/>
                    <a:pt x="136334" y="0"/>
                  </a:cubicBezTo>
                  <a:cubicBezTo>
                    <a:pt x="136334" y="0"/>
                    <a:pt x="231584" y="187166"/>
                    <a:pt x="138144" y="240506"/>
                  </a:cubicBezTo>
                  <a:cubicBezTo>
                    <a:pt x="44704" y="293846"/>
                    <a:pt x="13843" y="354044"/>
                    <a:pt x="13843" y="354044"/>
                  </a:cubicBezTo>
                  <a:close/>
                </a:path>
              </a:pathLst>
            </a:custGeom>
            <a:solidFill>
              <a:srgbClr val="2EB27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59" name="Freeform: Shape 458">
              <a:extLst>
                <a:ext uri="{FF2B5EF4-FFF2-40B4-BE49-F238E27FC236}">
                  <a16:creationId xmlns="" xmlns:a16="http://schemas.microsoft.com/office/drawing/2014/main" id="{7744FA7E-0188-924B-C3E6-70BF461A37EA}"/>
                </a:ext>
              </a:extLst>
            </p:cNvPr>
            <p:cNvSpPr/>
            <p:nvPr/>
          </p:nvSpPr>
          <p:spPr>
            <a:xfrm>
              <a:off x="10597505" y="3272885"/>
              <a:ext cx="168762" cy="353472"/>
            </a:xfrm>
            <a:custGeom>
              <a:avLst/>
              <a:gdLst>
                <a:gd name="connsiteX0" fmla="*/ 126404 w 168762"/>
                <a:gd name="connsiteY0" fmla="*/ 0 h 353472"/>
                <a:gd name="connsiteX1" fmla="*/ 14581 w 168762"/>
                <a:gd name="connsiteY1" fmla="*/ 294227 h 353472"/>
                <a:gd name="connsiteX2" fmla="*/ 198 w 168762"/>
                <a:gd name="connsiteY2" fmla="*/ 341852 h 353472"/>
                <a:gd name="connsiteX3" fmla="*/ 3817 w 168762"/>
                <a:gd name="connsiteY3" fmla="*/ 353473 h 353472"/>
                <a:gd name="connsiteX4" fmla="*/ 127642 w 168762"/>
                <a:gd name="connsiteY4" fmla="*/ 239935 h 353472"/>
                <a:gd name="connsiteX5" fmla="*/ 126404 w 168762"/>
                <a:gd name="connsiteY5" fmla="*/ 0 h 35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762" h="353472">
                  <a:moveTo>
                    <a:pt x="126404" y="0"/>
                  </a:moveTo>
                  <a:cubicBezTo>
                    <a:pt x="160599" y="99536"/>
                    <a:pt x="75350" y="206788"/>
                    <a:pt x="14581" y="294227"/>
                  </a:cubicBezTo>
                  <a:cubicBezTo>
                    <a:pt x="4028" y="307760"/>
                    <a:pt x="-1100" y="324741"/>
                    <a:pt x="198" y="341852"/>
                  </a:cubicBezTo>
                  <a:cubicBezTo>
                    <a:pt x="2294" y="349186"/>
                    <a:pt x="3817" y="353473"/>
                    <a:pt x="3817" y="353473"/>
                  </a:cubicBezTo>
                  <a:cubicBezTo>
                    <a:pt x="3817" y="353473"/>
                    <a:pt x="34678" y="293275"/>
                    <a:pt x="127642" y="239935"/>
                  </a:cubicBezTo>
                  <a:cubicBezTo>
                    <a:pt x="217844" y="188309"/>
                    <a:pt x="132405" y="12097"/>
                    <a:pt x="126404" y="0"/>
                  </a:cubicBezTo>
                  <a:close/>
                </a:path>
              </a:pathLst>
            </a:custGeom>
            <a:solidFill>
              <a:srgbClr val="2AA36E"/>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0" name="Freeform: Shape 459">
              <a:extLst>
                <a:ext uri="{FF2B5EF4-FFF2-40B4-BE49-F238E27FC236}">
                  <a16:creationId xmlns="" xmlns:a16="http://schemas.microsoft.com/office/drawing/2014/main" id="{A0CA5CF9-206F-25A6-B34D-9B95B89C5BD6}"/>
                </a:ext>
              </a:extLst>
            </p:cNvPr>
            <p:cNvSpPr/>
            <p:nvPr/>
          </p:nvSpPr>
          <p:spPr>
            <a:xfrm>
              <a:off x="10600649" y="3323748"/>
              <a:ext cx="131662" cy="302513"/>
            </a:xfrm>
            <a:custGeom>
              <a:avLst/>
              <a:gdLst>
                <a:gd name="connsiteX0" fmla="*/ 673 w 131662"/>
                <a:gd name="connsiteY0" fmla="*/ 302514 h 302513"/>
                <a:gd name="connsiteX1" fmla="*/ 4959 w 131662"/>
                <a:gd name="connsiteY1" fmla="*/ 260604 h 302513"/>
                <a:gd name="connsiteX2" fmla="*/ 24009 w 131662"/>
                <a:gd name="connsiteY2" fmla="*/ 222980 h 302513"/>
                <a:gd name="connsiteX3" fmla="*/ 74111 w 131662"/>
                <a:gd name="connsiteY3" fmla="*/ 155162 h 302513"/>
                <a:gd name="connsiteX4" fmla="*/ 114878 w 131662"/>
                <a:gd name="connsiteY4" fmla="*/ 81629 h 302513"/>
                <a:gd name="connsiteX5" fmla="*/ 128023 w 131662"/>
                <a:gd name="connsiteY5" fmla="*/ 41720 h 302513"/>
                <a:gd name="connsiteX6" fmla="*/ 130690 w 131662"/>
                <a:gd name="connsiteY6" fmla="*/ 0 h 302513"/>
                <a:gd name="connsiteX7" fmla="*/ 116878 w 131662"/>
                <a:gd name="connsiteY7" fmla="*/ 82487 h 302513"/>
                <a:gd name="connsiteX8" fmla="*/ 76873 w 131662"/>
                <a:gd name="connsiteY8" fmla="*/ 156972 h 302513"/>
                <a:gd name="connsiteX9" fmla="*/ 25819 w 131662"/>
                <a:gd name="connsiteY9" fmla="*/ 224218 h 302513"/>
                <a:gd name="connsiteX10" fmla="*/ 673 w 131662"/>
                <a:gd name="connsiteY10" fmla="*/ 302514 h 30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62" h="302513">
                  <a:moveTo>
                    <a:pt x="673" y="302514"/>
                  </a:moveTo>
                  <a:cubicBezTo>
                    <a:pt x="-1003" y="288399"/>
                    <a:pt x="461" y="274088"/>
                    <a:pt x="4959" y="260604"/>
                  </a:cubicBezTo>
                  <a:cubicBezTo>
                    <a:pt x="9619" y="247276"/>
                    <a:pt x="16025" y="234625"/>
                    <a:pt x="24009" y="222980"/>
                  </a:cubicBezTo>
                  <a:cubicBezTo>
                    <a:pt x="39725" y="199454"/>
                    <a:pt x="58966" y="178689"/>
                    <a:pt x="74111" y="155162"/>
                  </a:cubicBezTo>
                  <a:cubicBezTo>
                    <a:pt x="89652" y="131786"/>
                    <a:pt x="103285" y="107195"/>
                    <a:pt x="114878" y="81629"/>
                  </a:cubicBezTo>
                  <a:cubicBezTo>
                    <a:pt x="120522" y="68776"/>
                    <a:pt x="124924" y="55412"/>
                    <a:pt x="128023" y="41720"/>
                  </a:cubicBezTo>
                  <a:cubicBezTo>
                    <a:pt x="131430" y="28089"/>
                    <a:pt x="132334" y="13953"/>
                    <a:pt x="130690" y="0"/>
                  </a:cubicBezTo>
                  <a:cubicBezTo>
                    <a:pt x="133904" y="28246"/>
                    <a:pt x="129119" y="56828"/>
                    <a:pt x="116878" y="82487"/>
                  </a:cubicBezTo>
                  <a:cubicBezTo>
                    <a:pt x="105554" y="108344"/>
                    <a:pt x="92176" y="133252"/>
                    <a:pt x="76873" y="156972"/>
                  </a:cubicBezTo>
                  <a:cubicBezTo>
                    <a:pt x="61156" y="180594"/>
                    <a:pt x="41725" y="201073"/>
                    <a:pt x="25819" y="224218"/>
                  </a:cubicBezTo>
                  <a:cubicBezTo>
                    <a:pt x="9912" y="247364"/>
                    <a:pt x="-1994" y="274034"/>
                    <a:pt x="673" y="302514"/>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1" name="Freeform: Shape 460">
              <a:extLst>
                <a:ext uri="{FF2B5EF4-FFF2-40B4-BE49-F238E27FC236}">
                  <a16:creationId xmlns="" xmlns:a16="http://schemas.microsoft.com/office/drawing/2014/main" id="{D45C09B6-2334-AF5D-DBCF-1A845D96F26C}"/>
                </a:ext>
              </a:extLst>
            </p:cNvPr>
            <p:cNvSpPr/>
            <p:nvPr/>
          </p:nvSpPr>
          <p:spPr>
            <a:xfrm>
              <a:off x="10597988" y="3537489"/>
              <a:ext cx="50768" cy="47434"/>
            </a:xfrm>
            <a:custGeom>
              <a:avLst/>
              <a:gdLst>
                <a:gd name="connsiteX0" fmla="*/ 1 w 50768"/>
                <a:gd name="connsiteY0" fmla="*/ 0 h 47434"/>
                <a:gd name="connsiteX1" fmla="*/ 8383 w 50768"/>
                <a:gd name="connsiteY1" fmla="*/ 21146 h 47434"/>
                <a:gd name="connsiteX2" fmla="*/ 10764 w 50768"/>
                <a:gd name="connsiteY2" fmla="*/ 32385 h 47434"/>
                <a:gd name="connsiteX3" fmla="*/ 10764 w 50768"/>
                <a:gd name="connsiteY3" fmla="*/ 44006 h 47434"/>
                <a:gd name="connsiteX4" fmla="*/ 9430 w 50768"/>
                <a:gd name="connsiteY4" fmla="*/ 43339 h 47434"/>
                <a:gd name="connsiteX5" fmla="*/ 27909 w 50768"/>
                <a:gd name="connsiteY5" fmla="*/ 25241 h 47434"/>
                <a:gd name="connsiteX6" fmla="*/ 50769 w 50768"/>
                <a:gd name="connsiteY6" fmla="*/ 13240 h 47434"/>
                <a:gd name="connsiteX7" fmla="*/ 10669 w 50768"/>
                <a:gd name="connsiteY7" fmla="*/ 44291 h 47434"/>
                <a:gd name="connsiteX8" fmla="*/ 8287 w 50768"/>
                <a:gd name="connsiteY8" fmla="*/ 47435 h 47434"/>
                <a:gd name="connsiteX9" fmla="*/ 9240 w 50768"/>
                <a:gd name="connsiteY9" fmla="*/ 43529 h 47434"/>
                <a:gd name="connsiteX10" fmla="*/ 7906 w 50768"/>
                <a:gd name="connsiteY10" fmla="*/ 21431 h 47434"/>
                <a:gd name="connsiteX11" fmla="*/ 0 w 50768"/>
                <a:gd name="connsiteY11" fmla="*/ 0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68" h="47434">
                  <a:moveTo>
                    <a:pt x="1" y="0"/>
                  </a:moveTo>
                  <a:cubicBezTo>
                    <a:pt x="3503" y="6747"/>
                    <a:pt x="6311" y="13832"/>
                    <a:pt x="8383" y="21146"/>
                  </a:cubicBezTo>
                  <a:cubicBezTo>
                    <a:pt x="9503" y="24815"/>
                    <a:pt x="10300" y="28576"/>
                    <a:pt x="10764" y="32385"/>
                  </a:cubicBezTo>
                  <a:cubicBezTo>
                    <a:pt x="11560" y="36218"/>
                    <a:pt x="11560" y="40173"/>
                    <a:pt x="10764" y="44006"/>
                  </a:cubicBezTo>
                  <a:lnTo>
                    <a:pt x="9430" y="43339"/>
                  </a:lnTo>
                  <a:cubicBezTo>
                    <a:pt x="14738" y="36494"/>
                    <a:pt x="20955" y="30406"/>
                    <a:pt x="27909" y="25241"/>
                  </a:cubicBezTo>
                  <a:cubicBezTo>
                    <a:pt x="34778" y="19951"/>
                    <a:pt x="42513" y="15890"/>
                    <a:pt x="50769" y="13240"/>
                  </a:cubicBezTo>
                  <a:cubicBezTo>
                    <a:pt x="34914" y="19901"/>
                    <a:pt x="21086" y="30608"/>
                    <a:pt x="10669" y="44291"/>
                  </a:cubicBezTo>
                  <a:lnTo>
                    <a:pt x="8287" y="47435"/>
                  </a:lnTo>
                  <a:lnTo>
                    <a:pt x="9240" y="43529"/>
                  </a:lnTo>
                  <a:cubicBezTo>
                    <a:pt x="10694" y="36170"/>
                    <a:pt x="10235" y="28562"/>
                    <a:pt x="7906" y="21431"/>
                  </a:cubicBezTo>
                  <a:cubicBezTo>
                    <a:pt x="5731" y="14126"/>
                    <a:pt x="3091" y="6968"/>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2" name="Freeform: Shape 461">
              <a:extLst>
                <a:ext uri="{FF2B5EF4-FFF2-40B4-BE49-F238E27FC236}">
                  <a16:creationId xmlns="" xmlns:a16="http://schemas.microsoft.com/office/drawing/2014/main" id="{3F5FFB60-EC1F-336C-11DD-ABC410EDA96D}"/>
                </a:ext>
              </a:extLst>
            </p:cNvPr>
            <p:cNvSpPr/>
            <p:nvPr/>
          </p:nvSpPr>
          <p:spPr>
            <a:xfrm>
              <a:off x="10624468" y="3484149"/>
              <a:ext cx="77248" cy="52101"/>
            </a:xfrm>
            <a:custGeom>
              <a:avLst/>
              <a:gdLst>
                <a:gd name="connsiteX0" fmla="*/ 0 w 77248"/>
                <a:gd name="connsiteY0" fmla="*/ 0 h 52101"/>
                <a:gd name="connsiteX1" fmla="*/ 8191 w 77248"/>
                <a:gd name="connsiteY1" fmla="*/ 24765 h 52101"/>
                <a:gd name="connsiteX2" fmla="*/ 10953 w 77248"/>
                <a:gd name="connsiteY2" fmla="*/ 50863 h 52101"/>
                <a:gd name="connsiteX3" fmla="*/ 9811 w 77248"/>
                <a:gd name="connsiteY3" fmla="*/ 50197 h 52101"/>
                <a:gd name="connsiteX4" fmla="*/ 42196 w 77248"/>
                <a:gd name="connsiteY4" fmla="*/ 31147 h 52101"/>
                <a:gd name="connsiteX5" fmla="*/ 77248 w 77248"/>
                <a:gd name="connsiteY5" fmla="*/ 18098 h 52101"/>
                <a:gd name="connsiteX6" fmla="*/ 42768 w 77248"/>
                <a:gd name="connsiteY6" fmla="*/ 32195 h 52101"/>
                <a:gd name="connsiteX7" fmla="*/ 10668 w 77248"/>
                <a:gd name="connsiteY7" fmla="*/ 51245 h 52101"/>
                <a:gd name="connsiteX8" fmla="*/ 9335 w 77248"/>
                <a:gd name="connsiteY8" fmla="*/ 52102 h 52101"/>
                <a:gd name="connsiteX9" fmla="*/ 9335 w 77248"/>
                <a:gd name="connsiteY9" fmla="*/ 50578 h 52101"/>
                <a:gd name="connsiteX10" fmla="*/ 7049 w 77248"/>
                <a:gd name="connsiteY10" fmla="*/ 24956 h 52101"/>
                <a:gd name="connsiteX11" fmla="*/ 1 w 77248"/>
                <a:gd name="connsiteY11" fmla="*/ 0 h 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248" h="52101">
                  <a:moveTo>
                    <a:pt x="0" y="0"/>
                  </a:moveTo>
                  <a:cubicBezTo>
                    <a:pt x="3299" y="8056"/>
                    <a:pt x="6036" y="16331"/>
                    <a:pt x="8191" y="24765"/>
                  </a:cubicBezTo>
                  <a:cubicBezTo>
                    <a:pt x="10585" y="33245"/>
                    <a:pt x="11519" y="42070"/>
                    <a:pt x="10953" y="50863"/>
                  </a:cubicBezTo>
                  <a:lnTo>
                    <a:pt x="9811" y="50197"/>
                  </a:lnTo>
                  <a:cubicBezTo>
                    <a:pt x="20147" y="43097"/>
                    <a:pt x="30969" y="36732"/>
                    <a:pt x="42196" y="31147"/>
                  </a:cubicBezTo>
                  <a:cubicBezTo>
                    <a:pt x="53244" y="25249"/>
                    <a:pt x="65033" y="20860"/>
                    <a:pt x="77248" y="18098"/>
                  </a:cubicBezTo>
                  <a:cubicBezTo>
                    <a:pt x="65280" y="21538"/>
                    <a:pt x="53719" y="26265"/>
                    <a:pt x="42768" y="32195"/>
                  </a:cubicBezTo>
                  <a:cubicBezTo>
                    <a:pt x="31718" y="37909"/>
                    <a:pt x="21146" y="44482"/>
                    <a:pt x="10668" y="51245"/>
                  </a:cubicBezTo>
                  <a:lnTo>
                    <a:pt x="9335" y="52102"/>
                  </a:lnTo>
                  <a:lnTo>
                    <a:pt x="9335" y="50578"/>
                  </a:lnTo>
                  <a:cubicBezTo>
                    <a:pt x="9999" y="41969"/>
                    <a:pt x="9227" y="33310"/>
                    <a:pt x="7049" y="24956"/>
                  </a:cubicBezTo>
                  <a:cubicBezTo>
                    <a:pt x="5131" y="16521"/>
                    <a:pt x="2778" y="8192"/>
                    <a:pt x="1"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3" name="Freeform: Shape 462">
              <a:extLst>
                <a:ext uri="{FF2B5EF4-FFF2-40B4-BE49-F238E27FC236}">
                  <a16:creationId xmlns="" xmlns:a16="http://schemas.microsoft.com/office/drawing/2014/main" id="{A365C8DA-073E-C0A8-3B8D-E2375D42778F}"/>
                </a:ext>
              </a:extLst>
            </p:cNvPr>
            <p:cNvSpPr/>
            <p:nvPr/>
          </p:nvSpPr>
          <p:spPr>
            <a:xfrm>
              <a:off x="10658281" y="3437477"/>
              <a:ext cx="74772" cy="57340"/>
            </a:xfrm>
            <a:custGeom>
              <a:avLst/>
              <a:gdLst>
                <a:gd name="connsiteX0" fmla="*/ 0 w 74772"/>
                <a:gd name="connsiteY0" fmla="*/ 0 h 57340"/>
                <a:gd name="connsiteX1" fmla="*/ 9525 w 74772"/>
                <a:gd name="connsiteY1" fmla="*/ 26765 h 57340"/>
                <a:gd name="connsiteX2" fmla="*/ 11906 w 74772"/>
                <a:gd name="connsiteY2" fmla="*/ 40862 h 57340"/>
                <a:gd name="connsiteX3" fmla="*/ 9906 w 74772"/>
                <a:gd name="connsiteY3" fmla="*/ 55150 h 57340"/>
                <a:gd name="connsiteX4" fmla="*/ 8763 w 74772"/>
                <a:gd name="connsiteY4" fmla="*/ 54197 h 57340"/>
                <a:gd name="connsiteX5" fmla="*/ 40006 w 74772"/>
                <a:gd name="connsiteY5" fmla="*/ 33052 h 57340"/>
                <a:gd name="connsiteX6" fmla="*/ 56770 w 74772"/>
                <a:gd name="connsiteY6" fmla="*/ 24384 h 57340"/>
                <a:gd name="connsiteX7" fmla="*/ 74772 w 74772"/>
                <a:gd name="connsiteY7" fmla="*/ 19145 h 57340"/>
                <a:gd name="connsiteX8" fmla="*/ 57151 w 74772"/>
                <a:gd name="connsiteY8" fmla="*/ 25146 h 57340"/>
                <a:gd name="connsiteX9" fmla="*/ 40578 w 74772"/>
                <a:gd name="connsiteY9" fmla="*/ 34100 h 57340"/>
                <a:gd name="connsiteX10" fmla="*/ 9716 w 74772"/>
                <a:gd name="connsiteY10" fmla="*/ 55436 h 57340"/>
                <a:gd name="connsiteX11" fmla="*/ 7144 w 74772"/>
                <a:gd name="connsiteY11" fmla="*/ 57341 h 57340"/>
                <a:gd name="connsiteX12" fmla="*/ 8573 w 74772"/>
                <a:gd name="connsiteY12" fmla="*/ 54483 h 57340"/>
                <a:gd name="connsiteX13" fmla="*/ 10668 w 74772"/>
                <a:gd name="connsiteY13" fmla="*/ 40958 h 57340"/>
                <a:gd name="connsiteX14" fmla="*/ 8573 w 74772"/>
                <a:gd name="connsiteY14" fmla="*/ 27051 h 57340"/>
                <a:gd name="connsiteX15" fmla="*/ 0 w 74772"/>
                <a:gd name="connsiteY15" fmla="*/ 0 h 5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772" h="57340">
                  <a:moveTo>
                    <a:pt x="0" y="0"/>
                  </a:moveTo>
                  <a:cubicBezTo>
                    <a:pt x="4070" y="8578"/>
                    <a:pt x="7261" y="17545"/>
                    <a:pt x="9525" y="26765"/>
                  </a:cubicBezTo>
                  <a:cubicBezTo>
                    <a:pt x="10749" y="31381"/>
                    <a:pt x="11547" y="36100"/>
                    <a:pt x="11906" y="40862"/>
                  </a:cubicBezTo>
                  <a:cubicBezTo>
                    <a:pt x="12472" y="45718"/>
                    <a:pt x="11784" y="50637"/>
                    <a:pt x="9906" y="55150"/>
                  </a:cubicBezTo>
                  <a:lnTo>
                    <a:pt x="8763" y="54197"/>
                  </a:lnTo>
                  <a:cubicBezTo>
                    <a:pt x="18723" y="46500"/>
                    <a:pt x="29158" y="39437"/>
                    <a:pt x="40006" y="33052"/>
                  </a:cubicBezTo>
                  <a:cubicBezTo>
                    <a:pt x="45443" y="29881"/>
                    <a:pt x="51039" y="26988"/>
                    <a:pt x="56770" y="24384"/>
                  </a:cubicBezTo>
                  <a:cubicBezTo>
                    <a:pt x="62422" y="21609"/>
                    <a:pt x="68513" y="19836"/>
                    <a:pt x="74772" y="19145"/>
                  </a:cubicBezTo>
                  <a:cubicBezTo>
                    <a:pt x="68616" y="20192"/>
                    <a:pt x="62667" y="22218"/>
                    <a:pt x="57151" y="25146"/>
                  </a:cubicBezTo>
                  <a:cubicBezTo>
                    <a:pt x="51468" y="27827"/>
                    <a:pt x="45936" y="30816"/>
                    <a:pt x="40578" y="34100"/>
                  </a:cubicBezTo>
                  <a:cubicBezTo>
                    <a:pt x="29909" y="40577"/>
                    <a:pt x="19717" y="48006"/>
                    <a:pt x="9716" y="55436"/>
                  </a:cubicBezTo>
                  <a:lnTo>
                    <a:pt x="7144" y="57341"/>
                  </a:lnTo>
                  <a:lnTo>
                    <a:pt x="8573" y="54483"/>
                  </a:lnTo>
                  <a:cubicBezTo>
                    <a:pt x="10471" y="50244"/>
                    <a:pt x="11195" y="45572"/>
                    <a:pt x="10668" y="40958"/>
                  </a:cubicBezTo>
                  <a:cubicBezTo>
                    <a:pt x="10352" y="36272"/>
                    <a:pt x="9651" y="31621"/>
                    <a:pt x="8573" y="27051"/>
                  </a:cubicBezTo>
                  <a:cubicBezTo>
                    <a:pt x="6390" y="17834"/>
                    <a:pt x="3524" y="8792"/>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4" name="Freeform: Shape 463">
              <a:extLst>
                <a:ext uri="{FF2B5EF4-FFF2-40B4-BE49-F238E27FC236}">
                  <a16:creationId xmlns="" xmlns:a16="http://schemas.microsoft.com/office/drawing/2014/main" id="{C7BBF2DB-F5EC-656A-8E9A-91292B62C838}"/>
                </a:ext>
              </a:extLst>
            </p:cNvPr>
            <p:cNvSpPr/>
            <p:nvPr/>
          </p:nvSpPr>
          <p:spPr>
            <a:xfrm>
              <a:off x="10689047" y="3392995"/>
              <a:ext cx="60578" cy="52482"/>
            </a:xfrm>
            <a:custGeom>
              <a:avLst/>
              <a:gdLst>
                <a:gd name="connsiteX0" fmla="*/ 0 w 60578"/>
                <a:gd name="connsiteY0" fmla="*/ 0 h 52482"/>
                <a:gd name="connsiteX1" fmla="*/ 6762 w 60578"/>
                <a:gd name="connsiteY1" fmla="*/ 24955 h 52482"/>
                <a:gd name="connsiteX2" fmla="*/ 9810 w 60578"/>
                <a:gd name="connsiteY2" fmla="*/ 50768 h 52482"/>
                <a:gd name="connsiteX3" fmla="*/ 8477 w 60578"/>
                <a:gd name="connsiteY3" fmla="*/ 50101 h 52482"/>
                <a:gd name="connsiteX4" fmla="*/ 32670 w 60578"/>
                <a:gd name="connsiteY4" fmla="*/ 28765 h 52482"/>
                <a:gd name="connsiteX5" fmla="*/ 45815 w 60578"/>
                <a:gd name="connsiteY5" fmla="*/ 19241 h 52482"/>
                <a:gd name="connsiteX6" fmla="*/ 60579 w 60578"/>
                <a:gd name="connsiteY6" fmla="*/ 13049 h 52482"/>
                <a:gd name="connsiteX7" fmla="*/ 46196 w 60578"/>
                <a:gd name="connsiteY7" fmla="*/ 20003 h 52482"/>
                <a:gd name="connsiteX8" fmla="*/ 33433 w 60578"/>
                <a:gd name="connsiteY8" fmla="*/ 29528 h 52482"/>
                <a:gd name="connsiteX9" fmla="*/ 9620 w 60578"/>
                <a:gd name="connsiteY9" fmla="*/ 51149 h 52482"/>
                <a:gd name="connsiteX10" fmla="*/ 8096 w 60578"/>
                <a:gd name="connsiteY10" fmla="*/ 52483 h 52482"/>
                <a:gd name="connsiteX11" fmla="*/ 8096 w 60578"/>
                <a:gd name="connsiteY11" fmla="*/ 50483 h 52482"/>
                <a:gd name="connsiteX12" fmla="*/ 5524 w 60578"/>
                <a:gd name="connsiteY12" fmla="*/ 25051 h 52482"/>
                <a:gd name="connsiteX13" fmla="*/ 0 w 60578"/>
                <a:gd name="connsiteY13" fmla="*/ 0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578" h="52482">
                  <a:moveTo>
                    <a:pt x="0" y="0"/>
                  </a:moveTo>
                  <a:cubicBezTo>
                    <a:pt x="2571" y="8192"/>
                    <a:pt x="4953" y="16574"/>
                    <a:pt x="6762" y="24955"/>
                  </a:cubicBezTo>
                  <a:cubicBezTo>
                    <a:pt x="8877" y="33394"/>
                    <a:pt x="9901" y="42069"/>
                    <a:pt x="9810" y="50768"/>
                  </a:cubicBezTo>
                  <a:lnTo>
                    <a:pt x="8477" y="50101"/>
                  </a:lnTo>
                  <a:cubicBezTo>
                    <a:pt x="16156" y="42564"/>
                    <a:pt x="24232" y="35442"/>
                    <a:pt x="32670" y="28765"/>
                  </a:cubicBezTo>
                  <a:cubicBezTo>
                    <a:pt x="36957" y="25432"/>
                    <a:pt x="41243" y="22193"/>
                    <a:pt x="45815" y="19241"/>
                  </a:cubicBezTo>
                  <a:cubicBezTo>
                    <a:pt x="50294" y="16249"/>
                    <a:pt x="55307" y="14148"/>
                    <a:pt x="60579" y="13049"/>
                  </a:cubicBezTo>
                  <a:cubicBezTo>
                    <a:pt x="55391" y="14445"/>
                    <a:pt x="50512" y="16804"/>
                    <a:pt x="46196" y="20003"/>
                  </a:cubicBezTo>
                  <a:cubicBezTo>
                    <a:pt x="41814" y="22955"/>
                    <a:pt x="37529" y="26289"/>
                    <a:pt x="33433" y="29528"/>
                  </a:cubicBezTo>
                  <a:cubicBezTo>
                    <a:pt x="25146" y="36290"/>
                    <a:pt x="17336" y="43720"/>
                    <a:pt x="9620" y="51149"/>
                  </a:cubicBezTo>
                  <a:lnTo>
                    <a:pt x="8096" y="52483"/>
                  </a:lnTo>
                  <a:lnTo>
                    <a:pt x="8096" y="50483"/>
                  </a:lnTo>
                  <a:cubicBezTo>
                    <a:pt x="8374" y="41929"/>
                    <a:pt x="7509" y="33376"/>
                    <a:pt x="5524" y="25051"/>
                  </a:cubicBezTo>
                  <a:cubicBezTo>
                    <a:pt x="3937" y="16732"/>
                    <a:pt x="2095" y="8382"/>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5" name="Freeform: Shape 464">
              <a:extLst>
                <a:ext uri="{FF2B5EF4-FFF2-40B4-BE49-F238E27FC236}">
                  <a16:creationId xmlns="" xmlns:a16="http://schemas.microsoft.com/office/drawing/2014/main" id="{CFB296E9-4C96-5BC5-CB18-0DE91BDA5B83}"/>
                </a:ext>
              </a:extLst>
            </p:cNvPr>
            <p:cNvSpPr/>
            <p:nvPr/>
          </p:nvSpPr>
          <p:spPr>
            <a:xfrm>
              <a:off x="10708193" y="3353276"/>
              <a:ext cx="38385" cy="48291"/>
            </a:xfrm>
            <a:custGeom>
              <a:avLst/>
              <a:gdLst>
                <a:gd name="connsiteX0" fmla="*/ 0 w 38385"/>
                <a:gd name="connsiteY0" fmla="*/ 0 h 48291"/>
                <a:gd name="connsiteX1" fmla="*/ 8287 w 38385"/>
                <a:gd name="connsiteY1" fmla="*/ 23432 h 48291"/>
                <a:gd name="connsiteX2" fmla="*/ 11239 w 38385"/>
                <a:gd name="connsiteY2" fmla="*/ 35528 h 48291"/>
                <a:gd name="connsiteX3" fmla="*/ 11239 w 38385"/>
                <a:gd name="connsiteY3" fmla="*/ 48292 h 48291"/>
                <a:gd name="connsiteX4" fmla="*/ 9715 w 38385"/>
                <a:gd name="connsiteY4" fmla="*/ 47720 h 48291"/>
                <a:gd name="connsiteX5" fmla="*/ 20955 w 38385"/>
                <a:gd name="connsiteY5" fmla="*/ 24670 h 48291"/>
                <a:gd name="connsiteX6" fmla="*/ 38385 w 38385"/>
                <a:gd name="connsiteY6" fmla="*/ 6287 h 48291"/>
                <a:gd name="connsiteX7" fmla="*/ 21907 w 38385"/>
                <a:gd name="connsiteY7" fmla="*/ 25337 h 48291"/>
                <a:gd name="connsiteX8" fmla="*/ 11239 w 38385"/>
                <a:gd name="connsiteY8" fmla="*/ 48292 h 48291"/>
                <a:gd name="connsiteX9" fmla="*/ 9715 w 38385"/>
                <a:gd name="connsiteY9" fmla="*/ 47720 h 48291"/>
                <a:gd name="connsiteX10" fmla="*/ 9715 w 38385"/>
                <a:gd name="connsiteY10" fmla="*/ 35909 h 48291"/>
                <a:gd name="connsiteX11" fmla="*/ 7048 w 38385"/>
                <a:gd name="connsiteY11" fmla="*/ 23813 h 48291"/>
                <a:gd name="connsiteX12" fmla="*/ 0 w 38385"/>
                <a:gd name="connsiteY12" fmla="*/ 0 h 4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85" h="48291">
                  <a:moveTo>
                    <a:pt x="0" y="0"/>
                  </a:moveTo>
                  <a:cubicBezTo>
                    <a:pt x="3285" y="7616"/>
                    <a:pt x="6053" y="15444"/>
                    <a:pt x="8287" y="23432"/>
                  </a:cubicBezTo>
                  <a:cubicBezTo>
                    <a:pt x="9430" y="27432"/>
                    <a:pt x="10477" y="31433"/>
                    <a:pt x="11239" y="35528"/>
                  </a:cubicBezTo>
                  <a:cubicBezTo>
                    <a:pt x="12202" y="39728"/>
                    <a:pt x="12202" y="44092"/>
                    <a:pt x="11239" y="48292"/>
                  </a:cubicBezTo>
                  <a:lnTo>
                    <a:pt x="9715" y="47720"/>
                  </a:lnTo>
                  <a:cubicBezTo>
                    <a:pt x="12707" y="39691"/>
                    <a:pt x="16471" y="31971"/>
                    <a:pt x="20955" y="24670"/>
                  </a:cubicBezTo>
                  <a:cubicBezTo>
                    <a:pt x="25161" y="17199"/>
                    <a:pt x="31149" y="10884"/>
                    <a:pt x="38385" y="6287"/>
                  </a:cubicBezTo>
                  <a:cubicBezTo>
                    <a:pt x="31597" y="11389"/>
                    <a:pt x="25978" y="17884"/>
                    <a:pt x="21907" y="25337"/>
                  </a:cubicBezTo>
                  <a:cubicBezTo>
                    <a:pt x="17644" y="32639"/>
                    <a:pt x="14072" y="40324"/>
                    <a:pt x="11239" y="48292"/>
                  </a:cubicBezTo>
                  <a:lnTo>
                    <a:pt x="9715" y="47720"/>
                  </a:lnTo>
                  <a:cubicBezTo>
                    <a:pt x="10576" y="43830"/>
                    <a:pt x="10576" y="39799"/>
                    <a:pt x="9715" y="35909"/>
                  </a:cubicBezTo>
                  <a:cubicBezTo>
                    <a:pt x="9048" y="31813"/>
                    <a:pt x="8096" y="27813"/>
                    <a:pt x="7048" y="23813"/>
                  </a:cubicBezTo>
                  <a:cubicBezTo>
                    <a:pt x="5143" y="15812"/>
                    <a:pt x="2667" y="7906"/>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6" name="Freeform: Shape 465">
              <a:extLst>
                <a:ext uri="{FF2B5EF4-FFF2-40B4-BE49-F238E27FC236}">
                  <a16:creationId xmlns="" xmlns:a16="http://schemas.microsoft.com/office/drawing/2014/main" id="{F5FEC839-E524-E90E-3285-BFD064454284}"/>
                </a:ext>
              </a:extLst>
            </p:cNvPr>
            <p:cNvSpPr/>
            <p:nvPr/>
          </p:nvSpPr>
          <p:spPr>
            <a:xfrm>
              <a:off x="10592442" y="3798950"/>
              <a:ext cx="179228" cy="353949"/>
            </a:xfrm>
            <a:custGeom>
              <a:avLst/>
              <a:gdLst>
                <a:gd name="connsiteX0" fmla="*/ 14023 w 179228"/>
                <a:gd name="connsiteY0" fmla="*/ 353949 h 353949"/>
                <a:gd name="connsiteX1" fmla="*/ 50600 w 179228"/>
                <a:gd name="connsiteY1" fmla="*/ 150590 h 353949"/>
                <a:gd name="connsiteX2" fmla="*/ 136325 w 179228"/>
                <a:gd name="connsiteY2" fmla="*/ 0 h 353949"/>
                <a:gd name="connsiteX3" fmla="*/ 138230 w 179228"/>
                <a:gd name="connsiteY3" fmla="*/ 240506 h 353949"/>
                <a:gd name="connsiteX4" fmla="*/ 14023 w 179228"/>
                <a:gd name="connsiteY4" fmla="*/ 353949 h 35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8" h="353949">
                  <a:moveTo>
                    <a:pt x="14023" y="353949"/>
                  </a:moveTo>
                  <a:cubicBezTo>
                    <a:pt x="14023" y="353949"/>
                    <a:pt x="-35125" y="223361"/>
                    <a:pt x="50600" y="150590"/>
                  </a:cubicBezTo>
                  <a:cubicBezTo>
                    <a:pt x="136325" y="77819"/>
                    <a:pt x="136325" y="0"/>
                    <a:pt x="136325" y="0"/>
                  </a:cubicBezTo>
                  <a:cubicBezTo>
                    <a:pt x="136325" y="0"/>
                    <a:pt x="231575" y="187166"/>
                    <a:pt x="138230" y="240506"/>
                  </a:cubicBezTo>
                  <a:cubicBezTo>
                    <a:pt x="44885" y="293846"/>
                    <a:pt x="14023" y="353949"/>
                    <a:pt x="14023" y="353949"/>
                  </a:cubicBezTo>
                  <a:close/>
                </a:path>
              </a:pathLst>
            </a:custGeom>
            <a:solidFill>
              <a:srgbClr val="2EB27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7" name="Freeform: Shape 466">
              <a:extLst>
                <a:ext uri="{FF2B5EF4-FFF2-40B4-BE49-F238E27FC236}">
                  <a16:creationId xmlns="" xmlns:a16="http://schemas.microsoft.com/office/drawing/2014/main" id="{C2BFB72A-0A95-AE00-8FF3-545B5B646BCD}"/>
                </a:ext>
              </a:extLst>
            </p:cNvPr>
            <p:cNvSpPr/>
            <p:nvPr/>
          </p:nvSpPr>
          <p:spPr>
            <a:xfrm>
              <a:off x="10602373" y="3799617"/>
              <a:ext cx="168906" cy="353472"/>
            </a:xfrm>
            <a:custGeom>
              <a:avLst/>
              <a:gdLst>
                <a:gd name="connsiteX0" fmla="*/ 126393 w 168906"/>
                <a:gd name="connsiteY0" fmla="*/ 0 h 353472"/>
                <a:gd name="connsiteX1" fmla="*/ 14665 w 168906"/>
                <a:gd name="connsiteY1" fmla="*/ 294227 h 353472"/>
                <a:gd name="connsiteX2" fmla="*/ 187 w 168906"/>
                <a:gd name="connsiteY2" fmla="*/ 341852 h 353472"/>
                <a:gd name="connsiteX3" fmla="*/ 3902 w 168906"/>
                <a:gd name="connsiteY3" fmla="*/ 353473 h 353472"/>
                <a:gd name="connsiteX4" fmla="*/ 127727 w 168906"/>
                <a:gd name="connsiteY4" fmla="*/ 239935 h 353472"/>
                <a:gd name="connsiteX5" fmla="*/ 126393 w 168906"/>
                <a:gd name="connsiteY5" fmla="*/ 0 h 35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06" h="353472">
                  <a:moveTo>
                    <a:pt x="126393" y="0"/>
                  </a:moveTo>
                  <a:cubicBezTo>
                    <a:pt x="160588" y="99536"/>
                    <a:pt x="75339" y="206788"/>
                    <a:pt x="14665" y="294227"/>
                  </a:cubicBezTo>
                  <a:cubicBezTo>
                    <a:pt x="4087" y="307750"/>
                    <a:pt x="-1075" y="324729"/>
                    <a:pt x="187" y="341852"/>
                  </a:cubicBezTo>
                  <a:cubicBezTo>
                    <a:pt x="2282" y="349187"/>
                    <a:pt x="3902" y="353473"/>
                    <a:pt x="3902" y="353473"/>
                  </a:cubicBezTo>
                  <a:cubicBezTo>
                    <a:pt x="3902" y="353473"/>
                    <a:pt x="34667" y="293275"/>
                    <a:pt x="127727" y="239935"/>
                  </a:cubicBezTo>
                  <a:cubicBezTo>
                    <a:pt x="218024" y="188309"/>
                    <a:pt x="132585" y="12097"/>
                    <a:pt x="126393" y="0"/>
                  </a:cubicBezTo>
                  <a:close/>
                </a:path>
              </a:pathLst>
            </a:custGeom>
            <a:solidFill>
              <a:srgbClr val="2AA36E"/>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8" name="Freeform: Shape 467">
              <a:extLst>
                <a:ext uri="{FF2B5EF4-FFF2-40B4-BE49-F238E27FC236}">
                  <a16:creationId xmlns="" xmlns:a16="http://schemas.microsoft.com/office/drawing/2014/main" id="{5F10574E-F701-C270-9E06-1F419AC7B535}"/>
                </a:ext>
              </a:extLst>
            </p:cNvPr>
            <p:cNvSpPr/>
            <p:nvPr/>
          </p:nvSpPr>
          <p:spPr>
            <a:xfrm>
              <a:off x="10605765" y="3850385"/>
              <a:ext cx="131654" cy="302514"/>
            </a:xfrm>
            <a:custGeom>
              <a:avLst/>
              <a:gdLst>
                <a:gd name="connsiteX0" fmla="*/ 700 w 131654"/>
                <a:gd name="connsiteY0" fmla="*/ 302514 h 302514"/>
                <a:gd name="connsiteX1" fmla="*/ 4891 w 131654"/>
                <a:gd name="connsiteY1" fmla="*/ 260604 h 302514"/>
                <a:gd name="connsiteX2" fmla="*/ 23941 w 131654"/>
                <a:gd name="connsiteY2" fmla="*/ 222980 h 302514"/>
                <a:gd name="connsiteX3" fmla="*/ 74043 w 131654"/>
                <a:gd name="connsiteY3" fmla="*/ 155162 h 302514"/>
                <a:gd name="connsiteX4" fmla="*/ 114810 w 131654"/>
                <a:gd name="connsiteY4" fmla="*/ 81629 h 302514"/>
                <a:gd name="connsiteX5" fmla="*/ 128050 w 131654"/>
                <a:gd name="connsiteY5" fmla="*/ 41720 h 302514"/>
                <a:gd name="connsiteX6" fmla="*/ 130717 w 131654"/>
                <a:gd name="connsiteY6" fmla="*/ 0 h 302514"/>
                <a:gd name="connsiteX7" fmla="*/ 116810 w 131654"/>
                <a:gd name="connsiteY7" fmla="*/ 82487 h 302514"/>
                <a:gd name="connsiteX8" fmla="*/ 76805 w 131654"/>
                <a:gd name="connsiteY8" fmla="*/ 156972 h 302514"/>
                <a:gd name="connsiteX9" fmla="*/ 25751 w 131654"/>
                <a:gd name="connsiteY9" fmla="*/ 224219 h 302514"/>
                <a:gd name="connsiteX10" fmla="*/ 700 w 131654"/>
                <a:gd name="connsiteY10" fmla="*/ 302514 h 3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54" h="302514">
                  <a:moveTo>
                    <a:pt x="700" y="302514"/>
                  </a:moveTo>
                  <a:cubicBezTo>
                    <a:pt x="-1010" y="288406"/>
                    <a:pt x="422" y="274094"/>
                    <a:pt x="4891" y="260604"/>
                  </a:cubicBezTo>
                  <a:cubicBezTo>
                    <a:pt x="9551" y="247276"/>
                    <a:pt x="15957" y="234625"/>
                    <a:pt x="23941" y="222980"/>
                  </a:cubicBezTo>
                  <a:cubicBezTo>
                    <a:pt x="39658" y="199454"/>
                    <a:pt x="58994" y="178689"/>
                    <a:pt x="74043" y="155162"/>
                  </a:cubicBezTo>
                  <a:cubicBezTo>
                    <a:pt x="89584" y="131786"/>
                    <a:pt x="103217" y="107195"/>
                    <a:pt x="114810" y="81629"/>
                  </a:cubicBezTo>
                  <a:cubicBezTo>
                    <a:pt x="120443" y="68762"/>
                    <a:pt x="124875" y="55402"/>
                    <a:pt x="128050" y="41720"/>
                  </a:cubicBezTo>
                  <a:cubicBezTo>
                    <a:pt x="131363" y="28075"/>
                    <a:pt x="132265" y="13956"/>
                    <a:pt x="130717" y="0"/>
                  </a:cubicBezTo>
                  <a:cubicBezTo>
                    <a:pt x="133866" y="28254"/>
                    <a:pt x="129049" y="56826"/>
                    <a:pt x="116810" y="82487"/>
                  </a:cubicBezTo>
                  <a:cubicBezTo>
                    <a:pt x="105542" y="108371"/>
                    <a:pt x="92162" y="133283"/>
                    <a:pt x="76805" y="156972"/>
                  </a:cubicBezTo>
                  <a:cubicBezTo>
                    <a:pt x="61184" y="180594"/>
                    <a:pt x="41658" y="201073"/>
                    <a:pt x="25751" y="224219"/>
                  </a:cubicBezTo>
                  <a:cubicBezTo>
                    <a:pt x="9844" y="247364"/>
                    <a:pt x="-2062" y="273939"/>
                    <a:pt x="700" y="302514"/>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69" name="Freeform: Shape 468">
              <a:extLst>
                <a:ext uri="{FF2B5EF4-FFF2-40B4-BE49-F238E27FC236}">
                  <a16:creationId xmlns="" xmlns:a16="http://schemas.microsoft.com/office/drawing/2014/main" id="{77EFC824-CDF3-3234-B657-796857917A98}"/>
                </a:ext>
              </a:extLst>
            </p:cNvPr>
            <p:cNvSpPr/>
            <p:nvPr/>
          </p:nvSpPr>
          <p:spPr>
            <a:xfrm>
              <a:off x="10603036" y="4064222"/>
              <a:ext cx="50768" cy="47434"/>
            </a:xfrm>
            <a:custGeom>
              <a:avLst/>
              <a:gdLst>
                <a:gd name="connsiteX0" fmla="*/ 0 w 50768"/>
                <a:gd name="connsiteY0" fmla="*/ 0 h 47434"/>
                <a:gd name="connsiteX1" fmla="*/ 8477 w 50768"/>
                <a:gd name="connsiteY1" fmla="*/ 21241 h 47434"/>
                <a:gd name="connsiteX2" fmla="*/ 10859 w 50768"/>
                <a:gd name="connsiteY2" fmla="*/ 32385 h 47434"/>
                <a:gd name="connsiteX3" fmla="*/ 10383 w 50768"/>
                <a:gd name="connsiteY3" fmla="*/ 44006 h 47434"/>
                <a:gd name="connsiteX4" fmla="*/ 8954 w 50768"/>
                <a:gd name="connsiteY4" fmla="*/ 43339 h 47434"/>
                <a:gd name="connsiteX5" fmla="*/ 28004 w 50768"/>
                <a:gd name="connsiteY5" fmla="*/ 25241 h 47434"/>
                <a:gd name="connsiteX6" fmla="*/ 50768 w 50768"/>
                <a:gd name="connsiteY6" fmla="*/ 13240 h 47434"/>
                <a:gd name="connsiteX7" fmla="*/ 10668 w 50768"/>
                <a:gd name="connsiteY7" fmla="*/ 44291 h 47434"/>
                <a:gd name="connsiteX8" fmla="*/ 8287 w 50768"/>
                <a:gd name="connsiteY8" fmla="*/ 47435 h 47434"/>
                <a:gd name="connsiteX9" fmla="*/ 9335 w 50768"/>
                <a:gd name="connsiteY9" fmla="*/ 43529 h 47434"/>
                <a:gd name="connsiteX10" fmla="*/ 7906 w 50768"/>
                <a:gd name="connsiteY10" fmla="*/ 21431 h 47434"/>
                <a:gd name="connsiteX11" fmla="*/ 0 w 50768"/>
                <a:gd name="connsiteY11" fmla="*/ 0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68" h="47434">
                  <a:moveTo>
                    <a:pt x="0" y="0"/>
                  </a:moveTo>
                  <a:cubicBezTo>
                    <a:pt x="3509" y="6788"/>
                    <a:pt x="6348" y="13902"/>
                    <a:pt x="8477" y="21241"/>
                  </a:cubicBezTo>
                  <a:cubicBezTo>
                    <a:pt x="9563" y="24887"/>
                    <a:pt x="10359" y="28614"/>
                    <a:pt x="10859" y="32385"/>
                  </a:cubicBezTo>
                  <a:cubicBezTo>
                    <a:pt x="11415" y="36255"/>
                    <a:pt x="11254" y="40194"/>
                    <a:pt x="10383" y="44006"/>
                  </a:cubicBezTo>
                  <a:lnTo>
                    <a:pt x="8954" y="43339"/>
                  </a:lnTo>
                  <a:cubicBezTo>
                    <a:pt x="14414" y="36434"/>
                    <a:pt x="20828" y="30340"/>
                    <a:pt x="28004" y="25241"/>
                  </a:cubicBezTo>
                  <a:cubicBezTo>
                    <a:pt x="34862" y="19988"/>
                    <a:pt x="42559" y="15931"/>
                    <a:pt x="50768" y="13240"/>
                  </a:cubicBezTo>
                  <a:cubicBezTo>
                    <a:pt x="34914" y="19900"/>
                    <a:pt x="21085" y="30608"/>
                    <a:pt x="10668" y="44291"/>
                  </a:cubicBezTo>
                  <a:lnTo>
                    <a:pt x="8287" y="47435"/>
                  </a:lnTo>
                  <a:lnTo>
                    <a:pt x="9335" y="43529"/>
                  </a:lnTo>
                  <a:cubicBezTo>
                    <a:pt x="10709" y="36159"/>
                    <a:pt x="10217" y="28563"/>
                    <a:pt x="7906" y="21431"/>
                  </a:cubicBezTo>
                  <a:cubicBezTo>
                    <a:pt x="5731" y="14126"/>
                    <a:pt x="3091" y="6968"/>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0" name="Freeform: Shape 469">
              <a:extLst>
                <a:ext uri="{FF2B5EF4-FFF2-40B4-BE49-F238E27FC236}">
                  <a16:creationId xmlns="" xmlns:a16="http://schemas.microsoft.com/office/drawing/2014/main" id="{63C65FA7-B836-D809-8557-98689CC4CD76}"/>
                </a:ext>
              </a:extLst>
            </p:cNvPr>
            <p:cNvSpPr/>
            <p:nvPr/>
          </p:nvSpPr>
          <p:spPr>
            <a:xfrm>
              <a:off x="10629516" y="4010882"/>
              <a:ext cx="77247" cy="52101"/>
            </a:xfrm>
            <a:custGeom>
              <a:avLst/>
              <a:gdLst>
                <a:gd name="connsiteX0" fmla="*/ 0 w 77247"/>
                <a:gd name="connsiteY0" fmla="*/ 0 h 52101"/>
                <a:gd name="connsiteX1" fmla="*/ 8191 w 77247"/>
                <a:gd name="connsiteY1" fmla="*/ 24860 h 52101"/>
                <a:gd name="connsiteX2" fmla="*/ 10953 w 77247"/>
                <a:gd name="connsiteY2" fmla="*/ 50863 h 52101"/>
                <a:gd name="connsiteX3" fmla="*/ 9906 w 77247"/>
                <a:gd name="connsiteY3" fmla="*/ 50197 h 52101"/>
                <a:gd name="connsiteX4" fmla="*/ 42196 w 77247"/>
                <a:gd name="connsiteY4" fmla="*/ 31147 h 52101"/>
                <a:gd name="connsiteX5" fmla="*/ 77248 w 77247"/>
                <a:gd name="connsiteY5" fmla="*/ 18097 h 52101"/>
                <a:gd name="connsiteX6" fmla="*/ 42767 w 77247"/>
                <a:gd name="connsiteY6" fmla="*/ 32195 h 52101"/>
                <a:gd name="connsiteX7" fmla="*/ 10668 w 77247"/>
                <a:gd name="connsiteY7" fmla="*/ 51245 h 52101"/>
                <a:gd name="connsiteX8" fmla="*/ 9334 w 77247"/>
                <a:gd name="connsiteY8" fmla="*/ 52102 h 52101"/>
                <a:gd name="connsiteX9" fmla="*/ 9334 w 77247"/>
                <a:gd name="connsiteY9" fmla="*/ 50578 h 52101"/>
                <a:gd name="connsiteX10" fmla="*/ 7048 w 77247"/>
                <a:gd name="connsiteY10" fmla="*/ 24955 h 52101"/>
                <a:gd name="connsiteX11" fmla="*/ 0 w 77247"/>
                <a:gd name="connsiteY11" fmla="*/ 0 h 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247" h="52101">
                  <a:moveTo>
                    <a:pt x="0" y="0"/>
                  </a:moveTo>
                  <a:cubicBezTo>
                    <a:pt x="3356" y="8068"/>
                    <a:pt x="6094" y="16378"/>
                    <a:pt x="8191" y="24860"/>
                  </a:cubicBezTo>
                  <a:cubicBezTo>
                    <a:pt x="10591" y="33306"/>
                    <a:pt x="11525" y="42102"/>
                    <a:pt x="10953" y="50863"/>
                  </a:cubicBezTo>
                  <a:lnTo>
                    <a:pt x="9906" y="50197"/>
                  </a:lnTo>
                  <a:cubicBezTo>
                    <a:pt x="20209" y="43097"/>
                    <a:pt x="30999" y="36731"/>
                    <a:pt x="42196" y="31147"/>
                  </a:cubicBezTo>
                  <a:cubicBezTo>
                    <a:pt x="53243" y="25249"/>
                    <a:pt x="65033" y="20860"/>
                    <a:pt x="77248" y="18097"/>
                  </a:cubicBezTo>
                  <a:cubicBezTo>
                    <a:pt x="65279" y="21538"/>
                    <a:pt x="53718" y="26265"/>
                    <a:pt x="42767" y="32195"/>
                  </a:cubicBezTo>
                  <a:cubicBezTo>
                    <a:pt x="31718" y="37910"/>
                    <a:pt x="21145" y="44482"/>
                    <a:pt x="10668" y="51245"/>
                  </a:cubicBezTo>
                  <a:lnTo>
                    <a:pt x="9334" y="52102"/>
                  </a:lnTo>
                  <a:lnTo>
                    <a:pt x="9334" y="50578"/>
                  </a:lnTo>
                  <a:cubicBezTo>
                    <a:pt x="10046" y="41969"/>
                    <a:pt x="9273" y="33302"/>
                    <a:pt x="7048" y="24955"/>
                  </a:cubicBezTo>
                  <a:cubicBezTo>
                    <a:pt x="5117" y="16524"/>
                    <a:pt x="2765" y="8195"/>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1" name="Freeform: Shape 470">
              <a:extLst>
                <a:ext uri="{FF2B5EF4-FFF2-40B4-BE49-F238E27FC236}">
                  <a16:creationId xmlns="" xmlns:a16="http://schemas.microsoft.com/office/drawing/2014/main" id="{579C89CE-B063-EE78-3663-DCA7ED3775BD}"/>
                </a:ext>
              </a:extLst>
            </p:cNvPr>
            <p:cNvSpPr/>
            <p:nvPr/>
          </p:nvSpPr>
          <p:spPr>
            <a:xfrm>
              <a:off x="10663425" y="3964209"/>
              <a:ext cx="74867" cy="57340"/>
            </a:xfrm>
            <a:custGeom>
              <a:avLst/>
              <a:gdLst>
                <a:gd name="connsiteX0" fmla="*/ 1 w 74867"/>
                <a:gd name="connsiteY0" fmla="*/ 0 h 57340"/>
                <a:gd name="connsiteX1" fmla="*/ 9526 w 74867"/>
                <a:gd name="connsiteY1" fmla="*/ 26765 h 57340"/>
                <a:gd name="connsiteX2" fmla="*/ 12002 w 74867"/>
                <a:gd name="connsiteY2" fmla="*/ 40862 h 57340"/>
                <a:gd name="connsiteX3" fmla="*/ 9907 w 74867"/>
                <a:gd name="connsiteY3" fmla="*/ 55150 h 57340"/>
                <a:gd name="connsiteX4" fmla="*/ 8859 w 74867"/>
                <a:gd name="connsiteY4" fmla="*/ 54293 h 57340"/>
                <a:gd name="connsiteX5" fmla="*/ 40101 w 74867"/>
                <a:gd name="connsiteY5" fmla="*/ 33052 h 57340"/>
                <a:gd name="connsiteX6" fmla="*/ 56770 w 74867"/>
                <a:gd name="connsiteY6" fmla="*/ 24384 h 57340"/>
                <a:gd name="connsiteX7" fmla="*/ 74868 w 74867"/>
                <a:gd name="connsiteY7" fmla="*/ 19145 h 57340"/>
                <a:gd name="connsiteX8" fmla="*/ 57151 w 74867"/>
                <a:gd name="connsiteY8" fmla="*/ 25146 h 57340"/>
                <a:gd name="connsiteX9" fmla="*/ 40673 w 74867"/>
                <a:gd name="connsiteY9" fmla="*/ 34100 h 57340"/>
                <a:gd name="connsiteX10" fmla="*/ 9716 w 74867"/>
                <a:gd name="connsiteY10" fmla="*/ 55436 h 57340"/>
                <a:gd name="connsiteX11" fmla="*/ 7144 w 74867"/>
                <a:gd name="connsiteY11" fmla="*/ 57340 h 57340"/>
                <a:gd name="connsiteX12" fmla="*/ 8573 w 74867"/>
                <a:gd name="connsiteY12" fmla="*/ 54483 h 57340"/>
                <a:gd name="connsiteX13" fmla="*/ 10668 w 74867"/>
                <a:gd name="connsiteY13" fmla="*/ 40957 h 57340"/>
                <a:gd name="connsiteX14" fmla="*/ 8573 w 74867"/>
                <a:gd name="connsiteY14" fmla="*/ 27051 h 57340"/>
                <a:gd name="connsiteX15" fmla="*/ 0 w 74867"/>
                <a:gd name="connsiteY15" fmla="*/ 0 h 5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67" h="57340">
                  <a:moveTo>
                    <a:pt x="1" y="0"/>
                  </a:moveTo>
                  <a:cubicBezTo>
                    <a:pt x="4031" y="8594"/>
                    <a:pt x="7220" y="17557"/>
                    <a:pt x="9526" y="26765"/>
                  </a:cubicBezTo>
                  <a:cubicBezTo>
                    <a:pt x="10781" y="31378"/>
                    <a:pt x="11610" y="36097"/>
                    <a:pt x="12002" y="40862"/>
                  </a:cubicBezTo>
                  <a:cubicBezTo>
                    <a:pt x="12597" y="45727"/>
                    <a:pt x="11873" y="50661"/>
                    <a:pt x="9907" y="55150"/>
                  </a:cubicBezTo>
                  <a:lnTo>
                    <a:pt x="8859" y="54293"/>
                  </a:lnTo>
                  <a:cubicBezTo>
                    <a:pt x="18762" y="46489"/>
                    <a:pt x="29202" y="39391"/>
                    <a:pt x="40101" y="33052"/>
                  </a:cubicBezTo>
                  <a:cubicBezTo>
                    <a:pt x="45495" y="29862"/>
                    <a:pt x="51060" y="26968"/>
                    <a:pt x="56770" y="24384"/>
                  </a:cubicBezTo>
                  <a:cubicBezTo>
                    <a:pt x="62460" y="21620"/>
                    <a:pt x="68581" y="19848"/>
                    <a:pt x="74868" y="19145"/>
                  </a:cubicBezTo>
                  <a:cubicBezTo>
                    <a:pt x="68677" y="20177"/>
                    <a:pt x="62694" y="22204"/>
                    <a:pt x="57151" y="25146"/>
                  </a:cubicBezTo>
                  <a:cubicBezTo>
                    <a:pt x="51510" y="27848"/>
                    <a:pt x="46009" y="30836"/>
                    <a:pt x="40673" y="34100"/>
                  </a:cubicBezTo>
                  <a:cubicBezTo>
                    <a:pt x="29909" y="40577"/>
                    <a:pt x="19812" y="48006"/>
                    <a:pt x="9716" y="55436"/>
                  </a:cubicBezTo>
                  <a:lnTo>
                    <a:pt x="7144" y="57340"/>
                  </a:lnTo>
                  <a:lnTo>
                    <a:pt x="8573" y="54483"/>
                  </a:lnTo>
                  <a:cubicBezTo>
                    <a:pt x="10471" y="50244"/>
                    <a:pt x="11195" y="45572"/>
                    <a:pt x="10668" y="40957"/>
                  </a:cubicBezTo>
                  <a:cubicBezTo>
                    <a:pt x="10399" y="36267"/>
                    <a:pt x="9698" y="31612"/>
                    <a:pt x="8573" y="27051"/>
                  </a:cubicBezTo>
                  <a:cubicBezTo>
                    <a:pt x="6347" y="17846"/>
                    <a:pt x="3483" y="8807"/>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2" name="Freeform: Shape 471">
              <a:extLst>
                <a:ext uri="{FF2B5EF4-FFF2-40B4-BE49-F238E27FC236}">
                  <a16:creationId xmlns="" xmlns:a16="http://schemas.microsoft.com/office/drawing/2014/main" id="{1417A817-CEF5-6ACD-20CC-58DB6AAEA939}"/>
                </a:ext>
              </a:extLst>
            </p:cNvPr>
            <p:cNvSpPr/>
            <p:nvPr/>
          </p:nvSpPr>
          <p:spPr>
            <a:xfrm>
              <a:off x="10694095" y="3919727"/>
              <a:ext cx="60674" cy="52387"/>
            </a:xfrm>
            <a:custGeom>
              <a:avLst/>
              <a:gdLst>
                <a:gd name="connsiteX0" fmla="*/ 0 w 60674"/>
                <a:gd name="connsiteY0" fmla="*/ 0 h 52387"/>
                <a:gd name="connsiteX1" fmla="*/ 6763 w 60674"/>
                <a:gd name="connsiteY1" fmla="*/ 24955 h 52387"/>
                <a:gd name="connsiteX2" fmla="*/ 9811 w 60674"/>
                <a:gd name="connsiteY2" fmla="*/ 50768 h 52387"/>
                <a:gd name="connsiteX3" fmla="*/ 8573 w 60674"/>
                <a:gd name="connsiteY3" fmla="*/ 50102 h 52387"/>
                <a:gd name="connsiteX4" fmla="*/ 32671 w 60674"/>
                <a:gd name="connsiteY4" fmla="*/ 28766 h 52387"/>
                <a:gd name="connsiteX5" fmla="*/ 45816 w 60674"/>
                <a:gd name="connsiteY5" fmla="*/ 19241 h 52387"/>
                <a:gd name="connsiteX6" fmla="*/ 60675 w 60674"/>
                <a:gd name="connsiteY6" fmla="*/ 12954 h 52387"/>
                <a:gd name="connsiteX7" fmla="*/ 46292 w 60674"/>
                <a:gd name="connsiteY7" fmla="*/ 19908 h 52387"/>
                <a:gd name="connsiteX8" fmla="*/ 33433 w 60674"/>
                <a:gd name="connsiteY8" fmla="*/ 29432 h 52387"/>
                <a:gd name="connsiteX9" fmla="*/ 9620 w 60674"/>
                <a:gd name="connsiteY9" fmla="*/ 51054 h 52387"/>
                <a:gd name="connsiteX10" fmla="*/ 8097 w 60674"/>
                <a:gd name="connsiteY10" fmla="*/ 52388 h 52387"/>
                <a:gd name="connsiteX11" fmla="*/ 8097 w 60674"/>
                <a:gd name="connsiteY11" fmla="*/ 50387 h 52387"/>
                <a:gd name="connsiteX12" fmla="*/ 5525 w 60674"/>
                <a:gd name="connsiteY12" fmla="*/ 24955 h 52387"/>
                <a:gd name="connsiteX13" fmla="*/ 0 w 60674"/>
                <a:gd name="connsiteY13" fmla="*/ 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74" h="52387">
                  <a:moveTo>
                    <a:pt x="0" y="0"/>
                  </a:moveTo>
                  <a:cubicBezTo>
                    <a:pt x="2676" y="8198"/>
                    <a:pt x="4933" y="16528"/>
                    <a:pt x="6763" y="24955"/>
                  </a:cubicBezTo>
                  <a:cubicBezTo>
                    <a:pt x="8924" y="33386"/>
                    <a:pt x="9949" y="42067"/>
                    <a:pt x="9811" y="50768"/>
                  </a:cubicBezTo>
                  <a:lnTo>
                    <a:pt x="8573" y="50102"/>
                  </a:lnTo>
                  <a:cubicBezTo>
                    <a:pt x="16198" y="42542"/>
                    <a:pt x="24244" y="35419"/>
                    <a:pt x="32671" y="28766"/>
                  </a:cubicBezTo>
                  <a:cubicBezTo>
                    <a:pt x="36886" y="25367"/>
                    <a:pt x="41274" y="22188"/>
                    <a:pt x="45816" y="19241"/>
                  </a:cubicBezTo>
                  <a:cubicBezTo>
                    <a:pt x="50294" y="16165"/>
                    <a:pt x="55348" y="14026"/>
                    <a:pt x="60675" y="12954"/>
                  </a:cubicBezTo>
                  <a:cubicBezTo>
                    <a:pt x="55487" y="14350"/>
                    <a:pt x="50608" y="16709"/>
                    <a:pt x="46292" y="19908"/>
                  </a:cubicBezTo>
                  <a:cubicBezTo>
                    <a:pt x="41815" y="22860"/>
                    <a:pt x="37624" y="26194"/>
                    <a:pt x="33433" y="29432"/>
                  </a:cubicBezTo>
                  <a:cubicBezTo>
                    <a:pt x="25146" y="36290"/>
                    <a:pt x="17336" y="43625"/>
                    <a:pt x="9620" y="51054"/>
                  </a:cubicBezTo>
                  <a:lnTo>
                    <a:pt x="8097" y="52388"/>
                  </a:lnTo>
                  <a:lnTo>
                    <a:pt x="8097" y="50387"/>
                  </a:lnTo>
                  <a:cubicBezTo>
                    <a:pt x="8370" y="41833"/>
                    <a:pt x="7505" y="33281"/>
                    <a:pt x="5525" y="24955"/>
                  </a:cubicBezTo>
                  <a:cubicBezTo>
                    <a:pt x="4001" y="16764"/>
                    <a:pt x="2191" y="8382"/>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3" name="Freeform: Shape 472">
              <a:extLst>
                <a:ext uri="{FF2B5EF4-FFF2-40B4-BE49-F238E27FC236}">
                  <a16:creationId xmlns="" xmlns:a16="http://schemas.microsoft.com/office/drawing/2014/main" id="{D4BB286D-5652-BAD8-993E-BF6F7FC60280}"/>
                </a:ext>
              </a:extLst>
            </p:cNvPr>
            <p:cNvSpPr/>
            <p:nvPr/>
          </p:nvSpPr>
          <p:spPr>
            <a:xfrm>
              <a:off x="10713336" y="3880008"/>
              <a:ext cx="38290" cy="48291"/>
            </a:xfrm>
            <a:custGeom>
              <a:avLst/>
              <a:gdLst>
                <a:gd name="connsiteX0" fmla="*/ 0 w 38290"/>
                <a:gd name="connsiteY0" fmla="*/ 0 h 48291"/>
                <a:gd name="connsiteX1" fmla="*/ 8287 w 38290"/>
                <a:gd name="connsiteY1" fmla="*/ 23431 h 48291"/>
                <a:gd name="connsiteX2" fmla="*/ 11144 w 38290"/>
                <a:gd name="connsiteY2" fmla="*/ 35528 h 48291"/>
                <a:gd name="connsiteX3" fmla="*/ 11144 w 38290"/>
                <a:gd name="connsiteY3" fmla="*/ 48292 h 48291"/>
                <a:gd name="connsiteX4" fmla="*/ 9620 w 38290"/>
                <a:gd name="connsiteY4" fmla="*/ 47720 h 48291"/>
                <a:gd name="connsiteX5" fmla="*/ 20764 w 38290"/>
                <a:gd name="connsiteY5" fmla="*/ 24669 h 48291"/>
                <a:gd name="connsiteX6" fmla="*/ 38291 w 38290"/>
                <a:gd name="connsiteY6" fmla="*/ 6191 h 48291"/>
                <a:gd name="connsiteX7" fmla="*/ 21813 w 38290"/>
                <a:gd name="connsiteY7" fmla="*/ 25241 h 48291"/>
                <a:gd name="connsiteX8" fmla="*/ 11240 w 38290"/>
                <a:gd name="connsiteY8" fmla="*/ 48196 h 48291"/>
                <a:gd name="connsiteX9" fmla="*/ 9716 w 38290"/>
                <a:gd name="connsiteY9" fmla="*/ 47625 h 48291"/>
                <a:gd name="connsiteX10" fmla="*/ 9716 w 38290"/>
                <a:gd name="connsiteY10" fmla="*/ 35814 h 48291"/>
                <a:gd name="connsiteX11" fmla="*/ 7144 w 38290"/>
                <a:gd name="connsiteY11" fmla="*/ 23717 h 48291"/>
                <a:gd name="connsiteX12" fmla="*/ 0 w 38290"/>
                <a:gd name="connsiteY12" fmla="*/ 0 h 4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90" h="48291">
                  <a:moveTo>
                    <a:pt x="0" y="0"/>
                  </a:moveTo>
                  <a:cubicBezTo>
                    <a:pt x="3243" y="7632"/>
                    <a:pt x="6010" y="15457"/>
                    <a:pt x="8287" y="23431"/>
                  </a:cubicBezTo>
                  <a:cubicBezTo>
                    <a:pt x="9334" y="27432"/>
                    <a:pt x="10477" y="31432"/>
                    <a:pt x="11144" y="35528"/>
                  </a:cubicBezTo>
                  <a:cubicBezTo>
                    <a:pt x="12106" y="39728"/>
                    <a:pt x="12106" y="44091"/>
                    <a:pt x="11144" y="48292"/>
                  </a:cubicBezTo>
                  <a:lnTo>
                    <a:pt x="9620" y="47720"/>
                  </a:lnTo>
                  <a:cubicBezTo>
                    <a:pt x="12559" y="39685"/>
                    <a:pt x="16292" y="31963"/>
                    <a:pt x="20764" y="24669"/>
                  </a:cubicBezTo>
                  <a:cubicBezTo>
                    <a:pt x="25013" y="17174"/>
                    <a:pt x="31030" y="10830"/>
                    <a:pt x="38291" y="6191"/>
                  </a:cubicBezTo>
                  <a:cubicBezTo>
                    <a:pt x="31502" y="11293"/>
                    <a:pt x="25883" y="17788"/>
                    <a:pt x="21813" y="25241"/>
                  </a:cubicBezTo>
                  <a:cubicBezTo>
                    <a:pt x="17559" y="32535"/>
                    <a:pt x="14019" y="40223"/>
                    <a:pt x="11240" y="48196"/>
                  </a:cubicBezTo>
                  <a:lnTo>
                    <a:pt x="9716" y="47625"/>
                  </a:lnTo>
                  <a:cubicBezTo>
                    <a:pt x="10576" y="43735"/>
                    <a:pt x="10576" y="39704"/>
                    <a:pt x="9716" y="35814"/>
                  </a:cubicBezTo>
                  <a:cubicBezTo>
                    <a:pt x="9144" y="31718"/>
                    <a:pt x="8096" y="27718"/>
                    <a:pt x="7144" y="23717"/>
                  </a:cubicBezTo>
                  <a:cubicBezTo>
                    <a:pt x="5048" y="15716"/>
                    <a:pt x="2572" y="7906"/>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4" name="Freeform: Shape 473">
              <a:extLst>
                <a:ext uri="{FF2B5EF4-FFF2-40B4-BE49-F238E27FC236}">
                  <a16:creationId xmlns="" xmlns:a16="http://schemas.microsoft.com/office/drawing/2014/main" id="{6832EA76-4158-7EF5-6941-9B8EFEA8A69F}"/>
                </a:ext>
              </a:extLst>
            </p:cNvPr>
            <p:cNvSpPr/>
            <p:nvPr/>
          </p:nvSpPr>
          <p:spPr>
            <a:xfrm>
              <a:off x="10487752" y="3386994"/>
              <a:ext cx="122939" cy="243458"/>
            </a:xfrm>
            <a:custGeom>
              <a:avLst/>
              <a:gdLst>
                <a:gd name="connsiteX0" fmla="*/ 113379 w 122939"/>
                <a:gd name="connsiteY0" fmla="*/ 243459 h 243458"/>
                <a:gd name="connsiteX1" fmla="*/ 88138 w 122939"/>
                <a:gd name="connsiteY1" fmla="*/ 103537 h 243458"/>
                <a:gd name="connsiteX2" fmla="*/ 29369 w 122939"/>
                <a:gd name="connsiteY2" fmla="*/ 0 h 243458"/>
                <a:gd name="connsiteX3" fmla="*/ 28131 w 122939"/>
                <a:gd name="connsiteY3" fmla="*/ 165354 h 243458"/>
                <a:gd name="connsiteX4" fmla="*/ 113379 w 122939"/>
                <a:gd name="connsiteY4" fmla="*/ 243459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9" h="243458">
                  <a:moveTo>
                    <a:pt x="113379" y="243459"/>
                  </a:moveTo>
                  <a:cubicBezTo>
                    <a:pt x="113379" y="243459"/>
                    <a:pt x="147002" y="153638"/>
                    <a:pt x="88138" y="103537"/>
                  </a:cubicBezTo>
                  <a:cubicBezTo>
                    <a:pt x="29274" y="53435"/>
                    <a:pt x="29369" y="0"/>
                    <a:pt x="29369" y="0"/>
                  </a:cubicBezTo>
                  <a:cubicBezTo>
                    <a:pt x="29369" y="0"/>
                    <a:pt x="-35878" y="128683"/>
                    <a:pt x="28131" y="165354"/>
                  </a:cubicBezTo>
                  <a:cubicBezTo>
                    <a:pt x="92138" y="202025"/>
                    <a:pt x="113379" y="243459"/>
                    <a:pt x="113379" y="243459"/>
                  </a:cubicBezTo>
                  <a:close/>
                </a:path>
              </a:pathLst>
            </a:custGeom>
            <a:solidFill>
              <a:srgbClr val="2EB27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5" name="Freeform: Shape 474">
              <a:extLst>
                <a:ext uri="{FF2B5EF4-FFF2-40B4-BE49-F238E27FC236}">
                  <a16:creationId xmlns="" xmlns:a16="http://schemas.microsoft.com/office/drawing/2014/main" id="{D49995AE-1811-ABB6-EF31-8014B04AF662}"/>
                </a:ext>
              </a:extLst>
            </p:cNvPr>
            <p:cNvSpPr/>
            <p:nvPr/>
          </p:nvSpPr>
          <p:spPr>
            <a:xfrm>
              <a:off x="10487491" y="3387566"/>
              <a:ext cx="115990" cy="242887"/>
            </a:xfrm>
            <a:custGeom>
              <a:avLst/>
              <a:gdLst>
                <a:gd name="connsiteX0" fmla="*/ 29440 w 115990"/>
                <a:gd name="connsiteY0" fmla="*/ 0 h 242887"/>
                <a:gd name="connsiteX1" fmla="*/ 106306 w 115990"/>
                <a:gd name="connsiteY1" fmla="*/ 202216 h 242887"/>
                <a:gd name="connsiteX2" fmla="*/ 115831 w 115990"/>
                <a:gd name="connsiteY2" fmla="*/ 234887 h 242887"/>
                <a:gd name="connsiteX3" fmla="*/ 113260 w 115990"/>
                <a:gd name="connsiteY3" fmla="*/ 242888 h 242887"/>
                <a:gd name="connsiteX4" fmla="*/ 27535 w 115990"/>
                <a:gd name="connsiteY4" fmla="*/ 164783 h 242887"/>
                <a:gd name="connsiteX5" fmla="*/ 29440 w 115990"/>
                <a:gd name="connsiteY5" fmla="*/ 0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90" h="242887">
                  <a:moveTo>
                    <a:pt x="29440" y="0"/>
                  </a:moveTo>
                  <a:cubicBezTo>
                    <a:pt x="5913" y="68390"/>
                    <a:pt x="64492" y="142113"/>
                    <a:pt x="106306" y="202216"/>
                  </a:cubicBezTo>
                  <a:cubicBezTo>
                    <a:pt x="113397" y="211562"/>
                    <a:pt x="116788" y="223195"/>
                    <a:pt x="115831" y="234887"/>
                  </a:cubicBezTo>
                  <a:cubicBezTo>
                    <a:pt x="114403" y="239935"/>
                    <a:pt x="113260" y="242888"/>
                    <a:pt x="113260" y="242888"/>
                  </a:cubicBezTo>
                  <a:cubicBezTo>
                    <a:pt x="113260" y="242888"/>
                    <a:pt x="92114" y="201454"/>
                    <a:pt x="27535" y="164783"/>
                  </a:cubicBezTo>
                  <a:cubicBezTo>
                    <a:pt x="-33426" y="129445"/>
                    <a:pt x="25249" y="8287"/>
                    <a:pt x="29440" y="0"/>
                  </a:cubicBezTo>
                  <a:close/>
                </a:path>
              </a:pathLst>
            </a:custGeom>
            <a:solidFill>
              <a:srgbClr val="2AA36E"/>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6" name="Freeform: Shape 475">
              <a:extLst>
                <a:ext uri="{FF2B5EF4-FFF2-40B4-BE49-F238E27FC236}">
                  <a16:creationId xmlns="" xmlns:a16="http://schemas.microsoft.com/office/drawing/2014/main" id="{DC6F5CCB-81A4-3600-F921-645B291B86F8}"/>
                </a:ext>
              </a:extLst>
            </p:cNvPr>
            <p:cNvSpPr/>
            <p:nvPr/>
          </p:nvSpPr>
          <p:spPr>
            <a:xfrm>
              <a:off x="10510874" y="3422046"/>
              <a:ext cx="90767" cy="208406"/>
            </a:xfrm>
            <a:custGeom>
              <a:avLst/>
              <a:gdLst>
                <a:gd name="connsiteX0" fmla="*/ 90257 w 90767"/>
                <a:gd name="connsiteY0" fmla="*/ 208407 h 208406"/>
                <a:gd name="connsiteX1" fmla="*/ 72826 w 90767"/>
                <a:gd name="connsiteY1" fmla="*/ 154591 h 208406"/>
                <a:gd name="connsiteX2" fmla="*/ 37680 w 90767"/>
                <a:gd name="connsiteY2" fmla="*/ 108299 h 208406"/>
                <a:gd name="connsiteX3" fmla="*/ 10248 w 90767"/>
                <a:gd name="connsiteY3" fmla="*/ 57150 h 208406"/>
                <a:gd name="connsiteX4" fmla="*/ 723 w 90767"/>
                <a:gd name="connsiteY4" fmla="*/ 0 h 208406"/>
                <a:gd name="connsiteX5" fmla="*/ 11581 w 90767"/>
                <a:gd name="connsiteY5" fmla="*/ 56102 h 208406"/>
                <a:gd name="connsiteX6" fmla="*/ 39585 w 90767"/>
                <a:gd name="connsiteY6" fmla="*/ 106680 h 208406"/>
                <a:gd name="connsiteX7" fmla="*/ 74065 w 90767"/>
                <a:gd name="connsiteY7" fmla="*/ 153352 h 208406"/>
                <a:gd name="connsiteX8" fmla="*/ 87401 w 90767"/>
                <a:gd name="connsiteY8" fmla="*/ 179260 h 208406"/>
                <a:gd name="connsiteX9" fmla="*/ 90258 w 90767"/>
                <a:gd name="connsiteY9" fmla="*/ 208407 h 2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67" h="208406">
                  <a:moveTo>
                    <a:pt x="90257" y="208407"/>
                  </a:moveTo>
                  <a:cubicBezTo>
                    <a:pt x="90989" y="188972"/>
                    <a:pt x="84814" y="169906"/>
                    <a:pt x="72826" y="154591"/>
                  </a:cubicBezTo>
                  <a:cubicBezTo>
                    <a:pt x="61873" y="138684"/>
                    <a:pt x="48443" y="124587"/>
                    <a:pt x="37680" y="108299"/>
                  </a:cubicBezTo>
                  <a:cubicBezTo>
                    <a:pt x="27125" y="92045"/>
                    <a:pt x="17949" y="74935"/>
                    <a:pt x="10248" y="57150"/>
                  </a:cubicBezTo>
                  <a:cubicBezTo>
                    <a:pt x="1704" y="39393"/>
                    <a:pt x="-1600" y="19568"/>
                    <a:pt x="723" y="0"/>
                  </a:cubicBezTo>
                  <a:cubicBezTo>
                    <a:pt x="-569" y="19325"/>
                    <a:pt x="3173" y="38655"/>
                    <a:pt x="11581" y="56102"/>
                  </a:cubicBezTo>
                  <a:cubicBezTo>
                    <a:pt x="19558" y="73679"/>
                    <a:pt x="28922" y="90592"/>
                    <a:pt x="39585" y="106680"/>
                  </a:cubicBezTo>
                  <a:cubicBezTo>
                    <a:pt x="49967" y="122872"/>
                    <a:pt x="63302" y="137160"/>
                    <a:pt x="74065" y="153352"/>
                  </a:cubicBezTo>
                  <a:cubicBezTo>
                    <a:pt x="79609" y="161377"/>
                    <a:pt x="84091" y="170085"/>
                    <a:pt x="87401" y="179260"/>
                  </a:cubicBezTo>
                  <a:cubicBezTo>
                    <a:pt x="90502" y="188644"/>
                    <a:pt x="91478" y="198600"/>
                    <a:pt x="90258" y="208407"/>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7" name="Freeform: Shape 476">
              <a:extLst>
                <a:ext uri="{FF2B5EF4-FFF2-40B4-BE49-F238E27FC236}">
                  <a16:creationId xmlns="" xmlns:a16="http://schemas.microsoft.com/office/drawing/2014/main" id="{6D03D5B4-2156-E4FB-ADE8-0165D76BC661}"/>
                </a:ext>
              </a:extLst>
            </p:cNvPr>
            <p:cNvSpPr/>
            <p:nvPr/>
          </p:nvSpPr>
          <p:spPr>
            <a:xfrm>
              <a:off x="10568937" y="3569398"/>
              <a:ext cx="34481" cy="32575"/>
            </a:xfrm>
            <a:custGeom>
              <a:avLst/>
              <a:gdLst>
                <a:gd name="connsiteX0" fmla="*/ 34481 w 34481"/>
                <a:gd name="connsiteY0" fmla="*/ 0 h 32575"/>
                <a:gd name="connsiteX1" fmla="*/ 29433 w 34481"/>
                <a:gd name="connsiteY1" fmla="*/ 14764 h 32575"/>
                <a:gd name="connsiteX2" fmla="*/ 28480 w 34481"/>
                <a:gd name="connsiteY2" fmla="*/ 30004 h 32575"/>
                <a:gd name="connsiteX3" fmla="*/ 29147 w 34481"/>
                <a:gd name="connsiteY3" fmla="*/ 32576 h 32575"/>
                <a:gd name="connsiteX4" fmla="*/ 27527 w 34481"/>
                <a:gd name="connsiteY4" fmla="*/ 30385 h 32575"/>
                <a:gd name="connsiteX5" fmla="*/ 0 w 34481"/>
                <a:gd name="connsiteY5" fmla="*/ 9144 h 32575"/>
                <a:gd name="connsiteX6" fmla="*/ 15621 w 34481"/>
                <a:gd name="connsiteY6" fmla="*/ 17335 h 32575"/>
                <a:gd name="connsiteX7" fmla="*/ 28385 w 34481"/>
                <a:gd name="connsiteY7" fmla="*/ 29813 h 32575"/>
                <a:gd name="connsiteX8" fmla="*/ 27432 w 34481"/>
                <a:gd name="connsiteY8" fmla="*/ 30290 h 32575"/>
                <a:gd name="connsiteX9" fmla="*/ 28766 w 34481"/>
                <a:gd name="connsiteY9" fmla="*/ 14574 h 32575"/>
                <a:gd name="connsiteX10" fmla="*/ 34480 w 34481"/>
                <a:gd name="connsiteY10"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81" h="32575">
                  <a:moveTo>
                    <a:pt x="34481" y="0"/>
                  </a:moveTo>
                  <a:cubicBezTo>
                    <a:pt x="32472" y="4804"/>
                    <a:pt x="30786" y="9736"/>
                    <a:pt x="29433" y="14764"/>
                  </a:cubicBezTo>
                  <a:cubicBezTo>
                    <a:pt x="27840" y="19683"/>
                    <a:pt x="27512" y="24924"/>
                    <a:pt x="28480" y="30004"/>
                  </a:cubicBezTo>
                  <a:lnTo>
                    <a:pt x="29147" y="32576"/>
                  </a:lnTo>
                  <a:lnTo>
                    <a:pt x="27527" y="30385"/>
                  </a:lnTo>
                  <a:cubicBezTo>
                    <a:pt x="20353" y="21033"/>
                    <a:pt x="10866" y="13712"/>
                    <a:pt x="0" y="9144"/>
                  </a:cubicBezTo>
                  <a:cubicBezTo>
                    <a:pt x="5643" y="10948"/>
                    <a:pt x="10928" y="13719"/>
                    <a:pt x="15621" y="17335"/>
                  </a:cubicBezTo>
                  <a:cubicBezTo>
                    <a:pt x="20421" y="20898"/>
                    <a:pt x="24715" y="25095"/>
                    <a:pt x="28385" y="29813"/>
                  </a:cubicBezTo>
                  <a:lnTo>
                    <a:pt x="27432" y="30290"/>
                  </a:lnTo>
                  <a:cubicBezTo>
                    <a:pt x="26486" y="25025"/>
                    <a:pt x="26945" y="19603"/>
                    <a:pt x="28766" y="14574"/>
                  </a:cubicBezTo>
                  <a:cubicBezTo>
                    <a:pt x="30189" y="9540"/>
                    <a:pt x="32103" y="4659"/>
                    <a:pt x="3448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8" name="Freeform: Shape 477">
              <a:extLst>
                <a:ext uri="{FF2B5EF4-FFF2-40B4-BE49-F238E27FC236}">
                  <a16:creationId xmlns="" xmlns:a16="http://schemas.microsoft.com/office/drawing/2014/main" id="{5ADC3A99-90E7-8D3F-AA12-337A18F09D61}"/>
                </a:ext>
              </a:extLst>
            </p:cNvPr>
            <p:cNvSpPr/>
            <p:nvPr/>
          </p:nvSpPr>
          <p:spPr>
            <a:xfrm>
              <a:off x="10532076" y="3532727"/>
              <a:ext cx="53244" cy="35909"/>
            </a:xfrm>
            <a:custGeom>
              <a:avLst/>
              <a:gdLst>
                <a:gd name="connsiteX0" fmla="*/ 53244 w 53244"/>
                <a:gd name="connsiteY0" fmla="*/ 0 h 35909"/>
                <a:gd name="connsiteX1" fmla="*/ 48196 w 53244"/>
                <a:gd name="connsiteY1" fmla="*/ 17241 h 35909"/>
                <a:gd name="connsiteX2" fmla="*/ 46672 w 53244"/>
                <a:gd name="connsiteY2" fmla="*/ 34862 h 35909"/>
                <a:gd name="connsiteX3" fmla="*/ 46672 w 53244"/>
                <a:gd name="connsiteY3" fmla="*/ 35909 h 35909"/>
                <a:gd name="connsiteX4" fmla="*/ 45720 w 53244"/>
                <a:gd name="connsiteY4" fmla="*/ 35338 h 35909"/>
                <a:gd name="connsiteX5" fmla="*/ 23717 w 53244"/>
                <a:gd name="connsiteY5" fmla="*/ 22289 h 35909"/>
                <a:gd name="connsiteX6" fmla="*/ 0 w 53244"/>
                <a:gd name="connsiteY6" fmla="*/ 12764 h 35909"/>
                <a:gd name="connsiteX7" fmla="*/ 24099 w 53244"/>
                <a:gd name="connsiteY7" fmla="*/ 21717 h 35909"/>
                <a:gd name="connsiteX8" fmla="*/ 46292 w 53244"/>
                <a:gd name="connsiteY8" fmla="*/ 34671 h 35909"/>
                <a:gd name="connsiteX9" fmla="*/ 45529 w 53244"/>
                <a:gd name="connsiteY9" fmla="*/ 35147 h 35909"/>
                <a:gd name="connsiteX10" fmla="*/ 47434 w 53244"/>
                <a:gd name="connsiteY10" fmla="*/ 17240 h 35909"/>
                <a:gd name="connsiteX11" fmla="*/ 53244 w 53244"/>
                <a:gd name="connsiteY11" fmla="*/ 0 h 3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44" h="35909">
                  <a:moveTo>
                    <a:pt x="53244" y="0"/>
                  </a:moveTo>
                  <a:cubicBezTo>
                    <a:pt x="51244" y="5715"/>
                    <a:pt x="49625" y="11430"/>
                    <a:pt x="48196" y="17241"/>
                  </a:cubicBezTo>
                  <a:cubicBezTo>
                    <a:pt x="46698" y="22986"/>
                    <a:pt x="46183" y="28944"/>
                    <a:pt x="46672" y="34862"/>
                  </a:cubicBezTo>
                  <a:lnTo>
                    <a:pt x="46672" y="35909"/>
                  </a:lnTo>
                  <a:lnTo>
                    <a:pt x="45720" y="35338"/>
                  </a:lnTo>
                  <a:cubicBezTo>
                    <a:pt x="38576" y="30671"/>
                    <a:pt x="31242" y="25813"/>
                    <a:pt x="23717" y="22289"/>
                  </a:cubicBezTo>
                  <a:cubicBezTo>
                    <a:pt x="16175" y="18274"/>
                    <a:pt x="8224" y="15081"/>
                    <a:pt x="0" y="12764"/>
                  </a:cubicBezTo>
                  <a:cubicBezTo>
                    <a:pt x="8387" y="14691"/>
                    <a:pt x="16487" y="17701"/>
                    <a:pt x="24099" y="21717"/>
                  </a:cubicBezTo>
                  <a:cubicBezTo>
                    <a:pt x="31768" y="25551"/>
                    <a:pt x="39182" y="29878"/>
                    <a:pt x="46292" y="34671"/>
                  </a:cubicBezTo>
                  <a:lnTo>
                    <a:pt x="45529" y="35147"/>
                  </a:lnTo>
                  <a:cubicBezTo>
                    <a:pt x="45202" y="29115"/>
                    <a:pt x="45845" y="23069"/>
                    <a:pt x="47434" y="17240"/>
                  </a:cubicBezTo>
                  <a:cubicBezTo>
                    <a:pt x="48930" y="11354"/>
                    <a:pt x="50872" y="5591"/>
                    <a:pt x="53244"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79" name="Freeform: Shape 478">
              <a:extLst>
                <a:ext uri="{FF2B5EF4-FFF2-40B4-BE49-F238E27FC236}">
                  <a16:creationId xmlns="" xmlns:a16="http://schemas.microsoft.com/office/drawing/2014/main" id="{2F50CC5E-C545-04C1-036F-883C5087EF77}"/>
                </a:ext>
              </a:extLst>
            </p:cNvPr>
            <p:cNvSpPr/>
            <p:nvPr/>
          </p:nvSpPr>
          <p:spPr>
            <a:xfrm>
              <a:off x="10510358" y="3500627"/>
              <a:ext cx="51625" cy="40005"/>
            </a:xfrm>
            <a:custGeom>
              <a:avLst/>
              <a:gdLst>
                <a:gd name="connsiteX0" fmla="*/ 51626 w 51625"/>
                <a:gd name="connsiteY0" fmla="*/ 0 h 40005"/>
                <a:gd name="connsiteX1" fmla="*/ 45625 w 51625"/>
                <a:gd name="connsiteY1" fmla="*/ 19050 h 40005"/>
                <a:gd name="connsiteX2" fmla="*/ 44101 w 51625"/>
                <a:gd name="connsiteY2" fmla="*/ 28575 h 40005"/>
                <a:gd name="connsiteX3" fmla="*/ 45530 w 51625"/>
                <a:gd name="connsiteY3" fmla="*/ 38100 h 40005"/>
                <a:gd name="connsiteX4" fmla="*/ 46578 w 51625"/>
                <a:gd name="connsiteY4" fmla="*/ 40005 h 40005"/>
                <a:gd name="connsiteX5" fmla="*/ 44768 w 51625"/>
                <a:gd name="connsiteY5" fmla="*/ 38671 h 40005"/>
                <a:gd name="connsiteX6" fmla="*/ 23527 w 51625"/>
                <a:gd name="connsiteY6" fmla="*/ 24003 h 40005"/>
                <a:gd name="connsiteX7" fmla="*/ 12192 w 51625"/>
                <a:gd name="connsiteY7" fmla="*/ 17907 h 40005"/>
                <a:gd name="connsiteX8" fmla="*/ 0 w 51625"/>
                <a:gd name="connsiteY8" fmla="*/ 13716 h 40005"/>
                <a:gd name="connsiteX9" fmla="*/ 23908 w 51625"/>
                <a:gd name="connsiteY9" fmla="*/ 23241 h 40005"/>
                <a:gd name="connsiteX10" fmla="*/ 45434 w 51625"/>
                <a:gd name="connsiteY10" fmla="*/ 37814 h 40005"/>
                <a:gd name="connsiteX11" fmla="*/ 44673 w 51625"/>
                <a:gd name="connsiteY11" fmla="*/ 38481 h 40005"/>
                <a:gd name="connsiteX12" fmla="*/ 43244 w 51625"/>
                <a:gd name="connsiteY12" fmla="*/ 28956 h 40005"/>
                <a:gd name="connsiteX13" fmla="*/ 44863 w 51625"/>
                <a:gd name="connsiteY13" fmla="*/ 19431 h 40005"/>
                <a:gd name="connsiteX14" fmla="*/ 51626 w 51625"/>
                <a:gd name="connsiteY14" fmla="*/ 0 h 4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25" h="40005">
                  <a:moveTo>
                    <a:pt x="51626" y="0"/>
                  </a:moveTo>
                  <a:cubicBezTo>
                    <a:pt x="49147" y="6189"/>
                    <a:pt x="47141" y="12557"/>
                    <a:pt x="45625" y="19050"/>
                  </a:cubicBezTo>
                  <a:cubicBezTo>
                    <a:pt x="44837" y="22174"/>
                    <a:pt x="44328" y="25361"/>
                    <a:pt x="44101" y="28575"/>
                  </a:cubicBezTo>
                  <a:cubicBezTo>
                    <a:pt x="43723" y="31820"/>
                    <a:pt x="44216" y="35108"/>
                    <a:pt x="45530" y="38100"/>
                  </a:cubicBezTo>
                  <a:lnTo>
                    <a:pt x="46578" y="40005"/>
                  </a:lnTo>
                  <a:lnTo>
                    <a:pt x="44768" y="38671"/>
                  </a:lnTo>
                  <a:cubicBezTo>
                    <a:pt x="37910" y="33623"/>
                    <a:pt x="30861" y="28480"/>
                    <a:pt x="23527" y="24003"/>
                  </a:cubicBezTo>
                  <a:cubicBezTo>
                    <a:pt x="19863" y="21765"/>
                    <a:pt x="16079" y="19730"/>
                    <a:pt x="12192" y="17907"/>
                  </a:cubicBezTo>
                  <a:cubicBezTo>
                    <a:pt x="8362" y="15906"/>
                    <a:pt x="4251" y="14493"/>
                    <a:pt x="0" y="13716"/>
                  </a:cubicBezTo>
                  <a:cubicBezTo>
                    <a:pt x="8529" y="15252"/>
                    <a:pt x="16659" y="18492"/>
                    <a:pt x="23908" y="23241"/>
                  </a:cubicBezTo>
                  <a:cubicBezTo>
                    <a:pt x="31387" y="27634"/>
                    <a:pt x="38577" y="32502"/>
                    <a:pt x="45434" y="37814"/>
                  </a:cubicBezTo>
                  <a:lnTo>
                    <a:pt x="44673" y="38481"/>
                  </a:lnTo>
                  <a:cubicBezTo>
                    <a:pt x="43417" y="35473"/>
                    <a:pt x="42926" y="32200"/>
                    <a:pt x="43244" y="28956"/>
                  </a:cubicBezTo>
                  <a:cubicBezTo>
                    <a:pt x="43560" y="25747"/>
                    <a:pt x="44101" y="22564"/>
                    <a:pt x="44863" y="19431"/>
                  </a:cubicBezTo>
                  <a:cubicBezTo>
                    <a:pt x="46484" y="12751"/>
                    <a:pt x="48749" y="6244"/>
                    <a:pt x="51626"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0" name="Freeform: Shape 479">
              <a:extLst>
                <a:ext uri="{FF2B5EF4-FFF2-40B4-BE49-F238E27FC236}">
                  <a16:creationId xmlns="" xmlns:a16="http://schemas.microsoft.com/office/drawing/2014/main" id="{7A15AE9B-C68F-2AFF-425D-40853C5ECCB7}"/>
                </a:ext>
              </a:extLst>
            </p:cNvPr>
            <p:cNvSpPr/>
            <p:nvPr/>
          </p:nvSpPr>
          <p:spPr>
            <a:xfrm>
              <a:off x="10499310" y="3470052"/>
              <a:ext cx="41528" cy="36194"/>
            </a:xfrm>
            <a:custGeom>
              <a:avLst/>
              <a:gdLst>
                <a:gd name="connsiteX0" fmla="*/ 41529 w 41528"/>
                <a:gd name="connsiteY0" fmla="*/ 0 h 36194"/>
                <a:gd name="connsiteX1" fmla="*/ 37623 w 41528"/>
                <a:gd name="connsiteY1" fmla="*/ 17336 h 36194"/>
                <a:gd name="connsiteX2" fmla="*/ 35814 w 41528"/>
                <a:gd name="connsiteY2" fmla="*/ 34766 h 36194"/>
                <a:gd name="connsiteX3" fmla="*/ 35814 w 41528"/>
                <a:gd name="connsiteY3" fmla="*/ 36195 h 36194"/>
                <a:gd name="connsiteX4" fmla="*/ 34766 w 41528"/>
                <a:gd name="connsiteY4" fmla="*/ 35243 h 36194"/>
                <a:gd name="connsiteX5" fmla="*/ 18383 w 41528"/>
                <a:gd name="connsiteY5" fmla="*/ 20384 h 36194"/>
                <a:gd name="connsiteX6" fmla="*/ 9525 w 41528"/>
                <a:gd name="connsiteY6" fmla="*/ 13811 h 36194"/>
                <a:gd name="connsiteX7" fmla="*/ 0 w 41528"/>
                <a:gd name="connsiteY7" fmla="*/ 9049 h 36194"/>
                <a:gd name="connsiteX8" fmla="*/ 10192 w 41528"/>
                <a:gd name="connsiteY8" fmla="*/ 13240 h 36194"/>
                <a:gd name="connsiteX9" fmla="*/ 19145 w 41528"/>
                <a:gd name="connsiteY9" fmla="*/ 19812 h 36194"/>
                <a:gd name="connsiteX10" fmla="*/ 35814 w 41528"/>
                <a:gd name="connsiteY10" fmla="*/ 34481 h 36194"/>
                <a:gd name="connsiteX11" fmla="*/ 34957 w 41528"/>
                <a:gd name="connsiteY11" fmla="*/ 34957 h 36194"/>
                <a:gd name="connsiteX12" fmla="*/ 37052 w 41528"/>
                <a:gd name="connsiteY12" fmla="*/ 17241 h 36194"/>
                <a:gd name="connsiteX13" fmla="*/ 41529 w 41528"/>
                <a:gd name="connsiteY13" fmla="*/ 0 h 3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28" h="36194">
                  <a:moveTo>
                    <a:pt x="41529" y="0"/>
                  </a:moveTo>
                  <a:cubicBezTo>
                    <a:pt x="40100" y="5810"/>
                    <a:pt x="38862" y="11525"/>
                    <a:pt x="37623" y="17336"/>
                  </a:cubicBezTo>
                  <a:cubicBezTo>
                    <a:pt x="36274" y="23044"/>
                    <a:pt x="35666" y="28903"/>
                    <a:pt x="35814" y="34766"/>
                  </a:cubicBezTo>
                  <a:lnTo>
                    <a:pt x="35814" y="36195"/>
                  </a:lnTo>
                  <a:lnTo>
                    <a:pt x="34766" y="35243"/>
                  </a:lnTo>
                  <a:cubicBezTo>
                    <a:pt x="29432" y="30194"/>
                    <a:pt x="24098" y="25051"/>
                    <a:pt x="18383" y="20384"/>
                  </a:cubicBezTo>
                  <a:cubicBezTo>
                    <a:pt x="15552" y="18034"/>
                    <a:pt x="12595" y="15840"/>
                    <a:pt x="9525" y="13811"/>
                  </a:cubicBezTo>
                  <a:cubicBezTo>
                    <a:pt x="6689" y="11621"/>
                    <a:pt x="3454" y="10003"/>
                    <a:pt x="0" y="9049"/>
                  </a:cubicBezTo>
                  <a:cubicBezTo>
                    <a:pt x="3637" y="9771"/>
                    <a:pt x="7098" y="11195"/>
                    <a:pt x="10192" y="13240"/>
                  </a:cubicBezTo>
                  <a:cubicBezTo>
                    <a:pt x="13335" y="15335"/>
                    <a:pt x="16287" y="17526"/>
                    <a:pt x="19145" y="19812"/>
                  </a:cubicBezTo>
                  <a:cubicBezTo>
                    <a:pt x="24986" y="24368"/>
                    <a:pt x="30552" y="29266"/>
                    <a:pt x="35814" y="34481"/>
                  </a:cubicBezTo>
                  <a:lnTo>
                    <a:pt x="34957" y="34957"/>
                  </a:lnTo>
                  <a:cubicBezTo>
                    <a:pt x="34831" y="28983"/>
                    <a:pt x="35536" y="23020"/>
                    <a:pt x="37052" y="17241"/>
                  </a:cubicBezTo>
                  <a:cubicBezTo>
                    <a:pt x="38195" y="11430"/>
                    <a:pt x="39719" y="5715"/>
                    <a:pt x="41529"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1" name="Freeform: Shape 480">
              <a:extLst>
                <a:ext uri="{FF2B5EF4-FFF2-40B4-BE49-F238E27FC236}">
                  <a16:creationId xmlns="" xmlns:a16="http://schemas.microsoft.com/office/drawing/2014/main" id="{791AA779-CB85-617A-EA67-AF9C2033AB1C}"/>
                </a:ext>
              </a:extLst>
            </p:cNvPr>
            <p:cNvSpPr/>
            <p:nvPr/>
          </p:nvSpPr>
          <p:spPr>
            <a:xfrm>
              <a:off x="10501214" y="3442811"/>
              <a:ext cx="26479" cy="33146"/>
            </a:xfrm>
            <a:custGeom>
              <a:avLst/>
              <a:gdLst>
                <a:gd name="connsiteX0" fmla="*/ 26480 w 26479"/>
                <a:gd name="connsiteY0" fmla="*/ 0 h 33146"/>
                <a:gd name="connsiteX1" fmla="*/ 21527 w 26479"/>
                <a:gd name="connsiteY1" fmla="*/ 16288 h 33146"/>
                <a:gd name="connsiteX2" fmla="*/ 19717 w 26479"/>
                <a:gd name="connsiteY2" fmla="*/ 24575 h 33146"/>
                <a:gd name="connsiteX3" fmla="*/ 19717 w 26479"/>
                <a:gd name="connsiteY3" fmla="*/ 32671 h 33146"/>
                <a:gd name="connsiteX4" fmla="*/ 18669 w 26479"/>
                <a:gd name="connsiteY4" fmla="*/ 33147 h 33146"/>
                <a:gd name="connsiteX5" fmla="*/ 11335 w 26479"/>
                <a:gd name="connsiteY5" fmla="*/ 17335 h 33146"/>
                <a:gd name="connsiteX6" fmla="*/ 0 w 26479"/>
                <a:gd name="connsiteY6" fmla="*/ 4286 h 33146"/>
                <a:gd name="connsiteX7" fmla="*/ 12002 w 26479"/>
                <a:gd name="connsiteY7" fmla="*/ 16954 h 33146"/>
                <a:gd name="connsiteX8" fmla="*/ 19717 w 26479"/>
                <a:gd name="connsiteY8" fmla="*/ 32766 h 33146"/>
                <a:gd name="connsiteX9" fmla="*/ 18669 w 26479"/>
                <a:gd name="connsiteY9" fmla="*/ 32766 h 33146"/>
                <a:gd name="connsiteX10" fmla="*/ 18669 w 26479"/>
                <a:gd name="connsiteY10" fmla="*/ 24003 h 33146"/>
                <a:gd name="connsiteX11" fmla="*/ 20670 w 26479"/>
                <a:gd name="connsiteY11" fmla="*/ 15716 h 33146"/>
                <a:gd name="connsiteX12" fmla="*/ 26480 w 26479"/>
                <a:gd name="connsiteY12" fmla="*/ 0 h 3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79" h="33146">
                  <a:moveTo>
                    <a:pt x="26480" y="0"/>
                  </a:moveTo>
                  <a:cubicBezTo>
                    <a:pt x="24670" y="5334"/>
                    <a:pt x="22956" y="10858"/>
                    <a:pt x="21527" y="16288"/>
                  </a:cubicBezTo>
                  <a:cubicBezTo>
                    <a:pt x="20742" y="19007"/>
                    <a:pt x="20138" y="21776"/>
                    <a:pt x="19717" y="24575"/>
                  </a:cubicBezTo>
                  <a:cubicBezTo>
                    <a:pt x="19095" y="27237"/>
                    <a:pt x="19095" y="30008"/>
                    <a:pt x="19717" y="32671"/>
                  </a:cubicBezTo>
                  <a:lnTo>
                    <a:pt x="18669" y="33147"/>
                  </a:lnTo>
                  <a:cubicBezTo>
                    <a:pt x="16713" y="27663"/>
                    <a:pt x="14258" y="22371"/>
                    <a:pt x="11335" y="17335"/>
                  </a:cubicBezTo>
                  <a:cubicBezTo>
                    <a:pt x="8545" y="12217"/>
                    <a:pt x="4678" y="7765"/>
                    <a:pt x="0" y="4286"/>
                  </a:cubicBezTo>
                  <a:cubicBezTo>
                    <a:pt x="4989" y="7449"/>
                    <a:pt x="9113" y="11802"/>
                    <a:pt x="12002" y="16954"/>
                  </a:cubicBezTo>
                  <a:cubicBezTo>
                    <a:pt x="15065" y="21971"/>
                    <a:pt x="17648" y="27265"/>
                    <a:pt x="19717" y="32766"/>
                  </a:cubicBezTo>
                  <a:lnTo>
                    <a:pt x="18669" y="32766"/>
                  </a:lnTo>
                  <a:cubicBezTo>
                    <a:pt x="17988" y="29885"/>
                    <a:pt x="17988" y="26884"/>
                    <a:pt x="18669" y="24003"/>
                  </a:cubicBezTo>
                  <a:cubicBezTo>
                    <a:pt x="18669" y="21241"/>
                    <a:pt x="19908" y="18479"/>
                    <a:pt x="20670" y="15716"/>
                  </a:cubicBezTo>
                  <a:cubicBezTo>
                    <a:pt x="22278" y="10362"/>
                    <a:pt x="24218" y="5113"/>
                    <a:pt x="2648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2" name="Freeform: Shape 481">
              <a:extLst>
                <a:ext uri="{FF2B5EF4-FFF2-40B4-BE49-F238E27FC236}">
                  <a16:creationId xmlns="" xmlns:a16="http://schemas.microsoft.com/office/drawing/2014/main" id="{D75B9C1F-53FA-82EA-85A0-0F080AFB8E13}"/>
                </a:ext>
              </a:extLst>
            </p:cNvPr>
            <p:cNvSpPr/>
            <p:nvPr/>
          </p:nvSpPr>
          <p:spPr>
            <a:xfrm>
              <a:off x="10470798" y="3722084"/>
              <a:ext cx="122844" cy="243363"/>
            </a:xfrm>
            <a:custGeom>
              <a:avLst/>
              <a:gdLst>
                <a:gd name="connsiteX0" fmla="*/ 113284 w 122844"/>
                <a:gd name="connsiteY0" fmla="*/ 243364 h 243363"/>
                <a:gd name="connsiteX1" fmla="*/ 88042 w 122844"/>
                <a:gd name="connsiteY1" fmla="*/ 103537 h 243363"/>
                <a:gd name="connsiteX2" fmla="*/ 29369 w 122844"/>
                <a:gd name="connsiteY2" fmla="*/ 0 h 243363"/>
                <a:gd name="connsiteX3" fmla="*/ 28130 w 122844"/>
                <a:gd name="connsiteY3" fmla="*/ 165354 h 243363"/>
                <a:gd name="connsiteX4" fmla="*/ 113284 w 122844"/>
                <a:gd name="connsiteY4" fmla="*/ 243364 h 24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4" h="243363">
                  <a:moveTo>
                    <a:pt x="113284" y="243364"/>
                  </a:moveTo>
                  <a:cubicBezTo>
                    <a:pt x="113284" y="243364"/>
                    <a:pt x="146907" y="153543"/>
                    <a:pt x="88042" y="103537"/>
                  </a:cubicBezTo>
                  <a:cubicBezTo>
                    <a:pt x="29178" y="53531"/>
                    <a:pt x="29369" y="0"/>
                    <a:pt x="29369" y="0"/>
                  </a:cubicBezTo>
                  <a:cubicBezTo>
                    <a:pt x="29369" y="0"/>
                    <a:pt x="-35877" y="128683"/>
                    <a:pt x="28130" y="165354"/>
                  </a:cubicBezTo>
                  <a:cubicBezTo>
                    <a:pt x="92139" y="202025"/>
                    <a:pt x="113284" y="243364"/>
                    <a:pt x="113284" y="243364"/>
                  </a:cubicBezTo>
                  <a:close/>
                </a:path>
              </a:pathLst>
            </a:custGeom>
            <a:solidFill>
              <a:srgbClr val="2EB27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3" name="Freeform: Shape 482">
              <a:extLst>
                <a:ext uri="{FF2B5EF4-FFF2-40B4-BE49-F238E27FC236}">
                  <a16:creationId xmlns="" xmlns:a16="http://schemas.microsoft.com/office/drawing/2014/main" id="{31891E4D-36A4-F4D8-12AE-EEDEDAFDF5DA}"/>
                </a:ext>
              </a:extLst>
            </p:cNvPr>
            <p:cNvSpPr/>
            <p:nvPr/>
          </p:nvSpPr>
          <p:spPr>
            <a:xfrm>
              <a:off x="10470694" y="3722560"/>
              <a:ext cx="116023" cy="242887"/>
            </a:xfrm>
            <a:custGeom>
              <a:avLst/>
              <a:gdLst>
                <a:gd name="connsiteX0" fmla="*/ 29472 w 116023"/>
                <a:gd name="connsiteY0" fmla="*/ 0 h 242887"/>
                <a:gd name="connsiteX1" fmla="*/ 106339 w 116023"/>
                <a:gd name="connsiteY1" fmla="*/ 202216 h 242887"/>
                <a:gd name="connsiteX2" fmla="*/ 115864 w 116023"/>
                <a:gd name="connsiteY2" fmla="*/ 234886 h 242887"/>
                <a:gd name="connsiteX3" fmla="*/ 113292 w 116023"/>
                <a:gd name="connsiteY3" fmla="*/ 242888 h 242887"/>
                <a:gd name="connsiteX4" fmla="*/ 28043 w 116023"/>
                <a:gd name="connsiteY4" fmla="*/ 164878 h 242887"/>
                <a:gd name="connsiteX5" fmla="*/ 29472 w 116023"/>
                <a:gd name="connsiteY5" fmla="*/ 0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23" h="242887">
                  <a:moveTo>
                    <a:pt x="29472" y="0"/>
                  </a:moveTo>
                  <a:cubicBezTo>
                    <a:pt x="5946" y="68485"/>
                    <a:pt x="64524" y="142113"/>
                    <a:pt x="106339" y="202216"/>
                  </a:cubicBezTo>
                  <a:cubicBezTo>
                    <a:pt x="113429" y="211561"/>
                    <a:pt x="116821" y="223195"/>
                    <a:pt x="115864" y="234886"/>
                  </a:cubicBezTo>
                  <a:cubicBezTo>
                    <a:pt x="114435" y="239935"/>
                    <a:pt x="113292" y="242888"/>
                    <a:pt x="113292" y="242888"/>
                  </a:cubicBezTo>
                  <a:cubicBezTo>
                    <a:pt x="113292" y="242888"/>
                    <a:pt x="92147" y="201549"/>
                    <a:pt x="28043" y="164878"/>
                  </a:cubicBezTo>
                  <a:cubicBezTo>
                    <a:pt x="-33678" y="129445"/>
                    <a:pt x="25091" y="8382"/>
                    <a:pt x="29472" y="0"/>
                  </a:cubicBezTo>
                  <a:close/>
                </a:path>
              </a:pathLst>
            </a:custGeom>
            <a:solidFill>
              <a:srgbClr val="2AA36E"/>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4" name="Freeform: Shape 483">
              <a:extLst>
                <a:ext uri="{FF2B5EF4-FFF2-40B4-BE49-F238E27FC236}">
                  <a16:creationId xmlns="" xmlns:a16="http://schemas.microsoft.com/office/drawing/2014/main" id="{CBFFE4BD-0F50-3E82-6C4D-EC3AAE041A43}"/>
                </a:ext>
              </a:extLst>
            </p:cNvPr>
            <p:cNvSpPr/>
            <p:nvPr/>
          </p:nvSpPr>
          <p:spPr>
            <a:xfrm>
              <a:off x="10493881" y="3757517"/>
              <a:ext cx="90676" cy="207930"/>
            </a:xfrm>
            <a:custGeom>
              <a:avLst/>
              <a:gdLst>
                <a:gd name="connsiteX0" fmla="*/ 90201 w 90676"/>
                <a:gd name="connsiteY0" fmla="*/ 207931 h 207930"/>
                <a:gd name="connsiteX1" fmla="*/ 72770 w 90676"/>
                <a:gd name="connsiteY1" fmla="*/ 154115 h 207930"/>
                <a:gd name="connsiteX2" fmla="*/ 37623 w 90676"/>
                <a:gd name="connsiteY2" fmla="*/ 107918 h 207930"/>
                <a:gd name="connsiteX3" fmla="*/ 10190 w 90676"/>
                <a:gd name="connsiteY3" fmla="*/ 56674 h 207930"/>
                <a:gd name="connsiteX4" fmla="*/ 665 w 90676"/>
                <a:gd name="connsiteY4" fmla="*/ 0 h 207930"/>
                <a:gd name="connsiteX5" fmla="*/ 11524 w 90676"/>
                <a:gd name="connsiteY5" fmla="*/ 56102 h 207930"/>
                <a:gd name="connsiteX6" fmla="*/ 39528 w 90676"/>
                <a:gd name="connsiteY6" fmla="*/ 106680 h 207930"/>
                <a:gd name="connsiteX7" fmla="*/ 74008 w 90676"/>
                <a:gd name="connsiteY7" fmla="*/ 153257 h 207930"/>
                <a:gd name="connsiteX8" fmla="*/ 87343 w 90676"/>
                <a:gd name="connsiteY8" fmla="*/ 179165 h 207930"/>
                <a:gd name="connsiteX9" fmla="*/ 90201 w 90676"/>
                <a:gd name="connsiteY9" fmla="*/ 207931 h 20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76" h="207930">
                  <a:moveTo>
                    <a:pt x="90201" y="207931"/>
                  </a:moveTo>
                  <a:cubicBezTo>
                    <a:pt x="90924" y="188497"/>
                    <a:pt x="84749" y="169434"/>
                    <a:pt x="72770" y="154115"/>
                  </a:cubicBezTo>
                  <a:cubicBezTo>
                    <a:pt x="61816" y="138208"/>
                    <a:pt x="48481" y="124206"/>
                    <a:pt x="37623" y="107918"/>
                  </a:cubicBezTo>
                  <a:cubicBezTo>
                    <a:pt x="27123" y="91598"/>
                    <a:pt x="17949" y="74462"/>
                    <a:pt x="10190" y="56674"/>
                  </a:cubicBezTo>
                  <a:cubicBezTo>
                    <a:pt x="1761" y="39051"/>
                    <a:pt x="-1540" y="19411"/>
                    <a:pt x="665" y="0"/>
                  </a:cubicBezTo>
                  <a:cubicBezTo>
                    <a:pt x="-618" y="19324"/>
                    <a:pt x="3123" y="38652"/>
                    <a:pt x="11524" y="56102"/>
                  </a:cubicBezTo>
                  <a:cubicBezTo>
                    <a:pt x="19500" y="73679"/>
                    <a:pt x="28864" y="90592"/>
                    <a:pt x="39528" y="106680"/>
                  </a:cubicBezTo>
                  <a:cubicBezTo>
                    <a:pt x="50005" y="122873"/>
                    <a:pt x="63245" y="137160"/>
                    <a:pt x="74008" y="153257"/>
                  </a:cubicBezTo>
                  <a:cubicBezTo>
                    <a:pt x="79570" y="161271"/>
                    <a:pt x="84053" y="169982"/>
                    <a:pt x="87343" y="179165"/>
                  </a:cubicBezTo>
                  <a:cubicBezTo>
                    <a:pt x="90388" y="188429"/>
                    <a:pt x="91363" y="198249"/>
                    <a:pt x="90201" y="207931"/>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5" name="Freeform: Shape 484">
              <a:extLst>
                <a:ext uri="{FF2B5EF4-FFF2-40B4-BE49-F238E27FC236}">
                  <a16:creationId xmlns="" xmlns:a16="http://schemas.microsoft.com/office/drawing/2014/main" id="{93BAB5B9-6812-DB21-4BBE-B5C5AB85A057}"/>
                </a:ext>
              </a:extLst>
            </p:cNvPr>
            <p:cNvSpPr/>
            <p:nvPr/>
          </p:nvSpPr>
          <p:spPr>
            <a:xfrm>
              <a:off x="10551887" y="3904487"/>
              <a:ext cx="34575" cy="32575"/>
            </a:xfrm>
            <a:custGeom>
              <a:avLst/>
              <a:gdLst>
                <a:gd name="connsiteX0" fmla="*/ 34576 w 34575"/>
                <a:gd name="connsiteY0" fmla="*/ 0 h 32575"/>
                <a:gd name="connsiteX1" fmla="*/ 29433 w 34575"/>
                <a:gd name="connsiteY1" fmla="*/ 14764 h 32575"/>
                <a:gd name="connsiteX2" fmla="*/ 28480 w 34575"/>
                <a:gd name="connsiteY2" fmla="*/ 29909 h 32575"/>
                <a:gd name="connsiteX3" fmla="*/ 29146 w 34575"/>
                <a:gd name="connsiteY3" fmla="*/ 32576 h 32575"/>
                <a:gd name="connsiteX4" fmla="*/ 27527 w 34575"/>
                <a:gd name="connsiteY4" fmla="*/ 30385 h 32575"/>
                <a:gd name="connsiteX5" fmla="*/ 0 w 34575"/>
                <a:gd name="connsiteY5" fmla="*/ 9049 h 32575"/>
                <a:gd name="connsiteX6" fmla="*/ 15621 w 34575"/>
                <a:gd name="connsiteY6" fmla="*/ 17336 h 32575"/>
                <a:gd name="connsiteX7" fmla="*/ 28385 w 34575"/>
                <a:gd name="connsiteY7" fmla="*/ 29813 h 32575"/>
                <a:gd name="connsiteX8" fmla="*/ 27432 w 34575"/>
                <a:gd name="connsiteY8" fmla="*/ 29813 h 32575"/>
                <a:gd name="connsiteX9" fmla="*/ 28766 w 34575"/>
                <a:gd name="connsiteY9" fmla="*/ 14192 h 32575"/>
                <a:gd name="connsiteX10" fmla="*/ 34576 w 34575"/>
                <a:gd name="connsiteY10"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75" h="32575">
                  <a:moveTo>
                    <a:pt x="34576" y="0"/>
                  </a:moveTo>
                  <a:cubicBezTo>
                    <a:pt x="32480" y="4780"/>
                    <a:pt x="30760" y="9717"/>
                    <a:pt x="29433" y="14764"/>
                  </a:cubicBezTo>
                  <a:cubicBezTo>
                    <a:pt x="27843" y="19651"/>
                    <a:pt x="27516" y="24861"/>
                    <a:pt x="28480" y="29909"/>
                  </a:cubicBezTo>
                  <a:lnTo>
                    <a:pt x="29146" y="32576"/>
                  </a:lnTo>
                  <a:lnTo>
                    <a:pt x="27527" y="30385"/>
                  </a:lnTo>
                  <a:cubicBezTo>
                    <a:pt x="20331" y="21032"/>
                    <a:pt x="10852" y="13685"/>
                    <a:pt x="0" y="9049"/>
                  </a:cubicBezTo>
                  <a:cubicBezTo>
                    <a:pt x="5647" y="10887"/>
                    <a:pt x="10932" y="13691"/>
                    <a:pt x="15621" y="17336"/>
                  </a:cubicBezTo>
                  <a:cubicBezTo>
                    <a:pt x="20444" y="20871"/>
                    <a:pt x="24740" y="25073"/>
                    <a:pt x="28385" y="29813"/>
                  </a:cubicBezTo>
                  <a:lnTo>
                    <a:pt x="27432" y="29813"/>
                  </a:lnTo>
                  <a:cubicBezTo>
                    <a:pt x="26480" y="24580"/>
                    <a:pt x="26940" y="19188"/>
                    <a:pt x="28766" y="14192"/>
                  </a:cubicBezTo>
                  <a:cubicBezTo>
                    <a:pt x="30205" y="9272"/>
                    <a:pt x="32152" y="4516"/>
                    <a:pt x="34576"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6" name="Freeform: Shape 485">
              <a:extLst>
                <a:ext uri="{FF2B5EF4-FFF2-40B4-BE49-F238E27FC236}">
                  <a16:creationId xmlns="" xmlns:a16="http://schemas.microsoft.com/office/drawing/2014/main" id="{57387D5C-402E-89BD-BF24-E9AB02B39AD1}"/>
                </a:ext>
              </a:extLst>
            </p:cNvPr>
            <p:cNvSpPr/>
            <p:nvPr/>
          </p:nvSpPr>
          <p:spPr>
            <a:xfrm>
              <a:off x="10515025" y="3867816"/>
              <a:ext cx="53245" cy="35909"/>
            </a:xfrm>
            <a:custGeom>
              <a:avLst/>
              <a:gdLst>
                <a:gd name="connsiteX0" fmla="*/ 53245 w 53245"/>
                <a:gd name="connsiteY0" fmla="*/ 0 h 35909"/>
                <a:gd name="connsiteX1" fmla="*/ 48196 w 53245"/>
                <a:gd name="connsiteY1" fmla="*/ 17240 h 35909"/>
                <a:gd name="connsiteX2" fmla="*/ 46673 w 53245"/>
                <a:gd name="connsiteY2" fmla="*/ 34766 h 35909"/>
                <a:gd name="connsiteX3" fmla="*/ 46673 w 53245"/>
                <a:gd name="connsiteY3" fmla="*/ 35909 h 35909"/>
                <a:gd name="connsiteX4" fmla="*/ 45720 w 53245"/>
                <a:gd name="connsiteY4" fmla="*/ 35242 h 35909"/>
                <a:gd name="connsiteX5" fmla="*/ 23717 w 53245"/>
                <a:gd name="connsiteY5" fmla="*/ 22193 h 35909"/>
                <a:gd name="connsiteX6" fmla="*/ 0 w 53245"/>
                <a:gd name="connsiteY6" fmla="*/ 12668 h 35909"/>
                <a:gd name="connsiteX7" fmla="*/ 24099 w 53245"/>
                <a:gd name="connsiteY7" fmla="*/ 21622 h 35909"/>
                <a:gd name="connsiteX8" fmla="*/ 46292 w 53245"/>
                <a:gd name="connsiteY8" fmla="*/ 34576 h 35909"/>
                <a:gd name="connsiteX9" fmla="*/ 45530 w 53245"/>
                <a:gd name="connsiteY9" fmla="*/ 35052 h 35909"/>
                <a:gd name="connsiteX10" fmla="*/ 47435 w 53245"/>
                <a:gd name="connsiteY10" fmla="*/ 17145 h 35909"/>
                <a:gd name="connsiteX11" fmla="*/ 53245 w 53245"/>
                <a:gd name="connsiteY11" fmla="*/ 0 h 3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45" h="35909">
                  <a:moveTo>
                    <a:pt x="53245" y="0"/>
                  </a:moveTo>
                  <a:cubicBezTo>
                    <a:pt x="51274" y="5659"/>
                    <a:pt x="49589" y="11413"/>
                    <a:pt x="48196" y="17240"/>
                  </a:cubicBezTo>
                  <a:cubicBezTo>
                    <a:pt x="46695" y="22953"/>
                    <a:pt x="46180" y="28880"/>
                    <a:pt x="46673" y="34766"/>
                  </a:cubicBezTo>
                  <a:lnTo>
                    <a:pt x="46673" y="35909"/>
                  </a:lnTo>
                  <a:lnTo>
                    <a:pt x="45720" y="35242"/>
                  </a:lnTo>
                  <a:cubicBezTo>
                    <a:pt x="38576" y="30671"/>
                    <a:pt x="31337" y="26194"/>
                    <a:pt x="23717" y="22193"/>
                  </a:cubicBezTo>
                  <a:cubicBezTo>
                    <a:pt x="16176" y="18176"/>
                    <a:pt x="8224" y="14983"/>
                    <a:pt x="0" y="12668"/>
                  </a:cubicBezTo>
                  <a:cubicBezTo>
                    <a:pt x="8412" y="14509"/>
                    <a:pt x="16525" y="17523"/>
                    <a:pt x="24099" y="21622"/>
                  </a:cubicBezTo>
                  <a:cubicBezTo>
                    <a:pt x="31788" y="25419"/>
                    <a:pt x="39204" y="29748"/>
                    <a:pt x="46292" y="34576"/>
                  </a:cubicBezTo>
                  <a:lnTo>
                    <a:pt x="45530" y="35052"/>
                  </a:lnTo>
                  <a:cubicBezTo>
                    <a:pt x="45203" y="29019"/>
                    <a:pt x="45846" y="22974"/>
                    <a:pt x="47435" y="17145"/>
                  </a:cubicBezTo>
                  <a:cubicBezTo>
                    <a:pt x="48935" y="11291"/>
                    <a:pt x="50878" y="5560"/>
                    <a:pt x="53245"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7" name="Freeform: Shape 486">
              <a:extLst>
                <a:ext uri="{FF2B5EF4-FFF2-40B4-BE49-F238E27FC236}">
                  <a16:creationId xmlns="" xmlns:a16="http://schemas.microsoft.com/office/drawing/2014/main" id="{28D9A533-5657-130F-BBC3-3F102AB394BD}"/>
                </a:ext>
              </a:extLst>
            </p:cNvPr>
            <p:cNvSpPr/>
            <p:nvPr/>
          </p:nvSpPr>
          <p:spPr>
            <a:xfrm>
              <a:off x="10493308" y="3835717"/>
              <a:ext cx="51625" cy="39623"/>
            </a:xfrm>
            <a:custGeom>
              <a:avLst/>
              <a:gdLst>
                <a:gd name="connsiteX0" fmla="*/ 51626 w 51625"/>
                <a:gd name="connsiteY0" fmla="*/ 0 h 39623"/>
                <a:gd name="connsiteX1" fmla="*/ 45625 w 51625"/>
                <a:gd name="connsiteY1" fmla="*/ 18574 h 39623"/>
                <a:gd name="connsiteX2" fmla="*/ 44101 w 51625"/>
                <a:gd name="connsiteY2" fmla="*/ 28099 h 39623"/>
                <a:gd name="connsiteX3" fmla="*/ 45530 w 51625"/>
                <a:gd name="connsiteY3" fmla="*/ 37624 h 39623"/>
                <a:gd name="connsiteX4" fmla="*/ 46577 w 51625"/>
                <a:gd name="connsiteY4" fmla="*/ 39624 h 39623"/>
                <a:gd name="connsiteX5" fmla="*/ 44768 w 51625"/>
                <a:gd name="connsiteY5" fmla="*/ 38290 h 39623"/>
                <a:gd name="connsiteX6" fmla="*/ 23527 w 51625"/>
                <a:gd name="connsiteY6" fmla="*/ 23622 h 39623"/>
                <a:gd name="connsiteX7" fmla="*/ 12192 w 51625"/>
                <a:gd name="connsiteY7" fmla="*/ 17431 h 39623"/>
                <a:gd name="connsiteX8" fmla="*/ 0 w 51625"/>
                <a:gd name="connsiteY8" fmla="*/ 13335 h 39623"/>
                <a:gd name="connsiteX9" fmla="*/ 23908 w 51625"/>
                <a:gd name="connsiteY9" fmla="*/ 22860 h 39623"/>
                <a:gd name="connsiteX10" fmla="*/ 45434 w 51625"/>
                <a:gd name="connsiteY10" fmla="*/ 37338 h 39623"/>
                <a:gd name="connsiteX11" fmla="*/ 44672 w 51625"/>
                <a:gd name="connsiteY11" fmla="*/ 38005 h 39623"/>
                <a:gd name="connsiteX12" fmla="*/ 43243 w 51625"/>
                <a:gd name="connsiteY12" fmla="*/ 28480 h 39623"/>
                <a:gd name="connsiteX13" fmla="*/ 44958 w 51625"/>
                <a:gd name="connsiteY13" fmla="*/ 18955 h 39623"/>
                <a:gd name="connsiteX14" fmla="*/ 51625 w 51625"/>
                <a:gd name="connsiteY14" fmla="*/ 0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25" h="39623">
                  <a:moveTo>
                    <a:pt x="51626" y="0"/>
                  </a:moveTo>
                  <a:cubicBezTo>
                    <a:pt x="49156" y="6029"/>
                    <a:pt x="47149" y="12239"/>
                    <a:pt x="45625" y="18574"/>
                  </a:cubicBezTo>
                  <a:cubicBezTo>
                    <a:pt x="44840" y="21698"/>
                    <a:pt x="44329" y="24885"/>
                    <a:pt x="44101" y="28099"/>
                  </a:cubicBezTo>
                  <a:cubicBezTo>
                    <a:pt x="43754" y="31344"/>
                    <a:pt x="44246" y="34624"/>
                    <a:pt x="45530" y="37624"/>
                  </a:cubicBezTo>
                  <a:lnTo>
                    <a:pt x="46577" y="39624"/>
                  </a:lnTo>
                  <a:lnTo>
                    <a:pt x="44768" y="38290"/>
                  </a:lnTo>
                  <a:cubicBezTo>
                    <a:pt x="37910" y="33147"/>
                    <a:pt x="30861" y="28099"/>
                    <a:pt x="23527" y="23622"/>
                  </a:cubicBezTo>
                  <a:cubicBezTo>
                    <a:pt x="19864" y="21353"/>
                    <a:pt x="16081" y="19286"/>
                    <a:pt x="12192" y="17431"/>
                  </a:cubicBezTo>
                  <a:cubicBezTo>
                    <a:pt x="8358" y="15460"/>
                    <a:pt x="4247" y="14079"/>
                    <a:pt x="0" y="13335"/>
                  </a:cubicBezTo>
                  <a:cubicBezTo>
                    <a:pt x="8540" y="14830"/>
                    <a:pt x="16679" y="18073"/>
                    <a:pt x="23908" y="22860"/>
                  </a:cubicBezTo>
                  <a:cubicBezTo>
                    <a:pt x="31400" y="27198"/>
                    <a:pt x="38591" y="32035"/>
                    <a:pt x="45434" y="37338"/>
                  </a:cubicBezTo>
                  <a:lnTo>
                    <a:pt x="44672" y="38005"/>
                  </a:lnTo>
                  <a:cubicBezTo>
                    <a:pt x="43388" y="35005"/>
                    <a:pt x="42896" y="31725"/>
                    <a:pt x="43243" y="28480"/>
                  </a:cubicBezTo>
                  <a:cubicBezTo>
                    <a:pt x="43532" y="25260"/>
                    <a:pt x="44105" y="22072"/>
                    <a:pt x="44958" y="18955"/>
                  </a:cubicBezTo>
                  <a:cubicBezTo>
                    <a:pt x="46514" y="12421"/>
                    <a:pt x="48748" y="6069"/>
                    <a:pt x="51625"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8" name="Freeform: Shape 487">
              <a:extLst>
                <a:ext uri="{FF2B5EF4-FFF2-40B4-BE49-F238E27FC236}">
                  <a16:creationId xmlns="" xmlns:a16="http://schemas.microsoft.com/office/drawing/2014/main" id="{E5572B87-5346-3C03-B74E-4A5889D610E1}"/>
                </a:ext>
              </a:extLst>
            </p:cNvPr>
            <p:cNvSpPr/>
            <p:nvPr/>
          </p:nvSpPr>
          <p:spPr>
            <a:xfrm>
              <a:off x="10482450" y="3805142"/>
              <a:ext cx="41338" cy="36195"/>
            </a:xfrm>
            <a:custGeom>
              <a:avLst/>
              <a:gdLst>
                <a:gd name="connsiteX0" fmla="*/ 41338 w 41338"/>
                <a:gd name="connsiteY0" fmla="*/ 0 h 36195"/>
                <a:gd name="connsiteX1" fmla="*/ 37433 w 41338"/>
                <a:gd name="connsiteY1" fmla="*/ 17336 h 36195"/>
                <a:gd name="connsiteX2" fmla="*/ 35719 w 41338"/>
                <a:gd name="connsiteY2" fmla="*/ 34766 h 36195"/>
                <a:gd name="connsiteX3" fmla="*/ 35719 w 41338"/>
                <a:gd name="connsiteY3" fmla="*/ 36195 h 36195"/>
                <a:gd name="connsiteX4" fmla="*/ 34671 w 41338"/>
                <a:gd name="connsiteY4" fmla="*/ 35147 h 36195"/>
                <a:gd name="connsiteX5" fmla="*/ 18288 w 41338"/>
                <a:gd name="connsiteY5" fmla="*/ 20384 h 36195"/>
                <a:gd name="connsiteX6" fmla="*/ 9525 w 41338"/>
                <a:gd name="connsiteY6" fmla="*/ 13716 h 36195"/>
                <a:gd name="connsiteX7" fmla="*/ 0 w 41338"/>
                <a:gd name="connsiteY7" fmla="*/ 8954 h 36195"/>
                <a:gd name="connsiteX8" fmla="*/ 10192 w 41338"/>
                <a:gd name="connsiteY8" fmla="*/ 13240 h 36195"/>
                <a:gd name="connsiteX9" fmla="*/ 19145 w 41338"/>
                <a:gd name="connsiteY9" fmla="*/ 19717 h 36195"/>
                <a:gd name="connsiteX10" fmla="*/ 35814 w 41338"/>
                <a:gd name="connsiteY10" fmla="*/ 34480 h 36195"/>
                <a:gd name="connsiteX11" fmla="*/ 34957 w 41338"/>
                <a:gd name="connsiteY11" fmla="*/ 34480 h 36195"/>
                <a:gd name="connsiteX12" fmla="*/ 37052 w 41338"/>
                <a:gd name="connsiteY12" fmla="*/ 16764 h 36195"/>
                <a:gd name="connsiteX13" fmla="*/ 41338 w 41338"/>
                <a:gd name="connsiteY13" fmla="*/ 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38" h="36195">
                  <a:moveTo>
                    <a:pt x="41338" y="0"/>
                  </a:moveTo>
                  <a:cubicBezTo>
                    <a:pt x="39910" y="5715"/>
                    <a:pt x="38671" y="11525"/>
                    <a:pt x="37433" y="17336"/>
                  </a:cubicBezTo>
                  <a:cubicBezTo>
                    <a:pt x="36058" y="23039"/>
                    <a:pt x="35482" y="28905"/>
                    <a:pt x="35719" y="34766"/>
                  </a:cubicBezTo>
                  <a:lnTo>
                    <a:pt x="35719" y="36195"/>
                  </a:lnTo>
                  <a:lnTo>
                    <a:pt x="34671" y="35147"/>
                  </a:lnTo>
                  <a:cubicBezTo>
                    <a:pt x="29337" y="30099"/>
                    <a:pt x="24003" y="25051"/>
                    <a:pt x="18288" y="20384"/>
                  </a:cubicBezTo>
                  <a:cubicBezTo>
                    <a:pt x="15430" y="18002"/>
                    <a:pt x="12573" y="15812"/>
                    <a:pt x="9525" y="13716"/>
                  </a:cubicBezTo>
                  <a:cubicBezTo>
                    <a:pt x="6652" y="11585"/>
                    <a:pt x="3428" y="9974"/>
                    <a:pt x="0" y="8954"/>
                  </a:cubicBezTo>
                  <a:cubicBezTo>
                    <a:pt x="3658" y="9657"/>
                    <a:pt x="7130" y="11117"/>
                    <a:pt x="10192" y="13240"/>
                  </a:cubicBezTo>
                  <a:cubicBezTo>
                    <a:pt x="13291" y="15236"/>
                    <a:pt x="16280" y="17398"/>
                    <a:pt x="19145" y="19717"/>
                  </a:cubicBezTo>
                  <a:cubicBezTo>
                    <a:pt x="24988" y="24305"/>
                    <a:pt x="30554" y="29235"/>
                    <a:pt x="35814" y="34480"/>
                  </a:cubicBezTo>
                  <a:lnTo>
                    <a:pt x="34957" y="34480"/>
                  </a:lnTo>
                  <a:cubicBezTo>
                    <a:pt x="34837" y="28507"/>
                    <a:pt x="35542" y="22545"/>
                    <a:pt x="37052" y="16764"/>
                  </a:cubicBezTo>
                  <a:cubicBezTo>
                    <a:pt x="38203" y="11109"/>
                    <a:pt x="39633" y="5514"/>
                    <a:pt x="41338"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89" name="Freeform: Shape 488">
              <a:extLst>
                <a:ext uri="{FF2B5EF4-FFF2-40B4-BE49-F238E27FC236}">
                  <a16:creationId xmlns="" xmlns:a16="http://schemas.microsoft.com/office/drawing/2014/main" id="{1F081C3D-A36E-1607-D5AD-113430DD08D6}"/>
                </a:ext>
              </a:extLst>
            </p:cNvPr>
            <p:cNvSpPr/>
            <p:nvPr/>
          </p:nvSpPr>
          <p:spPr>
            <a:xfrm>
              <a:off x="10484165" y="3777900"/>
              <a:ext cx="26479" cy="32766"/>
            </a:xfrm>
            <a:custGeom>
              <a:avLst/>
              <a:gdLst>
                <a:gd name="connsiteX0" fmla="*/ 26479 w 26479"/>
                <a:gd name="connsiteY0" fmla="*/ 0 h 32766"/>
                <a:gd name="connsiteX1" fmla="*/ 21527 w 26479"/>
                <a:gd name="connsiteY1" fmla="*/ 16288 h 32766"/>
                <a:gd name="connsiteX2" fmla="*/ 19717 w 26479"/>
                <a:gd name="connsiteY2" fmla="*/ 24479 h 32766"/>
                <a:gd name="connsiteX3" fmla="*/ 19717 w 26479"/>
                <a:gd name="connsiteY3" fmla="*/ 32671 h 32766"/>
                <a:gd name="connsiteX4" fmla="*/ 18669 w 26479"/>
                <a:gd name="connsiteY4" fmla="*/ 32671 h 32766"/>
                <a:gd name="connsiteX5" fmla="*/ 11335 w 26479"/>
                <a:gd name="connsiteY5" fmla="*/ 16955 h 32766"/>
                <a:gd name="connsiteX6" fmla="*/ 0 w 26479"/>
                <a:gd name="connsiteY6" fmla="*/ 3906 h 32766"/>
                <a:gd name="connsiteX7" fmla="*/ 12002 w 26479"/>
                <a:gd name="connsiteY7" fmla="*/ 16479 h 32766"/>
                <a:gd name="connsiteX8" fmla="*/ 19717 w 26479"/>
                <a:gd name="connsiteY8" fmla="*/ 32290 h 32766"/>
                <a:gd name="connsiteX9" fmla="*/ 18669 w 26479"/>
                <a:gd name="connsiteY9" fmla="*/ 32766 h 32766"/>
                <a:gd name="connsiteX10" fmla="*/ 18669 w 26479"/>
                <a:gd name="connsiteY10" fmla="*/ 24003 h 32766"/>
                <a:gd name="connsiteX11" fmla="*/ 20670 w 26479"/>
                <a:gd name="connsiteY11" fmla="*/ 15621 h 32766"/>
                <a:gd name="connsiteX12" fmla="*/ 26480 w 26479"/>
                <a:gd name="connsiteY12" fmla="*/ 0 h 3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79" h="32766">
                  <a:moveTo>
                    <a:pt x="26479" y="0"/>
                  </a:moveTo>
                  <a:cubicBezTo>
                    <a:pt x="24669" y="5334"/>
                    <a:pt x="22955" y="10764"/>
                    <a:pt x="21527" y="16288"/>
                  </a:cubicBezTo>
                  <a:cubicBezTo>
                    <a:pt x="20732" y="18973"/>
                    <a:pt x="20128" y="21710"/>
                    <a:pt x="19717" y="24479"/>
                  </a:cubicBezTo>
                  <a:cubicBezTo>
                    <a:pt x="19098" y="27175"/>
                    <a:pt x="19098" y="29975"/>
                    <a:pt x="19717" y="32671"/>
                  </a:cubicBezTo>
                  <a:lnTo>
                    <a:pt x="18669" y="32671"/>
                  </a:lnTo>
                  <a:cubicBezTo>
                    <a:pt x="16712" y="27218"/>
                    <a:pt x="14257" y="21957"/>
                    <a:pt x="11335" y="16955"/>
                  </a:cubicBezTo>
                  <a:cubicBezTo>
                    <a:pt x="8570" y="11818"/>
                    <a:pt x="4699" y="7361"/>
                    <a:pt x="0" y="3906"/>
                  </a:cubicBezTo>
                  <a:cubicBezTo>
                    <a:pt x="5006" y="7006"/>
                    <a:pt x="9137" y="11334"/>
                    <a:pt x="12002" y="16479"/>
                  </a:cubicBezTo>
                  <a:cubicBezTo>
                    <a:pt x="15084" y="21484"/>
                    <a:pt x="17668" y="26780"/>
                    <a:pt x="19717" y="32290"/>
                  </a:cubicBezTo>
                  <a:lnTo>
                    <a:pt x="18669" y="32766"/>
                  </a:lnTo>
                  <a:cubicBezTo>
                    <a:pt x="17988" y="29885"/>
                    <a:pt x="17988" y="26885"/>
                    <a:pt x="18669" y="24003"/>
                  </a:cubicBezTo>
                  <a:cubicBezTo>
                    <a:pt x="19190" y="21176"/>
                    <a:pt x="19858" y="18379"/>
                    <a:pt x="20670" y="15621"/>
                  </a:cubicBezTo>
                  <a:cubicBezTo>
                    <a:pt x="22293" y="10303"/>
                    <a:pt x="24233" y="5087"/>
                    <a:pt x="2648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0" name="Freeform: Shape 489">
              <a:extLst>
                <a:ext uri="{FF2B5EF4-FFF2-40B4-BE49-F238E27FC236}">
                  <a16:creationId xmlns="" xmlns:a16="http://schemas.microsoft.com/office/drawing/2014/main" id="{5BBCBF6B-E3A3-E473-120B-8F135BADCD2A}"/>
                </a:ext>
              </a:extLst>
            </p:cNvPr>
            <p:cNvSpPr/>
            <p:nvPr/>
          </p:nvSpPr>
          <p:spPr>
            <a:xfrm>
              <a:off x="10483760" y="3977258"/>
              <a:ext cx="131037" cy="234410"/>
            </a:xfrm>
            <a:custGeom>
              <a:avLst/>
              <a:gdLst>
                <a:gd name="connsiteX0" fmla="*/ 126135 w 131037"/>
                <a:gd name="connsiteY0" fmla="*/ 234410 h 234410"/>
                <a:gd name="connsiteX1" fmla="*/ 88035 w 131037"/>
                <a:gd name="connsiteY1" fmla="*/ 97536 h 234410"/>
                <a:gd name="connsiteX2" fmla="*/ 19835 w 131037"/>
                <a:gd name="connsiteY2" fmla="*/ 0 h 234410"/>
                <a:gd name="connsiteX3" fmla="*/ 34028 w 131037"/>
                <a:gd name="connsiteY3" fmla="*/ 164782 h 234410"/>
                <a:gd name="connsiteX4" fmla="*/ 126135 w 131037"/>
                <a:gd name="connsiteY4" fmla="*/ 234410 h 2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37" h="234410">
                  <a:moveTo>
                    <a:pt x="126135" y="234410"/>
                  </a:moveTo>
                  <a:cubicBezTo>
                    <a:pt x="126135" y="234410"/>
                    <a:pt x="151185" y="141922"/>
                    <a:pt x="88035" y="97536"/>
                  </a:cubicBezTo>
                  <a:cubicBezTo>
                    <a:pt x="24884" y="53150"/>
                    <a:pt x="19835" y="0"/>
                    <a:pt x="19835" y="0"/>
                  </a:cubicBezTo>
                  <a:cubicBezTo>
                    <a:pt x="19835" y="0"/>
                    <a:pt x="-33124" y="134207"/>
                    <a:pt x="34028" y="164782"/>
                  </a:cubicBezTo>
                  <a:cubicBezTo>
                    <a:pt x="101179" y="195358"/>
                    <a:pt x="126135" y="234410"/>
                    <a:pt x="126135" y="234410"/>
                  </a:cubicBezTo>
                  <a:close/>
                </a:path>
              </a:pathLst>
            </a:custGeom>
            <a:solidFill>
              <a:srgbClr val="2EB27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1" name="Freeform: Shape 490">
              <a:extLst>
                <a:ext uri="{FF2B5EF4-FFF2-40B4-BE49-F238E27FC236}">
                  <a16:creationId xmlns="" xmlns:a16="http://schemas.microsoft.com/office/drawing/2014/main" id="{745E6319-20FA-1E91-18DA-7374B2DC112A}"/>
                </a:ext>
              </a:extLst>
            </p:cNvPr>
            <p:cNvSpPr/>
            <p:nvPr/>
          </p:nvSpPr>
          <p:spPr>
            <a:xfrm>
              <a:off x="10483538" y="3977735"/>
              <a:ext cx="127975" cy="233934"/>
            </a:xfrm>
            <a:custGeom>
              <a:avLst/>
              <a:gdLst>
                <a:gd name="connsiteX0" fmla="*/ 19772 w 127975"/>
                <a:gd name="connsiteY0" fmla="*/ 0 h 233934"/>
                <a:gd name="connsiteX1" fmla="*/ 115022 w 127975"/>
                <a:gd name="connsiteY1" fmla="*/ 194215 h 233934"/>
                <a:gd name="connsiteX2" fmla="*/ 127976 w 127975"/>
                <a:gd name="connsiteY2" fmla="*/ 225743 h 233934"/>
                <a:gd name="connsiteX3" fmla="*/ 126166 w 127975"/>
                <a:gd name="connsiteY3" fmla="*/ 233934 h 233934"/>
                <a:gd name="connsiteX4" fmla="*/ 33964 w 127975"/>
                <a:gd name="connsiteY4" fmla="*/ 164306 h 233934"/>
                <a:gd name="connsiteX5" fmla="*/ 19772 w 127975"/>
                <a:gd name="connsiteY5" fmla="*/ 0 h 23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75" h="233934">
                  <a:moveTo>
                    <a:pt x="19772" y="0"/>
                  </a:moveTo>
                  <a:cubicBezTo>
                    <a:pt x="2722" y="70390"/>
                    <a:pt x="67968" y="138303"/>
                    <a:pt x="115022" y="194215"/>
                  </a:cubicBezTo>
                  <a:cubicBezTo>
                    <a:pt x="123081" y="202766"/>
                    <a:pt x="127695" y="213995"/>
                    <a:pt x="127976" y="225743"/>
                  </a:cubicBezTo>
                  <a:cubicBezTo>
                    <a:pt x="127023" y="230981"/>
                    <a:pt x="126166" y="233934"/>
                    <a:pt x="126166" y="233934"/>
                  </a:cubicBezTo>
                  <a:cubicBezTo>
                    <a:pt x="126166" y="233934"/>
                    <a:pt x="101210" y="194786"/>
                    <a:pt x="33964" y="164306"/>
                  </a:cubicBezTo>
                  <a:cubicBezTo>
                    <a:pt x="-30997" y="134779"/>
                    <a:pt x="16628" y="8763"/>
                    <a:pt x="19772" y="0"/>
                  </a:cubicBezTo>
                  <a:close/>
                </a:path>
              </a:pathLst>
            </a:custGeom>
            <a:solidFill>
              <a:srgbClr val="2AA36E"/>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2" name="Freeform: Shape 491">
              <a:extLst>
                <a:ext uri="{FF2B5EF4-FFF2-40B4-BE49-F238E27FC236}">
                  <a16:creationId xmlns="" xmlns:a16="http://schemas.microsoft.com/office/drawing/2014/main" id="{19FD9A19-2F79-D469-ADCB-BC53B8529412}"/>
                </a:ext>
              </a:extLst>
            </p:cNvPr>
            <p:cNvSpPr/>
            <p:nvPr/>
          </p:nvSpPr>
          <p:spPr>
            <a:xfrm>
              <a:off x="10501197" y="4013073"/>
              <a:ext cx="108719" cy="198596"/>
            </a:xfrm>
            <a:custGeom>
              <a:avLst/>
              <a:gdLst>
                <a:gd name="connsiteX0" fmla="*/ 108698 w 108719"/>
                <a:gd name="connsiteY0" fmla="*/ 198596 h 198596"/>
                <a:gd name="connsiteX1" fmla="*/ 86314 w 108719"/>
                <a:gd name="connsiteY1" fmla="*/ 146685 h 198596"/>
                <a:gd name="connsiteX2" fmla="*/ 46976 w 108719"/>
                <a:gd name="connsiteY2" fmla="*/ 104013 h 198596"/>
                <a:gd name="connsiteX3" fmla="*/ 14876 w 108719"/>
                <a:gd name="connsiteY3" fmla="*/ 55531 h 198596"/>
                <a:gd name="connsiteX4" fmla="*/ 17 w 108719"/>
                <a:gd name="connsiteY4" fmla="*/ 0 h 198596"/>
                <a:gd name="connsiteX5" fmla="*/ 16210 w 108719"/>
                <a:gd name="connsiteY5" fmla="*/ 54864 h 198596"/>
                <a:gd name="connsiteX6" fmla="*/ 48785 w 108719"/>
                <a:gd name="connsiteY6" fmla="*/ 102489 h 198596"/>
                <a:gd name="connsiteX7" fmla="*/ 87457 w 108719"/>
                <a:gd name="connsiteY7" fmla="*/ 145637 h 198596"/>
                <a:gd name="connsiteX8" fmla="*/ 103078 w 108719"/>
                <a:gd name="connsiteY8" fmla="*/ 170211 h 198596"/>
                <a:gd name="connsiteX9" fmla="*/ 108698 w 108719"/>
                <a:gd name="connsiteY9" fmla="*/ 198596 h 19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19" h="198596">
                  <a:moveTo>
                    <a:pt x="108698" y="198596"/>
                  </a:moveTo>
                  <a:cubicBezTo>
                    <a:pt x="107568" y="179200"/>
                    <a:pt x="99643" y="160821"/>
                    <a:pt x="86314" y="146685"/>
                  </a:cubicBezTo>
                  <a:cubicBezTo>
                    <a:pt x="73931" y="131921"/>
                    <a:pt x="59263" y="119158"/>
                    <a:pt x="46976" y="104013"/>
                  </a:cubicBezTo>
                  <a:cubicBezTo>
                    <a:pt x="35004" y="88731"/>
                    <a:pt x="24271" y="72519"/>
                    <a:pt x="14876" y="55531"/>
                  </a:cubicBezTo>
                  <a:cubicBezTo>
                    <a:pt x="4810" y="38782"/>
                    <a:pt x="-340" y="19538"/>
                    <a:pt x="17" y="0"/>
                  </a:cubicBezTo>
                  <a:cubicBezTo>
                    <a:pt x="580" y="19381"/>
                    <a:pt x="6159" y="38284"/>
                    <a:pt x="16210" y="54864"/>
                  </a:cubicBezTo>
                  <a:cubicBezTo>
                    <a:pt x="25769" y="71590"/>
                    <a:pt x="36662" y="87517"/>
                    <a:pt x="48785" y="102489"/>
                  </a:cubicBezTo>
                  <a:cubicBezTo>
                    <a:pt x="60692" y="117538"/>
                    <a:pt x="75170" y="131064"/>
                    <a:pt x="87457" y="145637"/>
                  </a:cubicBezTo>
                  <a:cubicBezTo>
                    <a:pt x="93744" y="153090"/>
                    <a:pt x="98998" y="161356"/>
                    <a:pt x="103078" y="170211"/>
                  </a:cubicBezTo>
                  <a:cubicBezTo>
                    <a:pt x="107031" y="179140"/>
                    <a:pt x="108950" y="188835"/>
                    <a:pt x="108698" y="198596"/>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3" name="Freeform: Shape 492">
              <a:extLst>
                <a:ext uri="{FF2B5EF4-FFF2-40B4-BE49-F238E27FC236}">
                  <a16:creationId xmlns="" xmlns:a16="http://schemas.microsoft.com/office/drawing/2014/main" id="{AE2B399D-6F17-28DD-C907-F46A125441D5}"/>
                </a:ext>
              </a:extLst>
            </p:cNvPr>
            <p:cNvSpPr/>
            <p:nvPr/>
          </p:nvSpPr>
          <p:spPr>
            <a:xfrm>
              <a:off x="10572556" y="4150804"/>
              <a:ext cx="33908" cy="32861"/>
            </a:xfrm>
            <a:custGeom>
              <a:avLst/>
              <a:gdLst>
                <a:gd name="connsiteX0" fmla="*/ 33909 w 33908"/>
                <a:gd name="connsiteY0" fmla="*/ 0 h 32861"/>
                <a:gd name="connsiteX1" fmla="*/ 30289 w 33908"/>
                <a:gd name="connsiteY1" fmla="*/ 15145 h 32861"/>
                <a:gd name="connsiteX2" fmla="*/ 30289 w 33908"/>
                <a:gd name="connsiteY2" fmla="*/ 30385 h 32861"/>
                <a:gd name="connsiteX3" fmla="*/ 31242 w 33908"/>
                <a:gd name="connsiteY3" fmla="*/ 32861 h 32861"/>
                <a:gd name="connsiteX4" fmla="*/ 29433 w 33908"/>
                <a:gd name="connsiteY4" fmla="*/ 30861 h 32861"/>
                <a:gd name="connsiteX5" fmla="*/ 0 w 33908"/>
                <a:gd name="connsiteY5" fmla="*/ 12287 h 32861"/>
                <a:gd name="connsiteX6" fmla="*/ 16383 w 33908"/>
                <a:gd name="connsiteY6" fmla="*/ 18955 h 32861"/>
                <a:gd name="connsiteX7" fmla="*/ 30194 w 33908"/>
                <a:gd name="connsiteY7" fmla="*/ 30194 h 32861"/>
                <a:gd name="connsiteX8" fmla="*/ 29337 w 33908"/>
                <a:gd name="connsiteY8" fmla="*/ 30766 h 32861"/>
                <a:gd name="connsiteX9" fmla="*/ 29337 w 33908"/>
                <a:gd name="connsiteY9" fmla="*/ 14954 h 32861"/>
                <a:gd name="connsiteX10" fmla="*/ 33909 w 33908"/>
                <a:gd name="connsiteY10" fmla="*/ 0 h 3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08" h="32861">
                  <a:moveTo>
                    <a:pt x="33909" y="0"/>
                  </a:moveTo>
                  <a:cubicBezTo>
                    <a:pt x="32367" y="4962"/>
                    <a:pt x="31157" y="10021"/>
                    <a:pt x="30289" y="15145"/>
                  </a:cubicBezTo>
                  <a:cubicBezTo>
                    <a:pt x="29003" y="20143"/>
                    <a:pt x="29003" y="25386"/>
                    <a:pt x="30289" y="30385"/>
                  </a:cubicBezTo>
                  <a:lnTo>
                    <a:pt x="31242" y="32861"/>
                  </a:lnTo>
                  <a:lnTo>
                    <a:pt x="29433" y="30861"/>
                  </a:lnTo>
                  <a:cubicBezTo>
                    <a:pt x="21402" y="22218"/>
                    <a:pt x="11258" y="15817"/>
                    <a:pt x="0" y="12287"/>
                  </a:cubicBezTo>
                  <a:cubicBezTo>
                    <a:pt x="5806" y="13543"/>
                    <a:pt x="11350" y="15799"/>
                    <a:pt x="16383" y="18955"/>
                  </a:cubicBezTo>
                  <a:cubicBezTo>
                    <a:pt x="21498" y="22025"/>
                    <a:pt x="26148" y="25809"/>
                    <a:pt x="30194" y="30194"/>
                  </a:cubicBezTo>
                  <a:lnTo>
                    <a:pt x="29337" y="30766"/>
                  </a:lnTo>
                  <a:cubicBezTo>
                    <a:pt x="28002" y="25580"/>
                    <a:pt x="28002" y="20140"/>
                    <a:pt x="29337" y="14954"/>
                  </a:cubicBezTo>
                  <a:cubicBezTo>
                    <a:pt x="30379" y="9835"/>
                    <a:pt x="31910" y="4827"/>
                    <a:pt x="33909"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4" name="Freeform: Shape 493">
              <a:extLst>
                <a:ext uri="{FF2B5EF4-FFF2-40B4-BE49-F238E27FC236}">
                  <a16:creationId xmlns="" xmlns:a16="http://schemas.microsoft.com/office/drawing/2014/main" id="{D9E19BA9-4B14-003C-1900-2D8B498BF5B5}"/>
                </a:ext>
              </a:extLst>
            </p:cNvPr>
            <p:cNvSpPr/>
            <p:nvPr/>
          </p:nvSpPr>
          <p:spPr>
            <a:xfrm>
              <a:off x="10532933" y="4115942"/>
              <a:ext cx="52006" cy="36385"/>
            </a:xfrm>
            <a:custGeom>
              <a:avLst/>
              <a:gdLst>
                <a:gd name="connsiteX0" fmla="*/ 52007 w 52006"/>
                <a:gd name="connsiteY0" fmla="*/ 0 h 36385"/>
                <a:gd name="connsiteX1" fmla="*/ 48673 w 52006"/>
                <a:gd name="connsiteY1" fmla="*/ 17621 h 36385"/>
                <a:gd name="connsiteX2" fmla="*/ 48673 w 52006"/>
                <a:gd name="connsiteY2" fmla="*/ 35338 h 36385"/>
                <a:gd name="connsiteX3" fmla="*/ 48673 w 52006"/>
                <a:gd name="connsiteY3" fmla="*/ 36386 h 36385"/>
                <a:gd name="connsiteX4" fmla="*/ 47720 w 52006"/>
                <a:gd name="connsiteY4" fmla="*/ 35814 h 36385"/>
                <a:gd name="connsiteX5" fmla="*/ 24575 w 52006"/>
                <a:gd name="connsiteY5" fmla="*/ 24955 h 36385"/>
                <a:gd name="connsiteX6" fmla="*/ 0 w 52006"/>
                <a:gd name="connsiteY6" fmla="*/ 17526 h 36385"/>
                <a:gd name="connsiteX7" fmla="*/ 24860 w 52006"/>
                <a:gd name="connsiteY7" fmla="*/ 24194 h 36385"/>
                <a:gd name="connsiteX8" fmla="*/ 48196 w 52006"/>
                <a:gd name="connsiteY8" fmla="*/ 34957 h 36385"/>
                <a:gd name="connsiteX9" fmla="*/ 47530 w 52006"/>
                <a:gd name="connsiteY9" fmla="*/ 35528 h 36385"/>
                <a:gd name="connsiteX10" fmla="*/ 47530 w 52006"/>
                <a:gd name="connsiteY10" fmla="*/ 17526 h 36385"/>
                <a:gd name="connsiteX11" fmla="*/ 52006 w 52006"/>
                <a:gd name="connsiteY11" fmla="*/ 0 h 3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06" h="36385">
                  <a:moveTo>
                    <a:pt x="52007" y="0"/>
                  </a:moveTo>
                  <a:cubicBezTo>
                    <a:pt x="50578" y="5810"/>
                    <a:pt x="49530" y="11716"/>
                    <a:pt x="48673" y="17621"/>
                  </a:cubicBezTo>
                  <a:cubicBezTo>
                    <a:pt x="47672" y="23484"/>
                    <a:pt x="47672" y="29475"/>
                    <a:pt x="48673" y="35338"/>
                  </a:cubicBezTo>
                  <a:lnTo>
                    <a:pt x="48673" y="36386"/>
                  </a:lnTo>
                  <a:lnTo>
                    <a:pt x="47720" y="35814"/>
                  </a:lnTo>
                  <a:cubicBezTo>
                    <a:pt x="40100" y="31909"/>
                    <a:pt x="32480" y="28099"/>
                    <a:pt x="24575" y="24955"/>
                  </a:cubicBezTo>
                  <a:cubicBezTo>
                    <a:pt x="16678" y="21591"/>
                    <a:pt x="8438" y="19100"/>
                    <a:pt x="0" y="17526"/>
                  </a:cubicBezTo>
                  <a:cubicBezTo>
                    <a:pt x="8553" y="18601"/>
                    <a:pt x="16918" y="20844"/>
                    <a:pt x="24860" y="24194"/>
                  </a:cubicBezTo>
                  <a:cubicBezTo>
                    <a:pt x="32871" y="27255"/>
                    <a:pt x="40667" y="30850"/>
                    <a:pt x="48196" y="34957"/>
                  </a:cubicBezTo>
                  <a:lnTo>
                    <a:pt x="47530" y="35528"/>
                  </a:lnTo>
                  <a:cubicBezTo>
                    <a:pt x="46481" y="29573"/>
                    <a:pt x="46481" y="23481"/>
                    <a:pt x="47530" y="17526"/>
                  </a:cubicBezTo>
                  <a:cubicBezTo>
                    <a:pt x="48589" y="11582"/>
                    <a:pt x="50085" y="5724"/>
                    <a:pt x="52006"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5" name="Freeform: Shape 494">
              <a:extLst>
                <a:ext uri="{FF2B5EF4-FFF2-40B4-BE49-F238E27FC236}">
                  <a16:creationId xmlns="" xmlns:a16="http://schemas.microsoft.com/office/drawing/2014/main" id="{912E4606-1697-796F-F313-ADFA83E6326C}"/>
                </a:ext>
              </a:extLst>
            </p:cNvPr>
            <p:cNvSpPr/>
            <p:nvPr/>
          </p:nvSpPr>
          <p:spPr>
            <a:xfrm>
              <a:off x="10508644" y="4086225"/>
              <a:ext cx="50101" cy="40005"/>
            </a:xfrm>
            <a:custGeom>
              <a:avLst/>
              <a:gdLst>
                <a:gd name="connsiteX0" fmla="*/ 50102 w 50101"/>
                <a:gd name="connsiteY0" fmla="*/ 0 h 40005"/>
                <a:gd name="connsiteX1" fmla="*/ 45815 w 50101"/>
                <a:gd name="connsiteY1" fmla="*/ 19050 h 40005"/>
                <a:gd name="connsiteX2" fmla="*/ 45244 w 50101"/>
                <a:gd name="connsiteY2" fmla="*/ 28575 h 40005"/>
                <a:gd name="connsiteX3" fmla="*/ 47625 w 50101"/>
                <a:gd name="connsiteY3" fmla="*/ 38100 h 40005"/>
                <a:gd name="connsiteX4" fmla="*/ 48768 w 50101"/>
                <a:gd name="connsiteY4" fmla="*/ 40005 h 40005"/>
                <a:gd name="connsiteX5" fmla="*/ 46863 w 50101"/>
                <a:gd name="connsiteY5" fmla="*/ 38862 h 40005"/>
                <a:gd name="connsiteX6" fmla="*/ 24384 w 50101"/>
                <a:gd name="connsiteY6" fmla="*/ 26194 h 40005"/>
                <a:gd name="connsiteX7" fmla="*/ 12478 w 50101"/>
                <a:gd name="connsiteY7" fmla="*/ 21146 h 40005"/>
                <a:gd name="connsiteX8" fmla="*/ 0 w 50101"/>
                <a:gd name="connsiteY8" fmla="*/ 18193 h 40005"/>
                <a:gd name="connsiteX9" fmla="*/ 24670 w 50101"/>
                <a:gd name="connsiteY9" fmla="*/ 25527 h 40005"/>
                <a:gd name="connsiteX10" fmla="*/ 47435 w 50101"/>
                <a:gd name="connsiteY10" fmla="*/ 38005 h 40005"/>
                <a:gd name="connsiteX11" fmla="*/ 46767 w 50101"/>
                <a:gd name="connsiteY11" fmla="*/ 38671 h 40005"/>
                <a:gd name="connsiteX12" fmla="*/ 44386 w 50101"/>
                <a:gd name="connsiteY12" fmla="*/ 29146 h 40005"/>
                <a:gd name="connsiteX13" fmla="*/ 45148 w 50101"/>
                <a:gd name="connsiteY13" fmla="*/ 19621 h 40005"/>
                <a:gd name="connsiteX14" fmla="*/ 50102 w 50101"/>
                <a:gd name="connsiteY14" fmla="*/ 0 h 4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101" h="40005">
                  <a:moveTo>
                    <a:pt x="50102" y="0"/>
                  </a:moveTo>
                  <a:cubicBezTo>
                    <a:pt x="48191" y="6232"/>
                    <a:pt x="46758" y="12600"/>
                    <a:pt x="45815" y="19050"/>
                  </a:cubicBezTo>
                  <a:cubicBezTo>
                    <a:pt x="45346" y="22202"/>
                    <a:pt x="45155" y="25389"/>
                    <a:pt x="45244" y="28575"/>
                  </a:cubicBezTo>
                  <a:cubicBezTo>
                    <a:pt x="45191" y="31904"/>
                    <a:pt x="46013" y="35188"/>
                    <a:pt x="47625" y="38100"/>
                  </a:cubicBezTo>
                  <a:lnTo>
                    <a:pt x="48768" y="40005"/>
                  </a:lnTo>
                  <a:lnTo>
                    <a:pt x="46863" y="38862"/>
                  </a:lnTo>
                  <a:cubicBezTo>
                    <a:pt x="39528" y="34385"/>
                    <a:pt x="32099" y="30004"/>
                    <a:pt x="24384" y="26194"/>
                  </a:cubicBezTo>
                  <a:cubicBezTo>
                    <a:pt x="20511" y="24293"/>
                    <a:pt x="16536" y="22608"/>
                    <a:pt x="12478" y="21146"/>
                  </a:cubicBezTo>
                  <a:cubicBezTo>
                    <a:pt x="8488" y="19548"/>
                    <a:pt x="4283" y="18553"/>
                    <a:pt x="0" y="18193"/>
                  </a:cubicBezTo>
                  <a:cubicBezTo>
                    <a:pt x="8640" y="18918"/>
                    <a:pt x="17037" y="21415"/>
                    <a:pt x="24670" y="25527"/>
                  </a:cubicBezTo>
                  <a:cubicBezTo>
                    <a:pt x="32536" y="29158"/>
                    <a:pt x="40142" y="33327"/>
                    <a:pt x="47435" y="38005"/>
                  </a:cubicBezTo>
                  <a:lnTo>
                    <a:pt x="46767" y="38671"/>
                  </a:lnTo>
                  <a:cubicBezTo>
                    <a:pt x="45121" y="35773"/>
                    <a:pt x="44297" y="32479"/>
                    <a:pt x="44386" y="29146"/>
                  </a:cubicBezTo>
                  <a:cubicBezTo>
                    <a:pt x="44412" y="25957"/>
                    <a:pt x="44667" y="22774"/>
                    <a:pt x="45148" y="19621"/>
                  </a:cubicBezTo>
                  <a:cubicBezTo>
                    <a:pt x="46125" y="12929"/>
                    <a:pt x="47785" y="6354"/>
                    <a:pt x="50102"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6" name="Freeform: Shape 495">
              <a:extLst>
                <a:ext uri="{FF2B5EF4-FFF2-40B4-BE49-F238E27FC236}">
                  <a16:creationId xmlns="" xmlns:a16="http://schemas.microsoft.com/office/drawing/2014/main" id="{1864AA4E-1114-95FB-3E86-F36B08E3A18F}"/>
                </a:ext>
              </a:extLst>
            </p:cNvPr>
            <p:cNvSpPr/>
            <p:nvPr/>
          </p:nvSpPr>
          <p:spPr>
            <a:xfrm>
              <a:off x="10493880" y="4057650"/>
              <a:ext cx="40957" cy="36480"/>
            </a:xfrm>
            <a:custGeom>
              <a:avLst/>
              <a:gdLst>
                <a:gd name="connsiteX0" fmla="*/ 40958 w 40957"/>
                <a:gd name="connsiteY0" fmla="*/ 0 h 36480"/>
                <a:gd name="connsiteX1" fmla="*/ 38672 w 40957"/>
                <a:gd name="connsiteY1" fmla="*/ 17621 h 36480"/>
                <a:gd name="connsiteX2" fmla="*/ 38672 w 40957"/>
                <a:gd name="connsiteY2" fmla="*/ 35147 h 36480"/>
                <a:gd name="connsiteX3" fmla="*/ 38672 w 40957"/>
                <a:gd name="connsiteY3" fmla="*/ 36481 h 36480"/>
                <a:gd name="connsiteX4" fmla="*/ 37529 w 40957"/>
                <a:gd name="connsiteY4" fmla="*/ 35623 h 36480"/>
                <a:gd name="connsiteX5" fmla="*/ 19812 w 40957"/>
                <a:gd name="connsiteY5" fmla="*/ 22384 h 36480"/>
                <a:gd name="connsiteX6" fmla="*/ 10287 w 40957"/>
                <a:gd name="connsiteY6" fmla="*/ 16669 h 36480"/>
                <a:gd name="connsiteX7" fmla="*/ 0 w 40957"/>
                <a:gd name="connsiteY7" fmla="*/ 12859 h 36480"/>
                <a:gd name="connsiteX8" fmla="*/ 10477 w 40957"/>
                <a:gd name="connsiteY8" fmla="*/ 16097 h 36480"/>
                <a:gd name="connsiteX9" fmla="*/ 20003 w 40957"/>
                <a:gd name="connsiteY9" fmla="*/ 21717 h 36480"/>
                <a:gd name="connsiteX10" fmla="*/ 37910 w 40957"/>
                <a:gd name="connsiteY10" fmla="*/ 34862 h 36480"/>
                <a:gd name="connsiteX11" fmla="*/ 37052 w 40957"/>
                <a:gd name="connsiteY11" fmla="*/ 35338 h 36480"/>
                <a:gd name="connsiteX12" fmla="*/ 37529 w 40957"/>
                <a:gd name="connsiteY12" fmla="*/ 17526 h 36480"/>
                <a:gd name="connsiteX13" fmla="*/ 40958 w 40957"/>
                <a:gd name="connsiteY13" fmla="*/ 0 h 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57" h="36480">
                  <a:moveTo>
                    <a:pt x="40958" y="0"/>
                  </a:moveTo>
                  <a:cubicBezTo>
                    <a:pt x="40100" y="5810"/>
                    <a:pt x="39338" y="11716"/>
                    <a:pt x="38672" y="17621"/>
                  </a:cubicBezTo>
                  <a:cubicBezTo>
                    <a:pt x="37911" y="23438"/>
                    <a:pt x="37911" y="29330"/>
                    <a:pt x="38672" y="35147"/>
                  </a:cubicBezTo>
                  <a:lnTo>
                    <a:pt x="38672" y="36481"/>
                  </a:lnTo>
                  <a:lnTo>
                    <a:pt x="37529" y="35623"/>
                  </a:lnTo>
                  <a:cubicBezTo>
                    <a:pt x="31718" y="31052"/>
                    <a:pt x="25908" y="26575"/>
                    <a:pt x="19812" y="22384"/>
                  </a:cubicBezTo>
                  <a:cubicBezTo>
                    <a:pt x="16764" y="20384"/>
                    <a:pt x="13621" y="18383"/>
                    <a:pt x="10287" y="16669"/>
                  </a:cubicBezTo>
                  <a:cubicBezTo>
                    <a:pt x="7155" y="14707"/>
                    <a:pt x="3654" y="13410"/>
                    <a:pt x="0" y="12859"/>
                  </a:cubicBezTo>
                  <a:cubicBezTo>
                    <a:pt x="3678" y="13206"/>
                    <a:pt x="7245" y="14309"/>
                    <a:pt x="10477" y="16097"/>
                  </a:cubicBezTo>
                  <a:cubicBezTo>
                    <a:pt x="13811" y="17812"/>
                    <a:pt x="16955" y="19717"/>
                    <a:pt x="20003" y="21717"/>
                  </a:cubicBezTo>
                  <a:cubicBezTo>
                    <a:pt x="26209" y="25765"/>
                    <a:pt x="32188" y="30153"/>
                    <a:pt x="37910" y="34862"/>
                  </a:cubicBezTo>
                  <a:lnTo>
                    <a:pt x="37052" y="35338"/>
                  </a:lnTo>
                  <a:cubicBezTo>
                    <a:pt x="36401" y="29406"/>
                    <a:pt x="36561" y="23414"/>
                    <a:pt x="37529" y="17526"/>
                  </a:cubicBezTo>
                  <a:cubicBezTo>
                    <a:pt x="38672" y="11716"/>
                    <a:pt x="39720" y="5905"/>
                    <a:pt x="40958"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7" name="Freeform: Shape 496">
              <a:extLst>
                <a:ext uri="{FF2B5EF4-FFF2-40B4-BE49-F238E27FC236}">
                  <a16:creationId xmlns="" xmlns:a16="http://schemas.microsoft.com/office/drawing/2014/main" id="{94716F72-50B6-790E-17F2-01B04292864D}"/>
                </a:ext>
              </a:extLst>
            </p:cNvPr>
            <p:cNvSpPr/>
            <p:nvPr/>
          </p:nvSpPr>
          <p:spPr>
            <a:xfrm>
              <a:off x="10493309" y="4031837"/>
              <a:ext cx="25907" cy="33718"/>
            </a:xfrm>
            <a:custGeom>
              <a:avLst/>
              <a:gdLst>
                <a:gd name="connsiteX0" fmla="*/ 25908 w 25907"/>
                <a:gd name="connsiteY0" fmla="*/ 0 h 33718"/>
                <a:gd name="connsiteX1" fmla="*/ 22479 w 25907"/>
                <a:gd name="connsiteY1" fmla="*/ 16669 h 33718"/>
                <a:gd name="connsiteX2" fmla="*/ 21431 w 25907"/>
                <a:gd name="connsiteY2" fmla="*/ 25051 h 33718"/>
                <a:gd name="connsiteX3" fmla="*/ 22289 w 25907"/>
                <a:gd name="connsiteY3" fmla="*/ 33147 h 33718"/>
                <a:gd name="connsiteX4" fmla="*/ 21241 w 25907"/>
                <a:gd name="connsiteY4" fmla="*/ 33624 h 33718"/>
                <a:gd name="connsiteX5" fmla="*/ 12573 w 25907"/>
                <a:gd name="connsiteY5" fmla="*/ 18669 h 33718"/>
                <a:gd name="connsiteX6" fmla="*/ 0 w 25907"/>
                <a:gd name="connsiteY6" fmla="*/ 6763 h 33718"/>
                <a:gd name="connsiteX7" fmla="*/ 13145 w 25907"/>
                <a:gd name="connsiteY7" fmla="*/ 18193 h 33718"/>
                <a:gd name="connsiteX8" fmla="*/ 22670 w 25907"/>
                <a:gd name="connsiteY8" fmla="*/ 33242 h 33718"/>
                <a:gd name="connsiteX9" fmla="*/ 21717 w 25907"/>
                <a:gd name="connsiteY9" fmla="*/ 33719 h 33718"/>
                <a:gd name="connsiteX10" fmla="*/ 20859 w 25907"/>
                <a:gd name="connsiteY10" fmla="*/ 25051 h 33718"/>
                <a:gd name="connsiteX11" fmla="*/ 22097 w 25907"/>
                <a:gd name="connsiteY11" fmla="*/ 16478 h 33718"/>
                <a:gd name="connsiteX12" fmla="*/ 25908 w 25907"/>
                <a:gd name="connsiteY12" fmla="*/ 0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07" h="33718">
                  <a:moveTo>
                    <a:pt x="25908" y="0"/>
                  </a:moveTo>
                  <a:cubicBezTo>
                    <a:pt x="24574" y="5525"/>
                    <a:pt x="23431" y="11049"/>
                    <a:pt x="22479" y="16669"/>
                  </a:cubicBezTo>
                  <a:cubicBezTo>
                    <a:pt x="21989" y="19444"/>
                    <a:pt x="21639" y="22241"/>
                    <a:pt x="21431" y="25051"/>
                  </a:cubicBezTo>
                  <a:cubicBezTo>
                    <a:pt x="21130" y="27780"/>
                    <a:pt x="21423" y="30542"/>
                    <a:pt x="22289" y="33147"/>
                  </a:cubicBezTo>
                  <a:lnTo>
                    <a:pt x="21241" y="33624"/>
                  </a:lnTo>
                  <a:cubicBezTo>
                    <a:pt x="18854" y="28364"/>
                    <a:pt x="15950" y="23354"/>
                    <a:pt x="12573" y="18669"/>
                  </a:cubicBezTo>
                  <a:cubicBezTo>
                    <a:pt x="9351" y="13788"/>
                    <a:pt x="5049" y="9714"/>
                    <a:pt x="0" y="6763"/>
                  </a:cubicBezTo>
                  <a:cubicBezTo>
                    <a:pt x="5285" y="9389"/>
                    <a:pt x="9810" y="13324"/>
                    <a:pt x="13145" y="18193"/>
                  </a:cubicBezTo>
                  <a:cubicBezTo>
                    <a:pt x="16813" y="22880"/>
                    <a:pt x="20004" y="27921"/>
                    <a:pt x="22670" y="33242"/>
                  </a:cubicBezTo>
                  <a:lnTo>
                    <a:pt x="21717" y="33719"/>
                  </a:lnTo>
                  <a:cubicBezTo>
                    <a:pt x="20782" y="30931"/>
                    <a:pt x="20489" y="27968"/>
                    <a:pt x="20859" y="25051"/>
                  </a:cubicBezTo>
                  <a:cubicBezTo>
                    <a:pt x="20859" y="22098"/>
                    <a:pt x="21621" y="19336"/>
                    <a:pt x="22097" y="16478"/>
                  </a:cubicBezTo>
                  <a:cubicBezTo>
                    <a:pt x="23043" y="10916"/>
                    <a:pt x="24316" y="5413"/>
                    <a:pt x="25908"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8" name="Freeform: Shape 497">
              <a:extLst>
                <a:ext uri="{FF2B5EF4-FFF2-40B4-BE49-F238E27FC236}">
                  <a16:creationId xmlns="" xmlns:a16="http://schemas.microsoft.com/office/drawing/2014/main" id="{53812A3C-59BC-6D1E-6FE8-04CAB12A8030}"/>
                </a:ext>
              </a:extLst>
            </p:cNvPr>
            <p:cNvSpPr/>
            <p:nvPr/>
          </p:nvSpPr>
          <p:spPr>
            <a:xfrm>
              <a:off x="10579342" y="3592639"/>
              <a:ext cx="139237" cy="225361"/>
            </a:xfrm>
            <a:custGeom>
              <a:avLst/>
              <a:gdLst>
                <a:gd name="connsiteX0" fmla="*/ 2168 w 139237"/>
                <a:gd name="connsiteY0" fmla="*/ 225362 h 225361"/>
                <a:gd name="connsiteX1" fmla="*/ 50841 w 139237"/>
                <a:gd name="connsiteY1" fmla="*/ 92012 h 225361"/>
                <a:gd name="connsiteX2" fmla="*/ 126374 w 139237"/>
                <a:gd name="connsiteY2" fmla="*/ 0 h 225361"/>
                <a:gd name="connsiteX3" fmla="*/ 99418 w 139237"/>
                <a:gd name="connsiteY3" fmla="*/ 163163 h 225361"/>
                <a:gd name="connsiteX4" fmla="*/ 2168 w 139237"/>
                <a:gd name="connsiteY4" fmla="*/ 225362 h 22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37" h="225361">
                  <a:moveTo>
                    <a:pt x="2168" y="225362"/>
                  </a:moveTo>
                  <a:cubicBezTo>
                    <a:pt x="2168" y="225362"/>
                    <a:pt x="-15644" y="131064"/>
                    <a:pt x="50841" y="92012"/>
                  </a:cubicBezTo>
                  <a:cubicBezTo>
                    <a:pt x="117325" y="52959"/>
                    <a:pt x="126374" y="0"/>
                    <a:pt x="126374" y="0"/>
                  </a:cubicBezTo>
                  <a:cubicBezTo>
                    <a:pt x="126374" y="0"/>
                    <a:pt x="168855" y="137922"/>
                    <a:pt x="99418" y="163163"/>
                  </a:cubicBezTo>
                  <a:cubicBezTo>
                    <a:pt x="29981" y="188404"/>
                    <a:pt x="2168" y="225362"/>
                    <a:pt x="2168" y="225362"/>
                  </a:cubicBezTo>
                  <a:close/>
                </a:path>
              </a:pathLst>
            </a:custGeom>
            <a:solidFill>
              <a:srgbClr val="2EB27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499" name="Freeform: Shape 498">
              <a:extLst>
                <a:ext uri="{FF2B5EF4-FFF2-40B4-BE49-F238E27FC236}">
                  <a16:creationId xmlns="" xmlns:a16="http://schemas.microsoft.com/office/drawing/2014/main" id="{2BAC846B-5FD1-251C-33A3-6DCBBC62BE85}"/>
                </a:ext>
              </a:extLst>
            </p:cNvPr>
            <p:cNvSpPr/>
            <p:nvPr/>
          </p:nvSpPr>
          <p:spPr>
            <a:xfrm>
              <a:off x="10580367" y="3592925"/>
              <a:ext cx="138162" cy="225075"/>
            </a:xfrm>
            <a:custGeom>
              <a:avLst/>
              <a:gdLst>
                <a:gd name="connsiteX0" fmla="*/ 125444 w 138162"/>
                <a:gd name="connsiteY0" fmla="*/ 0 h 225075"/>
                <a:gd name="connsiteX1" fmla="*/ 15335 w 138162"/>
                <a:gd name="connsiteY1" fmla="*/ 186214 h 225075"/>
                <a:gd name="connsiteX2" fmla="*/ 0 w 138162"/>
                <a:gd name="connsiteY2" fmla="*/ 216789 h 225075"/>
                <a:gd name="connsiteX3" fmla="*/ 1142 w 138162"/>
                <a:gd name="connsiteY3" fmla="*/ 225076 h 225075"/>
                <a:gd name="connsiteX4" fmla="*/ 98393 w 138162"/>
                <a:gd name="connsiteY4" fmla="*/ 162687 h 225075"/>
                <a:gd name="connsiteX5" fmla="*/ 125444 w 138162"/>
                <a:gd name="connsiteY5" fmla="*/ 0 h 22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62" h="225075">
                  <a:moveTo>
                    <a:pt x="125444" y="0"/>
                  </a:moveTo>
                  <a:cubicBezTo>
                    <a:pt x="136969" y="71438"/>
                    <a:pt x="66674" y="134112"/>
                    <a:pt x="15335" y="186214"/>
                  </a:cubicBezTo>
                  <a:cubicBezTo>
                    <a:pt x="6614" y="194155"/>
                    <a:pt x="1149" y="205050"/>
                    <a:pt x="0" y="216789"/>
                  </a:cubicBezTo>
                  <a:cubicBezTo>
                    <a:pt x="571" y="221933"/>
                    <a:pt x="1142" y="225076"/>
                    <a:pt x="1142" y="225076"/>
                  </a:cubicBezTo>
                  <a:cubicBezTo>
                    <a:pt x="1142" y="225076"/>
                    <a:pt x="29051" y="187928"/>
                    <a:pt x="98393" y="162687"/>
                  </a:cubicBezTo>
                  <a:cubicBezTo>
                    <a:pt x="165354" y="138303"/>
                    <a:pt x="128111" y="8954"/>
                    <a:pt x="125444" y="0"/>
                  </a:cubicBezTo>
                  <a:close/>
                </a:path>
              </a:pathLst>
            </a:custGeom>
            <a:solidFill>
              <a:srgbClr val="2AA36E"/>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0" name="Freeform: Shape 499">
              <a:extLst>
                <a:ext uri="{FF2B5EF4-FFF2-40B4-BE49-F238E27FC236}">
                  <a16:creationId xmlns="" xmlns:a16="http://schemas.microsoft.com/office/drawing/2014/main" id="{D24FBB2A-AC2D-C164-C50B-B56B6139ABB5}"/>
                </a:ext>
              </a:extLst>
            </p:cNvPr>
            <p:cNvSpPr/>
            <p:nvPr/>
          </p:nvSpPr>
          <p:spPr>
            <a:xfrm>
              <a:off x="10581510" y="3628263"/>
              <a:ext cx="123634" cy="189737"/>
            </a:xfrm>
            <a:custGeom>
              <a:avLst/>
              <a:gdLst>
                <a:gd name="connsiteX0" fmla="*/ 0 w 123634"/>
                <a:gd name="connsiteY0" fmla="*/ 189738 h 189737"/>
                <a:gd name="connsiteX1" fmla="*/ 7811 w 123634"/>
                <a:gd name="connsiteY1" fmla="*/ 161830 h 189737"/>
                <a:gd name="connsiteX2" fmla="*/ 25241 w 123634"/>
                <a:gd name="connsiteY2" fmla="*/ 138589 h 189737"/>
                <a:gd name="connsiteX3" fmla="*/ 67152 w 123634"/>
                <a:gd name="connsiteY3" fmla="*/ 98488 h 189737"/>
                <a:gd name="connsiteX4" fmla="*/ 103347 w 123634"/>
                <a:gd name="connsiteY4" fmla="*/ 53435 h 189737"/>
                <a:gd name="connsiteX5" fmla="*/ 123635 w 123634"/>
                <a:gd name="connsiteY5" fmla="*/ 0 h 189737"/>
                <a:gd name="connsiteX6" fmla="*/ 104585 w 123634"/>
                <a:gd name="connsiteY6" fmla="*/ 54293 h 189737"/>
                <a:gd name="connsiteX7" fmla="*/ 68866 w 123634"/>
                <a:gd name="connsiteY7" fmla="*/ 100108 h 189737"/>
                <a:gd name="connsiteX8" fmla="*/ 26384 w 123634"/>
                <a:gd name="connsiteY8" fmla="*/ 139636 h 189737"/>
                <a:gd name="connsiteX9" fmla="*/ 0 w 123634"/>
                <a:gd name="connsiteY9" fmla="*/ 189738 h 18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34" h="189737">
                  <a:moveTo>
                    <a:pt x="0" y="189738"/>
                  </a:moveTo>
                  <a:cubicBezTo>
                    <a:pt x="526" y="179975"/>
                    <a:pt x="3192" y="170447"/>
                    <a:pt x="7811" y="161830"/>
                  </a:cubicBezTo>
                  <a:cubicBezTo>
                    <a:pt x="12559" y="153340"/>
                    <a:pt x="18420" y="145524"/>
                    <a:pt x="25241" y="138589"/>
                  </a:cubicBezTo>
                  <a:cubicBezTo>
                    <a:pt x="38671" y="124492"/>
                    <a:pt x="53816" y="112681"/>
                    <a:pt x="67152" y="98488"/>
                  </a:cubicBezTo>
                  <a:cubicBezTo>
                    <a:pt x="80437" y="84493"/>
                    <a:pt x="92543" y="69424"/>
                    <a:pt x="103347" y="53435"/>
                  </a:cubicBezTo>
                  <a:cubicBezTo>
                    <a:pt x="114644" y="37692"/>
                    <a:pt x="121637" y="19274"/>
                    <a:pt x="123635" y="0"/>
                  </a:cubicBezTo>
                  <a:cubicBezTo>
                    <a:pt x="122511" y="19528"/>
                    <a:pt x="115909" y="38344"/>
                    <a:pt x="104585" y="54293"/>
                  </a:cubicBezTo>
                  <a:cubicBezTo>
                    <a:pt x="93930" y="70500"/>
                    <a:pt x="81985" y="85822"/>
                    <a:pt x="68866" y="100108"/>
                  </a:cubicBezTo>
                  <a:cubicBezTo>
                    <a:pt x="55436" y="114300"/>
                    <a:pt x="40291" y="125825"/>
                    <a:pt x="26384" y="139636"/>
                  </a:cubicBezTo>
                  <a:cubicBezTo>
                    <a:pt x="11967" y="152710"/>
                    <a:pt x="2624" y="170452"/>
                    <a:pt x="0" y="189738"/>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1" name="Freeform: Shape 500">
              <a:extLst>
                <a:ext uri="{FF2B5EF4-FFF2-40B4-BE49-F238E27FC236}">
                  <a16:creationId xmlns="" xmlns:a16="http://schemas.microsoft.com/office/drawing/2014/main" id="{A5A6469A-0DC5-5D88-9086-DBE5389E66F8}"/>
                </a:ext>
              </a:extLst>
            </p:cNvPr>
            <p:cNvSpPr/>
            <p:nvPr/>
          </p:nvSpPr>
          <p:spPr>
            <a:xfrm>
              <a:off x="10589320" y="3757422"/>
              <a:ext cx="32766" cy="33051"/>
            </a:xfrm>
            <a:custGeom>
              <a:avLst/>
              <a:gdLst>
                <a:gd name="connsiteX0" fmla="*/ 286 w 32766"/>
                <a:gd name="connsiteY0" fmla="*/ 0 h 33051"/>
                <a:gd name="connsiteX1" fmla="*/ 3525 w 32766"/>
                <a:gd name="connsiteY1" fmla="*/ 15430 h 33051"/>
                <a:gd name="connsiteX2" fmla="*/ 2096 w 32766"/>
                <a:gd name="connsiteY2" fmla="*/ 31052 h 33051"/>
                <a:gd name="connsiteX3" fmla="*/ 1238 w 32766"/>
                <a:gd name="connsiteY3" fmla="*/ 30480 h 33051"/>
                <a:gd name="connsiteX4" fmla="*/ 15907 w 32766"/>
                <a:gd name="connsiteY4" fmla="*/ 20383 h 33051"/>
                <a:gd name="connsiteX5" fmla="*/ 32766 w 32766"/>
                <a:gd name="connsiteY5" fmla="*/ 14859 h 33051"/>
                <a:gd name="connsiteX6" fmla="*/ 2000 w 32766"/>
                <a:gd name="connsiteY6" fmla="*/ 31242 h 33051"/>
                <a:gd name="connsiteX7" fmla="*/ 0 w 32766"/>
                <a:gd name="connsiteY7" fmla="*/ 33052 h 33051"/>
                <a:gd name="connsiteX8" fmla="*/ 1143 w 32766"/>
                <a:gd name="connsiteY8" fmla="*/ 30575 h 33051"/>
                <a:gd name="connsiteX9" fmla="*/ 2762 w 32766"/>
                <a:gd name="connsiteY9" fmla="*/ 15430 h 33051"/>
                <a:gd name="connsiteX10" fmla="*/ 285 w 32766"/>
                <a:gd name="connsiteY10" fmla="*/ 0 h 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66" h="33051">
                  <a:moveTo>
                    <a:pt x="286" y="0"/>
                  </a:moveTo>
                  <a:cubicBezTo>
                    <a:pt x="1837" y="5033"/>
                    <a:pt x="2921" y="10199"/>
                    <a:pt x="3525" y="15430"/>
                  </a:cubicBezTo>
                  <a:cubicBezTo>
                    <a:pt x="4385" y="20674"/>
                    <a:pt x="3893" y="26051"/>
                    <a:pt x="2096" y="31052"/>
                  </a:cubicBezTo>
                  <a:lnTo>
                    <a:pt x="1238" y="30480"/>
                  </a:lnTo>
                  <a:cubicBezTo>
                    <a:pt x="5633" y="26446"/>
                    <a:pt x="10570" y="23048"/>
                    <a:pt x="15907" y="20383"/>
                  </a:cubicBezTo>
                  <a:cubicBezTo>
                    <a:pt x="21182" y="17623"/>
                    <a:pt x="26880" y="15757"/>
                    <a:pt x="32766" y="14859"/>
                  </a:cubicBezTo>
                  <a:cubicBezTo>
                    <a:pt x="21277" y="17595"/>
                    <a:pt x="10684" y="23237"/>
                    <a:pt x="2000" y="31242"/>
                  </a:cubicBezTo>
                  <a:lnTo>
                    <a:pt x="0" y="33052"/>
                  </a:lnTo>
                  <a:lnTo>
                    <a:pt x="1143" y="30575"/>
                  </a:lnTo>
                  <a:cubicBezTo>
                    <a:pt x="2977" y="25750"/>
                    <a:pt x="3534" y="20534"/>
                    <a:pt x="2762" y="15430"/>
                  </a:cubicBezTo>
                  <a:cubicBezTo>
                    <a:pt x="2262" y="10240"/>
                    <a:pt x="1435" y="5086"/>
                    <a:pt x="285"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2" name="Freeform: Shape 501">
              <a:extLst>
                <a:ext uri="{FF2B5EF4-FFF2-40B4-BE49-F238E27FC236}">
                  <a16:creationId xmlns="" xmlns:a16="http://schemas.microsoft.com/office/drawing/2014/main" id="{7BC04F5F-3E14-6B32-9A6D-020B076B6E90}"/>
                </a:ext>
              </a:extLst>
            </p:cNvPr>
            <p:cNvSpPr/>
            <p:nvPr/>
          </p:nvSpPr>
          <p:spPr>
            <a:xfrm>
              <a:off x="10613800" y="3724275"/>
              <a:ext cx="50196" cy="36385"/>
            </a:xfrm>
            <a:custGeom>
              <a:avLst/>
              <a:gdLst>
                <a:gd name="connsiteX0" fmla="*/ 0 w 50196"/>
                <a:gd name="connsiteY0" fmla="*/ 0 h 36385"/>
                <a:gd name="connsiteX1" fmla="*/ 2667 w 50196"/>
                <a:gd name="connsiteY1" fmla="*/ 17716 h 36385"/>
                <a:gd name="connsiteX2" fmla="*/ 1429 w 50196"/>
                <a:gd name="connsiteY2" fmla="*/ 35719 h 36385"/>
                <a:gd name="connsiteX3" fmla="*/ 762 w 50196"/>
                <a:gd name="connsiteY3" fmla="*/ 35052 h 36385"/>
                <a:gd name="connsiteX4" fmla="*/ 24955 w 50196"/>
                <a:gd name="connsiteY4" fmla="*/ 26098 h 36385"/>
                <a:gd name="connsiteX5" fmla="*/ 50197 w 50196"/>
                <a:gd name="connsiteY5" fmla="*/ 21336 h 36385"/>
                <a:gd name="connsiteX6" fmla="*/ 25146 w 50196"/>
                <a:gd name="connsiteY6" fmla="*/ 26860 h 36385"/>
                <a:gd name="connsiteX7" fmla="*/ 1238 w 50196"/>
                <a:gd name="connsiteY7" fmla="*/ 36386 h 36385"/>
                <a:gd name="connsiteX8" fmla="*/ 191 w 50196"/>
                <a:gd name="connsiteY8" fmla="*/ 36386 h 36385"/>
                <a:gd name="connsiteX9" fmla="*/ 191 w 50196"/>
                <a:gd name="connsiteY9" fmla="*/ 35433 h 36385"/>
                <a:gd name="connsiteX10" fmla="*/ 1620 w 50196"/>
                <a:gd name="connsiteY10" fmla="*/ 17812 h 36385"/>
                <a:gd name="connsiteX11" fmla="*/ 1 w 50196"/>
                <a:gd name="connsiteY11" fmla="*/ 0 h 3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6" h="36385">
                  <a:moveTo>
                    <a:pt x="0" y="0"/>
                  </a:moveTo>
                  <a:cubicBezTo>
                    <a:pt x="1321" y="5832"/>
                    <a:pt x="2212" y="11754"/>
                    <a:pt x="2667" y="17716"/>
                  </a:cubicBezTo>
                  <a:cubicBezTo>
                    <a:pt x="3304" y="23743"/>
                    <a:pt x="2886" y="29836"/>
                    <a:pt x="1429" y="35719"/>
                  </a:cubicBezTo>
                  <a:lnTo>
                    <a:pt x="762" y="35052"/>
                  </a:lnTo>
                  <a:cubicBezTo>
                    <a:pt x="8619" y="31532"/>
                    <a:pt x="16701" y="28541"/>
                    <a:pt x="24955" y="26098"/>
                  </a:cubicBezTo>
                  <a:cubicBezTo>
                    <a:pt x="33125" y="23417"/>
                    <a:pt x="41611" y="21816"/>
                    <a:pt x="50197" y="21336"/>
                  </a:cubicBezTo>
                  <a:cubicBezTo>
                    <a:pt x="41672" y="22269"/>
                    <a:pt x="33273" y="24121"/>
                    <a:pt x="25146" y="26860"/>
                  </a:cubicBezTo>
                  <a:cubicBezTo>
                    <a:pt x="17050" y="29528"/>
                    <a:pt x="9049" y="32671"/>
                    <a:pt x="1238" y="36386"/>
                  </a:cubicBezTo>
                  <a:lnTo>
                    <a:pt x="191" y="36386"/>
                  </a:lnTo>
                  <a:lnTo>
                    <a:pt x="191" y="35433"/>
                  </a:lnTo>
                  <a:cubicBezTo>
                    <a:pt x="1669" y="29684"/>
                    <a:pt x="2152" y="23724"/>
                    <a:pt x="1620" y="17812"/>
                  </a:cubicBezTo>
                  <a:cubicBezTo>
                    <a:pt x="1414" y="11849"/>
                    <a:pt x="874" y="5902"/>
                    <a:pt x="1"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3" name="Freeform: Shape 502">
              <a:extLst>
                <a:ext uri="{FF2B5EF4-FFF2-40B4-BE49-F238E27FC236}">
                  <a16:creationId xmlns="" xmlns:a16="http://schemas.microsoft.com/office/drawing/2014/main" id="{17E88F38-4B2A-FDA2-01C3-EFA951E6D937}"/>
                </a:ext>
              </a:extLst>
            </p:cNvPr>
            <p:cNvSpPr/>
            <p:nvPr/>
          </p:nvSpPr>
          <p:spPr>
            <a:xfrm>
              <a:off x="10640565" y="3696747"/>
              <a:ext cx="50292" cy="39243"/>
            </a:xfrm>
            <a:custGeom>
              <a:avLst/>
              <a:gdLst>
                <a:gd name="connsiteX0" fmla="*/ 1619 w 50292"/>
                <a:gd name="connsiteY0" fmla="*/ 0 h 39243"/>
                <a:gd name="connsiteX1" fmla="*/ 5143 w 50292"/>
                <a:gd name="connsiteY1" fmla="*/ 19050 h 39243"/>
                <a:gd name="connsiteX2" fmla="*/ 5143 w 50292"/>
                <a:gd name="connsiteY2" fmla="*/ 28575 h 39243"/>
                <a:gd name="connsiteX3" fmla="*/ 2095 w 50292"/>
                <a:gd name="connsiteY3" fmla="*/ 38100 h 39243"/>
                <a:gd name="connsiteX4" fmla="*/ 1524 w 50292"/>
                <a:gd name="connsiteY4" fmla="*/ 37338 h 39243"/>
                <a:gd name="connsiteX5" fmla="*/ 25146 w 50292"/>
                <a:gd name="connsiteY5" fmla="*/ 26670 h 39243"/>
                <a:gd name="connsiteX6" fmla="*/ 50292 w 50292"/>
                <a:gd name="connsiteY6" fmla="*/ 21241 h 39243"/>
                <a:gd name="connsiteX7" fmla="*/ 37624 w 50292"/>
                <a:gd name="connsiteY7" fmla="*/ 23241 h 39243"/>
                <a:gd name="connsiteX8" fmla="*/ 25432 w 50292"/>
                <a:gd name="connsiteY8" fmla="*/ 27432 h 39243"/>
                <a:gd name="connsiteX9" fmla="*/ 2000 w 50292"/>
                <a:gd name="connsiteY9" fmla="*/ 38291 h 39243"/>
                <a:gd name="connsiteX10" fmla="*/ 0 w 50292"/>
                <a:gd name="connsiteY10" fmla="*/ 39243 h 39243"/>
                <a:gd name="connsiteX11" fmla="*/ 1334 w 50292"/>
                <a:gd name="connsiteY11" fmla="*/ 37529 h 39243"/>
                <a:gd name="connsiteX12" fmla="*/ 4286 w 50292"/>
                <a:gd name="connsiteY12" fmla="*/ 28575 h 39243"/>
                <a:gd name="connsiteX13" fmla="*/ 4286 w 50292"/>
                <a:gd name="connsiteY13" fmla="*/ 19050 h 39243"/>
                <a:gd name="connsiteX14" fmla="*/ 1619 w 50292"/>
                <a:gd name="connsiteY14" fmla="*/ 0 h 3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 h="39243">
                  <a:moveTo>
                    <a:pt x="1619" y="0"/>
                  </a:moveTo>
                  <a:cubicBezTo>
                    <a:pt x="3353" y="6234"/>
                    <a:pt x="4532" y="12609"/>
                    <a:pt x="5143" y="19050"/>
                  </a:cubicBezTo>
                  <a:cubicBezTo>
                    <a:pt x="5412" y="22219"/>
                    <a:pt x="5412" y="25406"/>
                    <a:pt x="5143" y="28575"/>
                  </a:cubicBezTo>
                  <a:cubicBezTo>
                    <a:pt x="5053" y="31975"/>
                    <a:pt x="3995" y="35279"/>
                    <a:pt x="2095" y="38100"/>
                  </a:cubicBezTo>
                  <a:lnTo>
                    <a:pt x="1524" y="37338"/>
                  </a:lnTo>
                  <a:cubicBezTo>
                    <a:pt x="9163" y="33283"/>
                    <a:pt x="17053" y="29720"/>
                    <a:pt x="25146" y="26670"/>
                  </a:cubicBezTo>
                  <a:cubicBezTo>
                    <a:pt x="33087" y="23217"/>
                    <a:pt x="41634" y="21371"/>
                    <a:pt x="50292" y="21241"/>
                  </a:cubicBezTo>
                  <a:cubicBezTo>
                    <a:pt x="45999" y="21333"/>
                    <a:pt x="41737" y="22006"/>
                    <a:pt x="37624" y="23241"/>
                  </a:cubicBezTo>
                  <a:cubicBezTo>
                    <a:pt x="33480" y="24394"/>
                    <a:pt x="29409" y="25794"/>
                    <a:pt x="25432" y="27432"/>
                  </a:cubicBezTo>
                  <a:cubicBezTo>
                    <a:pt x="17431" y="30575"/>
                    <a:pt x="9620" y="34385"/>
                    <a:pt x="2000" y="38291"/>
                  </a:cubicBezTo>
                  <a:lnTo>
                    <a:pt x="0" y="39243"/>
                  </a:lnTo>
                  <a:lnTo>
                    <a:pt x="1334" y="37529"/>
                  </a:lnTo>
                  <a:cubicBezTo>
                    <a:pt x="3075" y="34850"/>
                    <a:pt x="4093" y="31765"/>
                    <a:pt x="4286" y="28575"/>
                  </a:cubicBezTo>
                  <a:cubicBezTo>
                    <a:pt x="4605" y="25408"/>
                    <a:pt x="4605" y="22217"/>
                    <a:pt x="4286" y="19050"/>
                  </a:cubicBezTo>
                  <a:cubicBezTo>
                    <a:pt x="3857" y="12644"/>
                    <a:pt x="2966" y="6278"/>
                    <a:pt x="1619"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4" name="Freeform: Shape 503">
              <a:extLst>
                <a:ext uri="{FF2B5EF4-FFF2-40B4-BE49-F238E27FC236}">
                  <a16:creationId xmlns="" xmlns:a16="http://schemas.microsoft.com/office/drawing/2014/main" id="{0BD24AAB-FC8F-C569-5364-D285E2E3430E}"/>
                </a:ext>
              </a:extLst>
            </p:cNvPr>
            <p:cNvSpPr/>
            <p:nvPr/>
          </p:nvSpPr>
          <p:spPr>
            <a:xfrm>
              <a:off x="10667140" y="3670268"/>
              <a:ext cx="40290" cy="36576"/>
            </a:xfrm>
            <a:custGeom>
              <a:avLst/>
              <a:gdLst>
                <a:gd name="connsiteX0" fmla="*/ 1048 w 40290"/>
                <a:gd name="connsiteY0" fmla="*/ 0 h 36576"/>
                <a:gd name="connsiteX1" fmla="*/ 2667 w 40290"/>
                <a:gd name="connsiteY1" fmla="*/ 17621 h 36576"/>
                <a:gd name="connsiteX2" fmla="*/ 1714 w 40290"/>
                <a:gd name="connsiteY2" fmla="*/ 35528 h 36576"/>
                <a:gd name="connsiteX3" fmla="*/ 952 w 40290"/>
                <a:gd name="connsiteY3" fmla="*/ 34862 h 36576"/>
                <a:gd name="connsiteX4" fmla="*/ 20002 w 40290"/>
                <a:gd name="connsiteY4" fmla="*/ 23241 h 36576"/>
                <a:gd name="connsiteX5" fmla="*/ 29527 w 40290"/>
                <a:gd name="connsiteY5" fmla="*/ 18383 h 36576"/>
                <a:gd name="connsiteX6" fmla="*/ 40291 w 40290"/>
                <a:gd name="connsiteY6" fmla="*/ 15907 h 36576"/>
                <a:gd name="connsiteX7" fmla="*/ 29718 w 40290"/>
                <a:gd name="connsiteY7" fmla="*/ 18955 h 36576"/>
                <a:gd name="connsiteX8" fmla="*/ 20193 w 40290"/>
                <a:gd name="connsiteY8" fmla="*/ 23908 h 36576"/>
                <a:gd name="connsiteX9" fmla="*/ 1143 w 40290"/>
                <a:gd name="connsiteY9" fmla="*/ 35814 h 36576"/>
                <a:gd name="connsiteX10" fmla="*/ 0 w 40290"/>
                <a:gd name="connsiteY10" fmla="*/ 36576 h 36576"/>
                <a:gd name="connsiteX11" fmla="*/ 0 w 40290"/>
                <a:gd name="connsiteY11" fmla="*/ 35147 h 36576"/>
                <a:gd name="connsiteX12" fmla="*/ 1238 w 40290"/>
                <a:gd name="connsiteY12" fmla="*/ 17717 h 36576"/>
                <a:gd name="connsiteX13" fmla="*/ 1048 w 40290"/>
                <a:gd name="connsiteY13"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90" h="36576">
                  <a:moveTo>
                    <a:pt x="1048" y="0"/>
                  </a:moveTo>
                  <a:cubicBezTo>
                    <a:pt x="1922" y="5838"/>
                    <a:pt x="2463" y="11721"/>
                    <a:pt x="2667" y="17621"/>
                  </a:cubicBezTo>
                  <a:cubicBezTo>
                    <a:pt x="3205" y="23605"/>
                    <a:pt x="2885" y="29635"/>
                    <a:pt x="1714" y="35528"/>
                  </a:cubicBezTo>
                  <a:lnTo>
                    <a:pt x="952" y="34862"/>
                  </a:lnTo>
                  <a:cubicBezTo>
                    <a:pt x="7081" y="30637"/>
                    <a:pt x="13441" y="26757"/>
                    <a:pt x="20002" y="23241"/>
                  </a:cubicBezTo>
                  <a:cubicBezTo>
                    <a:pt x="23240" y="21527"/>
                    <a:pt x="26575" y="19812"/>
                    <a:pt x="29527" y="18383"/>
                  </a:cubicBezTo>
                  <a:cubicBezTo>
                    <a:pt x="32920" y="16866"/>
                    <a:pt x="36576" y="16025"/>
                    <a:pt x="40291" y="15907"/>
                  </a:cubicBezTo>
                  <a:cubicBezTo>
                    <a:pt x="36608" y="16260"/>
                    <a:pt x="33023" y="17294"/>
                    <a:pt x="29718" y="18955"/>
                  </a:cubicBezTo>
                  <a:cubicBezTo>
                    <a:pt x="26461" y="20442"/>
                    <a:pt x="23281" y="22095"/>
                    <a:pt x="20193" y="23908"/>
                  </a:cubicBezTo>
                  <a:cubicBezTo>
                    <a:pt x="13811" y="27623"/>
                    <a:pt x="7620" y="31718"/>
                    <a:pt x="1143" y="35814"/>
                  </a:cubicBezTo>
                  <a:lnTo>
                    <a:pt x="0" y="36576"/>
                  </a:lnTo>
                  <a:lnTo>
                    <a:pt x="0" y="35147"/>
                  </a:lnTo>
                  <a:cubicBezTo>
                    <a:pt x="1132" y="29411"/>
                    <a:pt x="1548" y="23556"/>
                    <a:pt x="1238" y="17717"/>
                  </a:cubicBezTo>
                  <a:cubicBezTo>
                    <a:pt x="1809" y="11811"/>
                    <a:pt x="1524" y="6382"/>
                    <a:pt x="1048"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5" name="Freeform: Shape 504">
              <a:extLst>
                <a:ext uri="{FF2B5EF4-FFF2-40B4-BE49-F238E27FC236}">
                  <a16:creationId xmlns="" xmlns:a16="http://schemas.microsoft.com/office/drawing/2014/main" id="{4D4649FA-513C-ED07-074A-330A3BB55A46}"/>
                </a:ext>
              </a:extLst>
            </p:cNvPr>
            <p:cNvSpPr/>
            <p:nvPr/>
          </p:nvSpPr>
          <p:spPr>
            <a:xfrm>
              <a:off x="10685809" y="3645598"/>
              <a:ext cx="25241" cy="34004"/>
            </a:xfrm>
            <a:custGeom>
              <a:avLst/>
              <a:gdLst>
                <a:gd name="connsiteX0" fmla="*/ 0 w 25241"/>
                <a:gd name="connsiteY0" fmla="*/ 0 h 34004"/>
                <a:gd name="connsiteX1" fmla="*/ 2857 w 25241"/>
                <a:gd name="connsiteY1" fmla="*/ 16859 h 34004"/>
                <a:gd name="connsiteX2" fmla="*/ 3429 w 25241"/>
                <a:gd name="connsiteY2" fmla="*/ 25337 h 34004"/>
                <a:gd name="connsiteX3" fmla="*/ 2000 w 25241"/>
                <a:gd name="connsiteY3" fmla="*/ 34004 h 34004"/>
                <a:gd name="connsiteX4" fmla="*/ 1048 w 25241"/>
                <a:gd name="connsiteY4" fmla="*/ 33433 h 34004"/>
                <a:gd name="connsiteX5" fmla="*/ 11335 w 25241"/>
                <a:gd name="connsiteY5" fmla="*/ 19145 h 34004"/>
                <a:gd name="connsiteX6" fmla="*/ 25241 w 25241"/>
                <a:gd name="connsiteY6" fmla="*/ 8763 h 34004"/>
                <a:gd name="connsiteX7" fmla="*/ 11906 w 25241"/>
                <a:gd name="connsiteY7" fmla="*/ 19622 h 34004"/>
                <a:gd name="connsiteX8" fmla="*/ 2381 w 25241"/>
                <a:gd name="connsiteY8" fmla="*/ 33909 h 34004"/>
                <a:gd name="connsiteX9" fmla="*/ 1429 w 25241"/>
                <a:gd name="connsiteY9" fmla="*/ 33338 h 34004"/>
                <a:gd name="connsiteX10" fmla="*/ 2858 w 25241"/>
                <a:gd name="connsiteY10" fmla="*/ 25337 h 34004"/>
                <a:gd name="connsiteX11" fmla="*/ 2857 w 25241"/>
                <a:gd name="connsiteY11" fmla="*/ 16859 h 34004"/>
                <a:gd name="connsiteX12" fmla="*/ 0 w 25241"/>
                <a:gd name="connsiteY12" fmla="*/ 0 h 3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41" h="34004">
                  <a:moveTo>
                    <a:pt x="0" y="0"/>
                  </a:moveTo>
                  <a:cubicBezTo>
                    <a:pt x="1338" y="5548"/>
                    <a:pt x="2292" y="11181"/>
                    <a:pt x="2857" y="16859"/>
                  </a:cubicBezTo>
                  <a:cubicBezTo>
                    <a:pt x="3193" y="19673"/>
                    <a:pt x="3384" y="22503"/>
                    <a:pt x="3429" y="25337"/>
                  </a:cubicBezTo>
                  <a:cubicBezTo>
                    <a:pt x="3607" y="28296"/>
                    <a:pt x="3119" y="31258"/>
                    <a:pt x="2000" y="34004"/>
                  </a:cubicBezTo>
                  <a:lnTo>
                    <a:pt x="1048" y="33433"/>
                  </a:lnTo>
                  <a:cubicBezTo>
                    <a:pt x="3973" y="28327"/>
                    <a:pt x="7420" y="23539"/>
                    <a:pt x="11335" y="19145"/>
                  </a:cubicBezTo>
                  <a:cubicBezTo>
                    <a:pt x="15018" y="14565"/>
                    <a:pt x="19803" y="10993"/>
                    <a:pt x="25241" y="8763"/>
                  </a:cubicBezTo>
                  <a:cubicBezTo>
                    <a:pt x="20060" y="11371"/>
                    <a:pt x="15510" y="15076"/>
                    <a:pt x="11906" y="19622"/>
                  </a:cubicBezTo>
                  <a:cubicBezTo>
                    <a:pt x="8310" y="24090"/>
                    <a:pt x="5122" y="28871"/>
                    <a:pt x="2381" y="33909"/>
                  </a:cubicBezTo>
                  <a:lnTo>
                    <a:pt x="1429" y="33338"/>
                  </a:lnTo>
                  <a:cubicBezTo>
                    <a:pt x="2496" y="30811"/>
                    <a:pt x="2984" y="28077"/>
                    <a:pt x="2858" y="25337"/>
                  </a:cubicBezTo>
                  <a:cubicBezTo>
                    <a:pt x="2857" y="22574"/>
                    <a:pt x="2857" y="19717"/>
                    <a:pt x="2857" y="16859"/>
                  </a:cubicBezTo>
                  <a:cubicBezTo>
                    <a:pt x="1619" y="11240"/>
                    <a:pt x="858" y="5620"/>
                    <a:pt x="0" y="0"/>
                  </a:cubicBezTo>
                  <a:close/>
                </a:path>
              </a:pathLst>
            </a:custGeom>
            <a:solidFill>
              <a:srgbClr val="258F60"/>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6" name="Freeform: Shape 505">
              <a:extLst>
                <a:ext uri="{FF2B5EF4-FFF2-40B4-BE49-F238E27FC236}">
                  <a16:creationId xmlns="" xmlns:a16="http://schemas.microsoft.com/office/drawing/2014/main" id="{3272318D-30B0-B701-BF08-815E113A622D}"/>
                </a:ext>
              </a:extLst>
            </p:cNvPr>
            <p:cNvSpPr/>
            <p:nvPr/>
          </p:nvSpPr>
          <p:spPr>
            <a:xfrm>
              <a:off x="10392767" y="4162086"/>
              <a:ext cx="453568" cy="113400"/>
            </a:xfrm>
            <a:custGeom>
              <a:avLst/>
              <a:gdLst>
                <a:gd name="connsiteX0" fmla="*/ 910 w 453568"/>
                <a:gd name="connsiteY0" fmla="*/ 113401 h 113400"/>
                <a:gd name="connsiteX1" fmla="*/ 91683 w 453568"/>
                <a:gd name="connsiteY1" fmla="*/ 30152 h 113400"/>
                <a:gd name="connsiteX2" fmla="*/ 321236 w 453568"/>
                <a:gd name="connsiteY2" fmla="*/ 16150 h 113400"/>
                <a:gd name="connsiteX3" fmla="*/ 453348 w 453568"/>
                <a:gd name="connsiteY3" fmla="*/ 113401 h 113400"/>
              </a:gdLst>
              <a:ahLst/>
              <a:cxnLst>
                <a:cxn ang="0">
                  <a:pos x="connsiteX0" y="connsiteY0"/>
                </a:cxn>
                <a:cxn ang="0">
                  <a:pos x="connsiteX1" y="connsiteY1"/>
                </a:cxn>
                <a:cxn ang="0">
                  <a:pos x="connsiteX2" y="connsiteY2"/>
                </a:cxn>
                <a:cxn ang="0">
                  <a:pos x="connsiteX3" y="connsiteY3"/>
                </a:cxn>
              </a:cxnLst>
              <a:rect l="l" t="t" r="r" b="b"/>
              <a:pathLst>
                <a:path w="453568" h="113400">
                  <a:moveTo>
                    <a:pt x="910" y="113401"/>
                  </a:moveTo>
                  <a:cubicBezTo>
                    <a:pt x="910" y="113401"/>
                    <a:pt x="-15568" y="21675"/>
                    <a:pt x="91683" y="30152"/>
                  </a:cubicBezTo>
                  <a:cubicBezTo>
                    <a:pt x="198935" y="38629"/>
                    <a:pt x="232177" y="57775"/>
                    <a:pt x="321236" y="16150"/>
                  </a:cubicBezTo>
                  <a:cubicBezTo>
                    <a:pt x="464873" y="-51096"/>
                    <a:pt x="453348" y="113401"/>
                    <a:pt x="453348" y="113401"/>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7" name="Freeform: Shape 506">
              <a:extLst>
                <a:ext uri="{FF2B5EF4-FFF2-40B4-BE49-F238E27FC236}">
                  <a16:creationId xmlns="" xmlns:a16="http://schemas.microsoft.com/office/drawing/2014/main" id="{DABA8BCE-4B4C-3910-C985-B3C2C59ADE16}"/>
                </a:ext>
              </a:extLst>
            </p:cNvPr>
            <p:cNvSpPr/>
            <p:nvPr/>
          </p:nvSpPr>
          <p:spPr>
            <a:xfrm>
              <a:off x="10263756" y="4267771"/>
              <a:ext cx="711517" cy="742092"/>
            </a:xfrm>
            <a:custGeom>
              <a:avLst/>
              <a:gdLst>
                <a:gd name="connsiteX0" fmla="*/ 0 w 711517"/>
                <a:gd name="connsiteY0" fmla="*/ 0 h 742092"/>
                <a:gd name="connsiteX1" fmla="*/ 0 w 711517"/>
                <a:gd name="connsiteY1" fmla="*/ 85344 h 742092"/>
                <a:gd name="connsiteX2" fmla="*/ 52768 w 711517"/>
                <a:gd name="connsiteY2" fmla="*/ 85344 h 742092"/>
                <a:gd name="connsiteX3" fmla="*/ 152876 w 711517"/>
                <a:gd name="connsiteY3" fmla="*/ 695230 h 742092"/>
                <a:gd name="connsiteX4" fmla="*/ 116396 w 711517"/>
                <a:gd name="connsiteY4" fmla="*/ 695230 h 742092"/>
                <a:gd name="connsiteX5" fmla="*/ 116396 w 711517"/>
                <a:gd name="connsiteY5" fmla="*/ 742093 h 742092"/>
                <a:gd name="connsiteX6" fmla="*/ 160591 w 711517"/>
                <a:gd name="connsiteY6" fmla="*/ 742093 h 742092"/>
                <a:gd name="connsiteX7" fmla="*/ 345186 w 711517"/>
                <a:gd name="connsiteY7" fmla="*/ 742093 h 742092"/>
                <a:gd name="connsiteX8" fmla="*/ 366332 w 711517"/>
                <a:gd name="connsiteY8" fmla="*/ 742093 h 742092"/>
                <a:gd name="connsiteX9" fmla="*/ 551022 w 711517"/>
                <a:gd name="connsiteY9" fmla="*/ 742093 h 742092"/>
                <a:gd name="connsiteX10" fmla="*/ 582549 w 711517"/>
                <a:gd name="connsiteY10" fmla="*/ 742093 h 742092"/>
                <a:gd name="connsiteX11" fmla="*/ 582549 w 711517"/>
                <a:gd name="connsiteY11" fmla="*/ 695230 h 742092"/>
                <a:gd name="connsiteX12" fmla="*/ 558737 w 711517"/>
                <a:gd name="connsiteY12" fmla="*/ 695230 h 742092"/>
                <a:gd name="connsiteX13" fmla="*/ 658844 w 711517"/>
                <a:gd name="connsiteY13" fmla="*/ 85344 h 742092"/>
                <a:gd name="connsiteX14" fmla="*/ 711518 w 711517"/>
                <a:gd name="connsiteY14" fmla="*/ 85344 h 742092"/>
                <a:gd name="connsiteX15" fmla="*/ 711518 w 711517"/>
                <a:gd name="connsiteY15" fmla="*/ 0 h 742092"/>
                <a:gd name="connsiteX16" fmla="*/ 0 w 711517"/>
                <a:gd name="connsiteY16" fmla="*/ 0 h 74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1517" h="742092">
                  <a:moveTo>
                    <a:pt x="0" y="0"/>
                  </a:moveTo>
                  <a:lnTo>
                    <a:pt x="0" y="85344"/>
                  </a:lnTo>
                  <a:lnTo>
                    <a:pt x="52768" y="85344"/>
                  </a:lnTo>
                  <a:lnTo>
                    <a:pt x="152876" y="695230"/>
                  </a:lnTo>
                  <a:lnTo>
                    <a:pt x="116396" y="695230"/>
                  </a:lnTo>
                  <a:lnTo>
                    <a:pt x="116396" y="742093"/>
                  </a:lnTo>
                  <a:lnTo>
                    <a:pt x="160591" y="742093"/>
                  </a:lnTo>
                  <a:lnTo>
                    <a:pt x="345186" y="742093"/>
                  </a:lnTo>
                  <a:lnTo>
                    <a:pt x="366332" y="742093"/>
                  </a:lnTo>
                  <a:lnTo>
                    <a:pt x="551022" y="742093"/>
                  </a:lnTo>
                  <a:lnTo>
                    <a:pt x="582549" y="742093"/>
                  </a:lnTo>
                  <a:lnTo>
                    <a:pt x="582549" y="695230"/>
                  </a:lnTo>
                  <a:lnTo>
                    <a:pt x="558737" y="695230"/>
                  </a:lnTo>
                  <a:lnTo>
                    <a:pt x="658844" y="85344"/>
                  </a:lnTo>
                  <a:lnTo>
                    <a:pt x="711518" y="85344"/>
                  </a:lnTo>
                  <a:lnTo>
                    <a:pt x="711518" y="0"/>
                  </a:lnTo>
                  <a:lnTo>
                    <a:pt x="0" y="0"/>
                  </a:ln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8" name="Freeform: Shape 507">
              <a:extLst>
                <a:ext uri="{FF2B5EF4-FFF2-40B4-BE49-F238E27FC236}">
                  <a16:creationId xmlns="" xmlns:a16="http://schemas.microsoft.com/office/drawing/2014/main" id="{2EE4BBD4-31FD-72D1-90DE-D0AFF4FADC02}"/>
                </a:ext>
              </a:extLst>
            </p:cNvPr>
            <p:cNvSpPr/>
            <p:nvPr/>
          </p:nvSpPr>
          <p:spPr>
            <a:xfrm>
              <a:off x="10316524" y="4353115"/>
              <a:ext cx="606075" cy="44767"/>
            </a:xfrm>
            <a:custGeom>
              <a:avLst/>
              <a:gdLst>
                <a:gd name="connsiteX0" fmla="*/ 0 w 606075"/>
                <a:gd name="connsiteY0" fmla="*/ 0 h 44767"/>
                <a:gd name="connsiteX1" fmla="*/ 606076 w 606075"/>
                <a:gd name="connsiteY1" fmla="*/ 0 h 44767"/>
                <a:gd name="connsiteX2" fmla="*/ 598742 w 606075"/>
                <a:gd name="connsiteY2" fmla="*/ 44768 h 44767"/>
                <a:gd name="connsiteX3" fmla="*/ 7811 w 606075"/>
                <a:gd name="connsiteY3" fmla="*/ 44768 h 44767"/>
                <a:gd name="connsiteX4" fmla="*/ 0 w 606075"/>
                <a:gd name="connsiteY4" fmla="*/ 0 h 4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075" h="44767">
                  <a:moveTo>
                    <a:pt x="0" y="0"/>
                  </a:moveTo>
                  <a:lnTo>
                    <a:pt x="606076" y="0"/>
                  </a:lnTo>
                  <a:lnTo>
                    <a:pt x="598742" y="44768"/>
                  </a:lnTo>
                  <a:lnTo>
                    <a:pt x="7811" y="44768"/>
                  </a:lnTo>
                  <a:lnTo>
                    <a:pt x="0" y="0"/>
                  </a:ln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09" name="Freeform: Shape 508">
              <a:extLst>
                <a:ext uri="{FF2B5EF4-FFF2-40B4-BE49-F238E27FC236}">
                  <a16:creationId xmlns="" xmlns:a16="http://schemas.microsoft.com/office/drawing/2014/main" id="{805BEEC5-6656-66EC-D72A-905E8195B2A6}"/>
                </a:ext>
              </a:extLst>
            </p:cNvPr>
            <p:cNvSpPr/>
            <p:nvPr/>
          </p:nvSpPr>
          <p:spPr>
            <a:xfrm>
              <a:off x="10411584" y="4931854"/>
              <a:ext cx="415956" cy="31146"/>
            </a:xfrm>
            <a:custGeom>
              <a:avLst/>
              <a:gdLst>
                <a:gd name="connsiteX0" fmla="*/ 5048 w 415956"/>
                <a:gd name="connsiteY0" fmla="*/ 31147 h 31146"/>
                <a:gd name="connsiteX1" fmla="*/ 0 w 415956"/>
                <a:gd name="connsiteY1" fmla="*/ 0 h 31146"/>
                <a:gd name="connsiteX2" fmla="*/ 415957 w 415956"/>
                <a:gd name="connsiteY2" fmla="*/ 0 h 31146"/>
                <a:gd name="connsiteX3" fmla="*/ 410909 w 415956"/>
                <a:gd name="connsiteY3" fmla="*/ 31147 h 31146"/>
                <a:gd name="connsiteX4" fmla="*/ 5048 w 415956"/>
                <a:gd name="connsiteY4" fmla="*/ 31147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56" h="31146">
                  <a:moveTo>
                    <a:pt x="5048" y="31147"/>
                  </a:moveTo>
                  <a:lnTo>
                    <a:pt x="0" y="0"/>
                  </a:lnTo>
                  <a:lnTo>
                    <a:pt x="415957" y="0"/>
                  </a:lnTo>
                  <a:lnTo>
                    <a:pt x="410909" y="31147"/>
                  </a:lnTo>
                  <a:lnTo>
                    <a:pt x="5048" y="31147"/>
                  </a:ln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0" name="Freeform: Shape 509">
              <a:extLst>
                <a:ext uri="{FF2B5EF4-FFF2-40B4-BE49-F238E27FC236}">
                  <a16:creationId xmlns="" xmlns:a16="http://schemas.microsoft.com/office/drawing/2014/main" id="{F5EF5A93-8007-D459-5657-4919B86475D8}"/>
                </a:ext>
              </a:extLst>
            </p:cNvPr>
            <p:cNvSpPr/>
            <p:nvPr/>
          </p:nvSpPr>
          <p:spPr>
            <a:xfrm>
              <a:off x="10066779" y="4761261"/>
              <a:ext cx="255249" cy="320135"/>
            </a:xfrm>
            <a:custGeom>
              <a:avLst/>
              <a:gdLst>
                <a:gd name="connsiteX0" fmla="*/ 223838 w 255249"/>
                <a:gd name="connsiteY0" fmla="*/ 7620 h 320135"/>
                <a:gd name="connsiteX1" fmla="*/ 208026 w 255249"/>
                <a:gd name="connsiteY1" fmla="*/ 0 h 320135"/>
                <a:gd name="connsiteX2" fmla="*/ 215265 w 255249"/>
                <a:gd name="connsiteY2" fmla="*/ 70485 h 320135"/>
                <a:gd name="connsiteX3" fmla="*/ 61913 w 255249"/>
                <a:gd name="connsiteY3" fmla="*/ 301943 h 320135"/>
                <a:gd name="connsiteX4" fmla="*/ 1524 w 255249"/>
                <a:gd name="connsiteY4" fmla="*/ 274892 h 320135"/>
                <a:gd name="connsiteX5" fmla="*/ 0 w 255249"/>
                <a:gd name="connsiteY5" fmla="*/ 278606 h 320135"/>
                <a:gd name="connsiteX6" fmla="*/ 92773 w 255249"/>
                <a:gd name="connsiteY6" fmla="*/ 320135 h 320135"/>
                <a:gd name="connsiteX7" fmla="*/ 245936 w 255249"/>
                <a:gd name="connsiteY7" fmla="*/ 88678 h 320135"/>
                <a:gd name="connsiteX8" fmla="*/ 230289 w 255249"/>
                <a:gd name="connsiteY8" fmla="*/ 11307 h 320135"/>
                <a:gd name="connsiteX9" fmla="*/ 223838 w 255249"/>
                <a:gd name="connsiteY9" fmla="*/ 7620 h 32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49" h="320135">
                  <a:moveTo>
                    <a:pt x="223838" y="7620"/>
                  </a:moveTo>
                  <a:lnTo>
                    <a:pt x="208026" y="0"/>
                  </a:lnTo>
                  <a:cubicBezTo>
                    <a:pt x="226919" y="18772"/>
                    <a:pt x="229948" y="48264"/>
                    <a:pt x="215265" y="70485"/>
                  </a:cubicBezTo>
                  <a:lnTo>
                    <a:pt x="61913" y="301943"/>
                  </a:lnTo>
                  <a:lnTo>
                    <a:pt x="1524" y="274892"/>
                  </a:lnTo>
                  <a:lnTo>
                    <a:pt x="0" y="278606"/>
                  </a:lnTo>
                  <a:lnTo>
                    <a:pt x="92773" y="320135"/>
                  </a:lnTo>
                  <a:lnTo>
                    <a:pt x="245936" y="88678"/>
                  </a:lnTo>
                  <a:cubicBezTo>
                    <a:pt x="262980" y="62992"/>
                    <a:pt x="255975" y="28352"/>
                    <a:pt x="230289" y="11307"/>
                  </a:cubicBezTo>
                  <a:cubicBezTo>
                    <a:pt x="228223" y="9936"/>
                    <a:pt x="226068" y="8704"/>
                    <a:pt x="223838" y="7620"/>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1" name="Freeform: Shape 510">
              <a:extLst>
                <a:ext uri="{FF2B5EF4-FFF2-40B4-BE49-F238E27FC236}">
                  <a16:creationId xmlns="" xmlns:a16="http://schemas.microsoft.com/office/drawing/2014/main" id="{49EC1BAB-9EDA-A9BA-2646-BA88C6BF82FB}"/>
                </a:ext>
              </a:extLst>
            </p:cNvPr>
            <p:cNvSpPr/>
            <p:nvPr/>
          </p:nvSpPr>
          <p:spPr>
            <a:xfrm>
              <a:off x="10068303" y="4746161"/>
              <a:ext cx="222815" cy="317043"/>
            </a:xfrm>
            <a:custGeom>
              <a:avLst/>
              <a:gdLst>
                <a:gd name="connsiteX0" fmla="*/ 213551 w 222815"/>
                <a:gd name="connsiteY0" fmla="*/ 85586 h 317043"/>
                <a:gd name="connsiteX1" fmla="*/ 206312 w 222815"/>
                <a:gd name="connsiteY1" fmla="*/ 15101 h 317043"/>
                <a:gd name="connsiteX2" fmla="*/ 186404 w 222815"/>
                <a:gd name="connsiteY2" fmla="*/ 5576 h 317043"/>
                <a:gd name="connsiteX3" fmla="*/ 111977 w 222815"/>
                <a:gd name="connsiteY3" fmla="*/ 31465 h 317043"/>
                <a:gd name="connsiteX4" fmla="*/ 110966 w 222815"/>
                <a:gd name="connsiteY4" fmla="*/ 33675 h 317043"/>
                <a:gd name="connsiteX5" fmla="*/ 0 w 222815"/>
                <a:gd name="connsiteY5" fmla="*/ 289992 h 317043"/>
                <a:gd name="connsiteX6" fmla="*/ 60389 w 222815"/>
                <a:gd name="connsiteY6" fmla="*/ 317043 h 3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5" h="317043">
                  <a:moveTo>
                    <a:pt x="213551" y="85586"/>
                  </a:moveTo>
                  <a:cubicBezTo>
                    <a:pt x="228233" y="63365"/>
                    <a:pt x="225204" y="33873"/>
                    <a:pt x="206312" y="15101"/>
                  </a:cubicBezTo>
                  <a:lnTo>
                    <a:pt x="186404" y="5576"/>
                  </a:lnTo>
                  <a:cubicBezTo>
                    <a:pt x="158703" y="-7828"/>
                    <a:pt x="125380" y="3763"/>
                    <a:pt x="111977" y="31465"/>
                  </a:cubicBezTo>
                  <a:cubicBezTo>
                    <a:pt x="111624" y="32194"/>
                    <a:pt x="111287" y="32931"/>
                    <a:pt x="110966" y="33675"/>
                  </a:cubicBezTo>
                  <a:lnTo>
                    <a:pt x="0" y="289992"/>
                  </a:lnTo>
                  <a:lnTo>
                    <a:pt x="60389" y="317043"/>
                  </a:ln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2" name="Freeform: Shape 511">
              <a:extLst>
                <a:ext uri="{FF2B5EF4-FFF2-40B4-BE49-F238E27FC236}">
                  <a16:creationId xmlns="" xmlns:a16="http://schemas.microsoft.com/office/drawing/2014/main" id="{F5784CE5-3918-78DD-99C5-84FFD6F8B4C8}"/>
                </a:ext>
              </a:extLst>
            </p:cNvPr>
            <p:cNvSpPr/>
            <p:nvPr/>
          </p:nvSpPr>
          <p:spPr>
            <a:xfrm>
              <a:off x="10085924" y="4786502"/>
              <a:ext cx="108489" cy="239649"/>
            </a:xfrm>
            <a:custGeom>
              <a:avLst/>
              <a:gdLst>
                <a:gd name="connsiteX0" fmla="*/ 0 w 108489"/>
                <a:gd name="connsiteY0" fmla="*/ 239649 h 239649"/>
                <a:gd name="connsiteX1" fmla="*/ 25336 w 108489"/>
                <a:gd name="connsiteY1" fmla="*/ 178879 h 239649"/>
                <a:gd name="connsiteX2" fmla="*/ 52292 w 108489"/>
                <a:gd name="connsiteY2" fmla="*/ 118872 h 239649"/>
                <a:gd name="connsiteX3" fmla="*/ 79915 w 108489"/>
                <a:gd name="connsiteY3" fmla="*/ 59150 h 239649"/>
                <a:gd name="connsiteX4" fmla="*/ 108490 w 108489"/>
                <a:gd name="connsiteY4" fmla="*/ 0 h 239649"/>
                <a:gd name="connsiteX5" fmla="*/ 83248 w 108489"/>
                <a:gd name="connsiteY5" fmla="*/ 60770 h 239649"/>
                <a:gd name="connsiteX6" fmla="*/ 56674 w 108489"/>
                <a:gd name="connsiteY6" fmla="*/ 120968 h 239649"/>
                <a:gd name="connsiteX7" fmla="*/ 28956 w 108489"/>
                <a:gd name="connsiteY7" fmla="*/ 180594 h 239649"/>
                <a:gd name="connsiteX8" fmla="*/ 0 w 108489"/>
                <a:gd name="connsiteY8" fmla="*/ 239649 h 23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 h="239649">
                  <a:moveTo>
                    <a:pt x="0" y="239649"/>
                  </a:moveTo>
                  <a:cubicBezTo>
                    <a:pt x="8096" y="219266"/>
                    <a:pt x="16669" y="199073"/>
                    <a:pt x="25336" y="178879"/>
                  </a:cubicBezTo>
                  <a:lnTo>
                    <a:pt x="52292" y="118872"/>
                  </a:lnTo>
                  <a:lnTo>
                    <a:pt x="79915" y="59150"/>
                  </a:lnTo>
                  <a:cubicBezTo>
                    <a:pt x="89440" y="39338"/>
                    <a:pt x="98965" y="19526"/>
                    <a:pt x="108490" y="0"/>
                  </a:cubicBezTo>
                  <a:cubicBezTo>
                    <a:pt x="100489" y="20384"/>
                    <a:pt x="91916" y="40577"/>
                    <a:pt x="83248" y="60770"/>
                  </a:cubicBezTo>
                  <a:lnTo>
                    <a:pt x="56674" y="120968"/>
                  </a:lnTo>
                  <a:lnTo>
                    <a:pt x="28956" y="180594"/>
                  </a:lnTo>
                  <a:cubicBezTo>
                    <a:pt x="19526" y="200311"/>
                    <a:pt x="10001" y="220123"/>
                    <a:pt x="0" y="239649"/>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3" name="Freeform: Shape 512">
              <a:extLst>
                <a:ext uri="{FF2B5EF4-FFF2-40B4-BE49-F238E27FC236}">
                  <a16:creationId xmlns="" xmlns:a16="http://schemas.microsoft.com/office/drawing/2014/main" id="{0AB7A143-D058-96B1-D070-60AF025F5154}"/>
                </a:ext>
              </a:extLst>
            </p:cNvPr>
            <p:cNvSpPr/>
            <p:nvPr/>
          </p:nvSpPr>
          <p:spPr>
            <a:xfrm>
              <a:off x="10052492" y="4939950"/>
              <a:ext cx="283749" cy="325564"/>
            </a:xfrm>
            <a:custGeom>
              <a:avLst/>
              <a:gdLst>
                <a:gd name="connsiteX0" fmla="*/ 177927 w 283749"/>
                <a:gd name="connsiteY0" fmla="*/ 0 h 325564"/>
                <a:gd name="connsiteX1" fmla="*/ 177927 w 283749"/>
                <a:gd name="connsiteY1" fmla="*/ 57817 h 325564"/>
                <a:gd name="connsiteX2" fmla="*/ 158877 w 283749"/>
                <a:gd name="connsiteY2" fmla="*/ 57817 h 325564"/>
                <a:gd name="connsiteX3" fmla="*/ 158877 w 283749"/>
                <a:gd name="connsiteY3" fmla="*/ 58674 h 325564"/>
                <a:gd name="connsiteX4" fmla="*/ 87439 w 283749"/>
                <a:gd name="connsiteY4" fmla="*/ 239649 h 325564"/>
                <a:gd name="connsiteX5" fmla="*/ 2286 w 283749"/>
                <a:gd name="connsiteY5" fmla="*/ 297847 h 325564"/>
                <a:gd name="connsiteX6" fmla="*/ 0 w 283749"/>
                <a:gd name="connsiteY6" fmla="*/ 297847 h 325564"/>
                <a:gd name="connsiteX7" fmla="*/ 0 w 283749"/>
                <a:gd name="connsiteY7" fmla="*/ 325564 h 325564"/>
                <a:gd name="connsiteX8" fmla="*/ 106109 w 283749"/>
                <a:gd name="connsiteY8" fmla="*/ 325564 h 325564"/>
                <a:gd name="connsiteX9" fmla="*/ 106109 w 283749"/>
                <a:gd name="connsiteY9" fmla="*/ 297847 h 325564"/>
                <a:gd name="connsiteX10" fmla="*/ 108204 w 283749"/>
                <a:gd name="connsiteY10" fmla="*/ 297847 h 325564"/>
                <a:gd name="connsiteX11" fmla="*/ 193357 w 283749"/>
                <a:gd name="connsiteY11" fmla="*/ 239649 h 325564"/>
                <a:gd name="connsiteX12" fmla="*/ 264700 w 283749"/>
                <a:gd name="connsiteY12" fmla="*/ 58674 h 325564"/>
                <a:gd name="connsiteX13" fmla="*/ 264700 w 283749"/>
                <a:gd name="connsiteY13" fmla="*/ 57817 h 325564"/>
                <a:gd name="connsiteX14" fmla="*/ 283750 w 283749"/>
                <a:gd name="connsiteY14" fmla="*/ 57817 h 325564"/>
                <a:gd name="connsiteX15" fmla="*/ 283750 w 283749"/>
                <a:gd name="connsiteY15" fmla="*/ 0 h 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749" h="325564">
                  <a:moveTo>
                    <a:pt x="177927" y="0"/>
                  </a:moveTo>
                  <a:lnTo>
                    <a:pt x="177927" y="57817"/>
                  </a:lnTo>
                  <a:lnTo>
                    <a:pt x="158877" y="57817"/>
                  </a:lnTo>
                  <a:cubicBezTo>
                    <a:pt x="158877" y="57817"/>
                    <a:pt x="158877" y="58388"/>
                    <a:pt x="158877" y="58674"/>
                  </a:cubicBezTo>
                  <a:lnTo>
                    <a:pt x="87439" y="239649"/>
                  </a:lnTo>
                  <a:cubicBezTo>
                    <a:pt x="73618" y="274629"/>
                    <a:pt x="39898" y="297675"/>
                    <a:pt x="2286" y="297847"/>
                  </a:cubicBezTo>
                  <a:lnTo>
                    <a:pt x="0" y="297847"/>
                  </a:lnTo>
                  <a:lnTo>
                    <a:pt x="0" y="325564"/>
                  </a:lnTo>
                  <a:lnTo>
                    <a:pt x="106109" y="325564"/>
                  </a:lnTo>
                  <a:lnTo>
                    <a:pt x="106109" y="297847"/>
                  </a:lnTo>
                  <a:lnTo>
                    <a:pt x="108204" y="297847"/>
                  </a:lnTo>
                  <a:cubicBezTo>
                    <a:pt x="145816" y="297675"/>
                    <a:pt x="179536" y="274629"/>
                    <a:pt x="193357" y="239649"/>
                  </a:cubicBezTo>
                  <a:lnTo>
                    <a:pt x="264700" y="58674"/>
                  </a:lnTo>
                  <a:cubicBezTo>
                    <a:pt x="264740" y="58390"/>
                    <a:pt x="264740" y="58101"/>
                    <a:pt x="264700" y="57817"/>
                  </a:cubicBezTo>
                  <a:lnTo>
                    <a:pt x="283750" y="57817"/>
                  </a:lnTo>
                  <a:lnTo>
                    <a:pt x="283750" y="0"/>
                  </a:ln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4" name="Freeform: Shape 513">
              <a:extLst>
                <a:ext uri="{FF2B5EF4-FFF2-40B4-BE49-F238E27FC236}">
                  <a16:creationId xmlns="" xmlns:a16="http://schemas.microsoft.com/office/drawing/2014/main" id="{AF9711B4-570A-D867-E56F-7C9028F7EBE3}"/>
                </a:ext>
              </a:extLst>
            </p:cNvPr>
            <p:cNvSpPr/>
            <p:nvPr/>
          </p:nvSpPr>
          <p:spPr>
            <a:xfrm>
              <a:off x="9759407" y="4940141"/>
              <a:ext cx="470439" cy="325564"/>
            </a:xfrm>
            <a:custGeom>
              <a:avLst/>
              <a:gdLst>
                <a:gd name="connsiteX0" fmla="*/ 294799 w 470439"/>
                <a:gd name="connsiteY0" fmla="*/ 297847 h 325564"/>
                <a:gd name="connsiteX1" fmla="*/ 379952 w 470439"/>
                <a:gd name="connsiteY1" fmla="*/ 239649 h 325564"/>
                <a:gd name="connsiteX2" fmla="*/ 451390 w 470439"/>
                <a:gd name="connsiteY2" fmla="*/ 58674 h 325564"/>
                <a:gd name="connsiteX3" fmla="*/ 451390 w 470439"/>
                <a:gd name="connsiteY3" fmla="*/ 57817 h 325564"/>
                <a:gd name="connsiteX4" fmla="*/ 470440 w 470439"/>
                <a:gd name="connsiteY4" fmla="*/ 57817 h 325564"/>
                <a:gd name="connsiteX5" fmla="*/ 470440 w 470439"/>
                <a:gd name="connsiteY5" fmla="*/ 0 h 325564"/>
                <a:gd name="connsiteX6" fmla="*/ 0 w 470439"/>
                <a:gd name="connsiteY6" fmla="*/ 0 h 325564"/>
                <a:gd name="connsiteX7" fmla="*/ 0 w 470439"/>
                <a:gd name="connsiteY7" fmla="*/ 57817 h 325564"/>
                <a:gd name="connsiteX8" fmla="*/ 19050 w 470439"/>
                <a:gd name="connsiteY8" fmla="*/ 57817 h 325564"/>
                <a:gd name="connsiteX9" fmla="*/ 19050 w 470439"/>
                <a:gd name="connsiteY9" fmla="*/ 58674 h 325564"/>
                <a:gd name="connsiteX10" fmla="*/ 90488 w 470439"/>
                <a:gd name="connsiteY10" fmla="*/ 239649 h 325564"/>
                <a:gd name="connsiteX11" fmla="*/ 175546 w 470439"/>
                <a:gd name="connsiteY11" fmla="*/ 297847 h 325564"/>
                <a:gd name="connsiteX12" fmla="*/ 177641 w 470439"/>
                <a:gd name="connsiteY12" fmla="*/ 297847 h 325564"/>
                <a:gd name="connsiteX13" fmla="*/ 177641 w 470439"/>
                <a:gd name="connsiteY13" fmla="*/ 325564 h 325564"/>
                <a:gd name="connsiteX14" fmla="*/ 291941 w 470439"/>
                <a:gd name="connsiteY14" fmla="*/ 325564 h 325564"/>
                <a:gd name="connsiteX15" fmla="*/ 291941 w 470439"/>
                <a:gd name="connsiteY15" fmla="*/ 297847 h 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439" h="325564">
                  <a:moveTo>
                    <a:pt x="294799" y="297847"/>
                  </a:moveTo>
                  <a:cubicBezTo>
                    <a:pt x="332411" y="297675"/>
                    <a:pt x="366131" y="274629"/>
                    <a:pt x="379952" y="239649"/>
                  </a:cubicBezTo>
                  <a:lnTo>
                    <a:pt x="451390" y="58674"/>
                  </a:lnTo>
                  <a:cubicBezTo>
                    <a:pt x="451390" y="58674"/>
                    <a:pt x="451390" y="58103"/>
                    <a:pt x="451390" y="57817"/>
                  </a:cubicBezTo>
                  <a:lnTo>
                    <a:pt x="470440" y="57817"/>
                  </a:lnTo>
                  <a:lnTo>
                    <a:pt x="470440" y="0"/>
                  </a:lnTo>
                  <a:lnTo>
                    <a:pt x="0" y="0"/>
                  </a:lnTo>
                  <a:lnTo>
                    <a:pt x="0" y="57817"/>
                  </a:lnTo>
                  <a:lnTo>
                    <a:pt x="19050" y="57817"/>
                  </a:lnTo>
                  <a:lnTo>
                    <a:pt x="19050" y="58674"/>
                  </a:lnTo>
                  <a:lnTo>
                    <a:pt x="90488" y="239649"/>
                  </a:lnTo>
                  <a:cubicBezTo>
                    <a:pt x="104253" y="274632"/>
                    <a:pt x="137953" y="297689"/>
                    <a:pt x="175546" y="297847"/>
                  </a:cubicBezTo>
                  <a:lnTo>
                    <a:pt x="177641" y="297847"/>
                  </a:lnTo>
                  <a:lnTo>
                    <a:pt x="177641" y="325564"/>
                  </a:lnTo>
                  <a:lnTo>
                    <a:pt x="291941" y="325564"/>
                  </a:lnTo>
                  <a:lnTo>
                    <a:pt x="291941" y="297847"/>
                  </a:ln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5" name="Freeform: Shape 514">
              <a:extLst>
                <a:ext uri="{FF2B5EF4-FFF2-40B4-BE49-F238E27FC236}">
                  <a16:creationId xmlns="" xmlns:a16="http://schemas.microsoft.com/office/drawing/2014/main" id="{54E1DFDA-1636-7879-69B2-4F78D47079C1}"/>
                </a:ext>
              </a:extLst>
            </p:cNvPr>
            <p:cNvSpPr/>
            <p:nvPr/>
          </p:nvSpPr>
          <p:spPr>
            <a:xfrm>
              <a:off x="9798269" y="5000625"/>
              <a:ext cx="133539" cy="222277"/>
            </a:xfrm>
            <a:custGeom>
              <a:avLst/>
              <a:gdLst>
                <a:gd name="connsiteX0" fmla="*/ 0 w 133539"/>
                <a:gd name="connsiteY0" fmla="*/ 0 h 222277"/>
                <a:gd name="connsiteX1" fmla="*/ 23050 w 133539"/>
                <a:gd name="connsiteY1" fmla="*/ 63627 h 222277"/>
                <a:gd name="connsiteX2" fmla="*/ 49149 w 133539"/>
                <a:gd name="connsiteY2" fmla="*/ 125825 h 222277"/>
                <a:gd name="connsiteX3" fmla="*/ 81629 w 133539"/>
                <a:gd name="connsiteY3" fmla="*/ 184690 h 222277"/>
                <a:gd name="connsiteX4" fmla="*/ 103441 w 133539"/>
                <a:gd name="connsiteY4" fmla="*/ 209931 h 222277"/>
                <a:gd name="connsiteX5" fmla="*/ 133540 w 133539"/>
                <a:gd name="connsiteY5" fmla="*/ 222123 h 222277"/>
                <a:gd name="connsiteX6" fmla="*/ 101821 w 133539"/>
                <a:gd name="connsiteY6" fmla="*/ 211836 h 222277"/>
                <a:gd name="connsiteX7" fmla="*/ 78389 w 133539"/>
                <a:gd name="connsiteY7" fmla="*/ 186976 h 222277"/>
                <a:gd name="connsiteX8" fmla="*/ 44480 w 133539"/>
                <a:gd name="connsiteY8" fmla="*/ 128016 h 222277"/>
                <a:gd name="connsiteX9" fmla="*/ 19336 w 133539"/>
                <a:gd name="connsiteY9" fmla="*/ 64961 h 222277"/>
                <a:gd name="connsiteX10" fmla="*/ 0 w 133539"/>
                <a:gd name="connsiteY10" fmla="*/ 0 h 22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39" h="222277">
                  <a:moveTo>
                    <a:pt x="0" y="0"/>
                  </a:moveTo>
                  <a:cubicBezTo>
                    <a:pt x="7334" y="21336"/>
                    <a:pt x="14954" y="42577"/>
                    <a:pt x="23050" y="63627"/>
                  </a:cubicBezTo>
                  <a:cubicBezTo>
                    <a:pt x="31147" y="84677"/>
                    <a:pt x="39529" y="105537"/>
                    <a:pt x="49149" y="125825"/>
                  </a:cubicBezTo>
                  <a:cubicBezTo>
                    <a:pt x="58275" y="146338"/>
                    <a:pt x="69142" y="166031"/>
                    <a:pt x="81629" y="184690"/>
                  </a:cubicBezTo>
                  <a:cubicBezTo>
                    <a:pt x="87770" y="194017"/>
                    <a:pt x="95103" y="202502"/>
                    <a:pt x="103441" y="209931"/>
                  </a:cubicBezTo>
                  <a:cubicBezTo>
                    <a:pt x="111503" y="217759"/>
                    <a:pt x="122302" y="222134"/>
                    <a:pt x="133540" y="222123"/>
                  </a:cubicBezTo>
                  <a:cubicBezTo>
                    <a:pt x="122013" y="223104"/>
                    <a:pt x="110578" y="219396"/>
                    <a:pt x="101821" y="211836"/>
                  </a:cubicBezTo>
                  <a:cubicBezTo>
                    <a:pt x="92965" y="204601"/>
                    <a:pt x="85088" y="196244"/>
                    <a:pt x="78389" y="186976"/>
                  </a:cubicBezTo>
                  <a:cubicBezTo>
                    <a:pt x="65228" y="168452"/>
                    <a:pt x="53873" y="148708"/>
                    <a:pt x="44480" y="128016"/>
                  </a:cubicBezTo>
                  <a:cubicBezTo>
                    <a:pt x="34957" y="107347"/>
                    <a:pt x="26670" y="86296"/>
                    <a:pt x="19336" y="64961"/>
                  </a:cubicBezTo>
                  <a:cubicBezTo>
                    <a:pt x="12002" y="43624"/>
                    <a:pt x="5239" y="22384"/>
                    <a:pt x="0" y="0"/>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6" name="Freeform: Shape 515">
              <a:extLst>
                <a:ext uri="{FF2B5EF4-FFF2-40B4-BE49-F238E27FC236}">
                  <a16:creationId xmlns="" xmlns:a16="http://schemas.microsoft.com/office/drawing/2014/main" id="{375A08FD-5472-BE37-10DA-C9C8ECF08096}"/>
                </a:ext>
              </a:extLst>
            </p:cNvPr>
            <p:cNvSpPr/>
            <p:nvPr/>
          </p:nvSpPr>
          <p:spPr>
            <a:xfrm>
              <a:off x="7538654" y="4595050"/>
              <a:ext cx="159162" cy="680085"/>
            </a:xfrm>
            <a:custGeom>
              <a:avLst/>
              <a:gdLst>
                <a:gd name="connsiteX0" fmla="*/ 0 w 159162"/>
                <a:gd name="connsiteY0" fmla="*/ 0 h 680085"/>
                <a:gd name="connsiteX1" fmla="*/ 159163 w 159162"/>
                <a:gd name="connsiteY1" fmla="*/ 0 h 680085"/>
                <a:gd name="connsiteX2" fmla="*/ 159163 w 159162"/>
                <a:gd name="connsiteY2" fmla="*/ 680085 h 680085"/>
                <a:gd name="connsiteX3" fmla="*/ 0 w 159162"/>
                <a:gd name="connsiteY3" fmla="*/ 680085 h 680085"/>
              </a:gdLst>
              <a:ahLst/>
              <a:cxnLst>
                <a:cxn ang="0">
                  <a:pos x="connsiteX0" y="connsiteY0"/>
                </a:cxn>
                <a:cxn ang="0">
                  <a:pos x="connsiteX1" y="connsiteY1"/>
                </a:cxn>
                <a:cxn ang="0">
                  <a:pos x="connsiteX2" y="connsiteY2"/>
                </a:cxn>
                <a:cxn ang="0">
                  <a:pos x="connsiteX3" y="connsiteY3"/>
                </a:cxn>
              </a:cxnLst>
              <a:rect l="l" t="t" r="r" b="b"/>
              <a:pathLst>
                <a:path w="159162" h="680085">
                  <a:moveTo>
                    <a:pt x="0" y="0"/>
                  </a:moveTo>
                  <a:lnTo>
                    <a:pt x="159163" y="0"/>
                  </a:lnTo>
                  <a:lnTo>
                    <a:pt x="159163" y="680085"/>
                  </a:lnTo>
                  <a:lnTo>
                    <a:pt x="0" y="680085"/>
                  </a:ln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7" name="Freeform: Shape 516">
              <a:extLst>
                <a:ext uri="{FF2B5EF4-FFF2-40B4-BE49-F238E27FC236}">
                  <a16:creationId xmlns="" xmlns:a16="http://schemas.microsoft.com/office/drawing/2014/main" id="{CF493800-174D-BD07-0889-794285363E5F}"/>
                </a:ext>
              </a:extLst>
            </p:cNvPr>
            <p:cNvSpPr/>
            <p:nvPr/>
          </p:nvSpPr>
          <p:spPr>
            <a:xfrm>
              <a:off x="7177942" y="4595050"/>
              <a:ext cx="360711" cy="680085"/>
            </a:xfrm>
            <a:custGeom>
              <a:avLst/>
              <a:gdLst>
                <a:gd name="connsiteX0" fmla="*/ 0 w 360711"/>
                <a:gd name="connsiteY0" fmla="*/ 0 h 680085"/>
                <a:gd name="connsiteX1" fmla="*/ 360712 w 360711"/>
                <a:gd name="connsiteY1" fmla="*/ 0 h 680085"/>
                <a:gd name="connsiteX2" fmla="*/ 360712 w 360711"/>
                <a:gd name="connsiteY2" fmla="*/ 680085 h 680085"/>
                <a:gd name="connsiteX3" fmla="*/ 0 w 360711"/>
                <a:gd name="connsiteY3" fmla="*/ 680085 h 680085"/>
              </a:gdLst>
              <a:ahLst/>
              <a:cxnLst>
                <a:cxn ang="0">
                  <a:pos x="connsiteX0" y="connsiteY0"/>
                </a:cxn>
                <a:cxn ang="0">
                  <a:pos x="connsiteX1" y="connsiteY1"/>
                </a:cxn>
                <a:cxn ang="0">
                  <a:pos x="connsiteX2" y="connsiteY2"/>
                </a:cxn>
                <a:cxn ang="0">
                  <a:pos x="connsiteX3" y="connsiteY3"/>
                </a:cxn>
              </a:cxnLst>
              <a:rect l="l" t="t" r="r" b="b"/>
              <a:pathLst>
                <a:path w="360711" h="680085">
                  <a:moveTo>
                    <a:pt x="0" y="0"/>
                  </a:moveTo>
                  <a:lnTo>
                    <a:pt x="360712" y="0"/>
                  </a:lnTo>
                  <a:lnTo>
                    <a:pt x="360712" y="680085"/>
                  </a:lnTo>
                  <a:lnTo>
                    <a:pt x="0" y="680085"/>
                  </a:ln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8" name="Freeform: Shape 517">
              <a:extLst>
                <a:ext uri="{FF2B5EF4-FFF2-40B4-BE49-F238E27FC236}">
                  <a16:creationId xmlns="" xmlns:a16="http://schemas.microsoft.com/office/drawing/2014/main" id="{D9B26E78-9A31-B106-AC72-7010E1BFA56B}"/>
                </a:ext>
              </a:extLst>
            </p:cNvPr>
            <p:cNvSpPr/>
            <p:nvPr/>
          </p:nvSpPr>
          <p:spPr>
            <a:xfrm>
              <a:off x="7538654" y="4755832"/>
              <a:ext cx="129730" cy="494442"/>
            </a:xfrm>
            <a:custGeom>
              <a:avLst/>
              <a:gdLst>
                <a:gd name="connsiteX0" fmla="*/ 0 w 129730"/>
                <a:gd name="connsiteY0" fmla="*/ 0 h 494442"/>
                <a:gd name="connsiteX1" fmla="*/ 129730 w 129730"/>
                <a:gd name="connsiteY1" fmla="*/ 0 h 494442"/>
                <a:gd name="connsiteX2" fmla="*/ 129730 w 129730"/>
                <a:gd name="connsiteY2" fmla="*/ 494443 h 494442"/>
                <a:gd name="connsiteX3" fmla="*/ 0 w 129730"/>
                <a:gd name="connsiteY3" fmla="*/ 494443 h 494442"/>
              </a:gdLst>
              <a:ahLst/>
              <a:cxnLst>
                <a:cxn ang="0">
                  <a:pos x="connsiteX0" y="connsiteY0"/>
                </a:cxn>
                <a:cxn ang="0">
                  <a:pos x="connsiteX1" y="connsiteY1"/>
                </a:cxn>
                <a:cxn ang="0">
                  <a:pos x="connsiteX2" y="connsiteY2"/>
                </a:cxn>
                <a:cxn ang="0">
                  <a:pos x="connsiteX3" y="connsiteY3"/>
                </a:cxn>
              </a:cxnLst>
              <a:rect l="l" t="t" r="r" b="b"/>
              <a:pathLst>
                <a:path w="129730" h="494442">
                  <a:moveTo>
                    <a:pt x="0" y="0"/>
                  </a:moveTo>
                  <a:lnTo>
                    <a:pt x="129730" y="0"/>
                  </a:lnTo>
                  <a:lnTo>
                    <a:pt x="129730" y="494443"/>
                  </a:lnTo>
                  <a:lnTo>
                    <a:pt x="0" y="494443"/>
                  </a:ln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19" name="Freeform: Shape 518">
              <a:extLst>
                <a:ext uri="{FF2B5EF4-FFF2-40B4-BE49-F238E27FC236}">
                  <a16:creationId xmlns="" xmlns:a16="http://schemas.microsoft.com/office/drawing/2014/main" id="{B06F8291-E991-4C9F-6222-CA52216855B0}"/>
                </a:ext>
              </a:extLst>
            </p:cNvPr>
            <p:cNvSpPr/>
            <p:nvPr/>
          </p:nvSpPr>
          <p:spPr>
            <a:xfrm>
              <a:off x="7207469" y="4755832"/>
              <a:ext cx="331184" cy="494442"/>
            </a:xfrm>
            <a:custGeom>
              <a:avLst/>
              <a:gdLst>
                <a:gd name="connsiteX0" fmla="*/ 319754 w 331184"/>
                <a:gd name="connsiteY0" fmla="*/ 0 h 494442"/>
                <a:gd name="connsiteX1" fmla="*/ 190024 w 331184"/>
                <a:gd name="connsiteY1" fmla="*/ 0 h 494442"/>
                <a:gd name="connsiteX2" fmla="*/ 0 w 331184"/>
                <a:gd name="connsiteY2" fmla="*/ 0 h 494442"/>
                <a:gd name="connsiteX3" fmla="*/ 0 w 331184"/>
                <a:gd name="connsiteY3" fmla="*/ 494443 h 494442"/>
                <a:gd name="connsiteX4" fmla="*/ 190024 w 331184"/>
                <a:gd name="connsiteY4" fmla="*/ 494443 h 494442"/>
                <a:gd name="connsiteX5" fmla="*/ 319754 w 331184"/>
                <a:gd name="connsiteY5" fmla="*/ 494443 h 494442"/>
                <a:gd name="connsiteX6" fmla="*/ 331184 w 331184"/>
                <a:gd name="connsiteY6" fmla="*/ 494443 h 494442"/>
                <a:gd name="connsiteX7" fmla="*/ 331184 w 331184"/>
                <a:gd name="connsiteY7" fmla="*/ 0 h 494442"/>
                <a:gd name="connsiteX8" fmla="*/ 319754 w 331184"/>
                <a:gd name="connsiteY8" fmla="*/ 0 h 49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84" h="494442">
                  <a:moveTo>
                    <a:pt x="319754" y="0"/>
                  </a:moveTo>
                  <a:lnTo>
                    <a:pt x="190024" y="0"/>
                  </a:lnTo>
                  <a:lnTo>
                    <a:pt x="0" y="0"/>
                  </a:lnTo>
                  <a:lnTo>
                    <a:pt x="0" y="494443"/>
                  </a:lnTo>
                  <a:lnTo>
                    <a:pt x="190024" y="494443"/>
                  </a:lnTo>
                  <a:lnTo>
                    <a:pt x="319754" y="494443"/>
                  </a:lnTo>
                  <a:lnTo>
                    <a:pt x="331184" y="494443"/>
                  </a:lnTo>
                  <a:lnTo>
                    <a:pt x="331184" y="0"/>
                  </a:lnTo>
                  <a:lnTo>
                    <a:pt x="319754" y="0"/>
                  </a:ln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0" name="Freeform: Shape 519">
              <a:extLst>
                <a:ext uri="{FF2B5EF4-FFF2-40B4-BE49-F238E27FC236}">
                  <a16:creationId xmlns="" xmlns:a16="http://schemas.microsoft.com/office/drawing/2014/main" id="{7B9DE51E-247B-5B8B-ABEA-E44B7038D8D6}"/>
                </a:ext>
              </a:extLst>
            </p:cNvPr>
            <p:cNvSpPr/>
            <p:nvPr/>
          </p:nvSpPr>
          <p:spPr>
            <a:xfrm>
              <a:off x="7137175" y="4566189"/>
              <a:ext cx="601313" cy="67532"/>
            </a:xfrm>
            <a:custGeom>
              <a:avLst/>
              <a:gdLst>
                <a:gd name="connsiteX0" fmla="*/ 0 w 601313"/>
                <a:gd name="connsiteY0" fmla="*/ 0 h 67532"/>
                <a:gd name="connsiteX1" fmla="*/ 601313 w 601313"/>
                <a:gd name="connsiteY1" fmla="*/ 0 h 67532"/>
                <a:gd name="connsiteX2" fmla="*/ 601313 w 601313"/>
                <a:gd name="connsiteY2" fmla="*/ 67532 h 67532"/>
                <a:gd name="connsiteX3" fmla="*/ 0 w 601313"/>
                <a:gd name="connsiteY3" fmla="*/ 67532 h 67532"/>
              </a:gdLst>
              <a:ahLst/>
              <a:cxnLst>
                <a:cxn ang="0">
                  <a:pos x="connsiteX0" y="connsiteY0"/>
                </a:cxn>
                <a:cxn ang="0">
                  <a:pos x="connsiteX1" y="connsiteY1"/>
                </a:cxn>
                <a:cxn ang="0">
                  <a:pos x="connsiteX2" y="connsiteY2"/>
                </a:cxn>
                <a:cxn ang="0">
                  <a:pos x="connsiteX3" y="connsiteY3"/>
                </a:cxn>
              </a:cxnLst>
              <a:rect l="l" t="t" r="r" b="b"/>
              <a:pathLst>
                <a:path w="601313" h="67532">
                  <a:moveTo>
                    <a:pt x="0" y="0"/>
                  </a:moveTo>
                  <a:lnTo>
                    <a:pt x="601313" y="0"/>
                  </a:lnTo>
                  <a:lnTo>
                    <a:pt x="601313" y="67532"/>
                  </a:lnTo>
                  <a:lnTo>
                    <a:pt x="0" y="67532"/>
                  </a:ln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1" name="Freeform: Shape 520">
              <a:extLst>
                <a:ext uri="{FF2B5EF4-FFF2-40B4-BE49-F238E27FC236}">
                  <a16:creationId xmlns="" xmlns:a16="http://schemas.microsoft.com/office/drawing/2014/main" id="{0D86F6D7-6C86-E015-5700-E6701393EA31}"/>
                </a:ext>
              </a:extLst>
            </p:cNvPr>
            <p:cNvSpPr/>
            <p:nvPr/>
          </p:nvSpPr>
          <p:spPr>
            <a:xfrm>
              <a:off x="7177942" y="4633626"/>
              <a:ext cx="519874" cy="13620"/>
            </a:xfrm>
            <a:custGeom>
              <a:avLst/>
              <a:gdLst>
                <a:gd name="connsiteX0" fmla="*/ 0 w 519874"/>
                <a:gd name="connsiteY0" fmla="*/ 0 h 13620"/>
                <a:gd name="connsiteX1" fmla="*/ 519874 w 519874"/>
                <a:gd name="connsiteY1" fmla="*/ 0 h 13620"/>
                <a:gd name="connsiteX2" fmla="*/ 519874 w 519874"/>
                <a:gd name="connsiteY2" fmla="*/ 13621 h 13620"/>
                <a:gd name="connsiteX3" fmla="*/ 0 w 519874"/>
                <a:gd name="connsiteY3" fmla="*/ 13621 h 13620"/>
              </a:gdLst>
              <a:ahLst/>
              <a:cxnLst>
                <a:cxn ang="0">
                  <a:pos x="connsiteX0" y="connsiteY0"/>
                </a:cxn>
                <a:cxn ang="0">
                  <a:pos x="connsiteX1" y="connsiteY1"/>
                </a:cxn>
                <a:cxn ang="0">
                  <a:pos x="connsiteX2" y="connsiteY2"/>
                </a:cxn>
                <a:cxn ang="0">
                  <a:pos x="connsiteX3" y="connsiteY3"/>
                </a:cxn>
              </a:cxnLst>
              <a:rect l="l" t="t" r="r" b="b"/>
              <a:pathLst>
                <a:path w="519874" h="13620">
                  <a:moveTo>
                    <a:pt x="0" y="0"/>
                  </a:moveTo>
                  <a:lnTo>
                    <a:pt x="519874" y="0"/>
                  </a:lnTo>
                  <a:lnTo>
                    <a:pt x="519874" y="13621"/>
                  </a:lnTo>
                  <a:lnTo>
                    <a:pt x="0" y="13621"/>
                  </a:ln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2" name="Freeform: Shape 521">
              <a:extLst>
                <a:ext uri="{FF2B5EF4-FFF2-40B4-BE49-F238E27FC236}">
                  <a16:creationId xmlns="" xmlns:a16="http://schemas.microsoft.com/office/drawing/2014/main" id="{8D453527-F215-7FE9-2249-9F8733D01300}"/>
                </a:ext>
              </a:extLst>
            </p:cNvPr>
            <p:cNvSpPr/>
            <p:nvPr/>
          </p:nvSpPr>
          <p:spPr>
            <a:xfrm>
              <a:off x="7248808" y="4841271"/>
              <a:ext cx="41148" cy="41148"/>
            </a:xfrm>
            <a:custGeom>
              <a:avLst/>
              <a:gdLst>
                <a:gd name="connsiteX0" fmla="*/ 41148 w 41148"/>
                <a:gd name="connsiteY0" fmla="*/ 20574 h 41148"/>
                <a:gd name="connsiteX1" fmla="*/ 20574 w 41148"/>
                <a:gd name="connsiteY1" fmla="*/ 41148 h 41148"/>
                <a:gd name="connsiteX2" fmla="*/ 0 w 41148"/>
                <a:gd name="connsiteY2" fmla="*/ 20574 h 41148"/>
                <a:gd name="connsiteX3" fmla="*/ 20574 w 41148"/>
                <a:gd name="connsiteY3" fmla="*/ 0 h 41148"/>
                <a:gd name="connsiteX4" fmla="*/ 41148 w 41148"/>
                <a:gd name="connsiteY4" fmla="*/ 20574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1148">
                  <a:moveTo>
                    <a:pt x="41148" y="20574"/>
                  </a:moveTo>
                  <a:cubicBezTo>
                    <a:pt x="41148" y="31937"/>
                    <a:pt x="31937" y="41148"/>
                    <a:pt x="20574" y="41148"/>
                  </a:cubicBezTo>
                  <a:cubicBezTo>
                    <a:pt x="9211" y="41148"/>
                    <a:pt x="0" y="31937"/>
                    <a:pt x="0" y="20574"/>
                  </a:cubicBezTo>
                  <a:cubicBezTo>
                    <a:pt x="0" y="9211"/>
                    <a:pt x="9211" y="0"/>
                    <a:pt x="20574" y="0"/>
                  </a:cubicBezTo>
                  <a:cubicBezTo>
                    <a:pt x="31937" y="0"/>
                    <a:pt x="41148" y="9211"/>
                    <a:pt x="41148" y="20574"/>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3" name="Freeform: Shape 522">
              <a:extLst>
                <a:ext uri="{FF2B5EF4-FFF2-40B4-BE49-F238E27FC236}">
                  <a16:creationId xmlns="" xmlns:a16="http://schemas.microsoft.com/office/drawing/2014/main" id="{C88EDFC8-7AC2-25DA-FAB6-F8A20DCDB38F}"/>
                </a:ext>
              </a:extLst>
            </p:cNvPr>
            <p:cNvSpPr/>
            <p:nvPr/>
          </p:nvSpPr>
          <p:spPr>
            <a:xfrm>
              <a:off x="7248808" y="5148262"/>
              <a:ext cx="41148" cy="41148"/>
            </a:xfrm>
            <a:custGeom>
              <a:avLst/>
              <a:gdLst>
                <a:gd name="connsiteX0" fmla="*/ 41148 w 41148"/>
                <a:gd name="connsiteY0" fmla="*/ 20574 h 41148"/>
                <a:gd name="connsiteX1" fmla="*/ 20574 w 41148"/>
                <a:gd name="connsiteY1" fmla="*/ 41148 h 41148"/>
                <a:gd name="connsiteX2" fmla="*/ 0 w 41148"/>
                <a:gd name="connsiteY2" fmla="*/ 20574 h 41148"/>
                <a:gd name="connsiteX3" fmla="*/ 20574 w 41148"/>
                <a:gd name="connsiteY3" fmla="*/ 0 h 41148"/>
                <a:gd name="connsiteX4" fmla="*/ 41148 w 41148"/>
                <a:gd name="connsiteY4" fmla="*/ 20574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1148">
                  <a:moveTo>
                    <a:pt x="41148" y="20574"/>
                  </a:moveTo>
                  <a:cubicBezTo>
                    <a:pt x="41148" y="31937"/>
                    <a:pt x="31937" y="41148"/>
                    <a:pt x="20574" y="41148"/>
                  </a:cubicBezTo>
                  <a:cubicBezTo>
                    <a:pt x="9211" y="41148"/>
                    <a:pt x="0" y="31937"/>
                    <a:pt x="0" y="20574"/>
                  </a:cubicBezTo>
                  <a:cubicBezTo>
                    <a:pt x="0" y="9211"/>
                    <a:pt x="9211" y="0"/>
                    <a:pt x="20574" y="0"/>
                  </a:cubicBezTo>
                  <a:cubicBezTo>
                    <a:pt x="31937" y="0"/>
                    <a:pt x="41148" y="9211"/>
                    <a:pt x="41148" y="20574"/>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4" name="Freeform: Shape 523">
              <a:extLst>
                <a:ext uri="{FF2B5EF4-FFF2-40B4-BE49-F238E27FC236}">
                  <a16:creationId xmlns="" xmlns:a16="http://schemas.microsoft.com/office/drawing/2014/main" id="{7CA91113-8602-AD62-F379-B486DCD9CF0E}"/>
                </a:ext>
              </a:extLst>
            </p:cNvPr>
            <p:cNvSpPr/>
            <p:nvPr/>
          </p:nvSpPr>
          <p:spPr>
            <a:xfrm>
              <a:off x="7456167" y="4913375"/>
              <a:ext cx="41148" cy="41148"/>
            </a:xfrm>
            <a:custGeom>
              <a:avLst/>
              <a:gdLst>
                <a:gd name="connsiteX0" fmla="*/ 41148 w 41148"/>
                <a:gd name="connsiteY0" fmla="*/ 20574 h 41148"/>
                <a:gd name="connsiteX1" fmla="*/ 20574 w 41148"/>
                <a:gd name="connsiteY1" fmla="*/ 41148 h 41148"/>
                <a:gd name="connsiteX2" fmla="*/ 0 w 41148"/>
                <a:gd name="connsiteY2" fmla="*/ 20574 h 41148"/>
                <a:gd name="connsiteX3" fmla="*/ 20574 w 41148"/>
                <a:gd name="connsiteY3" fmla="*/ 0 h 41148"/>
                <a:gd name="connsiteX4" fmla="*/ 41148 w 41148"/>
                <a:gd name="connsiteY4" fmla="*/ 20574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1148">
                  <a:moveTo>
                    <a:pt x="41148" y="20574"/>
                  </a:moveTo>
                  <a:cubicBezTo>
                    <a:pt x="41148" y="31937"/>
                    <a:pt x="31937" y="41148"/>
                    <a:pt x="20574" y="41148"/>
                  </a:cubicBezTo>
                  <a:cubicBezTo>
                    <a:pt x="9211" y="41148"/>
                    <a:pt x="0" y="31937"/>
                    <a:pt x="0" y="20574"/>
                  </a:cubicBezTo>
                  <a:cubicBezTo>
                    <a:pt x="0" y="9211"/>
                    <a:pt x="9211" y="0"/>
                    <a:pt x="20574" y="0"/>
                  </a:cubicBezTo>
                  <a:cubicBezTo>
                    <a:pt x="31937" y="0"/>
                    <a:pt x="41148" y="9211"/>
                    <a:pt x="41148" y="20574"/>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5" name="Freeform: Shape 524">
              <a:extLst>
                <a:ext uri="{FF2B5EF4-FFF2-40B4-BE49-F238E27FC236}">
                  <a16:creationId xmlns="" xmlns:a16="http://schemas.microsoft.com/office/drawing/2014/main" id="{5237AE30-827A-9D3F-CAB3-BAD6798AA663}"/>
                </a:ext>
              </a:extLst>
            </p:cNvPr>
            <p:cNvSpPr/>
            <p:nvPr/>
          </p:nvSpPr>
          <p:spPr>
            <a:xfrm>
              <a:off x="7427021" y="4964049"/>
              <a:ext cx="29146" cy="29146"/>
            </a:xfrm>
            <a:custGeom>
              <a:avLst/>
              <a:gdLst>
                <a:gd name="connsiteX0" fmla="*/ 29146 w 29146"/>
                <a:gd name="connsiteY0" fmla="*/ 14573 h 29146"/>
                <a:gd name="connsiteX1" fmla="*/ 14573 w 29146"/>
                <a:gd name="connsiteY1" fmla="*/ 29146 h 29146"/>
                <a:gd name="connsiteX2" fmla="*/ 0 w 29146"/>
                <a:gd name="connsiteY2" fmla="*/ 14573 h 29146"/>
                <a:gd name="connsiteX3" fmla="*/ 14573 w 29146"/>
                <a:gd name="connsiteY3" fmla="*/ 0 h 29146"/>
                <a:gd name="connsiteX4" fmla="*/ 29146 w 29146"/>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29146">
                  <a:moveTo>
                    <a:pt x="29146" y="14573"/>
                  </a:moveTo>
                  <a:cubicBezTo>
                    <a:pt x="29146" y="22622"/>
                    <a:pt x="22622" y="29146"/>
                    <a:pt x="14573" y="29146"/>
                  </a:cubicBezTo>
                  <a:cubicBezTo>
                    <a:pt x="6525" y="29146"/>
                    <a:pt x="0" y="22622"/>
                    <a:pt x="0" y="14573"/>
                  </a:cubicBezTo>
                  <a:cubicBezTo>
                    <a:pt x="0" y="6525"/>
                    <a:pt x="6525" y="0"/>
                    <a:pt x="14573" y="0"/>
                  </a:cubicBezTo>
                  <a:cubicBezTo>
                    <a:pt x="22622" y="0"/>
                    <a:pt x="29146" y="6525"/>
                    <a:pt x="29146" y="14573"/>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6" name="Freeform: Shape 525">
              <a:extLst>
                <a:ext uri="{FF2B5EF4-FFF2-40B4-BE49-F238E27FC236}">
                  <a16:creationId xmlns="" xmlns:a16="http://schemas.microsoft.com/office/drawing/2014/main" id="{FEE74FF1-E0E4-EB74-C46C-A2A3F84D0605}"/>
                </a:ext>
              </a:extLst>
            </p:cNvPr>
            <p:cNvSpPr/>
            <p:nvPr/>
          </p:nvSpPr>
          <p:spPr>
            <a:xfrm>
              <a:off x="7259761" y="4995576"/>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5" y="19050"/>
                    <a:pt x="9525" y="19050"/>
                  </a:cubicBezTo>
                  <a:cubicBezTo>
                    <a:pt x="4265" y="19050"/>
                    <a:pt x="0" y="14785"/>
                    <a:pt x="0" y="9525"/>
                  </a:cubicBezTo>
                  <a:cubicBezTo>
                    <a:pt x="0" y="4265"/>
                    <a:pt x="4265" y="0"/>
                    <a:pt x="9525" y="0"/>
                  </a:cubicBezTo>
                  <a:cubicBezTo>
                    <a:pt x="14785" y="0"/>
                    <a:pt x="19050" y="4265"/>
                    <a:pt x="19050" y="9525"/>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7" name="Freeform: Shape 526">
              <a:extLst>
                <a:ext uri="{FF2B5EF4-FFF2-40B4-BE49-F238E27FC236}">
                  <a16:creationId xmlns="" xmlns:a16="http://schemas.microsoft.com/office/drawing/2014/main" id="{F962E963-D743-73E7-818E-BD120E8FD637}"/>
                </a:ext>
              </a:extLst>
            </p:cNvPr>
            <p:cNvSpPr/>
            <p:nvPr/>
          </p:nvSpPr>
          <p:spPr>
            <a:xfrm>
              <a:off x="7476455" y="509587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5" y="19050"/>
                    <a:pt x="9525" y="19050"/>
                  </a:cubicBezTo>
                  <a:cubicBezTo>
                    <a:pt x="4265" y="19050"/>
                    <a:pt x="0" y="14785"/>
                    <a:pt x="0" y="9525"/>
                  </a:cubicBezTo>
                  <a:cubicBezTo>
                    <a:pt x="0" y="4265"/>
                    <a:pt x="4265" y="0"/>
                    <a:pt x="9525" y="0"/>
                  </a:cubicBezTo>
                  <a:cubicBezTo>
                    <a:pt x="14785" y="0"/>
                    <a:pt x="19050" y="4265"/>
                    <a:pt x="19050" y="9525"/>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8" name="Freeform: Shape 527">
              <a:extLst>
                <a:ext uri="{FF2B5EF4-FFF2-40B4-BE49-F238E27FC236}">
                  <a16:creationId xmlns="" xmlns:a16="http://schemas.microsoft.com/office/drawing/2014/main" id="{D393EC2B-073A-BE8C-B0E1-5540001A94A5}"/>
                </a:ext>
              </a:extLst>
            </p:cNvPr>
            <p:cNvSpPr/>
            <p:nvPr/>
          </p:nvSpPr>
          <p:spPr>
            <a:xfrm>
              <a:off x="7431974" y="4819650"/>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5" y="19050"/>
                    <a:pt x="9525" y="19050"/>
                  </a:cubicBezTo>
                  <a:cubicBezTo>
                    <a:pt x="4265" y="19050"/>
                    <a:pt x="0" y="14785"/>
                    <a:pt x="0" y="9525"/>
                  </a:cubicBezTo>
                  <a:cubicBezTo>
                    <a:pt x="0" y="4265"/>
                    <a:pt x="4265" y="0"/>
                    <a:pt x="9525" y="0"/>
                  </a:cubicBezTo>
                  <a:cubicBezTo>
                    <a:pt x="14785" y="0"/>
                    <a:pt x="19050" y="4265"/>
                    <a:pt x="19050" y="9525"/>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29" name="Freeform: Shape 528">
              <a:extLst>
                <a:ext uri="{FF2B5EF4-FFF2-40B4-BE49-F238E27FC236}">
                  <a16:creationId xmlns="" xmlns:a16="http://schemas.microsoft.com/office/drawing/2014/main" id="{378ED2AD-3460-9573-6625-D91760D3845A}"/>
                </a:ext>
              </a:extLst>
            </p:cNvPr>
            <p:cNvSpPr/>
            <p:nvPr/>
          </p:nvSpPr>
          <p:spPr>
            <a:xfrm>
              <a:off x="7292147" y="4799647"/>
              <a:ext cx="29146" cy="29146"/>
            </a:xfrm>
            <a:custGeom>
              <a:avLst/>
              <a:gdLst>
                <a:gd name="connsiteX0" fmla="*/ 29146 w 29146"/>
                <a:gd name="connsiteY0" fmla="*/ 14573 h 29146"/>
                <a:gd name="connsiteX1" fmla="*/ 14573 w 29146"/>
                <a:gd name="connsiteY1" fmla="*/ 29146 h 29146"/>
                <a:gd name="connsiteX2" fmla="*/ 0 w 29146"/>
                <a:gd name="connsiteY2" fmla="*/ 14573 h 29146"/>
                <a:gd name="connsiteX3" fmla="*/ 14573 w 29146"/>
                <a:gd name="connsiteY3" fmla="*/ 0 h 29146"/>
                <a:gd name="connsiteX4" fmla="*/ 29146 w 29146"/>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29146">
                  <a:moveTo>
                    <a:pt x="29146" y="14573"/>
                  </a:moveTo>
                  <a:cubicBezTo>
                    <a:pt x="29146" y="22622"/>
                    <a:pt x="22622" y="29146"/>
                    <a:pt x="14573" y="29146"/>
                  </a:cubicBezTo>
                  <a:cubicBezTo>
                    <a:pt x="6525" y="29146"/>
                    <a:pt x="0" y="22622"/>
                    <a:pt x="0" y="14573"/>
                  </a:cubicBezTo>
                  <a:cubicBezTo>
                    <a:pt x="0" y="6525"/>
                    <a:pt x="6525" y="0"/>
                    <a:pt x="14573" y="0"/>
                  </a:cubicBezTo>
                  <a:cubicBezTo>
                    <a:pt x="22600" y="52"/>
                    <a:pt x="29094" y="6546"/>
                    <a:pt x="29146" y="14573"/>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30" name="Freeform: Shape 529">
              <a:extLst>
                <a:ext uri="{FF2B5EF4-FFF2-40B4-BE49-F238E27FC236}">
                  <a16:creationId xmlns="" xmlns:a16="http://schemas.microsoft.com/office/drawing/2014/main" id="{073E69D2-4F85-66B0-0842-E6D2E64B4C8A}"/>
                </a:ext>
              </a:extLst>
            </p:cNvPr>
            <p:cNvSpPr/>
            <p:nvPr/>
          </p:nvSpPr>
          <p:spPr>
            <a:xfrm>
              <a:off x="7427021" y="5197030"/>
              <a:ext cx="29146" cy="29146"/>
            </a:xfrm>
            <a:custGeom>
              <a:avLst/>
              <a:gdLst>
                <a:gd name="connsiteX0" fmla="*/ 29146 w 29146"/>
                <a:gd name="connsiteY0" fmla="*/ 14573 h 29146"/>
                <a:gd name="connsiteX1" fmla="*/ 14573 w 29146"/>
                <a:gd name="connsiteY1" fmla="*/ 29146 h 29146"/>
                <a:gd name="connsiteX2" fmla="*/ 0 w 29146"/>
                <a:gd name="connsiteY2" fmla="*/ 14573 h 29146"/>
                <a:gd name="connsiteX3" fmla="*/ 14573 w 29146"/>
                <a:gd name="connsiteY3" fmla="*/ 0 h 29146"/>
                <a:gd name="connsiteX4" fmla="*/ 29146 w 29146"/>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29146">
                  <a:moveTo>
                    <a:pt x="29146" y="14573"/>
                  </a:moveTo>
                  <a:cubicBezTo>
                    <a:pt x="29146" y="22622"/>
                    <a:pt x="22622" y="29146"/>
                    <a:pt x="14573" y="29146"/>
                  </a:cubicBezTo>
                  <a:cubicBezTo>
                    <a:pt x="6525" y="29146"/>
                    <a:pt x="0" y="22622"/>
                    <a:pt x="0" y="14573"/>
                  </a:cubicBezTo>
                  <a:cubicBezTo>
                    <a:pt x="0" y="6525"/>
                    <a:pt x="6525" y="0"/>
                    <a:pt x="14573" y="0"/>
                  </a:cubicBezTo>
                  <a:cubicBezTo>
                    <a:pt x="22600" y="52"/>
                    <a:pt x="29094" y="6546"/>
                    <a:pt x="29146" y="14573"/>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31" name="Freeform: Shape 530">
              <a:extLst>
                <a:ext uri="{FF2B5EF4-FFF2-40B4-BE49-F238E27FC236}">
                  <a16:creationId xmlns="" xmlns:a16="http://schemas.microsoft.com/office/drawing/2014/main" id="{5BECBB5F-A3C9-1B09-CB63-3827A3134400}"/>
                </a:ext>
              </a:extLst>
            </p:cNvPr>
            <p:cNvSpPr/>
            <p:nvPr/>
          </p:nvSpPr>
          <p:spPr>
            <a:xfrm>
              <a:off x="7177942" y="4647342"/>
              <a:ext cx="208692" cy="627888"/>
            </a:xfrm>
            <a:custGeom>
              <a:avLst/>
              <a:gdLst>
                <a:gd name="connsiteX0" fmla="*/ 0 w 208692"/>
                <a:gd name="connsiteY0" fmla="*/ 0 h 627888"/>
                <a:gd name="connsiteX1" fmla="*/ 208693 w 208692"/>
                <a:gd name="connsiteY1" fmla="*/ 0 h 627888"/>
                <a:gd name="connsiteX2" fmla="*/ 208693 w 208692"/>
                <a:gd name="connsiteY2" fmla="*/ 627888 h 627888"/>
                <a:gd name="connsiteX3" fmla="*/ 0 w 208692"/>
                <a:gd name="connsiteY3" fmla="*/ 627888 h 627888"/>
              </a:gdLst>
              <a:ahLst/>
              <a:cxnLst>
                <a:cxn ang="0">
                  <a:pos x="connsiteX0" y="connsiteY0"/>
                </a:cxn>
                <a:cxn ang="0">
                  <a:pos x="connsiteX1" y="connsiteY1"/>
                </a:cxn>
                <a:cxn ang="0">
                  <a:pos x="connsiteX2" y="connsiteY2"/>
                </a:cxn>
                <a:cxn ang="0">
                  <a:pos x="connsiteX3" y="connsiteY3"/>
                </a:cxn>
              </a:cxnLst>
              <a:rect l="l" t="t" r="r" b="b"/>
              <a:pathLst>
                <a:path w="208692" h="627888">
                  <a:moveTo>
                    <a:pt x="0" y="0"/>
                  </a:moveTo>
                  <a:lnTo>
                    <a:pt x="208693" y="0"/>
                  </a:lnTo>
                  <a:lnTo>
                    <a:pt x="208693" y="627888"/>
                  </a:lnTo>
                  <a:lnTo>
                    <a:pt x="0" y="627888"/>
                  </a:lnTo>
                  <a:close/>
                </a:path>
              </a:pathLst>
            </a:custGeom>
            <a:solidFill>
              <a:srgbClr val="FFFFFF">
                <a:alpha val="39000"/>
              </a:srgbClr>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32" name="Freeform: Shape 531">
              <a:extLst>
                <a:ext uri="{FF2B5EF4-FFF2-40B4-BE49-F238E27FC236}">
                  <a16:creationId xmlns="" xmlns:a16="http://schemas.microsoft.com/office/drawing/2014/main" id="{63814404-8EE7-0CCB-872F-CF0C22A792C4}"/>
                </a:ext>
              </a:extLst>
            </p:cNvPr>
            <p:cNvSpPr/>
            <p:nvPr/>
          </p:nvSpPr>
          <p:spPr>
            <a:xfrm>
              <a:off x="7229091" y="4782026"/>
              <a:ext cx="4857" cy="446151"/>
            </a:xfrm>
            <a:custGeom>
              <a:avLst/>
              <a:gdLst>
                <a:gd name="connsiteX0" fmla="*/ 2477 w 4857"/>
                <a:gd name="connsiteY0" fmla="*/ 446151 h 446151"/>
                <a:gd name="connsiteX1" fmla="*/ 572 w 4857"/>
                <a:gd name="connsiteY1" fmla="*/ 334613 h 446151"/>
                <a:gd name="connsiteX2" fmla="*/ 0 w 4857"/>
                <a:gd name="connsiteY2" fmla="*/ 223076 h 446151"/>
                <a:gd name="connsiteX3" fmla="*/ 572 w 4857"/>
                <a:gd name="connsiteY3" fmla="*/ 111538 h 446151"/>
                <a:gd name="connsiteX4" fmla="*/ 2477 w 4857"/>
                <a:gd name="connsiteY4" fmla="*/ 0 h 446151"/>
                <a:gd name="connsiteX5" fmla="*/ 4286 w 4857"/>
                <a:gd name="connsiteY5" fmla="*/ 111538 h 446151"/>
                <a:gd name="connsiteX6" fmla="*/ 4858 w 4857"/>
                <a:gd name="connsiteY6" fmla="*/ 223076 h 446151"/>
                <a:gd name="connsiteX7" fmla="*/ 4001 w 4857"/>
                <a:gd name="connsiteY7" fmla="*/ 334613 h 446151"/>
                <a:gd name="connsiteX8" fmla="*/ 2477 w 4857"/>
                <a:gd name="connsiteY8" fmla="*/ 446151 h 4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 h="446151">
                  <a:moveTo>
                    <a:pt x="2477" y="446151"/>
                  </a:moveTo>
                  <a:cubicBezTo>
                    <a:pt x="1524" y="408908"/>
                    <a:pt x="953" y="371761"/>
                    <a:pt x="572" y="334613"/>
                  </a:cubicBezTo>
                  <a:lnTo>
                    <a:pt x="0" y="223076"/>
                  </a:lnTo>
                  <a:lnTo>
                    <a:pt x="572" y="111538"/>
                  </a:lnTo>
                  <a:cubicBezTo>
                    <a:pt x="572" y="74295"/>
                    <a:pt x="1524" y="37148"/>
                    <a:pt x="2477" y="0"/>
                  </a:cubicBezTo>
                  <a:cubicBezTo>
                    <a:pt x="3334" y="37148"/>
                    <a:pt x="4001" y="74295"/>
                    <a:pt x="4286" y="111538"/>
                  </a:cubicBezTo>
                  <a:lnTo>
                    <a:pt x="4858" y="223076"/>
                  </a:lnTo>
                  <a:lnTo>
                    <a:pt x="4001" y="334613"/>
                  </a:lnTo>
                  <a:cubicBezTo>
                    <a:pt x="4001" y="371761"/>
                    <a:pt x="3334" y="409099"/>
                    <a:pt x="2477" y="446151"/>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33" name="Freeform: Shape 532">
              <a:extLst>
                <a:ext uri="{FF2B5EF4-FFF2-40B4-BE49-F238E27FC236}">
                  <a16:creationId xmlns="" xmlns:a16="http://schemas.microsoft.com/office/drawing/2014/main" id="{91BCBD1D-3FAB-01CB-E040-E3619BF1E00D}"/>
                </a:ext>
              </a:extLst>
            </p:cNvPr>
            <p:cNvSpPr/>
            <p:nvPr/>
          </p:nvSpPr>
          <p:spPr>
            <a:xfrm>
              <a:off x="7177942" y="4690776"/>
              <a:ext cx="138779" cy="9525"/>
            </a:xfrm>
            <a:custGeom>
              <a:avLst/>
              <a:gdLst>
                <a:gd name="connsiteX0" fmla="*/ 0 w 138779"/>
                <a:gd name="connsiteY0" fmla="*/ 0 h 9525"/>
                <a:gd name="connsiteX1" fmla="*/ 138779 w 138779"/>
                <a:gd name="connsiteY1" fmla="*/ 0 h 9525"/>
              </a:gdLst>
              <a:ahLst/>
              <a:cxnLst>
                <a:cxn ang="0">
                  <a:pos x="connsiteX0" y="connsiteY0"/>
                </a:cxn>
                <a:cxn ang="0">
                  <a:pos x="connsiteX1" y="connsiteY1"/>
                </a:cxn>
              </a:cxnLst>
              <a:rect l="l" t="t" r="r" b="b"/>
              <a:pathLst>
                <a:path w="138779" h="9525">
                  <a:moveTo>
                    <a:pt x="0" y="0"/>
                  </a:moveTo>
                  <a:lnTo>
                    <a:pt x="138779" y="0"/>
                  </a:lnTo>
                </a:path>
              </a:pathLst>
            </a:custGeom>
            <a:ln w="2096"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34" name="Freeform: Shape 533">
              <a:extLst>
                <a:ext uri="{FF2B5EF4-FFF2-40B4-BE49-F238E27FC236}">
                  <a16:creationId xmlns="" xmlns:a16="http://schemas.microsoft.com/office/drawing/2014/main" id="{E6ECE843-ABE0-0337-4665-27DDCB395F15}"/>
                </a:ext>
              </a:extLst>
            </p:cNvPr>
            <p:cNvSpPr/>
            <p:nvPr/>
          </p:nvSpPr>
          <p:spPr>
            <a:xfrm>
              <a:off x="7177942" y="4837842"/>
              <a:ext cx="138779" cy="9525"/>
            </a:xfrm>
            <a:custGeom>
              <a:avLst/>
              <a:gdLst>
                <a:gd name="connsiteX0" fmla="*/ 0 w 138779"/>
                <a:gd name="connsiteY0" fmla="*/ 0 h 9525"/>
                <a:gd name="connsiteX1" fmla="*/ 138779 w 138779"/>
                <a:gd name="connsiteY1" fmla="*/ 0 h 9525"/>
              </a:gdLst>
              <a:ahLst/>
              <a:cxnLst>
                <a:cxn ang="0">
                  <a:pos x="connsiteX0" y="connsiteY0"/>
                </a:cxn>
                <a:cxn ang="0">
                  <a:pos x="connsiteX1" y="connsiteY1"/>
                </a:cxn>
              </a:cxnLst>
              <a:rect l="l" t="t" r="r" b="b"/>
              <a:pathLst>
                <a:path w="138779" h="9525">
                  <a:moveTo>
                    <a:pt x="0" y="0"/>
                  </a:moveTo>
                  <a:lnTo>
                    <a:pt x="138779" y="0"/>
                  </a:lnTo>
                </a:path>
              </a:pathLst>
            </a:custGeom>
            <a:ln w="2096"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35" name="Freeform: Shape 534">
              <a:extLst>
                <a:ext uri="{FF2B5EF4-FFF2-40B4-BE49-F238E27FC236}">
                  <a16:creationId xmlns="" xmlns:a16="http://schemas.microsoft.com/office/drawing/2014/main" id="{4D722EA0-5300-949A-FBD3-0EDBA1D72B45}"/>
                </a:ext>
              </a:extLst>
            </p:cNvPr>
            <p:cNvSpPr/>
            <p:nvPr/>
          </p:nvSpPr>
          <p:spPr>
            <a:xfrm>
              <a:off x="7177942" y="4985004"/>
              <a:ext cx="138779" cy="9525"/>
            </a:xfrm>
            <a:custGeom>
              <a:avLst/>
              <a:gdLst>
                <a:gd name="connsiteX0" fmla="*/ 0 w 138779"/>
                <a:gd name="connsiteY0" fmla="*/ 0 h 9525"/>
                <a:gd name="connsiteX1" fmla="*/ 138779 w 138779"/>
                <a:gd name="connsiteY1" fmla="*/ 0 h 9525"/>
              </a:gdLst>
              <a:ahLst/>
              <a:cxnLst>
                <a:cxn ang="0">
                  <a:pos x="connsiteX0" y="connsiteY0"/>
                </a:cxn>
                <a:cxn ang="0">
                  <a:pos x="connsiteX1" y="connsiteY1"/>
                </a:cxn>
              </a:cxnLst>
              <a:rect l="l" t="t" r="r" b="b"/>
              <a:pathLst>
                <a:path w="138779" h="9525">
                  <a:moveTo>
                    <a:pt x="0" y="0"/>
                  </a:moveTo>
                  <a:lnTo>
                    <a:pt x="138779" y="0"/>
                  </a:lnTo>
                </a:path>
              </a:pathLst>
            </a:custGeom>
            <a:ln w="2096"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36" name="Freeform: Shape 535">
              <a:extLst>
                <a:ext uri="{FF2B5EF4-FFF2-40B4-BE49-F238E27FC236}">
                  <a16:creationId xmlns="" xmlns:a16="http://schemas.microsoft.com/office/drawing/2014/main" id="{EB8B4AA6-7FBF-D20E-DF2D-BDB32CEAD474}"/>
                </a:ext>
              </a:extLst>
            </p:cNvPr>
            <p:cNvSpPr/>
            <p:nvPr/>
          </p:nvSpPr>
          <p:spPr>
            <a:xfrm>
              <a:off x="7177942" y="5132165"/>
              <a:ext cx="138779" cy="9525"/>
            </a:xfrm>
            <a:custGeom>
              <a:avLst/>
              <a:gdLst>
                <a:gd name="connsiteX0" fmla="*/ 0 w 138779"/>
                <a:gd name="connsiteY0" fmla="*/ 0 h 9525"/>
                <a:gd name="connsiteX1" fmla="*/ 138779 w 138779"/>
                <a:gd name="connsiteY1" fmla="*/ 0 h 9525"/>
              </a:gdLst>
              <a:ahLst/>
              <a:cxnLst>
                <a:cxn ang="0">
                  <a:pos x="connsiteX0" y="connsiteY0"/>
                </a:cxn>
                <a:cxn ang="0">
                  <a:pos x="connsiteX1" y="connsiteY1"/>
                </a:cxn>
              </a:cxnLst>
              <a:rect l="l" t="t" r="r" b="b"/>
              <a:pathLst>
                <a:path w="138779" h="9525">
                  <a:moveTo>
                    <a:pt x="0" y="0"/>
                  </a:moveTo>
                  <a:lnTo>
                    <a:pt x="138779" y="0"/>
                  </a:lnTo>
                </a:path>
              </a:pathLst>
            </a:custGeom>
            <a:ln w="2096"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37" name="Freeform: Shape 536">
              <a:extLst>
                <a:ext uri="{FF2B5EF4-FFF2-40B4-BE49-F238E27FC236}">
                  <a16:creationId xmlns="" xmlns:a16="http://schemas.microsoft.com/office/drawing/2014/main" id="{019A9543-74F6-0D8B-D84A-10CD30576CF2}"/>
                </a:ext>
              </a:extLst>
            </p:cNvPr>
            <p:cNvSpPr/>
            <p:nvPr/>
          </p:nvSpPr>
          <p:spPr>
            <a:xfrm>
              <a:off x="7177942" y="4755832"/>
              <a:ext cx="80962" cy="9525"/>
            </a:xfrm>
            <a:custGeom>
              <a:avLst/>
              <a:gdLst>
                <a:gd name="connsiteX0" fmla="*/ 0 w 80962"/>
                <a:gd name="connsiteY0" fmla="*/ 0 h 9525"/>
                <a:gd name="connsiteX1" fmla="*/ 80962 w 80962"/>
                <a:gd name="connsiteY1" fmla="*/ 0 h 9525"/>
              </a:gdLst>
              <a:ahLst/>
              <a:cxnLst>
                <a:cxn ang="0">
                  <a:pos x="connsiteX0" y="connsiteY0"/>
                </a:cxn>
                <a:cxn ang="0">
                  <a:pos x="connsiteX1" y="connsiteY1"/>
                </a:cxn>
              </a:cxnLst>
              <a:rect l="l" t="t" r="r" b="b"/>
              <a:pathLst>
                <a:path w="80962" h="9525">
                  <a:moveTo>
                    <a:pt x="0" y="0"/>
                  </a:moveTo>
                  <a:lnTo>
                    <a:pt x="80962" y="0"/>
                  </a:lnTo>
                </a:path>
              </a:pathLst>
            </a:custGeom>
            <a:ln w="161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38" name="Freeform: Shape 537">
              <a:extLst>
                <a:ext uri="{FF2B5EF4-FFF2-40B4-BE49-F238E27FC236}">
                  <a16:creationId xmlns="" xmlns:a16="http://schemas.microsoft.com/office/drawing/2014/main" id="{575BFFA0-B7C4-27E3-0D3E-2060FAED8FF6}"/>
                </a:ext>
              </a:extLst>
            </p:cNvPr>
            <p:cNvSpPr/>
            <p:nvPr/>
          </p:nvSpPr>
          <p:spPr>
            <a:xfrm>
              <a:off x="7177942" y="4902993"/>
              <a:ext cx="80962" cy="9525"/>
            </a:xfrm>
            <a:custGeom>
              <a:avLst/>
              <a:gdLst>
                <a:gd name="connsiteX0" fmla="*/ 0 w 80962"/>
                <a:gd name="connsiteY0" fmla="*/ 0 h 9525"/>
                <a:gd name="connsiteX1" fmla="*/ 80962 w 80962"/>
                <a:gd name="connsiteY1" fmla="*/ 0 h 9525"/>
              </a:gdLst>
              <a:ahLst/>
              <a:cxnLst>
                <a:cxn ang="0">
                  <a:pos x="connsiteX0" y="connsiteY0"/>
                </a:cxn>
                <a:cxn ang="0">
                  <a:pos x="connsiteX1" y="connsiteY1"/>
                </a:cxn>
              </a:cxnLst>
              <a:rect l="l" t="t" r="r" b="b"/>
              <a:pathLst>
                <a:path w="80962" h="9525">
                  <a:moveTo>
                    <a:pt x="0" y="0"/>
                  </a:moveTo>
                  <a:lnTo>
                    <a:pt x="80962" y="0"/>
                  </a:lnTo>
                </a:path>
              </a:pathLst>
            </a:custGeom>
            <a:ln w="161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39" name="Freeform: Shape 538">
              <a:extLst>
                <a:ext uri="{FF2B5EF4-FFF2-40B4-BE49-F238E27FC236}">
                  <a16:creationId xmlns="" xmlns:a16="http://schemas.microsoft.com/office/drawing/2014/main" id="{D24409B5-CB11-31AD-C141-8D32ADF99E8E}"/>
                </a:ext>
              </a:extLst>
            </p:cNvPr>
            <p:cNvSpPr/>
            <p:nvPr/>
          </p:nvSpPr>
          <p:spPr>
            <a:xfrm>
              <a:off x="7177942" y="5050155"/>
              <a:ext cx="80962" cy="9525"/>
            </a:xfrm>
            <a:custGeom>
              <a:avLst/>
              <a:gdLst>
                <a:gd name="connsiteX0" fmla="*/ 0 w 80962"/>
                <a:gd name="connsiteY0" fmla="*/ 0 h 9525"/>
                <a:gd name="connsiteX1" fmla="*/ 80962 w 80962"/>
                <a:gd name="connsiteY1" fmla="*/ 0 h 9525"/>
              </a:gdLst>
              <a:ahLst/>
              <a:cxnLst>
                <a:cxn ang="0">
                  <a:pos x="connsiteX0" y="connsiteY0"/>
                </a:cxn>
                <a:cxn ang="0">
                  <a:pos x="connsiteX1" y="connsiteY1"/>
                </a:cxn>
              </a:cxnLst>
              <a:rect l="l" t="t" r="r" b="b"/>
              <a:pathLst>
                <a:path w="80962" h="9525">
                  <a:moveTo>
                    <a:pt x="0" y="0"/>
                  </a:moveTo>
                  <a:lnTo>
                    <a:pt x="80962" y="0"/>
                  </a:lnTo>
                </a:path>
              </a:pathLst>
            </a:custGeom>
            <a:ln w="161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40" name="Freeform: Shape 539">
              <a:extLst>
                <a:ext uri="{FF2B5EF4-FFF2-40B4-BE49-F238E27FC236}">
                  <a16:creationId xmlns="" xmlns:a16="http://schemas.microsoft.com/office/drawing/2014/main" id="{C512C03E-4F7E-9CF3-333D-BC4B55D3F213}"/>
                </a:ext>
              </a:extLst>
            </p:cNvPr>
            <p:cNvSpPr/>
            <p:nvPr/>
          </p:nvSpPr>
          <p:spPr>
            <a:xfrm>
              <a:off x="7177942" y="5197221"/>
              <a:ext cx="80962" cy="9525"/>
            </a:xfrm>
            <a:custGeom>
              <a:avLst/>
              <a:gdLst>
                <a:gd name="connsiteX0" fmla="*/ 0 w 80962"/>
                <a:gd name="connsiteY0" fmla="*/ 0 h 9525"/>
                <a:gd name="connsiteX1" fmla="*/ 80962 w 80962"/>
                <a:gd name="connsiteY1" fmla="*/ 0 h 9525"/>
              </a:gdLst>
              <a:ahLst/>
              <a:cxnLst>
                <a:cxn ang="0">
                  <a:pos x="connsiteX0" y="connsiteY0"/>
                </a:cxn>
                <a:cxn ang="0">
                  <a:pos x="connsiteX1" y="connsiteY1"/>
                </a:cxn>
              </a:cxnLst>
              <a:rect l="l" t="t" r="r" b="b"/>
              <a:pathLst>
                <a:path w="80962" h="9525">
                  <a:moveTo>
                    <a:pt x="0" y="0"/>
                  </a:moveTo>
                  <a:lnTo>
                    <a:pt x="80962" y="0"/>
                  </a:lnTo>
                </a:path>
              </a:pathLst>
            </a:custGeom>
            <a:ln w="161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541" name="Freeform: Shape 540">
              <a:extLst>
                <a:ext uri="{FF2B5EF4-FFF2-40B4-BE49-F238E27FC236}">
                  <a16:creationId xmlns="" xmlns:a16="http://schemas.microsoft.com/office/drawing/2014/main" id="{629D7449-F97A-C232-0840-7A4BC14CCD09}"/>
                </a:ext>
              </a:extLst>
            </p:cNvPr>
            <p:cNvSpPr/>
            <p:nvPr/>
          </p:nvSpPr>
          <p:spPr>
            <a:xfrm>
              <a:off x="7358155" y="4698301"/>
              <a:ext cx="29994" cy="39798"/>
            </a:xfrm>
            <a:custGeom>
              <a:avLst/>
              <a:gdLst>
                <a:gd name="connsiteX0" fmla="*/ 10954 w 29994"/>
                <a:gd name="connsiteY0" fmla="*/ 0 h 39798"/>
                <a:gd name="connsiteX1" fmla="*/ 18259 w 29994"/>
                <a:gd name="connsiteY1" fmla="*/ 27189 h 39798"/>
                <a:gd name="connsiteX2" fmla="*/ 11906 w 29994"/>
                <a:gd name="connsiteY2" fmla="*/ 33909 h 39798"/>
                <a:gd name="connsiteX3" fmla="*/ 0 w 29994"/>
                <a:gd name="connsiteY3" fmla="*/ 37052 h 39798"/>
                <a:gd name="connsiteX4" fmla="*/ 27248 w 29994"/>
                <a:gd name="connsiteY4" fmla="*/ 29973 h 39798"/>
                <a:gd name="connsiteX5" fmla="*/ 20169 w 29994"/>
                <a:gd name="connsiteY5" fmla="*/ 2724 h 39798"/>
                <a:gd name="connsiteX6" fmla="*/ 10954 w 29994"/>
                <a:gd name="connsiteY6" fmla="*/ 0 h 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4" h="39798">
                  <a:moveTo>
                    <a:pt x="10954" y="0"/>
                  </a:moveTo>
                  <a:cubicBezTo>
                    <a:pt x="20479" y="5491"/>
                    <a:pt x="23750" y="17663"/>
                    <a:pt x="18259" y="27189"/>
                  </a:cubicBezTo>
                  <a:cubicBezTo>
                    <a:pt x="16699" y="29896"/>
                    <a:pt x="14522" y="32199"/>
                    <a:pt x="11906" y="33909"/>
                  </a:cubicBezTo>
                  <a:cubicBezTo>
                    <a:pt x="8395" y="36246"/>
                    <a:pt x="4207" y="37352"/>
                    <a:pt x="0" y="37052"/>
                  </a:cubicBezTo>
                  <a:cubicBezTo>
                    <a:pt x="9479" y="42622"/>
                    <a:pt x="21679" y="39452"/>
                    <a:pt x="27248" y="29973"/>
                  </a:cubicBezTo>
                  <a:cubicBezTo>
                    <a:pt x="32818" y="20493"/>
                    <a:pt x="29648" y="8294"/>
                    <a:pt x="20169" y="2724"/>
                  </a:cubicBezTo>
                  <a:cubicBezTo>
                    <a:pt x="17366" y="1077"/>
                    <a:pt x="14202" y="142"/>
                    <a:pt x="10954"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2" name="Freeform: Shape 541">
              <a:extLst>
                <a:ext uri="{FF2B5EF4-FFF2-40B4-BE49-F238E27FC236}">
                  <a16:creationId xmlns="" xmlns:a16="http://schemas.microsoft.com/office/drawing/2014/main" id="{77CD18D2-5768-C04C-9A08-CFF57332AF41}"/>
                </a:ext>
              </a:extLst>
            </p:cNvPr>
            <p:cNvSpPr/>
            <p:nvPr/>
          </p:nvSpPr>
          <p:spPr>
            <a:xfrm>
              <a:off x="7346485" y="4699585"/>
              <a:ext cx="32740" cy="35816"/>
            </a:xfrm>
            <a:custGeom>
              <a:avLst/>
              <a:gdLst>
                <a:gd name="connsiteX0" fmla="*/ 29482 w 32740"/>
                <a:gd name="connsiteY0" fmla="*/ 5098 h 35816"/>
                <a:gd name="connsiteX1" fmla="*/ 5098 w 32740"/>
                <a:gd name="connsiteY1" fmla="*/ 5003 h 35816"/>
                <a:gd name="connsiteX2" fmla="*/ 5003 w 32740"/>
                <a:gd name="connsiteY2" fmla="*/ 29387 h 35816"/>
                <a:gd name="connsiteX3" fmla="*/ 11765 w 32740"/>
                <a:gd name="connsiteY3" fmla="*/ 35768 h 35816"/>
                <a:gd name="connsiteX4" fmla="*/ 23671 w 32740"/>
                <a:gd name="connsiteY4" fmla="*/ 32625 h 35816"/>
                <a:gd name="connsiteX5" fmla="*/ 29571 w 32740"/>
                <a:gd name="connsiteY5" fmla="*/ 5235 h 35816"/>
                <a:gd name="connsiteX6" fmla="*/ 29482 w 32740"/>
                <a:gd name="connsiteY6" fmla="*/ 5098 h 3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40" h="35816">
                  <a:moveTo>
                    <a:pt x="29482" y="5098"/>
                  </a:moveTo>
                  <a:cubicBezTo>
                    <a:pt x="22775" y="-1662"/>
                    <a:pt x="11858" y="-1705"/>
                    <a:pt x="5098" y="5003"/>
                  </a:cubicBezTo>
                  <a:cubicBezTo>
                    <a:pt x="-1662" y="11710"/>
                    <a:pt x="-1705" y="22627"/>
                    <a:pt x="5003" y="29387"/>
                  </a:cubicBezTo>
                  <a:cubicBezTo>
                    <a:pt x="6695" y="32040"/>
                    <a:pt x="9019" y="34232"/>
                    <a:pt x="11765" y="35768"/>
                  </a:cubicBezTo>
                  <a:cubicBezTo>
                    <a:pt x="15973" y="36068"/>
                    <a:pt x="20160" y="34962"/>
                    <a:pt x="23671" y="32625"/>
                  </a:cubicBezTo>
                  <a:cubicBezTo>
                    <a:pt x="32864" y="26691"/>
                    <a:pt x="35505" y="14428"/>
                    <a:pt x="29571" y="5235"/>
                  </a:cubicBezTo>
                  <a:cubicBezTo>
                    <a:pt x="29541" y="5189"/>
                    <a:pt x="29512" y="5144"/>
                    <a:pt x="29482" y="5098"/>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3" name="Freeform: Shape 542">
              <a:extLst>
                <a:ext uri="{FF2B5EF4-FFF2-40B4-BE49-F238E27FC236}">
                  <a16:creationId xmlns="" xmlns:a16="http://schemas.microsoft.com/office/drawing/2014/main" id="{481636E5-DA00-0BA1-3376-7775A3EEFA65}"/>
                </a:ext>
              </a:extLst>
            </p:cNvPr>
            <p:cNvSpPr/>
            <p:nvPr/>
          </p:nvSpPr>
          <p:spPr>
            <a:xfrm>
              <a:off x="7351820" y="4701445"/>
              <a:ext cx="16240" cy="22002"/>
            </a:xfrm>
            <a:custGeom>
              <a:avLst/>
              <a:gdLst>
                <a:gd name="connsiteX0" fmla="*/ 144 w 16240"/>
                <a:gd name="connsiteY0" fmla="*/ 22002 h 22002"/>
                <a:gd name="connsiteX1" fmla="*/ 3192 w 16240"/>
                <a:gd name="connsiteY1" fmla="*/ 7239 h 22002"/>
                <a:gd name="connsiteX2" fmla="*/ 8907 w 16240"/>
                <a:gd name="connsiteY2" fmla="*/ 2000 h 22002"/>
                <a:gd name="connsiteX3" fmla="*/ 16241 w 16240"/>
                <a:gd name="connsiteY3" fmla="*/ 0 h 22002"/>
                <a:gd name="connsiteX4" fmla="*/ 9383 w 16240"/>
                <a:gd name="connsiteY4" fmla="*/ 2857 h 22002"/>
                <a:gd name="connsiteX5" fmla="*/ 4525 w 16240"/>
                <a:gd name="connsiteY5" fmla="*/ 8096 h 22002"/>
                <a:gd name="connsiteX6" fmla="*/ 144 w 16240"/>
                <a:gd name="connsiteY6" fmla="*/ 22002 h 2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40" h="22002">
                  <a:moveTo>
                    <a:pt x="144" y="22002"/>
                  </a:moveTo>
                  <a:cubicBezTo>
                    <a:pt x="-412" y="16883"/>
                    <a:pt x="654" y="11719"/>
                    <a:pt x="3192" y="7239"/>
                  </a:cubicBezTo>
                  <a:cubicBezTo>
                    <a:pt x="4687" y="5092"/>
                    <a:pt x="6638" y="3303"/>
                    <a:pt x="8907" y="2000"/>
                  </a:cubicBezTo>
                  <a:cubicBezTo>
                    <a:pt x="11146" y="732"/>
                    <a:pt x="13668" y="44"/>
                    <a:pt x="16241" y="0"/>
                  </a:cubicBezTo>
                  <a:cubicBezTo>
                    <a:pt x="13836" y="637"/>
                    <a:pt x="11529" y="1598"/>
                    <a:pt x="9383" y="2857"/>
                  </a:cubicBezTo>
                  <a:cubicBezTo>
                    <a:pt x="7387" y="4213"/>
                    <a:pt x="5726" y="6004"/>
                    <a:pt x="4525" y="8096"/>
                  </a:cubicBezTo>
                  <a:cubicBezTo>
                    <a:pt x="1910" y="12286"/>
                    <a:pt x="402" y="17071"/>
                    <a:pt x="144" y="22002"/>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4" name="Freeform: Shape 543">
              <a:extLst>
                <a:ext uri="{FF2B5EF4-FFF2-40B4-BE49-F238E27FC236}">
                  <a16:creationId xmlns="" xmlns:a16="http://schemas.microsoft.com/office/drawing/2014/main" id="{8185890A-2DB4-8BD4-D059-9DD10035A0B9}"/>
                </a:ext>
              </a:extLst>
            </p:cNvPr>
            <p:cNvSpPr/>
            <p:nvPr/>
          </p:nvSpPr>
          <p:spPr>
            <a:xfrm>
              <a:off x="7451595" y="4663058"/>
              <a:ext cx="29826" cy="39700"/>
            </a:xfrm>
            <a:custGeom>
              <a:avLst/>
              <a:gdLst>
                <a:gd name="connsiteX0" fmla="*/ 10954 w 29826"/>
                <a:gd name="connsiteY0" fmla="*/ 0 h 39700"/>
                <a:gd name="connsiteX1" fmla="*/ 17717 w 29826"/>
                <a:gd name="connsiteY1" fmla="*/ 6382 h 39700"/>
                <a:gd name="connsiteX2" fmla="*/ 12061 w 29826"/>
                <a:gd name="connsiteY2" fmla="*/ 33824 h 39700"/>
                <a:gd name="connsiteX3" fmla="*/ 0 w 29826"/>
                <a:gd name="connsiteY3" fmla="*/ 37052 h 39700"/>
                <a:gd name="connsiteX4" fmla="*/ 20669 w 29826"/>
                <a:gd name="connsiteY4" fmla="*/ 36481 h 39700"/>
                <a:gd name="connsiteX5" fmla="*/ 26713 w 29826"/>
                <a:gd name="connsiteY5" fmla="*/ 9122 h 39700"/>
                <a:gd name="connsiteX6" fmla="*/ 11144 w 29826"/>
                <a:gd name="connsiteY6" fmla="*/ 0 h 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6" h="39700">
                  <a:moveTo>
                    <a:pt x="10954" y="0"/>
                  </a:moveTo>
                  <a:cubicBezTo>
                    <a:pt x="13701" y="1536"/>
                    <a:pt x="16024" y="3729"/>
                    <a:pt x="17717" y="6382"/>
                  </a:cubicBezTo>
                  <a:cubicBezTo>
                    <a:pt x="23733" y="15521"/>
                    <a:pt x="21200" y="27808"/>
                    <a:pt x="12061" y="33824"/>
                  </a:cubicBezTo>
                  <a:cubicBezTo>
                    <a:pt x="8494" y="36172"/>
                    <a:pt x="4263" y="37304"/>
                    <a:pt x="0" y="37052"/>
                  </a:cubicBezTo>
                  <a:cubicBezTo>
                    <a:pt x="6445" y="40779"/>
                    <a:pt x="14440" y="40559"/>
                    <a:pt x="20669" y="36481"/>
                  </a:cubicBezTo>
                  <a:cubicBezTo>
                    <a:pt x="29893" y="30595"/>
                    <a:pt x="32599" y="18346"/>
                    <a:pt x="26713" y="9122"/>
                  </a:cubicBezTo>
                  <a:cubicBezTo>
                    <a:pt x="23290" y="3758"/>
                    <a:pt x="17498" y="364"/>
                    <a:pt x="11144"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5" name="Freeform: Shape 544">
              <a:extLst>
                <a:ext uri="{FF2B5EF4-FFF2-40B4-BE49-F238E27FC236}">
                  <a16:creationId xmlns="" xmlns:a16="http://schemas.microsoft.com/office/drawing/2014/main" id="{0495201D-2099-E596-6D2D-6FB91EA826AA}"/>
                </a:ext>
              </a:extLst>
            </p:cNvPr>
            <p:cNvSpPr/>
            <p:nvPr/>
          </p:nvSpPr>
          <p:spPr>
            <a:xfrm>
              <a:off x="7441574" y="4663010"/>
              <a:ext cx="31001" cy="37135"/>
            </a:xfrm>
            <a:custGeom>
              <a:avLst/>
              <a:gdLst>
                <a:gd name="connsiteX0" fmla="*/ 27738 w 31001"/>
                <a:gd name="connsiteY0" fmla="*/ 6430 h 37135"/>
                <a:gd name="connsiteX1" fmla="*/ 20975 w 31001"/>
                <a:gd name="connsiteY1" fmla="*/ 48 h 37135"/>
                <a:gd name="connsiteX2" fmla="*/ 9069 w 31001"/>
                <a:gd name="connsiteY2" fmla="*/ 3191 h 37135"/>
                <a:gd name="connsiteX3" fmla="*/ 3170 w 31001"/>
                <a:gd name="connsiteY3" fmla="*/ 30581 h 37135"/>
                <a:gd name="connsiteX4" fmla="*/ 3259 w 31001"/>
                <a:gd name="connsiteY4" fmla="*/ 30718 h 37135"/>
                <a:gd name="connsiteX5" fmla="*/ 10021 w 31001"/>
                <a:gd name="connsiteY5" fmla="*/ 37100 h 37135"/>
                <a:gd name="connsiteX6" fmla="*/ 30967 w 31001"/>
                <a:gd name="connsiteY6" fmla="*/ 18490 h 37135"/>
                <a:gd name="connsiteX7" fmla="*/ 27738 w 31001"/>
                <a:gd name="connsiteY7" fmla="*/ 643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01" h="37135">
                  <a:moveTo>
                    <a:pt x="27738" y="6430"/>
                  </a:moveTo>
                  <a:cubicBezTo>
                    <a:pt x="26045" y="3777"/>
                    <a:pt x="23722" y="1584"/>
                    <a:pt x="20975" y="48"/>
                  </a:cubicBezTo>
                  <a:cubicBezTo>
                    <a:pt x="16768" y="-251"/>
                    <a:pt x="12580" y="854"/>
                    <a:pt x="9069" y="3191"/>
                  </a:cubicBezTo>
                  <a:cubicBezTo>
                    <a:pt x="-124" y="9126"/>
                    <a:pt x="-2765" y="21389"/>
                    <a:pt x="3170" y="30581"/>
                  </a:cubicBezTo>
                  <a:cubicBezTo>
                    <a:pt x="3199" y="30627"/>
                    <a:pt x="3229" y="30673"/>
                    <a:pt x="3259" y="30718"/>
                  </a:cubicBezTo>
                  <a:cubicBezTo>
                    <a:pt x="4951" y="33372"/>
                    <a:pt x="7275" y="35564"/>
                    <a:pt x="10021" y="37100"/>
                  </a:cubicBezTo>
                  <a:cubicBezTo>
                    <a:pt x="20944" y="37745"/>
                    <a:pt x="30322" y="29413"/>
                    <a:pt x="30967" y="18490"/>
                  </a:cubicBezTo>
                  <a:cubicBezTo>
                    <a:pt x="31218" y="14227"/>
                    <a:pt x="30086" y="9997"/>
                    <a:pt x="27738" y="6430"/>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6" name="Freeform: Shape 545">
              <a:extLst>
                <a:ext uri="{FF2B5EF4-FFF2-40B4-BE49-F238E27FC236}">
                  <a16:creationId xmlns="" xmlns:a16="http://schemas.microsoft.com/office/drawing/2014/main" id="{C5104169-8203-5AF9-264C-250E200DEC07}"/>
                </a:ext>
              </a:extLst>
            </p:cNvPr>
            <p:cNvSpPr/>
            <p:nvPr/>
          </p:nvSpPr>
          <p:spPr>
            <a:xfrm>
              <a:off x="7445257" y="4666202"/>
              <a:ext cx="16243" cy="22002"/>
            </a:xfrm>
            <a:custGeom>
              <a:avLst/>
              <a:gdLst>
                <a:gd name="connsiteX0" fmla="*/ 146 w 16243"/>
                <a:gd name="connsiteY0" fmla="*/ 22002 h 22002"/>
                <a:gd name="connsiteX1" fmla="*/ 3194 w 16243"/>
                <a:gd name="connsiteY1" fmla="*/ 7239 h 22002"/>
                <a:gd name="connsiteX2" fmla="*/ 8910 w 16243"/>
                <a:gd name="connsiteY2" fmla="*/ 2000 h 22002"/>
                <a:gd name="connsiteX3" fmla="*/ 16244 w 16243"/>
                <a:gd name="connsiteY3" fmla="*/ 0 h 22002"/>
                <a:gd name="connsiteX4" fmla="*/ 9386 w 16243"/>
                <a:gd name="connsiteY4" fmla="*/ 2857 h 22002"/>
                <a:gd name="connsiteX5" fmla="*/ 4528 w 16243"/>
                <a:gd name="connsiteY5" fmla="*/ 8096 h 22002"/>
                <a:gd name="connsiteX6" fmla="*/ 146 w 16243"/>
                <a:gd name="connsiteY6" fmla="*/ 22002 h 2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43" h="22002">
                  <a:moveTo>
                    <a:pt x="146" y="22002"/>
                  </a:moveTo>
                  <a:cubicBezTo>
                    <a:pt x="-416" y="16883"/>
                    <a:pt x="651" y="11717"/>
                    <a:pt x="3194" y="7239"/>
                  </a:cubicBezTo>
                  <a:cubicBezTo>
                    <a:pt x="4689" y="5092"/>
                    <a:pt x="6641" y="3303"/>
                    <a:pt x="8910" y="2000"/>
                  </a:cubicBezTo>
                  <a:cubicBezTo>
                    <a:pt x="11149" y="732"/>
                    <a:pt x="13671" y="44"/>
                    <a:pt x="16244" y="0"/>
                  </a:cubicBezTo>
                  <a:cubicBezTo>
                    <a:pt x="13825" y="595"/>
                    <a:pt x="11512" y="1559"/>
                    <a:pt x="9386" y="2857"/>
                  </a:cubicBezTo>
                  <a:cubicBezTo>
                    <a:pt x="7370" y="4188"/>
                    <a:pt x="5703" y="5985"/>
                    <a:pt x="4528" y="8096"/>
                  </a:cubicBezTo>
                  <a:cubicBezTo>
                    <a:pt x="1913" y="12286"/>
                    <a:pt x="405" y="17071"/>
                    <a:pt x="146" y="22002"/>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7" name="Freeform: Shape 546">
              <a:extLst>
                <a:ext uri="{FF2B5EF4-FFF2-40B4-BE49-F238E27FC236}">
                  <a16:creationId xmlns="" xmlns:a16="http://schemas.microsoft.com/office/drawing/2014/main" id="{467B9AEA-5DAB-F3E3-7C8E-100DF99DE8FF}"/>
                </a:ext>
              </a:extLst>
            </p:cNvPr>
            <p:cNvSpPr/>
            <p:nvPr/>
          </p:nvSpPr>
          <p:spPr>
            <a:xfrm>
              <a:off x="7353868" y="4486275"/>
              <a:ext cx="37710" cy="50445"/>
            </a:xfrm>
            <a:custGeom>
              <a:avLst/>
              <a:gdLst>
                <a:gd name="connsiteX0" fmla="*/ 13907 w 37710"/>
                <a:gd name="connsiteY0" fmla="*/ 0 h 50445"/>
                <a:gd name="connsiteX1" fmla="*/ 22479 w 37710"/>
                <a:gd name="connsiteY1" fmla="*/ 8191 h 50445"/>
                <a:gd name="connsiteX2" fmla="*/ 15062 w 37710"/>
                <a:gd name="connsiteY2" fmla="*/ 43109 h 50445"/>
                <a:gd name="connsiteX3" fmla="*/ 0 w 37710"/>
                <a:gd name="connsiteY3" fmla="*/ 47149 h 50445"/>
                <a:gd name="connsiteX4" fmla="*/ 34414 w 37710"/>
                <a:gd name="connsiteY4" fmla="*/ 37665 h 50445"/>
                <a:gd name="connsiteX5" fmla="*/ 24930 w 37710"/>
                <a:gd name="connsiteY5" fmla="*/ 3251 h 50445"/>
                <a:gd name="connsiteX6" fmla="*/ 13906 w 37710"/>
                <a:gd name="connsiteY6" fmla="*/ 0 h 5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0" h="50445">
                  <a:moveTo>
                    <a:pt x="13907" y="0"/>
                  </a:moveTo>
                  <a:cubicBezTo>
                    <a:pt x="17397" y="1980"/>
                    <a:pt x="20342" y="4795"/>
                    <a:pt x="22479" y="8191"/>
                  </a:cubicBezTo>
                  <a:cubicBezTo>
                    <a:pt x="30073" y="19882"/>
                    <a:pt x="26752" y="35515"/>
                    <a:pt x="15062" y="43109"/>
                  </a:cubicBezTo>
                  <a:cubicBezTo>
                    <a:pt x="10594" y="46011"/>
                    <a:pt x="5321" y="47425"/>
                    <a:pt x="0" y="47149"/>
                  </a:cubicBezTo>
                  <a:cubicBezTo>
                    <a:pt x="12122" y="54033"/>
                    <a:pt x="27529" y="49787"/>
                    <a:pt x="34414" y="37665"/>
                  </a:cubicBezTo>
                  <a:cubicBezTo>
                    <a:pt x="41298" y="25543"/>
                    <a:pt x="37052" y="10135"/>
                    <a:pt x="24930" y="3251"/>
                  </a:cubicBezTo>
                  <a:cubicBezTo>
                    <a:pt x="21554" y="1334"/>
                    <a:pt x="17782" y="221"/>
                    <a:pt x="13906"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8" name="Freeform: Shape 547">
              <a:extLst>
                <a:ext uri="{FF2B5EF4-FFF2-40B4-BE49-F238E27FC236}">
                  <a16:creationId xmlns="" xmlns:a16="http://schemas.microsoft.com/office/drawing/2014/main" id="{842B7141-9C51-B66F-7449-1821608118C9}"/>
                </a:ext>
              </a:extLst>
            </p:cNvPr>
            <p:cNvSpPr/>
            <p:nvPr/>
          </p:nvSpPr>
          <p:spPr>
            <a:xfrm>
              <a:off x="7339933" y="4485762"/>
              <a:ext cx="42301" cy="44399"/>
            </a:xfrm>
            <a:custGeom>
              <a:avLst/>
              <a:gdLst>
                <a:gd name="connsiteX0" fmla="*/ 36034 w 42301"/>
                <a:gd name="connsiteY0" fmla="*/ 8228 h 44399"/>
                <a:gd name="connsiteX1" fmla="*/ 27461 w 42301"/>
                <a:gd name="connsiteY1" fmla="*/ 37 h 44399"/>
                <a:gd name="connsiteX2" fmla="*/ 12317 w 42301"/>
                <a:gd name="connsiteY2" fmla="*/ 4037 h 44399"/>
                <a:gd name="connsiteX3" fmla="*/ 1939 w 42301"/>
                <a:gd name="connsiteY3" fmla="*/ 32083 h 44399"/>
                <a:gd name="connsiteX4" fmla="*/ 29985 w 42301"/>
                <a:gd name="connsiteY4" fmla="*/ 42461 h 44399"/>
                <a:gd name="connsiteX5" fmla="*/ 40362 w 42301"/>
                <a:gd name="connsiteY5" fmla="*/ 14415 h 44399"/>
                <a:gd name="connsiteX6" fmla="*/ 36034 w 42301"/>
                <a:gd name="connsiteY6" fmla="*/ 8228 h 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01" h="44399">
                  <a:moveTo>
                    <a:pt x="36034" y="8228"/>
                  </a:moveTo>
                  <a:cubicBezTo>
                    <a:pt x="33897" y="4831"/>
                    <a:pt x="30951" y="2017"/>
                    <a:pt x="27461" y="37"/>
                  </a:cubicBezTo>
                  <a:cubicBezTo>
                    <a:pt x="22119" y="-250"/>
                    <a:pt x="16821" y="1149"/>
                    <a:pt x="12317" y="4037"/>
                  </a:cubicBezTo>
                  <a:cubicBezTo>
                    <a:pt x="1706" y="8916"/>
                    <a:pt x="-2940" y="21473"/>
                    <a:pt x="1939" y="32083"/>
                  </a:cubicBezTo>
                  <a:cubicBezTo>
                    <a:pt x="6818" y="42694"/>
                    <a:pt x="19375" y="47340"/>
                    <a:pt x="29985" y="42461"/>
                  </a:cubicBezTo>
                  <a:cubicBezTo>
                    <a:pt x="40595" y="37582"/>
                    <a:pt x="45242" y="25025"/>
                    <a:pt x="40362" y="14415"/>
                  </a:cubicBezTo>
                  <a:cubicBezTo>
                    <a:pt x="39302" y="12110"/>
                    <a:pt x="37836" y="10014"/>
                    <a:pt x="36034" y="8228"/>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49" name="Freeform: Shape 548">
              <a:extLst>
                <a:ext uri="{FF2B5EF4-FFF2-40B4-BE49-F238E27FC236}">
                  <a16:creationId xmlns="" xmlns:a16="http://schemas.microsoft.com/office/drawing/2014/main" id="{BE0BD3C1-D253-3B51-D444-13A482945BD0}"/>
                </a:ext>
              </a:extLst>
            </p:cNvPr>
            <p:cNvSpPr/>
            <p:nvPr/>
          </p:nvSpPr>
          <p:spPr>
            <a:xfrm>
              <a:off x="7345682" y="4489513"/>
              <a:ext cx="20854" cy="28289"/>
            </a:xfrm>
            <a:custGeom>
              <a:avLst/>
              <a:gdLst>
                <a:gd name="connsiteX0" fmla="*/ 281 w 20854"/>
                <a:gd name="connsiteY0" fmla="*/ 28289 h 28289"/>
                <a:gd name="connsiteX1" fmla="*/ 4186 w 20854"/>
                <a:gd name="connsiteY1" fmla="*/ 9239 h 28289"/>
                <a:gd name="connsiteX2" fmla="*/ 11330 w 20854"/>
                <a:gd name="connsiteY2" fmla="*/ 2477 h 28289"/>
                <a:gd name="connsiteX3" fmla="*/ 20855 w 20854"/>
                <a:gd name="connsiteY3" fmla="*/ 0 h 28289"/>
                <a:gd name="connsiteX4" fmla="*/ 12282 w 20854"/>
                <a:gd name="connsiteY4" fmla="*/ 3715 h 28289"/>
                <a:gd name="connsiteX5" fmla="*/ 5996 w 20854"/>
                <a:gd name="connsiteY5" fmla="*/ 10287 h 28289"/>
                <a:gd name="connsiteX6" fmla="*/ 2281 w 20854"/>
                <a:gd name="connsiteY6" fmla="*/ 18765 h 28289"/>
                <a:gd name="connsiteX7" fmla="*/ 281 w 20854"/>
                <a:gd name="connsiteY7" fmla="*/ 28290 h 2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 h="28289">
                  <a:moveTo>
                    <a:pt x="281" y="28289"/>
                  </a:moveTo>
                  <a:cubicBezTo>
                    <a:pt x="-645" y="21679"/>
                    <a:pt x="734" y="14952"/>
                    <a:pt x="4186" y="9239"/>
                  </a:cubicBezTo>
                  <a:cubicBezTo>
                    <a:pt x="6000" y="6453"/>
                    <a:pt x="8448" y="4135"/>
                    <a:pt x="11330" y="2477"/>
                  </a:cubicBezTo>
                  <a:cubicBezTo>
                    <a:pt x="14272" y="930"/>
                    <a:pt x="17532" y="83"/>
                    <a:pt x="20855" y="0"/>
                  </a:cubicBezTo>
                  <a:cubicBezTo>
                    <a:pt x="17821" y="783"/>
                    <a:pt x="14928" y="2037"/>
                    <a:pt x="12282" y="3715"/>
                  </a:cubicBezTo>
                  <a:cubicBezTo>
                    <a:pt x="9748" y="5439"/>
                    <a:pt x="7606" y="7679"/>
                    <a:pt x="5996" y="10287"/>
                  </a:cubicBezTo>
                  <a:cubicBezTo>
                    <a:pt x="4318" y="12899"/>
                    <a:pt x="3064" y="15760"/>
                    <a:pt x="2281" y="18765"/>
                  </a:cubicBezTo>
                  <a:cubicBezTo>
                    <a:pt x="1303" y="21866"/>
                    <a:pt x="633" y="25057"/>
                    <a:pt x="281" y="28290"/>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0" name="Freeform: Shape 549">
              <a:extLst>
                <a:ext uri="{FF2B5EF4-FFF2-40B4-BE49-F238E27FC236}">
                  <a16:creationId xmlns="" xmlns:a16="http://schemas.microsoft.com/office/drawing/2014/main" id="{05A21501-B77B-8749-BF32-621F4D7A8B8B}"/>
                </a:ext>
              </a:extLst>
            </p:cNvPr>
            <p:cNvSpPr/>
            <p:nvPr/>
          </p:nvSpPr>
          <p:spPr>
            <a:xfrm>
              <a:off x="7383967" y="4360068"/>
              <a:ext cx="37893" cy="50455"/>
            </a:xfrm>
            <a:custGeom>
              <a:avLst/>
              <a:gdLst>
                <a:gd name="connsiteX0" fmla="*/ 13907 w 37893"/>
                <a:gd name="connsiteY0" fmla="*/ 0 h 50455"/>
                <a:gd name="connsiteX1" fmla="*/ 22479 w 37893"/>
                <a:gd name="connsiteY1" fmla="*/ 8096 h 50455"/>
                <a:gd name="connsiteX2" fmla="*/ 15351 w 37893"/>
                <a:gd name="connsiteY2" fmla="*/ 42936 h 50455"/>
                <a:gd name="connsiteX3" fmla="*/ 0 w 37893"/>
                <a:gd name="connsiteY3" fmla="*/ 47054 h 50455"/>
                <a:gd name="connsiteX4" fmla="*/ 34492 w 37893"/>
                <a:gd name="connsiteY4" fmla="*/ 37858 h 50455"/>
                <a:gd name="connsiteX5" fmla="*/ 25296 w 37893"/>
                <a:gd name="connsiteY5" fmla="*/ 3366 h 50455"/>
                <a:gd name="connsiteX6" fmla="*/ 13907 w 37893"/>
                <a:gd name="connsiteY6" fmla="*/ 0 h 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93" h="50455">
                  <a:moveTo>
                    <a:pt x="13907" y="0"/>
                  </a:moveTo>
                  <a:cubicBezTo>
                    <a:pt x="17393" y="1944"/>
                    <a:pt x="20339" y="4727"/>
                    <a:pt x="22479" y="8096"/>
                  </a:cubicBezTo>
                  <a:cubicBezTo>
                    <a:pt x="30132" y="19686"/>
                    <a:pt x="26940" y="35284"/>
                    <a:pt x="15351" y="42936"/>
                  </a:cubicBezTo>
                  <a:cubicBezTo>
                    <a:pt x="10813" y="45932"/>
                    <a:pt x="5428" y="47377"/>
                    <a:pt x="0" y="47054"/>
                  </a:cubicBezTo>
                  <a:cubicBezTo>
                    <a:pt x="12064" y="54039"/>
                    <a:pt x="27506" y="49922"/>
                    <a:pt x="34492" y="37858"/>
                  </a:cubicBezTo>
                  <a:cubicBezTo>
                    <a:pt x="41477" y="25794"/>
                    <a:pt x="37360" y="10352"/>
                    <a:pt x="25296" y="3366"/>
                  </a:cubicBezTo>
                  <a:cubicBezTo>
                    <a:pt x="21822" y="1354"/>
                    <a:pt x="17917" y="200"/>
                    <a:pt x="13907"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1" name="Freeform: Shape 550">
              <a:extLst>
                <a:ext uri="{FF2B5EF4-FFF2-40B4-BE49-F238E27FC236}">
                  <a16:creationId xmlns="" xmlns:a16="http://schemas.microsoft.com/office/drawing/2014/main" id="{A03C4ABC-509D-1033-6895-39D142B7541E}"/>
                </a:ext>
              </a:extLst>
            </p:cNvPr>
            <p:cNvSpPr/>
            <p:nvPr/>
          </p:nvSpPr>
          <p:spPr>
            <a:xfrm>
              <a:off x="7370479" y="4360020"/>
              <a:ext cx="42301" cy="44380"/>
            </a:xfrm>
            <a:custGeom>
              <a:avLst/>
              <a:gdLst>
                <a:gd name="connsiteX0" fmla="*/ 35968 w 42301"/>
                <a:gd name="connsiteY0" fmla="*/ 8144 h 44380"/>
                <a:gd name="connsiteX1" fmla="*/ 27395 w 42301"/>
                <a:gd name="connsiteY1" fmla="*/ 48 h 44380"/>
                <a:gd name="connsiteX2" fmla="*/ 12251 w 42301"/>
                <a:gd name="connsiteY2" fmla="*/ 4049 h 44380"/>
                <a:gd name="connsiteX3" fmla="*/ 1969 w 42301"/>
                <a:gd name="connsiteY3" fmla="*/ 32130 h 44380"/>
                <a:gd name="connsiteX4" fmla="*/ 30050 w 42301"/>
                <a:gd name="connsiteY4" fmla="*/ 42412 h 44380"/>
                <a:gd name="connsiteX5" fmla="*/ 40332 w 42301"/>
                <a:gd name="connsiteY5" fmla="*/ 14330 h 44380"/>
                <a:gd name="connsiteX6" fmla="*/ 35968 w 42301"/>
                <a:gd name="connsiteY6" fmla="*/ 8145 h 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01" h="44380">
                  <a:moveTo>
                    <a:pt x="35968" y="8144"/>
                  </a:moveTo>
                  <a:cubicBezTo>
                    <a:pt x="33828" y="4775"/>
                    <a:pt x="30882" y="1992"/>
                    <a:pt x="27395" y="48"/>
                  </a:cubicBezTo>
                  <a:cubicBezTo>
                    <a:pt x="22048" y="-285"/>
                    <a:pt x="16736" y="1118"/>
                    <a:pt x="12251" y="4049"/>
                  </a:cubicBezTo>
                  <a:cubicBezTo>
                    <a:pt x="1657" y="8964"/>
                    <a:pt x="-2946" y="21536"/>
                    <a:pt x="1969" y="32130"/>
                  </a:cubicBezTo>
                  <a:cubicBezTo>
                    <a:pt x="6884" y="42723"/>
                    <a:pt x="19457" y="47327"/>
                    <a:pt x="30050" y="42412"/>
                  </a:cubicBezTo>
                  <a:cubicBezTo>
                    <a:pt x="40644" y="37496"/>
                    <a:pt x="45247" y="24924"/>
                    <a:pt x="40332" y="14330"/>
                  </a:cubicBezTo>
                  <a:cubicBezTo>
                    <a:pt x="39261" y="12023"/>
                    <a:pt x="37783" y="9927"/>
                    <a:pt x="35968" y="8145"/>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2" name="Freeform: Shape 551">
              <a:extLst>
                <a:ext uri="{FF2B5EF4-FFF2-40B4-BE49-F238E27FC236}">
                  <a16:creationId xmlns="" xmlns:a16="http://schemas.microsoft.com/office/drawing/2014/main" id="{0ADAB4C5-AC8C-648C-390C-3D4E3E7F631B}"/>
                </a:ext>
              </a:extLst>
            </p:cNvPr>
            <p:cNvSpPr/>
            <p:nvPr/>
          </p:nvSpPr>
          <p:spPr>
            <a:xfrm>
              <a:off x="7375693" y="4363688"/>
              <a:ext cx="20847" cy="28289"/>
            </a:xfrm>
            <a:custGeom>
              <a:avLst/>
              <a:gdLst>
                <a:gd name="connsiteX0" fmla="*/ 273 w 20847"/>
                <a:gd name="connsiteY0" fmla="*/ 28289 h 28289"/>
                <a:gd name="connsiteX1" fmla="*/ 4178 w 20847"/>
                <a:gd name="connsiteY1" fmla="*/ 9239 h 28289"/>
                <a:gd name="connsiteX2" fmla="*/ 11322 w 20847"/>
                <a:gd name="connsiteY2" fmla="*/ 2477 h 28289"/>
                <a:gd name="connsiteX3" fmla="*/ 20847 w 20847"/>
                <a:gd name="connsiteY3" fmla="*/ 0 h 28289"/>
                <a:gd name="connsiteX4" fmla="*/ 12275 w 20847"/>
                <a:gd name="connsiteY4" fmla="*/ 3810 h 28289"/>
                <a:gd name="connsiteX5" fmla="*/ 5988 w 20847"/>
                <a:gd name="connsiteY5" fmla="*/ 10287 h 28289"/>
                <a:gd name="connsiteX6" fmla="*/ 2273 w 20847"/>
                <a:gd name="connsiteY6" fmla="*/ 18764 h 28289"/>
                <a:gd name="connsiteX7" fmla="*/ 273 w 20847"/>
                <a:gd name="connsiteY7" fmla="*/ 28289 h 2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7" h="28289">
                  <a:moveTo>
                    <a:pt x="273" y="28289"/>
                  </a:moveTo>
                  <a:cubicBezTo>
                    <a:pt x="-636" y="21680"/>
                    <a:pt x="741" y="14958"/>
                    <a:pt x="4178" y="9239"/>
                  </a:cubicBezTo>
                  <a:cubicBezTo>
                    <a:pt x="5992" y="6453"/>
                    <a:pt x="8440" y="4135"/>
                    <a:pt x="11322" y="2477"/>
                  </a:cubicBezTo>
                  <a:cubicBezTo>
                    <a:pt x="14265" y="930"/>
                    <a:pt x="17524" y="83"/>
                    <a:pt x="20847" y="0"/>
                  </a:cubicBezTo>
                  <a:cubicBezTo>
                    <a:pt x="17794" y="776"/>
                    <a:pt x="14896" y="2064"/>
                    <a:pt x="12275" y="3810"/>
                  </a:cubicBezTo>
                  <a:cubicBezTo>
                    <a:pt x="9721" y="5472"/>
                    <a:pt x="7573" y="7685"/>
                    <a:pt x="5988" y="10287"/>
                  </a:cubicBezTo>
                  <a:cubicBezTo>
                    <a:pt x="4327" y="12908"/>
                    <a:pt x="3074" y="15766"/>
                    <a:pt x="2273" y="18764"/>
                  </a:cubicBezTo>
                  <a:cubicBezTo>
                    <a:pt x="1295" y="21866"/>
                    <a:pt x="625" y="25056"/>
                    <a:pt x="273" y="28289"/>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3" name="Freeform: Shape 552">
              <a:extLst>
                <a:ext uri="{FF2B5EF4-FFF2-40B4-BE49-F238E27FC236}">
                  <a16:creationId xmlns="" xmlns:a16="http://schemas.microsoft.com/office/drawing/2014/main" id="{96A68ECC-CC8E-9623-0D03-869519E4419B}"/>
                </a:ext>
              </a:extLst>
            </p:cNvPr>
            <p:cNvSpPr/>
            <p:nvPr/>
          </p:nvSpPr>
          <p:spPr>
            <a:xfrm>
              <a:off x="7451785" y="4415408"/>
              <a:ext cx="62473" cy="83567"/>
            </a:xfrm>
            <a:custGeom>
              <a:avLst/>
              <a:gdLst>
                <a:gd name="connsiteX0" fmla="*/ 23051 w 62473"/>
                <a:gd name="connsiteY0" fmla="*/ 0 h 83567"/>
                <a:gd name="connsiteX1" fmla="*/ 37338 w 62473"/>
                <a:gd name="connsiteY1" fmla="*/ 13526 h 83567"/>
                <a:gd name="connsiteX2" fmla="*/ 25289 w 62473"/>
                <a:gd name="connsiteY2" fmla="*/ 71283 h 83567"/>
                <a:gd name="connsiteX3" fmla="*/ 25051 w 62473"/>
                <a:gd name="connsiteY3" fmla="*/ 71438 h 83567"/>
                <a:gd name="connsiteX4" fmla="*/ 0 w 62473"/>
                <a:gd name="connsiteY4" fmla="*/ 78105 h 83567"/>
                <a:gd name="connsiteX5" fmla="*/ 57011 w 62473"/>
                <a:gd name="connsiteY5" fmla="*/ 62398 h 83567"/>
                <a:gd name="connsiteX6" fmla="*/ 41303 w 62473"/>
                <a:gd name="connsiteY6" fmla="*/ 5387 h 83567"/>
                <a:gd name="connsiteX7" fmla="*/ 23051 w 62473"/>
                <a:gd name="connsiteY7" fmla="*/ 0 h 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73" h="83567">
                  <a:moveTo>
                    <a:pt x="23051" y="0"/>
                  </a:moveTo>
                  <a:cubicBezTo>
                    <a:pt x="28835" y="3290"/>
                    <a:pt x="33736" y="7930"/>
                    <a:pt x="37338" y="13526"/>
                  </a:cubicBezTo>
                  <a:cubicBezTo>
                    <a:pt x="49960" y="32802"/>
                    <a:pt x="44566" y="58661"/>
                    <a:pt x="25289" y="71283"/>
                  </a:cubicBezTo>
                  <a:cubicBezTo>
                    <a:pt x="25210" y="71335"/>
                    <a:pt x="25130" y="71386"/>
                    <a:pt x="25051" y="71438"/>
                  </a:cubicBezTo>
                  <a:cubicBezTo>
                    <a:pt x="17631" y="76288"/>
                    <a:pt x="8849" y="78626"/>
                    <a:pt x="0" y="78105"/>
                  </a:cubicBezTo>
                  <a:cubicBezTo>
                    <a:pt x="20080" y="89511"/>
                    <a:pt x="45605" y="82478"/>
                    <a:pt x="57011" y="62398"/>
                  </a:cubicBezTo>
                  <a:cubicBezTo>
                    <a:pt x="68416" y="42317"/>
                    <a:pt x="61384" y="16793"/>
                    <a:pt x="41303" y="5387"/>
                  </a:cubicBezTo>
                  <a:cubicBezTo>
                    <a:pt x="35714" y="2212"/>
                    <a:pt x="29468" y="369"/>
                    <a:pt x="23051"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4" name="Freeform: Shape 553">
              <a:extLst>
                <a:ext uri="{FF2B5EF4-FFF2-40B4-BE49-F238E27FC236}">
                  <a16:creationId xmlns="" xmlns:a16="http://schemas.microsoft.com/office/drawing/2014/main" id="{79EAB774-7D55-A1F6-0C48-C5459CF60011}"/>
                </a:ext>
              </a:extLst>
            </p:cNvPr>
            <p:cNvSpPr/>
            <p:nvPr/>
          </p:nvSpPr>
          <p:spPr>
            <a:xfrm>
              <a:off x="7430713" y="4415549"/>
              <a:ext cx="65232" cy="79414"/>
            </a:xfrm>
            <a:custGeom>
              <a:avLst/>
              <a:gdLst>
                <a:gd name="connsiteX0" fmla="*/ 58410 w 65232"/>
                <a:gd name="connsiteY0" fmla="*/ 13576 h 79414"/>
                <a:gd name="connsiteX1" fmla="*/ 44123 w 65232"/>
                <a:gd name="connsiteY1" fmla="*/ 50 h 79414"/>
                <a:gd name="connsiteX2" fmla="*/ 19072 w 65232"/>
                <a:gd name="connsiteY2" fmla="*/ 6718 h 79414"/>
                <a:gd name="connsiteX3" fmla="*/ 6734 w 65232"/>
                <a:gd name="connsiteY3" fmla="*/ 64551 h 79414"/>
                <a:gd name="connsiteX4" fmla="*/ 6785 w 65232"/>
                <a:gd name="connsiteY4" fmla="*/ 64630 h 79414"/>
                <a:gd name="connsiteX5" fmla="*/ 37213 w 65232"/>
                <a:gd name="connsiteY5" fmla="*/ 77752 h 79414"/>
                <a:gd name="connsiteX6" fmla="*/ 46123 w 65232"/>
                <a:gd name="connsiteY6" fmla="*/ 71488 h 79414"/>
                <a:gd name="connsiteX7" fmla="*/ 58566 w 65232"/>
                <a:gd name="connsiteY7" fmla="*/ 13814 h 79414"/>
                <a:gd name="connsiteX8" fmla="*/ 58411 w 65232"/>
                <a:gd name="connsiteY8" fmla="*/ 13576 h 7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2" h="79414">
                  <a:moveTo>
                    <a:pt x="58410" y="13576"/>
                  </a:moveTo>
                  <a:cubicBezTo>
                    <a:pt x="54808" y="7981"/>
                    <a:pt x="49907" y="3340"/>
                    <a:pt x="44123" y="50"/>
                  </a:cubicBezTo>
                  <a:cubicBezTo>
                    <a:pt x="35283" y="-379"/>
                    <a:pt x="26529" y="1951"/>
                    <a:pt x="19072" y="6718"/>
                  </a:cubicBezTo>
                  <a:cubicBezTo>
                    <a:pt x="-305" y="19281"/>
                    <a:pt x="-5829" y="45174"/>
                    <a:pt x="6734" y="64551"/>
                  </a:cubicBezTo>
                  <a:cubicBezTo>
                    <a:pt x="6751" y="64577"/>
                    <a:pt x="6768" y="64604"/>
                    <a:pt x="6785" y="64630"/>
                  </a:cubicBezTo>
                  <a:cubicBezTo>
                    <a:pt x="11564" y="76656"/>
                    <a:pt x="25187" y="82531"/>
                    <a:pt x="37213" y="77752"/>
                  </a:cubicBezTo>
                  <a:cubicBezTo>
                    <a:pt x="40634" y="76393"/>
                    <a:pt x="43687" y="74247"/>
                    <a:pt x="46123" y="71488"/>
                  </a:cubicBezTo>
                  <a:cubicBezTo>
                    <a:pt x="65485" y="58997"/>
                    <a:pt x="71056" y="33176"/>
                    <a:pt x="58566" y="13814"/>
                  </a:cubicBezTo>
                  <a:cubicBezTo>
                    <a:pt x="58514" y="13735"/>
                    <a:pt x="58462" y="13655"/>
                    <a:pt x="58411" y="13576"/>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5" name="Freeform: Shape 554">
              <a:extLst>
                <a:ext uri="{FF2B5EF4-FFF2-40B4-BE49-F238E27FC236}">
                  <a16:creationId xmlns="" xmlns:a16="http://schemas.microsoft.com/office/drawing/2014/main" id="{3856A27A-1F59-13C2-E963-945B2D566823}"/>
                </a:ext>
              </a:extLst>
            </p:cNvPr>
            <p:cNvSpPr/>
            <p:nvPr/>
          </p:nvSpPr>
          <p:spPr>
            <a:xfrm>
              <a:off x="7438276" y="4422076"/>
              <a:ext cx="34273" cy="46386"/>
            </a:xfrm>
            <a:custGeom>
              <a:avLst/>
              <a:gdLst>
                <a:gd name="connsiteX0" fmla="*/ 364 w 34273"/>
                <a:gd name="connsiteY0" fmla="*/ 46387 h 46386"/>
                <a:gd name="connsiteX1" fmla="*/ 6937 w 34273"/>
                <a:gd name="connsiteY1" fmla="*/ 15335 h 46386"/>
                <a:gd name="connsiteX2" fmla="*/ 18843 w 34273"/>
                <a:gd name="connsiteY2" fmla="*/ 4096 h 46386"/>
                <a:gd name="connsiteX3" fmla="*/ 34273 w 34273"/>
                <a:gd name="connsiteY3" fmla="*/ 0 h 46386"/>
                <a:gd name="connsiteX4" fmla="*/ 20081 w 34273"/>
                <a:gd name="connsiteY4" fmla="*/ 6191 h 46386"/>
                <a:gd name="connsiteX5" fmla="*/ 9604 w 34273"/>
                <a:gd name="connsiteY5" fmla="*/ 17050 h 46386"/>
                <a:gd name="connsiteX6" fmla="*/ 3413 w 34273"/>
                <a:gd name="connsiteY6" fmla="*/ 30956 h 46386"/>
                <a:gd name="connsiteX7" fmla="*/ 364 w 34273"/>
                <a:gd name="connsiteY7" fmla="*/ 46387 h 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73" h="46386">
                  <a:moveTo>
                    <a:pt x="364" y="46387"/>
                  </a:moveTo>
                  <a:cubicBezTo>
                    <a:pt x="-961" y="35593"/>
                    <a:pt x="1352" y="24666"/>
                    <a:pt x="6937" y="15335"/>
                  </a:cubicBezTo>
                  <a:cubicBezTo>
                    <a:pt x="9919" y="10665"/>
                    <a:pt x="14009" y="6804"/>
                    <a:pt x="18843" y="4096"/>
                  </a:cubicBezTo>
                  <a:cubicBezTo>
                    <a:pt x="23570" y="1479"/>
                    <a:pt x="28871" y="72"/>
                    <a:pt x="34273" y="0"/>
                  </a:cubicBezTo>
                  <a:cubicBezTo>
                    <a:pt x="29237" y="1276"/>
                    <a:pt x="24443" y="3367"/>
                    <a:pt x="20081" y="6191"/>
                  </a:cubicBezTo>
                  <a:cubicBezTo>
                    <a:pt x="15832" y="8995"/>
                    <a:pt x="12254" y="12703"/>
                    <a:pt x="9604" y="17050"/>
                  </a:cubicBezTo>
                  <a:cubicBezTo>
                    <a:pt x="6909" y="21378"/>
                    <a:pt x="4826" y="26058"/>
                    <a:pt x="3413" y="30956"/>
                  </a:cubicBezTo>
                  <a:cubicBezTo>
                    <a:pt x="1968" y="36006"/>
                    <a:pt x="948" y="41167"/>
                    <a:pt x="364" y="46387"/>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6" name="Freeform: Shape 555">
              <a:extLst>
                <a:ext uri="{FF2B5EF4-FFF2-40B4-BE49-F238E27FC236}">
                  <a16:creationId xmlns="" xmlns:a16="http://schemas.microsoft.com/office/drawing/2014/main" id="{7090CD54-06BB-D755-8787-B962814446F5}"/>
                </a:ext>
              </a:extLst>
            </p:cNvPr>
            <p:cNvSpPr/>
            <p:nvPr/>
          </p:nvSpPr>
          <p:spPr>
            <a:xfrm>
              <a:off x="7350439" y="4211002"/>
              <a:ext cx="62657" cy="83577"/>
            </a:xfrm>
            <a:custGeom>
              <a:avLst/>
              <a:gdLst>
                <a:gd name="connsiteX0" fmla="*/ 23051 w 62657"/>
                <a:gd name="connsiteY0" fmla="*/ 0 h 83577"/>
                <a:gd name="connsiteX1" fmla="*/ 37338 w 62657"/>
                <a:gd name="connsiteY1" fmla="*/ 13430 h 83577"/>
                <a:gd name="connsiteX2" fmla="*/ 25289 w 62657"/>
                <a:gd name="connsiteY2" fmla="*/ 71187 h 83577"/>
                <a:gd name="connsiteX3" fmla="*/ 25051 w 62657"/>
                <a:gd name="connsiteY3" fmla="*/ 71342 h 83577"/>
                <a:gd name="connsiteX4" fmla="*/ 0 w 62657"/>
                <a:gd name="connsiteY4" fmla="*/ 78010 h 83577"/>
                <a:gd name="connsiteX5" fmla="*/ 57090 w 62657"/>
                <a:gd name="connsiteY5" fmla="*/ 62592 h 83577"/>
                <a:gd name="connsiteX6" fmla="*/ 41672 w 62657"/>
                <a:gd name="connsiteY6" fmla="*/ 5502 h 83577"/>
                <a:gd name="connsiteX7" fmla="*/ 23050 w 62657"/>
                <a:gd name="connsiteY7" fmla="*/ 0 h 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57" h="83577">
                  <a:moveTo>
                    <a:pt x="23051" y="0"/>
                  </a:moveTo>
                  <a:cubicBezTo>
                    <a:pt x="28830" y="3254"/>
                    <a:pt x="33733" y="7863"/>
                    <a:pt x="37338" y="13430"/>
                  </a:cubicBezTo>
                  <a:cubicBezTo>
                    <a:pt x="49960" y="32706"/>
                    <a:pt x="44566" y="58565"/>
                    <a:pt x="25289" y="71187"/>
                  </a:cubicBezTo>
                  <a:cubicBezTo>
                    <a:pt x="25210" y="71239"/>
                    <a:pt x="25130" y="71291"/>
                    <a:pt x="25051" y="71342"/>
                  </a:cubicBezTo>
                  <a:cubicBezTo>
                    <a:pt x="17631" y="76193"/>
                    <a:pt x="8849" y="78531"/>
                    <a:pt x="0" y="78010"/>
                  </a:cubicBezTo>
                  <a:cubicBezTo>
                    <a:pt x="20022" y="89517"/>
                    <a:pt x="45582" y="82615"/>
                    <a:pt x="57090" y="62592"/>
                  </a:cubicBezTo>
                  <a:cubicBezTo>
                    <a:pt x="68597" y="42570"/>
                    <a:pt x="61695" y="17010"/>
                    <a:pt x="41672" y="5502"/>
                  </a:cubicBezTo>
                  <a:cubicBezTo>
                    <a:pt x="35983" y="2232"/>
                    <a:pt x="29603" y="347"/>
                    <a:pt x="23050"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7" name="Freeform: Shape 556">
              <a:extLst>
                <a:ext uri="{FF2B5EF4-FFF2-40B4-BE49-F238E27FC236}">
                  <a16:creationId xmlns="" xmlns:a16="http://schemas.microsoft.com/office/drawing/2014/main" id="{717F3E3D-9BFD-62B1-8832-EA609418CF71}"/>
                </a:ext>
              </a:extLst>
            </p:cNvPr>
            <p:cNvSpPr/>
            <p:nvPr/>
          </p:nvSpPr>
          <p:spPr>
            <a:xfrm>
              <a:off x="7329330" y="4210931"/>
              <a:ext cx="65268" cy="78152"/>
            </a:xfrm>
            <a:custGeom>
              <a:avLst/>
              <a:gdLst>
                <a:gd name="connsiteX0" fmla="*/ 58447 w 65268"/>
                <a:gd name="connsiteY0" fmla="*/ 13502 h 78152"/>
                <a:gd name="connsiteX1" fmla="*/ 44160 w 65268"/>
                <a:gd name="connsiteY1" fmla="*/ 71 h 78152"/>
                <a:gd name="connsiteX2" fmla="*/ 19109 w 65268"/>
                <a:gd name="connsiteY2" fmla="*/ 6739 h 78152"/>
                <a:gd name="connsiteX3" fmla="*/ 6667 w 65268"/>
                <a:gd name="connsiteY3" fmla="*/ 64413 h 78152"/>
                <a:gd name="connsiteX4" fmla="*/ 6822 w 65268"/>
                <a:gd name="connsiteY4" fmla="*/ 64651 h 78152"/>
                <a:gd name="connsiteX5" fmla="*/ 21109 w 65268"/>
                <a:gd name="connsiteY5" fmla="*/ 78082 h 78152"/>
                <a:gd name="connsiteX6" fmla="*/ 46160 w 65268"/>
                <a:gd name="connsiteY6" fmla="*/ 71414 h 78152"/>
                <a:gd name="connsiteX7" fmla="*/ 58602 w 65268"/>
                <a:gd name="connsiteY7" fmla="*/ 13740 h 78152"/>
                <a:gd name="connsiteX8" fmla="*/ 58447 w 65268"/>
                <a:gd name="connsiteY8" fmla="*/ 13502 h 7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68" h="78152">
                  <a:moveTo>
                    <a:pt x="58447" y="13502"/>
                  </a:moveTo>
                  <a:cubicBezTo>
                    <a:pt x="54843" y="7934"/>
                    <a:pt x="49939" y="3325"/>
                    <a:pt x="44160" y="71"/>
                  </a:cubicBezTo>
                  <a:cubicBezTo>
                    <a:pt x="35311" y="-449"/>
                    <a:pt x="26528" y="1888"/>
                    <a:pt x="19109" y="6739"/>
                  </a:cubicBezTo>
                  <a:cubicBezTo>
                    <a:pt x="-253" y="19229"/>
                    <a:pt x="-5824" y="45051"/>
                    <a:pt x="6667" y="64413"/>
                  </a:cubicBezTo>
                  <a:cubicBezTo>
                    <a:pt x="6718" y="64492"/>
                    <a:pt x="6770" y="64572"/>
                    <a:pt x="6822" y="64651"/>
                  </a:cubicBezTo>
                  <a:cubicBezTo>
                    <a:pt x="10426" y="70219"/>
                    <a:pt x="15330" y="74828"/>
                    <a:pt x="21109" y="78082"/>
                  </a:cubicBezTo>
                  <a:cubicBezTo>
                    <a:pt x="29958" y="78602"/>
                    <a:pt x="38741" y="76265"/>
                    <a:pt x="46160" y="71414"/>
                  </a:cubicBezTo>
                  <a:cubicBezTo>
                    <a:pt x="65522" y="58924"/>
                    <a:pt x="71092" y="33102"/>
                    <a:pt x="58602" y="13740"/>
                  </a:cubicBezTo>
                  <a:cubicBezTo>
                    <a:pt x="58551" y="13661"/>
                    <a:pt x="58499" y="13581"/>
                    <a:pt x="58447" y="13502"/>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8" name="Freeform: Shape 557">
              <a:extLst>
                <a:ext uri="{FF2B5EF4-FFF2-40B4-BE49-F238E27FC236}">
                  <a16:creationId xmlns="" xmlns:a16="http://schemas.microsoft.com/office/drawing/2014/main" id="{BE856C5A-DBE7-42D3-1568-16044785566F}"/>
                </a:ext>
              </a:extLst>
            </p:cNvPr>
            <p:cNvSpPr/>
            <p:nvPr/>
          </p:nvSpPr>
          <p:spPr>
            <a:xfrm>
              <a:off x="7336937" y="4217574"/>
              <a:ext cx="34266" cy="46386"/>
            </a:xfrm>
            <a:custGeom>
              <a:avLst/>
              <a:gdLst>
                <a:gd name="connsiteX0" fmla="*/ 358 w 34266"/>
                <a:gd name="connsiteY0" fmla="*/ 46387 h 46386"/>
                <a:gd name="connsiteX1" fmla="*/ 6930 w 34266"/>
                <a:gd name="connsiteY1" fmla="*/ 15335 h 46386"/>
                <a:gd name="connsiteX2" fmla="*/ 34267 w 34266"/>
                <a:gd name="connsiteY2" fmla="*/ 0 h 46386"/>
                <a:gd name="connsiteX3" fmla="*/ 20075 w 34266"/>
                <a:gd name="connsiteY3" fmla="*/ 6191 h 46386"/>
                <a:gd name="connsiteX4" fmla="*/ 9597 w 34266"/>
                <a:gd name="connsiteY4" fmla="*/ 17050 h 46386"/>
                <a:gd name="connsiteX5" fmla="*/ 3406 w 34266"/>
                <a:gd name="connsiteY5" fmla="*/ 31052 h 46386"/>
                <a:gd name="connsiteX6" fmla="*/ 358 w 34266"/>
                <a:gd name="connsiteY6" fmla="*/ 46387 h 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66" h="46386">
                  <a:moveTo>
                    <a:pt x="358" y="46387"/>
                  </a:moveTo>
                  <a:cubicBezTo>
                    <a:pt x="-953" y="35594"/>
                    <a:pt x="1359" y="24671"/>
                    <a:pt x="6930" y="15335"/>
                  </a:cubicBezTo>
                  <a:cubicBezTo>
                    <a:pt x="12860" y="5927"/>
                    <a:pt x="23147" y="156"/>
                    <a:pt x="34267" y="0"/>
                  </a:cubicBezTo>
                  <a:cubicBezTo>
                    <a:pt x="29230" y="1276"/>
                    <a:pt x="24436" y="3367"/>
                    <a:pt x="20075" y="6191"/>
                  </a:cubicBezTo>
                  <a:cubicBezTo>
                    <a:pt x="15847" y="9021"/>
                    <a:pt x="12274" y="12724"/>
                    <a:pt x="9597" y="17050"/>
                  </a:cubicBezTo>
                  <a:cubicBezTo>
                    <a:pt x="6885" y="21402"/>
                    <a:pt x="4800" y="26116"/>
                    <a:pt x="3406" y="31052"/>
                  </a:cubicBezTo>
                  <a:cubicBezTo>
                    <a:pt x="1952" y="36066"/>
                    <a:pt x="932" y="41197"/>
                    <a:pt x="358" y="46387"/>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59" name="Freeform: Shape 558">
              <a:extLst>
                <a:ext uri="{FF2B5EF4-FFF2-40B4-BE49-F238E27FC236}">
                  <a16:creationId xmlns="" xmlns:a16="http://schemas.microsoft.com/office/drawing/2014/main" id="{7C6B7EB8-D403-606A-864B-6D70AE3CDF4D}"/>
                </a:ext>
              </a:extLst>
            </p:cNvPr>
            <p:cNvSpPr/>
            <p:nvPr/>
          </p:nvSpPr>
          <p:spPr>
            <a:xfrm>
              <a:off x="7501792" y="4357687"/>
              <a:ext cx="20794" cy="27614"/>
            </a:xfrm>
            <a:custGeom>
              <a:avLst/>
              <a:gdLst>
                <a:gd name="connsiteX0" fmla="*/ 7525 w 20794"/>
                <a:gd name="connsiteY0" fmla="*/ 0 h 27614"/>
                <a:gd name="connsiteX1" fmla="*/ 12287 w 20794"/>
                <a:gd name="connsiteY1" fmla="*/ 4477 h 27614"/>
                <a:gd name="connsiteX2" fmla="*/ 8191 w 20794"/>
                <a:gd name="connsiteY2" fmla="*/ 23527 h 27614"/>
                <a:gd name="connsiteX3" fmla="*/ 0 w 20794"/>
                <a:gd name="connsiteY3" fmla="*/ 25718 h 27614"/>
                <a:gd name="connsiteX4" fmla="*/ 18898 w 20794"/>
                <a:gd name="connsiteY4" fmla="*/ 20782 h 27614"/>
                <a:gd name="connsiteX5" fmla="*/ 13963 w 20794"/>
                <a:gd name="connsiteY5" fmla="*/ 1884 h 27614"/>
                <a:gd name="connsiteX6" fmla="*/ 7525 w 20794"/>
                <a:gd name="connsiteY6" fmla="*/ 0 h 2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4" h="27614">
                  <a:moveTo>
                    <a:pt x="7525" y="0"/>
                  </a:moveTo>
                  <a:cubicBezTo>
                    <a:pt x="9459" y="1074"/>
                    <a:pt x="11096" y="2613"/>
                    <a:pt x="12287" y="4477"/>
                  </a:cubicBezTo>
                  <a:cubicBezTo>
                    <a:pt x="16397" y="10872"/>
                    <a:pt x="14567" y="19386"/>
                    <a:pt x="8191" y="23527"/>
                  </a:cubicBezTo>
                  <a:cubicBezTo>
                    <a:pt x="5766" y="25116"/>
                    <a:pt x="2895" y="25884"/>
                    <a:pt x="0" y="25718"/>
                  </a:cubicBezTo>
                  <a:cubicBezTo>
                    <a:pt x="6582" y="29573"/>
                    <a:pt x="15042" y="27363"/>
                    <a:pt x="18898" y="20782"/>
                  </a:cubicBezTo>
                  <a:cubicBezTo>
                    <a:pt x="22754" y="14200"/>
                    <a:pt x="20544" y="5739"/>
                    <a:pt x="13963" y="1884"/>
                  </a:cubicBezTo>
                  <a:cubicBezTo>
                    <a:pt x="12004" y="736"/>
                    <a:pt x="9793" y="89"/>
                    <a:pt x="7525"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0" name="Freeform: Shape 559">
              <a:extLst>
                <a:ext uri="{FF2B5EF4-FFF2-40B4-BE49-F238E27FC236}">
                  <a16:creationId xmlns="" xmlns:a16="http://schemas.microsoft.com/office/drawing/2014/main" id="{380B3148-EB05-753B-C11B-893A737FA7F9}"/>
                </a:ext>
              </a:extLst>
            </p:cNvPr>
            <p:cNvSpPr/>
            <p:nvPr/>
          </p:nvSpPr>
          <p:spPr>
            <a:xfrm>
              <a:off x="7494359" y="4357960"/>
              <a:ext cx="21383" cy="25996"/>
            </a:xfrm>
            <a:custGeom>
              <a:avLst/>
              <a:gdLst>
                <a:gd name="connsiteX0" fmla="*/ 19244 w 21383"/>
                <a:gd name="connsiteY0" fmla="*/ 4489 h 25996"/>
                <a:gd name="connsiteX1" fmla="*/ 14481 w 21383"/>
                <a:gd name="connsiteY1" fmla="*/ 13 h 25996"/>
                <a:gd name="connsiteX2" fmla="*/ 6290 w 21383"/>
                <a:gd name="connsiteY2" fmla="*/ 2203 h 25996"/>
                <a:gd name="connsiteX3" fmla="*/ 2194 w 21383"/>
                <a:gd name="connsiteY3" fmla="*/ 21253 h 25996"/>
                <a:gd name="connsiteX4" fmla="*/ 12287 w 21383"/>
                <a:gd name="connsiteY4" fmla="*/ 25399 h 25996"/>
                <a:gd name="connsiteX5" fmla="*/ 14958 w 21383"/>
                <a:gd name="connsiteY5" fmla="*/ 23540 h 25996"/>
                <a:gd name="connsiteX6" fmla="*/ 19244 w 21383"/>
                <a:gd name="connsiteY6" fmla="*/ 4490 h 2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83" h="25996">
                  <a:moveTo>
                    <a:pt x="19244" y="4489"/>
                  </a:moveTo>
                  <a:cubicBezTo>
                    <a:pt x="18052" y="2625"/>
                    <a:pt x="16416" y="1087"/>
                    <a:pt x="14481" y="13"/>
                  </a:cubicBezTo>
                  <a:cubicBezTo>
                    <a:pt x="11591" y="-109"/>
                    <a:pt x="8734" y="655"/>
                    <a:pt x="6290" y="2203"/>
                  </a:cubicBezTo>
                  <a:cubicBezTo>
                    <a:pt x="-85" y="6344"/>
                    <a:pt x="-1916" y="14858"/>
                    <a:pt x="2194" y="21253"/>
                  </a:cubicBezTo>
                  <a:cubicBezTo>
                    <a:pt x="3837" y="25185"/>
                    <a:pt x="8356" y="27041"/>
                    <a:pt x="12287" y="25399"/>
                  </a:cubicBezTo>
                  <a:cubicBezTo>
                    <a:pt x="13300" y="24976"/>
                    <a:pt x="14210" y="24342"/>
                    <a:pt x="14958" y="23540"/>
                  </a:cubicBezTo>
                  <a:cubicBezTo>
                    <a:pt x="21400" y="19461"/>
                    <a:pt x="23319" y="10934"/>
                    <a:pt x="19244" y="4490"/>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1" name="Freeform: Shape 560">
              <a:extLst>
                <a:ext uri="{FF2B5EF4-FFF2-40B4-BE49-F238E27FC236}">
                  <a16:creationId xmlns="" xmlns:a16="http://schemas.microsoft.com/office/drawing/2014/main" id="{FFCC19E4-DEC3-FBC0-F3AF-4CBBD704EFDC}"/>
                </a:ext>
              </a:extLst>
            </p:cNvPr>
            <p:cNvSpPr/>
            <p:nvPr/>
          </p:nvSpPr>
          <p:spPr>
            <a:xfrm>
              <a:off x="7496863" y="4359878"/>
              <a:ext cx="11215" cy="15240"/>
            </a:xfrm>
            <a:custGeom>
              <a:avLst/>
              <a:gdLst>
                <a:gd name="connsiteX0" fmla="*/ 71 w 11215"/>
                <a:gd name="connsiteY0" fmla="*/ 15240 h 15240"/>
                <a:gd name="connsiteX1" fmla="*/ 2262 w 11215"/>
                <a:gd name="connsiteY1" fmla="*/ 5048 h 15240"/>
                <a:gd name="connsiteX2" fmla="*/ 6167 w 11215"/>
                <a:gd name="connsiteY2" fmla="*/ 1429 h 15240"/>
                <a:gd name="connsiteX3" fmla="*/ 11216 w 11215"/>
                <a:gd name="connsiteY3" fmla="*/ 0 h 15240"/>
                <a:gd name="connsiteX4" fmla="*/ 3119 w 11215"/>
                <a:gd name="connsiteY4" fmla="*/ 5620 h 15240"/>
                <a:gd name="connsiteX5" fmla="*/ 71 w 11215"/>
                <a:gd name="connsiteY5" fmla="*/ 1524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5" h="15240">
                  <a:moveTo>
                    <a:pt x="71" y="15240"/>
                  </a:moveTo>
                  <a:cubicBezTo>
                    <a:pt x="-249" y="11699"/>
                    <a:pt x="515" y="8145"/>
                    <a:pt x="2262" y="5048"/>
                  </a:cubicBezTo>
                  <a:cubicBezTo>
                    <a:pt x="3246" y="3539"/>
                    <a:pt x="4588" y="2296"/>
                    <a:pt x="6167" y="1429"/>
                  </a:cubicBezTo>
                  <a:cubicBezTo>
                    <a:pt x="7683" y="489"/>
                    <a:pt x="9432" y="-6"/>
                    <a:pt x="11216" y="0"/>
                  </a:cubicBezTo>
                  <a:cubicBezTo>
                    <a:pt x="7873" y="714"/>
                    <a:pt x="4957" y="2738"/>
                    <a:pt x="3119" y="5620"/>
                  </a:cubicBezTo>
                  <a:cubicBezTo>
                    <a:pt x="1372" y="8547"/>
                    <a:pt x="328" y="11840"/>
                    <a:pt x="71" y="15240"/>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2" name="Freeform: Shape 561">
              <a:extLst>
                <a:ext uri="{FF2B5EF4-FFF2-40B4-BE49-F238E27FC236}">
                  <a16:creationId xmlns="" xmlns:a16="http://schemas.microsoft.com/office/drawing/2014/main" id="{E1B745CC-7342-9C13-F438-CF922E0B3F70}"/>
                </a:ext>
              </a:extLst>
            </p:cNvPr>
            <p:cNvSpPr/>
            <p:nvPr/>
          </p:nvSpPr>
          <p:spPr>
            <a:xfrm>
              <a:off x="7443404" y="4281677"/>
              <a:ext cx="20577" cy="27758"/>
            </a:xfrm>
            <a:custGeom>
              <a:avLst/>
              <a:gdLst>
                <a:gd name="connsiteX0" fmla="*/ 7525 w 20577"/>
                <a:gd name="connsiteY0" fmla="*/ 0 h 27758"/>
                <a:gd name="connsiteX1" fmla="*/ 12287 w 20577"/>
                <a:gd name="connsiteY1" fmla="*/ 4477 h 27758"/>
                <a:gd name="connsiteX2" fmla="*/ 8191 w 20577"/>
                <a:gd name="connsiteY2" fmla="*/ 23527 h 27758"/>
                <a:gd name="connsiteX3" fmla="*/ 0 w 20577"/>
                <a:gd name="connsiteY3" fmla="*/ 25718 h 27758"/>
                <a:gd name="connsiteX4" fmla="*/ 14288 w 20577"/>
                <a:gd name="connsiteY4" fmla="*/ 25718 h 27758"/>
                <a:gd name="connsiteX5" fmla="*/ 18383 w 20577"/>
                <a:gd name="connsiteY5" fmla="*/ 6668 h 27758"/>
                <a:gd name="connsiteX6" fmla="*/ 7525 w 20577"/>
                <a:gd name="connsiteY6" fmla="*/ 0 h 2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7" h="27758">
                  <a:moveTo>
                    <a:pt x="7525" y="0"/>
                  </a:moveTo>
                  <a:cubicBezTo>
                    <a:pt x="9437" y="1104"/>
                    <a:pt x="11067" y="2636"/>
                    <a:pt x="12287" y="4477"/>
                  </a:cubicBezTo>
                  <a:cubicBezTo>
                    <a:pt x="16397" y="10872"/>
                    <a:pt x="14567" y="19386"/>
                    <a:pt x="8191" y="23527"/>
                  </a:cubicBezTo>
                  <a:cubicBezTo>
                    <a:pt x="5787" y="25162"/>
                    <a:pt x="2900" y="25934"/>
                    <a:pt x="0" y="25718"/>
                  </a:cubicBezTo>
                  <a:cubicBezTo>
                    <a:pt x="4374" y="28438"/>
                    <a:pt x="9914" y="28438"/>
                    <a:pt x="14288" y="25718"/>
                  </a:cubicBezTo>
                  <a:cubicBezTo>
                    <a:pt x="20663" y="21577"/>
                    <a:pt x="22493" y="13063"/>
                    <a:pt x="18383" y="6668"/>
                  </a:cubicBezTo>
                  <a:cubicBezTo>
                    <a:pt x="16043" y="2832"/>
                    <a:pt x="12005" y="351"/>
                    <a:pt x="7525"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3" name="Freeform: Shape 562">
              <a:extLst>
                <a:ext uri="{FF2B5EF4-FFF2-40B4-BE49-F238E27FC236}">
                  <a16:creationId xmlns="" xmlns:a16="http://schemas.microsoft.com/office/drawing/2014/main" id="{358B4FF8-D46B-0727-BE7A-A9C41520BA00}"/>
                </a:ext>
              </a:extLst>
            </p:cNvPr>
            <p:cNvSpPr/>
            <p:nvPr/>
          </p:nvSpPr>
          <p:spPr>
            <a:xfrm>
              <a:off x="7436483" y="4281361"/>
              <a:ext cx="21359" cy="26069"/>
            </a:xfrm>
            <a:custGeom>
              <a:avLst/>
              <a:gdLst>
                <a:gd name="connsiteX0" fmla="*/ 19208 w 21359"/>
                <a:gd name="connsiteY0" fmla="*/ 4888 h 26069"/>
                <a:gd name="connsiteX1" fmla="*/ 9202 w 21359"/>
                <a:gd name="connsiteY1" fmla="*/ 539 h 26069"/>
                <a:gd name="connsiteX2" fmla="*/ 6254 w 21359"/>
                <a:gd name="connsiteY2" fmla="*/ 2602 h 26069"/>
                <a:gd name="connsiteX3" fmla="*/ 2159 w 21359"/>
                <a:gd name="connsiteY3" fmla="*/ 21652 h 26069"/>
                <a:gd name="connsiteX4" fmla="*/ 6921 w 21359"/>
                <a:gd name="connsiteY4" fmla="*/ 26034 h 26069"/>
                <a:gd name="connsiteX5" fmla="*/ 15112 w 21359"/>
                <a:gd name="connsiteY5" fmla="*/ 23843 h 26069"/>
                <a:gd name="connsiteX6" fmla="*/ 19208 w 21359"/>
                <a:gd name="connsiteY6" fmla="*/ 4888 h 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59" h="26069">
                  <a:moveTo>
                    <a:pt x="19208" y="4888"/>
                  </a:moveTo>
                  <a:cubicBezTo>
                    <a:pt x="17646" y="924"/>
                    <a:pt x="13166" y="-1023"/>
                    <a:pt x="9202" y="539"/>
                  </a:cubicBezTo>
                  <a:cubicBezTo>
                    <a:pt x="8070" y="985"/>
                    <a:pt x="7060" y="1692"/>
                    <a:pt x="6254" y="2602"/>
                  </a:cubicBezTo>
                  <a:cubicBezTo>
                    <a:pt x="-75" y="6774"/>
                    <a:pt x="-1897" y="15247"/>
                    <a:pt x="2159" y="21652"/>
                  </a:cubicBezTo>
                  <a:cubicBezTo>
                    <a:pt x="3356" y="23487"/>
                    <a:pt x="4993" y="24993"/>
                    <a:pt x="6921" y="26034"/>
                  </a:cubicBezTo>
                  <a:cubicBezTo>
                    <a:pt x="9821" y="26251"/>
                    <a:pt x="12708" y="25478"/>
                    <a:pt x="15112" y="23843"/>
                  </a:cubicBezTo>
                  <a:cubicBezTo>
                    <a:pt x="21430" y="19706"/>
                    <a:pt x="23254" y="11264"/>
                    <a:pt x="19208" y="4888"/>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4" name="Freeform: Shape 563">
              <a:extLst>
                <a:ext uri="{FF2B5EF4-FFF2-40B4-BE49-F238E27FC236}">
                  <a16:creationId xmlns="" xmlns:a16="http://schemas.microsoft.com/office/drawing/2014/main" id="{F5702ED5-27B7-4D6F-2560-C845F4B7BBEE}"/>
                </a:ext>
              </a:extLst>
            </p:cNvPr>
            <p:cNvSpPr/>
            <p:nvPr/>
          </p:nvSpPr>
          <p:spPr>
            <a:xfrm>
              <a:off x="7438948" y="4283868"/>
              <a:ext cx="11313" cy="15335"/>
            </a:xfrm>
            <a:custGeom>
              <a:avLst/>
              <a:gdLst>
                <a:gd name="connsiteX0" fmla="*/ 74 w 11313"/>
                <a:gd name="connsiteY0" fmla="*/ 15335 h 15335"/>
                <a:gd name="connsiteX1" fmla="*/ 2265 w 11313"/>
                <a:gd name="connsiteY1" fmla="*/ 5048 h 15335"/>
                <a:gd name="connsiteX2" fmla="*/ 6170 w 11313"/>
                <a:gd name="connsiteY2" fmla="*/ 1429 h 15335"/>
                <a:gd name="connsiteX3" fmla="*/ 11314 w 11313"/>
                <a:gd name="connsiteY3" fmla="*/ 0 h 15335"/>
                <a:gd name="connsiteX4" fmla="*/ 3123 w 11313"/>
                <a:gd name="connsiteY4" fmla="*/ 5620 h 15335"/>
                <a:gd name="connsiteX5" fmla="*/ 74 w 11313"/>
                <a:gd name="connsiteY5" fmla="*/ 15335 h 1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3" h="15335">
                  <a:moveTo>
                    <a:pt x="74" y="15335"/>
                  </a:moveTo>
                  <a:cubicBezTo>
                    <a:pt x="-254" y="11764"/>
                    <a:pt x="510" y="8176"/>
                    <a:pt x="2265" y="5048"/>
                  </a:cubicBezTo>
                  <a:cubicBezTo>
                    <a:pt x="3249" y="3539"/>
                    <a:pt x="4591" y="2296"/>
                    <a:pt x="6170" y="1429"/>
                  </a:cubicBezTo>
                  <a:cubicBezTo>
                    <a:pt x="7759" y="581"/>
                    <a:pt x="9515" y="94"/>
                    <a:pt x="11314" y="0"/>
                  </a:cubicBezTo>
                  <a:cubicBezTo>
                    <a:pt x="7949" y="720"/>
                    <a:pt x="5005" y="2740"/>
                    <a:pt x="3123" y="5620"/>
                  </a:cubicBezTo>
                  <a:cubicBezTo>
                    <a:pt x="1374" y="8581"/>
                    <a:pt x="331" y="11906"/>
                    <a:pt x="74" y="15335"/>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5" name="Freeform: Shape 564">
              <a:extLst>
                <a:ext uri="{FF2B5EF4-FFF2-40B4-BE49-F238E27FC236}">
                  <a16:creationId xmlns="" xmlns:a16="http://schemas.microsoft.com/office/drawing/2014/main" id="{BC16F601-2552-5516-E165-36D5921ABBB5}"/>
                </a:ext>
              </a:extLst>
            </p:cNvPr>
            <p:cNvSpPr/>
            <p:nvPr/>
          </p:nvSpPr>
          <p:spPr>
            <a:xfrm>
              <a:off x="7971755" y="4767547"/>
              <a:ext cx="137636" cy="496824"/>
            </a:xfrm>
            <a:custGeom>
              <a:avLst/>
              <a:gdLst>
                <a:gd name="connsiteX0" fmla="*/ 133445 w 137636"/>
                <a:gd name="connsiteY0" fmla="*/ 86773 h 496824"/>
                <a:gd name="connsiteX1" fmla="*/ 103537 w 137636"/>
                <a:gd name="connsiteY1" fmla="*/ 24003 h 496824"/>
                <a:gd name="connsiteX2" fmla="*/ 65437 w 137636"/>
                <a:gd name="connsiteY2" fmla="*/ 0 h 496824"/>
                <a:gd name="connsiteX3" fmla="*/ 0 w 137636"/>
                <a:gd name="connsiteY3" fmla="*/ 0 h 496824"/>
                <a:gd name="connsiteX4" fmla="*/ 38100 w 137636"/>
                <a:gd name="connsiteY4" fmla="*/ 24003 h 496824"/>
                <a:gd name="connsiteX5" fmla="*/ 67913 w 137636"/>
                <a:gd name="connsiteY5" fmla="*/ 86773 h 496824"/>
                <a:gd name="connsiteX6" fmla="*/ 72009 w 137636"/>
                <a:gd name="connsiteY6" fmla="*/ 104776 h 496824"/>
                <a:gd name="connsiteX7" fmla="*/ 72009 w 137636"/>
                <a:gd name="connsiteY7" fmla="*/ 496824 h 496824"/>
                <a:gd name="connsiteX8" fmla="*/ 137636 w 137636"/>
                <a:gd name="connsiteY8" fmla="*/ 496824 h 496824"/>
                <a:gd name="connsiteX9" fmla="*/ 137636 w 137636"/>
                <a:gd name="connsiteY9" fmla="*/ 104775 h 496824"/>
                <a:gd name="connsiteX10" fmla="*/ 133445 w 137636"/>
                <a:gd name="connsiteY10" fmla="*/ 86773 h 4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36" h="496824">
                  <a:moveTo>
                    <a:pt x="133445" y="86773"/>
                  </a:moveTo>
                  <a:lnTo>
                    <a:pt x="103537" y="24003"/>
                  </a:lnTo>
                  <a:cubicBezTo>
                    <a:pt x="96561" y="9296"/>
                    <a:pt x="81715" y="-57"/>
                    <a:pt x="65437" y="0"/>
                  </a:cubicBezTo>
                  <a:lnTo>
                    <a:pt x="0" y="0"/>
                  </a:lnTo>
                  <a:cubicBezTo>
                    <a:pt x="16265" y="-10"/>
                    <a:pt x="31087" y="9328"/>
                    <a:pt x="38100" y="24003"/>
                  </a:cubicBezTo>
                  <a:lnTo>
                    <a:pt x="67913" y="86773"/>
                  </a:lnTo>
                  <a:cubicBezTo>
                    <a:pt x="70591" y="92398"/>
                    <a:pt x="71990" y="98546"/>
                    <a:pt x="72009" y="104776"/>
                  </a:cubicBezTo>
                  <a:lnTo>
                    <a:pt x="72009" y="496824"/>
                  </a:lnTo>
                  <a:lnTo>
                    <a:pt x="137636" y="496824"/>
                  </a:lnTo>
                  <a:lnTo>
                    <a:pt x="137636" y="104775"/>
                  </a:lnTo>
                  <a:cubicBezTo>
                    <a:pt x="137590" y="98538"/>
                    <a:pt x="136159" y="92389"/>
                    <a:pt x="133445" y="86773"/>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6" name="Freeform: Shape 565">
              <a:extLst>
                <a:ext uri="{FF2B5EF4-FFF2-40B4-BE49-F238E27FC236}">
                  <a16:creationId xmlns="" xmlns:a16="http://schemas.microsoft.com/office/drawing/2014/main" id="{F1B5D66B-0D22-B59E-A4D6-3A48A33DAE6E}"/>
                </a:ext>
              </a:extLst>
            </p:cNvPr>
            <p:cNvSpPr/>
            <p:nvPr/>
          </p:nvSpPr>
          <p:spPr>
            <a:xfrm>
              <a:off x="7858979" y="4767547"/>
              <a:ext cx="184597" cy="496824"/>
            </a:xfrm>
            <a:custGeom>
              <a:avLst/>
              <a:gdLst>
                <a:gd name="connsiteX0" fmla="*/ 180785 w 184597"/>
                <a:gd name="connsiteY0" fmla="*/ 86773 h 496824"/>
                <a:gd name="connsiteX1" fmla="*/ 150971 w 184597"/>
                <a:gd name="connsiteY1" fmla="*/ 24003 h 496824"/>
                <a:gd name="connsiteX2" fmla="*/ 112871 w 184597"/>
                <a:gd name="connsiteY2" fmla="*/ 0 h 496824"/>
                <a:gd name="connsiteX3" fmla="*/ 72104 w 184597"/>
                <a:gd name="connsiteY3" fmla="*/ 0 h 496824"/>
                <a:gd name="connsiteX4" fmla="*/ 34004 w 184597"/>
                <a:gd name="connsiteY4" fmla="*/ 24003 h 496824"/>
                <a:gd name="connsiteX5" fmla="*/ 4096 w 184597"/>
                <a:gd name="connsiteY5" fmla="*/ 86773 h 496824"/>
                <a:gd name="connsiteX6" fmla="*/ 0 w 184597"/>
                <a:gd name="connsiteY6" fmla="*/ 104776 h 496824"/>
                <a:gd name="connsiteX7" fmla="*/ 0 w 184597"/>
                <a:gd name="connsiteY7" fmla="*/ 496824 h 496824"/>
                <a:gd name="connsiteX8" fmla="*/ 184595 w 184597"/>
                <a:gd name="connsiteY8" fmla="*/ 496824 h 496824"/>
                <a:gd name="connsiteX9" fmla="*/ 184595 w 184597"/>
                <a:gd name="connsiteY9" fmla="*/ 104775 h 496824"/>
                <a:gd name="connsiteX10" fmla="*/ 180785 w 184597"/>
                <a:gd name="connsiteY10" fmla="*/ 86773 h 4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597" h="496824">
                  <a:moveTo>
                    <a:pt x="180785" y="86773"/>
                  </a:moveTo>
                  <a:lnTo>
                    <a:pt x="150971" y="24003"/>
                  </a:lnTo>
                  <a:cubicBezTo>
                    <a:pt x="143959" y="9328"/>
                    <a:pt x="129136" y="-10"/>
                    <a:pt x="112871" y="0"/>
                  </a:cubicBezTo>
                  <a:lnTo>
                    <a:pt x="72104" y="0"/>
                  </a:lnTo>
                  <a:cubicBezTo>
                    <a:pt x="55826" y="-57"/>
                    <a:pt x="40981" y="9296"/>
                    <a:pt x="34004" y="24003"/>
                  </a:cubicBezTo>
                  <a:lnTo>
                    <a:pt x="4096" y="86773"/>
                  </a:lnTo>
                  <a:cubicBezTo>
                    <a:pt x="1419" y="92398"/>
                    <a:pt x="20" y="98546"/>
                    <a:pt x="0" y="104776"/>
                  </a:cubicBezTo>
                  <a:lnTo>
                    <a:pt x="0" y="496824"/>
                  </a:lnTo>
                  <a:lnTo>
                    <a:pt x="184595" y="496824"/>
                  </a:lnTo>
                  <a:lnTo>
                    <a:pt x="184595" y="104775"/>
                  </a:lnTo>
                  <a:cubicBezTo>
                    <a:pt x="184664" y="98567"/>
                    <a:pt x="183364" y="92420"/>
                    <a:pt x="180785" y="86773"/>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7" name="Freeform: Shape 566">
              <a:extLst>
                <a:ext uri="{FF2B5EF4-FFF2-40B4-BE49-F238E27FC236}">
                  <a16:creationId xmlns="" xmlns:a16="http://schemas.microsoft.com/office/drawing/2014/main" id="{F39CA0F7-4342-9970-BAB0-1AA621AB03A3}"/>
                </a:ext>
              </a:extLst>
            </p:cNvPr>
            <p:cNvSpPr/>
            <p:nvPr/>
          </p:nvSpPr>
          <p:spPr>
            <a:xfrm>
              <a:off x="7872695" y="4746593"/>
              <a:ext cx="223075" cy="52673"/>
            </a:xfrm>
            <a:custGeom>
              <a:avLst/>
              <a:gdLst>
                <a:gd name="connsiteX0" fmla="*/ 197358 w 223075"/>
                <a:gd name="connsiteY0" fmla="*/ 0 h 52673"/>
                <a:gd name="connsiteX1" fmla="*/ 223076 w 223075"/>
                <a:gd name="connsiteY1" fmla="*/ 0 h 52673"/>
                <a:gd name="connsiteX2" fmla="*/ 223076 w 223075"/>
                <a:gd name="connsiteY2" fmla="*/ 52673 h 52673"/>
                <a:gd name="connsiteX3" fmla="*/ 197358 w 223075"/>
                <a:gd name="connsiteY3" fmla="*/ 52673 h 52673"/>
                <a:gd name="connsiteX4" fmla="*/ 25718 w 223075"/>
                <a:gd name="connsiteY4" fmla="*/ 52673 h 52673"/>
                <a:gd name="connsiteX5" fmla="*/ 0 w 223075"/>
                <a:gd name="connsiteY5" fmla="*/ 52673 h 52673"/>
                <a:gd name="connsiteX6" fmla="*/ 0 w 223075"/>
                <a:gd name="connsiteY6" fmla="*/ 0 h 52673"/>
                <a:gd name="connsiteX7" fmla="*/ 25718 w 223075"/>
                <a:gd name="connsiteY7" fmla="*/ 0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075" h="52673">
                  <a:moveTo>
                    <a:pt x="197358" y="0"/>
                  </a:moveTo>
                  <a:cubicBezTo>
                    <a:pt x="211561" y="0"/>
                    <a:pt x="223076" y="0"/>
                    <a:pt x="223076" y="0"/>
                  </a:cubicBezTo>
                  <a:lnTo>
                    <a:pt x="223076" y="52673"/>
                  </a:lnTo>
                  <a:cubicBezTo>
                    <a:pt x="223076" y="52673"/>
                    <a:pt x="211561" y="52673"/>
                    <a:pt x="197358" y="52673"/>
                  </a:cubicBezTo>
                  <a:lnTo>
                    <a:pt x="25718" y="52673"/>
                  </a:lnTo>
                  <a:cubicBezTo>
                    <a:pt x="11514" y="52673"/>
                    <a:pt x="0" y="52673"/>
                    <a:pt x="0" y="52673"/>
                  </a:cubicBezTo>
                  <a:lnTo>
                    <a:pt x="0" y="0"/>
                  </a:lnTo>
                  <a:cubicBezTo>
                    <a:pt x="0" y="0"/>
                    <a:pt x="11514" y="0"/>
                    <a:pt x="25718" y="0"/>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8" name="Freeform: Shape 567">
              <a:extLst>
                <a:ext uri="{FF2B5EF4-FFF2-40B4-BE49-F238E27FC236}">
                  <a16:creationId xmlns="" xmlns:a16="http://schemas.microsoft.com/office/drawing/2014/main" id="{0CA37C27-6307-444E-4D26-807C7BEA378E}"/>
                </a:ext>
              </a:extLst>
            </p:cNvPr>
            <p:cNvSpPr/>
            <p:nvPr/>
          </p:nvSpPr>
          <p:spPr>
            <a:xfrm>
              <a:off x="7891745" y="4753546"/>
              <a:ext cx="183451" cy="14001"/>
            </a:xfrm>
            <a:custGeom>
              <a:avLst/>
              <a:gdLst>
                <a:gd name="connsiteX0" fmla="*/ 183452 w 183451"/>
                <a:gd name="connsiteY0" fmla="*/ 7048 h 14001"/>
                <a:gd name="connsiteX1" fmla="*/ 91726 w 183451"/>
                <a:gd name="connsiteY1" fmla="*/ 14002 h 14001"/>
                <a:gd name="connsiteX2" fmla="*/ 0 w 183451"/>
                <a:gd name="connsiteY2" fmla="*/ 7048 h 14001"/>
                <a:gd name="connsiteX3" fmla="*/ 91726 w 183451"/>
                <a:gd name="connsiteY3" fmla="*/ 0 h 14001"/>
                <a:gd name="connsiteX4" fmla="*/ 183452 w 183451"/>
                <a:gd name="connsiteY4" fmla="*/ 7048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51" h="14001">
                  <a:moveTo>
                    <a:pt x="183452" y="7048"/>
                  </a:moveTo>
                  <a:cubicBezTo>
                    <a:pt x="183452" y="10954"/>
                    <a:pt x="142399" y="14002"/>
                    <a:pt x="91726" y="14002"/>
                  </a:cubicBezTo>
                  <a:cubicBezTo>
                    <a:pt x="41053" y="14002"/>
                    <a:pt x="0" y="10954"/>
                    <a:pt x="0" y="7048"/>
                  </a:cubicBezTo>
                  <a:cubicBezTo>
                    <a:pt x="0" y="3143"/>
                    <a:pt x="41053" y="0"/>
                    <a:pt x="91726" y="0"/>
                  </a:cubicBezTo>
                  <a:cubicBezTo>
                    <a:pt x="142399" y="0"/>
                    <a:pt x="183452" y="3143"/>
                    <a:pt x="183452" y="7048"/>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69" name="Freeform: Shape 568">
              <a:extLst>
                <a:ext uri="{FF2B5EF4-FFF2-40B4-BE49-F238E27FC236}">
                  <a16:creationId xmlns="" xmlns:a16="http://schemas.microsoft.com/office/drawing/2014/main" id="{B4EF67BC-23BB-00C2-C918-0D203FF3203F}"/>
                </a:ext>
              </a:extLst>
            </p:cNvPr>
            <p:cNvSpPr/>
            <p:nvPr/>
          </p:nvSpPr>
          <p:spPr>
            <a:xfrm>
              <a:off x="7888126" y="4890420"/>
              <a:ext cx="192214" cy="327183"/>
            </a:xfrm>
            <a:custGeom>
              <a:avLst/>
              <a:gdLst>
                <a:gd name="connsiteX0" fmla="*/ 0 w 192214"/>
                <a:gd name="connsiteY0" fmla="*/ 0 h 327183"/>
                <a:gd name="connsiteX1" fmla="*/ 192214 w 192214"/>
                <a:gd name="connsiteY1" fmla="*/ 0 h 327183"/>
                <a:gd name="connsiteX2" fmla="*/ 192214 w 192214"/>
                <a:gd name="connsiteY2" fmla="*/ 327184 h 327183"/>
                <a:gd name="connsiteX3" fmla="*/ 0 w 192214"/>
                <a:gd name="connsiteY3" fmla="*/ 327184 h 327183"/>
              </a:gdLst>
              <a:ahLst/>
              <a:cxnLst>
                <a:cxn ang="0">
                  <a:pos x="connsiteX0" y="connsiteY0"/>
                </a:cxn>
                <a:cxn ang="0">
                  <a:pos x="connsiteX1" y="connsiteY1"/>
                </a:cxn>
                <a:cxn ang="0">
                  <a:pos x="connsiteX2" y="connsiteY2"/>
                </a:cxn>
                <a:cxn ang="0">
                  <a:pos x="connsiteX3" y="connsiteY3"/>
                </a:cxn>
              </a:cxnLst>
              <a:rect l="l" t="t" r="r" b="b"/>
              <a:pathLst>
                <a:path w="192214" h="327183">
                  <a:moveTo>
                    <a:pt x="0" y="0"/>
                  </a:moveTo>
                  <a:lnTo>
                    <a:pt x="192214" y="0"/>
                  </a:lnTo>
                  <a:lnTo>
                    <a:pt x="192214" y="327184"/>
                  </a:lnTo>
                  <a:lnTo>
                    <a:pt x="0" y="327184"/>
                  </a:ln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0" name="Freeform: Shape 569">
              <a:extLst>
                <a:ext uri="{FF2B5EF4-FFF2-40B4-BE49-F238E27FC236}">
                  <a16:creationId xmlns="" xmlns:a16="http://schemas.microsoft.com/office/drawing/2014/main" id="{3684816C-4DF9-4B50-87D0-23FAC65A31E8}"/>
                </a:ext>
              </a:extLst>
            </p:cNvPr>
            <p:cNvSpPr/>
            <p:nvPr/>
          </p:nvSpPr>
          <p:spPr>
            <a:xfrm>
              <a:off x="7906319" y="4925282"/>
              <a:ext cx="156590" cy="38290"/>
            </a:xfrm>
            <a:custGeom>
              <a:avLst/>
              <a:gdLst>
                <a:gd name="connsiteX0" fmla="*/ 0 w 156590"/>
                <a:gd name="connsiteY0" fmla="*/ 0 h 38290"/>
                <a:gd name="connsiteX1" fmla="*/ 156591 w 156590"/>
                <a:gd name="connsiteY1" fmla="*/ 0 h 38290"/>
                <a:gd name="connsiteX2" fmla="*/ 156591 w 156590"/>
                <a:gd name="connsiteY2" fmla="*/ 38290 h 38290"/>
                <a:gd name="connsiteX3" fmla="*/ 0 w 156590"/>
                <a:gd name="connsiteY3" fmla="*/ 38290 h 38290"/>
              </a:gdLst>
              <a:ahLst/>
              <a:cxnLst>
                <a:cxn ang="0">
                  <a:pos x="connsiteX0" y="connsiteY0"/>
                </a:cxn>
                <a:cxn ang="0">
                  <a:pos x="connsiteX1" y="connsiteY1"/>
                </a:cxn>
                <a:cxn ang="0">
                  <a:pos x="connsiteX2" y="connsiteY2"/>
                </a:cxn>
                <a:cxn ang="0">
                  <a:pos x="connsiteX3" y="connsiteY3"/>
                </a:cxn>
              </a:cxnLst>
              <a:rect l="l" t="t" r="r" b="b"/>
              <a:pathLst>
                <a:path w="156590" h="38290">
                  <a:moveTo>
                    <a:pt x="0" y="0"/>
                  </a:moveTo>
                  <a:lnTo>
                    <a:pt x="156591" y="0"/>
                  </a:lnTo>
                  <a:lnTo>
                    <a:pt x="156591" y="38290"/>
                  </a:lnTo>
                  <a:lnTo>
                    <a:pt x="0" y="38290"/>
                  </a:ln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1" name="Freeform: Shape 570">
              <a:extLst>
                <a:ext uri="{FF2B5EF4-FFF2-40B4-BE49-F238E27FC236}">
                  <a16:creationId xmlns="" xmlns:a16="http://schemas.microsoft.com/office/drawing/2014/main" id="{008542DC-637A-41D9-9779-B50AF4AC5D90}"/>
                </a:ext>
              </a:extLst>
            </p:cNvPr>
            <p:cNvSpPr/>
            <p:nvPr/>
          </p:nvSpPr>
          <p:spPr>
            <a:xfrm>
              <a:off x="7905557" y="4989195"/>
              <a:ext cx="156590" cy="193452"/>
            </a:xfrm>
            <a:custGeom>
              <a:avLst/>
              <a:gdLst>
                <a:gd name="connsiteX0" fmla="*/ 0 w 156590"/>
                <a:gd name="connsiteY0" fmla="*/ 0 h 193452"/>
                <a:gd name="connsiteX1" fmla="*/ 156591 w 156590"/>
                <a:gd name="connsiteY1" fmla="*/ 0 h 193452"/>
                <a:gd name="connsiteX2" fmla="*/ 156591 w 156590"/>
                <a:gd name="connsiteY2" fmla="*/ 193453 h 193452"/>
                <a:gd name="connsiteX3" fmla="*/ 0 w 156590"/>
                <a:gd name="connsiteY3" fmla="*/ 193453 h 193452"/>
              </a:gdLst>
              <a:ahLst/>
              <a:cxnLst>
                <a:cxn ang="0">
                  <a:pos x="connsiteX0" y="connsiteY0"/>
                </a:cxn>
                <a:cxn ang="0">
                  <a:pos x="connsiteX1" y="connsiteY1"/>
                </a:cxn>
                <a:cxn ang="0">
                  <a:pos x="connsiteX2" y="connsiteY2"/>
                </a:cxn>
                <a:cxn ang="0">
                  <a:pos x="connsiteX3" y="connsiteY3"/>
                </a:cxn>
              </a:cxnLst>
              <a:rect l="l" t="t" r="r" b="b"/>
              <a:pathLst>
                <a:path w="156590" h="193452">
                  <a:moveTo>
                    <a:pt x="0" y="0"/>
                  </a:moveTo>
                  <a:lnTo>
                    <a:pt x="156591" y="0"/>
                  </a:lnTo>
                  <a:lnTo>
                    <a:pt x="156591" y="193453"/>
                  </a:lnTo>
                  <a:lnTo>
                    <a:pt x="0" y="193453"/>
                  </a:ln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2" name="Freeform: Shape 571">
              <a:extLst>
                <a:ext uri="{FF2B5EF4-FFF2-40B4-BE49-F238E27FC236}">
                  <a16:creationId xmlns="" xmlns:a16="http://schemas.microsoft.com/office/drawing/2014/main" id="{877E206C-0392-B480-EEB5-B210863BA172}"/>
                </a:ext>
              </a:extLst>
            </p:cNvPr>
            <p:cNvSpPr/>
            <p:nvPr/>
          </p:nvSpPr>
          <p:spPr>
            <a:xfrm>
              <a:off x="7905557" y="5170455"/>
              <a:ext cx="156590" cy="12191"/>
            </a:xfrm>
            <a:custGeom>
              <a:avLst/>
              <a:gdLst>
                <a:gd name="connsiteX0" fmla="*/ 0 w 156590"/>
                <a:gd name="connsiteY0" fmla="*/ 0 h 12191"/>
                <a:gd name="connsiteX1" fmla="*/ 156591 w 156590"/>
                <a:gd name="connsiteY1" fmla="*/ 0 h 12191"/>
                <a:gd name="connsiteX2" fmla="*/ 156591 w 156590"/>
                <a:gd name="connsiteY2" fmla="*/ 12192 h 12191"/>
                <a:gd name="connsiteX3" fmla="*/ 0 w 156590"/>
                <a:gd name="connsiteY3" fmla="*/ 12192 h 12191"/>
              </a:gdLst>
              <a:ahLst/>
              <a:cxnLst>
                <a:cxn ang="0">
                  <a:pos x="connsiteX0" y="connsiteY0"/>
                </a:cxn>
                <a:cxn ang="0">
                  <a:pos x="connsiteX1" y="connsiteY1"/>
                </a:cxn>
                <a:cxn ang="0">
                  <a:pos x="connsiteX2" y="connsiteY2"/>
                </a:cxn>
                <a:cxn ang="0">
                  <a:pos x="connsiteX3" y="connsiteY3"/>
                </a:cxn>
              </a:cxnLst>
              <a:rect l="l" t="t" r="r" b="b"/>
              <a:pathLst>
                <a:path w="156590" h="12191">
                  <a:moveTo>
                    <a:pt x="0" y="0"/>
                  </a:moveTo>
                  <a:lnTo>
                    <a:pt x="156591" y="0"/>
                  </a:lnTo>
                  <a:lnTo>
                    <a:pt x="156591" y="12192"/>
                  </a:lnTo>
                  <a:lnTo>
                    <a:pt x="0" y="12192"/>
                  </a:ln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3" name="Freeform: Shape 572">
              <a:extLst>
                <a:ext uri="{FF2B5EF4-FFF2-40B4-BE49-F238E27FC236}">
                  <a16:creationId xmlns="" xmlns:a16="http://schemas.microsoft.com/office/drawing/2014/main" id="{C7FB1ECC-9EFB-9418-35BF-A79370C17863}"/>
                </a:ext>
              </a:extLst>
            </p:cNvPr>
            <p:cNvSpPr/>
            <p:nvPr/>
          </p:nvSpPr>
          <p:spPr>
            <a:xfrm>
              <a:off x="8246551" y="4768881"/>
              <a:ext cx="137445" cy="496824"/>
            </a:xfrm>
            <a:custGeom>
              <a:avLst/>
              <a:gdLst>
                <a:gd name="connsiteX0" fmla="*/ 133160 w 137445"/>
                <a:gd name="connsiteY0" fmla="*/ 86678 h 496824"/>
                <a:gd name="connsiteX1" fmla="*/ 103251 w 137445"/>
                <a:gd name="connsiteY1" fmla="*/ 23908 h 496824"/>
                <a:gd name="connsiteX2" fmla="*/ 65151 w 137445"/>
                <a:gd name="connsiteY2" fmla="*/ 0 h 496824"/>
                <a:gd name="connsiteX3" fmla="*/ 0 w 137445"/>
                <a:gd name="connsiteY3" fmla="*/ 1 h 496824"/>
                <a:gd name="connsiteX4" fmla="*/ 38100 w 137445"/>
                <a:gd name="connsiteY4" fmla="*/ 23909 h 496824"/>
                <a:gd name="connsiteX5" fmla="*/ 67913 w 137445"/>
                <a:gd name="connsiteY5" fmla="*/ 86678 h 496824"/>
                <a:gd name="connsiteX6" fmla="*/ 72009 w 137445"/>
                <a:gd name="connsiteY6" fmla="*/ 104775 h 496824"/>
                <a:gd name="connsiteX7" fmla="*/ 72009 w 137445"/>
                <a:gd name="connsiteY7" fmla="*/ 496824 h 496824"/>
                <a:gd name="connsiteX8" fmla="*/ 137446 w 137445"/>
                <a:gd name="connsiteY8" fmla="*/ 496824 h 496824"/>
                <a:gd name="connsiteX9" fmla="*/ 137446 w 137445"/>
                <a:gd name="connsiteY9" fmla="*/ 104776 h 496824"/>
                <a:gd name="connsiteX10" fmla="*/ 133159 w 137445"/>
                <a:gd name="connsiteY10" fmla="*/ 86678 h 4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5" h="496824">
                  <a:moveTo>
                    <a:pt x="133160" y="86678"/>
                  </a:moveTo>
                  <a:lnTo>
                    <a:pt x="103251" y="23908"/>
                  </a:lnTo>
                  <a:cubicBezTo>
                    <a:pt x="96247" y="9238"/>
                    <a:pt x="81407" y="-74"/>
                    <a:pt x="65151" y="0"/>
                  </a:cubicBezTo>
                  <a:lnTo>
                    <a:pt x="0" y="1"/>
                  </a:lnTo>
                  <a:cubicBezTo>
                    <a:pt x="16256" y="-74"/>
                    <a:pt x="31096" y="9238"/>
                    <a:pt x="38100" y="23909"/>
                  </a:cubicBezTo>
                  <a:lnTo>
                    <a:pt x="67913" y="86678"/>
                  </a:lnTo>
                  <a:cubicBezTo>
                    <a:pt x="70602" y="92333"/>
                    <a:pt x="72000" y="98514"/>
                    <a:pt x="72009" y="104775"/>
                  </a:cubicBezTo>
                  <a:lnTo>
                    <a:pt x="72009" y="496824"/>
                  </a:lnTo>
                  <a:lnTo>
                    <a:pt x="137446" y="496824"/>
                  </a:lnTo>
                  <a:lnTo>
                    <a:pt x="137446" y="104776"/>
                  </a:lnTo>
                  <a:cubicBezTo>
                    <a:pt x="137377" y="98500"/>
                    <a:pt x="135913" y="92318"/>
                    <a:pt x="133159" y="86678"/>
                  </a:cubicBezTo>
                  <a:close/>
                </a:path>
              </a:pathLst>
            </a:custGeom>
            <a:solidFill>
              <a:srgbClr val="EDED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4" name="Freeform: Shape 573">
              <a:extLst>
                <a:ext uri="{FF2B5EF4-FFF2-40B4-BE49-F238E27FC236}">
                  <a16:creationId xmlns="" xmlns:a16="http://schemas.microsoft.com/office/drawing/2014/main" id="{37902037-1759-9506-16C8-B665BE89C4A8}"/>
                </a:ext>
              </a:extLst>
            </p:cNvPr>
            <p:cNvSpPr/>
            <p:nvPr/>
          </p:nvSpPr>
          <p:spPr>
            <a:xfrm>
              <a:off x="8133871" y="4768881"/>
              <a:ext cx="184594" cy="496824"/>
            </a:xfrm>
            <a:custGeom>
              <a:avLst/>
              <a:gdLst>
                <a:gd name="connsiteX0" fmla="*/ 180404 w 184594"/>
                <a:gd name="connsiteY0" fmla="*/ 86678 h 496824"/>
                <a:gd name="connsiteX1" fmla="*/ 150590 w 184594"/>
                <a:gd name="connsiteY1" fmla="*/ 23908 h 496824"/>
                <a:gd name="connsiteX2" fmla="*/ 112490 w 184594"/>
                <a:gd name="connsiteY2" fmla="*/ 0 h 496824"/>
                <a:gd name="connsiteX3" fmla="*/ 71628 w 184594"/>
                <a:gd name="connsiteY3" fmla="*/ 1 h 496824"/>
                <a:gd name="connsiteX4" fmla="*/ 33528 w 184594"/>
                <a:gd name="connsiteY4" fmla="*/ 23909 h 496824"/>
                <a:gd name="connsiteX5" fmla="*/ 4096 w 184594"/>
                <a:gd name="connsiteY5" fmla="*/ 86678 h 496824"/>
                <a:gd name="connsiteX6" fmla="*/ 0 w 184594"/>
                <a:gd name="connsiteY6" fmla="*/ 104775 h 496824"/>
                <a:gd name="connsiteX7" fmla="*/ 0 w 184594"/>
                <a:gd name="connsiteY7" fmla="*/ 496824 h 496824"/>
                <a:gd name="connsiteX8" fmla="*/ 184595 w 184594"/>
                <a:gd name="connsiteY8" fmla="*/ 496824 h 496824"/>
                <a:gd name="connsiteX9" fmla="*/ 184595 w 184594"/>
                <a:gd name="connsiteY9" fmla="*/ 104776 h 496824"/>
                <a:gd name="connsiteX10" fmla="*/ 180404 w 184594"/>
                <a:gd name="connsiteY10" fmla="*/ 86678 h 49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594" h="496824">
                  <a:moveTo>
                    <a:pt x="180404" y="86678"/>
                  </a:moveTo>
                  <a:lnTo>
                    <a:pt x="150590" y="23908"/>
                  </a:lnTo>
                  <a:cubicBezTo>
                    <a:pt x="143587" y="9238"/>
                    <a:pt x="128747" y="-74"/>
                    <a:pt x="112490" y="0"/>
                  </a:cubicBezTo>
                  <a:lnTo>
                    <a:pt x="71628" y="1"/>
                  </a:lnTo>
                  <a:cubicBezTo>
                    <a:pt x="55372" y="-74"/>
                    <a:pt x="40532" y="9238"/>
                    <a:pt x="33528" y="23909"/>
                  </a:cubicBezTo>
                  <a:lnTo>
                    <a:pt x="4096" y="86678"/>
                  </a:lnTo>
                  <a:cubicBezTo>
                    <a:pt x="1407" y="92333"/>
                    <a:pt x="9" y="98514"/>
                    <a:pt x="0" y="104775"/>
                  </a:cubicBezTo>
                  <a:lnTo>
                    <a:pt x="0" y="496824"/>
                  </a:lnTo>
                  <a:lnTo>
                    <a:pt x="184595" y="496824"/>
                  </a:lnTo>
                  <a:lnTo>
                    <a:pt x="184595" y="104776"/>
                  </a:lnTo>
                  <a:cubicBezTo>
                    <a:pt x="184556" y="98507"/>
                    <a:pt x="183125" y="92326"/>
                    <a:pt x="180404" y="86678"/>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5" name="Freeform: Shape 574">
              <a:extLst>
                <a:ext uri="{FF2B5EF4-FFF2-40B4-BE49-F238E27FC236}">
                  <a16:creationId xmlns="" xmlns:a16="http://schemas.microsoft.com/office/drawing/2014/main" id="{71E43C9A-F75C-F38D-3B12-251FAC57B744}"/>
                </a:ext>
              </a:extLst>
            </p:cNvPr>
            <p:cNvSpPr/>
            <p:nvPr/>
          </p:nvSpPr>
          <p:spPr>
            <a:xfrm>
              <a:off x="8147301" y="4747831"/>
              <a:ext cx="223075" cy="52673"/>
            </a:xfrm>
            <a:custGeom>
              <a:avLst/>
              <a:gdLst>
                <a:gd name="connsiteX0" fmla="*/ 197358 w 223075"/>
                <a:gd name="connsiteY0" fmla="*/ 0 h 52673"/>
                <a:gd name="connsiteX1" fmla="*/ 223076 w 223075"/>
                <a:gd name="connsiteY1" fmla="*/ 0 h 52673"/>
                <a:gd name="connsiteX2" fmla="*/ 223076 w 223075"/>
                <a:gd name="connsiteY2" fmla="*/ 52673 h 52673"/>
                <a:gd name="connsiteX3" fmla="*/ 197358 w 223075"/>
                <a:gd name="connsiteY3" fmla="*/ 52673 h 52673"/>
                <a:gd name="connsiteX4" fmla="*/ 25718 w 223075"/>
                <a:gd name="connsiteY4" fmla="*/ 52673 h 52673"/>
                <a:gd name="connsiteX5" fmla="*/ 0 w 223075"/>
                <a:gd name="connsiteY5" fmla="*/ 52673 h 52673"/>
                <a:gd name="connsiteX6" fmla="*/ 0 w 223075"/>
                <a:gd name="connsiteY6" fmla="*/ 0 h 52673"/>
                <a:gd name="connsiteX7" fmla="*/ 25718 w 223075"/>
                <a:gd name="connsiteY7" fmla="*/ 0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075" h="52673">
                  <a:moveTo>
                    <a:pt x="197358" y="0"/>
                  </a:moveTo>
                  <a:cubicBezTo>
                    <a:pt x="211562" y="0"/>
                    <a:pt x="223076" y="0"/>
                    <a:pt x="223076" y="0"/>
                  </a:cubicBezTo>
                  <a:lnTo>
                    <a:pt x="223076" y="52673"/>
                  </a:lnTo>
                  <a:cubicBezTo>
                    <a:pt x="223076" y="52673"/>
                    <a:pt x="211562" y="52673"/>
                    <a:pt x="197358" y="52673"/>
                  </a:cubicBezTo>
                  <a:lnTo>
                    <a:pt x="25718" y="52673"/>
                  </a:lnTo>
                  <a:cubicBezTo>
                    <a:pt x="11514" y="52673"/>
                    <a:pt x="0" y="52673"/>
                    <a:pt x="0" y="52673"/>
                  </a:cubicBezTo>
                  <a:lnTo>
                    <a:pt x="0" y="0"/>
                  </a:lnTo>
                  <a:cubicBezTo>
                    <a:pt x="0" y="0"/>
                    <a:pt x="11514" y="0"/>
                    <a:pt x="25718" y="0"/>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6" name="Freeform: Shape 575">
              <a:extLst>
                <a:ext uri="{FF2B5EF4-FFF2-40B4-BE49-F238E27FC236}">
                  <a16:creationId xmlns="" xmlns:a16="http://schemas.microsoft.com/office/drawing/2014/main" id="{BB89211D-FE95-2B7F-3CBE-6303D4B1BF0A}"/>
                </a:ext>
              </a:extLst>
            </p:cNvPr>
            <p:cNvSpPr/>
            <p:nvPr/>
          </p:nvSpPr>
          <p:spPr>
            <a:xfrm>
              <a:off x="8166256" y="4754880"/>
              <a:ext cx="183546" cy="14001"/>
            </a:xfrm>
            <a:custGeom>
              <a:avLst/>
              <a:gdLst>
                <a:gd name="connsiteX0" fmla="*/ 183547 w 183546"/>
                <a:gd name="connsiteY0" fmla="*/ 6953 h 14001"/>
                <a:gd name="connsiteX1" fmla="*/ 91726 w 183546"/>
                <a:gd name="connsiteY1" fmla="*/ 14002 h 14001"/>
                <a:gd name="connsiteX2" fmla="*/ 0 w 183546"/>
                <a:gd name="connsiteY2" fmla="*/ 6953 h 14001"/>
                <a:gd name="connsiteX3" fmla="*/ 91726 w 183546"/>
                <a:gd name="connsiteY3" fmla="*/ 0 h 14001"/>
                <a:gd name="connsiteX4" fmla="*/ 183547 w 183546"/>
                <a:gd name="connsiteY4" fmla="*/ 6953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46" h="14001">
                  <a:moveTo>
                    <a:pt x="183547" y="6953"/>
                  </a:moveTo>
                  <a:cubicBezTo>
                    <a:pt x="183547" y="10858"/>
                    <a:pt x="142399" y="14002"/>
                    <a:pt x="91726" y="14002"/>
                  </a:cubicBezTo>
                  <a:cubicBezTo>
                    <a:pt x="41053" y="14002"/>
                    <a:pt x="0" y="10858"/>
                    <a:pt x="0" y="6953"/>
                  </a:cubicBezTo>
                  <a:cubicBezTo>
                    <a:pt x="0" y="3048"/>
                    <a:pt x="41053" y="0"/>
                    <a:pt x="91726" y="0"/>
                  </a:cubicBezTo>
                  <a:cubicBezTo>
                    <a:pt x="142399" y="0"/>
                    <a:pt x="183547" y="3143"/>
                    <a:pt x="183547" y="6953"/>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7" name="Freeform: Shape 576">
              <a:extLst>
                <a:ext uri="{FF2B5EF4-FFF2-40B4-BE49-F238E27FC236}">
                  <a16:creationId xmlns="" xmlns:a16="http://schemas.microsoft.com/office/drawing/2014/main" id="{12591F6C-5CF2-E7F6-4F36-6EA6B31241BF}"/>
                </a:ext>
              </a:extLst>
            </p:cNvPr>
            <p:cNvSpPr/>
            <p:nvPr/>
          </p:nvSpPr>
          <p:spPr>
            <a:xfrm>
              <a:off x="8162732" y="4891659"/>
              <a:ext cx="192214" cy="327183"/>
            </a:xfrm>
            <a:custGeom>
              <a:avLst/>
              <a:gdLst>
                <a:gd name="connsiteX0" fmla="*/ 0 w 192214"/>
                <a:gd name="connsiteY0" fmla="*/ 0 h 327183"/>
                <a:gd name="connsiteX1" fmla="*/ 192214 w 192214"/>
                <a:gd name="connsiteY1" fmla="*/ 0 h 327183"/>
                <a:gd name="connsiteX2" fmla="*/ 192214 w 192214"/>
                <a:gd name="connsiteY2" fmla="*/ 327184 h 327183"/>
                <a:gd name="connsiteX3" fmla="*/ 0 w 192214"/>
                <a:gd name="connsiteY3" fmla="*/ 327184 h 327183"/>
              </a:gdLst>
              <a:ahLst/>
              <a:cxnLst>
                <a:cxn ang="0">
                  <a:pos x="connsiteX0" y="connsiteY0"/>
                </a:cxn>
                <a:cxn ang="0">
                  <a:pos x="connsiteX1" y="connsiteY1"/>
                </a:cxn>
                <a:cxn ang="0">
                  <a:pos x="connsiteX2" y="connsiteY2"/>
                </a:cxn>
                <a:cxn ang="0">
                  <a:pos x="connsiteX3" y="connsiteY3"/>
                </a:cxn>
              </a:cxnLst>
              <a:rect l="l" t="t" r="r" b="b"/>
              <a:pathLst>
                <a:path w="192214" h="327183">
                  <a:moveTo>
                    <a:pt x="0" y="0"/>
                  </a:moveTo>
                  <a:lnTo>
                    <a:pt x="192214" y="0"/>
                  </a:lnTo>
                  <a:lnTo>
                    <a:pt x="192214" y="327184"/>
                  </a:lnTo>
                  <a:lnTo>
                    <a:pt x="0" y="327184"/>
                  </a:ln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8" name="Freeform: Shape 577">
              <a:extLst>
                <a:ext uri="{FF2B5EF4-FFF2-40B4-BE49-F238E27FC236}">
                  <a16:creationId xmlns="" xmlns:a16="http://schemas.microsoft.com/office/drawing/2014/main" id="{2C9D73ED-4677-5014-4399-2F70505D339B}"/>
                </a:ext>
              </a:extLst>
            </p:cNvPr>
            <p:cNvSpPr/>
            <p:nvPr/>
          </p:nvSpPr>
          <p:spPr>
            <a:xfrm>
              <a:off x="8180924" y="4926520"/>
              <a:ext cx="156590" cy="38290"/>
            </a:xfrm>
            <a:custGeom>
              <a:avLst/>
              <a:gdLst>
                <a:gd name="connsiteX0" fmla="*/ 0 w 156590"/>
                <a:gd name="connsiteY0" fmla="*/ 0 h 38290"/>
                <a:gd name="connsiteX1" fmla="*/ 156591 w 156590"/>
                <a:gd name="connsiteY1" fmla="*/ 0 h 38290"/>
                <a:gd name="connsiteX2" fmla="*/ 156591 w 156590"/>
                <a:gd name="connsiteY2" fmla="*/ 38290 h 38290"/>
                <a:gd name="connsiteX3" fmla="*/ 0 w 156590"/>
                <a:gd name="connsiteY3" fmla="*/ 38290 h 38290"/>
              </a:gdLst>
              <a:ahLst/>
              <a:cxnLst>
                <a:cxn ang="0">
                  <a:pos x="connsiteX0" y="connsiteY0"/>
                </a:cxn>
                <a:cxn ang="0">
                  <a:pos x="connsiteX1" y="connsiteY1"/>
                </a:cxn>
                <a:cxn ang="0">
                  <a:pos x="connsiteX2" y="connsiteY2"/>
                </a:cxn>
                <a:cxn ang="0">
                  <a:pos x="connsiteX3" y="connsiteY3"/>
                </a:cxn>
              </a:cxnLst>
              <a:rect l="l" t="t" r="r" b="b"/>
              <a:pathLst>
                <a:path w="156590" h="38290">
                  <a:moveTo>
                    <a:pt x="0" y="0"/>
                  </a:moveTo>
                  <a:lnTo>
                    <a:pt x="156591" y="0"/>
                  </a:lnTo>
                  <a:lnTo>
                    <a:pt x="156591" y="38290"/>
                  </a:lnTo>
                  <a:lnTo>
                    <a:pt x="0" y="38290"/>
                  </a:ln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79" name="Freeform: Shape 578">
              <a:extLst>
                <a:ext uri="{FF2B5EF4-FFF2-40B4-BE49-F238E27FC236}">
                  <a16:creationId xmlns="" xmlns:a16="http://schemas.microsoft.com/office/drawing/2014/main" id="{5113EA7B-CB34-C1CD-F7B6-915135A4DFE1}"/>
                </a:ext>
              </a:extLst>
            </p:cNvPr>
            <p:cNvSpPr/>
            <p:nvPr/>
          </p:nvSpPr>
          <p:spPr>
            <a:xfrm>
              <a:off x="8180067" y="4990433"/>
              <a:ext cx="156590" cy="193452"/>
            </a:xfrm>
            <a:custGeom>
              <a:avLst/>
              <a:gdLst>
                <a:gd name="connsiteX0" fmla="*/ 0 w 156590"/>
                <a:gd name="connsiteY0" fmla="*/ 0 h 193452"/>
                <a:gd name="connsiteX1" fmla="*/ 156591 w 156590"/>
                <a:gd name="connsiteY1" fmla="*/ 0 h 193452"/>
                <a:gd name="connsiteX2" fmla="*/ 156591 w 156590"/>
                <a:gd name="connsiteY2" fmla="*/ 193453 h 193452"/>
                <a:gd name="connsiteX3" fmla="*/ 0 w 156590"/>
                <a:gd name="connsiteY3" fmla="*/ 193453 h 193452"/>
              </a:gdLst>
              <a:ahLst/>
              <a:cxnLst>
                <a:cxn ang="0">
                  <a:pos x="connsiteX0" y="connsiteY0"/>
                </a:cxn>
                <a:cxn ang="0">
                  <a:pos x="connsiteX1" y="connsiteY1"/>
                </a:cxn>
                <a:cxn ang="0">
                  <a:pos x="connsiteX2" y="connsiteY2"/>
                </a:cxn>
                <a:cxn ang="0">
                  <a:pos x="connsiteX3" y="connsiteY3"/>
                </a:cxn>
              </a:cxnLst>
              <a:rect l="l" t="t" r="r" b="b"/>
              <a:pathLst>
                <a:path w="156590" h="193452">
                  <a:moveTo>
                    <a:pt x="0" y="0"/>
                  </a:moveTo>
                  <a:lnTo>
                    <a:pt x="156591" y="0"/>
                  </a:lnTo>
                  <a:lnTo>
                    <a:pt x="156591" y="193453"/>
                  </a:lnTo>
                  <a:lnTo>
                    <a:pt x="0" y="193453"/>
                  </a:ln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0" name="Freeform: Shape 579">
              <a:extLst>
                <a:ext uri="{FF2B5EF4-FFF2-40B4-BE49-F238E27FC236}">
                  <a16:creationId xmlns="" xmlns:a16="http://schemas.microsoft.com/office/drawing/2014/main" id="{B5BE81CD-5A48-BA10-7F80-D13A2A7F4A5B}"/>
                </a:ext>
              </a:extLst>
            </p:cNvPr>
            <p:cNvSpPr/>
            <p:nvPr/>
          </p:nvSpPr>
          <p:spPr>
            <a:xfrm>
              <a:off x="8180067" y="5171694"/>
              <a:ext cx="156590" cy="12191"/>
            </a:xfrm>
            <a:custGeom>
              <a:avLst/>
              <a:gdLst>
                <a:gd name="connsiteX0" fmla="*/ 0 w 156590"/>
                <a:gd name="connsiteY0" fmla="*/ 0 h 12191"/>
                <a:gd name="connsiteX1" fmla="*/ 156591 w 156590"/>
                <a:gd name="connsiteY1" fmla="*/ 0 h 12191"/>
                <a:gd name="connsiteX2" fmla="*/ 156591 w 156590"/>
                <a:gd name="connsiteY2" fmla="*/ 12192 h 12191"/>
                <a:gd name="connsiteX3" fmla="*/ 0 w 156590"/>
                <a:gd name="connsiteY3" fmla="*/ 12192 h 12191"/>
              </a:gdLst>
              <a:ahLst/>
              <a:cxnLst>
                <a:cxn ang="0">
                  <a:pos x="connsiteX0" y="connsiteY0"/>
                </a:cxn>
                <a:cxn ang="0">
                  <a:pos x="connsiteX1" y="connsiteY1"/>
                </a:cxn>
                <a:cxn ang="0">
                  <a:pos x="connsiteX2" y="connsiteY2"/>
                </a:cxn>
                <a:cxn ang="0">
                  <a:pos x="connsiteX3" y="connsiteY3"/>
                </a:cxn>
              </a:cxnLst>
              <a:rect l="l" t="t" r="r" b="b"/>
              <a:pathLst>
                <a:path w="156590" h="12191">
                  <a:moveTo>
                    <a:pt x="0" y="0"/>
                  </a:moveTo>
                  <a:lnTo>
                    <a:pt x="156591" y="0"/>
                  </a:lnTo>
                  <a:lnTo>
                    <a:pt x="156591" y="12192"/>
                  </a:lnTo>
                  <a:lnTo>
                    <a:pt x="0" y="12192"/>
                  </a:ln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1" name="Freeform: Shape 580">
              <a:extLst>
                <a:ext uri="{FF2B5EF4-FFF2-40B4-BE49-F238E27FC236}">
                  <a16:creationId xmlns="" xmlns:a16="http://schemas.microsoft.com/office/drawing/2014/main" id="{A0EB7268-6903-2858-78C6-72DA22E0952F}"/>
                </a:ext>
              </a:extLst>
            </p:cNvPr>
            <p:cNvSpPr/>
            <p:nvPr/>
          </p:nvSpPr>
          <p:spPr>
            <a:xfrm rot="-4396200">
              <a:off x="8984162" y="4476156"/>
              <a:ext cx="69151" cy="14192"/>
            </a:xfrm>
            <a:custGeom>
              <a:avLst/>
              <a:gdLst>
                <a:gd name="connsiteX0" fmla="*/ 0 w 69151"/>
                <a:gd name="connsiteY0" fmla="*/ 0 h 14192"/>
                <a:gd name="connsiteX1" fmla="*/ 69151 w 69151"/>
                <a:gd name="connsiteY1" fmla="*/ 0 h 14192"/>
                <a:gd name="connsiteX2" fmla="*/ 69151 w 69151"/>
                <a:gd name="connsiteY2" fmla="*/ 14192 h 14192"/>
                <a:gd name="connsiteX3" fmla="*/ 0 w 69151"/>
                <a:gd name="connsiteY3" fmla="*/ 14192 h 14192"/>
              </a:gdLst>
              <a:ahLst/>
              <a:cxnLst>
                <a:cxn ang="0">
                  <a:pos x="connsiteX0" y="connsiteY0"/>
                </a:cxn>
                <a:cxn ang="0">
                  <a:pos x="connsiteX1" y="connsiteY1"/>
                </a:cxn>
                <a:cxn ang="0">
                  <a:pos x="connsiteX2" y="connsiteY2"/>
                </a:cxn>
                <a:cxn ang="0">
                  <a:pos x="connsiteX3" y="connsiteY3"/>
                </a:cxn>
              </a:cxnLst>
              <a:rect l="l" t="t" r="r" b="b"/>
              <a:pathLst>
                <a:path w="69151" h="14192">
                  <a:moveTo>
                    <a:pt x="0" y="0"/>
                  </a:moveTo>
                  <a:lnTo>
                    <a:pt x="69151" y="0"/>
                  </a:lnTo>
                  <a:lnTo>
                    <a:pt x="69151" y="14192"/>
                  </a:lnTo>
                  <a:lnTo>
                    <a:pt x="0" y="14192"/>
                  </a:lnTo>
                  <a:close/>
                </a:path>
              </a:pathLst>
            </a:custGeom>
            <a:noFill/>
            <a:ln w="9525" cap="flat">
              <a:noFill/>
              <a:prstDash val="solid"/>
              <a:miter/>
            </a:ln>
          </p:spPr>
          <p:txBody>
            <a:bodyPr rtlCol="0" anchor="ctr"/>
            <a:lstStyle/>
            <a:p>
              <a:endParaRPr lang="en-US">
                <a:solidFill>
                  <a:prstClr val="black"/>
                </a:solidFill>
                <a:latin typeface="Calibri" panose="020F0502020204030204"/>
              </a:endParaRPr>
            </a:p>
          </p:txBody>
        </p:sp>
        <p:sp>
          <p:nvSpPr>
            <p:cNvPr id="582" name="Freeform: Shape 581">
              <a:extLst>
                <a:ext uri="{FF2B5EF4-FFF2-40B4-BE49-F238E27FC236}">
                  <a16:creationId xmlns="" xmlns:a16="http://schemas.microsoft.com/office/drawing/2014/main" id="{96D40958-7C34-9251-F395-36FDE3E149EB}"/>
                </a:ext>
              </a:extLst>
            </p:cNvPr>
            <p:cNvSpPr/>
            <p:nvPr/>
          </p:nvSpPr>
          <p:spPr>
            <a:xfrm>
              <a:off x="8888441" y="4433982"/>
              <a:ext cx="147542" cy="158495"/>
            </a:xfrm>
            <a:custGeom>
              <a:avLst/>
              <a:gdLst>
                <a:gd name="connsiteX0" fmla="*/ 106871 w 147542"/>
                <a:gd name="connsiteY0" fmla="*/ 78200 h 158495"/>
                <a:gd name="connsiteX1" fmla="*/ 113443 w 147542"/>
                <a:gd name="connsiteY1" fmla="*/ 80200 h 158495"/>
                <a:gd name="connsiteX2" fmla="*/ 133445 w 147542"/>
                <a:gd name="connsiteY2" fmla="*/ 14002 h 158495"/>
                <a:gd name="connsiteX3" fmla="*/ 146971 w 147542"/>
                <a:gd name="connsiteY3" fmla="*/ 18097 h 158495"/>
                <a:gd name="connsiteX4" fmla="*/ 147542 w 147542"/>
                <a:gd name="connsiteY4" fmla="*/ 16002 h 158495"/>
                <a:gd name="connsiteX5" fmla="*/ 94774 w 147542"/>
                <a:gd name="connsiteY5" fmla="*/ 0 h 158495"/>
                <a:gd name="connsiteX6" fmla="*/ 61150 w 147542"/>
                <a:gd name="connsiteY6" fmla="*/ 111823 h 158495"/>
                <a:gd name="connsiteX7" fmla="*/ 81343 w 147542"/>
                <a:gd name="connsiteY7" fmla="*/ 117920 h 158495"/>
                <a:gd name="connsiteX8" fmla="*/ 73438 w 147542"/>
                <a:gd name="connsiteY8" fmla="*/ 144494 h 158495"/>
                <a:gd name="connsiteX9" fmla="*/ 667 w 147542"/>
                <a:gd name="connsiteY9" fmla="*/ 122587 h 158495"/>
                <a:gd name="connsiteX10" fmla="*/ 0 w 147542"/>
                <a:gd name="connsiteY10" fmla="*/ 124873 h 158495"/>
                <a:gd name="connsiteX11" fmla="*/ 112014 w 147542"/>
                <a:gd name="connsiteY11" fmla="*/ 158496 h 158495"/>
                <a:gd name="connsiteX12" fmla="*/ 120015 w 147542"/>
                <a:gd name="connsiteY12" fmla="*/ 131921 h 158495"/>
                <a:gd name="connsiteX13" fmla="*/ 99727 w 147542"/>
                <a:gd name="connsiteY13" fmla="*/ 125921 h 158495"/>
                <a:gd name="connsiteX14" fmla="*/ 105537 w 147542"/>
                <a:gd name="connsiteY14" fmla="*/ 106775 h 158495"/>
                <a:gd name="connsiteX15" fmla="*/ 98870 w 147542"/>
                <a:gd name="connsiteY15" fmla="*/ 104775 h 158495"/>
                <a:gd name="connsiteX16" fmla="*/ 106871 w 147542"/>
                <a:gd name="connsiteY16" fmla="*/ 78200 h 1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542" h="158495">
                  <a:moveTo>
                    <a:pt x="106871" y="78200"/>
                  </a:moveTo>
                  <a:lnTo>
                    <a:pt x="113443" y="80200"/>
                  </a:lnTo>
                  <a:lnTo>
                    <a:pt x="133445" y="14002"/>
                  </a:lnTo>
                  <a:lnTo>
                    <a:pt x="146971" y="18097"/>
                  </a:lnTo>
                  <a:lnTo>
                    <a:pt x="147542" y="16002"/>
                  </a:lnTo>
                  <a:lnTo>
                    <a:pt x="94774" y="0"/>
                  </a:lnTo>
                  <a:lnTo>
                    <a:pt x="61150" y="111823"/>
                  </a:lnTo>
                  <a:lnTo>
                    <a:pt x="81343" y="117920"/>
                  </a:lnTo>
                  <a:lnTo>
                    <a:pt x="73438" y="144494"/>
                  </a:lnTo>
                  <a:lnTo>
                    <a:pt x="667" y="122587"/>
                  </a:lnTo>
                  <a:lnTo>
                    <a:pt x="0" y="124873"/>
                  </a:lnTo>
                  <a:lnTo>
                    <a:pt x="112014" y="158496"/>
                  </a:lnTo>
                  <a:lnTo>
                    <a:pt x="120015" y="131921"/>
                  </a:lnTo>
                  <a:lnTo>
                    <a:pt x="99727" y="125921"/>
                  </a:lnTo>
                  <a:lnTo>
                    <a:pt x="105537" y="106775"/>
                  </a:lnTo>
                  <a:lnTo>
                    <a:pt x="98870" y="104775"/>
                  </a:lnTo>
                  <a:lnTo>
                    <a:pt x="106871" y="78200"/>
                  </a:ln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3" name="Freeform: Shape 582">
              <a:extLst>
                <a:ext uri="{FF2B5EF4-FFF2-40B4-BE49-F238E27FC236}">
                  <a16:creationId xmlns="" xmlns:a16="http://schemas.microsoft.com/office/drawing/2014/main" id="{D9036CC9-7693-9C4C-35DE-62ACA8F89948}"/>
                </a:ext>
              </a:extLst>
            </p:cNvPr>
            <p:cNvSpPr/>
            <p:nvPr/>
          </p:nvSpPr>
          <p:spPr>
            <a:xfrm>
              <a:off x="9025887" y="3284220"/>
              <a:ext cx="471201" cy="1302257"/>
            </a:xfrm>
            <a:custGeom>
              <a:avLst/>
              <a:gdLst>
                <a:gd name="connsiteX0" fmla="*/ 318802 w 471201"/>
                <a:gd name="connsiteY0" fmla="*/ 0 h 1302257"/>
                <a:gd name="connsiteX1" fmla="*/ 318706 w 471201"/>
                <a:gd name="connsiteY1" fmla="*/ 191 h 1302257"/>
                <a:gd name="connsiteX2" fmla="*/ 432626 w 471201"/>
                <a:gd name="connsiteY2" fmla="*/ 42005 h 1302257"/>
                <a:gd name="connsiteX3" fmla="*/ 426053 w 471201"/>
                <a:gd name="connsiteY3" fmla="*/ 59817 h 1302257"/>
                <a:gd name="connsiteX4" fmla="*/ 398431 w 471201"/>
                <a:gd name="connsiteY4" fmla="*/ 49625 h 1302257"/>
                <a:gd name="connsiteX5" fmla="*/ 319754 w 471201"/>
                <a:gd name="connsiteY5" fmla="*/ 256984 h 1302257"/>
                <a:gd name="connsiteX6" fmla="*/ 325374 w 471201"/>
                <a:gd name="connsiteY6" fmla="*/ 467487 h 1302257"/>
                <a:gd name="connsiteX7" fmla="*/ 104965 w 471201"/>
                <a:gd name="connsiteY7" fmla="*/ 1194530 h 1302257"/>
                <a:gd name="connsiteX8" fmla="*/ 81724 w 471201"/>
                <a:gd name="connsiteY8" fmla="*/ 1187482 h 1302257"/>
                <a:gd name="connsiteX9" fmla="*/ 61246 w 471201"/>
                <a:gd name="connsiteY9" fmla="*/ 1255585 h 1302257"/>
                <a:gd name="connsiteX10" fmla="*/ 81439 w 471201"/>
                <a:gd name="connsiteY10" fmla="*/ 1261682 h 1302257"/>
                <a:gd name="connsiteX11" fmla="*/ 73438 w 471201"/>
                <a:gd name="connsiteY11" fmla="*/ 1288256 h 1302257"/>
                <a:gd name="connsiteX12" fmla="*/ 667 w 471201"/>
                <a:gd name="connsiteY12" fmla="*/ 1266349 h 1302257"/>
                <a:gd name="connsiteX13" fmla="*/ 0 w 471201"/>
                <a:gd name="connsiteY13" fmla="*/ 1268540 h 1302257"/>
                <a:gd name="connsiteX14" fmla="*/ 112014 w 471201"/>
                <a:gd name="connsiteY14" fmla="*/ 1302258 h 1302257"/>
                <a:gd name="connsiteX15" fmla="*/ 120015 w 471201"/>
                <a:gd name="connsiteY15" fmla="*/ 1275683 h 1302257"/>
                <a:gd name="connsiteX16" fmla="*/ 99822 w 471201"/>
                <a:gd name="connsiteY16" fmla="*/ 1269587 h 1302257"/>
                <a:gd name="connsiteX17" fmla="*/ 120301 w 471201"/>
                <a:gd name="connsiteY17" fmla="*/ 1201484 h 1302257"/>
                <a:gd name="connsiteX18" fmla="*/ 143542 w 471201"/>
                <a:gd name="connsiteY18" fmla="*/ 1208532 h 1302257"/>
                <a:gd name="connsiteX19" fmla="*/ 363950 w 471201"/>
                <a:gd name="connsiteY19" fmla="*/ 481584 h 1302257"/>
                <a:gd name="connsiteX20" fmla="*/ 358426 w 471201"/>
                <a:gd name="connsiteY20" fmla="*/ 270986 h 1302257"/>
                <a:gd name="connsiteX21" fmla="*/ 437007 w 471201"/>
                <a:gd name="connsiteY21" fmla="*/ 63627 h 1302257"/>
                <a:gd name="connsiteX22" fmla="*/ 464630 w 471201"/>
                <a:gd name="connsiteY22" fmla="*/ 73819 h 1302257"/>
                <a:gd name="connsiteX23" fmla="*/ 471202 w 471201"/>
                <a:gd name="connsiteY23" fmla="*/ 56102 h 1302257"/>
                <a:gd name="connsiteX24" fmla="*/ 318802 w 471201"/>
                <a:gd name="connsiteY24" fmla="*/ 0 h 130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201" h="1302257">
                  <a:moveTo>
                    <a:pt x="318802" y="0"/>
                  </a:moveTo>
                  <a:lnTo>
                    <a:pt x="318706" y="191"/>
                  </a:lnTo>
                  <a:lnTo>
                    <a:pt x="432626" y="42005"/>
                  </a:lnTo>
                  <a:lnTo>
                    <a:pt x="426053" y="59817"/>
                  </a:lnTo>
                  <a:lnTo>
                    <a:pt x="398431" y="49625"/>
                  </a:lnTo>
                  <a:lnTo>
                    <a:pt x="319754" y="256984"/>
                  </a:lnTo>
                  <a:lnTo>
                    <a:pt x="325374" y="467487"/>
                  </a:lnTo>
                  <a:lnTo>
                    <a:pt x="104965" y="1194530"/>
                  </a:lnTo>
                  <a:lnTo>
                    <a:pt x="81724" y="1187482"/>
                  </a:lnTo>
                  <a:lnTo>
                    <a:pt x="61246" y="1255585"/>
                  </a:lnTo>
                  <a:lnTo>
                    <a:pt x="81439" y="1261682"/>
                  </a:lnTo>
                  <a:lnTo>
                    <a:pt x="73438" y="1288256"/>
                  </a:lnTo>
                  <a:lnTo>
                    <a:pt x="667" y="1266349"/>
                  </a:lnTo>
                  <a:lnTo>
                    <a:pt x="0" y="1268540"/>
                  </a:lnTo>
                  <a:lnTo>
                    <a:pt x="112014" y="1302258"/>
                  </a:lnTo>
                  <a:lnTo>
                    <a:pt x="120015" y="1275683"/>
                  </a:lnTo>
                  <a:lnTo>
                    <a:pt x="99822" y="1269587"/>
                  </a:lnTo>
                  <a:lnTo>
                    <a:pt x="120301" y="1201484"/>
                  </a:lnTo>
                  <a:lnTo>
                    <a:pt x="143542" y="1208532"/>
                  </a:lnTo>
                  <a:lnTo>
                    <a:pt x="363950" y="481584"/>
                  </a:lnTo>
                  <a:lnTo>
                    <a:pt x="358426" y="270986"/>
                  </a:lnTo>
                  <a:lnTo>
                    <a:pt x="437007" y="63627"/>
                  </a:lnTo>
                  <a:lnTo>
                    <a:pt x="464630" y="73819"/>
                  </a:lnTo>
                  <a:lnTo>
                    <a:pt x="471202" y="56102"/>
                  </a:lnTo>
                  <a:lnTo>
                    <a:pt x="318802" y="0"/>
                  </a:ln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4" name="Freeform: Shape 583">
              <a:extLst>
                <a:ext uri="{FF2B5EF4-FFF2-40B4-BE49-F238E27FC236}">
                  <a16:creationId xmlns="" xmlns:a16="http://schemas.microsoft.com/office/drawing/2014/main" id="{67915A77-AE92-28F1-2DAD-9DD2D05DF375}"/>
                </a:ext>
              </a:extLst>
            </p:cNvPr>
            <p:cNvSpPr/>
            <p:nvPr/>
          </p:nvSpPr>
          <p:spPr>
            <a:xfrm rot="-4396200">
              <a:off x="8980786" y="4523094"/>
              <a:ext cx="27717" cy="6953"/>
            </a:xfrm>
            <a:custGeom>
              <a:avLst/>
              <a:gdLst>
                <a:gd name="connsiteX0" fmla="*/ 0 w 27717"/>
                <a:gd name="connsiteY0" fmla="*/ 0 h 6953"/>
                <a:gd name="connsiteX1" fmla="*/ 27718 w 27717"/>
                <a:gd name="connsiteY1" fmla="*/ 0 h 6953"/>
                <a:gd name="connsiteX2" fmla="*/ 27718 w 27717"/>
                <a:gd name="connsiteY2" fmla="*/ 6953 h 6953"/>
                <a:gd name="connsiteX3" fmla="*/ 0 w 27717"/>
                <a:gd name="connsiteY3" fmla="*/ 6953 h 6953"/>
              </a:gdLst>
              <a:ahLst/>
              <a:cxnLst>
                <a:cxn ang="0">
                  <a:pos x="connsiteX0" y="connsiteY0"/>
                </a:cxn>
                <a:cxn ang="0">
                  <a:pos x="connsiteX1" y="connsiteY1"/>
                </a:cxn>
                <a:cxn ang="0">
                  <a:pos x="connsiteX2" y="connsiteY2"/>
                </a:cxn>
                <a:cxn ang="0">
                  <a:pos x="connsiteX3" y="connsiteY3"/>
                </a:cxn>
              </a:cxnLst>
              <a:rect l="l" t="t" r="r" b="b"/>
              <a:pathLst>
                <a:path w="27717" h="6953">
                  <a:moveTo>
                    <a:pt x="0" y="0"/>
                  </a:moveTo>
                  <a:lnTo>
                    <a:pt x="27718" y="0"/>
                  </a:lnTo>
                  <a:lnTo>
                    <a:pt x="27718" y="6953"/>
                  </a:lnTo>
                  <a:lnTo>
                    <a:pt x="0" y="6953"/>
                  </a:ln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5" name="Freeform: Shape 584">
              <a:extLst>
                <a:ext uri="{FF2B5EF4-FFF2-40B4-BE49-F238E27FC236}">
                  <a16:creationId xmlns="" xmlns:a16="http://schemas.microsoft.com/office/drawing/2014/main" id="{530AD81B-76A0-27D0-3BD2-E88B5246E6D2}"/>
                </a:ext>
              </a:extLst>
            </p:cNvPr>
            <p:cNvSpPr/>
            <p:nvPr/>
          </p:nvSpPr>
          <p:spPr>
            <a:xfrm>
              <a:off x="8889108" y="3284410"/>
              <a:ext cx="569404" cy="1294066"/>
            </a:xfrm>
            <a:custGeom>
              <a:avLst/>
              <a:gdLst>
                <a:gd name="connsiteX0" fmla="*/ 218218 w 569404"/>
                <a:gd name="connsiteY0" fmla="*/ 1261491 h 1294066"/>
                <a:gd name="connsiteX1" fmla="*/ 198025 w 569404"/>
                <a:gd name="connsiteY1" fmla="*/ 1255395 h 1294066"/>
                <a:gd name="connsiteX2" fmla="*/ 218504 w 569404"/>
                <a:gd name="connsiteY2" fmla="*/ 1187291 h 1294066"/>
                <a:gd name="connsiteX3" fmla="*/ 241745 w 569404"/>
                <a:gd name="connsiteY3" fmla="*/ 1194340 h 1294066"/>
                <a:gd name="connsiteX4" fmla="*/ 462153 w 569404"/>
                <a:gd name="connsiteY4" fmla="*/ 467296 h 1294066"/>
                <a:gd name="connsiteX5" fmla="*/ 456533 w 569404"/>
                <a:gd name="connsiteY5" fmla="*/ 256794 h 1294066"/>
                <a:gd name="connsiteX6" fmla="*/ 535210 w 569404"/>
                <a:gd name="connsiteY6" fmla="*/ 49435 h 1294066"/>
                <a:gd name="connsiteX7" fmla="*/ 562833 w 569404"/>
                <a:gd name="connsiteY7" fmla="*/ 59626 h 1294066"/>
                <a:gd name="connsiteX8" fmla="*/ 569405 w 569404"/>
                <a:gd name="connsiteY8" fmla="*/ 41815 h 1294066"/>
                <a:gd name="connsiteX9" fmla="*/ 455486 w 569404"/>
                <a:gd name="connsiteY9" fmla="*/ 0 h 1294066"/>
                <a:gd name="connsiteX10" fmla="*/ 449009 w 569404"/>
                <a:gd name="connsiteY10" fmla="*/ 17621 h 1294066"/>
                <a:gd name="connsiteX11" fmla="*/ 472631 w 569404"/>
                <a:gd name="connsiteY11" fmla="*/ 26289 h 1294066"/>
                <a:gd name="connsiteX12" fmla="*/ 391573 w 569404"/>
                <a:gd name="connsiteY12" fmla="*/ 240030 h 1294066"/>
                <a:gd name="connsiteX13" fmla="*/ 261461 w 569404"/>
                <a:gd name="connsiteY13" fmla="*/ 408813 h 1294066"/>
                <a:gd name="connsiteX14" fmla="*/ 41053 w 569404"/>
                <a:gd name="connsiteY14" fmla="*/ 1135761 h 1294066"/>
                <a:gd name="connsiteX15" fmla="*/ 61151 w 569404"/>
                <a:gd name="connsiteY15" fmla="*/ 1141857 h 1294066"/>
                <a:gd name="connsiteX16" fmla="*/ 27527 w 569404"/>
                <a:gd name="connsiteY16" fmla="*/ 1253966 h 1294066"/>
                <a:gd name="connsiteX17" fmla="*/ 7334 w 569404"/>
                <a:gd name="connsiteY17" fmla="*/ 1247870 h 1294066"/>
                <a:gd name="connsiteX18" fmla="*/ 0 w 569404"/>
                <a:gd name="connsiteY18" fmla="*/ 1272159 h 1294066"/>
                <a:gd name="connsiteX19" fmla="*/ 72771 w 569404"/>
                <a:gd name="connsiteY19" fmla="*/ 1294066 h 1294066"/>
                <a:gd name="connsiteX20" fmla="*/ 80677 w 569404"/>
                <a:gd name="connsiteY20" fmla="*/ 1267492 h 1294066"/>
                <a:gd name="connsiteX21" fmla="*/ 60484 w 569404"/>
                <a:gd name="connsiteY21" fmla="*/ 1261396 h 1294066"/>
                <a:gd name="connsiteX22" fmla="*/ 94107 w 569404"/>
                <a:gd name="connsiteY22" fmla="*/ 1149572 h 1294066"/>
                <a:gd name="connsiteX23" fmla="*/ 146876 w 569404"/>
                <a:gd name="connsiteY23" fmla="*/ 1165574 h 1294066"/>
                <a:gd name="connsiteX24" fmla="*/ 146304 w 569404"/>
                <a:gd name="connsiteY24" fmla="*/ 1167670 h 1294066"/>
                <a:gd name="connsiteX25" fmla="*/ 185547 w 569404"/>
                <a:gd name="connsiteY25" fmla="*/ 1179576 h 1294066"/>
                <a:gd name="connsiteX26" fmla="*/ 164973 w 569404"/>
                <a:gd name="connsiteY26" fmla="*/ 1247870 h 1294066"/>
                <a:gd name="connsiteX27" fmla="*/ 144780 w 569404"/>
                <a:gd name="connsiteY27" fmla="*/ 1241774 h 1294066"/>
                <a:gd name="connsiteX28" fmla="*/ 137446 w 569404"/>
                <a:gd name="connsiteY28" fmla="*/ 1266158 h 1294066"/>
                <a:gd name="connsiteX29" fmla="*/ 210217 w 569404"/>
                <a:gd name="connsiteY29" fmla="*/ 1288066 h 1294066"/>
                <a:gd name="connsiteX30" fmla="*/ 218218 w 569404"/>
                <a:gd name="connsiteY30" fmla="*/ 1261491 h 129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9404" h="1294066">
                  <a:moveTo>
                    <a:pt x="218218" y="1261491"/>
                  </a:moveTo>
                  <a:lnTo>
                    <a:pt x="198025" y="1255395"/>
                  </a:lnTo>
                  <a:lnTo>
                    <a:pt x="218504" y="1187291"/>
                  </a:lnTo>
                  <a:lnTo>
                    <a:pt x="241745" y="1194340"/>
                  </a:lnTo>
                  <a:lnTo>
                    <a:pt x="462153" y="467296"/>
                  </a:lnTo>
                  <a:lnTo>
                    <a:pt x="456533" y="256794"/>
                  </a:lnTo>
                  <a:lnTo>
                    <a:pt x="535210" y="49435"/>
                  </a:lnTo>
                  <a:lnTo>
                    <a:pt x="562833" y="59626"/>
                  </a:lnTo>
                  <a:lnTo>
                    <a:pt x="569405" y="41815"/>
                  </a:lnTo>
                  <a:lnTo>
                    <a:pt x="455486" y="0"/>
                  </a:lnTo>
                  <a:lnTo>
                    <a:pt x="449009" y="17621"/>
                  </a:lnTo>
                  <a:lnTo>
                    <a:pt x="472631" y="26289"/>
                  </a:lnTo>
                  <a:lnTo>
                    <a:pt x="391573" y="240030"/>
                  </a:lnTo>
                  <a:lnTo>
                    <a:pt x="261461" y="408813"/>
                  </a:lnTo>
                  <a:lnTo>
                    <a:pt x="41053" y="1135761"/>
                  </a:lnTo>
                  <a:lnTo>
                    <a:pt x="61151" y="1141857"/>
                  </a:lnTo>
                  <a:lnTo>
                    <a:pt x="27527" y="1253966"/>
                  </a:lnTo>
                  <a:lnTo>
                    <a:pt x="7334" y="1247870"/>
                  </a:lnTo>
                  <a:lnTo>
                    <a:pt x="0" y="1272159"/>
                  </a:lnTo>
                  <a:lnTo>
                    <a:pt x="72771" y="1294066"/>
                  </a:lnTo>
                  <a:lnTo>
                    <a:pt x="80677" y="1267492"/>
                  </a:lnTo>
                  <a:lnTo>
                    <a:pt x="60484" y="1261396"/>
                  </a:lnTo>
                  <a:lnTo>
                    <a:pt x="94107" y="1149572"/>
                  </a:lnTo>
                  <a:lnTo>
                    <a:pt x="146876" y="1165574"/>
                  </a:lnTo>
                  <a:lnTo>
                    <a:pt x="146304" y="1167670"/>
                  </a:lnTo>
                  <a:lnTo>
                    <a:pt x="185547" y="1179576"/>
                  </a:lnTo>
                  <a:lnTo>
                    <a:pt x="164973" y="1247870"/>
                  </a:lnTo>
                  <a:lnTo>
                    <a:pt x="144780" y="1241774"/>
                  </a:lnTo>
                  <a:lnTo>
                    <a:pt x="137446" y="1266158"/>
                  </a:lnTo>
                  <a:lnTo>
                    <a:pt x="210217" y="1288066"/>
                  </a:lnTo>
                  <a:lnTo>
                    <a:pt x="218218" y="1261491"/>
                  </a:ln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6" name="Freeform: Shape 585">
              <a:extLst>
                <a:ext uri="{FF2B5EF4-FFF2-40B4-BE49-F238E27FC236}">
                  <a16:creationId xmlns="" xmlns:a16="http://schemas.microsoft.com/office/drawing/2014/main" id="{0EE343F8-9D4A-AEF8-FC98-DE3E80294FE6}"/>
                </a:ext>
              </a:extLst>
            </p:cNvPr>
            <p:cNvSpPr/>
            <p:nvPr/>
          </p:nvSpPr>
          <p:spPr>
            <a:xfrm>
              <a:off x="9208386" y="3902391"/>
              <a:ext cx="408810" cy="1363218"/>
            </a:xfrm>
            <a:custGeom>
              <a:avLst/>
              <a:gdLst>
                <a:gd name="connsiteX0" fmla="*/ 407861 w 408810"/>
                <a:gd name="connsiteY0" fmla="*/ 688658 h 1363218"/>
                <a:gd name="connsiteX1" fmla="*/ 161163 w 408810"/>
                <a:gd name="connsiteY1" fmla="*/ 133827 h 1363218"/>
                <a:gd name="connsiteX2" fmla="*/ 161163 w 408810"/>
                <a:gd name="connsiteY2" fmla="*/ 129826 h 1363218"/>
                <a:gd name="connsiteX3" fmla="*/ 32482 w 408810"/>
                <a:gd name="connsiteY3" fmla="*/ 1 h 1363218"/>
                <a:gd name="connsiteX4" fmla="*/ 0 w 408810"/>
                <a:gd name="connsiteY4" fmla="*/ 4001 h 1363218"/>
                <a:gd name="connsiteX5" fmla="*/ 98393 w 408810"/>
                <a:gd name="connsiteY5" fmla="*/ 129826 h 1363218"/>
                <a:gd name="connsiteX6" fmla="*/ 98393 w 408810"/>
                <a:gd name="connsiteY6" fmla="*/ 133827 h 1363218"/>
                <a:gd name="connsiteX7" fmla="*/ 345091 w 408810"/>
                <a:gd name="connsiteY7" fmla="*/ 688658 h 1363218"/>
                <a:gd name="connsiteX8" fmla="*/ 87249 w 408810"/>
                <a:gd name="connsiteY8" fmla="*/ 1230821 h 1363218"/>
                <a:gd name="connsiteX9" fmla="*/ 104489 w 408810"/>
                <a:gd name="connsiteY9" fmla="*/ 1267969 h 1363218"/>
                <a:gd name="connsiteX10" fmla="*/ 105442 w 408810"/>
                <a:gd name="connsiteY10" fmla="*/ 1267969 h 1363218"/>
                <a:gd name="connsiteX11" fmla="*/ 105442 w 408810"/>
                <a:gd name="connsiteY11" fmla="*/ 1363219 h 1363218"/>
                <a:gd name="connsiteX12" fmla="*/ 168212 w 408810"/>
                <a:gd name="connsiteY12" fmla="*/ 1363219 h 1363218"/>
                <a:gd name="connsiteX13" fmla="*/ 168212 w 408810"/>
                <a:gd name="connsiteY13" fmla="*/ 1267969 h 1363218"/>
                <a:gd name="connsiteX14" fmla="*/ 167830 w 408810"/>
                <a:gd name="connsiteY14" fmla="*/ 1267969 h 1363218"/>
                <a:gd name="connsiteX15" fmla="*/ 150495 w 408810"/>
                <a:gd name="connsiteY15" fmla="*/ 1230821 h 1363218"/>
                <a:gd name="connsiteX16" fmla="*/ 407861 w 408810"/>
                <a:gd name="connsiteY16" fmla="*/ 688658 h 13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810" h="1363218">
                  <a:moveTo>
                    <a:pt x="407861" y="688658"/>
                  </a:moveTo>
                  <a:cubicBezTo>
                    <a:pt x="396335" y="412433"/>
                    <a:pt x="264986" y="233458"/>
                    <a:pt x="161163" y="133827"/>
                  </a:cubicBezTo>
                  <a:cubicBezTo>
                    <a:pt x="161163" y="132493"/>
                    <a:pt x="161163" y="131160"/>
                    <a:pt x="161163" y="129826"/>
                  </a:cubicBezTo>
                  <a:cubicBezTo>
                    <a:pt x="161479" y="58442"/>
                    <a:pt x="103866" y="317"/>
                    <a:pt x="32482" y="1"/>
                  </a:cubicBezTo>
                  <a:cubicBezTo>
                    <a:pt x="21529" y="-47"/>
                    <a:pt x="10614" y="1297"/>
                    <a:pt x="0" y="4001"/>
                  </a:cubicBezTo>
                  <a:cubicBezTo>
                    <a:pt x="57810" y="18356"/>
                    <a:pt x="98398" y="70260"/>
                    <a:pt x="98393" y="129826"/>
                  </a:cubicBezTo>
                  <a:cubicBezTo>
                    <a:pt x="98393" y="131160"/>
                    <a:pt x="98393" y="132493"/>
                    <a:pt x="98393" y="133827"/>
                  </a:cubicBezTo>
                  <a:cubicBezTo>
                    <a:pt x="202597" y="233458"/>
                    <a:pt x="333566" y="412338"/>
                    <a:pt x="345091" y="688658"/>
                  </a:cubicBezTo>
                  <a:cubicBezTo>
                    <a:pt x="361950" y="1095471"/>
                    <a:pt x="142113" y="1208914"/>
                    <a:pt x="87249" y="1230821"/>
                  </a:cubicBezTo>
                  <a:lnTo>
                    <a:pt x="104489" y="1267969"/>
                  </a:lnTo>
                  <a:lnTo>
                    <a:pt x="105442" y="1267969"/>
                  </a:lnTo>
                  <a:lnTo>
                    <a:pt x="105442" y="1363219"/>
                  </a:lnTo>
                  <a:lnTo>
                    <a:pt x="168212" y="1363219"/>
                  </a:lnTo>
                  <a:lnTo>
                    <a:pt x="168212" y="1267969"/>
                  </a:lnTo>
                  <a:lnTo>
                    <a:pt x="167830" y="1267969"/>
                  </a:lnTo>
                  <a:lnTo>
                    <a:pt x="150495" y="1230821"/>
                  </a:lnTo>
                  <a:cubicBezTo>
                    <a:pt x="204978" y="1209009"/>
                    <a:pt x="425005" y="1095566"/>
                    <a:pt x="407861" y="688658"/>
                  </a:cubicBezTo>
                  <a:close/>
                </a:path>
              </a:pathLst>
            </a:custGeom>
            <a:solidFill>
              <a:srgbClr val="292333"/>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7" name="Freeform: Shape 586">
              <a:extLst>
                <a:ext uri="{FF2B5EF4-FFF2-40B4-BE49-F238E27FC236}">
                  <a16:creationId xmlns="" xmlns:a16="http://schemas.microsoft.com/office/drawing/2014/main" id="{BCBCC528-D050-5774-7FD5-C80B76F51865}"/>
                </a:ext>
              </a:extLst>
            </p:cNvPr>
            <p:cNvSpPr/>
            <p:nvPr/>
          </p:nvSpPr>
          <p:spPr>
            <a:xfrm>
              <a:off x="8532492" y="3906488"/>
              <a:ext cx="1021999" cy="1359598"/>
            </a:xfrm>
            <a:custGeom>
              <a:avLst/>
              <a:gdLst>
                <a:gd name="connsiteX0" fmla="*/ 780478 w 1021999"/>
                <a:gd name="connsiteY0" fmla="*/ 1263967 h 1359598"/>
                <a:gd name="connsiteX1" fmla="*/ 763238 w 1021999"/>
                <a:gd name="connsiteY1" fmla="*/ 1226820 h 1359598"/>
                <a:gd name="connsiteX2" fmla="*/ 1021080 w 1021999"/>
                <a:gd name="connsiteY2" fmla="*/ 684657 h 1359598"/>
                <a:gd name="connsiteX3" fmla="*/ 774382 w 1021999"/>
                <a:gd name="connsiteY3" fmla="*/ 129826 h 1359598"/>
                <a:gd name="connsiteX4" fmla="*/ 774382 w 1021999"/>
                <a:gd name="connsiteY4" fmla="*/ 125825 h 1359598"/>
                <a:gd name="connsiteX5" fmla="*/ 675989 w 1021999"/>
                <a:gd name="connsiteY5" fmla="*/ 0 h 1359598"/>
                <a:gd name="connsiteX6" fmla="*/ 578778 w 1021999"/>
                <a:gd name="connsiteY6" fmla="*/ 155437 h 1359598"/>
                <a:gd name="connsiteX7" fmla="*/ 707517 w 1021999"/>
                <a:gd name="connsiteY7" fmla="*/ 255937 h 1359598"/>
                <a:gd name="connsiteX8" fmla="*/ 738378 w 1021999"/>
                <a:gd name="connsiteY8" fmla="*/ 252127 h 1359598"/>
                <a:gd name="connsiteX9" fmla="*/ 755904 w 1021999"/>
                <a:gd name="connsiteY9" fmla="*/ 1145667 h 1359598"/>
                <a:gd name="connsiteX10" fmla="*/ 656082 w 1021999"/>
                <a:gd name="connsiteY10" fmla="*/ 1145667 h 1359598"/>
                <a:gd name="connsiteX11" fmla="*/ 602361 w 1021999"/>
                <a:gd name="connsiteY11" fmla="*/ 1264348 h 1359598"/>
                <a:gd name="connsiteX12" fmla="*/ 0 w 1021999"/>
                <a:gd name="connsiteY12" fmla="*/ 1264348 h 1359598"/>
                <a:gd name="connsiteX13" fmla="*/ 0 w 1021999"/>
                <a:gd name="connsiteY13" fmla="*/ 1359598 h 1359598"/>
                <a:gd name="connsiteX14" fmla="*/ 781050 w 1021999"/>
                <a:gd name="connsiteY14" fmla="*/ 1359598 h 1359598"/>
                <a:gd name="connsiteX15" fmla="*/ 781050 w 1021999"/>
                <a:gd name="connsiteY15" fmla="*/ 1264348 h 135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1999" h="1359598">
                  <a:moveTo>
                    <a:pt x="780478" y="1263967"/>
                  </a:moveTo>
                  <a:lnTo>
                    <a:pt x="763238" y="1226820"/>
                  </a:lnTo>
                  <a:cubicBezTo>
                    <a:pt x="818102" y="1204913"/>
                    <a:pt x="1037939" y="1091470"/>
                    <a:pt x="1021080" y="684657"/>
                  </a:cubicBezTo>
                  <a:cubicBezTo>
                    <a:pt x="1009554" y="408432"/>
                    <a:pt x="878205" y="229457"/>
                    <a:pt x="774382" y="129826"/>
                  </a:cubicBezTo>
                  <a:cubicBezTo>
                    <a:pt x="774382" y="128492"/>
                    <a:pt x="774382" y="127159"/>
                    <a:pt x="774382" y="125825"/>
                  </a:cubicBezTo>
                  <a:cubicBezTo>
                    <a:pt x="774387" y="66259"/>
                    <a:pt x="733799" y="14355"/>
                    <a:pt x="675989" y="0"/>
                  </a:cubicBezTo>
                  <a:cubicBezTo>
                    <a:pt x="606222" y="16078"/>
                    <a:pt x="562699" y="85670"/>
                    <a:pt x="578778" y="155437"/>
                  </a:cubicBezTo>
                  <a:cubicBezTo>
                    <a:pt x="592541" y="215156"/>
                    <a:pt x="646243" y="257079"/>
                    <a:pt x="707517" y="255937"/>
                  </a:cubicBezTo>
                  <a:cubicBezTo>
                    <a:pt x="717918" y="255891"/>
                    <a:pt x="728278" y="254612"/>
                    <a:pt x="738378" y="252127"/>
                  </a:cubicBezTo>
                  <a:cubicBezTo>
                    <a:pt x="1098327" y="742474"/>
                    <a:pt x="780097" y="1102233"/>
                    <a:pt x="755904" y="1145667"/>
                  </a:cubicBezTo>
                  <a:lnTo>
                    <a:pt x="656082" y="1145667"/>
                  </a:lnTo>
                  <a:lnTo>
                    <a:pt x="602361" y="1264348"/>
                  </a:lnTo>
                  <a:lnTo>
                    <a:pt x="0" y="1264348"/>
                  </a:lnTo>
                  <a:lnTo>
                    <a:pt x="0" y="1359598"/>
                  </a:lnTo>
                  <a:lnTo>
                    <a:pt x="781050" y="1359598"/>
                  </a:lnTo>
                  <a:lnTo>
                    <a:pt x="781050" y="1264348"/>
                  </a:ln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8" name="Freeform: Shape 587">
              <a:extLst>
                <a:ext uri="{FF2B5EF4-FFF2-40B4-BE49-F238E27FC236}">
                  <a16:creationId xmlns="" xmlns:a16="http://schemas.microsoft.com/office/drawing/2014/main" id="{A2A060D1-AA7A-134F-6913-DAE916404DB2}"/>
                </a:ext>
              </a:extLst>
            </p:cNvPr>
            <p:cNvSpPr/>
            <p:nvPr/>
          </p:nvSpPr>
          <p:spPr>
            <a:xfrm>
              <a:off x="9184955" y="3977258"/>
              <a:ext cx="110108" cy="110108"/>
            </a:xfrm>
            <a:custGeom>
              <a:avLst/>
              <a:gdLst>
                <a:gd name="connsiteX0" fmla="*/ 110109 w 110108"/>
                <a:gd name="connsiteY0" fmla="*/ 55054 h 110108"/>
                <a:gd name="connsiteX1" fmla="*/ 55054 w 110108"/>
                <a:gd name="connsiteY1" fmla="*/ 110109 h 110108"/>
                <a:gd name="connsiteX2" fmla="*/ 0 w 110108"/>
                <a:gd name="connsiteY2" fmla="*/ 55054 h 110108"/>
                <a:gd name="connsiteX3" fmla="*/ 55054 w 110108"/>
                <a:gd name="connsiteY3" fmla="*/ 0 h 110108"/>
                <a:gd name="connsiteX4" fmla="*/ 110109 w 110108"/>
                <a:gd name="connsiteY4" fmla="*/ 55054 h 11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08" h="110108">
                  <a:moveTo>
                    <a:pt x="110109" y="55054"/>
                  </a:moveTo>
                  <a:cubicBezTo>
                    <a:pt x="110109" y="85460"/>
                    <a:pt x="85460" y="110109"/>
                    <a:pt x="55054" y="110109"/>
                  </a:cubicBezTo>
                  <a:cubicBezTo>
                    <a:pt x="24649" y="110109"/>
                    <a:pt x="0" y="85460"/>
                    <a:pt x="0" y="55054"/>
                  </a:cubicBezTo>
                  <a:cubicBezTo>
                    <a:pt x="0" y="24649"/>
                    <a:pt x="24649" y="0"/>
                    <a:pt x="55054" y="0"/>
                  </a:cubicBezTo>
                  <a:cubicBezTo>
                    <a:pt x="85460" y="0"/>
                    <a:pt x="110109" y="24649"/>
                    <a:pt x="110109" y="55054"/>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89" name="Freeform: Shape 588">
              <a:extLst>
                <a:ext uri="{FF2B5EF4-FFF2-40B4-BE49-F238E27FC236}">
                  <a16:creationId xmlns="" xmlns:a16="http://schemas.microsoft.com/office/drawing/2014/main" id="{B9C114E5-8C35-4BE5-DAC3-822F08F3402E}"/>
                </a:ext>
              </a:extLst>
            </p:cNvPr>
            <p:cNvSpPr/>
            <p:nvPr/>
          </p:nvSpPr>
          <p:spPr>
            <a:xfrm>
              <a:off x="9229914" y="5086349"/>
              <a:ext cx="51054" cy="51053"/>
            </a:xfrm>
            <a:custGeom>
              <a:avLst/>
              <a:gdLst>
                <a:gd name="connsiteX0" fmla="*/ 51052 w 51054"/>
                <a:gd name="connsiteY0" fmla="*/ 25813 h 51053"/>
                <a:gd name="connsiteX1" fmla="*/ 25241 w 51054"/>
                <a:gd name="connsiteY1" fmla="*/ 51052 h 51053"/>
                <a:gd name="connsiteX2" fmla="*/ 2 w 51054"/>
                <a:gd name="connsiteY2" fmla="*/ 25240 h 51053"/>
                <a:gd name="connsiteX3" fmla="*/ 25335 w 51054"/>
                <a:gd name="connsiteY3" fmla="*/ 1 h 51053"/>
                <a:gd name="connsiteX4" fmla="*/ 51053 w 51054"/>
                <a:gd name="connsiteY4" fmla="*/ 25335 h 51053"/>
                <a:gd name="connsiteX5" fmla="*/ 51053 w 51054"/>
                <a:gd name="connsiteY5" fmla="*/ 25813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54" h="51053">
                  <a:moveTo>
                    <a:pt x="51052" y="25813"/>
                  </a:moveTo>
                  <a:cubicBezTo>
                    <a:pt x="50894" y="39911"/>
                    <a:pt x="39338" y="51210"/>
                    <a:pt x="25241" y="51052"/>
                  </a:cubicBezTo>
                  <a:cubicBezTo>
                    <a:pt x="11143" y="50894"/>
                    <a:pt x="-156" y="39338"/>
                    <a:pt x="2" y="25240"/>
                  </a:cubicBezTo>
                  <a:cubicBezTo>
                    <a:pt x="158" y="11330"/>
                    <a:pt x="11424" y="105"/>
                    <a:pt x="25335" y="1"/>
                  </a:cubicBezTo>
                  <a:cubicBezTo>
                    <a:pt x="39433" y="-105"/>
                    <a:pt x="50947" y="11237"/>
                    <a:pt x="51053" y="25335"/>
                  </a:cubicBezTo>
                  <a:cubicBezTo>
                    <a:pt x="51055" y="25495"/>
                    <a:pt x="51054" y="25654"/>
                    <a:pt x="51053" y="25813"/>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0" name="Freeform: Shape 589">
              <a:extLst>
                <a:ext uri="{FF2B5EF4-FFF2-40B4-BE49-F238E27FC236}">
                  <a16:creationId xmlns="" xmlns:a16="http://schemas.microsoft.com/office/drawing/2014/main" id="{C4CBDC1A-E01F-1625-D95E-316C94BB5DA1}"/>
                </a:ext>
              </a:extLst>
            </p:cNvPr>
            <p:cNvSpPr/>
            <p:nvPr/>
          </p:nvSpPr>
          <p:spPr>
            <a:xfrm>
              <a:off x="8657936" y="5137689"/>
              <a:ext cx="430244" cy="32765"/>
            </a:xfrm>
            <a:custGeom>
              <a:avLst/>
              <a:gdLst>
                <a:gd name="connsiteX0" fmla="*/ 0 w 430244"/>
                <a:gd name="connsiteY0" fmla="*/ 0 h 32765"/>
                <a:gd name="connsiteX1" fmla="*/ 430244 w 430244"/>
                <a:gd name="connsiteY1" fmla="*/ 0 h 32765"/>
                <a:gd name="connsiteX2" fmla="*/ 430244 w 430244"/>
                <a:gd name="connsiteY2" fmla="*/ 32766 h 32765"/>
                <a:gd name="connsiteX3" fmla="*/ 0 w 430244"/>
                <a:gd name="connsiteY3" fmla="*/ 32766 h 32765"/>
              </a:gdLst>
              <a:ahLst/>
              <a:cxnLst>
                <a:cxn ang="0">
                  <a:pos x="connsiteX0" y="connsiteY0"/>
                </a:cxn>
                <a:cxn ang="0">
                  <a:pos x="connsiteX1" y="connsiteY1"/>
                </a:cxn>
                <a:cxn ang="0">
                  <a:pos x="connsiteX2" y="connsiteY2"/>
                </a:cxn>
                <a:cxn ang="0">
                  <a:pos x="connsiteX3" y="connsiteY3"/>
                </a:cxn>
              </a:cxnLst>
              <a:rect l="l" t="t" r="r" b="b"/>
              <a:pathLst>
                <a:path w="430244" h="32765">
                  <a:moveTo>
                    <a:pt x="0" y="0"/>
                  </a:moveTo>
                  <a:lnTo>
                    <a:pt x="430244" y="0"/>
                  </a:lnTo>
                  <a:lnTo>
                    <a:pt x="430244" y="32766"/>
                  </a:lnTo>
                  <a:lnTo>
                    <a:pt x="0" y="32766"/>
                  </a:ln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1" name="Freeform: Shape 590">
              <a:extLst>
                <a:ext uri="{FF2B5EF4-FFF2-40B4-BE49-F238E27FC236}">
                  <a16:creationId xmlns="" xmlns:a16="http://schemas.microsoft.com/office/drawing/2014/main" id="{37F873CA-6B42-1B9C-AD3F-C06A9415D4C3}"/>
                </a:ext>
              </a:extLst>
            </p:cNvPr>
            <p:cNvSpPr/>
            <p:nvPr/>
          </p:nvSpPr>
          <p:spPr>
            <a:xfrm>
              <a:off x="7993567" y="3764756"/>
              <a:ext cx="281148" cy="271819"/>
            </a:xfrm>
            <a:custGeom>
              <a:avLst/>
              <a:gdLst>
                <a:gd name="connsiteX0" fmla="*/ 256699 w 281148"/>
                <a:gd name="connsiteY0" fmla="*/ 0 h 271819"/>
                <a:gd name="connsiteX1" fmla="*/ 243554 w 281148"/>
                <a:gd name="connsiteY1" fmla="*/ 62103 h 271819"/>
                <a:gd name="connsiteX2" fmla="*/ 189452 w 281148"/>
                <a:gd name="connsiteY2" fmla="*/ 110395 h 271819"/>
                <a:gd name="connsiteX3" fmla="*/ 152686 w 281148"/>
                <a:gd name="connsiteY3" fmla="*/ 178879 h 271819"/>
                <a:gd name="connsiteX4" fmla="*/ 125349 w 281148"/>
                <a:gd name="connsiteY4" fmla="*/ 240030 h 271819"/>
                <a:gd name="connsiteX5" fmla="*/ 38767 w 281148"/>
                <a:gd name="connsiteY5" fmla="*/ 235744 h 271819"/>
                <a:gd name="connsiteX6" fmla="*/ 0 w 281148"/>
                <a:gd name="connsiteY6" fmla="*/ 212407 h 271819"/>
                <a:gd name="connsiteX7" fmla="*/ 59722 w 281148"/>
                <a:gd name="connsiteY7" fmla="*/ 262033 h 271819"/>
                <a:gd name="connsiteX8" fmla="*/ 146304 w 281148"/>
                <a:gd name="connsiteY8" fmla="*/ 266414 h 271819"/>
                <a:gd name="connsiteX9" fmla="*/ 173641 w 281148"/>
                <a:gd name="connsiteY9" fmla="*/ 205169 h 271819"/>
                <a:gd name="connsiteX10" fmla="*/ 210407 w 281148"/>
                <a:gd name="connsiteY10" fmla="*/ 136684 h 271819"/>
                <a:gd name="connsiteX11" fmla="*/ 264509 w 281148"/>
                <a:gd name="connsiteY11" fmla="*/ 88392 h 271819"/>
                <a:gd name="connsiteX12" fmla="*/ 256699 w 281148"/>
                <a:gd name="connsiteY12" fmla="*/ 0 h 27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48" h="271819">
                  <a:moveTo>
                    <a:pt x="256699" y="0"/>
                  </a:moveTo>
                  <a:cubicBezTo>
                    <a:pt x="263879" y="21554"/>
                    <a:pt x="258852" y="45306"/>
                    <a:pt x="243554" y="62103"/>
                  </a:cubicBezTo>
                  <a:cubicBezTo>
                    <a:pt x="228314" y="81153"/>
                    <a:pt x="207550" y="94393"/>
                    <a:pt x="189452" y="110395"/>
                  </a:cubicBezTo>
                  <a:cubicBezTo>
                    <a:pt x="168998" y="127769"/>
                    <a:pt x="155865" y="152231"/>
                    <a:pt x="152686" y="178879"/>
                  </a:cubicBezTo>
                  <a:cubicBezTo>
                    <a:pt x="149257" y="204311"/>
                    <a:pt x="151924" y="227457"/>
                    <a:pt x="125349" y="240030"/>
                  </a:cubicBezTo>
                  <a:cubicBezTo>
                    <a:pt x="102203" y="250984"/>
                    <a:pt x="61817" y="243364"/>
                    <a:pt x="38767" y="235744"/>
                  </a:cubicBezTo>
                  <a:cubicBezTo>
                    <a:pt x="24325" y="230827"/>
                    <a:pt x="11105" y="222869"/>
                    <a:pt x="0" y="212407"/>
                  </a:cubicBezTo>
                  <a:cubicBezTo>
                    <a:pt x="13200" y="235670"/>
                    <a:pt x="34436" y="253315"/>
                    <a:pt x="59722" y="262033"/>
                  </a:cubicBezTo>
                  <a:cubicBezTo>
                    <a:pt x="82772" y="269653"/>
                    <a:pt x="123254" y="277273"/>
                    <a:pt x="146304" y="266414"/>
                  </a:cubicBezTo>
                  <a:cubicBezTo>
                    <a:pt x="172879" y="253746"/>
                    <a:pt x="170212" y="230600"/>
                    <a:pt x="173641" y="205169"/>
                  </a:cubicBezTo>
                  <a:cubicBezTo>
                    <a:pt x="176866" y="178535"/>
                    <a:pt x="189990" y="154088"/>
                    <a:pt x="210407" y="136684"/>
                  </a:cubicBezTo>
                  <a:cubicBezTo>
                    <a:pt x="228600" y="120682"/>
                    <a:pt x="249364" y="107347"/>
                    <a:pt x="264509" y="88392"/>
                  </a:cubicBezTo>
                  <a:cubicBezTo>
                    <a:pt x="289846" y="56769"/>
                    <a:pt x="285464" y="20479"/>
                    <a:pt x="256699" y="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2" name="Freeform: Shape 591">
              <a:extLst>
                <a:ext uri="{FF2B5EF4-FFF2-40B4-BE49-F238E27FC236}">
                  <a16:creationId xmlns="" xmlns:a16="http://schemas.microsoft.com/office/drawing/2014/main" id="{675D795B-3038-1DE5-7BD2-9B7FFBD67F73}"/>
                </a:ext>
              </a:extLst>
            </p:cNvPr>
            <p:cNvSpPr/>
            <p:nvPr/>
          </p:nvSpPr>
          <p:spPr>
            <a:xfrm>
              <a:off x="7981090" y="3749395"/>
              <a:ext cx="272395" cy="260865"/>
            </a:xfrm>
            <a:custGeom>
              <a:avLst/>
              <a:gdLst>
                <a:gd name="connsiteX0" fmla="*/ 137827 w 272395"/>
                <a:gd name="connsiteY0" fmla="*/ 255390 h 260865"/>
                <a:gd name="connsiteX1" fmla="*/ 165163 w 272395"/>
                <a:gd name="connsiteY1" fmla="*/ 194240 h 260865"/>
                <a:gd name="connsiteX2" fmla="*/ 201930 w 272395"/>
                <a:gd name="connsiteY2" fmla="*/ 125755 h 260865"/>
                <a:gd name="connsiteX3" fmla="*/ 256032 w 272395"/>
                <a:gd name="connsiteY3" fmla="*/ 77463 h 260865"/>
                <a:gd name="connsiteX4" fmla="*/ 269177 w 272395"/>
                <a:gd name="connsiteY4" fmla="*/ 15360 h 260865"/>
                <a:gd name="connsiteX5" fmla="*/ 249365 w 272395"/>
                <a:gd name="connsiteY5" fmla="*/ 5264 h 260865"/>
                <a:gd name="connsiteX6" fmla="*/ 161735 w 272395"/>
                <a:gd name="connsiteY6" fmla="*/ 51460 h 260865"/>
                <a:gd name="connsiteX7" fmla="*/ 88868 w 272395"/>
                <a:gd name="connsiteY7" fmla="*/ 93942 h 260865"/>
                <a:gd name="connsiteX8" fmla="*/ 2286 w 272395"/>
                <a:gd name="connsiteY8" fmla="*/ 163665 h 260865"/>
                <a:gd name="connsiteX9" fmla="*/ 0 w 272395"/>
                <a:gd name="connsiteY9" fmla="*/ 182143 h 260865"/>
                <a:gd name="connsiteX10" fmla="*/ 12478 w 272395"/>
                <a:gd name="connsiteY10" fmla="*/ 227768 h 260865"/>
                <a:gd name="connsiteX11" fmla="*/ 51245 w 272395"/>
                <a:gd name="connsiteY11" fmla="*/ 251104 h 260865"/>
                <a:gd name="connsiteX12" fmla="*/ 137827 w 272395"/>
                <a:gd name="connsiteY12" fmla="*/ 255390 h 26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95" h="260865">
                  <a:moveTo>
                    <a:pt x="137827" y="255390"/>
                  </a:moveTo>
                  <a:cubicBezTo>
                    <a:pt x="164402" y="242817"/>
                    <a:pt x="161735" y="219672"/>
                    <a:pt x="165163" y="194240"/>
                  </a:cubicBezTo>
                  <a:cubicBezTo>
                    <a:pt x="168343" y="167591"/>
                    <a:pt x="181476" y="143129"/>
                    <a:pt x="201930" y="125755"/>
                  </a:cubicBezTo>
                  <a:cubicBezTo>
                    <a:pt x="220028" y="109753"/>
                    <a:pt x="240792" y="96323"/>
                    <a:pt x="256032" y="77463"/>
                  </a:cubicBezTo>
                  <a:cubicBezTo>
                    <a:pt x="271329" y="60666"/>
                    <a:pt x="276357" y="36914"/>
                    <a:pt x="269177" y="15360"/>
                  </a:cubicBezTo>
                  <a:cubicBezTo>
                    <a:pt x="263060" y="11114"/>
                    <a:pt x="256395" y="7717"/>
                    <a:pt x="249365" y="5264"/>
                  </a:cubicBezTo>
                  <a:cubicBezTo>
                    <a:pt x="197263" y="-12739"/>
                    <a:pt x="187452" y="18599"/>
                    <a:pt x="161735" y="51460"/>
                  </a:cubicBezTo>
                  <a:cubicBezTo>
                    <a:pt x="142685" y="75463"/>
                    <a:pt x="116681" y="84131"/>
                    <a:pt x="88868" y="93942"/>
                  </a:cubicBezTo>
                  <a:cubicBezTo>
                    <a:pt x="52578" y="106705"/>
                    <a:pt x="12668" y="122040"/>
                    <a:pt x="2286" y="163665"/>
                  </a:cubicBezTo>
                  <a:cubicBezTo>
                    <a:pt x="782" y="169709"/>
                    <a:pt x="14" y="175914"/>
                    <a:pt x="0" y="182143"/>
                  </a:cubicBezTo>
                  <a:cubicBezTo>
                    <a:pt x="40" y="198189"/>
                    <a:pt x="4347" y="213935"/>
                    <a:pt x="12478" y="227768"/>
                  </a:cubicBezTo>
                  <a:cubicBezTo>
                    <a:pt x="23583" y="238229"/>
                    <a:pt x="36802" y="246187"/>
                    <a:pt x="51245" y="251104"/>
                  </a:cubicBezTo>
                  <a:cubicBezTo>
                    <a:pt x="74295" y="258724"/>
                    <a:pt x="114681" y="266344"/>
                    <a:pt x="137827" y="255390"/>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3" name="Freeform: Shape 592">
              <a:extLst>
                <a:ext uri="{FF2B5EF4-FFF2-40B4-BE49-F238E27FC236}">
                  <a16:creationId xmlns="" xmlns:a16="http://schemas.microsoft.com/office/drawing/2014/main" id="{90AD371B-8075-CD0F-B3F9-3BCF02ADE335}"/>
                </a:ext>
              </a:extLst>
            </p:cNvPr>
            <p:cNvSpPr/>
            <p:nvPr/>
          </p:nvSpPr>
          <p:spPr>
            <a:xfrm>
              <a:off x="8002805" y="3756343"/>
              <a:ext cx="222601" cy="206056"/>
            </a:xfrm>
            <a:custGeom>
              <a:avLst/>
              <a:gdLst>
                <a:gd name="connsiteX0" fmla="*/ 7050 w 222601"/>
                <a:gd name="connsiteY0" fmla="*/ 206056 h 206056"/>
                <a:gd name="connsiteX1" fmla="*/ 97 w 222601"/>
                <a:gd name="connsiteY1" fmla="*/ 164528 h 206056"/>
                <a:gd name="connsiteX2" fmla="*/ 49532 w 222601"/>
                <a:gd name="connsiteY2" fmla="*/ 103472 h 206056"/>
                <a:gd name="connsiteX3" fmla="*/ 89918 w 222601"/>
                <a:gd name="connsiteY3" fmla="*/ 91852 h 206056"/>
                <a:gd name="connsiteX4" fmla="*/ 156593 w 222601"/>
                <a:gd name="connsiteY4" fmla="*/ 42798 h 206056"/>
                <a:gd name="connsiteX5" fmla="*/ 182691 w 222601"/>
                <a:gd name="connsiteY5" fmla="*/ 9556 h 206056"/>
                <a:gd name="connsiteX6" fmla="*/ 201741 w 222601"/>
                <a:gd name="connsiteY6" fmla="*/ 31 h 206056"/>
                <a:gd name="connsiteX7" fmla="*/ 222601 w 222601"/>
                <a:gd name="connsiteY7" fmla="*/ 3364 h 206056"/>
                <a:gd name="connsiteX8" fmla="*/ 201837 w 222601"/>
                <a:gd name="connsiteY8" fmla="*/ 793 h 206056"/>
                <a:gd name="connsiteX9" fmla="*/ 183930 w 222601"/>
                <a:gd name="connsiteY9" fmla="*/ 10318 h 206056"/>
                <a:gd name="connsiteX10" fmla="*/ 158308 w 222601"/>
                <a:gd name="connsiteY10" fmla="*/ 43750 h 206056"/>
                <a:gd name="connsiteX11" fmla="*/ 90871 w 222601"/>
                <a:gd name="connsiteY11" fmla="*/ 94233 h 206056"/>
                <a:gd name="connsiteX12" fmla="*/ 50104 w 222601"/>
                <a:gd name="connsiteY12" fmla="*/ 105567 h 206056"/>
                <a:gd name="connsiteX13" fmla="*/ 14385 w 222601"/>
                <a:gd name="connsiteY13" fmla="*/ 125379 h 206056"/>
                <a:gd name="connsiteX14" fmla="*/ 1336 w 222601"/>
                <a:gd name="connsiteY14" fmla="*/ 164241 h 206056"/>
                <a:gd name="connsiteX15" fmla="*/ 7051 w 222601"/>
                <a:gd name="connsiteY15" fmla="*/ 206056 h 20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601" h="206056">
                  <a:moveTo>
                    <a:pt x="7050" y="206056"/>
                  </a:moveTo>
                  <a:cubicBezTo>
                    <a:pt x="2264" y="192742"/>
                    <a:pt x="-91" y="178675"/>
                    <a:pt x="97" y="164528"/>
                  </a:cubicBezTo>
                  <a:cubicBezTo>
                    <a:pt x="-1626" y="134476"/>
                    <a:pt x="19779" y="108039"/>
                    <a:pt x="49532" y="103472"/>
                  </a:cubicBezTo>
                  <a:cubicBezTo>
                    <a:pt x="63228" y="100464"/>
                    <a:pt x="76718" y="96583"/>
                    <a:pt x="89918" y="91852"/>
                  </a:cubicBezTo>
                  <a:cubicBezTo>
                    <a:pt x="115858" y="81267"/>
                    <a:pt x="138767" y="64413"/>
                    <a:pt x="156593" y="42798"/>
                  </a:cubicBezTo>
                  <a:cubicBezTo>
                    <a:pt x="166118" y="32320"/>
                    <a:pt x="172881" y="20033"/>
                    <a:pt x="182691" y="9556"/>
                  </a:cubicBezTo>
                  <a:cubicBezTo>
                    <a:pt x="187679" y="4179"/>
                    <a:pt x="194448" y="795"/>
                    <a:pt x="201741" y="31"/>
                  </a:cubicBezTo>
                  <a:cubicBezTo>
                    <a:pt x="208844" y="-205"/>
                    <a:pt x="215926" y="926"/>
                    <a:pt x="222601" y="3364"/>
                  </a:cubicBezTo>
                  <a:cubicBezTo>
                    <a:pt x="215907" y="1190"/>
                    <a:pt x="208859" y="317"/>
                    <a:pt x="201837" y="793"/>
                  </a:cubicBezTo>
                  <a:cubicBezTo>
                    <a:pt x="194904" y="1671"/>
                    <a:pt x="188533" y="5060"/>
                    <a:pt x="183930" y="10318"/>
                  </a:cubicBezTo>
                  <a:cubicBezTo>
                    <a:pt x="174405" y="20509"/>
                    <a:pt x="167642" y="33082"/>
                    <a:pt x="158308" y="43750"/>
                  </a:cubicBezTo>
                  <a:cubicBezTo>
                    <a:pt x="140377" y="65924"/>
                    <a:pt x="117198" y="83276"/>
                    <a:pt x="90871" y="94233"/>
                  </a:cubicBezTo>
                  <a:cubicBezTo>
                    <a:pt x="77539" y="98884"/>
                    <a:pt x="63922" y="102670"/>
                    <a:pt x="50104" y="105567"/>
                  </a:cubicBezTo>
                  <a:cubicBezTo>
                    <a:pt x="36395" y="108210"/>
                    <a:pt x="23885" y="115149"/>
                    <a:pt x="14385" y="125379"/>
                  </a:cubicBezTo>
                  <a:cubicBezTo>
                    <a:pt x="6102" y="136662"/>
                    <a:pt x="1541" y="150246"/>
                    <a:pt x="1336" y="164241"/>
                  </a:cubicBezTo>
                  <a:cubicBezTo>
                    <a:pt x="768" y="178407"/>
                    <a:pt x="2702" y="192562"/>
                    <a:pt x="7051" y="206056"/>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4" name="Freeform: Shape 593">
              <a:extLst>
                <a:ext uri="{FF2B5EF4-FFF2-40B4-BE49-F238E27FC236}">
                  <a16:creationId xmlns="" xmlns:a16="http://schemas.microsoft.com/office/drawing/2014/main" id="{833730A8-7475-F095-8B52-CABDF7280B6E}"/>
                </a:ext>
              </a:extLst>
            </p:cNvPr>
            <p:cNvSpPr/>
            <p:nvPr/>
          </p:nvSpPr>
          <p:spPr>
            <a:xfrm>
              <a:off x="8089189" y="3937735"/>
              <a:ext cx="24043" cy="13937"/>
            </a:xfrm>
            <a:custGeom>
              <a:avLst/>
              <a:gdLst>
                <a:gd name="connsiteX0" fmla="*/ 23918 w 24043"/>
                <a:gd name="connsiteY0" fmla="*/ 947 h 13937"/>
                <a:gd name="connsiteX1" fmla="*/ 13630 w 24043"/>
                <a:gd name="connsiteY1" fmla="*/ 10472 h 13937"/>
                <a:gd name="connsiteX2" fmla="*/ 105 w 24043"/>
                <a:gd name="connsiteY2" fmla="*/ 12948 h 13937"/>
                <a:gd name="connsiteX3" fmla="*/ 10297 w 24043"/>
                <a:gd name="connsiteY3" fmla="*/ 3423 h 13937"/>
                <a:gd name="connsiteX4" fmla="*/ 23918 w 24043"/>
                <a:gd name="connsiteY4" fmla="*/ 947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 h="13937">
                  <a:moveTo>
                    <a:pt x="23918" y="947"/>
                  </a:moveTo>
                  <a:cubicBezTo>
                    <a:pt x="24870" y="2852"/>
                    <a:pt x="20298" y="6948"/>
                    <a:pt x="13630" y="10472"/>
                  </a:cubicBezTo>
                  <a:cubicBezTo>
                    <a:pt x="6963" y="13996"/>
                    <a:pt x="962" y="14853"/>
                    <a:pt x="105" y="12948"/>
                  </a:cubicBezTo>
                  <a:cubicBezTo>
                    <a:pt x="-752" y="11044"/>
                    <a:pt x="3724" y="6948"/>
                    <a:pt x="10297" y="3423"/>
                  </a:cubicBezTo>
                  <a:cubicBezTo>
                    <a:pt x="16869" y="-101"/>
                    <a:pt x="23060" y="-863"/>
                    <a:pt x="23918" y="947"/>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5" name="Freeform: Shape 594">
              <a:extLst>
                <a:ext uri="{FF2B5EF4-FFF2-40B4-BE49-F238E27FC236}">
                  <a16:creationId xmlns="" xmlns:a16="http://schemas.microsoft.com/office/drawing/2014/main" id="{6718B69B-B53C-60EE-187A-B706406659EF}"/>
                </a:ext>
              </a:extLst>
            </p:cNvPr>
            <p:cNvSpPr/>
            <p:nvPr/>
          </p:nvSpPr>
          <p:spPr>
            <a:xfrm>
              <a:off x="8130876" y="3854623"/>
              <a:ext cx="25801" cy="10098"/>
            </a:xfrm>
            <a:custGeom>
              <a:avLst/>
              <a:gdLst>
                <a:gd name="connsiteX0" fmla="*/ 42 w 25801"/>
                <a:gd name="connsiteY0" fmla="*/ 1572 h 10098"/>
                <a:gd name="connsiteX1" fmla="*/ 13853 w 25801"/>
                <a:gd name="connsiteY1" fmla="*/ 1572 h 10098"/>
                <a:gd name="connsiteX2" fmla="*/ 25759 w 25801"/>
                <a:gd name="connsiteY2" fmla="*/ 8526 h 10098"/>
                <a:gd name="connsiteX3" fmla="*/ 11948 w 25801"/>
                <a:gd name="connsiteY3" fmla="*/ 8526 h 10098"/>
                <a:gd name="connsiteX4" fmla="*/ 42 w 25801"/>
                <a:gd name="connsiteY4" fmla="*/ 1572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1" h="10098">
                  <a:moveTo>
                    <a:pt x="42" y="1572"/>
                  </a:moveTo>
                  <a:cubicBezTo>
                    <a:pt x="518" y="-428"/>
                    <a:pt x="6709" y="-618"/>
                    <a:pt x="13853" y="1572"/>
                  </a:cubicBezTo>
                  <a:cubicBezTo>
                    <a:pt x="20997" y="3763"/>
                    <a:pt x="26331" y="6525"/>
                    <a:pt x="25759" y="8526"/>
                  </a:cubicBezTo>
                  <a:cubicBezTo>
                    <a:pt x="25188" y="10526"/>
                    <a:pt x="19092" y="10716"/>
                    <a:pt x="11948" y="8526"/>
                  </a:cubicBezTo>
                  <a:cubicBezTo>
                    <a:pt x="4804" y="6335"/>
                    <a:pt x="-530" y="3573"/>
                    <a:pt x="42" y="1572"/>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6" name="Freeform: Shape 595">
              <a:extLst>
                <a:ext uri="{FF2B5EF4-FFF2-40B4-BE49-F238E27FC236}">
                  <a16:creationId xmlns="" xmlns:a16="http://schemas.microsoft.com/office/drawing/2014/main" id="{112A674A-4720-09DE-F23A-57630AC97E8F}"/>
                </a:ext>
              </a:extLst>
            </p:cNvPr>
            <p:cNvSpPr/>
            <p:nvPr/>
          </p:nvSpPr>
          <p:spPr>
            <a:xfrm>
              <a:off x="8029244" y="3971305"/>
              <a:ext cx="25801" cy="10098"/>
            </a:xfrm>
            <a:custGeom>
              <a:avLst/>
              <a:gdLst>
                <a:gd name="connsiteX0" fmla="*/ 42 w 25801"/>
                <a:gd name="connsiteY0" fmla="*/ 1572 h 10098"/>
                <a:gd name="connsiteX1" fmla="*/ 13853 w 25801"/>
                <a:gd name="connsiteY1" fmla="*/ 1572 h 10098"/>
                <a:gd name="connsiteX2" fmla="*/ 25760 w 25801"/>
                <a:gd name="connsiteY2" fmla="*/ 8526 h 10098"/>
                <a:gd name="connsiteX3" fmla="*/ 11948 w 25801"/>
                <a:gd name="connsiteY3" fmla="*/ 8526 h 10098"/>
                <a:gd name="connsiteX4" fmla="*/ 42 w 25801"/>
                <a:gd name="connsiteY4" fmla="*/ 1572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1" h="10098">
                  <a:moveTo>
                    <a:pt x="42" y="1572"/>
                  </a:moveTo>
                  <a:cubicBezTo>
                    <a:pt x="518" y="-428"/>
                    <a:pt x="6710" y="-618"/>
                    <a:pt x="13853" y="1572"/>
                  </a:cubicBezTo>
                  <a:cubicBezTo>
                    <a:pt x="20997" y="3763"/>
                    <a:pt x="26331" y="6525"/>
                    <a:pt x="25760" y="8526"/>
                  </a:cubicBezTo>
                  <a:cubicBezTo>
                    <a:pt x="25188" y="10526"/>
                    <a:pt x="19092" y="10716"/>
                    <a:pt x="11948" y="8526"/>
                  </a:cubicBezTo>
                  <a:cubicBezTo>
                    <a:pt x="4804" y="6335"/>
                    <a:pt x="-530" y="3573"/>
                    <a:pt x="42" y="1572"/>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7" name="Freeform: Shape 596">
              <a:extLst>
                <a:ext uri="{FF2B5EF4-FFF2-40B4-BE49-F238E27FC236}">
                  <a16:creationId xmlns="" xmlns:a16="http://schemas.microsoft.com/office/drawing/2014/main" id="{7FCE5425-7ABD-E345-AABF-4FE22D33E7D4}"/>
                </a:ext>
              </a:extLst>
            </p:cNvPr>
            <p:cNvSpPr/>
            <p:nvPr/>
          </p:nvSpPr>
          <p:spPr>
            <a:xfrm>
              <a:off x="8050132" y="3877788"/>
              <a:ext cx="9540" cy="25871"/>
            </a:xfrm>
            <a:custGeom>
              <a:avLst/>
              <a:gdLst>
                <a:gd name="connsiteX0" fmla="*/ 8110 w 9540"/>
                <a:gd name="connsiteY0" fmla="*/ 25842 h 25871"/>
                <a:gd name="connsiteX1" fmla="*/ 1252 w 9540"/>
                <a:gd name="connsiteY1" fmla="*/ 13841 h 25871"/>
                <a:gd name="connsiteX2" fmla="*/ 1252 w 9540"/>
                <a:gd name="connsiteY2" fmla="*/ 30 h 25871"/>
                <a:gd name="connsiteX3" fmla="*/ 8110 w 9540"/>
                <a:gd name="connsiteY3" fmla="*/ 12031 h 25871"/>
                <a:gd name="connsiteX4" fmla="*/ 8110 w 9540"/>
                <a:gd name="connsiteY4" fmla="*/ 25842 h 25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25871">
                  <a:moveTo>
                    <a:pt x="8110" y="25842"/>
                  </a:moveTo>
                  <a:cubicBezTo>
                    <a:pt x="6110" y="26319"/>
                    <a:pt x="3062" y="20985"/>
                    <a:pt x="1252" y="13841"/>
                  </a:cubicBezTo>
                  <a:cubicBezTo>
                    <a:pt x="-557" y="6697"/>
                    <a:pt x="-272" y="506"/>
                    <a:pt x="1252" y="30"/>
                  </a:cubicBezTo>
                  <a:cubicBezTo>
                    <a:pt x="2777" y="-447"/>
                    <a:pt x="6301" y="4887"/>
                    <a:pt x="8110" y="12031"/>
                  </a:cubicBezTo>
                  <a:cubicBezTo>
                    <a:pt x="9920" y="19175"/>
                    <a:pt x="10111" y="25366"/>
                    <a:pt x="8110" y="25842"/>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8" name="Freeform: Shape 597">
              <a:extLst>
                <a:ext uri="{FF2B5EF4-FFF2-40B4-BE49-F238E27FC236}">
                  <a16:creationId xmlns="" xmlns:a16="http://schemas.microsoft.com/office/drawing/2014/main" id="{935C275A-F49D-C550-D713-805A9B662E61}"/>
                </a:ext>
              </a:extLst>
            </p:cNvPr>
            <p:cNvSpPr/>
            <p:nvPr/>
          </p:nvSpPr>
          <p:spPr>
            <a:xfrm>
              <a:off x="8193771" y="3777967"/>
              <a:ext cx="22213" cy="16439"/>
            </a:xfrm>
            <a:custGeom>
              <a:avLst/>
              <a:gdLst>
                <a:gd name="connsiteX0" fmla="*/ 22014 w 22213"/>
                <a:gd name="connsiteY0" fmla="*/ 600 h 16439"/>
                <a:gd name="connsiteX1" fmla="*/ 13251 w 22213"/>
                <a:gd name="connsiteY1" fmla="*/ 11268 h 16439"/>
                <a:gd name="connsiteX2" fmla="*/ 202 w 22213"/>
                <a:gd name="connsiteY2" fmla="*/ 15840 h 16439"/>
                <a:gd name="connsiteX3" fmla="*/ 8965 w 22213"/>
                <a:gd name="connsiteY3" fmla="*/ 5172 h 16439"/>
                <a:gd name="connsiteX4" fmla="*/ 22014 w 22213"/>
                <a:gd name="connsiteY4" fmla="*/ 600 h 1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3" h="16439">
                  <a:moveTo>
                    <a:pt x="22014" y="600"/>
                  </a:moveTo>
                  <a:cubicBezTo>
                    <a:pt x="23157" y="2314"/>
                    <a:pt x="19252" y="7077"/>
                    <a:pt x="13251" y="11268"/>
                  </a:cubicBezTo>
                  <a:cubicBezTo>
                    <a:pt x="7251" y="15459"/>
                    <a:pt x="1345" y="17554"/>
                    <a:pt x="202" y="15840"/>
                  </a:cubicBezTo>
                  <a:cubicBezTo>
                    <a:pt x="-941" y="14125"/>
                    <a:pt x="2869" y="9363"/>
                    <a:pt x="8965" y="5172"/>
                  </a:cubicBezTo>
                  <a:cubicBezTo>
                    <a:pt x="15061" y="981"/>
                    <a:pt x="20395" y="-1115"/>
                    <a:pt x="22014" y="60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599" name="Freeform: Shape 598">
              <a:extLst>
                <a:ext uri="{FF2B5EF4-FFF2-40B4-BE49-F238E27FC236}">
                  <a16:creationId xmlns="" xmlns:a16="http://schemas.microsoft.com/office/drawing/2014/main" id="{A7BE2780-8917-F920-FCF8-D16B414BE42E}"/>
                </a:ext>
              </a:extLst>
            </p:cNvPr>
            <p:cNvSpPr/>
            <p:nvPr/>
          </p:nvSpPr>
          <p:spPr>
            <a:xfrm>
              <a:off x="8102820" y="3884866"/>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0" name="Freeform: Shape 599">
              <a:extLst>
                <a:ext uri="{FF2B5EF4-FFF2-40B4-BE49-F238E27FC236}">
                  <a16:creationId xmlns="" xmlns:a16="http://schemas.microsoft.com/office/drawing/2014/main" id="{179B36C8-1392-87FB-19D2-839B0EACA088}"/>
                </a:ext>
              </a:extLst>
            </p:cNvPr>
            <p:cNvSpPr/>
            <p:nvPr/>
          </p:nvSpPr>
          <p:spPr>
            <a:xfrm>
              <a:off x="8102820" y="3975639"/>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1" name="Freeform: Shape 600">
              <a:extLst>
                <a:ext uri="{FF2B5EF4-FFF2-40B4-BE49-F238E27FC236}">
                  <a16:creationId xmlns="" xmlns:a16="http://schemas.microsoft.com/office/drawing/2014/main" id="{F2BCB53A-5C59-A0DE-0D16-3869887B0B27}"/>
                </a:ext>
              </a:extLst>
            </p:cNvPr>
            <p:cNvSpPr/>
            <p:nvPr/>
          </p:nvSpPr>
          <p:spPr>
            <a:xfrm>
              <a:off x="8028129" y="3922395"/>
              <a:ext cx="11062" cy="11715"/>
            </a:xfrm>
            <a:custGeom>
              <a:avLst/>
              <a:gdLst>
                <a:gd name="connsiteX0" fmla="*/ 11063 w 11062"/>
                <a:gd name="connsiteY0" fmla="*/ 5905 h 11715"/>
                <a:gd name="connsiteX1" fmla="*/ 5158 w 11062"/>
                <a:gd name="connsiteY1" fmla="*/ 11716 h 11715"/>
                <a:gd name="connsiteX2" fmla="*/ 48 w 11062"/>
                <a:gd name="connsiteY2" fmla="*/ 5109 h 11715"/>
                <a:gd name="connsiteX3" fmla="*/ 5158 w 11062"/>
                <a:gd name="connsiteY3" fmla="*/ 0 h 11715"/>
                <a:gd name="connsiteX4" fmla="*/ 11063 w 11062"/>
                <a:gd name="connsiteY4" fmla="*/ 5905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 h="11715">
                  <a:moveTo>
                    <a:pt x="11063" y="5905"/>
                  </a:moveTo>
                  <a:cubicBezTo>
                    <a:pt x="11011" y="9130"/>
                    <a:pt x="8382" y="11716"/>
                    <a:pt x="5158" y="11716"/>
                  </a:cubicBezTo>
                  <a:cubicBezTo>
                    <a:pt x="1922" y="11302"/>
                    <a:pt x="-365" y="8345"/>
                    <a:pt x="48" y="5109"/>
                  </a:cubicBezTo>
                  <a:cubicBezTo>
                    <a:pt x="389" y="2441"/>
                    <a:pt x="2490" y="341"/>
                    <a:pt x="5158" y="0"/>
                  </a:cubicBezTo>
                  <a:cubicBezTo>
                    <a:pt x="8419" y="0"/>
                    <a:pt x="11063" y="2644"/>
                    <a:pt x="11063" y="5905"/>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2" name="Freeform: Shape 601">
              <a:extLst>
                <a:ext uri="{FF2B5EF4-FFF2-40B4-BE49-F238E27FC236}">
                  <a16:creationId xmlns="" xmlns:a16="http://schemas.microsoft.com/office/drawing/2014/main" id="{205276CA-C531-5AAE-5EFB-BBEEF2FBCDB0}"/>
                </a:ext>
              </a:extLst>
            </p:cNvPr>
            <p:cNvSpPr/>
            <p:nvPr/>
          </p:nvSpPr>
          <p:spPr>
            <a:xfrm>
              <a:off x="8215119" y="3807237"/>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2" y="11620"/>
                    <a:pt x="0" y="9019"/>
                    <a:pt x="0" y="5810"/>
                  </a:cubicBezTo>
                  <a:cubicBezTo>
                    <a:pt x="0" y="2602"/>
                    <a:pt x="2602" y="0"/>
                    <a:pt x="5810" y="0"/>
                  </a:cubicBezTo>
                  <a:cubicBezTo>
                    <a:pt x="9019" y="0"/>
                    <a:pt x="11621" y="2602"/>
                    <a:pt x="11621" y="581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3" name="Freeform: Shape 602">
              <a:extLst>
                <a:ext uri="{FF2B5EF4-FFF2-40B4-BE49-F238E27FC236}">
                  <a16:creationId xmlns="" xmlns:a16="http://schemas.microsoft.com/office/drawing/2014/main" id="{84CD0E7F-35BC-69E7-9020-36D9DE934070}"/>
                </a:ext>
              </a:extLst>
            </p:cNvPr>
            <p:cNvSpPr/>
            <p:nvPr/>
          </p:nvSpPr>
          <p:spPr>
            <a:xfrm>
              <a:off x="8166732" y="3818952"/>
              <a:ext cx="11716" cy="11716"/>
            </a:xfrm>
            <a:custGeom>
              <a:avLst/>
              <a:gdLst>
                <a:gd name="connsiteX0" fmla="*/ 11716 w 11716"/>
                <a:gd name="connsiteY0" fmla="*/ 5811 h 11716"/>
                <a:gd name="connsiteX1" fmla="*/ 6001 w 11716"/>
                <a:gd name="connsiteY1" fmla="*/ 11716 h 11716"/>
                <a:gd name="connsiteX2" fmla="*/ 5905 w 11716"/>
                <a:gd name="connsiteY2" fmla="*/ 11716 h 11716"/>
                <a:gd name="connsiteX3" fmla="*/ 0 w 11716"/>
                <a:gd name="connsiteY3" fmla="*/ 5811 h 11716"/>
                <a:gd name="connsiteX4" fmla="*/ 5810 w 11716"/>
                <a:gd name="connsiteY4" fmla="*/ 0 h 11716"/>
                <a:gd name="connsiteX5" fmla="*/ 5905 w 11716"/>
                <a:gd name="connsiteY5" fmla="*/ 1 h 11716"/>
                <a:gd name="connsiteX6" fmla="*/ 11716 w 11716"/>
                <a:gd name="connsiteY6" fmla="*/ 5811 h 1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6" h="11716">
                  <a:moveTo>
                    <a:pt x="11716" y="5811"/>
                  </a:moveTo>
                  <a:cubicBezTo>
                    <a:pt x="11768" y="9020"/>
                    <a:pt x="9210" y="11663"/>
                    <a:pt x="6001" y="11716"/>
                  </a:cubicBezTo>
                  <a:cubicBezTo>
                    <a:pt x="5969" y="11716"/>
                    <a:pt x="5937" y="11716"/>
                    <a:pt x="5905" y="11716"/>
                  </a:cubicBezTo>
                  <a:cubicBezTo>
                    <a:pt x="2644" y="11716"/>
                    <a:pt x="0" y="9072"/>
                    <a:pt x="0" y="5811"/>
                  </a:cubicBezTo>
                  <a:cubicBezTo>
                    <a:pt x="0" y="2602"/>
                    <a:pt x="2600" y="0"/>
                    <a:pt x="5810" y="0"/>
                  </a:cubicBezTo>
                  <a:cubicBezTo>
                    <a:pt x="5842" y="0"/>
                    <a:pt x="5873" y="0"/>
                    <a:pt x="5905" y="1"/>
                  </a:cubicBezTo>
                  <a:cubicBezTo>
                    <a:pt x="9114" y="1"/>
                    <a:pt x="11716" y="2602"/>
                    <a:pt x="11716" y="5811"/>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4" name="Freeform: Shape 603">
              <a:extLst>
                <a:ext uri="{FF2B5EF4-FFF2-40B4-BE49-F238E27FC236}">
                  <a16:creationId xmlns="" xmlns:a16="http://schemas.microsoft.com/office/drawing/2014/main" id="{79281E56-D27C-95D5-1654-57F1EEA0CECC}"/>
                </a:ext>
              </a:extLst>
            </p:cNvPr>
            <p:cNvSpPr/>
            <p:nvPr/>
          </p:nvSpPr>
          <p:spPr>
            <a:xfrm>
              <a:off x="8176067" y="3855330"/>
              <a:ext cx="4669" cy="4582"/>
            </a:xfrm>
            <a:custGeom>
              <a:avLst/>
              <a:gdLst>
                <a:gd name="connsiteX0" fmla="*/ 4667 w 4669"/>
                <a:gd name="connsiteY0" fmla="*/ 2295 h 4582"/>
                <a:gd name="connsiteX1" fmla="*/ 2381 w 4669"/>
                <a:gd name="connsiteY1" fmla="*/ 4581 h 4582"/>
                <a:gd name="connsiteX2" fmla="*/ 2 w 4669"/>
                <a:gd name="connsiteY2" fmla="*/ 2392 h 4582"/>
                <a:gd name="connsiteX3" fmla="*/ 0 w 4669"/>
                <a:gd name="connsiteY3" fmla="*/ 2295 h 4582"/>
                <a:gd name="connsiteX4" fmla="*/ 2286 w 4669"/>
                <a:gd name="connsiteY4" fmla="*/ 9 h 4582"/>
                <a:gd name="connsiteX5" fmla="*/ 4661 w 4669"/>
                <a:gd name="connsiteY5" fmla="*/ 1998 h 4582"/>
                <a:gd name="connsiteX6" fmla="*/ 4667 w 4669"/>
                <a:gd name="connsiteY6" fmla="*/ 2295 h 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9" h="4582">
                  <a:moveTo>
                    <a:pt x="4667" y="2295"/>
                  </a:moveTo>
                  <a:cubicBezTo>
                    <a:pt x="4667" y="3557"/>
                    <a:pt x="3644" y="4581"/>
                    <a:pt x="2381" y="4581"/>
                  </a:cubicBezTo>
                  <a:cubicBezTo>
                    <a:pt x="1120" y="4633"/>
                    <a:pt x="55" y="3654"/>
                    <a:pt x="2" y="2392"/>
                  </a:cubicBezTo>
                  <a:cubicBezTo>
                    <a:pt x="1" y="2360"/>
                    <a:pt x="0" y="2327"/>
                    <a:pt x="0" y="2295"/>
                  </a:cubicBezTo>
                  <a:cubicBezTo>
                    <a:pt x="0" y="1032"/>
                    <a:pt x="1023" y="9"/>
                    <a:pt x="2286" y="9"/>
                  </a:cubicBezTo>
                  <a:cubicBezTo>
                    <a:pt x="3491" y="-98"/>
                    <a:pt x="4555" y="793"/>
                    <a:pt x="4661" y="1998"/>
                  </a:cubicBezTo>
                  <a:cubicBezTo>
                    <a:pt x="4670" y="2097"/>
                    <a:pt x="4672" y="2196"/>
                    <a:pt x="4667" y="2295"/>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5" name="Freeform: Shape 604">
              <a:extLst>
                <a:ext uri="{FF2B5EF4-FFF2-40B4-BE49-F238E27FC236}">
                  <a16:creationId xmlns="" xmlns:a16="http://schemas.microsoft.com/office/drawing/2014/main" id="{69B00BB2-271D-6F9D-85FE-9899662DA43C}"/>
                </a:ext>
              </a:extLst>
            </p:cNvPr>
            <p:cNvSpPr/>
            <p:nvPr/>
          </p:nvSpPr>
          <p:spPr>
            <a:xfrm>
              <a:off x="8071578" y="3920108"/>
              <a:ext cx="4571" cy="4571"/>
            </a:xfrm>
            <a:custGeom>
              <a:avLst/>
              <a:gdLst>
                <a:gd name="connsiteX0" fmla="*/ 4572 w 4571"/>
                <a:gd name="connsiteY0" fmla="*/ 2286 h 4571"/>
                <a:gd name="connsiteX1" fmla="*/ 2286 w 4571"/>
                <a:gd name="connsiteY1" fmla="*/ 4572 h 4571"/>
                <a:gd name="connsiteX2" fmla="*/ 0 w 4571"/>
                <a:gd name="connsiteY2" fmla="*/ 2286 h 4571"/>
                <a:gd name="connsiteX3" fmla="*/ 2286 w 4571"/>
                <a:gd name="connsiteY3" fmla="*/ 0 h 4571"/>
                <a:gd name="connsiteX4" fmla="*/ 4572 w 4571"/>
                <a:gd name="connsiteY4" fmla="*/ 2286 h 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4571">
                  <a:moveTo>
                    <a:pt x="4572" y="2286"/>
                  </a:moveTo>
                  <a:cubicBezTo>
                    <a:pt x="4572" y="3548"/>
                    <a:pt x="3548" y="4572"/>
                    <a:pt x="2286" y="4572"/>
                  </a:cubicBezTo>
                  <a:cubicBezTo>
                    <a:pt x="1023" y="4572"/>
                    <a:pt x="0" y="3548"/>
                    <a:pt x="0" y="2286"/>
                  </a:cubicBezTo>
                  <a:cubicBezTo>
                    <a:pt x="0" y="1023"/>
                    <a:pt x="1023" y="0"/>
                    <a:pt x="2286" y="0"/>
                  </a:cubicBezTo>
                  <a:cubicBezTo>
                    <a:pt x="3548" y="0"/>
                    <a:pt x="4572" y="1023"/>
                    <a:pt x="4572" y="22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6" name="Freeform: Shape 605">
              <a:extLst>
                <a:ext uri="{FF2B5EF4-FFF2-40B4-BE49-F238E27FC236}">
                  <a16:creationId xmlns="" xmlns:a16="http://schemas.microsoft.com/office/drawing/2014/main" id="{657EBD0C-EE75-E4F0-893A-45D7CCEC18D7}"/>
                </a:ext>
              </a:extLst>
            </p:cNvPr>
            <p:cNvSpPr/>
            <p:nvPr/>
          </p:nvSpPr>
          <p:spPr>
            <a:xfrm>
              <a:off x="8025191" y="3898391"/>
              <a:ext cx="4571" cy="4571"/>
            </a:xfrm>
            <a:custGeom>
              <a:avLst/>
              <a:gdLst>
                <a:gd name="connsiteX0" fmla="*/ 4572 w 4571"/>
                <a:gd name="connsiteY0" fmla="*/ 2286 h 4571"/>
                <a:gd name="connsiteX1" fmla="*/ 2286 w 4571"/>
                <a:gd name="connsiteY1" fmla="*/ 4572 h 4571"/>
                <a:gd name="connsiteX2" fmla="*/ 0 w 4571"/>
                <a:gd name="connsiteY2" fmla="*/ 2286 h 4571"/>
                <a:gd name="connsiteX3" fmla="*/ 2286 w 4571"/>
                <a:gd name="connsiteY3" fmla="*/ 0 h 4571"/>
                <a:gd name="connsiteX4" fmla="*/ 4572 w 4571"/>
                <a:gd name="connsiteY4" fmla="*/ 2286 h 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4571">
                  <a:moveTo>
                    <a:pt x="4572" y="2286"/>
                  </a:moveTo>
                  <a:cubicBezTo>
                    <a:pt x="4572" y="3548"/>
                    <a:pt x="3548" y="4572"/>
                    <a:pt x="2286" y="4572"/>
                  </a:cubicBezTo>
                  <a:cubicBezTo>
                    <a:pt x="1023" y="4572"/>
                    <a:pt x="0" y="3548"/>
                    <a:pt x="0" y="2286"/>
                  </a:cubicBezTo>
                  <a:cubicBezTo>
                    <a:pt x="0" y="1023"/>
                    <a:pt x="1023" y="0"/>
                    <a:pt x="2286" y="0"/>
                  </a:cubicBezTo>
                  <a:cubicBezTo>
                    <a:pt x="3548" y="0"/>
                    <a:pt x="4572" y="1023"/>
                    <a:pt x="4572" y="22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7" name="Freeform: Shape 606">
              <a:extLst>
                <a:ext uri="{FF2B5EF4-FFF2-40B4-BE49-F238E27FC236}">
                  <a16:creationId xmlns="" xmlns:a16="http://schemas.microsoft.com/office/drawing/2014/main" id="{37292246-B794-085C-C2E0-8763A139664F}"/>
                </a:ext>
              </a:extLst>
            </p:cNvPr>
            <p:cNvSpPr/>
            <p:nvPr/>
          </p:nvSpPr>
          <p:spPr>
            <a:xfrm>
              <a:off x="8119869" y="3914298"/>
              <a:ext cx="4571" cy="4571"/>
            </a:xfrm>
            <a:custGeom>
              <a:avLst/>
              <a:gdLst>
                <a:gd name="connsiteX0" fmla="*/ 4572 w 4571"/>
                <a:gd name="connsiteY0" fmla="*/ 2286 h 4571"/>
                <a:gd name="connsiteX1" fmla="*/ 2286 w 4571"/>
                <a:gd name="connsiteY1" fmla="*/ 4572 h 4571"/>
                <a:gd name="connsiteX2" fmla="*/ 0 w 4571"/>
                <a:gd name="connsiteY2" fmla="*/ 2286 h 4571"/>
                <a:gd name="connsiteX3" fmla="*/ 2286 w 4571"/>
                <a:gd name="connsiteY3" fmla="*/ 0 h 4571"/>
                <a:gd name="connsiteX4" fmla="*/ 4572 w 4571"/>
                <a:gd name="connsiteY4" fmla="*/ 2286 h 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4571">
                  <a:moveTo>
                    <a:pt x="4572" y="2286"/>
                  </a:moveTo>
                  <a:cubicBezTo>
                    <a:pt x="4572" y="3548"/>
                    <a:pt x="3548" y="4572"/>
                    <a:pt x="2286" y="4572"/>
                  </a:cubicBezTo>
                  <a:cubicBezTo>
                    <a:pt x="1023" y="4572"/>
                    <a:pt x="0" y="3548"/>
                    <a:pt x="0" y="2286"/>
                  </a:cubicBezTo>
                  <a:cubicBezTo>
                    <a:pt x="0" y="1023"/>
                    <a:pt x="1023" y="0"/>
                    <a:pt x="2286" y="0"/>
                  </a:cubicBezTo>
                  <a:cubicBezTo>
                    <a:pt x="3548" y="0"/>
                    <a:pt x="4572" y="1023"/>
                    <a:pt x="4572" y="22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8" name="Freeform: Shape 607">
              <a:extLst>
                <a:ext uri="{FF2B5EF4-FFF2-40B4-BE49-F238E27FC236}">
                  <a16:creationId xmlns="" xmlns:a16="http://schemas.microsoft.com/office/drawing/2014/main" id="{2C3DA6D3-EE1A-2945-C2F7-0E012BD88E4E}"/>
                </a:ext>
              </a:extLst>
            </p:cNvPr>
            <p:cNvSpPr/>
            <p:nvPr/>
          </p:nvSpPr>
          <p:spPr>
            <a:xfrm>
              <a:off x="8081293" y="3979164"/>
              <a:ext cx="4571" cy="4571"/>
            </a:xfrm>
            <a:custGeom>
              <a:avLst/>
              <a:gdLst>
                <a:gd name="connsiteX0" fmla="*/ 4572 w 4571"/>
                <a:gd name="connsiteY0" fmla="*/ 2286 h 4571"/>
                <a:gd name="connsiteX1" fmla="*/ 2286 w 4571"/>
                <a:gd name="connsiteY1" fmla="*/ 4572 h 4571"/>
                <a:gd name="connsiteX2" fmla="*/ 0 w 4571"/>
                <a:gd name="connsiteY2" fmla="*/ 2286 h 4571"/>
                <a:gd name="connsiteX3" fmla="*/ 2286 w 4571"/>
                <a:gd name="connsiteY3" fmla="*/ 0 h 4571"/>
                <a:gd name="connsiteX4" fmla="*/ 4572 w 4571"/>
                <a:gd name="connsiteY4" fmla="*/ 2286 h 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4571">
                  <a:moveTo>
                    <a:pt x="4572" y="2286"/>
                  </a:moveTo>
                  <a:cubicBezTo>
                    <a:pt x="4572" y="3548"/>
                    <a:pt x="3548" y="4572"/>
                    <a:pt x="2286" y="4572"/>
                  </a:cubicBezTo>
                  <a:cubicBezTo>
                    <a:pt x="1023" y="4572"/>
                    <a:pt x="0" y="3548"/>
                    <a:pt x="0" y="2286"/>
                  </a:cubicBezTo>
                  <a:cubicBezTo>
                    <a:pt x="0" y="1023"/>
                    <a:pt x="1023" y="0"/>
                    <a:pt x="2286" y="0"/>
                  </a:cubicBezTo>
                  <a:cubicBezTo>
                    <a:pt x="3548" y="0"/>
                    <a:pt x="4572" y="1023"/>
                    <a:pt x="4572" y="22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09" name="Freeform: Shape 608">
              <a:extLst>
                <a:ext uri="{FF2B5EF4-FFF2-40B4-BE49-F238E27FC236}">
                  <a16:creationId xmlns="" xmlns:a16="http://schemas.microsoft.com/office/drawing/2014/main" id="{2ABBE7C6-B10F-1C44-1BF3-5B459C54F319}"/>
                </a:ext>
              </a:extLst>
            </p:cNvPr>
            <p:cNvSpPr/>
            <p:nvPr/>
          </p:nvSpPr>
          <p:spPr>
            <a:xfrm>
              <a:off x="8079007" y="3869055"/>
              <a:ext cx="4571" cy="4571"/>
            </a:xfrm>
            <a:custGeom>
              <a:avLst/>
              <a:gdLst>
                <a:gd name="connsiteX0" fmla="*/ 4572 w 4571"/>
                <a:gd name="connsiteY0" fmla="*/ 2286 h 4571"/>
                <a:gd name="connsiteX1" fmla="*/ 2286 w 4571"/>
                <a:gd name="connsiteY1" fmla="*/ 4572 h 4571"/>
                <a:gd name="connsiteX2" fmla="*/ 0 w 4571"/>
                <a:gd name="connsiteY2" fmla="*/ 2286 h 4571"/>
                <a:gd name="connsiteX3" fmla="*/ 2286 w 4571"/>
                <a:gd name="connsiteY3" fmla="*/ 0 h 4571"/>
                <a:gd name="connsiteX4" fmla="*/ 4572 w 4571"/>
                <a:gd name="connsiteY4" fmla="*/ 2286 h 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4571">
                  <a:moveTo>
                    <a:pt x="4572" y="2286"/>
                  </a:moveTo>
                  <a:cubicBezTo>
                    <a:pt x="4572" y="3548"/>
                    <a:pt x="3548" y="4572"/>
                    <a:pt x="2286" y="4572"/>
                  </a:cubicBezTo>
                  <a:cubicBezTo>
                    <a:pt x="1023" y="4572"/>
                    <a:pt x="0" y="3548"/>
                    <a:pt x="0" y="2286"/>
                  </a:cubicBezTo>
                  <a:cubicBezTo>
                    <a:pt x="0" y="1023"/>
                    <a:pt x="1023" y="0"/>
                    <a:pt x="2286" y="0"/>
                  </a:cubicBezTo>
                  <a:cubicBezTo>
                    <a:pt x="3548" y="0"/>
                    <a:pt x="4572" y="1023"/>
                    <a:pt x="4572" y="22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0" name="Freeform: Shape 609">
              <a:extLst>
                <a:ext uri="{FF2B5EF4-FFF2-40B4-BE49-F238E27FC236}">
                  <a16:creationId xmlns="" xmlns:a16="http://schemas.microsoft.com/office/drawing/2014/main" id="{090F0025-24AA-776C-026A-AFF1AE9DE706}"/>
                </a:ext>
              </a:extLst>
            </p:cNvPr>
            <p:cNvSpPr/>
            <p:nvPr/>
          </p:nvSpPr>
          <p:spPr>
            <a:xfrm>
              <a:off x="8231788" y="3771614"/>
              <a:ext cx="4571" cy="4571"/>
            </a:xfrm>
            <a:custGeom>
              <a:avLst/>
              <a:gdLst>
                <a:gd name="connsiteX0" fmla="*/ 4572 w 4571"/>
                <a:gd name="connsiteY0" fmla="*/ 2286 h 4571"/>
                <a:gd name="connsiteX1" fmla="*/ 2286 w 4571"/>
                <a:gd name="connsiteY1" fmla="*/ 4572 h 4571"/>
                <a:gd name="connsiteX2" fmla="*/ 0 w 4571"/>
                <a:gd name="connsiteY2" fmla="*/ 2286 h 4571"/>
                <a:gd name="connsiteX3" fmla="*/ 2286 w 4571"/>
                <a:gd name="connsiteY3" fmla="*/ 0 h 4571"/>
                <a:gd name="connsiteX4" fmla="*/ 4572 w 4571"/>
                <a:gd name="connsiteY4" fmla="*/ 2286 h 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4571">
                  <a:moveTo>
                    <a:pt x="4572" y="2286"/>
                  </a:moveTo>
                  <a:cubicBezTo>
                    <a:pt x="4572" y="3548"/>
                    <a:pt x="3548" y="4572"/>
                    <a:pt x="2286" y="4572"/>
                  </a:cubicBezTo>
                  <a:cubicBezTo>
                    <a:pt x="1023" y="4572"/>
                    <a:pt x="0" y="3548"/>
                    <a:pt x="0" y="2286"/>
                  </a:cubicBezTo>
                  <a:cubicBezTo>
                    <a:pt x="0" y="1023"/>
                    <a:pt x="1023" y="0"/>
                    <a:pt x="2286" y="0"/>
                  </a:cubicBezTo>
                  <a:cubicBezTo>
                    <a:pt x="3548" y="0"/>
                    <a:pt x="4572" y="1023"/>
                    <a:pt x="4572" y="22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1" name="Freeform: Shape 610">
              <a:extLst>
                <a:ext uri="{FF2B5EF4-FFF2-40B4-BE49-F238E27FC236}">
                  <a16:creationId xmlns="" xmlns:a16="http://schemas.microsoft.com/office/drawing/2014/main" id="{7FF15131-D9CE-F5E8-A4EE-44B8F816F06A}"/>
                </a:ext>
              </a:extLst>
            </p:cNvPr>
            <p:cNvSpPr/>
            <p:nvPr/>
          </p:nvSpPr>
          <p:spPr>
            <a:xfrm>
              <a:off x="8316846" y="3872198"/>
              <a:ext cx="111737" cy="234558"/>
            </a:xfrm>
            <a:custGeom>
              <a:avLst/>
              <a:gdLst>
                <a:gd name="connsiteX0" fmla="*/ 66770 w 111737"/>
                <a:gd name="connsiteY0" fmla="*/ 0 h 234558"/>
                <a:gd name="connsiteX1" fmla="*/ 83629 w 111737"/>
                <a:gd name="connsiteY1" fmla="*/ 41720 h 234558"/>
                <a:gd name="connsiteX2" fmla="*/ 70961 w 111737"/>
                <a:gd name="connsiteY2" fmla="*/ 91535 h 234558"/>
                <a:gd name="connsiteX3" fmla="*/ 76391 w 111737"/>
                <a:gd name="connsiteY3" fmla="*/ 146304 h 234558"/>
                <a:gd name="connsiteX4" fmla="*/ 84582 w 111737"/>
                <a:gd name="connsiteY4" fmla="*/ 193072 h 234558"/>
                <a:gd name="connsiteX5" fmla="*/ 31909 w 111737"/>
                <a:gd name="connsiteY5" fmla="*/ 224790 h 234558"/>
                <a:gd name="connsiteX6" fmla="*/ 0 w 111737"/>
                <a:gd name="connsiteY6" fmla="*/ 226409 h 234558"/>
                <a:gd name="connsiteX7" fmla="*/ 54673 w 111737"/>
                <a:gd name="connsiteY7" fmla="*/ 231934 h 234558"/>
                <a:gd name="connsiteX8" fmla="*/ 107252 w 111737"/>
                <a:gd name="connsiteY8" fmla="*/ 200215 h 234558"/>
                <a:gd name="connsiteX9" fmla="*/ 99155 w 111737"/>
                <a:gd name="connsiteY9" fmla="*/ 153448 h 234558"/>
                <a:gd name="connsiteX10" fmla="*/ 93631 w 111737"/>
                <a:gd name="connsiteY10" fmla="*/ 98679 h 234558"/>
                <a:gd name="connsiteX11" fmla="*/ 106299 w 111737"/>
                <a:gd name="connsiteY11" fmla="*/ 48863 h 234558"/>
                <a:gd name="connsiteX12" fmla="*/ 66770 w 111737"/>
                <a:gd name="connsiteY12" fmla="*/ 0 h 23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737" h="234558">
                  <a:moveTo>
                    <a:pt x="66770" y="0"/>
                  </a:moveTo>
                  <a:cubicBezTo>
                    <a:pt x="79495" y="9854"/>
                    <a:pt x="85935" y="25791"/>
                    <a:pt x="83629" y="41720"/>
                  </a:cubicBezTo>
                  <a:cubicBezTo>
                    <a:pt x="80824" y="58653"/>
                    <a:pt x="76587" y="75319"/>
                    <a:pt x="70961" y="91535"/>
                  </a:cubicBezTo>
                  <a:cubicBezTo>
                    <a:pt x="65885" y="109831"/>
                    <a:pt x="67821" y="129362"/>
                    <a:pt x="76391" y="146304"/>
                  </a:cubicBezTo>
                  <a:cubicBezTo>
                    <a:pt x="84487" y="162592"/>
                    <a:pt x="95440" y="174879"/>
                    <a:pt x="84582" y="193072"/>
                  </a:cubicBezTo>
                  <a:cubicBezTo>
                    <a:pt x="75057" y="208597"/>
                    <a:pt x="48578" y="220123"/>
                    <a:pt x="31909" y="224790"/>
                  </a:cubicBezTo>
                  <a:cubicBezTo>
                    <a:pt x="21513" y="227617"/>
                    <a:pt x="10629" y="228169"/>
                    <a:pt x="0" y="226409"/>
                  </a:cubicBezTo>
                  <a:cubicBezTo>
                    <a:pt x="16944" y="234847"/>
                    <a:pt x="36384" y="236811"/>
                    <a:pt x="54673" y="231934"/>
                  </a:cubicBezTo>
                  <a:cubicBezTo>
                    <a:pt x="71247" y="227267"/>
                    <a:pt x="98012" y="215741"/>
                    <a:pt x="107252" y="200215"/>
                  </a:cubicBezTo>
                  <a:cubicBezTo>
                    <a:pt x="117920" y="182309"/>
                    <a:pt x="107252" y="169736"/>
                    <a:pt x="99155" y="153448"/>
                  </a:cubicBezTo>
                  <a:cubicBezTo>
                    <a:pt x="90553" y="136518"/>
                    <a:pt x="88584" y="116986"/>
                    <a:pt x="93631" y="98679"/>
                  </a:cubicBezTo>
                  <a:cubicBezTo>
                    <a:pt x="99301" y="82476"/>
                    <a:pt x="103540" y="65807"/>
                    <a:pt x="106299" y="48863"/>
                  </a:cubicBezTo>
                  <a:cubicBezTo>
                    <a:pt x="108776" y="20288"/>
                    <a:pt x="91821" y="667"/>
                    <a:pt x="66770" y="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2" name="Freeform: Shape 611">
              <a:extLst>
                <a:ext uri="{FF2B5EF4-FFF2-40B4-BE49-F238E27FC236}">
                  <a16:creationId xmlns="" xmlns:a16="http://schemas.microsoft.com/office/drawing/2014/main" id="{F87B390F-FFDC-3A7C-50CE-B0F02FD81217}"/>
                </a:ext>
              </a:extLst>
            </p:cNvPr>
            <p:cNvSpPr/>
            <p:nvPr/>
          </p:nvSpPr>
          <p:spPr>
            <a:xfrm>
              <a:off x="8282219" y="3872191"/>
              <a:ext cx="123692" cy="227422"/>
            </a:xfrm>
            <a:custGeom>
              <a:avLst/>
              <a:gdLst>
                <a:gd name="connsiteX0" fmla="*/ 119209 w 123692"/>
                <a:gd name="connsiteY0" fmla="*/ 193078 h 227422"/>
                <a:gd name="connsiteX1" fmla="*/ 111017 w 123692"/>
                <a:gd name="connsiteY1" fmla="*/ 146311 h 227422"/>
                <a:gd name="connsiteX2" fmla="*/ 105588 w 123692"/>
                <a:gd name="connsiteY2" fmla="*/ 91542 h 227422"/>
                <a:gd name="connsiteX3" fmla="*/ 118256 w 123692"/>
                <a:gd name="connsiteY3" fmla="*/ 41726 h 227422"/>
                <a:gd name="connsiteX4" fmla="*/ 101397 w 123692"/>
                <a:gd name="connsiteY4" fmla="*/ 7 h 227422"/>
                <a:gd name="connsiteX5" fmla="*/ 85776 w 123692"/>
                <a:gd name="connsiteY5" fmla="*/ 1912 h 227422"/>
                <a:gd name="connsiteX6" fmla="*/ 52534 w 123692"/>
                <a:gd name="connsiteY6" fmla="*/ 63729 h 227422"/>
                <a:gd name="connsiteX7" fmla="*/ 26530 w 123692"/>
                <a:gd name="connsiteY7" fmla="*/ 117545 h 227422"/>
                <a:gd name="connsiteX8" fmla="*/ 3194 w 123692"/>
                <a:gd name="connsiteY8" fmla="*/ 192793 h 227422"/>
                <a:gd name="connsiteX9" fmla="*/ 9195 w 123692"/>
                <a:gd name="connsiteY9" fmla="*/ 204508 h 227422"/>
                <a:gd name="connsiteX10" fmla="*/ 34627 w 123692"/>
                <a:gd name="connsiteY10" fmla="*/ 226416 h 227422"/>
                <a:gd name="connsiteX11" fmla="*/ 66536 w 123692"/>
                <a:gd name="connsiteY11" fmla="*/ 224796 h 227422"/>
                <a:gd name="connsiteX12" fmla="*/ 119209 w 123692"/>
                <a:gd name="connsiteY12" fmla="*/ 193078 h 22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692" h="227422">
                  <a:moveTo>
                    <a:pt x="119209" y="193078"/>
                  </a:moveTo>
                  <a:cubicBezTo>
                    <a:pt x="129877" y="175172"/>
                    <a:pt x="119209" y="162598"/>
                    <a:pt x="111017" y="146311"/>
                  </a:cubicBezTo>
                  <a:cubicBezTo>
                    <a:pt x="102447" y="129369"/>
                    <a:pt x="100511" y="109837"/>
                    <a:pt x="105588" y="91542"/>
                  </a:cubicBezTo>
                  <a:cubicBezTo>
                    <a:pt x="111213" y="75325"/>
                    <a:pt x="115451" y="58660"/>
                    <a:pt x="118256" y="41726"/>
                  </a:cubicBezTo>
                  <a:cubicBezTo>
                    <a:pt x="120562" y="25798"/>
                    <a:pt x="114121" y="9861"/>
                    <a:pt x="101397" y="7"/>
                  </a:cubicBezTo>
                  <a:cubicBezTo>
                    <a:pt x="96127" y="-73"/>
                    <a:pt x="90872" y="568"/>
                    <a:pt x="85776" y="1912"/>
                  </a:cubicBezTo>
                  <a:cubicBezTo>
                    <a:pt x="47676" y="11437"/>
                    <a:pt x="54629" y="34297"/>
                    <a:pt x="52534" y="63729"/>
                  </a:cubicBezTo>
                  <a:cubicBezTo>
                    <a:pt x="51010" y="85256"/>
                    <a:pt x="39008" y="100781"/>
                    <a:pt x="26530" y="117545"/>
                  </a:cubicBezTo>
                  <a:cubicBezTo>
                    <a:pt x="10338" y="139357"/>
                    <a:pt x="-7379" y="164408"/>
                    <a:pt x="3194" y="192793"/>
                  </a:cubicBezTo>
                  <a:cubicBezTo>
                    <a:pt x="4771" y="196900"/>
                    <a:pt x="6783" y="200828"/>
                    <a:pt x="9195" y="204508"/>
                  </a:cubicBezTo>
                  <a:cubicBezTo>
                    <a:pt x="15583" y="213934"/>
                    <a:pt x="24359" y="221494"/>
                    <a:pt x="34627" y="226416"/>
                  </a:cubicBezTo>
                  <a:cubicBezTo>
                    <a:pt x="45256" y="228175"/>
                    <a:pt x="56139" y="227623"/>
                    <a:pt x="66536" y="224796"/>
                  </a:cubicBezTo>
                  <a:cubicBezTo>
                    <a:pt x="83204" y="220130"/>
                    <a:pt x="109970" y="208604"/>
                    <a:pt x="119209" y="193078"/>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3" name="Freeform: Shape 612">
              <a:extLst>
                <a:ext uri="{FF2B5EF4-FFF2-40B4-BE49-F238E27FC236}">
                  <a16:creationId xmlns="" xmlns:a16="http://schemas.microsoft.com/office/drawing/2014/main" id="{77BC0913-CC06-F994-0BD0-341F8BFE52D7}"/>
                </a:ext>
              </a:extLst>
            </p:cNvPr>
            <p:cNvSpPr/>
            <p:nvPr/>
          </p:nvSpPr>
          <p:spPr>
            <a:xfrm>
              <a:off x="8291539" y="3879055"/>
              <a:ext cx="75504" cy="204406"/>
            </a:xfrm>
            <a:custGeom>
              <a:avLst/>
              <a:gdLst>
                <a:gd name="connsiteX0" fmla="*/ 29022 w 75504"/>
                <a:gd name="connsiteY0" fmla="*/ 204407 h 204406"/>
                <a:gd name="connsiteX1" fmla="*/ 8448 w 75504"/>
                <a:gd name="connsiteY1" fmla="*/ 182690 h 204406"/>
                <a:gd name="connsiteX2" fmla="*/ 13401 w 75504"/>
                <a:gd name="connsiteY2" fmla="*/ 127254 h 204406"/>
                <a:gd name="connsiteX3" fmla="*/ 32451 w 75504"/>
                <a:gd name="connsiteY3" fmla="*/ 104489 h 204406"/>
                <a:gd name="connsiteX4" fmla="*/ 52358 w 75504"/>
                <a:gd name="connsiteY4" fmla="*/ 49149 h 204406"/>
                <a:gd name="connsiteX5" fmla="*/ 54549 w 75504"/>
                <a:gd name="connsiteY5" fmla="*/ 19241 h 204406"/>
                <a:gd name="connsiteX6" fmla="*/ 61979 w 75504"/>
                <a:gd name="connsiteY6" fmla="*/ 6382 h 204406"/>
                <a:gd name="connsiteX7" fmla="*/ 75504 w 75504"/>
                <a:gd name="connsiteY7" fmla="*/ 0 h 204406"/>
                <a:gd name="connsiteX8" fmla="*/ 62264 w 75504"/>
                <a:gd name="connsiteY8" fmla="*/ 6763 h 204406"/>
                <a:gd name="connsiteX9" fmla="*/ 55597 w 75504"/>
                <a:gd name="connsiteY9" fmla="*/ 19431 h 204406"/>
                <a:gd name="connsiteX10" fmla="*/ 53787 w 75504"/>
                <a:gd name="connsiteY10" fmla="*/ 49245 h 204406"/>
                <a:gd name="connsiteX11" fmla="*/ 34070 w 75504"/>
                <a:gd name="connsiteY11" fmla="*/ 105633 h 204406"/>
                <a:gd name="connsiteX12" fmla="*/ 15020 w 75504"/>
                <a:gd name="connsiteY12" fmla="*/ 128398 h 204406"/>
                <a:gd name="connsiteX13" fmla="*/ 1971 w 75504"/>
                <a:gd name="connsiteY13" fmla="*/ 154210 h 204406"/>
                <a:gd name="connsiteX14" fmla="*/ 9686 w 75504"/>
                <a:gd name="connsiteY14" fmla="*/ 182214 h 204406"/>
                <a:gd name="connsiteX15" fmla="*/ 29022 w 75504"/>
                <a:gd name="connsiteY15" fmla="*/ 204407 h 20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504" h="204406">
                  <a:moveTo>
                    <a:pt x="29022" y="204407"/>
                  </a:moveTo>
                  <a:cubicBezTo>
                    <a:pt x="20945" y="198429"/>
                    <a:pt x="13980" y="191079"/>
                    <a:pt x="8448" y="182690"/>
                  </a:cubicBezTo>
                  <a:cubicBezTo>
                    <a:pt x="-4497" y="165714"/>
                    <a:pt x="-2348" y="141666"/>
                    <a:pt x="13401" y="127254"/>
                  </a:cubicBezTo>
                  <a:cubicBezTo>
                    <a:pt x="20215" y="120067"/>
                    <a:pt x="26577" y="112464"/>
                    <a:pt x="32451" y="104489"/>
                  </a:cubicBezTo>
                  <a:cubicBezTo>
                    <a:pt x="43538" y="87961"/>
                    <a:pt x="50376" y="68952"/>
                    <a:pt x="52358" y="49149"/>
                  </a:cubicBezTo>
                  <a:cubicBezTo>
                    <a:pt x="53692" y="39624"/>
                    <a:pt x="52930" y="29242"/>
                    <a:pt x="54549" y="19241"/>
                  </a:cubicBezTo>
                  <a:cubicBezTo>
                    <a:pt x="55414" y="14206"/>
                    <a:pt x="58049" y="9646"/>
                    <a:pt x="61979" y="6382"/>
                  </a:cubicBezTo>
                  <a:cubicBezTo>
                    <a:pt x="66047" y="3425"/>
                    <a:pt x="70635" y="1260"/>
                    <a:pt x="75504" y="0"/>
                  </a:cubicBezTo>
                  <a:cubicBezTo>
                    <a:pt x="70704" y="1399"/>
                    <a:pt x="66212" y="3693"/>
                    <a:pt x="62264" y="6763"/>
                  </a:cubicBezTo>
                  <a:cubicBezTo>
                    <a:pt x="58555" y="10018"/>
                    <a:pt x="56180" y="14530"/>
                    <a:pt x="55597" y="19431"/>
                  </a:cubicBezTo>
                  <a:cubicBezTo>
                    <a:pt x="54073" y="28956"/>
                    <a:pt x="55025" y="39339"/>
                    <a:pt x="53787" y="49245"/>
                  </a:cubicBezTo>
                  <a:cubicBezTo>
                    <a:pt x="52008" y="69388"/>
                    <a:pt x="45231" y="88770"/>
                    <a:pt x="34070" y="105633"/>
                  </a:cubicBezTo>
                  <a:cubicBezTo>
                    <a:pt x="28232" y="113635"/>
                    <a:pt x="21868" y="121240"/>
                    <a:pt x="15020" y="128398"/>
                  </a:cubicBezTo>
                  <a:cubicBezTo>
                    <a:pt x="7992" y="135363"/>
                    <a:pt x="3413" y="144421"/>
                    <a:pt x="1971" y="154210"/>
                  </a:cubicBezTo>
                  <a:cubicBezTo>
                    <a:pt x="1505" y="164127"/>
                    <a:pt x="4207" y="173935"/>
                    <a:pt x="9686" y="182214"/>
                  </a:cubicBezTo>
                  <a:cubicBezTo>
                    <a:pt x="14777" y="190691"/>
                    <a:pt x="21322" y="198204"/>
                    <a:pt x="29022" y="204407"/>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4" name="Freeform: Shape 613">
              <a:extLst>
                <a:ext uri="{FF2B5EF4-FFF2-40B4-BE49-F238E27FC236}">
                  <a16:creationId xmlns="" xmlns:a16="http://schemas.microsoft.com/office/drawing/2014/main" id="{2E87D7CD-375D-5BC3-8746-8A033B0CF090}"/>
                </a:ext>
              </a:extLst>
            </p:cNvPr>
            <p:cNvSpPr/>
            <p:nvPr/>
          </p:nvSpPr>
          <p:spPr>
            <a:xfrm>
              <a:off x="8361983" y="4028857"/>
              <a:ext cx="10404" cy="16694"/>
            </a:xfrm>
            <a:custGeom>
              <a:avLst/>
              <a:gdLst>
                <a:gd name="connsiteX0" fmla="*/ 9917 w 10404"/>
                <a:gd name="connsiteY0" fmla="*/ 217 h 16694"/>
                <a:gd name="connsiteX1" fmla="*/ 7536 w 10404"/>
                <a:gd name="connsiteY1" fmla="*/ 9742 h 16694"/>
                <a:gd name="connsiteX2" fmla="*/ 488 w 10404"/>
                <a:gd name="connsiteY2" fmla="*/ 16600 h 16694"/>
                <a:gd name="connsiteX3" fmla="*/ 2869 w 10404"/>
                <a:gd name="connsiteY3" fmla="*/ 7075 h 16694"/>
                <a:gd name="connsiteX4" fmla="*/ 9917 w 10404"/>
                <a:gd name="connsiteY4" fmla="*/ 217 h 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4" h="16694">
                  <a:moveTo>
                    <a:pt x="9917" y="217"/>
                  </a:moveTo>
                  <a:cubicBezTo>
                    <a:pt x="11156" y="979"/>
                    <a:pt x="9917" y="5170"/>
                    <a:pt x="7536" y="9742"/>
                  </a:cubicBezTo>
                  <a:cubicBezTo>
                    <a:pt x="5155" y="14314"/>
                    <a:pt x="1726" y="17267"/>
                    <a:pt x="488" y="16600"/>
                  </a:cubicBezTo>
                  <a:cubicBezTo>
                    <a:pt x="-751" y="15933"/>
                    <a:pt x="488" y="11552"/>
                    <a:pt x="2869" y="7075"/>
                  </a:cubicBezTo>
                  <a:cubicBezTo>
                    <a:pt x="5250" y="2599"/>
                    <a:pt x="8584" y="-926"/>
                    <a:pt x="9917" y="217"/>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5" name="Freeform: Shape 614">
              <a:extLst>
                <a:ext uri="{FF2B5EF4-FFF2-40B4-BE49-F238E27FC236}">
                  <a16:creationId xmlns="" xmlns:a16="http://schemas.microsoft.com/office/drawing/2014/main" id="{5C4264DA-29F5-8E0A-6CC4-AD798CB748C9}"/>
                </a:ext>
              </a:extLst>
            </p:cNvPr>
            <p:cNvSpPr/>
            <p:nvPr/>
          </p:nvSpPr>
          <p:spPr>
            <a:xfrm>
              <a:off x="8349648" y="3965998"/>
              <a:ext cx="17490" cy="8042"/>
            </a:xfrm>
            <a:custGeom>
              <a:avLst/>
              <a:gdLst>
                <a:gd name="connsiteX0" fmla="*/ 59 w 17490"/>
                <a:gd name="connsiteY0" fmla="*/ 7164 h 8042"/>
                <a:gd name="connsiteX1" fmla="*/ 7965 w 17490"/>
                <a:gd name="connsiteY1" fmla="*/ 1545 h 8042"/>
                <a:gd name="connsiteX2" fmla="*/ 17490 w 17490"/>
                <a:gd name="connsiteY2" fmla="*/ 878 h 8042"/>
                <a:gd name="connsiteX3" fmla="*/ 9489 w 17490"/>
                <a:gd name="connsiteY3" fmla="*/ 6498 h 8042"/>
                <a:gd name="connsiteX4" fmla="*/ 59 w 17490"/>
                <a:gd name="connsiteY4" fmla="*/ 7164 h 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0" h="8042">
                  <a:moveTo>
                    <a:pt x="59" y="7164"/>
                  </a:moveTo>
                  <a:cubicBezTo>
                    <a:pt x="-512" y="5831"/>
                    <a:pt x="3107" y="3259"/>
                    <a:pt x="7965" y="1545"/>
                  </a:cubicBezTo>
                  <a:cubicBezTo>
                    <a:pt x="12823" y="-170"/>
                    <a:pt x="17490" y="-551"/>
                    <a:pt x="17490" y="878"/>
                  </a:cubicBezTo>
                  <a:cubicBezTo>
                    <a:pt x="17490" y="2307"/>
                    <a:pt x="14442" y="4783"/>
                    <a:pt x="9489" y="6498"/>
                  </a:cubicBezTo>
                  <a:cubicBezTo>
                    <a:pt x="4536" y="8212"/>
                    <a:pt x="536" y="8593"/>
                    <a:pt x="59" y="7164"/>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6" name="Freeform: Shape 615">
              <a:extLst>
                <a:ext uri="{FF2B5EF4-FFF2-40B4-BE49-F238E27FC236}">
                  <a16:creationId xmlns="" xmlns:a16="http://schemas.microsoft.com/office/drawing/2014/main" id="{C1083225-5FDF-AA11-5458-DF64283CF234}"/>
                </a:ext>
              </a:extLst>
            </p:cNvPr>
            <p:cNvSpPr/>
            <p:nvPr/>
          </p:nvSpPr>
          <p:spPr>
            <a:xfrm>
              <a:off x="8336043" y="4074774"/>
              <a:ext cx="17569" cy="8042"/>
            </a:xfrm>
            <a:custGeom>
              <a:avLst/>
              <a:gdLst>
                <a:gd name="connsiteX0" fmla="*/ 43 w 17569"/>
                <a:gd name="connsiteY0" fmla="*/ 7164 h 8042"/>
                <a:gd name="connsiteX1" fmla="*/ 8044 w 17569"/>
                <a:gd name="connsiteY1" fmla="*/ 1545 h 8042"/>
                <a:gd name="connsiteX2" fmla="*/ 17569 w 17569"/>
                <a:gd name="connsiteY2" fmla="*/ 878 h 8042"/>
                <a:gd name="connsiteX3" fmla="*/ 9568 w 17569"/>
                <a:gd name="connsiteY3" fmla="*/ 6498 h 8042"/>
                <a:gd name="connsiteX4" fmla="*/ 43 w 17569"/>
                <a:gd name="connsiteY4" fmla="*/ 7164 h 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9" h="8042">
                  <a:moveTo>
                    <a:pt x="43" y="7164"/>
                  </a:moveTo>
                  <a:cubicBezTo>
                    <a:pt x="-433" y="5831"/>
                    <a:pt x="3091" y="3259"/>
                    <a:pt x="8044" y="1545"/>
                  </a:cubicBezTo>
                  <a:cubicBezTo>
                    <a:pt x="12997" y="-170"/>
                    <a:pt x="17569" y="-551"/>
                    <a:pt x="17569" y="878"/>
                  </a:cubicBezTo>
                  <a:cubicBezTo>
                    <a:pt x="17569" y="2307"/>
                    <a:pt x="14521" y="4783"/>
                    <a:pt x="9568" y="6498"/>
                  </a:cubicBezTo>
                  <a:cubicBezTo>
                    <a:pt x="4615" y="8212"/>
                    <a:pt x="519" y="8593"/>
                    <a:pt x="43" y="7164"/>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7" name="Freeform: Shape 616">
              <a:extLst>
                <a:ext uri="{FF2B5EF4-FFF2-40B4-BE49-F238E27FC236}">
                  <a16:creationId xmlns="" xmlns:a16="http://schemas.microsoft.com/office/drawing/2014/main" id="{68683EF6-B175-BB58-5633-F08F5A1DECBB}"/>
                </a:ext>
              </a:extLst>
            </p:cNvPr>
            <p:cNvSpPr/>
            <p:nvPr/>
          </p:nvSpPr>
          <p:spPr>
            <a:xfrm>
              <a:off x="8311544" y="4016881"/>
              <a:ext cx="14414" cy="13183"/>
            </a:xfrm>
            <a:custGeom>
              <a:avLst/>
              <a:gdLst>
                <a:gd name="connsiteX0" fmla="*/ 14160 w 14414"/>
                <a:gd name="connsiteY0" fmla="*/ 12860 h 13183"/>
                <a:gd name="connsiteX1" fmla="*/ 5398 w 14414"/>
                <a:gd name="connsiteY1" fmla="*/ 8574 h 13183"/>
                <a:gd name="connsiteX2" fmla="*/ 254 w 14414"/>
                <a:gd name="connsiteY2" fmla="*/ 287 h 13183"/>
                <a:gd name="connsiteX3" fmla="*/ 9017 w 14414"/>
                <a:gd name="connsiteY3" fmla="*/ 4574 h 13183"/>
                <a:gd name="connsiteX4" fmla="*/ 14160 w 14414"/>
                <a:gd name="connsiteY4" fmla="*/ 12860 h 1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 h="13183">
                  <a:moveTo>
                    <a:pt x="14160" y="12860"/>
                  </a:moveTo>
                  <a:cubicBezTo>
                    <a:pt x="13208" y="14003"/>
                    <a:pt x="9303" y="12003"/>
                    <a:pt x="5398" y="8574"/>
                  </a:cubicBezTo>
                  <a:cubicBezTo>
                    <a:pt x="1492" y="5145"/>
                    <a:pt x="-794" y="1335"/>
                    <a:pt x="254" y="287"/>
                  </a:cubicBezTo>
                  <a:cubicBezTo>
                    <a:pt x="1302" y="-760"/>
                    <a:pt x="5112" y="1145"/>
                    <a:pt x="9017" y="4574"/>
                  </a:cubicBezTo>
                  <a:cubicBezTo>
                    <a:pt x="12922" y="8003"/>
                    <a:pt x="15208" y="12194"/>
                    <a:pt x="14160" y="1286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8" name="Freeform: Shape 617">
              <a:extLst>
                <a:ext uri="{FF2B5EF4-FFF2-40B4-BE49-F238E27FC236}">
                  <a16:creationId xmlns="" xmlns:a16="http://schemas.microsoft.com/office/drawing/2014/main" id="{73FA228B-4BD7-3C8A-F30E-9010525E30D3}"/>
                </a:ext>
              </a:extLst>
            </p:cNvPr>
            <p:cNvSpPr/>
            <p:nvPr/>
          </p:nvSpPr>
          <p:spPr>
            <a:xfrm>
              <a:off x="8361164" y="3893952"/>
              <a:ext cx="8478" cy="17451"/>
            </a:xfrm>
            <a:custGeom>
              <a:avLst/>
              <a:gdLst>
                <a:gd name="connsiteX0" fmla="*/ 7689 w 8478"/>
                <a:gd name="connsiteY0" fmla="*/ 58 h 17451"/>
                <a:gd name="connsiteX1" fmla="*/ 6736 w 8478"/>
                <a:gd name="connsiteY1" fmla="*/ 9583 h 17451"/>
                <a:gd name="connsiteX2" fmla="*/ 831 w 8478"/>
                <a:gd name="connsiteY2" fmla="*/ 17394 h 17451"/>
                <a:gd name="connsiteX3" fmla="*/ 1783 w 8478"/>
                <a:gd name="connsiteY3" fmla="*/ 7869 h 17451"/>
                <a:gd name="connsiteX4" fmla="*/ 7689 w 8478"/>
                <a:gd name="connsiteY4" fmla="*/ 58 h 1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8" h="17451">
                  <a:moveTo>
                    <a:pt x="7689" y="58"/>
                  </a:moveTo>
                  <a:cubicBezTo>
                    <a:pt x="9022" y="534"/>
                    <a:pt x="8641" y="4916"/>
                    <a:pt x="6736" y="9583"/>
                  </a:cubicBezTo>
                  <a:cubicBezTo>
                    <a:pt x="4831" y="14250"/>
                    <a:pt x="2260" y="17965"/>
                    <a:pt x="831" y="17394"/>
                  </a:cubicBezTo>
                  <a:cubicBezTo>
                    <a:pt x="-598" y="16822"/>
                    <a:pt x="-122" y="12536"/>
                    <a:pt x="1783" y="7869"/>
                  </a:cubicBezTo>
                  <a:cubicBezTo>
                    <a:pt x="3688" y="3201"/>
                    <a:pt x="6260" y="-513"/>
                    <a:pt x="7689" y="58"/>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19" name="Freeform: Shape 618">
              <a:extLst>
                <a:ext uri="{FF2B5EF4-FFF2-40B4-BE49-F238E27FC236}">
                  <a16:creationId xmlns="" xmlns:a16="http://schemas.microsoft.com/office/drawing/2014/main" id="{8B45533C-3328-2990-5C1E-9804797E5CFE}"/>
                </a:ext>
              </a:extLst>
            </p:cNvPr>
            <p:cNvSpPr/>
            <p:nvPr/>
          </p:nvSpPr>
          <p:spPr>
            <a:xfrm>
              <a:off x="8346039" y="3998111"/>
              <a:ext cx="8382" cy="8347"/>
            </a:xfrm>
            <a:custGeom>
              <a:avLst/>
              <a:gdLst>
                <a:gd name="connsiteX0" fmla="*/ 7669 w 8382"/>
                <a:gd name="connsiteY0" fmla="*/ 1817 h 8347"/>
                <a:gd name="connsiteX1" fmla="*/ 6530 w 8382"/>
                <a:gd name="connsiteY1" fmla="*/ 7634 h 8347"/>
                <a:gd name="connsiteX2" fmla="*/ 714 w 8382"/>
                <a:gd name="connsiteY2" fmla="*/ 6495 h 8347"/>
                <a:gd name="connsiteX3" fmla="*/ 1853 w 8382"/>
                <a:gd name="connsiteY3" fmla="*/ 678 h 8347"/>
                <a:gd name="connsiteX4" fmla="*/ 1859 w 8382"/>
                <a:gd name="connsiteY4" fmla="*/ 674 h 8347"/>
                <a:gd name="connsiteX5" fmla="*/ 7669 w 8382"/>
                <a:gd name="connsiteY5" fmla="*/ 1817 h 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 h="8347">
                  <a:moveTo>
                    <a:pt x="7669" y="1817"/>
                  </a:moveTo>
                  <a:cubicBezTo>
                    <a:pt x="8961" y="3738"/>
                    <a:pt x="8451" y="6342"/>
                    <a:pt x="6530" y="7634"/>
                  </a:cubicBezTo>
                  <a:cubicBezTo>
                    <a:pt x="4610" y="8926"/>
                    <a:pt x="2006" y="8416"/>
                    <a:pt x="714" y="6495"/>
                  </a:cubicBezTo>
                  <a:cubicBezTo>
                    <a:pt x="-578" y="4574"/>
                    <a:pt x="-68" y="1970"/>
                    <a:pt x="1853" y="678"/>
                  </a:cubicBezTo>
                  <a:cubicBezTo>
                    <a:pt x="1855" y="677"/>
                    <a:pt x="1857" y="676"/>
                    <a:pt x="1859" y="674"/>
                  </a:cubicBezTo>
                  <a:cubicBezTo>
                    <a:pt x="3790" y="-559"/>
                    <a:pt x="6349" y="-55"/>
                    <a:pt x="7669" y="1817"/>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0" name="Freeform: Shape 619">
              <a:extLst>
                <a:ext uri="{FF2B5EF4-FFF2-40B4-BE49-F238E27FC236}">
                  <a16:creationId xmlns="" xmlns:a16="http://schemas.microsoft.com/office/drawing/2014/main" id="{A86555FB-71BA-0909-B809-803C5D59C4DB}"/>
                </a:ext>
              </a:extLst>
            </p:cNvPr>
            <p:cNvSpPr/>
            <p:nvPr/>
          </p:nvSpPr>
          <p:spPr>
            <a:xfrm>
              <a:off x="8382255" y="4051225"/>
              <a:ext cx="7873" cy="7992"/>
            </a:xfrm>
            <a:custGeom>
              <a:avLst/>
              <a:gdLst>
                <a:gd name="connsiteX0" fmla="*/ 7171 w 7873"/>
                <a:gd name="connsiteY0" fmla="*/ 1852 h 7992"/>
                <a:gd name="connsiteX1" fmla="*/ 6071 w 7873"/>
                <a:gd name="connsiteY1" fmla="*/ 7539 h 7992"/>
                <a:gd name="connsiteX2" fmla="*/ 6028 w 7873"/>
                <a:gd name="connsiteY2" fmla="*/ 7568 h 7992"/>
                <a:gd name="connsiteX3" fmla="*/ 424 w 7873"/>
                <a:gd name="connsiteY3" fmla="*/ 5638 h 7992"/>
                <a:gd name="connsiteX4" fmla="*/ 1361 w 7873"/>
                <a:gd name="connsiteY4" fmla="*/ 710 h 7992"/>
                <a:gd name="connsiteX5" fmla="*/ 7171 w 7873"/>
                <a:gd name="connsiteY5" fmla="*/ 185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 h="7992">
                  <a:moveTo>
                    <a:pt x="7171" y="1852"/>
                  </a:moveTo>
                  <a:cubicBezTo>
                    <a:pt x="8438" y="3727"/>
                    <a:pt x="7945" y="6273"/>
                    <a:pt x="6071" y="7539"/>
                  </a:cubicBezTo>
                  <a:cubicBezTo>
                    <a:pt x="6057" y="7549"/>
                    <a:pt x="6043" y="7558"/>
                    <a:pt x="6028" y="7568"/>
                  </a:cubicBezTo>
                  <a:cubicBezTo>
                    <a:pt x="3948" y="8582"/>
                    <a:pt x="1439" y="7718"/>
                    <a:pt x="424" y="5638"/>
                  </a:cubicBezTo>
                  <a:cubicBezTo>
                    <a:pt x="-390" y="3969"/>
                    <a:pt x="-9" y="1963"/>
                    <a:pt x="1361" y="710"/>
                  </a:cubicBezTo>
                  <a:cubicBezTo>
                    <a:pt x="3282" y="-577"/>
                    <a:pt x="5881" y="-66"/>
                    <a:pt x="7171" y="1852"/>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1" name="Freeform: Shape 620">
              <a:extLst>
                <a:ext uri="{FF2B5EF4-FFF2-40B4-BE49-F238E27FC236}">
                  <a16:creationId xmlns="" xmlns:a16="http://schemas.microsoft.com/office/drawing/2014/main" id="{80E7D446-E74D-3403-9A1C-91EE6661C4CE}"/>
                </a:ext>
              </a:extLst>
            </p:cNvPr>
            <p:cNvSpPr/>
            <p:nvPr/>
          </p:nvSpPr>
          <p:spPr>
            <a:xfrm>
              <a:off x="8317104" y="4049987"/>
              <a:ext cx="7873" cy="7992"/>
            </a:xfrm>
            <a:custGeom>
              <a:avLst/>
              <a:gdLst>
                <a:gd name="connsiteX0" fmla="*/ 7171 w 7873"/>
                <a:gd name="connsiteY0" fmla="*/ 1852 h 7992"/>
                <a:gd name="connsiteX1" fmla="*/ 6071 w 7873"/>
                <a:gd name="connsiteY1" fmla="*/ 7539 h 7992"/>
                <a:gd name="connsiteX2" fmla="*/ 6028 w 7873"/>
                <a:gd name="connsiteY2" fmla="*/ 7568 h 7992"/>
                <a:gd name="connsiteX3" fmla="*/ 424 w 7873"/>
                <a:gd name="connsiteY3" fmla="*/ 5638 h 7992"/>
                <a:gd name="connsiteX4" fmla="*/ 1361 w 7873"/>
                <a:gd name="connsiteY4" fmla="*/ 710 h 7992"/>
                <a:gd name="connsiteX5" fmla="*/ 7171 w 7873"/>
                <a:gd name="connsiteY5" fmla="*/ 185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 h="7992">
                  <a:moveTo>
                    <a:pt x="7171" y="1852"/>
                  </a:moveTo>
                  <a:cubicBezTo>
                    <a:pt x="8438" y="3727"/>
                    <a:pt x="7945" y="6273"/>
                    <a:pt x="6071" y="7539"/>
                  </a:cubicBezTo>
                  <a:cubicBezTo>
                    <a:pt x="6057" y="7549"/>
                    <a:pt x="6043" y="7558"/>
                    <a:pt x="6028" y="7568"/>
                  </a:cubicBezTo>
                  <a:cubicBezTo>
                    <a:pt x="3948" y="8582"/>
                    <a:pt x="1439" y="7718"/>
                    <a:pt x="424" y="5638"/>
                  </a:cubicBezTo>
                  <a:cubicBezTo>
                    <a:pt x="-390" y="3969"/>
                    <a:pt x="-9" y="1963"/>
                    <a:pt x="1361" y="710"/>
                  </a:cubicBezTo>
                  <a:cubicBezTo>
                    <a:pt x="3282" y="-577"/>
                    <a:pt x="5881" y="-66"/>
                    <a:pt x="7171" y="1852"/>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2" name="Freeform: Shape 621">
              <a:extLst>
                <a:ext uri="{FF2B5EF4-FFF2-40B4-BE49-F238E27FC236}">
                  <a16:creationId xmlns="" xmlns:a16="http://schemas.microsoft.com/office/drawing/2014/main" id="{AE3C4E63-F449-B2CD-67F5-3862F8E28102}"/>
                </a:ext>
              </a:extLst>
            </p:cNvPr>
            <p:cNvSpPr/>
            <p:nvPr/>
          </p:nvSpPr>
          <p:spPr>
            <a:xfrm>
              <a:off x="8381383" y="3908071"/>
              <a:ext cx="8309" cy="8292"/>
            </a:xfrm>
            <a:custGeom>
              <a:avLst/>
              <a:gdLst>
                <a:gd name="connsiteX0" fmla="*/ 7568 w 8309"/>
                <a:gd name="connsiteY0" fmla="*/ 1845 h 8292"/>
                <a:gd name="connsiteX1" fmla="*/ 6628 w 8309"/>
                <a:gd name="connsiteY1" fmla="*/ 7424 h 8292"/>
                <a:gd name="connsiteX2" fmla="*/ 6425 w 8309"/>
                <a:gd name="connsiteY2" fmla="*/ 7560 h 8292"/>
                <a:gd name="connsiteX3" fmla="*/ 724 w 8309"/>
                <a:gd name="connsiteY3" fmla="*/ 6534 h 8292"/>
                <a:gd name="connsiteX4" fmla="*/ 710 w 8309"/>
                <a:gd name="connsiteY4" fmla="*/ 6513 h 8292"/>
                <a:gd name="connsiteX5" fmla="*/ 1852 w 8309"/>
                <a:gd name="connsiteY5" fmla="*/ 703 h 8292"/>
                <a:gd name="connsiteX6" fmla="*/ 7539 w 8309"/>
                <a:gd name="connsiteY6" fmla="*/ 1803 h 8292"/>
                <a:gd name="connsiteX7" fmla="*/ 7568 w 8309"/>
                <a:gd name="connsiteY7" fmla="*/ 1846 h 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9" h="8292">
                  <a:moveTo>
                    <a:pt x="7568" y="1845"/>
                  </a:moveTo>
                  <a:cubicBezTo>
                    <a:pt x="8849" y="3645"/>
                    <a:pt x="8428" y="6143"/>
                    <a:pt x="6628" y="7424"/>
                  </a:cubicBezTo>
                  <a:cubicBezTo>
                    <a:pt x="6562" y="7472"/>
                    <a:pt x="6494" y="7517"/>
                    <a:pt x="6425" y="7560"/>
                  </a:cubicBezTo>
                  <a:cubicBezTo>
                    <a:pt x="4567" y="8851"/>
                    <a:pt x="2015" y="8391"/>
                    <a:pt x="724" y="6534"/>
                  </a:cubicBezTo>
                  <a:cubicBezTo>
                    <a:pt x="719" y="6527"/>
                    <a:pt x="714" y="6520"/>
                    <a:pt x="710" y="6513"/>
                  </a:cubicBezTo>
                  <a:cubicBezTo>
                    <a:pt x="-577" y="4592"/>
                    <a:pt x="-66" y="1993"/>
                    <a:pt x="1852" y="703"/>
                  </a:cubicBezTo>
                  <a:cubicBezTo>
                    <a:pt x="3727" y="-564"/>
                    <a:pt x="6273" y="-71"/>
                    <a:pt x="7539" y="1803"/>
                  </a:cubicBezTo>
                  <a:cubicBezTo>
                    <a:pt x="7549" y="1817"/>
                    <a:pt x="7558" y="1831"/>
                    <a:pt x="7568" y="184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3" name="Freeform: Shape 622">
              <a:extLst>
                <a:ext uri="{FF2B5EF4-FFF2-40B4-BE49-F238E27FC236}">
                  <a16:creationId xmlns="" xmlns:a16="http://schemas.microsoft.com/office/drawing/2014/main" id="{6BBE094D-C7B0-846D-5DF3-AF19AD7AEA8C}"/>
                </a:ext>
              </a:extLst>
            </p:cNvPr>
            <p:cNvSpPr/>
            <p:nvPr/>
          </p:nvSpPr>
          <p:spPr>
            <a:xfrm>
              <a:off x="8357577" y="3934103"/>
              <a:ext cx="8358" cy="8241"/>
            </a:xfrm>
            <a:custGeom>
              <a:avLst/>
              <a:gdLst>
                <a:gd name="connsiteX0" fmla="*/ 7656 w 8358"/>
                <a:gd name="connsiteY0" fmla="*/ 1817 h 8241"/>
                <a:gd name="connsiteX1" fmla="*/ 6555 w 8358"/>
                <a:gd name="connsiteY1" fmla="*/ 7504 h 8241"/>
                <a:gd name="connsiteX2" fmla="*/ 6513 w 8358"/>
                <a:gd name="connsiteY2" fmla="*/ 7532 h 8241"/>
                <a:gd name="connsiteX3" fmla="*/ 703 w 8358"/>
                <a:gd name="connsiteY3" fmla="*/ 6389 h 8241"/>
                <a:gd name="connsiteX4" fmla="*/ 1803 w 8358"/>
                <a:gd name="connsiteY4" fmla="*/ 702 h 8241"/>
                <a:gd name="connsiteX5" fmla="*/ 1846 w 8358"/>
                <a:gd name="connsiteY5" fmla="*/ 674 h 8241"/>
                <a:gd name="connsiteX6" fmla="*/ 7656 w 8358"/>
                <a:gd name="connsiteY6" fmla="*/ 1817 h 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8" h="8241">
                  <a:moveTo>
                    <a:pt x="7656" y="1817"/>
                  </a:moveTo>
                  <a:cubicBezTo>
                    <a:pt x="8922" y="3691"/>
                    <a:pt x="8429" y="6237"/>
                    <a:pt x="6555" y="7504"/>
                  </a:cubicBezTo>
                  <a:cubicBezTo>
                    <a:pt x="6541" y="7514"/>
                    <a:pt x="6527" y="7523"/>
                    <a:pt x="6513" y="7532"/>
                  </a:cubicBezTo>
                  <a:cubicBezTo>
                    <a:pt x="4592" y="8819"/>
                    <a:pt x="1993" y="8307"/>
                    <a:pt x="703" y="6389"/>
                  </a:cubicBezTo>
                  <a:cubicBezTo>
                    <a:pt x="-564" y="4515"/>
                    <a:pt x="-71" y="1969"/>
                    <a:pt x="1803" y="702"/>
                  </a:cubicBezTo>
                  <a:cubicBezTo>
                    <a:pt x="1817" y="693"/>
                    <a:pt x="1831" y="683"/>
                    <a:pt x="1846" y="674"/>
                  </a:cubicBezTo>
                  <a:cubicBezTo>
                    <a:pt x="3776" y="-559"/>
                    <a:pt x="6336" y="-55"/>
                    <a:pt x="7656" y="1817"/>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4" name="Freeform: Shape 623">
              <a:extLst>
                <a:ext uri="{FF2B5EF4-FFF2-40B4-BE49-F238E27FC236}">
                  <a16:creationId xmlns="" xmlns:a16="http://schemas.microsoft.com/office/drawing/2014/main" id="{C153FD03-B400-DF67-59CD-465860252B97}"/>
                </a:ext>
              </a:extLst>
            </p:cNvPr>
            <p:cNvSpPr/>
            <p:nvPr/>
          </p:nvSpPr>
          <p:spPr>
            <a:xfrm>
              <a:off x="8376805" y="3953508"/>
              <a:ext cx="3041" cy="3042"/>
            </a:xfrm>
            <a:custGeom>
              <a:avLst/>
              <a:gdLst>
                <a:gd name="connsiteX0" fmla="*/ 2525 w 3041"/>
                <a:gd name="connsiteY0" fmla="*/ 509 h 3042"/>
                <a:gd name="connsiteX1" fmla="*/ 2660 w 3041"/>
                <a:gd name="connsiteY1" fmla="*/ 2660 h 3042"/>
                <a:gd name="connsiteX2" fmla="*/ 2525 w 3041"/>
                <a:gd name="connsiteY2" fmla="*/ 2795 h 3042"/>
                <a:gd name="connsiteX3" fmla="*/ 239 w 3041"/>
                <a:gd name="connsiteY3" fmla="*/ 2319 h 3042"/>
                <a:gd name="connsiteX4" fmla="*/ 716 w 3041"/>
                <a:gd name="connsiteY4" fmla="*/ 128 h 3042"/>
                <a:gd name="connsiteX5" fmla="*/ 2525 w 3041"/>
                <a:gd name="connsiteY5" fmla="*/ 509 h 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 h="3042">
                  <a:moveTo>
                    <a:pt x="2525" y="509"/>
                  </a:moveTo>
                  <a:cubicBezTo>
                    <a:pt x="3157" y="1066"/>
                    <a:pt x="3217" y="2029"/>
                    <a:pt x="2660" y="2660"/>
                  </a:cubicBezTo>
                  <a:cubicBezTo>
                    <a:pt x="2618" y="2708"/>
                    <a:pt x="2573" y="2753"/>
                    <a:pt x="2525" y="2795"/>
                  </a:cubicBezTo>
                  <a:cubicBezTo>
                    <a:pt x="1756" y="3260"/>
                    <a:pt x="759" y="3052"/>
                    <a:pt x="239" y="2319"/>
                  </a:cubicBezTo>
                  <a:cubicBezTo>
                    <a:pt x="-215" y="1579"/>
                    <a:pt x="-5" y="613"/>
                    <a:pt x="716" y="128"/>
                  </a:cubicBezTo>
                  <a:cubicBezTo>
                    <a:pt x="1339" y="-136"/>
                    <a:pt x="2061" y="16"/>
                    <a:pt x="2525" y="509"/>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5" name="Freeform: Shape 624">
              <a:extLst>
                <a:ext uri="{FF2B5EF4-FFF2-40B4-BE49-F238E27FC236}">
                  <a16:creationId xmlns="" xmlns:a16="http://schemas.microsoft.com/office/drawing/2014/main" id="{6847CA34-640D-1989-0499-DC49A942B473}"/>
                </a:ext>
              </a:extLst>
            </p:cNvPr>
            <p:cNvSpPr/>
            <p:nvPr/>
          </p:nvSpPr>
          <p:spPr>
            <a:xfrm>
              <a:off x="8340633" y="4033056"/>
              <a:ext cx="3350" cy="3341"/>
            </a:xfrm>
            <a:custGeom>
              <a:avLst/>
              <a:gdLst>
                <a:gd name="connsiteX0" fmla="*/ 3074 w 3350"/>
                <a:gd name="connsiteY0" fmla="*/ 686 h 3341"/>
                <a:gd name="connsiteX1" fmla="*/ 2703 w 3350"/>
                <a:gd name="connsiteY1" fmla="*/ 2809 h 3341"/>
                <a:gd name="connsiteX2" fmla="*/ 2597 w 3350"/>
                <a:gd name="connsiteY2" fmla="*/ 2877 h 3341"/>
                <a:gd name="connsiteX3" fmla="*/ 442 w 3350"/>
                <a:gd name="connsiteY3" fmla="*/ 2913 h 3341"/>
                <a:gd name="connsiteX4" fmla="*/ 407 w 3350"/>
                <a:gd name="connsiteY4" fmla="*/ 2877 h 3341"/>
                <a:gd name="connsiteX5" fmla="*/ 407 w 3350"/>
                <a:gd name="connsiteY5" fmla="*/ 591 h 3341"/>
                <a:gd name="connsiteX6" fmla="*/ 2825 w 3350"/>
                <a:gd name="connsiteY6" fmla="*/ 420 h 3341"/>
                <a:gd name="connsiteX7" fmla="*/ 3074 w 3350"/>
                <a:gd name="connsiteY7" fmla="*/ 686 h 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0" h="3341">
                  <a:moveTo>
                    <a:pt x="3074" y="686"/>
                  </a:moveTo>
                  <a:cubicBezTo>
                    <a:pt x="3557" y="1375"/>
                    <a:pt x="3391" y="2325"/>
                    <a:pt x="2703" y="2809"/>
                  </a:cubicBezTo>
                  <a:cubicBezTo>
                    <a:pt x="2669" y="2833"/>
                    <a:pt x="2633" y="2856"/>
                    <a:pt x="2597" y="2877"/>
                  </a:cubicBezTo>
                  <a:cubicBezTo>
                    <a:pt x="2012" y="3482"/>
                    <a:pt x="1048" y="3498"/>
                    <a:pt x="442" y="2913"/>
                  </a:cubicBezTo>
                  <a:cubicBezTo>
                    <a:pt x="430" y="2901"/>
                    <a:pt x="418" y="2889"/>
                    <a:pt x="407" y="2877"/>
                  </a:cubicBezTo>
                  <a:cubicBezTo>
                    <a:pt x="-136" y="2211"/>
                    <a:pt x="-136" y="1256"/>
                    <a:pt x="407" y="591"/>
                  </a:cubicBezTo>
                  <a:cubicBezTo>
                    <a:pt x="1027" y="-124"/>
                    <a:pt x="2110" y="-201"/>
                    <a:pt x="2825" y="420"/>
                  </a:cubicBezTo>
                  <a:cubicBezTo>
                    <a:pt x="2917" y="499"/>
                    <a:pt x="3000" y="589"/>
                    <a:pt x="3074" y="6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6" name="Freeform: Shape 625">
              <a:extLst>
                <a:ext uri="{FF2B5EF4-FFF2-40B4-BE49-F238E27FC236}">
                  <a16:creationId xmlns="" xmlns:a16="http://schemas.microsoft.com/office/drawing/2014/main" id="{F6DD1F73-03DE-6ECC-7D5A-314A5CEA7675}"/>
                </a:ext>
              </a:extLst>
            </p:cNvPr>
            <p:cNvSpPr/>
            <p:nvPr/>
          </p:nvSpPr>
          <p:spPr>
            <a:xfrm>
              <a:off x="8305264" y="4039035"/>
              <a:ext cx="2959" cy="3033"/>
            </a:xfrm>
            <a:custGeom>
              <a:avLst/>
              <a:gdLst>
                <a:gd name="connsiteX0" fmla="*/ 2533 w 2959"/>
                <a:gd name="connsiteY0" fmla="*/ 327 h 3033"/>
                <a:gd name="connsiteX1" fmla="*/ 2533 w 2959"/>
                <a:gd name="connsiteY1" fmla="*/ 2517 h 3033"/>
                <a:gd name="connsiteX2" fmla="*/ 382 w 2959"/>
                <a:gd name="connsiteY2" fmla="*/ 2652 h 3033"/>
                <a:gd name="connsiteX3" fmla="*/ 247 w 2959"/>
                <a:gd name="connsiteY3" fmla="*/ 2517 h 3033"/>
                <a:gd name="connsiteX4" fmla="*/ 723 w 2959"/>
                <a:gd name="connsiteY4" fmla="*/ 231 h 3033"/>
                <a:gd name="connsiteX5" fmla="*/ 2533 w 2959"/>
                <a:gd name="connsiteY5" fmla="*/ 327 h 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 h="3033">
                  <a:moveTo>
                    <a:pt x="2533" y="327"/>
                  </a:moveTo>
                  <a:cubicBezTo>
                    <a:pt x="3102" y="946"/>
                    <a:pt x="3102" y="1898"/>
                    <a:pt x="2533" y="2517"/>
                  </a:cubicBezTo>
                  <a:cubicBezTo>
                    <a:pt x="1977" y="3149"/>
                    <a:pt x="1014" y="3209"/>
                    <a:pt x="382" y="2652"/>
                  </a:cubicBezTo>
                  <a:cubicBezTo>
                    <a:pt x="335" y="2610"/>
                    <a:pt x="289" y="2565"/>
                    <a:pt x="247" y="2517"/>
                  </a:cubicBezTo>
                  <a:cubicBezTo>
                    <a:pt x="-217" y="1748"/>
                    <a:pt x="-10" y="751"/>
                    <a:pt x="723" y="231"/>
                  </a:cubicBezTo>
                  <a:cubicBezTo>
                    <a:pt x="1290" y="-109"/>
                    <a:pt x="2006" y="-71"/>
                    <a:pt x="2533" y="327"/>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7" name="Freeform: Shape 626">
              <a:extLst>
                <a:ext uri="{FF2B5EF4-FFF2-40B4-BE49-F238E27FC236}">
                  <a16:creationId xmlns="" xmlns:a16="http://schemas.microsoft.com/office/drawing/2014/main" id="{C35DFD8A-7E1C-4E82-DF25-ACF45F0045BC}"/>
                </a:ext>
              </a:extLst>
            </p:cNvPr>
            <p:cNvSpPr/>
            <p:nvPr/>
          </p:nvSpPr>
          <p:spPr>
            <a:xfrm>
              <a:off x="8367184" y="4010658"/>
              <a:ext cx="2961" cy="3042"/>
            </a:xfrm>
            <a:custGeom>
              <a:avLst/>
              <a:gdLst>
                <a:gd name="connsiteX0" fmla="*/ 2525 w 2961"/>
                <a:gd name="connsiteY0" fmla="*/ 509 h 3042"/>
                <a:gd name="connsiteX1" fmla="*/ 2525 w 2961"/>
                <a:gd name="connsiteY1" fmla="*/ 2795 h 3042"/>
                <a:gd name="connsiteX2" fmla="*/ 239 w 2961"/>
                <a:gd name="connsiteY2" fmla="*/ 2319 h 3042"/>
                <a:gd name="connsiteX3" fmla="*/ 716 w 2961"/>
                <a:gd name="connsiteY3" fmla="*/ 128 h 3042"/>
                <a:gd name="connsiteX4" fmla="*/ 2525 w 2961"/>
                <a:gd name="connsiteY4" fmla="*/ 509 h 3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 h="3042">
                  <a:moveTo>
                    <a:pt x="2525" y="509"/>
                  </a:moveTo>
                  <a:cubicBezTo>
                    <a:pt x="3108" y="1160"/>
                    <a:pt x="3108" y="2144"/>
                    <a:pt x="2525" y="2795"/>
                  </a:cubicBezTo>
                  <a:cubicBezTo>
                    <a:pt x="1756" y="3260"/>
                    <a:pt x="759" y="3052"/>
                    <a:pt x="239" y="2319"/>
                  </a:cubicBezTo>
                  <a:cubicBezTo>
                    <a:pt x="-215" y="1579"/>
                    <a:pt x="-5" y="613"/>
                    <a:pt x="716" y="128"/>
                  </a:cubicBezTo>
                  <a:cubicBezTo>
                    <a:pt x="1339" y="-136"/>
                    <a:pt x="2061" y="16"/>
                    <a:pt x="2525" y="509"/>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8" name="Freeform: Shape 627">
              <a:extLst>
                <a:ext uri="{FF2B5EF4-FFF2-40B4-BE49-F238E27FC236}">
                  <a16:creationId xmlns="" xmlns:a16="http://schemas.microsoft.com/office/drawing/2014/main" id="{9757FAEC-63DB-F750-0634-5827E8A10F68}"/>
                </a:ext>
              </a:extLst>
            </p:cNvPr>
            <p:cNvSpPr/>
            <p:nvPr/>
          </p:nvSpPr>
          <p:spPr>
            <a:xfrm>
              <a:off x="8369464" y="4063726"/>
              <a:ext cx="3343" cy="3303"/>
            </a:xfrm>
            <a:custGeom>
              <a:avLst/>
              <a:gdLst>
                <a:gd name="connsiteX0" fmla="*/ 3104 w 3343"/>
                <a:gd name="connsiteY0" fmla="*/ 686 h 3303"/>
                <a:gd name="connsiteX1" fmla="*/ 2628 w 3343"/>
                <a:gd name="connsiteY1" fmla="*/ 2877 h 3303"/>
                <a:gd name="connsiteX2" fmla="*/ 437 w 3343"/>
                <a:gd name="connsiteY2" fmla="*/ 2877 h 3303"/>
                <a:gd name="connsiteX3" fmla="*/ 437 w 3343"/>
                <a:gd name="connsiteY3" fmla="*/ 591 h 3303"/>
                <a:gd name="connsiteX4" fmla="*/ 2855 w 3343"/>
                <a:gd name="connsiteY4" fmla="*/ 420 h 3303"/>
                <a:gd name="connsiteX5" fmla="*/ 3104 w 3343"/>
                <a:gd name="connsiteY5" fmla="*/ 686 h 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3" h="3303">
                  <a:moveTo>
                    <a:pt x="3104" y="686"/>
                  </a:moveTo>
                  <a:cubicBezTo>
                    <a:pt x="3558" y="1426"/>
                    <a:pt x="3348" y="2392"/>
                    <a:pt x="2628" y="2877"/>
                  </a:cubicBezTo>
                  <a:cubicBezTo>
                    <a:pt x="2008" y="3446"/>
                    <a:pt x="1056" y="3446"/>
                    <a:pt x="437" y="2877"/>
                  </a:cubicBezTo>
                  <a:cubicBezTo>
                    <a:pt x="-146" y="2226"/>
                    <a:pt x="-146" y="1242"/>
                    <a:pt x="437" y="591"/>
                  </a:cubicBezTo>
                  <a:cubicBezTo>
                    <a:pt x="1057" y="-124"/>
                    <a:pt x="2140" y="-201"/>
                    <a:pt x="2855" y="420"/>
                  </a:cubicBezTo>
                  <a:cubicBezTo>
                    <a:pt x="2947" y="499"/>
                    <a:pt x="3030" y="589"/>
                    <a:pt x="3104" y="68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29" name="Freeform: Shape 628">
              <a:extLst>
                <a:ext uri="{FF2B5EF4-FFF2-40B4-BE49-F238E27FC236}">
                  <a16:creationId xmlns="" xmlns:a16="http://schemas.microsoft.com/office/drawing/2014/main" id="{B85A138B-4D2D-99EC-271D-A455E2DF89F9}"/>
                </a:ext>
              </a:extLst>
            </p:cNvPr>
            <p:cNvSpPr/>
            <p:nvPr/>
          </p:nvSpPr>
          <p:spPr>
            <a:xfrm>
              <a:off x="8325237" y="4000247"/>
              <a:ext cx="2999" cy="2975"/>
            </a:xfrm>
            <a:custGeom>
              <a:avLst/>
              <a:gdLst>
                <a:gd name="connsiteX0" fmla="*/ 2563 w 2999"/>
                <a:gd name="connsiteY0" fmla="*/ 253 h 2975"/>
                <a:gd name="connsiteX1" fmla="*/ 2563 w 2999"/>
                <a:gd name="connsiteY1" fmla="*/ 2539 h 2975"/>
                <a:gd name="connsiteX2" fmla="*/ 277 w 2999"/>
                <a:gd name="connsiteY2" fmla="*/ 2539 h 2975"/>
                <a:gd name="connsiteX3" fmla="*/ 648 w 2999"/>
                <a:gd name="connsiteY3" fmla="*/ 416 h 2975"/>
                <a:gd name="connsiteX4" fmla="*/ 753 w 2999"/>
                <a:gd name="connsiteY4" fmla="*/ 348 h 2975"/>
                <a:gd name="connsiteX5" fmla="*/ 2563 w 2999"/>
                <a:gd name="connsiteY5" fmla="*/ 253 h 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 h="2975">
                  <a:moveTo>
                    <a:pt x="2563" y="253"/>
                  </a:moveTo>
                  <a:cubicBezTo>
                    <a:pt x="3145" y="904"/>
                    <a:pt x="3145" y="1888"/>
                    <a:pt x="2563" y="2539"/>
                  </a:cubicBezTo>
                  <a:cubicBezTo>
                    <a:pt x="1912" y="3121"/>
                    <a:pt x="928" y="3121"/>
                    <a:pt x="277" y="2539"/>
                  </a:cubicBezTo>
                  <a:cubicBezTo>
                    <a:pt x="-207" y="1850"/>
                    <a:pt x="-41" y="900"/>
                    <a:pt x="648" y="416"/>
                  </a:cubicBezTo>
                  <a:cubicBezTo>
                    <a:pt x="682" y="392"/>
                    <a:pt x="717" y="369"/>
                    <a:pt x="753" y="348"/>
                  </a:cubicBezTo>
                  <a:cubicBezTo>
                    <a:pt x="1270" y="-78"/>
                    <a:pt x="2004" y="-117"/>
                    <a:pt x="2563" y="253"/>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0" name="Freeform: Shape 629">
              <a:extLst>
                <a:ext uri="{FF2B5EF4-FFF2-40B4-BE49-F238E27FC236}">
                  <a16:creationId xmlns="" xmlns:a16="http://schemas.microsoft.com/office/drawing/2014/main" id="{5BF7E3FC-C1FA-FCF1-7AC3-F596EEDD09D4}"/>
                </a:ext>
              </a:extLst>
            </p:cNvPr>
            <p:cNvSpPr/>
            <p:nvPr/>
          </p:nvSpPr>
          <p:spPr>
            <a:xfrm>
              <a:off x="8376294" y="3882112"/>
              <a:ext cx="3176" cy="3477"/>
            </a:xfrm>
            <a:custGeom>
              <a:avLst/>
              <a:gdLst>
                <a:gd name="connsiteX0" fmla="*/ 2750 w 3176"/>
                <a:gd name="connsiteY0" fmla="*/ 1039 h 3477"/>
                <a:gd name="connsiteX1" fmla="*/ 2750 w 3176"/>
                <a:gd name="connsiteY1" fmla="*/ 3230 h 3477"/>
                <a:gd name="connsiteX2" fmla="*/ 464 w 3176"/>
                <a:gd name="connsiteY2" fmla="*/ 2754 h 3477"/>
                <a:gd name="connsiteX3" fmla="*/ 485 w 3176"/>
                <a:gd name="connsiteY3" fmla="*/ 464 h 3477"/>
                <a:gd name="connsiteX4" fmla="*/ 2774 w 3176"/>
                <a:gd name="connsiteY4" fmla="*/ 485 h 3477"/>
                <a:gd name="connsiteX5" fmla="*/ 3131 w 3176"/>
                <a:gd name="connsiteY5" fmla="*/ 1040 h 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6" h="3477">
                  <a:moveTo>
                    <a:pt x="2750" y="1039"/>
                  </a:moveTo>
                  <a:cubicBezTo>
                    <a:pt x="3319" y="1659"/>
                    <a:pt x="3319" y="2611"/>
                    <a:pt x="2750" y="3230"/>
                  </a:cubicBezTo>
                  <a:cubicBezTo>
                    <a:pt x="1981" y="3695"/>
                    <a:pt x="984" y="3487"/>
                    <a:pt x="464" y="2754"/>
                  </a:cubicBezTo>
                  <a:cubicBezTo>
                    <a:pt x="-163" y="2116"/>
                    <a:pt x="-154" y="1091"/>
                    <a:pt x="485" y="464"/>
                  </a:cubicBezTo>
                  <a:cubicBezTo>
                    <a:pt x="1123" y="-163"/>
                    <a:pt x="2148" y="-154"/>
                    <a:pt x="2774" y="485"/>
                  </a:cubicBezTo>
                  <a:cubicBezTo>
                    <a:pt x="2930" y="643"/>
                    <a:pt x="3052" y="832"/>
                    <a:pt x="3131" y="1040"/>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1" name="Freeform: Shape 630">
              <a:extLst>
                <a:ext uri="{FF2B5EF4-FFF2-40B4-BE49-F238E27FC236}">
                  <a16:creationId xmlns="" xmlns:a16="http://schemas.microsoft.com/office/drawing/2014/main" id="{4E824DA2-FC51-30EB-CADD-52E0E552559C}"/>
                </a:ext>
              </a:extLst>
            </p:cNvPr>
            <p:cNvSpPr/>
            <p:nvPr/>
          </p:nvSpPr>
          <p:spPr>
            <a:xfrm>
              <a:off x="8084875" y="4124325"/>
              <a:ext cx="204253" cy="121085"/>
            </a:xfrm>
            <a:custGeom>
              <a:avLst/>
              <a:gdLst>
                <a:gd name="connsiteX0" fmla="*/ 204254 w 204253"/>
                <a:gd name="connsiteY0" fmla="*/ 91440 h 121085"/>
                <a:gd name="connsiteX1" fmla="*/ 164915 w 204253"/>
                <a:gd name="connsiteY1" fmla="*/ 100394 h 121085"/>
                <a:gd name="connsiteX2" fmla="*/ 122529 w 204253"/>
                <a:gd name="connsiteY2" fmla="*/ 82105 h 121085"/>
                <a:gd name="connsiteX3" fmla="*/ 73189 w 204253"/>
                <a:gd name="connsiteY3" fmla="*/ 79153 h 121085"/>
                <a:gd name="connsiteX4" fmla="*/ 30613 w 204253"/>
                <a:gd name="connsiteY4" fmla="*/ 79724 h 121085"/>
                <a:gd name="connsiteX5" fmla="*/ 9944 w 204253"/>
                <a:gd name="connsiteY5" fmla="*/ 28575 h 121085"/>
                <a:gd name="connsiteX6" fmla="*/ 12992 w 204253"/>
                <a:gd name="connsiteY6" fmla="*/ 0 h 121085"/>
                <a:gd name="connsiteX7" fmla="*/ 324 w 204253"/>
                <a:gd name="connsiteY7" fmla="*/ 47625 h 121085"/>
                <a:gd name="connsiteX8" fmla="*/ 20993 w 204253"/>
                <a:gd name="connsiteY8" fmla="*/ 98774 h 121085"/>
                <a:gd name="connsiteX9" fmla="*/ 63664 w 204253"/>
                <a:gd name="connsiteY9" fmla="*/ 98203 h 121085"/>
                <a:gd name="connsiteX10" fmla="*/ 113004 w 204253"/>
                <a:gd name="connsiteY10" fmla="*/ 101155 h 121085"/>
                <a:gd name="connsiteX11" fmla="*/ 155295 w 204253"/>
                <a:gd name="connsiteY11" fmla="*/ 119444 h 121085"/>
                <a:gd name="connsiteX12" fmla="*/ 204254 w 204253"/>
                <a:gd name="connsiteY12" fmla="*/ 91440 h 1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253" h="121085">
                  <a:moveTo>
                    <a:pt x="204254" y="91440"/>
                  </a:moveTo>
                  <a:cubicBezTo>
                    <a:pt x="193706" y="101284"/>
                    <a:pt x="178684" y="104703"/>
                    <a:pt x="164915" y="100394"/>
                  </a:cubicBezTo>
                  <a:cubicBezTo>
                    <a:pt x="150294" y="95508"/>
                    <a:pt x="136115" y="89390"/>
                    <a:pt x="122529" y="82105"/>
                  </a:cubicBezTo>
                  <a:cubicBezTo>
                    <a:pt x="107035" y="74968"/>
                    <a:pt x="89424" y="73914"/>
                    <a:pt x="73189" y="79153"/>
                  </a:cubicBezTo>
                  <a:cubicBezTo>
                    <a:pt x="57664" y="84011"/>
                    <a:pt x="44614" y="91726"/>
                    <a:pt x="30613" y="79724"/>
                  </a:cubicBezTo>
                  <a:cubicBezTo>
                    <a:pt x="18135" y="69342"/>
                    <a:pt x="11563" y="44005"/>
                    <a:pt x="9944" y="28575"/>
                  </a:cubicBezTo>
                  <a:cubicBezTo>
                    <a:pt x="8913" y="18942"/>
                    <a:pt x="9952" y="9199"/>
                    <a:pt x="12992" y="0"/>
                  </a:cubicBezTo>
                  <a:cubicBezTo>
                    <a:pt x="3200" y="13845"/>
                    <a:pt x="-1296" y="30745"/>
                    <a:pt x="324" y="47625"/>
                  </a:cubicBezTo>
                  <a:cubicBezTo>
                    <a:pt x="2133" y="63055"/>
                    <a:pt x="8515" y="88392"/>
                    <a:pt x="20993" y="98774"/>
                  </a:cubicBezTo>
                  <a:cubicBezTo>
                    <a:pt x="35376" y="110776"/>
                    <a:pt x="48044" y="103061"/>
                    <a:pt x="63664" y="98203"/>
                  </a:cubicBezTo>
                  <a:cubicBezTo>
                    <a:pt x="79893" y="92917"/>
                    <a:pt x="97521" y="93972"/>
                    <a:pt x="113004" y="101155"/>
                  </a:cubicBezTo>
                  <a:cubicBezTo>
                    <a:pt x="126557" y="108440"/>
                    <a:pt x="140705" y="114558"/>
                    <a:pt x="155295" y="119444"/>
                  </a:cubicBezTo>
                  <a:cubicBezTo>
                    <a:pt x="180346" y="125730"/>
                    <a:pt x="200158" y="113443"/>
                    <a:pt x="204254" y="9144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2" name="Freeform: Shape 631">
              <a:extLst>
                <a:ext uri="{FF2B5EF4-FFF2-40B4-BE49-F238E27FC236}">
                  <a16:creationId xmlns="" xmlns:a16="http://schemas.microsoft.com/office/drawing/2014/main" id="{C0951BCA-B8A0-93F7-7903-77B7BE8FEDF7}"/>
                </a:ext>
              </a:extLst>
            </p:cNvPr>
            <p:cNvSpPr/>
            <p:nvPr/>
          </p:nvSpPr>
          <p:spPr>
            <a:xfrm>
              <a:off x="8094432" y="4100464"/>
              <a:ext cx="195499" cy="126085"/>
            </a:xfrm>
            <a:custGeom>
              <a:avLst/>
              <a:gdLst>
                <a:gd name="connsiteX0" fmla="*/ 21056 w 195499"/>
                <a:gd name="connsiteY0" fmla="*/ 103585 h 126085"/>
                <a:gd name="connsiteX1" fmla="*/ 63632 w 195499"/>
                <a:gd name="connsiteY1" fmla="*/ 103013 h 126085"/>
                <a:gd name="connsiteX2" fmla="*/ 112971 w 195499"/>
                <a:gd name="connsiteY2" fmla="*/ 105966 h 126085"/>
                <a:gd name="connsiteX3" fmla="*/ 155358 w 195499"/>
                <a:gd name="connsiteY3" fmla="*/ 124254 h 126085"/>
                <a:gd name="connsiteX4" fmla="*/ 194696 w 195499"/>
                <a:gd name="connsiteY4" fmla="*/ 115301 h 126085"/>
                <a:gd name="connsiteX5" fmla="*/ 195268 w 195499"/>
                <a:gd name="connsiteY5" fmla="*/ 101109 h 126085"/>
                <a:gd name="connsiteX6" fmla="*/ 145166 w 195499"/>
                <a:gd name="connsiteY6" fmla="*/ 63008 h 126085"/>
                <a:gd name="connsiteX7" fmla="*/ 101161 w 195499"/>
                <a:gd name="connsiteY7" fmla="*/ 32243 h 126085"/>
                <a:gd name="connsiteX8" fmla="*/ 37724 w 195499"/>
                <a:gd name="connsiteY8" fmla="*/ 905 h 126085"/>
                <a:gd name="connsiteX9" fmla="*/ 26485 w 195499"/>
                <a:gd name="connsiteY9" fmla="*/ 4620 h 126085"/>
                <a:gd name="connsiteX10" fmla="*/ 3434 w 195499"/>
                <a:gd name="connsiteY10" fmla="*/ 23670 h 126085"/>
                <a:gd name="connsiteX11" fmla="*/ 386 w 195499"/>
                <a:gd name="connsiteY11" fmla="*/ 52245 h 126085"/>
                <a:gd name="connsiteX12" fmla="*/ 21056 w 195499"/>
                <a:gd name="connsiteY12" fmla="*/ 103585 h 12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499" h="126085">
                  <a:moveTo>
                    <a:pt x="21056" y="103585"/>
                  </a:moveTo>
                  <a:cubicBezTo>
                    <a:pt x="35343" y="115586"/>
                    <a:pt x="48107" y="107871"/>
                    <a:pt x="63632" y="103013"/>
                  </a:cubicBezTo>
                  <a:cubicBezTo>
                    <a:pt x="79867" y="97775"/>
                    <a:pt x="97477" y="98829"/>
                    <a:pt x="112971" y="105966"/>
                  </a:cubicBezTo>
                  <a:cubicBezTo>
                    <a:pt x="126557" y="113251"/>
                    <a:pt x="140737" y="119369"/>
                    <a:pt x="155358" y="124254"/>
                  </a:cubicBezTo>
                  <a:cubicBezTo>
                    <a:pt x="169126" y="128564"/>
                    <a:pt x="184149" y="125145"/>
                    <a:pt x="194696" y="115301"/>
                  </a:cubicBezTo>
                  <a:cubicBezTo>
                    <a:pt x="195518" y="110617"/>
                    <a:pt x="195711" y="105843"/>
                    <a:pt x="195268" y="101109"/>
                  </a:cubicBezTo>
                  <a:cubicBezTo>
                    <a:pt x="191743" y="66247"/>
                    <a:pt x="170979" y="68914"/>
                    <a:pt x="145166" y="63008"/>
                  </a:cubicBezTo>
                  <a:cubicBezTo>
                    <a:pt x="126116" y="58627"/>
                    <a:pt x="114210" y="45768"/>
                    <a:pt x="101161" y="32243"/>
                  </a:cubicBezTo>
                  <a:cubicBezTo>
                    <a:pt x="84016" y="14812"/>
                    <a:pt x="64394" y="-4429"/>
                    <a:pt x="37724" y="905"/>
                  </a:cubicBezTo>
                  <a:cubicBezTo>
                    <a:pt x="33852" y="1725"/>
                    <a:pt x="30083" y="2971"/>
                    <a:pt x="26485" y="4620"/>
                  </a:cubicBezTo>
                  <a:cubicBezTo>
                    <a:pt x="17247" y="8812"/>
                    <a:pt x="9291" y="15387"/>
                    <a:pt x="3434" y="23670"/>
                  </a:cubicBezTo>
                  <a:cubicBezTo>
                    <a:pt x="395" y="32869"/>
                    <a:pt x="-645" y="42612"/>
                    <a:pt x="386" y="52245"/>
                  </a:cubicBezTo>
                  <a:cubicBezTo>
                    <a:pt x="2101" y="67866"/>
                    <a:pt x="8578" y="93203"/>
                    <a:pt x="21056" y="103585"/>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3" name="Freeform: Shape 632">
              <a:extLst>
                <a:ext uri="{FF2B5EF4-FFF2-40B4-BE49-F238E27FC236}">
                  <a16:creationId xmlns="" xmlns:a16="http://schemas.microsoft.com/office/drawing/2014/main" id="{E0344162-90F1-AD15-895F-107B6E12FCF1}"/>
                </a:ext>
              </a:extLst>
            </p:cNvPr>
            <p:cNvSpPr/>
            <p:nvPr/>
          </p:nvSpPr>
          <p:spPr>
            <a:xfrm>
              <a:off x="8110820" y="4110228"/>
              <a:ext cx="174593" cy="89819"/>
            </a:xfrm>
            <a:custGeom>
              <a:avLst/>
              <a:gdLst>
                <a:gd name="connsiteX0" fmla="*/ 0 w 174593"/>
                <a:gd name="connsiteY0" fmla="*/ 19525 h 89819"/>
                <a:gd name="connsiteX1" fmla="*/ 22098 w 174593"/>
                <a:gd name="connsiteY1" fmla="*/ 4381 h 89819"/>
                <a:gd name="connsiteX2" fmla="*/ 70580 w 174593"/>
                <a:gd name="connsiteY2" fmla="*/ 16668 h 89819"/>
                <a:gd name="connsiteX3" fmla="*/ 88106 w 174593"/>
                <a:gd name="connsiteY3" fmla="*/ 36861 h 89819"/>
                <a:gd name="connsiteX4" fmla="*/ 134303 w 174593"/>
                <a:gd name="connsiteY4" fmla="*/ 62388 h 89819"/>
                <a:gd name="connsiteX5" fmla="*/ 160496 w 174593"/>
                <a:gd name="connsiteY5" fmla="*/ 68579 h 89819"/>
                <a:gd name="connsiteX6" fmla="*/ 170879 w 174593"/>
                <a:gd name="connsiteY6" fmla="*/ 76961 h 89819"/>
                <a:gd name="connsiteX7" fmla="*/ 174593 w 174593"/>
                <a:gd name="connsiteY7" fmla="*/ 89820 h 89819"/>
                <a:gd name="connsiteX8" fmla="*/ 170498 w 174593"/>
                <a:gd name="connsiteY8" fmla="*/ 77152 h 89819"/>
                <a:gd name="connsiteX9" fmla="*/ 160116 w 174593"/>
                <a:gd name="connsiteY9" fmla="*/ 69437 h 89819"/>
                <a:gd name="connsiteX10" fmla="*/ 134017 w 174593"/>
                <a:gd name="connsiteY10" fmla="*/ 63626 h 89819"/>
                <a:gd name="connsiteX11" fmla="*/ 86392 w 174593"/>
                <a:gd name="connsiteY11" fmla="*/ 38194 h 89819"/>
                <a:gd name="connsiteX12" fmla="*/ 68961 w 174593"/>
                <a:gd name="connsiteY12" fmla="*/ 17620 h 89819"/>
                <a:gd name="connsiteX13" fmla="*/ 47911 w 174593"/>
                <a:gd name="connsiteY13" fmla="*/ 2380 h 89819"/>
                <a:gd name="connsiteX14" fmla="*/ 22003 w 174593"/>
                <a:gd name="connsiteY14" fmla="*/ 5238 h 89819"/>
                <a:gd name="connsiteX15" fmla="*/ 0 w 174593"/>
                <a:gd name="connsiteY15" fmla="*/ 19525 h 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593" h="89819">
                  <a:moveTo>
                    <a:pt x="0" y="19525"/>
                  </a:moveTo>
                  <a:cubicBezTo>
                    <a:pt x="6445" y="13250"/>
                    <a:pt x="13919" y="8127"/>
                    <a:pt x="22098" y="4381"/>
                  </a:cubicBezTo>
                  <a:cubicBezTo>
                    <a:pt x="39008" y="-4646"/>
                    <a:pt x="60010" y="677"/>
                    <a:pt x="70580" y="16668"/>
                  </a:cubicBezTo>
                  <a:cubicBezTo>
                    <a:pt x="75986" y="23765"/>
                    <a:pt x="81840" y="30510"/>
                    <a:pt x="88106" y="36861"/>
                  </a:cubicBezTo>
                  <a:cubicBezTo>
                    <a:pt x="101164" y="49050"/>
                    <a:pt x="117034" y="57819"/>
                    <a:pt x="134303" y="62388"/>
                  </a:cubicBezTo>
                  <a:cubicBezTo>
                    <a:pt x="142875" y="65055"/>
                    <a:pt x="151829" y="65722"/>
                    <a:pt x="160496" y="68579"/>
                  </a:cubicBezTo>
                  <a:cubicBezTo>
                    <a:pt x="164854" y="70030"/>
                    <a:pt x="168541" y="73007"/>
                    <a:pt x="170879" y="76961"/>
                  </a:cubicBezTo>
                  <a:cubicBezTo>
                    <a:pt x="172903" y="80980"/>
                    <a:pt x="174163" y="85340"/>
                    <a:pt x="174593" y="89820"/>
                  </a:cubicBezTo>
                  <a:cubicBezTo>
                    <a:pt x="174013" y="85383"/>
                    <a:pt x="172624" y="81089"/>
                    <a:pt x="170498" y="77152"/>
                  </a:cubicBezTo>
                  <a:cubicBezTo>
                    <a:pt x="168080" y="73413"/>
                    <a:pt x="164393" y="70673"/>
                    <a:pt x="160116" y="69437"/>
                  </a:cubicBezTo>
                  <a:cubicBezTo>
                    <a:pt x="151733" y="66769"/>
                    <a:pt x="142589" y="66103"/>
                    <a:pt x="134017" y="63626"/>
                  </a:cubicBezTo>
                  <a:cubicBezTo>
                    <a:pt x="116261" y="59274"/>
                    <a:pt x="99885" y="50529"/>
                    <a:pt x="86392" y="38194"/>
                  </a:cubicBezTo>
                  <a:cubicBezTo>
                    <a:pt x="80119" y="31742"/>
                    <a:pt x="74295" y="24868"/>
                    <a:pt x="68961" y="17620"/>
                  </a:cubicBezTo>
                  <a:cubicBezTo>
                    <a:pt x="63760" y="10414"/>
                    <a:pt x="56381" y="5071"/>
                    <a:pt x="47911" y="2380"/>
                  </a:cubicBezTo>
                  <a:cubicBezTo>
                    <a:pt x="39191" y="561"/>
                    <a:pt x="30118" y="1562"/>
                    <a:pt x="22003" y="5238"/>
                  </a:cubicBezTo>
                  <a:cubicBezTo>
                    <a:pt x="13898" y="8692"/>
                    <a:pt x="6453" y="13526"/>
                    <a:pt x="0" y="19525"/>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4" name="Freeform: Shape 633">
              <a:extLst>
                <a:ext uri="{FF2B5EF4-FFF2-40B4-BE49-F238E27FC236}">
                  <a16:creationId xmlns="" xmlns:a16="http://schemas.microsoft.com/office/drawing/2014/main" id="{3BC7B39F-FECA-B453-B6E0-C7116A725CC0}"/>
                </a:ext>
              </a:extLst>
            </p:cNvPr>
            <p:cNvSpPr/>
            <p:nvPr/>
          </p:nvSpPr>
          <p:spPr>
            <a:xfrm>
              <a:off x="8138739" y="4172095"/>
              <a:ext cx="13504" cy="11318"/>
            </a:xfrm>
            <a:custGeom>
              <a:avLst/>
              <a:gdLst>
                <a:gd name="connsiteX0" fmla="*/ 13325 w 13504"/>
                <a:gd name="connsiteY0" fmla="*/ 10999 h 11318"/>
                <a:gd name="connsiteX1" fmla="*/ 5228 w 13504"/>
                <a:gd name="connsiteY1" fmla="*/ 7474 h 11318"/>
                <a:gd name="connsiteX2" fmla="*/ 180 w 13504"/>
                <a:gd name="connsiteY2" fmla="*/ 330 h 11318"/>
                <a:gd name="connsiteX3" fmla="*/ 8277 w 13504"/>
                <a:gd name="connsiteY3" fmla="*/ 3760 h 11318"/>
                <a:gd name="connsiteX4" fmla="*/ 13325 w 13504"/>
                <a:gd name="connsiteY4" fmla="*/ 10999 h 1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 h="11318">
                  <a:moveTo>
                    <a:pt x="13325" y="10999"/>
                  </a:moveTo>
                  <a:cubicBezTo>
                    <a:pt x="12468" y="12046"/>
                    <a:pt x="8848" y="10427"/>
                    <a:pt x="5228" y="7474"/>
                  </a:cubicBezTo>
                  <a:cubicBezTo>
                    <a:pt x="1609" y="4521"/>
                    <a:pt x="-677" y="1378"/>
                    <a:pt x="180" y="330"/>
                  </a:cubicBezTo>
                  <a:cubicBezTo>
                    <a:pt x="1037" y="-717"/>
                    <a:pt x="4657" y="807"/>
                    <a:pt x="8277" y="3760"/>
                  </a:cubicBezTo>
                  <a:cubicBezTo>
                    <a:pt x="11896" y="6712"/>
                    <a:pt x="14182" y="9951"/>
                    <a:pt x="13325" y="10999"/>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5" name="Freeform: Shape 634">
              <a:extLst>
                <a:ext uri="{FF2B5EF4-FFF2-40B4-BE49-F238E27FC236}">
                  <a16:creationId xmlns="" xmlns:a16="http://schemas.microsoft.com/office/drawing/2014/main" id="{29DB7A0E-9B67-A81B-C1C6-4AA4205ECEAD}"/>
                </a:ext>
              </a:extLst>
            </p:cNvPr>
            <p:cNvSpPr/>
            <p:nvPr/>
          </p:nvSpPr>
          <p:spPr>
            <a:xfrm>
              <a:off x="8203276" y="4171283"/>
              <a:ext cx="5728" cy="16581"/>
            </a:xfrm>
            <a:custGeom>
              <a:avLst/>
              <a:gdLst>
                <a:gd name="connsiteX0" fmla="*/ 1365 w 5728"/>
                <a:gd name="connsiteY0" fmla="*/ 0 h 16581"/>
                <a:gd name="connsiteX1" fmla="*/ 5270 w 5728"/>
                <a:gd name="connsiteY1" fmla="*/ 7811 h 16581"/>
                <a:gd name="connsiteX2" fmla="*/ 4413 w 5728"/>
                <a:gd name="connsiteY2" fmla="*/ 16574 h 16581"/>
                <a:gd name="connsiteX3" fmla="*/ 508 w 5728"/>
                <a:gd name="connsiteY3" fmla="*/ 8763 h 16581"/>
                <a:gd name="connsiteX4" fmla="*/ 1365 w 5728"/>
                <a:gd name="connsiteY4" fmla="*/ 0 h 1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 h="16581">
                  <a:moveTo>
                    <a:pt x="1365" y="0"/>
                  </a:moveTo>
                  <a:cubicBezTo>
                    <a:pt x="2603" y="0"/>
                    <a:pt x="4413" y="3238"/>
                    <a:pt x="5270" y="7811"/>
                  </a:cubicBezTo>
                  <a:cubicBezTo>
                    <a:pt x="6128" y="12383"/>
                    <a:pt x="5747" y="16383"/>
                    <a:pt x="4413" y="16574"/>
                  </a:cubicBezTo>
                  <a:cubicBezTo>
                    <a:pt x="3080" y="16764"/>
                    <a:pt x="1365" y="13335"/>
                    <a:pt x="508" y="8763"/>
                  </a:cubicBezTo>
                  <a:cubicBezTo>
                    <a:pt x="-349" y="4191"/>
                    <a:pt x="-159" y="667"/>
                    <a:pt x="1365"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6" name="Freeform: Shape 635">
              <a:extLst>
                <a:ext uri="{FF2B5EF4-FFF2-40B4-BE49-F238E27FC236}">
                  <a16:creationId xmlns="" xmlns:a16="http://schemas.microsoft.com/office/drawing/2014/main" id="{16439BF7-E214-F1F4-A749-0EB1294C1A30}"/>
                </a:ext>
              </a:extLst>
            </p:cNvPr>
            <p:cNvSpPr/>
            <p:nvPr/>
          </p:nvSpPr>
          <p:spPr>
            <a:xfrm>
              <a:off x="8108648" y="4143375"/>
              <a:ext cx="5575" cy="16684"/>
            </a:xfrm>
            <a:custGeom>
              <a:avLst/>
              <a:gdLst>
                <a:gd name="connsiteX0" fmla="*/ 1315 w 5575"/>
                <a:gd name="connsiteY0" fmla="*/ 0 h 16684"/>
                <a:gd name="connsiteX1" fmla="*/ 5220 w 5575"/>
                <a:gd name="connsiteY1" fmla="*/ 7906 h 16684"/>
                <a:gd name="connsiteX2" fmla="*/ 4363 w 5575"/>
                <a:gd name="connsiteY2" fmla="*/ 16669 h 16684"/>
                <a:gd name="connsiteX3" fmla="*/ 458 w 5575"/>
                <a:gd name="connsiteY3" fmla="*/ 8763 h 16684"/>
                <a:gd name="connsiteX4" fmla="*/ 1315 w 5575"/>
                <a:gd name="connsiteY4" fmla="*/ 0 h 1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 h="16684">
                  <a:moveTo>
                    <a:pt x="1315" y="0"/>
                  </a:moveTo>
                  <a:cubicBezTo>
                    <a:pt x="2553" y="0"/>
                    <a:pt x="4363" y="3334"/>
                    <a:pt x="5220" y="7906"/>
                  </a:cubicBezTo>
                  <a:cubicBezTo>
                    <a:pt x="6077" y="12478"/>
                    <a:pt x="5220" y="16383"/>
                    <a:pt x="4363" y="16669"/>
                  </a:cubicBezTo>
                  <a:cubicBezTo>
                    <a:pt x="3506" y="16954"/>
                    <a:pt x="1315" y="13430"/>
                    <a:pt x="458" y="8763"/>
                  </a:cubicBezTo>
                  <a:cubicBezTo>
                    <a:pt x="-400" y="4096"/>
                    <a:pt x="-18" y="667"/>
                    <a:pt x="1315" y="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7" name="Freeform: Shape 636">
              <a:extLst>
                <a:ext uri="{FF2B5EF4-FFF2-40B4-BE49-F238E27FC236}">
                  <a16:creationId xmlns="" xmlns:a16="http://schemas.microsoft.com/office/drawing/2014/main" id="{400043B3-1A50-08F4-2BA2-527E005AF49F}"/>
                </a:ext>
              </a:extLst>
            </p:cNvPr>
            <p:cNvSpPr/>
            <p:nvPr/>
          </p:nvSpPr>
          <p:spPr>
            <a:xfrm>
              <a:off x="8157503" y="4131148"/>
              <a:ext cx="13504" cy="11338"/>
            </a:xfrm>
            <a:custGeom>
              <a:avLst/>
              <a:gdLst>
                <a:gd name="connsiteX0" fmla="*/ 180 w 13504"/>
                <a:gd name="connsiteY0" fmla="*/ 10893 h 11338"/>
                <a:gd name="connsiteX1" fmla="*/ 5228 w 13504"/>
                <a:gd name="connsiteY1" fmla="*/ 3749 h 11338"/>
                <a:gd name="connsiteX2" fmla="*/ 13325 w 13504"/>
                <a:gd name="connsiteY2" fmla="*/ 320 h 11338"/>
                <a:gd name="connsiteX3" fmla="*/ 8277 w 13504"/>
                <a:gd name="connsiteY3" fmla="*/ 7464 h 11338"/>
                <a:gd name="connsiteX4" fmla="*/ 180 w 13504"/>
                <a:gd name="connsiteY4" fmla="*/ 10893 h 1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 h="11338">
                  <a:moveTo>
                    <a:pt x="180" y="10893"/>
                  </a:moveTo>
                  <a:cubicBezTo>
                    <a:pt x="-677" y="9845"/>
                    <a:pt x="1609" y="6607"/>
                    <a:pt x="5228" y="3749"/>
                  </a:cubicBezTo>
                  <a:cubicBezTo>
                    <a:pt x="8848" y="892"/>
                    <a:pt x="12467" y="-727"/>
                    <a:pt x="13325" y="320"/>
                  </a:cubicBezTo>
                  <a:cubicBezTo>
                    <a:pt x="14182" y="1368"/>
                    <a:pt x="11896" y="4511"/>
                    <a:pt x="8277" y="7464"/>
                  </a:cubicBezTo>
                  <a:cubicBezTo>
                    <a:pt x="4657" y="10417"/>
                    <a:pt x="942" y="12227"/>
                    <a:pt x="180" y="10893"/>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8" name="Freeform: Shape 637">
              <a:extLst>
                <a:ext uri="{FF2B5EF4-FFF2-40B4-BE49-F238E27FC236}">
                  <a16:creationId xmlns="" xmlns:a16="http://schemas.microsoft.com/office/drawing/2014/main" id="{DDCDB710-21E3-5A60-1590-CC08A3EFD264}"/>
                </a:ext>
              </a:extLst>
            </p:cNvPr>
            <p:cNvSpPr/>
            <p:nvPr/>
          </p:nvSpPr>
          <p:spPr>
            <a:xfrm>
              <a:off x="8257215" y="4190549"/>
              <a:ext cx="14771" cy="9377"/>
            </a:xfrm>
            <a:custGeom>
              <a:avLst/>
              <a:gdLst>
                <a:gd name="connsiteX0" fmla="*/ 14673 w 14771"/>
                <a:gd name="connsiteY0" fmla="*/ 8928 h 9377"/>
                <a:gd name="connsiteX1" fmla="*/ 6196 w 14771"/>
                <a:gd name="connsiteY1" fmla="*/ 6737 h 9377"/>
                <a:gd name="connsiteX2" fmla="*/ 99 w 14771"/>
                <a:gd name="connsiteY2" fmla="*/ 450 h 9377"/>
                <a:gd name="connsiteX3" fmla="*/ 8577 w 14771"/>
                <a:gd name="connsiteY3" fmla="*/ 2641 h 9377"/>
                <a:gd name="connsiteX4" fmla="*/ 14673 w 14771"/>
                <a:gd name="connsiteY4" fmla="*/ 8928 h 9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1" h="9377">
                  <a:moveTo>
                    <a:pt x="14673" y="8928"/>
                  </a:moveTo>
                  <a:cubicBezTo>
                    <a:pt x="14006" y="10071"/>
                    <a:pt x="10196" y="8928"/>
                    <a:pt x="6196" y="6737"/>
                  </a:cubicBezTo>
                  <a:cubicBezTo>
                    <a:pt x="2195" y="4546"/>
                    <a:pt x="-567" y="1593"/>
                    <a:pt x="99" y="450"/>
                  </a:cubicBezTo>
                  <a:cubicBezTo>
                    <a:pt x="766" y="-693"/>
                    <a:pt x="4576" y="450"/>
                    <a:pt x="8577" y="2641"/>
                  </a:cubicBezTo>
                  <a:cubicBezTo>
                    <a:pt x="12577" y="4832"/>
                    <a:pt x="15339" y="7784"/>
                    <a:pt x="14673" y="8928"/>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39" name="Freeform: Shape 638">
              <a:extLst>
                <a:ext uri="{FF2B5EF4-FFF2-40B4-BE49-F238E27FC236}">
                  <a16:creationId xmlns="" xmlns:a16="http://schemas.microsoft.com/office/drawing/2014/main" id="{79054115-52CB-8809-1003-60692DF79413}"/>
                </a:ext>
              </a:extLst>
            </p:cNvPr>
            <p:cNvSpPr/>
            <p:nvPr/>
          </p:nvSpPr>
          <p:spPr>
            <a:xfrm>
              <a:off x="8174861" y="4163886"/>
              <a:ext cx="7459" cy="7459"/>
            </a:xfrm>
            <a:custGeom>
              <a:avLst/>
              <a:gdLst>
                <a:gd name="connsiteX0" fmla="*/ 5301 w 7459"/>
                <a:gd name="connsiteY0" fmla="*/ 7111 h 7459"/>
                <a:gd name="connsiteX1" fmla="*/ 348 w 7459"/>
                <a:gd name="connsiteY1" fmla="*/ 5301 h 7459"/>
                <a:gd name="connsiteX2" fmla="*/ 2158 w 7459"/>
                <a:gd name="connsiteY2" fmla="*/ 348 h 7459"/>
                <a:gd name="connsiteX3" fmla="*/ 7111 w 7459"/>
                <a:gd name="connsiteY3" fmla="*/ 2158 h 7459"/>
                <a:gd name="connsiteX4" fmla="*/ 5301 w 7459"/>
                <a:gd name="connsiteY4" fmla="*/ 7111 h 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9" h="7459">
                  <a:moveTo>
                    <a:pt x="5301" y="7111"/>
                  </a:moveTo>
                  <a:cubicBezTo>
                    <a:pt x="3434" y="7979"/>
                    <a:pt x="1216" y="7169"/>
                    <a:pt x="348" y="5301"/>
                  </a:cubicBezTo>
                  <a:cubicBezTo>
                    <a:pt x="-520" y="3434"/>
                    <a:pt x="290" y="1216"/>
                    <a:pt x="2158" y="348"/>
                  </a:cubicBezTo>
                  <a:cubicBezTo>
                    <a:pt x="4026" y="-520"/>
                    <a:pt x="6243" y="290"/>
                    <a:pt x="7111" y="2158"/>
                  </a:cubicBezTo>
                  <a:cubicBezTo>
                    <a:pt x="7979" y="4026"/>
                    <a:pt x="7169" y="6243"/>
                    <a:pt x="5301" y="7111"/>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0" name="Freeform: Shape 639">
              <a:extLst>
                <a:ext uri="{FF2B5EF4-FFF2-40B4-BE49-F238E27FC236}">
                  <a16:creationId xmlns="" xmlns:a16="http://schemas.microsoft.com/office/drawing/2014/main" id="{A3DBDF18-2450-0AD6-84AB-F28F1A73C5A2}"/>
                </a:ext>
              </a:extLst>
            </p:cNvPr>
            <p:cNvSpPr/>
            <p:nvPr/>
          </p:nvSpPr>
          <p:spPr>
            <a:xfrm>
              <a:off x="8123140" y="4188080"/>
              <a:ext cx="7459" cy="7459"/>
            </a:xfrm>
            <a:custGeom>
              <a:avLst/>
              <a:gdLst>
                <a:gd name="connsiteX0" fmla="*/ 5301 w 7459"/>
                <a:gd name="connsiteY0" fmla="*/ 7111 h 7459"/>
                <a:gd name="connsiteX1" fmla="*/ 348 w 7459"/>
                <a:gd name="connsiteY1" fmla="*/ 5301 h 7459"/>
                <a:gd name="connsiteX2" fmla="*/ 2158 w 7459"/>
                <a:gd name="connsiteY2" fmla="*/ 348 h 7459"/>
                <a:gd name="connsiteX3" fmla="*/ 7111 w 7459"/>
                <a:gd name="connsiteY3" fmla="*/ 2158 h 7459"/>
                <a:gd name="connsiteX4" fmla="*/ 5301 w 7459"/>
                <a:gd name="connsiteY4" fmla="*/ 7111 h 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9" h="7459">
                  <a:moveTo>
                    <a:pt x="5301" y="7111"/>
                  </a:moveTo>
                  <a:cubicBezTo>
                    <a:pt x="3434" y="7979"/>
                    <a:pt x="1216" y="7169"/>
                    <a:pt x="348" y="5301"/>
                  </a:cubicBezTo>
                  <a:cubicBezTo>
                    <a:pt x="-520" y="3434"/>
                    <a:pt x="290" y="1216"/>
                    <a:pt x="2158" y="348"/>
                  </a:cubicBezTo>
                  <a:cubicBezTo>
                    <a:pt x="4026" y="-520"/>
                    <a:pt x="6243" y="290"/>
                    <a:pt x="7111" y="2158"/>
                  </a:cubicBezTo>
                  <a:cubicBezTo>
                    <a:pt x="7979" y="4026"/>
                    <a:pt x="7169" y="6243"/>
                    <a:pt x="5301" y="7111"/>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1" name="Freeform: Shape 640">
              <a:extLst>
                <a:ext uri="{FF2B5EF4-FFF2-40B4-BE49-F238E27FC236}">
                  <a16:creationId xmlns="" xmlns:a16="http://schemas.microsoft.com/office/drawing/2014/main" id="{3BCD6452-2201-A19F-3C8B-60824A252979}"/>
                </a:ext>
              </a:extLst>
            </p:cNvPr>
            <p:cNvSpPr/>
            <p:nvPr/>
          </p:nvSpPr>
          <p:spPr>
            <a:xfrm>
              <a:off x="8132665" y="4130453"/>
              <a:ext cx="7459" cy="7459"/>
            </a:xfrm>
            <a:custGeom>
              <a:avLst/>
              <a:gdLst>
                <a:gd name="connsiteX0" fmla="*/ 5301 w 7459"/>
                <a:gd name="connsiteY0" fmla="*/ 7111 h 7459"/>
                <a:gd name="connsiteX1" fmla="*/ 348 w 7459"/>
                <a:gd name="connsiteY1" fmla="*/ 5301 h 7459"/>
                <a:gd name="connsiteX2" fmla="*/ 2158 w 7459"/>
                <a:gd name="connsiteY2" fmla="*/ 348 h 7459"/>
                <a:gd name="connsiteX3" fmla="*/ 7111 w 7459"/>
                <a:gd name="connsiteY3" fmla="*/ 2158 h 7459"/>
                <a:gd name="connsiteX4" fmla="*/ 5301 w 7459"/>
                <a:gd name="connsiteY4" fmla="*/ 7111 h 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9" h="7459">
                  <a:moveTo>
                    <a:pt x="5301" y="7111"/>
                  </a:moveTo>
                  <a:cubicBezTo>
                    <a:pt x="3434" y="7979"/>
                    <a:pt x="1216" y="7169"/>
                    <a:pt x="348" y="5301"/>
                  </a:cubicBezTo>
                  <a:cubicBezTo>
                    <a:pt x="-520" y="3434"/>
                    <a:pt x="290" y="1216"/>
                    <a:pt x="2158" y="348"/>
                  </a:cubicBezTo>
                  <a:cubicBezTo>
                    <a:pt x="4026" y="-520"/>
                    <a:pt x="6243" y="290"/>
                    <a:pt x="7111" y="2158"/>
                  </a:cubicBezTo>
                  <a:cubicBezTo>
                    <a:pt x="7979" y="4026"/>
                    <a:pt x="7169" y="6243"/>
                    <a:pt x="5301" y="7111"/>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2" name="Freeform: Shape 641">
              <a:extLst>
                <a:ext uri="{FF2B5EF4-FFF2-40B4-BE49-F238E27FC236}">
                  <a16:creationId xmlns="" xmlns:a16="http://schemas.microsoft.com/office/drawing/2014/main" id="{5C5636B7-2639-0722-7595-50AD5759400A}"/>
                </a:ext>
              </a:extLst>
            </p:cNvPr>
            <p:cNvSpPr/>
            <p:nvPr/>
          </p:nvSpPr>
          <p:spPr>
            <a:xfrm>
              <a:off x="8249632" y="4207987"/>
              <a:ext cx="7459" cy="7459"/>
            </a:xfrm>
            <a:custGeom>
              <a:avLst/>
              <a:gdLst>
                <a:gd name="connsiteX0" fmla="*/ 5301 w 7459"/>
                <a:gd name="connsiteY0" fmla="*/ 7111 h 7459"/>
                <a:gd name="connsiteX1" fmla="*/ 348 w 7459"/>
                <a:gd name="connsiteY1" fmla="*/ 5301 h 7459"/>
                <a:gd name="connsiteX2" fmla="*/ 2158 w 7459"/>
                <a:gd name="connsiteY2" fmla="*/ 348 h 7459"/>
                <a:gd name="connsiteX3" fmla="*/ 7111 w 7459"/>
                <a:gd name="connsiteY3" fmla="*/ 2158 h 7459"/>
                <a:gd name="connsiteX4" fmla="*/ 5301 w 7459"/>
                <a:gd name="connsiteY4" fmla="*/ 7111 h 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9" h="7459">
                  <a:moveTo>
                    <a:pt x="5301" y="7111"/>
                  </a:moveTo>
                  <a:cubicBezTo>
                    <a:pt x="3434" y="7979"/>
                    <a:pt x="1216" y="7169"/>
                    <a:pt x="348" y="5301"/>
                  </a:cubicBezTo>
                  <a:cubicBezTo>
                    <a:pt x="-520" y="3434"/>
                    <a:pt x="290" y="1216"/>
                    <a:pt x="2158" y="348"/>
                  </a:cubicBezTo>
                  <a:cubicBezTo>
                    <a:pt x="4026" y="-520"/>
                    <a:pt x="6243" y="290"/>
                    <a:pt x="7111" y="2158"/>
                  </a:cubicBezTo>
                  <a:cubicBezTo>
                    <a:pt x="7979" y="4026"/>
                    <a:pt x="7169" y="6243"/>
                    <a:pt x="5301" y="7111"/>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3" name="Freeform: Shape 642">
              <a:extLst>
                <a:ext uri="{FF2B5EF4-FFF2-40B4-BE49-F238E27FC236}">
                  <a16:creationId xmlns="" xmlns:a16="http://schemas.microsoft.com/office/drawing/2014/main" id="{6CE86773-5CF3-C91B-B2E9-C0DC4BAC66B9}"/>
                </a:ext>
              </a:extLst>
            </p:cNvPr>
            <p:cNvSpPr/>
            <p:nvPr/>
          </p:nvSpPr>
          <p:spPr>
            <a:xfrm>
              <a:off x="8230043" y="4183242"/>
              <a:ext cx="7401" cy="7431"/>
            </a:xfrm>
            <a:custGeom>
              <a:avLst/>
              <a:gdLst>
                <a:gd name="connsiteX0" fmla="*/ 5269 w 7401"/>
                <a:gd name="connsiteY0" fmla="*/ 7090 h 7431"/>
                <a:gd name="connsiteX1" fmla="*/ 341 w 7401"/>
                <a:gd name="connsiteY1" fmla="*/ 5269 h 7431"/>
                <a:gd name="connsiteX2" fmla="*/ 2163 w 7401"/>
                <a:gd name="connsiteY2" fmla="*/ 341 h 7431"/>
                <a:gd name="connsiteX3" fmla="*/ 7079 w 7401"/>
                <a:gd name="connsiteY3" fmla="*/ 2137 h 7431"/>
                <a:gd name="connsiteX4" fmla="*/ 5269 w 7401"/>
                <a:gd name="connsiteY4" fmla="*/ 7090 h 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1" h="7431">
                  <a:moveTo>
                    <a:pt x="5269" y="7090"/>
                  </a:moveTo>
                  <a:cubicBezTo>
                    <a:pt x="3405" y="7948"/>
                    <a:pt x="1199" y="7133"/>
                    <a:pt x="341" y="5269"/>
                  </a:cubicBezTo>
                  <a:cubicBezTo>
                    <a:pt x="-517" y="3405"/>
                    <a:pt x="299" y="1199"/>
                    <a:pt x="2163" y="341"/>
                  </a:cubicBezTo>
                  <a:cubicBezTo>
                    <a:pt x="4016" y="-512"/>
                    <a:pt x="6211" y="290"/>
                    <a:pt x="7079" y="2137"/>
                  </a:cubicBezTo>
                  <a:cubicBezTo>
                    <a:pt x="7900" y="4006"/>
                    <a:pt x="7102" y="6191"/>
                    <a:pt x="5269" y="709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4" name="Freeform: Shape 643">
              <a:extLst>
                <a:ext uri="{FF2B5EF4-FFF2-40B4-BE49-F238E27FC236}">
                  <a16:creationId xmlns="" xmlns:a16="http://schemas.microsoft.com/office/drawing/2014/main" id="{432DFAA6-FE52-6DC4-C6EF-52D407E84954}"/>
                </a:ext>
              </a:extLst>
            </p:cNvPr>
            <p:cNvSpPr/>
            <p:nvPr/>
          </p:nvSpPr>
          <p:spPr>
            <a:xfrm>
              <a:off x="8215118" y="4197733"/>
              <a:ext cx="2904" cy="2894"/>
            </a:xfrm>
            <a:custGeom>
              <a:avLst/>
              <a:gdLst>
                <a:gd name="connsiteX0" fmla="*/ 2097 w 2904"/>
                <a:gd name="connsiteY0" fmla="*/ 2792 h 2894"/>
                <a:gd name="connsiteX1" fmla="*/ 97 w 2904"/>
                <a:gd name="connsiteY1" fmla="*/ 2030 h 2894"/>
                <a:gd name="connsiteX2" fmla="*/ 859 w 2904"/>
                <a:gd name="connsiteY2" fmla="*/ 125 h 2894"/>
                <a:gd name="connsiteX3" fmla="*/ 2746 w 2904"/>
                <a:gd name="connsiteY3" fmla="*/ 846 h 2894"/>
                <a:gd name="connsiteX4" fmla="*/ 2764 w 2904"/>
                <a:gd name="connsiteY4" fmla="*/ 887 h 2894"/>
                <a:gd name="connsiteX5" fmla="*/ 2097 w 2904"/>
                <a:gd name="connsiteY5" fmla="*/ 2792 h 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 h="2894">
                  <a:moveTo>
                    <a:pt x="2097" y="2792"/>
                  </a:moveTo>
                  <a:cubicBezTo>
                    <a:pt x="1333" y="3078"/>
                    <a:pt x="477" y="2751"/>
                    <a:pt x="97" y="2030"/>
                  </a:cubicBezTo>
                  <a:cubicBezTo>
                    <a:pt x="-179" y="1293"/>
                    <a:pt x="152" y="468"/>
                    <a:pt x="859" y="125"/>
                  </a:cubicBezTo>
                  <a:cubicBezTo>
                    <a:pt x="1579" y="-197"/>
                    <a:pt x="2424" y="126"/>
                    <a:pt x="2746" y="846"/>
                  </a:cubicBezTo>
                  <a:cubicBezTo>
                    <a:pt x="2752" y="860"/>
                    <a:pt x="2758" y="873"/>
                    <a:pt x="2764" y="887"/>
                  </a:cubicBezTo>
                  <a:cubicBezTo>
                    <a:pt x="3105" y="1597"/>
                    <a:pt x="2806" y="2449"/>
                    <a:pt x="2097" y="2792"/>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5" name="Freeform: Shape 644">
              <a:extLst>
                <a:ext uri="{FF2B5EF4-FFF2-40B4-BE49-F238E27FC236}">
                  <a16:creationId xmlns="" xmlns:a16="http://schemas.microsoft.com/office/drawing/2014/main" id="{BD3BB3E5-C7AF-0561-0969-643BE7D3F7B7}"/>
                </a:ext>
              </a:extLst>
            </p:cNvPr>
            <p:cNvSpPr/>
            <p:nvPr/>
          </p:nvSpPr>
          <p:spPr>
            <a:xfrm>
              <a:off x="8149535" y="4154606"/>
              <a:ext cx="2938" cy="2911"/>
            </a:xfrm>
            <a:custGeom>
              <a:avLst/>
              <a:gdLst>
                <a:gd name="connsiteX0" fmla="*/ 2052 w 2938"/>
                <a:gd name="connsiteY0" fmla="*/ 2770 h 2911"/>
                <a:gd name="connsiteX1" fmla="*/ 147 w 2938"/>
                <a:gd name="connsiteY1" fmla="*/ 2103 h 2911"/>
                <a:gd name="connsiteX2" fmla="*/ 814 w 2938"/>
                <a:gd name="connsiteY2" fmla="*/ 103 h 2911"/>
                <a:gd name="connsiteX3" fmla="*/ 2814 w 2938"/>
                <a:gd name="connsiteY3" fmla="*/ 865 h 2911"/>
                <a:gd name="connsiteX4" fmla="*/ 2093 w 2938"/>
                <a:gd name="connsiteY4" fmla="*/ 2752 h 2911"/>
                <a:gd name="connsiteX5" fmla="*/ 2052 w 2938"/>
                <a:gd name="connsiteY5" fmla="*/ 2770 h 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 h="2911">
                  <a:moveTo>
                    <a:pt x="2052" y="2770"/>
                  </a:moveTo>
                  <a:cubicBezTo>
                    <a:pt x="1342" y="3111"/>
                    <a:pt x="489" y="2813"/>
                    <a:pt x="147" y="2103"/>
                  </a:cubicBezTo>
                  <a:cubicBezTo>
                    <a:pt x="-202" y="1365"/>
                    <a:pt x="92" y="483"/>
                    <a:pt x="814" y="103"/>
                  </a:cubicBezTo>
                  <a:cubicBezTo>
                    <a:pt x="1577" y="-183"/>
                    <a:pt x="2434" y="144"/>
                    <a:pt x="2814" y="865"/>
                  </a:cubicBezTo>
                  <a:cubicBezTo>
                    <a:pt x="3136" y="1585"/>
                    <a:pt x="2813" y="2430"/>
                    <a:pt x="2093" y="2752"/>
                  </a:cubicBezTo>
                  <a:cubicBezTo>
                    <a:pt x="2079" y="2758"/>
                    <a:pt x="2066" y="2764"/>
                    <a:pt x="2052" y="277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6" name="Freeform: Shape 645">
              <a:extLst>
                <a:ext uri="{FF2B5EF4-FFF2-40B4-BE49-F238E27FC236}">
                  <a16:creationId xmlns="" xmlns:a16="http://schemas.microsoft.com/office/drawing/2014/main" id="{8F9F74AB-181A-EC01-8E0A-63437588EA28}"/>
                </a:ext>
              </a:extLst>
            </p:cNvPr>
            <p:cNvSpPr/>
            <p:nvPr/>
          </p:nvSpPr>
          <p:spPr>
            <a:xfrm>
              <a:off x="8149664" y="4122031"/>
              <a:ext cx="2876" cy="2866"/>
            </a:xfrm>
            <a:custGeom>
              <a:avLst/>
              <a:gdLst>
                <a:gd name="connsiteX0" fmla="*/ 2018 w 2876"/>
                <a:gd name="connsiteY0" fmla="*/ 2770 h 2866"/>
                <a:gd name="connsiteX1" fmla="*/ 113 w 2876"/>
                <a:gd name="connsiteY1" fmla="*/ 2008 h 2866"/>
                <a:gd name="connsiteX2" fmla="*/ 780 w 2876"/>
                <a:gd name="connsiteY2" fmla="*/ 103 h 2866"/>
                <a:gd name="connsiteX3" fmla="*/ 2780 w 2876"/>
                <a:gd name="connsiteY3" fmla="*/ 865 h 2866"/>
                <a:gd name="connsiteX4" fmla="*/ 2018 w 2876"/>
                <a:gd name="connsiteY4" fmla="*/ 2770 h 2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 h="2866">
                  <a:moveTo>
                    <a:pt x="2018" y="2770"/>
                  </a:moveTo>
                  <a:cubicBezTo>
                    <a:pt x="1282" y="3046"/>
                    <a:pt x="457" y="2715"/>
                    <a:pt x="113" y="2008"/>
                  </a:cubicBezTo>
                  <a:cubicBezTo>
                    <a:pt x="-177" y="1296"/>
                    <a:pt x="109" y="479"/>
                    <a:pt x="780" y="103"/>
                  </a:cubicBezTo>
                  <a:cubicBezTo>
                    <a:pt x="1543" y="-183"/>
                    <a:pt x="2400" y="144"/>
                    <a:pt x="2780" y="865"/>
                  </a:cubicBezTo>
                  <a:cubicBezTo>
                    <a:pt x="3056" y="1601"/>
                    <a:pt x="2725" y="2426"/>
                    <a:pt x="2018" y="2770"/>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7" name="Freeform: Shape 646">
              <a:extLst>
                <a:ext uri="{FF2B5EF4-FFF2-40B4-BE49-F238E27FC236}">
                  <a16:creationId xmlns="" xmlns:a16="http://schemas.microsoft.com/office/drawing/2014/main" id="{37ACC3DD-4300-1B57-C2D3-F52B642A0972}"/>
                </a:ext>
              </a:extLst>
            </p:cNvPr>
            <p:cNvSpPr/>
            <p:nvPr/>
          </p:nvSpPr>
          <p:spPr>
            <a:xfrm>
              <a:off x="8165938" y="4181350"/>
              <a:ext cx="2544" cy="2456"/>
            </a:xfrm>
            <a:custGeom>
              <a:avLst/>
              <a:gdLst>
                <a:gd name="connsiteX0" fmla="*/ 1937 w 2544"/>
                <a:gd name="connsiteY0" fmla="*/ 2316 h 2456"/>
                <a:gd name="connsiteX1" fmla="*/ 32 w 2544"/>
                <a:gd name="connsiteY1" fmla="*/ 1649 h 2456"/>
                <a:gd name="connsiteX2" fmla="*/ 603 w 2544"/>
                <a:gd name="connsiteY2" fmla="*/ 125 h 2456"/>
                <a:gd name="connsiteX3" fmla="*/ 2491 w 2544"/>
                <a:gd name="connsiteY3" fmla="*/ 846 h 2456"/>
                <a:gd name="connsiteX4" fmla="*/ 2508 w 2544"/>
                <a:gd name="connsiteY4" fmla="*/ 887 h 2456"/>
                <a:gd name="connsiteX5" fmla="*/ 1937 w 2544"/>
                <a:gd name="connsiteY5" fmla="*/ 2316 h 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4" h="2456">
                  <a:moveTo>
                    <a:pt x="1937" y="2316"/>
                  </a:moveTo>
                  <a:cubicBezTo>
                    <a:pt x="1227" y="2657"/>
                    <a:pt x="375" y="2358"/>
                    <a:pt x="32" y="1649"/>
                  </a:cubicBezTo>
                  <a:cubicBezTo>
                    <a:pt x="-88" y="1073"/>
                    <a:pt x="135" y="480"/>
                    <a:pt x="603" y="125"/>
                  </a:cubicBezTo>
                  <a:cubicBezTo>
                    <a:pt x="1324" y="-197"/>
                    <a:pt x="2169" y="126"/>
                    <a:pt x="2491" y="846"/>
                  </a:cubicBezTo>
                  <a:cubicBezTo>
                    <a:pt x="2497" y="860"/>
                    <a:pt x="2503" y="873"/>
                    <a:pt x="2508" y="887"/>
                  </a:cubicBezTo>
                  <a:cubicBezTo>
                    <a:pt x="2639" y="1436"/>
                    <a:pt x="2410" y="2008"/>
                    <a:pt x="1937" y="2316"/>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8" name="Freeform: Shape 647">
              <a:extLst>
                <a:ext uri="{FF2B5EF4-FFF2-40B4-BE49-F238E27FC236}">
                  <a16:creationId xmlns="" xmlns:a16="http://schemas.microsoft.com/office/drawing/2014/main" id="{AE056769-233D-D478-1DAA-8B50706C2380}"/>
                </a:ext>
              </a:extLst>
            </p:cNvPr>
            <p:cNvSpPr/>
            <p:nvPr/>
          </p:nvSpPr>
          <p:spPr>
            <a:xfrm>
              <a:off x="8118326" y="4175963"/>
              <a:ext cx="2826" cy="2795"/>
            </a:xfrm>
            <a:custGeom>
              <a:avLst/>
              <a:gdLst>
                <a:gd name="connsiteX0" fmla="*/ 2019 w 2826"/>
                <a:gd name="connsiteY0" fmla="*/ 2654 h 2795"/>
                <a:gd name="connsiteX1" fmla="*/ 114 w 2826"/>
                <a:gd name="connsiteY1" fmla="*/ 1987 h 2795"/>
                <a:gd name="connsiteX2" fmla="*/ 871 w 2826"/>
                <a:gd name="connsiteY2" fmla="*/ 114 h 2795"/>
                <a:gd name="connsiteX3" fmla="*/ 2686 w 2826"/>
                <a:gd name="connsiteY3" fmla="*/ 749 h 2795"/>
                <a:gd name="connsiteX4" fmla="*/ 2019 w 2826"/>
                <a:gd name="connsiteY4" fmla="*/ 2654 h 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 h="2795">
                  <a:moveTo>
                    <a:pt x="2019" y="2654"/>
                  </a:moveTo>
                  <a:cubicBezTo>
                    <a:pt x="1309" y="2995"/>
                    <a:pt x="457" y="2697"/>
                    <a:pt x="114" y="1987"/>
                  </a:cubicBezTo>
                  <a:cubicBezTo>
                    <a:pt x="-194" y="1261"/>
                    <a:pt x="144" y="422"/>
                    <a:pt x="871" y="114"/>
                  </a:cubicBezTo>
                  <a:cubicBezTo>
                    <a:pt x="1549" y="-174"/>
                    <a:pt x="2335" y="101"/>
                    <a:pt x="2686" y="749"/>
                  </a:cubicBezTo>
                  <a:cubicBezTo>
                    <a:pt x="3027" y="1459"/>
                    <a:pt x="2728" y="2312"/>
                    <a:pt x="2019" y="2654"/>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49" name="Freeform: Shape 648">
              <a:extLst>
                <a:ext uri="{FF2B5EF4-FFF2-40B4-BE49-F238E27FC236}">
                  <a16:creationId xmlns="" xmlns:a16="http://schemas.microsoft.com/office/drawing/2014/main" id="{E3C5FB96-5374-21F7-8B17-AE1AC9A79981}"/>
                </a:ext>
              </a:extLst>
            </p:cNvPr>
            <p:cNvSpPr/>
            <p:nvPr/>
          </p:nvSpPr>
          <p:spPr>
            <a:xfrm>
              <a:off x="8180974" y="4145228"/>
              <a:ext cx="2932" cy="2896"/>
            </a:xfrm>
            <a:custGeom>
              <a:avLst/>
              <a:gdLst>
                <a:gd name="connsiteX0" fmla="*/ 2046 w 2932"/>
                <a:gd name="connsiteY0" fmla="*/ 2719 h 2896"/>
                <a:gd name="connsiteX1" fmla="*/ 225 w 2932"/>
                <a:gd name="connsiteY1" fmla="*/ 2227 h 2896"/>
                <a:gd name="connsiteX2" fmla="*/ 141 w 2932"/>
                <a:gd name="connsiteY2" fmla="*/ 2052 h 2896"/>
                <a:gd name="connsiteX3" fmla="*/ 808 w 2932"/>
                <a:gd name="connsiteY3" fmla="*/ 147 h 2896"/>
                <a:gd name="connsiteX4" fmla="*/ 2808 w 2932"/>
                <a:gd name="connsiteY4" fmla="*/ 814 h 2896"/>
                <a:gd name="connsiteX5" fmla="*/ 2087 w 2932"/>
                <a:gd name="connsiteY5" fmla="*/ 2701 h 2896"/>
                <a:gd name="connsiteX6" fmla="*/ 2046 w 2932"/>
                <a:gd name="connsiteY6" fmla="*/ 2718 h 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 h="2896">
                  <a:moveTo>
                    <a:pt x="2046" y="2719"/>
                  </a:moveTo>
                  <a:cubicBezTo>
                    <a:pt x="1407" y="3086"/>
                    <a:pt x="592" y="2866"/>
                    <a:pt x="225" y="2227"/>
                  </a:cubicBezTo>
                  <a:cubicBezTo>
                    <a:pt x="193" y="2171"/>
                    <a:pt x="165" y="2112"/>
                    <a:pt x="141" y="2052"/>
                  </a:cubicBezTo>
                  <a:cubicBezTo>
                    <a:pt x="-200" y="1342"/>
                    <a:pt x="98" y="489"/>
                    <a:pt x="808" y="147"/>
                  </a:cubicBezTo>
                  <a:cubicBezTo>
                    <a:pt x="1546" y="-202"/>
                    <a:pt x="2428" y="92"/>
                    <a:pt x="2808" y="814"/>
                  </a:cubicBezTo>
                  <a:cubicBezTo>
                    <a:pt x="3130" y="1534"/>
                    <a:pt x="2807" y="2379"/>
                    <a:pt x="2087" y="2701"/>
                  </a:cubicBezTo>
                  <a:cubicBezTo>
                    <a:pt x="2073" y="2707"/>
                    <a:pt x="2060" y="2713"/>
                    <a:pt x="2046" y="2718"/>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50" name="Freeform: Shape 649">
              <a:extLst>
                <a:ext uri="{FF2B5EF4-FFF2-40B4-BE49-F238E27FC236}">
                  <a16:creationId xmlns="" xmlns:a16="http://schemas.microsoft.com/office/drawing/2014/main" id="{4A7B2B1F-5FED-93C5-996B-210E7A292FC0}"/>
                </a:ext>
              </a:extLst>
            </p:cNvPr>
            <p:cNvSpPr/>
            <p:nvPr/>
          </p:nvSpPr>
          <p:spPr>
            <a:xfrm>
              <a:off x="8278037" y="4207198"/>
              <a:ext cx="2924" cy="2954"/>
            </a:xfrm>
            <a:custGeom>
              <a:avLst/>
              <a:gdLst>
                <a:gd name="connsiteX0" fmla="*/ 2137 w 2924"/>
                <a:gd name="connsiteY0" fmla="*/ 2851 h 2954"/>
                <a:gd name="connsiteX1" fmla="*/ 137 w 2924"/>
                <a:gd name="connsiteY1" fmla="*/ 2090 h 2954"/>
                <a:gd name="connsiteX2" fmla="*/ 852 w 2924"/>
                <a:gd name="connsiteY2" fmla="*/ 137 h 2954"/>
                <a:gd name="connsiteX3" fmla="*/ 2804 w 2924"/>
                <a:gd name="connsiteY3" fmla="*/ 852 h 2954"/>
                <a:gd name="connsiteX4" fmla="*/ 2137 w 2924"/>
                <a:gd name="connsiteY4" fmla="*/ 2852 h 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 h="2954">
                  <a:moveTo>
                    <a:pt x="2137" y="2851"/>
                  </a:moveTo>
                  <a:cubicBezTo>
                    <a:pt x="1374" y="3137"/>
                    <a:pt x="517" y="2811"/>
                    <a:pt x="137" y="2090"/>
                  </a:cubicBezTo>
                  <a:cubicBezTo>
                    <a:pt x="-205" y="1353"/>
                    <a:pt x="115" y="479"/>
                    <a:pt x="852" y="137"/>
                  </a:cubicBezTo>
                  <a:cubicBezTo>
                    <a:pt x="1588" y="-205"/>
                    <a:pt x="2462" y="115"/>
                    <a:pt x="2804" y="852"/>
                  </a:cubicBezTo>
                  <a:cubicBezTo>
                    <a:pt x="3106" y="1592"/>
                    <a:pt x="2823" y="2441"/>
                    <a:pt x="2137" y="2852"/>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51" name="Freeform: Shape 650">
              <a:extLst>
                <a:ext uri="{FF2B5EF4-FFF2-40B4-BE49-F238E27FC236}">
                  <a16:creationId xmlns="" xmlns:a16="http://schemas.microsoft.com/office/drawing/2014/main" id="{A725C32E-4BC8-7FA5-7E0D-EA1330872553}"/>
                </a:ext>
              </a:extLst>
            </p:cNvPr>
            <p:cNvSpPr/>
            <p:nvPr/>
          </p:nvSpPr>
          <p:spPr>
            <a:xfrm>
              <a:off x="7833167" y="3602640"/>
              <a:ext cx="800100" cy="800100"/>
            </a:xfrm>
            <a:custGeom>
              <a:avLst/>
              <a:gdLst>
                <a:gd name="connsiteX0" fmla="*/ 400050 w 800100"/>
                <a:gd name="connsiteY0" fmla="*/ 0 h 800100"/>
                <a:gd name="connsiteX1" fmla="*/ 0 w 800100"/>
                <a:gd name="connsiteY1" fmla="*/ 400050 h 800100"/>
                <a:gd name="connsiteX2" fmla="*/ 400050 w 800100"/>
                <a:gd name="connsiteY2" fmla="*/ 800100 h 800100"/>
                <a:gd name="connsiteX3" fmla="*/ 800100 w 800100"/>
                <a:gd name="connsiteY3" fmla="*/ 400050 h 800100"/>
                <a:gd name="connsiteX4" fmla="*/ 400050 w 800100"/>
                <a:gd name="connsiteY4" fmla="*/ 0 h 800100"/>
                <a:gd name="connsiteX5" fmla="*/ 400050 w 800100"/>
                <a:gd name="connsiteY5" fmla="*/ 723138 h 800100"/>
                <a:gd name="connsiteX6" fmla="*/ 77248 w 800100"/>
                <a:gd name="connsiteY6" fmla="*/ 400335 h 800100"/>
                <a:gd name="connsiteX7" fmla="*/ 400050 w 800100"/>
                <a:gd name="connsiteY7" fmla="*/ 77533 h 800100"/>
                <a:gd name="connsiteX8" fmla="*/ 722852 w 800100"/>
                <a:gd name="connsiteY8" fmla="*/ 400335 h 800100"/>
                <a:gd name="connsiteX9" fmla="*/ 400050 w 800100"/>
                <a:gd name="connsiteY9" fmla="*/ 723138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0" h="800100">
                  <a:moveTo>
                    <a:pt x="400050" y="0"/>
                  </a:moveTo>
                  <a:cubicBezTo>
                    <a:pt x="179109" y="0"/>
                    <a:pt x="0" y="179109"/>
                    <a:pt x="0" y="400050"/>
                  </a:cubicBezTo>
                  <a:cubicBezTo>
                    <a:pt x="0" y="620991"/>
                    <a:pt x="179109" y="800100"/>
                    <a:pt x="400050" y="800100"/>
                  </a:cubicBezTo>
                  <a:cubicBezTo>
                    <a:pt x="620991" y="800100"/>
                    <a:pt x="800100" y="620991"/>
                    <a:pt x="800100" y="400050"/>
                  </a:cubicBezTo>
                  <a:cubicBezTo>
                    <a:pt x="800100" y="179109"/>
                    <a:pt x="620991" y="0"/>
                    <a:pt x="400050" y="0"/>
                  </a:cubicBezTo>
                  <a:close/>
                  <a:moveTo>
                    <a:pt x="400050" y="723138"/>
                  </a:moveTo>
                  <a:cubicBezTo>
                    <a:pt x="221771" y="723138"/>
                    <a:pt x="77248" y="578614"/>
                    <a:pt x="77248" y="400335"/>
                  </a:cubicBezTo>
                  <a:cubicBezTo>
                    <a:pt x="77248" y="222057"/>
                    <a:pt x="221771" y="77533"/>
                    <a:pt x="400050" y="77533"/>
                  </a:cubicBezTo>
                  <a:cubicBezTo>
                    <a:pt x="578329" y="77533"/>
                    <a:pt x="722852" y="222057"/>
                    <a:pt x="722852" y="400335"/>
                  </a:cubicBezTo>
                  <a:cubicBezTo>
                    <a:pt x="722852" y="578614"/>
                    <a:pt x="578329" y="723138"/>
                    <a:pt x="400050" y="723138"/>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52" name="Freeform: Shape 651">
              <a:extLst>
                <a:ext uri="{FF2B5EF4-FFF2-40B4-BE49-F238E27FC236}">
                  <a16:creationId xmlns="" xmlns:a16="http://schemas.microsoft.com/office/drawing/2014/main" id="{CC61353F-068A-FB5C-2615-96F5F367B3EA}"/>
                </a:ext>
              </a:extLst>
            </p:cNvPr>
            <p:cNvSpPr/>
            <p:nvPr/>
          </p:nvSpPr>
          <p:spPr>
            <a:xfrm>
              <a:off x="7908700" y="3678078"/>
              <a:ext cx="649795" cy="649795"/>
            </a:xfrm>
            <a:custGeom>
              <a:avLst/>
              <a:gdLst>
                <a:gd name="connsiteX0" fmla="*/ 649795 w 649795"/>
                <a:gd name="connsiteY0" fmla="*/ 324898 h 649795"/>
                <a:gd name="connsiteX1" fmla="*/ 324898 w 649795"/>
                <a:gd name="connsiteY1" fmla="*/ 649795 h 649795"/>
                <a:gd name="connsiteX2" fmla="*/ 0 w 649795"/>
                <a:gd name="connsiteY2" fmla="*/ 324898 h 649795"/>
                <a:gd name="connsiteX3" fmla="*/ 324898 w 649795"/>
                <a:gd name="connsiteY3" fmla="*/ 0 h 649795"/>
                <a:gd name="connsiteX4" fmla="*/ 649795 w 649795"/>
                <a:gd name="connsiteY4" fmla="*/ 324898 h 649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795" h="649795">
                  <a:moveTo>
                    <a:pt x="649795" y="324898"/>
                  </a:moveTo>
                  <a:cubicBezTo>
                    <a:pt x="649795" y="504334"/>
                    <a:pt x="504334" y="649795"/>
                    <a:pt x="324898" y="649795"/>
                  </a:cubicBezTo>
                  <a:cubicBezTo>
                    <a:pt x="145462" y="649795"/>
                    <a:pt x="0" y="504334"/>
                    <a:pt x="0" y="324898"/>
                  </a:cubicBezTo>
                  <a:cubicBezTo>
                    <a:pt x="0" y="145462"/>
                    <a:pt x="145462" y="0"/>
                    <a:pt x="324898" y="0"/>
                  </a:cubicBezTo>
                  <a:cubicBezTo>
                    <a:pt x="504334" y="0"/>
                    <a:pt x="649795" y="145462"/>
                    <a:pt x="649795" y="324898"/>
                  </a:cubicBezTo>
                  <a:close/>
                </a:path>
              </a:pathLst>
            </a:custGeom>
            <a:solidFill>
              <a:srgbClr val="FFFFFF">
                <a:alpha val="39000"/>
              </a:srgbClr>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53" name="Freeform: Shape 652">
              <a:extLst>
                <a:ext uri="{FF2B5EF4-FFF2-40B4-BE49-F238E27FC236}">
                  <a16:creationId xmlns="" xmlns:a16="http://schemas.microsoft.com/office/drawing/2014/main" id="{C31327A2-21CC-B62A-DAC6-9567ED812101}"/>
                </a:ext>
              </a:extLst>
            </p:cNvPr>
            <p:cNvSpPr/>
            <p:nvPr/>
          </p:nvSpPr>
          <p:spPr>
            <a:xfrm>
              <a:off x="8701370" y="4023836"/>
              <a:ext cx="9620" cy="9525"/>
            </a:xfrm>
            <a:custGeom>
              <a:avLst/>
              <a:gdLst>
                <a:gd name="connsiteX0" fmla="*/ 0 w 9620"/>
                <a:gd name="connsiteY0" fmla="*/ 0 h 9525"/>
                <a:gd name="connsiteX1" fmla="*/ 9620 w 9620"/>
                <a:gd name="connsiteY1" fmla="*/ 0 h 9525"/>
              </a:gdLst>
              <a:ahLst/>
              <a:cxnLst>
                <a:cxn ang="0">
                  <a:pos x="connsiteX0" y="connsiteY0"/>
                </a:cxn>
                <a:cxn ang="0">
                  <a:pos x="connsiteX1" y="connsiteY1"/>
                </a:cxn>
              </a:cxnLst>
              <a:rect l="l" t="t" r="r" b="b"/>
              <a:pathLst>
                <a:path w="9620" h="9525">
                  <a:moveTo>
                    <a:pt x="0" y="0"/>
                  </a:moveTo>
                  <a:lnTo>
                    <a:pt x="9620" y="0"/>
                  </a:lnTo>
                </a:path>
              </a:pathLst>
            </a:custGeom>
            <a:ln w="9620"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54" name="Freeform: Shape 653">
              <a:extLst>
                <a:ext uri="{FF2B5EF4-FFF2-40B4-BE49-F238E27FC236}">
                  <a16:creationId xmlns="" xmlns:a16="http://schemas.microsoft.com/office/drawing/2014/main" id="{61ACA1E9-E653-0D2C-505C-59AFDD8835A9}"/>
                </a:ext>
              </a:extLst>
            </p:cNvPr>
            <p:cNvSpPr/>
            <p:nvPr/>
          </p:nvSpPr>
          <p:spPr>
            <a:xfrm>
              <a:off x="8731279" y="4023836"/>
              <a:ext cx="70865" cy="9525"/>
            </a:xfrm>
            <a:custGeom>
              <a:avLst/>
              <a:gdLst>
                <a:gd name="connsiteX0" fmla="*/ 0 w 70865"/>
                <a:gd name="connsiteY0" fmla="*/ 0 h 9525"/>
                <a:gd name="connsiteX1" fmla="*/ 70866 w 70865"/>
                <a:gd name="connsiteY1" fmla="*/ 0 h 9525"/>
              </a:gdLst>
              <a:ahLst/>
              <a:cxnLst>
                <a:cxn ang="0">
                  <a:pos x="connsiteX0" y="connsiteY0"/>
                </a:cxn>
                <a:cxn ang="0">
                  <a:pos x="connsiteX1" y="connsiteY1"/>
                </a:cxn>
              </a:cxnLst>
              <a:rect l="l" t="t" r="r" b="b"/>
              <a:pathLst>
                <a:path w="70865" h="9525">
                  <a:moveTo>
                    <a:pt x="0" y="0"/>
                  </a:moveTo>
                  <a:lnTo>
                    <a:pt x="70866" y="0"/>
                  </a:lnTo>
                </a:path>
              </a:pathLst>
            </a:custGeom>
            <a:ln w="9620" cap="flat">
              <a:solidFill>
                <a:srgbClr val="40364F"/>
              </a:solidFill>
              <a:custDash>
                <a:ds d="159750" sp="159750"/>
              </a:custDash>
              <a:miter/>
            </a:ln>
          </p:spPr>
          <p:txBody>
            <a:bodyPr rtlCol="0" anchor="ctr"/>
            <a:lstStyle/>
            <a:p>
              <a:endParaRPr lang="en-US">
                <a:solidFill>
                  <a:prstClr val="black"/>
                </a:solidFill>
                <a:latin typeface="Calibri" panose="020F0502020204030204"/>
              </a:endParaRPr>
            </a:p>
          </p:txBody>
        </p:sp>
        <p:sp>
          <p:nvSpPr>
            <p:cNvPr id="655" name="Freeform: Shape 654">
              <a:extLst>
                <a:ext uri="{FF2B5EF4-FFF2-40B4-BE49-F238E27FC236}">
                  <a16:creationId xmlns="" xmlns:a16="http://schemas.microsoft.com/office/drawing/2014/main" id="{9A6A65FC-449B-6910-8F55-9917924CABE8}"/>
                </a:ext>
              </a:extLst>
            </p:cNvPr>
            <p:cNvSpPr/>
            <p:nvPr/>
          </p:nvSpPr>
          <p:spPr>
            <a:xfrm>
              <a:off x="8812336" y="4023836"/>
              <a:ext cx="9620" cy="9620"/>
            </a:xfrm>
            <a:custGeom>
              <a:avLst/>
              <a:gdLst>
                <a:gd name="connsiteX0" fmla="*/ 0 w 9620"/>
                <a:gd name="connsiteY0" fmla="*/ 0 h 9620"/>
                <a:gd name="connsiteX1" fmla="*/ 9620 w 9620"/>
                <a:gd name="connsiteY1" fmla="*/ 0 h 9620"/>
                <a:gd name="connsiteX2" fmla="*/ 9620 w 9620"/>
                <a:gd name="connsiteY2" fmla="*/ 9620 h 9620"/>
              </a:gdLst>
              <a:ahLst/>
              <a:cxnLst>
                <a:cxn ang="0">
                  <a:pos x="connsiteX0" y="connsiteY0"/>
                </a:cxn>
                <a:cxn ang="0">
                  <a:pos x="connsiteX1" y="connsiteY1"/>
                </a:cxn>
                <a:cxn ang="0">
                  <a:pos x="connsiteX2" y="connsiteY2"/>
                </a:cxn>
              </a:cxnLst>
              <a:rect l="l" t="t" r="r" b="b"/>
              <a:pathLst>
                <a:path w="9620" h="9620">
                  <a:moveTo>
                    <a:pt x="0" y="0"/>
                  </a:moveTo>
                  <a:lnTo>
                    <a:pt x="9620" y="0"/>
                  </a:lnTo>
                  <a:lnTo>
                    <a:pt x="9620" y="9620"/>
                  </a:lnTo>
                </a:path>
              </a:pathLst>
            </a:custGeom>
            <a:noFill/>
            <a:ln w="9620"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56" name="Freeform: Shape 655">
              <a:extLst>
                <a:ext uri="{FF2B5EF4-FFF2-40B4-BE49-F238E27FC236}">
                  <a16:creationId xmlns="" xmlns:a16="http://schemas.microsoft.com/office/drawing/2014/main" id="{19465582-83A2-4B4F-9893-CF0C028BD54E}"/>
                </a:ext>
              </a:extLst>
            </p:cNvPr>
            <p:cNvSpPr/>
            <p:nvPr/>
          </p:nvSpPr>
          <p:spPr>
            <a:xfrm>
              <a:off x="8821957" y="4052982"/>
              <a:ext cx="9525" cy="1003839"/>
            </a:xfrm>
            <a:custGeom>
              <a:avLst/>
              <a:gdLst>
                <a:gd name="connsiteX0" fmla="*/ 0 w 9525"/>
                <a:gd name="connsiteY0" fmla="*/ 0 h 1003839"/>
                <a:gd name="connsiteX1" fmla="*/ 0 w 9525"/>
                <a:gd name="connsiteY1" fmla="*/ 1003840 h 1003839"/>
              </a:gdLst>
              <a:ahLst/>
              <a:cxnLst>
                <a:cxn ang="0">
                  <a:pos x="connsiteX0" y="connsiteY0"/>
                </a:cxn>
                <a:cxn ang="0">
                  <a:pos x="connsiteX1" y="connsiteY1"/>
                </a:cxn>
              </a:cxnLst>
              <a:rect l="l" t="t" r="r" b="b"/>
              <a:pathLst>
                <a:path w="9525" h="1003839">
                  <a:moveTo>
                    <a:pt x="0" y="0"/>
                  </a:moveTo>
                  <a:lnTo>
                    <a:pt x="0" y="1003840"/>
                  </a:lnTo>
                </a:path>
              </a:pathLst>
            </a:custGeom>
            <a:ln w="9620" cap="flat">
              <a:solidFill>
                <a:srgbClr val="40364F"/>
              </a:solidFill>
              <a:custDash>
                <a:ds d="153750" sp="153750"/>
              </a:custDash>
              <a:miter/>
            </a:ln>
          </p:spPr>
          <p:txBody>
            <a:bodyPr rtlCol="0" anchor="ctr"/>
            <a:lstStyle/>
            <a:p>
              <a:endParaRPr lang="en-US">
                <a:solidFill>
                  <a:prstClr val="black"/>
                </a:solidFill>
                <a:latin typeface="Calibri" panose="020F0502020204030204"/>
              </a:endParaRPr>
            </a:p>
          </p:txBody>
        </p:sp>
        <p:sp>
          <p:nvSpPr>
            <p:cNvPr id="657" name="Freeform: Shape 656">
              <a:extLst>
                <a:ext uri="{FF2B5EF4-FFF2-40B4-BE49-F238E27FC236}">
                  <a16:creationId xmlns="" xmlns:a16="http://schemas.microsoft.com/office/drawing/2014/main" id="{D37699DA-47A9-974C-A78B-873DD69A7B0D}"/>
                </a:ext>
              </a:extLst>
            </p:cNvPr>
            <p:cNvSpPr/>
            <p:nvPr/>
          </p:nvSpPr>
          <p:spPr>
            <a:xfrm>
              <a:off x="8821957" y="5066538"/>
              <a:ext cx="9525" cy="9715"/>
            </a:xfrm>
            <a:custGeom>
              <a:avLst/>
              <a:gdLst>
                <a:gd name="connsiteX0" fmla="*/ 0 w 9525"/>
                <a:gd name="connsiteY0" fmla="*/ 0 h 9715"/>
                <a:gd name="connsiteX1" fmla="*/ 0 w 9525"/>
                <a:gd name="connsiteY1" fmla="*/ 9716 h 9715"/>
              </a:gdLst>
              <a:ahLst/>
              <a:cxnLst>
                <a:cxn ang="0">
                  <a:pos x="connsiteX0" y="connsiteY0"/>
                </a:cxn>
                <a:cxn ang="0">
                  <a:pos x="connsiteX1" y="connsiteY1"/>
                </a:cxn>
              </a:cxnLst>
              <a:rect l="l" t="t" r="r" b="b"/>
              <a:pathLst>
                <a:path w="9525" h="9715">
                  <a:moveTo>
                    <a:pt x="0" y="0"/>
                  </a:moveTo>
                  <a:lnTo>
                    <a:pt x="0" y="9716"/>
                  </a:lnTo>
                </a:path>
              </a:pathLst>
            </a:custGeom>
            <a:ln w="9620"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58" name="Freeform: Shape 657">
              <a:extLst>
                <a:ext uri="{FF2B5EF4-FFF2-40B4-BE49-F238E27FC236}">
                  <a16:creationId xmlns="" xmlns:a16="http://schemas.microsoft.com/office/drawing/2014/main" id="{7D318AB0-65EB-C6D1-330B-96612327B31A}"/>
                </a:ext>
              </a:extLst>
            </p:cNvPr>
            <p:cNvSpPr/>
            <p:nvPr/>
          </p:nvSpPr>
          <p:spPr>
            <a:xfrm>
              <a:off x="5390385" y="2725197"/>
              <a:ext cx="356235" cy="399478"/>
            </a:xfrm>
            <a:custGeom>
              <a:avLst/>
              <a:gdLst>
                <a:gd name="connsiteX0" fmla="*/ 210312 w 356235"/>
                <a:gd name="connsiteY0" fmla="*/ 399479 h 399478"/>
                <a:gd name="connsiteX1" fmla="*/ 0 w 356235"/>
                <a:gd name="connsiteY1" fmla="*/ 90583 h 399478"/>
                <a:gd name="connsiteX2" fmla="*/ 356235 w 356235"/>
                <a:gd name="connsiteY2" fmla="*/ 0 h 399478"/>
                <a:gd name="connsiteX3" fmla="*/ 210312 w 356235"/>
                <a:gd name="connsiteY3" fmla="*/ 399479 h 399478"/>
              </a:gdLst>
              <a:ahLst/>
              <a:cxnLst>
                <a:cxn ang="0">
                  <a:pos x="connsiteX0" y="connsiteY0"/>
                </a:cxn>
                <a:cxn ang="0">
                  <a:pos x="connsiteX1" y="connsiteY1"/>
                </a:cxn>
                <a:cxn ang="0">
                  <a:pos x="connsiteX2" y="connsiteY2"/>
                </a:cxn>
                <a:cxn ang="0">
                  <a:pos x="connsiteX3" y="connsiteY3"/>
                </a:cxn>
              </a:cxnLst>
              <a:rect l="l" t="t" r="r" b="b"/>
              <a:pathLst>
                <a:path w="356235" h="399478">
                  <a:moveTo>
                    <a:pt x="210312" y="399479"/>
                  </a:moveTo>
                  <a:lnTo>
                    <a:pt x="0" y="90583"/>
                  </a:lnTo>
                  <a:lnTo>
                    <a:pt x="356235" y="0"/>
                  </a:lnTo>
                  <a:lnTo>
                    <a:pt x="210312" y="399479"/>
                  </a:lnTo>
                  <a:close/>
                </a:path>
              </a:pathLst>
            </a:custGeom>
            <a:noFill/>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59" name="Freeform: Shape 658">
              <a:extLst>
                <a:ext uri="{FF2B5EF4-FFF2-40B4-BE49-F238E27FC236}">
                  <a16:creationId xmlns="" xmlns:a16="http://schemas.microsoft.com/office/drawing/2014/main" id="{9A22261D-709B-35FC-9258-35D88DE8F99E}"/>
                </a:ext>
              </a:extLst>
            </p:cNvPr>
            <p:cNvSpPr/>
            <p:nvPr/>
          </p:nvSpPr>
          <p:spPr>
            <a:xfrm>
              <a:off x="5566217" y="3044285"/>
              <a:ext cx="110865" cy="145899"/>
            </a:xfrm>
            <a:custGeom>
              <a:avLst/>
              <a:gdLst>
                <a:gd name="connsiteX0" fmla="*/ 43434 w 110865"/>
                <a:gd name="connsiteY0" fmla="*/ 0 h 145899"/>
                <a:gd name="connsiteX1" fmla="*/ 68132 w 110865"/>
                <a:gd name="connsiteY1" fmla="*/ 100323 h 145899"/>
                <a:gd name="connsiteX2" fmla="*/ 0 w 110865"/>
                <a:gd name="connsiteY2" fmla="*/ 135350 h 145899"/>
                <a:gd name="connsiteX3" fmla="*/ 100317 w 110865"/>
                <a:gd name="connsiteY3" fmla="*/ 110630 h 145899"/>
                <a:gd name="connsiteX4" fmla="*/ 75597 w 110865"/>
                <a:gd name="connsiteY4" fmla="*/ 10313 h 145899"/>
                <a:gd name="connsiteX5" fmla="*/ 43529 w 110865"/>
                <a:gd name="connsiteY5" fmla="*/ 0 h 14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65" h="145899">
                  <a:moveTo>
                    <a:pt x="43434" y="0"/>
                  </a:moveTo>
                  <a:cubicBezTo>
                    <a:pt x="77957" y="20883"/>
                    <a:pt x="89015" y="65799"/>
                    <a:pt x="68132" y="100323"/>
                  </a:cubicBezTo>
                  <a:cubicBezTo>
                    <a:pt x="53855" y="123924"/>
                    <a:pt x="27502" y="137473"/>
                    <a:pt x="0" y="135350"/>
                  </a:cubicBezTo>
                  <a:cubicBezTo>
                    <a:pt x="34528" y="156226"/>
                    <a:pt x="79442" y="145158"/>
                    <a:pt x="100317" y="110630"/>
                  </a:cubicBezTo>
                  <a:cubicBezTo>
                    <a:pt x="121192" y="76102"/>
                    <a:pt x="110125" y="31189"/>
                    <a:pt x="75597" y="10313"/>
                  </a:cubicBezTo>
                  <a:cubicBezTo>
                    <a:pt x="65857" y="4425"/>
                    <a:pt x="54876" y="893"/>
                    <a:pt x="43529" y="0"/>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0" name="Freeform: Shape 659">
              <a:extLst>
                <a:ext uri="{FF2B5EF4-FFF2-40B4-BE49-F238E27FC236}">
                  <a16:creationId xmlns="" xmlns:a16="http://schemas.microsoft.com/office/drawing/2014/main" id="{287D3ACD-1238-25B3-61C9-CC88756FD50F}"/>
                </a:ext>
              </a:extLst>
            </p:cNvPr>
            <p:cNvSpPr/>
            <p:nvPr/>
          </p:nvSpPr>
          <p:spPr>
            <a:xfrm>
              <a:off x="5530590" y="3044029"/>
              <a:ext cx="113927" cy="135841"/>
            </a:xfrm>
            <a:custGeom>
              <a:avLst/>
              <a:gdLst>
                <a:gd name="connsiteX0" fmla="*/ 103540 w 113927"/>
                <a:gd name="connsiteY0" fmla="*/ 24449 h 135841"/>
                <a:gd name="connsiteX1" fmla="*/ 79061 w 113927"/>
                <a:gd name="connsiteY1" fmla="*/ 256 h 135841"/>
                <a:gd name="connsiteX2" fmla="*/ 35055 w 113927"/>
                <a:gd name="connsiteY2" fmla="*/ 10828 h 135841"/>
                <a:gd name="connsiteX3" fmla="*/ 10679 w 113927"/>
                <a:gd name="connsiteY3" fmla="*/ 111229 h 135841"/>
                <a:gd name="connsiteX4" fmla="*/ 35055 w 113927"/>
                <a:gd name="connsiteY4" fmla="*/ 135606 h 135841"/>
                <a:gd name="connsiteX5" fmla="*/ 113696 w 113927"/>
                <a:gd name="connsiteY5" fmla="*/ 68596 h 135841"/>
                <a:gd name="connsiteX6" fmla="*/ 103064 w 113927"/>
                <a:gd name="connsiteY6" fmla="*/ 24449 h 13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27" h="135841">
                  <a:moveTo>
                    <a:pt x="103540" y="24449"/>
                  </a:moveTo>
                  <a:cubicBezTo>
                    <a:pt x="97415" y="14557"/>
                    <a:pt x="89024" y="6264"/>
                    <a:pt x="79061" y="256"/>
                  </a:cubicBezTo>
                  <a:cubicBezTo>
                    <a:pt x="63637" y="-1048"/>
                    <a:pt x="48203" y="2660"/>
                    <a:pt x="35055" y="10828"/>
                  </a:cubicBezTo>
                  <a:cubicBezTo>
                    <a:pt x="599" y="31822"/>
                    <a:pt x="-10315" y="76773"/>
                    <a:pt x="10679" y="111229"/>
                  </a:cubicBezTo>
                  <a:cubicBezTo>
                    <a:pt x="16743" y="121183"/>
                    <a:pt x="25101" y="129541"/>
                    <a:pt x="35055" y="135606"/>
                  </a:cubicBezTo>
                  <a:cubicBezTo>
                    <a:pt x="75275" y="138818"/>
                    <a:pt x="110484" y="108816"/>
                    <a:pt x="113696" y="68596"/>
                  </a:cubicBezTo>
                  <a:cubicBezTo>
                    <a:pt x="114931" y="53125"/>
                    <a:pt x="111207" y="37662"/>
                    <a:pt x="103064" y="24449"/>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1" name="Freeform: Shape 660">
              <a:extLst>
                <a:ext uri="{FF2B5EF4-FFF2-40B4-BE49-F238E27FC236}">
                  <a16:creationId xmlns="" xmlns:a16="http://schemas.microsoft.com/office/drawing/2014/main" id="{A0284320-F523-BDCD-F72E-54A354E19BC7}"/>
                </a:ext>
              </a:extLst>
            </p:cNvPr>
            <p:cNvSpPr/>
            <p:nvPr/>
          </p:nvSpPr>
          <p:spPr>
            <a:xfrm>
              <a:off x="5545612" y="3067875"/>
              <a:ext cx="42732" cy="40582"/>
            </a:xfrm>
            <a:custGeom>
              <a:avLst/>
              <a:gdLst>
                <a:gd name="connsiteX0" fmla="*/ 39654 w 42732"/>
                <a:gd name="connsiteY0" fmla="*/ 4889 h 40582"/>
                <a:gd name="connsiteX1" fmla="*/ 32415 w 42732"/>
                <a:gd name="connsiteY1" fmla="*/ 33464 h 40582"/>
                <a:gd name="connsiteX2" fmla="*/ 3078 w 42732"/>
                <a:gd name="connsiteY2" fmla="*/ 35655 h 40582"/>
                <a:gd name="connsiteX3" fmla="*/ 10317 w 42732"/>
                <a:gd name="connsiteY3" fmla="*/ 7080 h 40582"/>
                <a:gd name="connsiteX4" fmla="*/ 39654 w 42732"/>
                <a:gd name="connsiteY4" fmla="*/ 4889 h 4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2" h="40582">
                  <a:moveTo>
                    <a:pt x="39654" y="4889"/>
                  </a:moveTo>
                  <a:cubicBezTo>
                    <a:pt x="45750" y="12128"/>
                    <a:pt x="42512" y="24891"/>
                    <a:pt x="32415" y="33464"/>
                  </a:cubicBezTo>
                  <a:cubicBezTo>
                    <a:pt x="22319" y="42037"/>
                    <a:pt x="9174" y="42989"/>
                    <a:pt x="3078" y="35655"/>
                  </a:cubicBezTo>
                  <a:cubicBezTo>
                    <a:pt x="-3018" y="28320"/>
                    <a:pt x="221" y="15652"/>
                    <a:pt x="10317" y="7080"/>
                  </a:cubicBezTo>
                  <a:cubicBezTo>
                    <a:pt x="20414" y="-1493"/>
                    <a:pt x="33749" y="-2350"/>
                    <a:pt x="39654" y="488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2" name="Freeform: Shape 661">
              <a:extLst>
                <a:ext uri="{FF2B5EF4-FFF2-40B4-BE49-F238E27FC236}">
                  <a16:creationId xmlns="" xmlns:a16="http://schemas.microsoft.com/office/drawing/2014/main" id="{3714AC9B-B180-C532-555A-8E96B2ED1A0B}"/>
                </a:ext>
              </a:extLst>
            </p:cNvPr>
            <p:cNvSpPr/>
            <p:nvPr/>
          </p:nvSpPr>
          <p:spPr>
            <a:xfrm>
              <a:off x="5714616" y="2685002"/>
              <a:ext cx="73187" cy="96545"/>
            </a:xfrm>
            <a:custGeom>
              <a:avLst/>
              <a:gdLst>
                <a:gd name="connsiteX0" fmla="*/ 28765 w 73187"/>
                <a:gd name="connsiteY0" fmla="*/ 0 h 96545"/>
                <a:gd name="connsiteX1" fmla="*/ 44958 w 73187"/>
                <a:gd name="connsiteY1" fmla="*/ 16002 h 96545"/>
                <a:gd name="connsiteX2" fmla="*/ 29260 w 73187"/>
                <a:gd name="connsiteY2" fmla="*/ 82607 h 96545"/>
                <a:gd name="connsiteX3" fmla="*/ 29146 w 73187"/>
                <a:gd name="connsiteY3" fmla="*/ 82677 h 96545"/>
                <a:gd name="connsiteX4" fmla="*/ 0 w 73187"/>
                <a:gd name="connsiteY4" fmla="*/ 89630 h 96545"/>
                <a:gd name="connsiteX5" fmla="*/ 66273 w 73187"/>
                <a:gd name="connsiteY5" fmla="*/ 73135 h 96545"/>
                <a:gd name="connsiteX6" fmla="*/ 49777 w 73187"/>
                <a:gd name="connsiteY6" fmla="*/ 6862 h 96545"/>
                <a:gd name="connsiteX7" fmla="*/ 28575 w 73187"/>
                <a:gd name="connsiteY7" fmla="*/ 95 h 9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87" h="96545">
                  <a:moveTo>
                    <a:pt x="28765" y="0"/>
                  </a:moveTo>
                  <a:cubicBezTo>
                    <a:pt x="35377" y="3947"/>
                    <a:pt x="40933" y="9437"/>
                    <a:pt x="44958" y="16002"/>
                  </a:cubicBezTo>
                  <a:cubicBezTo>
                    <a:pt x="59016" y="38729"/>
                    <a:pt x="51988" y="68549"/>
                    <a:pt x="29260" y="82607"/>
                  </a:cubicBezTo>
                  <a:cubicBezTo>
                    <a:pt x="29222" y="82630"/>
                    <a:pt x="29184" y="82654"/>
                    <a:pt x="29146" y="82677"/>
                  </a:cubicBezTo>
                  <a:cubicBezTo>
                    <a:pt x="20432" y="88070"/>
                    <a:pt x="10211" y="90509"/>
                    <a:pt x="0" y="89630"/>
                  </a:cubicBezTo>
                  <a:cubicBezTo>
                    <a:pt x="22856" y="103376"/>
                    <a:pt x="52527" y="95991"/>
                    <a:pt x="66273" y="73135"/>
                  </a:cubicBezTo>
                  <a:cubicBezTo>
                    <a:pt x="80018" y="50279"/>
                    <a:pt x="72633" y="20607"/>
                    <a:pt x="49777" y="6862"/>
                  </a:cubicBezTo>
                  <a:cubicBezTo>
                    <a:pt x="43333" y="2986"/>
                    <a:pt x="36073" y="669"/>
                    <a:pt x="28575" y="95"/>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3" name="Freeform: Shape 662">
              <a:extLst>
                <a:ext uri="{FF2B5EF4-FFF2-40B4-BE49-F238E27FC236}">
                  <a16:creationId xmlns="" xmlns:a16="http://schemas.microsoft.com/office/drawing/2014/main" id="{C8209EE4-7B8B-F11F-E893-F7493A791885}"/>
                </a:ext>
              </a:extLst>
            </p:cNvPr>
            <p:cNvSpPr/>
            <p:nvPr/>
          </p:nvSpPr>
          <p:spPr>
            <a:xfrm>
              <a:off x="5691205" y="2684843"/>
              <a:ext cx="75568" cy="89869"/>
            </a:xfrm>
            <a:custGeom>
              <a:avLst/>
              <a:gdLst>
                <a:gd name="connsiteX0" fmla="*/ 68369 w 75568"/>
                <a:gd name="connsiteY0" fmla="*/ 16161 h 89869"/>
                <a:gd name="connsiteX1" fmla="*/ 52176 w 75568"/>
                <a:gd name="connsiteY1" fmla="*/ 159 h 89869"/>
                <a:gd name="connsiteX2" fmla="*/ 157 w 75568"/>
                <a:gd name="connsiteY2" fmla="*/ 44410 h 89869"/>
                <a:gd name="connsiteX3" fmla="*/ 7218 w 75568"/>
                <a:gd name="connsiteY3" fmla="*/ 73692 h 89869"/>
                <a:gd name="connsiteX4" fmla="*/ 23411 w 75568"/>
                <a:gd name="connsiteY4" fmla="*/ 89694 h 89869"/>
                <a:gd name="connsiteX5" fmla="*/ 52557 w 75568"/>
                <a:gd name="connsiteY5" fmla="*/ 82741 h 89869"/>
                <a:gd name="connsiteX6" fmla="*/ 68370 w 75568"/>
                <a:gd name="connsiteY6" fmla="*/ 16163 h 89869"/>
                <a:gd name="connsiteX7" fmla="*/ 68368 w 75568"/>
                <a:gd name="connsiteY7" fmla="*/ 16161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68" h="89869">
                  <a:moveTo>
                    <a:pt x="68369" y="16161"/>
                  </a:moveTo>
                  <a:cubicBezTo>
                    <a:pt x="64344" y="9596"/>
                    <a:pt x="58788" y="4106"/>
                    <a:pt x="52176" y="159"/>
                  </a:cubicBezTo>
                  <a:cubicBezTo>
                    <a:pt x="25592" y="-1986"/>
                    <a:pt x="2302" y="17826"/>
                    <a:pt x="157" y="44410"/>
                  </a:cubicBezTo>
                  <a:cubicBezTo>
                    <a:pt x="-672" y="54674"/>
                    <a:pt x="1802" y="64934"/>
                    <a:pt x="7218" y="73692"/>
                  </a:cubicBezTo>
                  <a:cubicBezTo>
                    <a:pt x="11206" y="80286"/>
                    <a:pt x="16770" y="85785"/>
                    <a:pt x="23411" y="89694"/>
                  </a:cubicBezTo>
                  <a:cubicBezTo>
                    <a:pt x="33621" y="90573"/>
                    <a:pt x="43843" y="88134"/>
                    <a:pt x="52557" y="82741"/>
                  </a:cubicBezTo>
                  <a:cubicBezTo>
                    <a:pt x="75308" y="68723"/>
                    <a:pt x="82388" y="38915"/>
                    <a:pt x="68370" y="16163"/>
                  </a:cubicBezTo>
                  <a:cubicBezTo>
                    <a:pt x="68369" y="16163"/>
                    <a:pt x="68369" y="16162"/>
                    <a:pt x="68368" y="16161"/>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4" name="Freeform: Shape 663">
              <a:extLst>
                <a:ext uri="{FF2B5EF4-FFF2-40B4-BE49-F238E27FC236}">
                  <a16:creationId xmlns="" xmlns:a16="http://schemas.microsoft.com/office/drawing/2014/main" id="{B2084AA4-2174-C686-C8B3-33D58459E04A}"/>
                </a:ext>
              </a:extLst>
            </p:cNvPr>
            <p:cNvSpPr/>
            <p:nvPr/>
          </p:nvSpPr>
          <p:spPr>
            <a:xfrm>
              <a:off x="5701348" y="2700600"/>
              <a:ext cx="27220" cy="26101"/>
            </a:xfrm>
            <a:custGeom>
              <a:avLst/>
              <a:gdLst>
                <a:gd name="connsiteX0" fmla="*/ 26032 w 27220"/>
                <a:gd name="connsiteY0" fmla="*/ 3262 h 26101"/>
                <a:gd name="connsiteX1" fmla="*/ 16718 w 27220"/>
                <a:gd name="connsiteY1" fmla="*/ 24917 h 26101"/>
                <a:gd name="connsiteX2" fmla="*/ 1838 w 27220"/>
                <a:gd name="connsiteY2" fmla="*/ 23645 h 26101"/>
                <a:gd name="connsiteX3" fmla="*/ 6601 w 27220"/>
                <a:gd name="connsiteY3" fmla="*/ 4595 h 26101"/>
                <a:gd name="connsiteX4" fmla="*/ 26032 w 27220"/>
                <a:gd name="connsiteY4" fmla="*/ 3262 h 26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0" h="26101">
                  <a:moveTo>
                    <a:pt x="26032" y="3262"/>
                  </a:moveTo>
                  <a:cubicBezTo>
                    <a:pt x="29440" y="11813"/>
                    <a:pt x="25270" y="21509"/>
                    <a:pt x="16718" y="24917"/>
                  </a:cubicBezTo>
                  <a:cubicBezTo>
                    <a:pt x="11835" y="26863"/>
                    <a:pt x="6320" y="26392"/>
                    <a:pt x="1838" y="23645"/>
                  </a:cubicBezTo>
                  <a:cubicBezTo>
                    <a:pt x="-1881" y="17037"/>
                    <a:pt x="210" y="8675"/>
                    <a:pt x="6601" y="4595"/>
                  </a:cubicBezTo>
                  <a:cubicBezTo>
                    <a:pt x="11680" y="-971"/>
                    <a:pt x="20240" y="-1559"/>
                    <a:pt x="26032" y="3262"/>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5" name="Freeform: Shape 664">
              <a:extLst>
                <a:ext uri="{FF2B5EF4-FFF2-40B4-BE49-F238E27FC236}">
                  <a16:creationId xmlns="" xmlns:a16="http://schemas.microsoft.com/office/drawing/2014/main" id="{2779B89A-13CF-76F0-691C-998C0B9F599D}"/>
                </a:ext>
              </a:extLst>
            </p:cNvPr>
            <p:cNvSpPr/>
            <p:nvPr/>
          </p:nvSpPr>
          <p:spPr>
            <a:xfrm>
              <a:off x="5359429" y="2756249"/>
              <a:ext cx="89409" cy="118820"/>
            </a:xfrm>
            <a:custGeom>
              <a:avLst/>
              <a:gdLst>
                <a:gd name="connsiteX0" fmla="*/ 35338 w 89409"/>
                <a:gd name="connsiteY0" fmla="*/ 0 h 118820"/>
                <a:gd name="connsiteX1" fmla="*/ 56966 w 89409"/>
                <a:gd name="connsiteY1" fmla="*/ 81364 h 118820"/>
                <a:gd name="connsiteX2" fmla="*/ 0 w 89409"/>
                <a:gd name="connsiteY2" fmla="*/ 110776 h 118820"/>
                <a:gd name="connsiteX3" fmla="*/ 81364 w 89409"/>
                <a:gd name="connsiteY3" fmla="*/ 89147 h 118820"/>
                <a:gd name="connsiteX4" fmla="*/ 59736 w 89409"/>
                <a:gd name="connsiteY4" fmla="*/ 7783 h 118820"/>
                <a:gd name="connsiteX5" fmla="*/ 35338 w 89409"/>
                <a:gd name="connsiteY5" fmla="*/ 0 h 11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09" h="118820">
                  <a:moveTo>
                    <a:pt x="35338" y="0"/>
                  </a:moveTo>
                  <a:cubicBezTo>
                    <a:pt x="63778" y="16496"/>
                    <a:pt x="73462" y="52924"/>
                    <a:pt x="56966" y="81364"/>
                  </a:cubicBezTo>
                  <a:cubicBezTo>
                    <a:pt x="45329" y="101429"/>
                    <a:pt x="23097" y="112907"/>
                    <a:pt x="0" y="110776"/>
                  </a:cubicBezTo>
                  <a:cubicBezTo>
                    <a:pt x="28441" y="127271"/>
                    <a:pt x="64869" y="117588"/>
                    <a:pt x="81364" y="89147"/>
                  </a:cubicBezTo>
                  <a:cubicBezTo>
                    <a:pt x="97860" y="60707"/>
                    <a:pt x="88177" y="24279"/>
                    <a:pt x="59736" y="7783"/>
                  </a:cubicBezTo>
                  <a:cubicBezTo>
                    <a:pt x="52264" y="3449"/>
                    <a:pt x="43939" y="794"/>
                    <a:pt x="35338" y="0"/>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6" name="Freeform: Shape 665">
              <a:extLst>
                <a:ext uri="{FF2B5EF4-FFF2-40B4-BE49-F238E27FC236}">
                  <a16:creationId xmlns="" xmlns:a16="http://schemas.microsoft.com/office/drawing/2014/main" id="{2B63E3ED-6501-090D-F07C-60E38D86CA0C}"/>
                </a:ext>
              </a:extLst>
            </p:cNvPr>
            <p:cNvSpPr/>
            <p:nvPr/>
          </p:nvSpPr>
          <p:spPr>
            <a:xfrm>
              <a:off x="5329728" y="2755971"/>
              <a:ext cx="94265" cy="111266"/>
            </a:xfrm>
            <a:custGeom>
              <a:avLst/>
              <a:gdLst>
                <a:gd name="connsiteX0" fmla="*/ 85232 w 94265"/>
                <a:gd name="connsiteY0" fmla="*/ 19994 h 111266"/>
                <a:gd name="connsiteX1" fmla="*/ 65229 w 94265"/>
                <a:gd name="connsiteY1" fmla="*/ 277 h 111266"/>
                <a:gd name="connsiteX2" fmla="*/ 274 w 94265"/>
                <a:gd name="connsiteY2" fmla="*/ 53838 h 111266"/>
                <a:gd name="connsiteX3" fmla="*/ 29701 w 94265"/>
                <a:gd name="connsiteY3" fmla="*/ 111053 h 111266"/>
                <a:gd name="connsiteX4" fmla="*/ 65610 w 94265"/>
                <a:gd name="connsiteY4" fmla="*/ 102481 h 111266"/>
                <a:gd name="connsiteX5" fmla="*/ 85577 w 94265"/>
                <a:gd name="connsiteY5" fmla="*/ 20554 h 111266"/>
                <a:gd name="connsiteX6" fmla="*/ 85232 w 94265"/>
                <a:gd name="connsiteY6" fmla="*/ 19994 h 1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65" h="111266">
                  <a:moveTo>
                    <a:pt x="85232" y="19994"/>
                  </a:moveTo>
                  <a:cubicBezTo>
                    <a:pt x="80247" y="11909"/>
                    <a:pt x="73386" y="5145"/>
                    <a:pt x="65229" y="277"/>
                  </a:cubicBezTo>
                  <a:cubicBezTo>
                    <a:pt x="32502" y="-2869"/>
                    <a:pt x="3421" y="21111"/>
                    <a:pt x="274" y="53838"/>
                  </a:cubicBezTo>
                  <a:cubicBezTo>
                    <a:pt x="-1955" y="77024"/>
                    <a:pt x="9544" y="99381"/>
                    <a:pt x="29701" y="111053"/>
                  </a:cubicBezTo>
                  <a:cubicBezTo>
                    <a:pt x="42281" y="112127"/>
                    <a:pt x="54872" y="109121"/>
                    <a:pt x="65610" y="102481"/>
                  </a:cubicBezTo>
                  <a:cubicBezTo>
                    <a:pt x="93747" y="85371"/>
                    <a:pt x="102687" y="48691"/>
                    <a:pt x="85577" y="20554"/>
                  </a:cubicBezTo>
                  <a:cubicBezTo>
                    <a:pt x="85463" y="20367"/>
                    <a:pt x="85348" y="20180"/>
                    <a:pt x="85232" y="19994"/>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7" name="Freeform: Shape 666">
              <a:extLst>
                <a:ext uri="{FF2B5EF4-FFF2-40B4-BE49-F238E27FC236}">
                  <a16:creationId xmlns="" xmlns:a16="http://schemas.microsoft.com/office/drawing/2014/main" id="{6F7C0E8A-6ABC-9AC5-E4A9-A45C759A22AF}"/>
                </a:ext>
              </a:extLst>
            </p:cNvPr>
            <p:cNvSpPr/>
            <p:nvPr/>
          </p:nvSpPr>
          <p:spPr>
            <a:xfrm>
              <a:off x="5344448" y="2775545"/>
              <a:ext cx="41153" cy="42099"/>
            </a:xfrm>
            <a:custGeom>
              <a:avLst/>
              <a:gdLst>
                <a:gd name="connsiteX0" fmla="*/ 31269 w 41153"/>
                <a:gd name="connsiteY0" fmla="*/ 3944 h 42099"/>
                <a:gd name="connsiteX1" fmla="*/ 38155 w 41153"/>
                <a:gd name="connsiteY1" fmla="*/ 32214 h 42099"/>
                <a:gd name="connsiteX2" fmla="*/ 9885 w 41153"/>
                <a:gd name="connsiteY2" fmla="*/ 39100 h 42099"/>
                <a:gd name="connsiteX3" fmla="*/ 2999 w 41153"/>
                <a:gd name="connsiteY3" fmla="*/ 10830 h 42099"/>
                <a:gd name="connsiteX4" fmla="*/ 7361 w 41153"/>
                <a:gd name="connsiteY4" fmla="*/ 5754 h 42099"/>
                <a:gd name="connsiteX5" fmla="*/ 31269 w 41153"/>
                <a:gd name="connsiteY5" fmla="*/ 3944 h 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53" h="42099">
                  <a:moveTo>
                    <a:pt x="31269" y="3944"/>
                  </a:moveTo>
                  <a:cubicBezTo>
                    <a:pt x="40977" y="9849"/>
                    <a:pt x="44060" y="22506"/>
                    <a:pt x="38155" y="32214"/>
                  </a:cubicBezTo>
                  <a:cubicBezTo>
                    <a:pt x="32250" y="41922"/>
                    <a:pt x="19593" y="45005"/>
                    <a:pt x="9885" y="39100"/>
                  </a:cubicBezTo>
                  <a:cubicBezTo>
                    <a:pt x="177" y="33195"/>
                    <a:pt x="-2906" y="20538"/>
                    <a:pt x="2999" y="10830"/>
                  </a:cubicBezTo>
                  <a:cubicBezTo>
                    <a:pt x="4166" y="8912"/>
                    <a:pt x="5640" y="7197"/>
                    <a:pt x="7361" y="5754"/>
                  </a:cubicBezTo>
                  <a:cubicBezTo>
                    <a:pt x="13561" y="-1151"/>
                    <a:pt x="24100" y="-1949"/>
                    <a:pt x="31269" y="3944"/>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68" name="Freeform: Shape 667">
              <a:extLst>
                <a:ext uri="{FF2B5EF4-FFF2-40B4-BE49-F238E27FC236}">
                  <a16:creationId xmlns="" xmlns:a16="http://schemas.microsoft.com/office/drawing/2014/main" id="{F77F1AB0-AAF3-0DDC-518E-332BE8978BBB}"/>
                </a:ext>
              </a:extLst>
            </p:cNvPr>
            <p:cNvSpPr/>
            <p:nvPr/>
          </p:nvSpPr>
          <p:spPr>
            <a:xfrm>
              <a:off x="8821671" y="2377344"/>
              <a:ext cx="462248" cy="517969"/>
            </a:xfrm>
            <a:custGeom>
              <a:avLst/>
              <a:gdLst>
                <a:gd name="connsiteX0" fmla="*/ 244697 w 462248"/>
                <a:gd name="connsiteY0" fmla="*/ 0 h 517969"/>
                <a:gd name="connsiteX1" fmla="*/ 13621 w 462248"/>
                <a:gd name="connsiteY1" fmla="*/ 117634 h 517969"/>
                <a:gd name="connsiteX2" fmla="*/ 0 w 462248"/>
                <a:gd name="connsiteY2" fmla="*/ 376714 h 517969"/>
                <a:gd name="connsiteX3" fmla="*/ 217456 w 462248"/>
                <a:gd name="connsiteY3" fmla="*/ 517970 h 517969"/>
                <a:gd name="connsiteX4" fmla="*/ 448628 w 462248"/>
                <a:gd name="connsiteY4" fmla="*/ 400241 h 517969"/>
                <a:gd name="connsiteX5" fmla="*/ 462248 w 462248"/>
                <a:gd name="connsiteY5" fmla="*/ 141256 h 517969"/>
                <a:gd name="connsiteX6" fmla="*/ 244697 w 462248"/>
                <a:gd name="connsiteY6" fmla="*/ 0 h 5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48" h="517969">
                  <a:moveTo>
                    <a:pt x="244697" y="0"/>
                  </a:moveTo>
                  <a:lnTo>
                    <a:pt x="13621" y="117634"/>
                  </a:lnTo>
                  <a:lnTo>
                    <a:pt x="0" y="376714"/>
                  </a:lnTo>
                  <a:lnTo>
                    <a:pt x="217456" y="517970"/>
                  </a:lnTo>
                  <a:lnTo>
                    <a:pt x="448628" y="400241"/>
                  </a:lnTo>
                  <a:lnTo>
                    <a:pt x="462248" y="141256"/>
                  </a:lnTo>
                  <a:lnTo>
                    <a:pt x="244697" y="0"/>
                  </a:lnTo>
                  <a:close/>
                </a:path>
              </a:pathLst>
            </a:custGeom>
            <a:noFill/>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69" name="Freeform: Shape 668">
              <a:extLst>
                <a:ext uri="{FF2B5EF4-FFF2-40B4-BE49-F238E27FC236}">
                  <a16:creationId xmlns="" xmlns:a16="http://schemas.microsoft.com/office/drawing/2014/main" id="{85DE3F1B-96F5-9B4E-C971-9EC3A50977D6}"/>
                </a:ext>
              </a:extLst>
            </p:cNvPr>
            <p:cNvSpPr/>
            <p:nvPr/>
          </p:nvSpPr>
          <p:spPr>
            <a:xfrm>
              <a:off x="9063701" y="2001964"/>
              <a:ext cx="462247" cy="517969"/>
            </a:xfrm>
            <a:custGeom>
              <a:avLst/>
              <a:gdLst>
                <a:gd name="connsiteX0" fmla="*/ 244697 w 462247"/>
                <a:gd name="connsiteY0" fmla="*/ 0 h 517969"/>
                <a:gd name="connsiteX1" fmla="*/ 13621 w 462247"/>
                <a:gd name="connsiteY1" fmla="*/ 117729 h 517969"/>
                <a:gd name="connsiteX2" fmla="*/ 0 w 462247"/>
                <a:gd name="connsiteY2" fmla="*/ 376714 h 517969"/>
                <a:gd name="connsiteX3" fmla="*/ 217456 w 462247"/>
                <a:gd name="connsiteY3" fmla="*/ 517969 h 517969"/>
                <a:gd name="connsiteX4" fmla="*/ 448628 w 462247"/>
                <a:gd name="connsiteY4" fmla="*/ 400240 h 517969"/>
                <a:gd name="connsiteX5" fmla="*/ 462248 w 462247"/>
                <a:gd name="connsiteY5" fmla="*/ 141256 h 517969"/>
                <a:gd name="connsiteX6" fmla="*/ 244697 w 462247"/>
                <a:gd name="connsiteY6" fmla="*/ 0 h 5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47" h="517969">
                  <a:moveTo>
                    <a:pt x="244697" y="0"/>
                  </a:moveTo>
                  <a:lnTo>
                    <a:pt x="13621" y="117729"/>
                  </a:lnTo>
                  <a:lnTo>
                    <a:pt x="0" y="376714"/>
                  </a:lnTo>
                  <a:lnTo>
                    <a:pt x="217456" y="517969"/>
                  </a:lnTo>
                  <a:lnTo>
                    <a:pt x="448628" y="400240"/>
                  </a:lnTo>
                  <a:lnTo>
                    <a:pt x="462248" y="141256"/>
                  </a:lnTo>
                  <a:lnTo>
                    <a:pt x="244697" y="0"/>
                  </a:lnTo>
                  <a:close/>
                </a:path>
              </a:pathLst>
            </a:custGeom>
            <a:noFill/>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70" name="Freeform: Shape 669">
              <a:extLst>
                <a:ext uri="{FF2B5EF4-FFF2-40B4-BE49-F238E27FC236}">
                  <a16:creationId xmlns="" xmlns:a16="http://schemas.microsoft.com/office/drawing/2014/main" id="{B47EFE2D-989D-208D-9C53-6864935578D3}"/>
                </a:ext>
              </a:extLst>
            </p:cNvPr>
            <p:cNvSpPr/>
            <p:nvPr/>
          </p:nvSpPr>
          <p:spPr>
            <a:xfrm>
              <a:off x="9525950" y="2096643"/>
              <a:ext cx="91440" cy="46577"/>
            </a:xfrm>
            <a:custGeom>
              <a:avLst/>
              <a:gdLst>
                <a:gd name="connsiteX0" fmla="*/ 0 w 91440"/>
                <a:gd name="connsiteY0" fmla="*/ 46577 h 46577"/>
                <a:gd name="connsiteX1" fmla="*/ 91440 w 91440"/>
                <a:gd name="connsiteY1" fmla="*/ 0 h 46577"/>
              </a:gdLst>
              <a:ahLst/>
              <a:cxnLst>
                <a:cxn ang="0">
                  <a:pos x="connsiteX0" y="connsiteY0"/>
                </a:cxn>
                <a:cxn ang="0">
                  <a:pos x="connsiteX1" y="connsiteY1"/>
                </a:cxn>
              </a:cxnLst>
              <a:rect l="l" t="t" r="r" b="b"/>
              <a:pathLst>
                <a:path w="91440" h="46577">
                  <a:moveTo>
                    <a:pt x="0" y="46577"/>
                  </a:moveTo>
                  <a:lnTo>
                    <a:pt x="91440" y="0"/>
                  </a:lnTo>
                </a:path>
              </a:pathLst>
            </a:custGeom>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71" name="Freeform: Shape 670">
              <a:extLst>
                <a:ext uri="{FF2B5EF4-FFF2-40B4-BE49-F238E27FC236}">
                  <a16:creationId xmlns="" xmlns:a16="http://schemas.microsoft.com/office/drawing/2014/main" id="{11AB038A-7B0B-5636-C151-DE1A8C4048B1}"/>
                </a:ext>
              </a:extLst>
            </p:cNvPr>
            <p:cNvSpPr/>
            <p:nvPr/>
          </p:nvSpPr>
          <p:spPr>
            <a:xfrm>
              <a:off x="8730136" y="2754058"/>
              <a:ext cx="91535" cy="46577"/>
            </a:xfrm>
            <a:custGeom>
              <a:avLst/>
              <a:gdLst>
                <a:gd name="connsiteX0" fmla="*/ 0 w 91535"/>
                <a:gd name="connsiteY0" fmla="*/ 46577 h 46577"/>
                <a:gd name="connsiteX1" fmla="*/ 91535 w 91535"/>
                <a:gd name="connsiteY1" fmla="*/ 0 h 46577"/>
              </a:gdLst>
              <a:ahLst/>
              <a:cxnLst>
                <a:cxn ang="0">
                  <a:pos x="connsiteX0" y="connsiteY0"/>
                </a:cxn>
                <a:cxn ang="0">
                  <a:pos x="connsiteX1" y="connsiteY1"/>
                </a:cxn>
              </a:cxnLst>
              <a:rect l="l" t="t" r="r" b="b"/>
              <a:pathLst>
                <a:path w="91535" h="46577">
                  <a:moveTo>
                    <a:pt x="0" y="46577"/>
                  </a:moveTo>
                  <a:lnTo>
                    <a:pt x="91535" y="0"/>
                  </a:lnTo>
                </a:path>
              </a:pathLst>
            </a:custGeom>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72" name="Freeform: Shape 671">
              <a:extLst>
                <a:ext uri="{FF2B5EF4-FFF2-40B4-BE49-F238E27FC236}">
                  <a16:creationId xmlns="" xmlns:a16="http://schemas.microsoft.com/office/drawing/2014/main" id="{14B149F3-3ADE-04D5-804B-11B8938CF527}"/>
                </a:ext>
              </a:extLst>
            </p:cNvPr>
            <p:cNvSpPr/>
            <p:nvPr/>
          </p:nvSpPr>
          <p:spPr>
            <a:xfrm>
              <a:off x="8740042" y="2444972"/>
              <a:ext cx="95250" cy="50006"/>
            </a:xfrm>
            <a:custGeom>
              <a:avLst/>
              <a:gdLst>
                <a:gd name="connsiteX0" fmla="*/ 95250 w 95250"/>
                <a:gd name="connsiteY0" fmla="*/ 50006 h 50006"/>
                <a:gd name="connsiteX1" fmla="*/ 0 w 95250"/>
                <a:gd name="connsiteY1" fmla="*/ 0 h 50006"/>
              </a:gdLst>
              <a:ahLst/>
              <a:cxnLst>
                <a:cxn ang="0">
                  <a:pos x="connsiteX0" y="connsiteY0"/>
                </a:cxn>
                <a:cxn ang="0">
                  <a:pos x="connsiteX1" y="connsiteY1"/>
                </a:cxn>
              </a:cxnLst>
              <a:rect l="l" t="t" r="r" b="b"/>
              <a:pathLst>
                <a:path w="95250" h="50006">
                  <a:moveTo>
                    <a:pt x="95250" y="50006"/>
                  </a:moveTo>
                  <a:lnTo>
                    <a:pt x="0" y="0"/>
                  </a:lnTo>
                </a:path>
              </a:pathLst>
            </a:custGeom>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73" name="Freeform: Shape 672">
              <a:extLst>
                <a:ext uri="{FF2B5EF4-FFF2-40B4-BE49-F238E27FC236}">
                  <a16:creationId xmlns="" xmlns:a16="http://schemas.microsoft.com/office/drawing/2014/main" id="{2BC69503-0145-848E-D3CE-055EBE134F8B}"/>
                </a:ext>
              </a:extLst>
            </p:cNvPr>
            <p:cNvSpPr/>
            <p:nvPr/>
          </p:nvSpPr>
          <p:spPr>
            <a:xfrm>
              <a:off x="9270299" y="2777585"/>
              <a:ext cx="78771" cy="36194"/>
            </a:xfrm>
            <a:custGeom>
              <a:avLst/>
              <a:gdLst>
                <a:gd name="connsiteX0" fmla="*/ 0 w 78771"/>
                <a:gd name="connsiteY0" fmla="*/ 0 h 36194"/>
                <a:gd name="connsiteX1" fmla="*/ 78772 w 78771"/>
                <a:gd name="connsiteY1" fmla="*/ 36195 h 36194"/>
              </a:gdLst>
              <a:ahLst/>
              <a:cxnLst>
                <a:cxn ang="0">
                  <a:pos x="connsiteX0" y="connsiteY0"/>
                </a:cxn>
                <a:cxn ang="0">
                  <a:pos x="connsiteX1" y="connsiteY1"/>
                </a:cxn>
              </a:cxnLst>
              <a:rect l="l" t="t" r="r" b="b"/>
              <a:pathLst>
                <a:path w="78771" h="36194">
                  <a:moveTo>
                    <a:pt x="0" y="0"/>
                  </a:moveTo>
                  <a:lnTo>
                    <a:pt x="78772" y="36195"/>
                  </a:lnTo>
                </a:path>
              </a:pathLst>
            </a:custGeom>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74" name="Freeform: Shape 673">
              <a:extLst>
                <a:ext uri="{FF2B5EF4-FFF2-40B4-BE49-F238E27FC236}">
                  <a16:creationId xmlns="" xmlns:a16="http://schemas.microsoft.com/office/drawing/2014/main" id="{413CD400-1E08-F3B6-D887-11790317F20B}"/>
                </a:ext>
              </a:extLst>
            </p:cNvPr>
            <p:cNvSpPr/>
            <p:nvPr/>
          </p:nvSpPr>
          <p:spPr>
            <a:xfrm>
              <a:off x="9308399" y="1903857"/>
              <a:ext cx="5715" cy="98107"/>
            </a:xfrm>
            <a:custGeom>
              <a:avLst/>
              <a:gdLst>
                <a:gd name="connsiteX0" fmla="*/ 0 w 5715"/>
                <a:gd name="connsiteY0" fmla="*/ 98108 h 98107"/>
                <a:gd name="connsiteX1" fmla="*/ 5715 w 5715"/>
                <a:gd name="connsiteY1" fmla="*/ 0 h 98107"/>
              </a:gdLst>
              <a:ahLst/>
              <a:cxnLst>
                <a:cxn ang="0">
                  <a:pos x="connsiteX0" y="connsiteY0"/>
                </a:cxn>
                <a:cxn ang="0">
                  <a:pos x="connsiteX1" y="connsiteY1"/>
                </a:cxn>
              </a:cxnLst>
              <a:rect l="l" t="t" r="r" b="b"/>
              <a:pathLst>
                <a:path w="5715" h="98107">
                  <a:moveTo>
                    <a:pt x="0" y="98108"/>
                  </a:moveTo>
                  <a:lnTo>
                    <a:pt x="5715" y="0"/>
                  </a:lnTo>
                </a:path>
              </a:pathLst>
            </a:custGeom>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75" name="Freeform: Shape 674">
              <a:extLst>
                <a:ext uri="{FF2B5EF4-FFF2-40B4-BE49-F238E27FC236}">
                  <a16:creationId xmlns="" xmlns:a16="http://schemas.microsoft.com/office/drawing/2014/main" id="{BD8AB759-B58B-EBBA-1EE4-B82F9CEA8C5F}"/>
                </a:ext>
              </a:extLst>
            </p:cNvPr>
            <p:cNvSpPr/>
            <p:nvPr/>
          </p:nvSpPr>
          <p:spPr>
            <a:xfrm>
              <a:off x="9512329" y="2402205"/>
              <a:ext cx="73437" cy="35052"/>
            </a:xfrm>
            <a:custGeom>
              <a:avLst/>
              <a:gdLst>
                <a:gd name="connsiteX0" fmla="*/ 0 w 73437"/>
                <a:gd name="connsiteY0" fmla="*/ 0 h 35052"/>
                <a:gd name="connsiteX1" fmla="*/ 73438 w 73437"/>
                <a:gd name="connsiteY1" fmla="*/ 35052 h 35052"/>
              </a:gdLst>
              <a:ahLst/>
              <a:cxnLst>
                <a:cxn ang="0">
                  <a:pos x="connsiteX0" y="connsiteY0"/>
                </a:cxn>
                <a:cxn ang="0">
                  <a:pos x="connsiteX1" y="connsiteY1"/>
                </a:cxn>
              </a:cxnLst>
              <a:rect l="l" t="t" r="r" b="b"/>
              <a:pathLst>
                <a:path w="73437" h="35052">
                  <a:moveTo>
                    <a:pt x="0" y="0"/>
                  </a:moveTo>
                  <a:lnTo>
                    <a:pt x="73438" y="35052"/>
                  </a:lnTo>
                </a:path>
              </a:pathLst>
            </a:custGeom>
            <a:ln w="7239"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676" name="Freeform: Shape 675">
              <a:extLst>
                <a:ext uri="{FF2B5EF4-FFF2-40B4-BE49-F238E27FC236}">
                  <a16:creationId xmlns="" xmlns:a16="http://schemas.microsoft.com/office/drawing/2014/main" id="{33C24555-2869-667E-F137-ACB6BD5AA317}"/>
                </a:ext>
              </a:extLst>
            </p:cNvPr>
            <p:cNvSpPr/>
            <p:nvPr/>
          </p:nvSpPr>
          <p:spPr>
            <a:xfrm>
              <a:off x="9045794" y="2333648"/>
              <a:ext cx="53848" cy="76203"/>
            </a:xfrm>
            <a:custGeom>
              <a:avLst/>
              <a:gdLst>
                <a:gd name="connsiteX0" fmla="*/ 0 w 53848"/>
                <a:gd name="connsiteY0" fmla="*/ 3406 h 76203"/>
                <a:gd name="connsiteX1" fmla="*/ 33857 w 53848"/>
                <a:gd name="connsiteY1" fmla="*/ 45322 h 76203"/>
                <a:gd name="connsiteX2" fmla="*/ 11716 w 53848"/>
                <a:gd name="connsiteY2" fmla="*/ 75986 h 76203"/>
                <a:gd name="connsiteX3" fmla="*/ 53632 w 53848"/>
                <a:gd name="connsiteY3" fmla="*/ 42130 h 76203"/>
                <a:gd name="connsiteX4" fmla="*/ 19775 w 53848"/>
                <a:gd name="connsiteY4" fmla="*/ 214 h 76203"/>
                <a:gd name="connsiteX5" fmla="*/ 0 w 53848"/>
                <a:gd name="connsiteY5" fmla="*/ 3406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48" h="76203">
                  <a:moveTo>
                    <a:pt x="0" y="3406"/>
                  </a:moveTo>
                  <a:cubicBezTo>
                    <a:pt x="20924" y="5631"/>
                    <a:pt x="36082" y="24398"/>
                    <a:pt x="33857" y="45322"/>
                  </a:cubicBezTo>
                  <a:cubicBezTo>
                    <a:pt x="32429" y="58744"/>
                    <a:pt x="24007" y="70408"/>
                    <a:pt x="11716" y="75986"/>
                  </a:cubicBezTo>
                  <a:cubicBezTo>
                    <a:pt x="32640" y="78212"/>
                    <a:pt x="51406" y="63054"/>
                    <a:pt x="53632" y="42130"/>
                  </a:cubicBezTo>
                  <a:cubicBezTo>
                    <a:pt x="55857" y="21206"/>
                    <a:pt x="40700" y="2439"/>
                    <a:pt x="19775" y="214"/>
                  </a:cubicBezTo>
                  <a:cubicBezTo>
                    <a:pt x="13017" y="-505"/>
                    <a:pt x="6189" y="597"/>
                    <a:pt x="0" y="340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77" name="Freeform: Shape 676">
              <a:extLst>
                <a:ext uri="{FF2B5EF4-FFF2-40B4-BE49-F238E27FC236}">
                  <a16:creationId xmlns="" xmlns:a16="http://schemas.microsoft.com/office/drawing/2014/main" id="{FF667CAB-8B94-9555-C2DF-A33F383B359B}"/>
                </a:ext>
              </a:extLst>
            </p:cNvPr>
            <p:cNvSpPr/>
            <p:nvPr/>
          </p:nvSpPr>
          <p:spPr>
            <a:xfrm>
              <a:off x="9023268" y="2337053"/>
              <a:ext cx="59294" cy="67980"/>
            </a:xfrm>
            <a:custGeom>
              <a:avLst/>
              <a:gdLst>
                <a:gd name="connsiteX0" fmla="*/ 39481 w 59294"/>
                <a:gd name="connsiteY0" fmla="*/ 5429 h 67980"/>
                <a:gd name="connsiteX1" fmla="*/ 22527 w 59294"/>
                <a:gd name="connsiteY1" fmla="*/ 0 h 67980"/>
                <a:gd name="connsiteX2" fmla="*/ 3342 w 59294"/>
                <a:gd name="connsiteY2" fmla="*/ 50350 h 67980"/>
                <a:gd name="connsiteX3" fmla="*/ 17288 w 59294"/>
                <a:gd name="connsiteY3" fmla="*/ 66675 h 67980"/>
                <a:gd name="connsiteX4" fmla="*/ 57992 w 59294"/>
                <a:gd name="connsiteY4" fmla="*/ 44250 h 67980"/>
                <a:gd name="connsiteX5" fmla="*/ 39481 w 59294"/>
                <a:gd name="connsiteY5" fmla="*/ 4953 h 6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94" h="67980">
                  <a:moveTo>
                    <a:pt x="39481" y="5429"/>
                  </a:moveTo>
                  <a:cubicBezTo>
                    <a:pt x="34350" y="2279"/>
                    <a:pt x="28533" y="416"/>
                    <a:pt x="22527" y="0"/>
                  </a:cubicBezTo>
                  <a:cubicBezTo>
                    <a:pt x="3325" y="8606"/>
                    <a:pt x="-5264" y="31149"/>
                    <a:pt x="3342" y="50350"/>
                  </a:cubicBezTo>
                  <a:cubicBezTo>
                    <a:pt x="6329" y="57016"/>
                    <a:pt x="11170" y="62683"/>
                    <a:pt x="17288" y="66675"/>
                  </a:cubicBezTo>
                  <a:cubicBezTo>
                    <a:pt x="34721" y="71723"/>
                    <a:pt x="52945" y="61683"/>
                    <a:pt x="57992" y="44250"/>
                  </a:cubicBezTo>
                  <a:cubicBezTo>
                    <a:pt x="62593" y="28359"/>
                    <a:pt x="54664" y="11525"/>
                    <a:pt x="39481" y="4953"/>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78" name="Freeform: Shape 677">
              <a:extLst>
                <a:ext uri="{FF2B5EF4-FFF2-40B4-BE49-F238E27FC236}">
                  <a16:creationId xmlns="" xmlns:a16="http://schemas.microsoft.com/office/drawing/2014/main" id="{BDB29A9C-F914-3D47-053E-E96DAC684417}"/>
                </a:ext>
              </a:extLst>
            </p:cNvPr>
            <p:cNvSpPr/>
            <p:nvPr/>
          </p:nvSpPr>
          <p:spPr>
            <a:xfrm>
              <a:off x="9026792" y="2355301"/>
              <a:ext cx="19498" cy="23695"/>
            </a:xfrm>
            <a:custGeom>
              <a:avLst/>
              <a:gdLst>
                <a:gd name="connsiteX0" fmla="*/ 14525 w 19498"/>
                <a:gd name="connsiteY0" fmla="*/ 517 h 23695"/>
                <a:gd name="connsiteX1" fmla="*/ 17954 w 19498"/>
                <a:gd name="connsiteY1" fmla="*/ 15376 h 23695"/>
                <a:gd name="connsiteX2" fmla="*/ 4905 w 19498"/>
                <a:gd name="connsiteY2" fmla="*/ 23281 h 23695"/>
                <a:gd name="connsiteX3" fmla="*/ 1571 w 19498"/>
                <a:gd name="connsiteY3" fmla="*/ 8422 h 23695"/>
                <a:gd name="connsiteX4" fmla="*/ 14525 w 19498"/>
                <a:gd name="connsiteY4" fmla="*/ 517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8" h="23695">
                  <a:moveTo>
                    <a:pt x="14525" y="517"/>
                  </a:moveTo>
                  <a:cubicBezTo>
                    <a:pt x="19451" y="3761"/>
                    <a:pt x="20960" y="10301"/>
                    <a:pt x="17954" y="15376"/>
                  </a:cubicBezTo>
                  <a:cubicBezTo>
                    <a:pt x="15287" y="21662"/>
                    <a:pt x="9477" y="24901"/>
                    <a:pt x="4905" y="23281"/>
                  </a:cubicBezTo>
                  <a:cubicBezTo>
                    <a:pt x="13" y="20007"/>
                    <a:pt x="-1453" y="13473"/>
                    <a:pt x="1571" y="8422"/>
                  </a:cubicBezTo>
                  <a:cubicBezTo>
                    <a:pt x="4238" y="2136"/>
                    <a:pt x="10048" y="-1388"/>
                    <a:pt x="14525" y="51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79" name="Freeform: Shape 678">
              <a:extLst>
                <a:ext uri="{FF2B5EF4-FFF2-40B4-BE49-F238E27FC236}">
                  <a16:creationId xmlns="" xmlns:a16="http://schemas.microsoft.com/office/drawing/2014/main" id="{B7C6E1F2-6484-E60C-55CD-78EC683F7D8B}"/>
                </a:ext>
              </a:extLst>
            </p:cNvPr>
            <p:cNvSpPr/>
            <p:nvPr/>
          </p:nvSpPr>
          <p:spPr>
            <a:xfrm>
              <a:off x="9269441" y="2480323"/>
              <a:ext cx="53659" cy="76202"/>
            </a:xfrm>
            <a:custGeom>
              <a:avLst/>
              <a:gdLst>
                <a:gd name="connsiteX0" fmla="*/ 0 w 53659"/>
                <a:gd name="connsiteY0" fmla="*/ 3320 h 76202"/>
                <a:gd name="connsiteX1" fmla="*/ 16955 w 53659"/>
                <a:gd name="connsiteY1" fmla="*/ 8750 h 76202"/>
                <a:gd name="connsiteX2" fmla="*/ 29528 w 53659"/>
                <a:gd name="connsiteY2" fmla="*/ 60756 h 76202"/>
                <a:gd name="connsiteX3" fmla="*/ 11621 w 53659"/>
                <a:gd name="connsiteY3" fmla="*/ 75996 h 76202"/>
                <a:gd name="connsiteX4" fmla="*/ 53453 w 53659"/>
                <a:gd name="connsiteY4" fmla="*/ 42036 h 76202"/>
                <a:gd name="connsiteX5" fmla="*/ 19492 w 53659"/>
                <a:gd name="connsiteY5" fmla="*/ 204 h 76202"/>
                <a:gd name="connsiteX6" fmla="*/ 0 w 53659"/>
                <a:gd name="connsiteY6" fmla="*/ 3321 h 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9" h="76202">
                  <a:moveTo>
                    <a:pt x="0" y="3320"/>
                  </a:moveTo>
                  <a:cubicBezTo>
                    <a:pt x="6001" y="3766"/>
                    <a:pt x="11811" y="5626"/>
                    <a:pt x="16955" y="8750"/>
                  </a:cubicBezTo>
                  <a:cubicBezTo>
                    <a:pt x="34661" y="19731"/>
                    <a:pt x="40261" y="42899"/>
                    <a:pt x="29528" y="60756"/>
                  </a:cubicBezTo>
                  <a:cubicBezTo>
                    <a:pt x="25351" y="67628"/>
                    <a:pt x="19072" y="72971"/>
                    <a:pt x="11621" y="75996"/>
                  </a:cubicBezTo>
                  <a:cubicBezTo>
                    <a:pt x="32550" y="78170"/>
                    <a:pt x="51279" y="62965"/>
                    <a:pt x="53453" y="42036"/>
                  </a:cubicBezTo>
                  <a:cubicBezTo>
                    <a:pt x="55626" y="21106"/>
                    <a:pt x="40421" y="2377"/>
                    <a:pt x="19492" y="204"/>
                  </a:cubicBezTo>
                  <a:cubicBezTo>
                    <a:pt x="12834" y="-488"/>
                    <a:pt x="6111" y="587"/>
                    <a:pt x="0" y="3321"/>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0" name="Freeform: Shape 679">
              <a:extLst>
                <a:ext uri="{FF2B5EF4-FFF2-40B4-BE49-F238E27FC236}">
                  <a16:creationId xmlns="" xmlns:a16="http://schemas.microsoft.com/office/drawing/2014/main" id="{051531B1-E169-C0C0-FD44-CA14BD47FBD5}"/>
                </a:ext>
              </a:extLst>
            </p:cNvPr>
            <p:cNvSpPr/>
            <p:nvPr/>
          </p:nvSpPr>
          <p:spPr>
            <a:xfrm>
              <a:off x="9244190" y="2483643"/>
              <a:ext cx="63438" cy="67368"/>
            </a:xfrm>
            <a:custGeom>
              <a:avLst/>
              <a:gdLst>
                <a:gd name="connsiteX0" fmla="*/ 42206 w 63438"/>
                <a:gd name="connsiteY0" fmla="*/ 5429 h 67368"/>
                <a:gd name="connsiteX1" fmla="*/ 25251 w 63438"/>
                <a:gd name="connsiteY1" fmla="*/ 0 h 67368"/>
                <a:gd name="connsiteX2" fmla="*/ 7439 w 63438"/>
                <a:gd name="connsiteY2" fmla="*/ 15240 h 67368"/>
                <a:gd name="connsiteX3" fmla="*/ 11310 w 63438"/>
                <a:gd name="connsiteY3" fmla="*/ 59929 h 67368"/>
                <a:gd name="connsiteX4" fmla="*/ 55999 w 63438"/>
                <a:gd name="connsiteY4" fmla="*/ 56059 h 67368"/>
                <a:gd name="connsiteX5" fmla="*/ 52129 w 63438"/>
                <a:gd name="connsiteY5" fmla="*/ 11370 h 67368"/>
                <a:gd name="connsiteX6" fmla="*/ 42206 w 63438"/>
                <a:gd name="connsiteY6" fmla="*/ 5715 h 6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38" h="67368">
                  <a:moveTo>
                    <a:pt x="42206" y="5429"/>
                  </a:moveTo>
                  <a:cubicBezTo>
                    <a:pt x="37062" y="2306"/>
                    <a:pt x="31252" y="446"/>
                    <a:pt x="25251" y="0"/>
                  </a:cubicBezTo>
                  <a:cubicBezTo>
                    <a:pt x="17828" y="3030"/>
                    <a:pt x="11581" y="8375"/>
                    <a:pt x="7439" y="15240"/>
                  </a:cubicBezTo>
                  <a:cubicBezTo>
                    <a:pt x="-3833" y="28649"/>
                    <a:pt x="-2100" y="48657"/>
                    <a:pt x="11310" y="59929"/>
                  </a:cubicBezTo>
                  <a:cubicBezTo>
                    <a:pt x="24719" y="71201"/>
                    <a:pt x="44727" y="69468"/>
                    <a:pt x="55999" y="56059"/>
                  </a:cubicBezTo>
                  <a:cubicBezTo>
                    <a:pt x="67271" y="42650"/>
                    <a:pt x="65538" y="22642"/>
                    <a:pt x="52129" y="11370"/>
                  </a:cubicBezTo>
                  <a:cubicBezTo>
                    <a:pt x="49190" y="8900"/>
                    <a:pt x="45828" y="6984"/>
                    <a:pt x="42206" y="5715"/>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1" name="Freeform: Shape 680">
              <a:extLst>
                <a:ext uri="{FF2B5EF4-FFF2-40B4-BE49-F238E27FC236}">
                  <a16:creationId xmlns="" xmlns:a16="http://schemas.microsoft.com/office/drawing/2014/main" id="{14C695FE-2B61-E6CC-370D-49105131EDDE}"/>
                </a:ext>
              </a:extLst>
            </p:cNvPr>
            <p:cNvSpPr/>
            <p:nvPr/>
          </p:nvSpPr>
          <p:spPr>
            <a:xfrm>
              <a:off x="9250371" y="2501986"/>
              <a:ext cx="19465" cy="23695"/>
            </a:xfrm>
            <a:custGeom>
              <a:avLst/>
              <a:gdLst>
                <a:gd name="connsiteX0" fmla="*/ 14593 w 19465"/>
                <a:gd name="connsiteY0" fmla="*/ 517 h 23695"/>
                <a:gd name="connsiteX1" fmla="*/ 17927 w 19465"/>
                <a:gd name="connsiteY1" fmla="*/ 15376 h 23695"/>
                <a:gd name="connsiteX2" fmla="*/ 4973 w 19465"/>
                <a:gd name="connsiteY2" fmla="*/ 23281 h 23695"/>
                <a:gd name="connsiteX3" fmla="*/ 1544 w 19465"/>
                <a:gd name="connsiteY3" fmla="*/ 8422 h 23695"/>
                <a:gd name="connsiteX4" fmla="*/ 14593 w 19465"/>
                <a:gd name="connsiteY4" fmla="*/ 517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 h="23695">
                  <a:moveTo>
                    <a:pt x="14593" y="517"/>
                  </a:moveTo>
                  <a:cubicBezTo>
                    <a:pt x="19443" y="3820"/>
                    <a:pt x="20901" y="10317"/>
                    <a:pt x="17927" y="15376"/>
                  </a:cubicBezTo>
                  <a:cubicBezTo>
                    <a:pt x="15260" y="21662"/>
                    <a:pt x="9450" y="24901"/>
                    <a:pt x="4973" y="23281"/>
                  </a:cubicBezTo>
                  <a:cubicBezTo>
                    <a:pt x="48" y="20037"/>
                    <a:pt x="-1462" y="13497"/>
                    <a:pt x="1544" y="8422"/>
                  </a:cubicBezTo>
                  <a:cubicBezTo>
                    <a:pt x="4211" y="2136"/>
                    <a:pt x="10021" y="-1388"/>
                    <a:pt x="14593" y="51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2" name="Freeform: Shape 681">
              <a:extLst>
                <a:ext uri="{FF2B5EF4-FFF2-40B4-BE49-F238E27FC236}">
                  <a16:creationId xmlns="" xmlns:a16="http://schemas.microsoft.com/office/drawing/2014/main" id="{8091B299-E0C1-9B54-6C5A-2FDE901CDF9E}"/>
                </a:ext>
              </a:extLst>
            </p:cNvPr>
            <p:cNvSpPr/>
            <p:nvPr/>
          </p:nvSpPr>
          <p:spPr>
            <a:xfrm>
              <a:off x="9259726" y="2733870"/>
              <a:ext cx="53676" cy="76202"/>
            </a:xfrm>
            <a:custGeom>
              <a:avLst/>
              <a:gdLst>
                <a:gd name="connsiteX0" fmla="*/ 285 w 53676"/>
                <a:gd name="connsiteY0" fmla="*/ 3614 h 76202"/>
                <a:gd name="connsiteX1" fmla="*/ 17240 w 53676"/>
                <a:gd name="connsiteY1" fmla="*/ 9043 h 76202"/>
                <a:gd name="connsiteX2" fmla="*/ 29813 w 53676"/>
                <a:gd name="connsiteY2" fmla="*/ 61050 h 76202"/>
                <a:gd name="connsiteX3" fmla="*/ 11716 w 53676"/>
                <a:gd name="connsiteY3" fmla="*/ 76004 h 76202"/>
                <a:gd name="connsiteX4" fmla="*/ 53478 w 53676"/>
                <a:gd name="connsiteY4" fmla="*/ 41958 h 76202"/>
                <a:gd name="connsiteX5" fmla="*/ 19432 w 53676"/>
                <a:gd name="connsiteY5" fmla="*/ 196 h 76202"/>
                <a:gd name="connsiteX6" fmla="*/ 0 w 53676"/>
                <a:gd name="connsiteY6" fmla="*/ 3328 h 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6" h="76202">
                  <a:moveTo>
                    <a:pt x="285" y="3614"/>
                  </a:moveTo>
                  <a:cubicBezTo>
                    <a:pt x="6287" y="4059"/>
                    <a:pt x="12096" y="5920"/>
                    <a:pt x="17240" y="9043"/>
                  </a:cubicBezTo>
                  <a:cubicBezTo>
                    <a:pt x="34946" y="20025"/>
                    <a:pt x="40547" y="43193"/>
                    <a:pt x="29813" y="61050"/>
                  </a:cubicBezTo>
                  <a:cubicBezTo>
                    <a:pt x="25550" y="67855"/>
                    <a:pt x="19202" y="73101"/>
                    <a:pt x="11716" y="76004"/>
                  </a:cubicBezTo>
                  <a:cubicBezTo>
                    <a:pt x="32649" y="78135"/>
                    <a:pt x="51347" y="62892"/>
                    <a:pt x="53478" y="41958"/>
                  </a:cubicBezTo>
                  <a:cubicBezTo>
                    <a:pt x="55609" y="21024"/>
                    <a:pt x="40366" y="2327"/>
                    <a:pt x="19432" y="196"/>
                  </a:cubicBezTo>
                  <a:cubicBezTo>
                    <a:pt x="12792" y="-480"/>
                    <a:pt x="6091" y="600"/>
                    <a:pt x="0" y="3328"/>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3" name="Freeform: Shape 682">
              <a:extLst>
                <a:ext uri="{FF2B5EF4-FFF2-40B4-BE49-F238E27FC236}">
                  <a16:creationId xmlns="" xmlns:a16="http://schemas.microsoft.com/office/drawing/2014/main" id="{304652D2-828A-A07F-E195-DB1591BCB2BC}"/>
                </a:ext>
              </a:extLst>
            </p:cNvPr>
            <p:cNvSpPr/>
            <p:nvPr/>
          </p:nvSpPr>
          <p:spPr>
            <a:xfrm>
              <a:off x="9236955" y="2737770"/>
              <a:ext cx="57578" cy="72104"/>
            </a:xfrm>
            <a:custGeom>
              <a:avLst/>
              <a:gdLst>
                <a:gd name="connsiteX0" fmla="*/ 40011 w 57578"/>
                <a:gd name="connsiteY0" fmla="*/ 5429 h 72104"/>
                <a:gd name="connsiteX1" fmla="*/ 23056 w 57578"/>
                <a:gd name="connsiteY1" fmla="*/ 0 h 72104"/>
                <a:gd name="connsiteX2" fmla="*/ 3110 w 57578"/>
                <a:gd name="connsiteY2" fmla="*/ 50053 h 72104"/>
                <a:gd name="connsiteX3" fmla="*/ 17818 w 57578"/>
                <a:gd name="connsiteY3" fmla="*/ 67246 h 72104"/>
                <a:gd name="connsiteX4" fmla="*/ 34486 w 57578"/>
                <a:gd name="connsiteY4" fmla="*/ 72104 h 72104"/>
                <a:gd name="connsiteX5" fmla="*/ 52298 w 57578"/>
                <a:gd name="connsiteY5" fmla="*/ 56864 h 72104"/>
                <a:gd name="connsiteX6" fmla="*/ 40011 w 57578"/>
                <a:gd name="connsiteY6" fmla="*/ 5429 h 7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8" h="72104">
                  <a:moveTo>
                    <a:pt x="40011" y="5429"/>
                  </a:moveTo>
                  <a:cubicBezTo>
                    <a:pt x="34867" y="2306"/>
                    <a:pt x="29057" y="446"/>
                    <a:pt x="23056" y="0"/>
                  </a:cubicBezTo>
                  <a:cubicBezTo>
                    <a:pt x="3726" y="8314"/>
                    <a:pt x="-5204" y="30724"/>
                    <a:pt x="3110" y="50053"/>
                  </a:cubicBezTo>
                  <a:cubicBezTo>
                    <a:pt x="6158" y="57142"/>
                    <a:pt x="11287" y="63137"/>
                    <a:pt x="17818" y="67246"/>
                  </a:cubicBezTo>
                  <a:cubicBezTo>
                    <a:pt x="22926" y="70127"/>
                    <a:pt x="28630" y="71789"/>
                    <a:pt x="34486" y="72104"/>
                  </a:cubicBezTo>
                  <a:cubicBezTo>
                    <a:pt x="41909" y="69074"/>
                    <a:pt x="48156" y="63729"/>
                    <a:pt x="52298" y="56864"/>
                  </a:cubicBezTo>
                  <a:cubicBezTo>
                    <a:pt x="62705" y="39205"/>
                    <a:pt x="57275" y="16478"/>
                    <a:pt x="40011" y="5429"/>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4" name="Freeform: Shape 683">
              <a:extLst>
                <a:ext uri="{FF2B5EF4-FFF2-40B4-BE49-F238E27FC236}">
                  <a16:creationId xmlns="" xmlns:a16="http://schemas.microsoft.com/office/drawing/2014/main" id="{D600C09C-03AA-2134-0E2F-47B4FA84D016}"/>
                </a:ext>
              </a:extLst>
            </p:cNvPr>
            <p:cNvSpPr/>
            <p:nvPr/>
          </p:nvSpPr>
          <p:spPr>
            <a:xfrm>
              <a:off x="9241042" y="2755827"/>
              <a:ext cx="19465" cy="23695"/>
            </a:xfrm>
            <a:custGeom>
              <a:avLst/>
              <a:gdLst>
                <a:gd name="connsiteX0" fmla="*/ 14492 w 19465"/>
                <a:gd name="connsiteY0" fmla="*/ 517 h 23695"/>
                <a:gd name="connsiteX1" fmla="*/ 17921 w 19465"/>
                <a:gd name="connsiteY1" fmla="*/ 15376 h 23695"/>
                <a:gd name="connsiteX2" fmla="*/ 4872 w 19465"/>
                <a:gd name="connsiteY2" fmla="*/ 23282 h 23695"/>
                <a:gd name="connsiteX3" fmla="*/ 1538 w 19465"/>
                <a:gd name="connsiteY3" fmla="*/ 8423 h 23695"/>
                <a:gd name="connsiteX4" fmla="*/ 14492 w 19465"/>
                <a:gd name="connsiteY4" fmla="*/ 517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 h="23695">
                  <a:moveTo>
                    <a:pt x="14492" y="517"/>
                  </a:moveTo>
                  <a:cubicBezTo>
                    <a:pt x="19418" y="3761"/>
                    <a:pt x="20927" y="10302"/>
                    <a:pt x="17921" y="15376"/>
                  </a:cubicBezTo>
                  <a:cubicBezTo>
                    <a:pt x="15254" y="21662"/>
                    <a:pt x="9444" y="24901"/>
                    <a:pt x="4872" y="23282"/>
                  </a:cubicBezTo>
                  <a:cubicBezTo>
                    <a:pt x="22" y="19979"/>
                    <a:pt x="-1435" y="13481"/>
                    <a:pt x="1538" y="8423"/>
                  </a:cubicBezTo>
                  <a:cubicBezTo>
                    <a:pt x="4205" y="2136"/>
                    <a:pt x="10015" y="-1388"/>
                    <a:pt x="14492" y="51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5" name="Freeform: Shape 684">
              <a:extLst>
                <a:ext uri="{FF2B5EF4-FFF2-40B4-BE49-F238E27FC236}">
                  <a16:creationId xmlns="" xmlns:a16="http://schemas.microsoft.com/office/drawing/2014/main" id="{15E48EDB-5AC3-093F-4AFC-8C384E861293}"/>
                </a:ext>
              </a:extLst>
            </p:cNvPr>
            <p:cNvSpPr/>
            <p:nvPr/>
          </p:nvSpPr>
          <p:spPr>
            <a:xfrm>
              <a:off x="9028268" y="2855227"/>
              <a:ext cx="53659" cy="76202"/>
            </a:xfrm>
            <a:custGeom>
              <a:avLst/>
              <a:gdLst>
                <a:gd name="connsiteX0" fmla="*/ 0 w 53659"/>
                <a:gd name="connsiteY0" fmla="*/ 3320 h 76202"/>
                <a:gd name="connsiteX1" fmla="*/ 16955 w 53659"/>
                <a:gd name="connsiteY1" fmla="*/ 8750 h 76202"/>
                <a:gd name="connsiteX2" fmla="*/ 29528 w 53659"/>
                <a:gd name="connsiteY2" fmla="*/ 60756 h 76202"/>
                <a:gd name="connsiteX3" fmla="*/ 11621 w 53659"/>
                <a:gd name="connsiteY3" fmla="*/ 75996 h 76202"/>
                <a:gd name="connsiteX4" fmla="*/ 53453 w 53659"/>
                <a:gd name="connsiteY4" fmla="*/ 42036 h 76202"/>
                <a:gd name="connsiteX5" fmla="*/ 19492 w 53659"/>
                <a:gd name="connsiteY5" fmla="*/ 204 h 76202"/>
                <a:gd name="connsiteX6" fmla="*/ 0 w 53659"/>
                <a:gd name="connsiteY6" fmla="*/ 3321 h 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9" h="76202">
                  <a:moveTo>
                    <a:pt x="0" y="3320"/>
                  </a:moveTo>
                  <a:cubicBezTo>
                    <a:pt x="6001" y="3766"/>
                    <a:pt x="11811" y="5626"/>
                    <a:pt x="16955" y="8750"/>
                  </a:cubicBezTo>
                  <a:cubicBezTo>
                    <a:pt x="34661" y="19731"/>
                    <a:pt x="40261" y="42899"/>
                    <a:pt x="29528" y="60756"/>
                  </a:cubicBezTo>
                  <a:cubicBezTo>
                    <a:pt x="25351" y="67628"/>
                    <a:pt x="19072" y="72971"/>
                    <a:pt x="11621" y="75996"/>
                  </a:cubicBezTo>
                  <a:cubicBezTo>
                    <a:pt x="32550" y="78170"/>
                    <a:pt x="51279" y="62965"/>
                    <a:pt x="53453" y="42036"/>
                  </a:cubicBezTo>
                  <a:cubicBezTo>
                    <a:pt x="55626" y="21106"/>
                    <a:pt x="40421" y="2377"/>
                    <a:pt x="19492" y="204"/>
                  </a:cubicBezTo>
                  <a:cubicBezTo>
                    <a:pt x="12834" y="-488"/>
                    <a:pt x="6111" y="587"/>
                    <a:pt x="0" y="3321"/>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6" name="Freeform: Shape 685">
              <a:extLst>
                <a:ext uri="{FF2B5EF4-FFF2-40B4-BE49-F238E27FC236}">
                  <a16:creationId xmlns="" xmlns:a16="http://schemas.microsoft.com/office/drawing/2014/main" id="{3ABE3921-0DDE-9EE5-BB0E-01B0F5D854C4}"/>
                </a:ext>
              </a:extLst>
            </p:cNvPr>
            <p:cNvSpPr/>
            <p:nvPr/>
          </p:nvSpPr>
          <p:spPr>
            <a:xfrm>
              <a:off x="9005155" y="2858547"/>
              <a:ext cx="58090" cy="72675"/>
            </a:xfrm>
            <a:custGeom>
              <a:avLst/>
              <a:gdLst>
                <a:gd name="connsiteX0" fmla="*/ 40067 w 58090"/>
                <a:gd name="connsiteY0" fmla="*/ 5429 h 72675"/>
                <a:gd name="connsiteX1" fmla="*/ 23113 w 58090"/>
                <a:gd name="connsiteY1" fmla="*/ 0 h 72675"/>
                <a:gd name="connsiteX2" fmla="*/ 3085 w 58090"/>
                <a:gd name="connsiteY2" fmla="*/ 50021 h 72675"/>
                <a:gd name="connsiteX3" fmla="*/ 17779 w 58090"/>
                <a:gd name="connsiteY3" fmla="*/ 67246 h 72675"/>
                <a:gd name="connsiteX4" fmla="*/ 34733 w 58090"/>
                <a:gd name="connsiteY4" fmla="*/ 72676 h 72675"/>
                <a:gd name="connsiteX5" fmla="*/ 52640 w 58090"/>
                <a:gd name="connsiteY5" fmla="*/ 57436 h 72675"/>
                <a:gd name="connsiteX6" fmla="*/ 40067 w 58090"/>
                <a:gd name="connsiteY6" fmla="*/ 5429 h 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90" h="72675">
                  <a:moveTo>
                    <a:pt x="40067" y="5429"/>
                  </a:moveTo>
                  <a:cubicBezTo>
                    <a:pt x="34924" y="2306"/>
                    <a:pt x="29114" y="446"/>
                    <a:pt x="23113" y="0"/>
                  </a:cubicBezTo>
                  <a:cubicBezTo>
                    <a:pt x="3770" y="8282"/>
                    <a:pt x="-5197" y="30678"/>
                    <a:pt x="3085" y="50021"/>
                  </a:cubicBezTo>
                  <a:cubicBezTo>
                    <a:pt x="6125" y="57119"/>
                    <a:pt x="11249" y="63126"/>
                    <a:pt x="17779" y="67246"/>
                  </a:cubicBezTo>
                  <a:cubicBezTo>
                    <a:pt x="22922" y="70370"/>
                    <a:pt x="28733" y="72230"/>
                    <a:pt x="34733" y="72676"/>
                  </a:cubicBezTo>
                  <a:cubicBezTo>
                    <a:pt x="42184" y="69651"/>
                    <a:pt x="48463" y="64307"/>
                    <a:pt x="52640" y="57436"/>
                  </a:cubicBezTo>
                  <a:cubicBezTo>
                    <a:pt x="63374" y="39579"/>
                    <a:pt x="57773" y="16411"/>
                    <a:pt x="40067" y="5429"/>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7" name="Freeform: Shape 686">
              <a:extLst>
                <a:ext uri="{FF2B5EF4-FFF2-40B4-BE49-F238E27FC236}">
                  <a16:creationId xmlns="" xmlns:a16="http://schemas.microsoft.com/office/drawing/2014/main" id="{5A45739F-8892-E87F-2704-A2F665C7DEEA}"/>
                </a:ext>
              </a:extLst>
            </p:cNvPr>
            <p:cNvSpPr/>
            <p:nvPr/>
          </p:nvSpPr>
          <p:spPr>
            <a:xfrm>
              <a:off x="9009198" y="2876890"/>
              <a:ext cx="19465" cy="23695"/>
            </a:xfrm>
            <a:custGeom>
              <a:avLst/>
              <a:gdLst>
                <a:gd name="connsiteX0" fmla="*/ 14593 w 19465"/>
                <a:gd name="connsiteY0" fmla="*/ 517 h 23695"/>
                <a:gd name="connsiteX1" fmla="*/ 17927 w 19465"/>
                <a:gd name="connsiteY1" fmla="*/ 15376 h 23695"/>
                <a:gd name="connsiteX2" fmla="*/ 4973 w 19465"/>
                <a:gd name="connsiteY2" fmla="*/ 23281 h 23695"/>
                <a:gd name="connsiteX3" fmla="*/ 1544 w 19465"/>
                <a:gd name="connsiteY3" fmla="*/ 8422 h 23695"/>
                <a:gd name="connsiteX4" fmla="*/ 14593 w 19465"/>
                <a:gd name="connsiteY4" fmla="*/ 517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 h="23695">
                  <a:moveTo>
                    <a:pt x="14593" y="517"/>
                  </a:moveTo>
                  <a:cubicBezTo>
                    <a:pt x="19443" y="3820"/>
                    <a:pt x="20901" y="10317"/>
                    <a:pt x="17927" y="15376"/>
                  </a:cubicBezTo>
                  <a:cubicBezTo>
                    <a:pt x="15260" y="21662"/>
                    <a:pt x="9450" y="24901"/>
                    <a:pt x="4973" y="23281"/>
                  </a:cubicBezTo>
                  <a:cubicBezTo>
                    <a:pt x="48" y="20037"/>
                    <a:pt x="-1462" y="13497"/>
                    <a:pt x="1544" y="8422"/>
                  </a:cubicBezTo>
                  <a:cubicBezTo>
                    <a:pt x="4211" y="2136"/>
                    <a:pt x="10021" y="-1388"/>
                    <a:pt x="14593" y="51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8" name="Freeform: Shape 687">
              <a:extLst>
                <a:ext uri="{FF2B5EF4-FFF2-40B4-BE49-F238E27FC236}">
                  <a16:creationId xmlns="" xmlns:a16="http://schemas.microsoft.com/office/drawing/2014/main" id="{F2642EB5-A744-16AE-4760-2C2B05D8517B}"/>
                </a:ext>
              </a:extLst>
            </p:cNvPr>
            <p:cNvSpPr/>
            <p:nvPr/>
          </p:nvSpPr>
          <p:spPr>
            <a:xfrm>
              <a:off x="8804716" y="2711219"/>
              <a:ext cx="53848" cy="76203"/>
            </a:xfrm>
            <a:custGeom>
              <a:avLst/>
              <a:gdLst>
                <a:gd name="connsiteX0" fmla="*/ 0 w 53848"/>
                <a:gd name="connsiteY0" fmla="*/ 3406 h 76203"/>
                <a:gd name="connsiteX1" fmla="*/ 16955 w 53848"/>
                <a:gd name="connsiteY1" fmla="*/ 8835 h 76203"/>
                <a:gd name="connsiteX2" fmla="*/ 28763 w 53848"/>
                <a:gd name="connsiteY2" fmla="*/ 61407 h 76203"/>
                <a:gd name="connsiteX3" fmla="*/ 11716 w 53848"/>
                <a:gd name="connsiteY3" fmla="*/ 75986 h 76203"/>
                <a:gd name="connsiteX4" fmla="*/ 53632 w 53848"/>
                <a:gd name="connsiteY4" fmla="*/ 42130 h 76203"/>
                <a:gd name="connsiteX5" fmla="*/ 19775 w 53848"/>
                <a:gd name="connsiteY5" fmla="*/ 214 h 76203"/>
                <a:gd name="connsiteX6" fmla="*/ 0 w 53848"/>
                <a:gd name="connsiteY6" fmla="*/ 3406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 h="76203">
                  <a:moveTo>
                    <a:pt x="0" y="3406"/>
                  </a:moveTo>
                  <a:cubicBezTo>
                    <a:pt x="6012" y="3795"/>
                    <a:pt x="11835" y="5660"/>
                    <a:pt x="16955" y="8835"/>
                  </a:cubicBezTo>
                  <a:cubicBezTo>
                    <a:pt x="34733" y="20092"/>
                    <a:pt x="40019" y="43629"/>
                    <a:pt x="28763" y="61407"/>
                  </a:cubicBezTo>
                  <a:cubicBezTo>
                    <a:pt x="24672" y="67867"/>
                    <a:pt x="18733" y="72947"/>
                    <a:pt x="11716" y="75986"/>
                  </a:cubicBezTo>
                  <a:cubicBezTo>
                    <a:pt x="32640" y="78212"/>
                    <a:pt x="51406" y="63054"/>
                    <a:pt x="53632" y="42130"/>
                  </a:cubicBezTo>
                  <a:cubicBezTo>
                    <a:pt x="55857" y="21206"/>
                    <a:pt x="40700" y="2439"/>
                    <a:pt x="19775" y="214"/>
                  </a:cubicBezTo>
                  <a:cubicBezTo>
                    <a:pt x="13017" y="-505"/>
                    <a:pt x="6189" y="597"/>
                    <a:pt x="0" y="340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89" name="Freeform: Shape 688">
              <a:extLst>
                <a:ext uri="{FF2B5EF4-FFF2-40B4-BE49-F238E27FC236}">
                  <a16:creationId xmlns="" xmlns:a16="http://schemas.microsoft.com/office/drawing/2014/main" id="{F22108E6-F3E7-C810-31C8-B77812F09B55}"/>
                </a:ext>
              </a:extLst>
            </p:cNvPr>
            <p:cNvSpPr/>
            <p:nvPr/>
          </p:nvSpPr>
          <p:spPr>
            <a:xfrm>
              <a:off x="8781750" y="2714625"/>
              <a:ext cx="59733" cy="68456"/>
            </a:xfrm>
            <a:custGeom>
              <a:avLst/>
              <a:gdLst>
                <a:gd name="connsiteX0" fmla="*/ 39921 w 59733"/>
                <a:gd name="connsiteY0" fmla="*/ 5143 h 68456"/>
                <a:gd name="connsiteX1" fmla="*/ 22967 w 59733"/>
                <a:gd name="connsiteY1" fmla="*/ 0 h 68456"/>
                <a:gd name="connsiteX2" fmla="*/ 3148 w 59733"/>
                <a:gd name="connsiteY2" fmla="*/ 50105 h 68456"/>
                <a:gd name="connsiteX3" fmla="*/ 17728 w 59733"/>
                <a:gd name="connsiteY3" fmla="*/ 67151 h 68456"/>
                <a:gd name="connsiteX4" fmla="*/ 58432 w 59733"/>
                <a:gd name="connsiteY4" fmla="*/ 44726 h 68456"/>
                <a:gd name="connsiteX5" fmla="*/ 39921 w 59733"/>
                <a:gd name="connsiteY5" fmla="*/ 5429 h 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33" h="68456">
                  <a:moveTo>
                    <a:pt x="39921" y="5143"/>
                  </a:moveTo>
                  <a:cubicBezTo>
                    <a:pt x="34775" y="2069"/>
                    <a:pt x="28953" y="303"/>
                    <a:pt x="22967" y="0"/>
                  </a:cubicBezTo>
                  <a:cubicBezTo>
                    <a:pt x="3658" y="8363"/>
                    <a:pt x="-5215" y="30796"/>
                    <a:pt x="3148" y="50105"/>
                  </a:cubicBezTo>
                  <a:cubicBezTo>
                    <a:pt x="6187" y="57121"/>
                    <a:pt x="11268" y="63061"/>
                    <a:pt x="17728" y="67151"/>
                  </a:cubicBezTo>
                  <a:cubicBezTo>
                    <a:pt x="35160" y="72199"/>
                    <a:pt x="53384" y="62159"/>
                    <a:pt x="58432" y="44726"/>
                  </a:cubicBezTo>
                  <a:cubicBezTo>
                    <a:pt x="63033" y="28835"/>
                    <a:pt x="55103" y="12001"/>
                    <a:pt x="39921" y="5429"/>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0" name="Freeform: Shape 689">
              <a:extLst>
                <a:ext uri="{FF2B5EF4-FFF2-40B4-BE49-F238E27FC236}">
                  <a16:creationId xmlns="" xmlns:a16="http://schemas.microsoft.com/office/drawing/2014/main" id="{A30479FD-9C64-863E-3215-B5B0C7E591E0}"/>
                </a:ext>
              </a:extLst>
            </p:cNvPr>
            <p:cNvSpPr/>
            <p:nvPr/>
          </p:nvSpPr>
          <p:spPr>
            <a:xfrm>
              <a:off x="8785722" y="2732587"/>
              <a:ext cx="19490" cy="23694"/>
            </a:xfrm>
            <a:custGeom>
              <a:avLst/>
              <a:gdLst>
                <a:gd name="connsiteX0" fmla="*/ 14518 w 19490"/>
                <a:gd name="connsiteY0" fmla="*/ 516 h 23694"/>
                <a:gd name="connsiteX1" fmla="*/ 17946 w 19490"/>
                <a:gd name="connsiteY1" fmla="*/ 15375 h 23694"/>
                <a:gd name="connsiteX2" fmla="*/ 4897 w 19490"/>
                <a:gd name="connsiteY2" fmla="*/ 23281 h 23694"/>
                <a:gd name="connsiteX3" fmla="*/ 1563 w 19490"/>
                <a:gd name="connsiteY3" fmla="*/ 8517 h 23694"/>
                <a:gd name="connsiteX4" fmla="*/ 14518 w 19490"/>
                <a:gd name="connsiteY4" fmla="*/ 516 h 2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 h="23694">
                  <a:moveTo>
                    <a:pt x="14518" y="516"/>
                  </a:moveTo>
                  <a:cubicBezTo>
                    <a:pt x="19443" y="3760"/>
                    <a:pt x="20953" y="10301"/>
                    <a:pt x="17946" y="15375"/>
                  </a:cubicBezTo>
                  <a:cubicBezTo>
                    <a:pt x="15279" y="21662"/>
                    <a:pt x="9469" y="24900"/>
                    <a:pt x="4897" y="23281"/>
                  </a:cubicBezTo>
                  <a:cubicBezTo>
                    <a:pt x="18" y="20042"/>
                    <a:pt x="-1451" y="13538"/>
                    <a:pt x="1563" y="8517"/>
                  </a:cubicBezTo>
                  <a:cubicBezTo>
                    <a:pt x="4231" y="2135"/>
                    <a:pt x="10041" y="-1389"/>
                    <a:pt x="14518" y="516"/>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1" name="Freeform: Shape 690">
              <a:extLst>
                <a:ext uri="{FF2B5EF4-FFF2-40B4-BE49-F238E27FC236}">
                  <a16:creationId xmlns="" xmlns:a16="http://schemas.microsoft.com/office/drawing/2014/main" id="{5CBA938B-29AD-6751-3037-223B976D6450}"/>
                </a:ext>
              </a:extLst>
            </p:cNvPr>
            <p:cNvSpPr/>
            <p:nvPr/>
          </p:nvSpPr>
          <p:spPr>
            <a:xfrm>
              <a:off x="9500042" y="2360590"/>
              <a:ext cx="51535" cy="75562"/>
            </a:xfrm>
            <a:custGeom>
              <a:avLst/>
              <a:gdLst>
                <a:gd name="connsiteX0" fmla="*/ 0 w 51535"/>
                <a:gd name="connsiteY0" fmla="*/ 2847 h 75562"/>
                <a:gd name="connsiteX1" fmla="*/ 16954 w 51535"/>
                <a:gd name="connsiteY1" fmla="*/ 8277 h 75562"/>
                <a:gd name="connsiteX2" fmla="*/ 28909 w 51535"/>
                <a:gd name="connsiteY2" fmla="*/ 60815 h 75562"/>
                <a:gd name="connsiteX3" fmla="*/ 11716 w 51535"/>
                <a:gd name="connsiteY3" fmla="*/ 75523 h 75562"/>
                <a:gd name="connsiteX4" fmla="*/ 51496 w 51535"/>
                <a:gd name="connsiteY4" fmla="*/ 39181 h 75562"/>
                <a:gd name="connsiteX5" fmla="*/ 34195 w 51535"/>
                <a:gd name="connsiteY5" fmla="*/ 5514 h 75562"/>
                <a:gd name="connsiteX6" fmla="*/ 0 w 51535"/>
                <a:gd name="connsiteY6" fmla="*/ 2847 h 7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35" h="75562">
                  <a:moveTo>
                    <a:pt x="0" y="2847"/>
                  </a:moveTo>
                  <a:cubicBezTo>
                    <a:pt x="6007" y="3264"/>
                    <a:pt x="11823" y="5126"/>
                    <a:pt x="16954" y="8277"/>
                  </a:cubicBezTo>
                  <a:cubicBezTo>
                    <a:pt x="34764" y="19484"/>
                    <a:pt x="40116" y="43006"/>
                    <a:pt x="28909" y="60815"/>
                  </a:cubicBezTo>
                  <a:cubicBezTo>
                    <a:pt x="24799" y="67346"/>
                    <a:pt x="18804" y="72475"/>
                    <a:pt x="11716" y="75523"/>
                  </a:cubicBezTo>
                  <a:cubicBezTo>
                    <a:pt x="32736" y="76473"/>
                    <a:pt x="50547" y="60202"/>
                    <a:pt x="51496" y="39181"/>
                  </a:cubicBezTo>
                  <a:cubicBezTo>
                    <a:pt x="52106" y="25685"/>
                    <a:pt x="45523" y="12876"/>
                    <a:pt x="34195" y="5514"/>
                  </a:cubicBezTo>
                  <a:cubicBezTo>
                    <a:pt x="23864" y="-745"/>
                    <a:pt x="11177" y="-1734"/>
                    <a:pt x="0" y="2847"/>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2" name="Freeform: Shape 691">
              <a:extLst>
                <a:ext uri="{FF2B5EF4-FFF2-40B4-BE49-F238E27FC236}">
                  <a16:creationId xmlns="" xmlns:a16="http://schemas.microsoft.com/office/drawing/2014/main" id="{1DC4E363-56E0-E58C-F2C0-1180FFDD2BE5}"/>
                </a:ext>
              </a:extLst>
            </p:cNvPr>
            <p:cNvSpPr/>
            <p:nvPr/>
          </p:nvSpPr>
          <p:spPr>
            <a:xfrm>
              <a:off x="9473662" y="2367303"/>
              <a:ext cx="61007" cy="69020"/>
            </a:xfrm>
            <a:custGeom>
              <a:avLst/>
              <a:gdLst>
                <a:gd name="connsiteX0" fmla="*/ 42858 w 61007"/>
                <a:gd name="connsiteY0" fmla="*/ 1564 h 69020"/>
                <a:gd name="connsiteX1" fmla="*/ 1562 w 61007"/>
                <a:gd name="connsiteY1" fmla="*/ 22881 h 69020"/>
                <a:gd name="connsiteX2" fmla="*/ 20664 w 61007"/>
                <a:gd name="connsiteY2" fmla="*/ 63381 h 69020"/>
                <a:gd name="connsiteX3" fmla="*/ 50680 w 61007"/>
                <a:gd name="connsiteY3" fmla="*/ 62193 h 69020"/>
                <a:gd name="connsiteX4" fmla="*/ 55430 w 61007"/>
                <a:gd name="connsiteY4" fmla="*/ 53856 h 69020"/>
                <a:gd name="connsiteX5" fmla="*/ 42857 w 61007"/>
                <a:gd name="connsiteY5" fmla="*/ 1564 h 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07" h="69020">
                  <a:moveTo>
                    <a:pt x="42858" y="1564"/>
                  </a:moveTo>
                  <a:cubicBezTo>
                    <a:pt x="25568" y="-3953"/>
                    <a:pt x="7079" y="5591"/>
                    <a:pt x="1562" y="22881"/>
                  </a:cubicBezTo>
                  <a:cubicBezTo>
                    <a:pt x="-3678" y="39301"/>
                    <a:pt x="4661" y="56980"/>
                    <a:pt x="20664" y="63381"/>
                  </a:cubicBezTo>
                  <a:cubicBezTo>
                    <a:pt x="29281" y="71342"/>
                    <a:pt x="42719" y="70810"/>
                    <a:pt x="50680" y="62193"/>
                  </a:cubicBezTo>
                  <a:cubicBezTo>
                    <a:pt x="52878" y="59813"/>
                    <a:pt x="54503" y="56961"/>
                    <a:pt x="55430" y="53856"/>
                  </a:cubicBezTo>
                  <a:cubicBezTo>
                    <a:pt x="66358" y="35938"/>
                    <a:pt x="60736" y="12557"/>
                    <a:pt x="42857" y="1564"/>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3" name="Freeform: Shape 692">
              <a:extLst>
                <a:ext uri="{FF2B5EF4-FFF2-40B4-BE49-F238E27FC236}">
                  <a16:creationId xmlns="" xmlns:a16="http://schemas.microsoft.com/office/drawing/2014/main" id="{512D6D75-2CF2-4BBB-8442-77BFD2014F27}"/>
                </a:ext>
              </a:extLst>
            </p:cNvPr>
            <p:cNvSpPr/>
            <p:nvPr/>
          </p:nvSpPr>
          <p:spPr>
            <a:xfrm>
              <a:off x="9480495" y="2381745"/>
              <a:ext cx="19490" cy="23696"/>
            </a:xfrm>
            <a:custGeom>
              <a:avLst/>
              <a:gdLst>
                <a:gd name="connsiteX0" fmla="*/ 14593 w 19490"/>
                <a:gd name="connsiteY0" fmla="*/ 552 h 23696"/>
                <a:gd name="connsiteX1" fmla="*/ 17927 w 19490"/>
                <a:gd name="connsiteY1" fmla="*/ 15316 h 23696"/>
                <a:gd name="connsiteX2" fmla="*/ 4973 w 19490"/>
                <a:gd name="connsiteY2" fmla="*/ 23317 h 23696"/>
                <a:gd name="connsiteX3" fmla="*/ 1544 w 19490"/>
                <a:gd name="connsiteY3" fmla="*/ 8458 h 23696"/>
                <a:gd name="connsiteX4" fmla="*/ 14593 w 19490"/>
                <a:gd name="connsiteY4" fmla="*/ 552 h 23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 h="23696">
                  <a:moveTo>
                    <a:pt x="14593" y="552"/>
                  </a:moveTo>
                  <a:cubicBezTo>
                    <a:pt x="19473" y="3791"/>
                    <a:pt x="20941" y="10294"/>
                    <a:pt x="17927" y="15316"/>
                  </a:cubicBezTo>
                  <a:cubicBezTo>
                    <a:pt x="15355" y="21697"/>
                    <a:pt x="9450" y="24841"/>
                    <a:pt x="4973" y="23317"/>
                  </a:cubicBezTo>
                  <a:cubicBezTo>
                    <a:pt x="48" y="20073"/>
                    <a:pt x="-1462" y="13532"/>
                    <a:pt x="1544" y="8458"/>
                  </a:cubicBezTo>
                  <a:cubicBezTo>
                    <a:pt x="4211" y="2171"/>
                    <a:pt x="10021" y="-1448"/>
                    <a:pt x="14593" y="552"/>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4" name="Freeform: Shape 693">
              <a:extLst>
                <a:ext uri="{FF2B5EF4-FFF2-40B4-BE49-F238E27FC236}">
                  <a16:creationId xmlns="" xmlns:a16="http://schemas.microsoft.com/office/drawing/2014/main" id="{1E38443C-2F3B-41AA-DA25-4E276370CC8B}"/>
                </a:ext>
              </a:extLst>
            </p:cNvPr>
            <p:cNvSpPr/>
            <p:nvPr/>
          </p:nvSpPr>
          <p:spPr>
            <a:xfrm>
              <a:off x="9508042" y="2097809"/>
              <a:ext cx="53848" cy="76203"/>
            </a:xfrm>
            <a:custGeom>
              <a:avLst/>
              <a:gdLst>
                <a:gd name="connsiteX0" fmla="*/ 0 w 53848"/>
                <a:gd name="connsiteY0" fmla="*/ 3882 h 76203"/>
                <a:gd name="connsiteX1" fmla="*/ 16954 w 53848"/>
                <a:gd name="connsiteY1" fmla="*/ 9311 h 76203"/>
                <a:gd name="connsiteX2" fmla="*/ 28040 w 53848"/>
                <a:gd name="connsiteY2" fmla="*/ 62040 h 76203"/>
                <a:gd name="connsiteX3" fmla="*/ 11716 w 53848"/>
                <a:gd name="connsiteY3" fmla="*/ 75986 h 76203"/>
                <a:gd name="connsiteX4" fmla="*/ 53632 w 53848"/>
                <a:gd name="connsiteY4" fmla="*/ 42130 h 76203"/>
                <a:gd name="connsiteX5" fmla="*/ 19775 w 53848"/>
                <a:gd name="connsiteY5" fmla="*/ 214 h 76203"/>
                <a:gd name="connsiteX6" fmla="*/ 0 w 53848"/>
                <a:gd name="connsiteY6" fmla="*/ 3406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 h="76203">
                  <a:moveTo>
                    <a:pt x="0" y="3882"/>
                  </a:moveTo>
                  <a:cubicBezTo>
                    <a:pt x="6020" y="4228"/>
                    <a:pt x="11854" y="6096"/>
                    <a:pt x="16954" y="9311"/>
                  </a:cubicBezTo>
                  <a:cubicBezTo>
                    <a:pt x="34577" y="20811"/>
                    <a:pt x="39540" y="44418"/>
                    <a:pt x="28040" y="62040"/>
                  </a:cubicBezTo>
                  <a:cubicBezTo>
                    <a:pt x="24048" y="68158"/>
                    <a:pt x="18382" y="72999"/>
                    <a:pt x="11716" y="75986"/>
                  </a:cubicBezTo>
                  <a:cubicBezTo>
                    <a:pt x="32640" y="78212"/>
                    <a:pt x="51406" y="63054"/>
                    <a:pt x="53632" y="42130"/>
                  </a:cubicBezTo>
                  <a:cubicBezTo>
                    <a:pt x="55857" y="21206"/>
                    <a:pt x="40700" y="2439"/>
                    <a:pt x="19775" y="214"/>
                  </a:cubicBezTo>
                  <a:cubicBezTo>
                    <a:pt x="13017" y="-505"/>
                    <a:pt x="6189" y="597"/>
                    <a:pt x="0" y="340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5" name="Freeform: Shape 694">
              <a:extLst>
                <a:ext uri="{FF2B5EF4-FFF2-40B4-BE49-F238E27FC236}">
                  <a16:creationId xmlns="" xmlns:a16="http://schemas.microsoft.com/office/drawing/2014/main" id="{5FD7920F-7FC4-41E6-B356-AE8DF29DFA0A}"/>
                </a:ext>
              </a:extLst>
            </p:cNvPr>
            <p:cNvSpPr/>
            <p:nvPr/>
          </p:nvSpPr>
          <p:spPr>
            <a:xfrm>
              <a:off x="9485516" y="2101691"/>
              <a:ext cx="59294" cy="67980"/>
            </a:xfrm>
            <a:custGeom>
              <a:avLst/>
              <a:gdLst>
                <a:gd name="connsiteX0" fmla="*/ 39481 w 59294"/>
                <a:gd name="connsiteY0" fmla="*/ 5429 h 67980"/>
                <a:gd name="connsiteX1" fmla="*/ 22527 w 59294"/>
                <a:gd name="connsiteY1" fmla="*/ 0 h 67980"/>
                <a:gd name="connsiteX2" fmla="*/ 3342 w 59294"/>
                <a:gd name="connsiteY2" fmla="*/ 50350 h 67980"/>
                <a:gd name="connsiteX3" fmla="*/ 17288 w 59294"/>
                <a:gd name="connsiteY3" fmla="*/ 66675 h 67980"/>
                <a:gd name="connsiteX4" fmla="*/ 57992 w 59294"/>
                <a:gd name="connsiteY4" fmla="*/ 44250 h 67980"/>
                <a:gd name="connsiteX5" fmla="*/ 39481 w 59294"/>
                <a:gd name="connsiteY5" fmla="*/ 4953 h 6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94" h="67980">
                  <a:moveTo>
                    <a:pt x="39481" y="5429"/>
                  </a:moveTo>
                  <a:cubicBezTo>
                    <a:pt x="34380" y="2214"/>
                    <a:pt x="28547" y="346"/>
                    <a:pt x="22527" y="0"/>
                  </a:cubicBezTo>
                  <a:cubicBezTo>
                    <a:pt x="3325" y="8606"/>
                    <a:pt x="-5264" y="31149"/>
                    <a:pt x="3342" y="50350"/>
                  </a:cubicBezTo>
                  <a:cubicBezTo>
                    <a:pt x="6329" y="57016"/>
                    <a:pt x="11170" y="62683"/>
                    <a:pt x="17288" y="66675"/>
                  </a:cubicBezTo>
                  <a:cubicBezTo>
                    <a:pt x="34721" y="71723"/>
                    <a:pt x="52945" y="61683"/>
                    <a:pt x="57992" y="44250"/>
                  </a:cubicBezTo>
                  <a:cubicBezTo>
                    <a:pt x="62594" y="28359"/>
                    <a:pt x="54664" y="11525"/>
                    <a:pt x="39481" y="4953"/>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6" name="Freeform: Shape 695">
              <a:extLst>
                <a:ext uri="{FF2B5EF4-FFF2-40B4-BE49-F238E27FC236}">
                  <a16:creationId xmlns="" xmlns:a16="http://schemas.microsoft.com/office/drawing/2014/main" id="{A9645E52-08F2-0349-E114-DA224A331A47}"/>
                </a:ext>
              </a:extLst>
            </p:cNvPr>
            <p:cNvSpPr/>
            <p:nvPr/>
          </p:nvSpPr>
          <p:spPr>
            <a:xfrm>
              <a:off x="9489073" y="2119938"/>
              <a:ext cx="19465" cy="23695"/>
            </a:xfrm>
            <a:custGeom>
              <a:avLst/>
              <a:gdLst>
                <a:gd name="connsiteX0" fmla="*/ 14493 w 19465"/>
                <a:gd name="connsiteY0" fmla="*/ 517 h 23695"/>
                <a:gd name="connsiteX1" fmla="*/ 17921 w 19465"/>
                <a:gd name="connsiteY1" fmla="*/ 15376 h 23695"/>
                <a:gd name="connsiteX2" fmla="*/ 4872 w 19465"/>
                <a:gd name="connsiteY2" fmla="*/ 23281 h 23695"/>
                <a:gd name="connsiteX3" fmla="*/ 1538 w 19465"/>
                <a:gd name="connsiteY3" fmla="*/ 8423 h 23695"/>
                <a:gd name="connsiteX4" fmla="*/ 14493 w 19465"/>
                <a:gd name="connsiteY4" fmla="*/ 517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 h="23695">
                  <a:moveTo>
                    <a:pt x="14493" y="517"/>
                  </a:moveTo>
                  <a:cubicBezTo>
                    <a:pt x="19418" y="3761"/>
                    <a:pt x="20928" y="10301"/>
                    <a:pt x="17921" y="15376"/>
                  </a:cubicBezTo>
                  <a:cubicBezTo>
                    <a:pt x="15255" y="21662"/>
                    <a:pt x="9444" y="24901"/>
                    <a:pt x="4872" y="23281"/>
                  </a:cubicBezTo>
                  <a:cubicBezTo>
                    <a:pt x="22" y="19979"/>
                    <a:pt x="-1435" y="13481"/>
                    <a:pt x="1538" y="8423"/>
                  </a:cubicBezTo>
                  <a:cubicBezTo>
                    <a:pt x="4206" y="2136"/>
                    <a:pt x="10016" y="-1388"/>
                    <a:pt x="14493" y="51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7" name="Freeform: Shape 696">
              <a:extLst>
                <a:ext uri="{FF2B5EF4-FFF2-40B4-BE49-F238E27FC236}">
                  <a16:creationId xmlns="" xmlns:a16="http://schemas.microsoft.com/office/drawing/2014/main" id="{D4F73013-83AB-6710-1573-96C90F15A07D}"/>
                </a:ext>
              </a:extLst>
            </p:cNvPr>
            <p:cNvSpPr/>
            <p:nvPr/>
          </p:nvSpPr>
          <p:spPr>
            <a:xfrm>
              <a:off x="8812813" y="2451948"/>
              <a:ext cx="53848" cy="76203"/>
            </a:xfrm>
            <a:custGeom>
              <a:avLst/>
              <a:gdLst>
                <a:gd name="connsiteX0" fmla="*/ 0 w 53848"/>
                <a:gd name="connsiteY0" fmla="*/ 3882 h 76203"/>
                <a:gd name="connsiteX1" fmla="*/ 16954 w 53848"/>
                <a:gd name="connsiteY1" fmla="*/ 9311 h 76203"/>
                <a:gd name="connsiteX2" fmla="*/ 28040 w 53848"/>
                <a:gd name="connsiteY2" fmla="*/ 62040 h 76203"/>
                <a:gd name="connsiteX3" fmla="*/ 11716 w 53848"/>
                <a:gd name="connsiteY3" fmla="*/ 75986 h 76203"/>
                <a:gd name="connsiteX4" fmla="*/ 53632 w 53848"/>
                <a:gd name="connsiteY4" fmla="*/ 42130 h 76203"/>
                <a:gd name="connsiteX5" fmla="*/ 19775 w 53848"/>
                <a:gd name="connsiteY5" fmla="*/ 214 h 76203"/>
                <a:gd name="connsiteX6" fmla="*/ 0 w 53848"/>
                <a:gd name="connsiteY6" fmla="*/ 3406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 h="76203">
                  <a:moveTo>
                    <a:pt x="0" y="3882"/>
                  </a:moveTo>
                  <a:cubicBezTo>
                    <a:pt x="6012" y="4272"/>
                    <a:pt x="11835" y="6136"/>
                    <a:pt x="16954" y="9311"/>
                  </a:cubicBezTo>
                  <a:cubicBezTo>
                    <a:pt x="34576" y="20811"/>
                    <a:pt x="39540" y="44418"/>
                    <a:pt x="28040" y="62040"/>
                  </a:cubicBezTo>
                  <a:cubicBezTo>
                    <a:pt x="24048" y="68158"/>
                    <a:pt x="18382" y="72999"/>
                    <a:pt x="11716" y="75986"/>
                  </a:cubicBezTo>
                  <a:cubicBezTo>
                    <a:pt x="32640" y="78212"/>
                    <a:pt x="51406" y="63054"/>
                    <a:pt x="53632" y="42130"/>
                  </a:cubicBezTo>
                  <a:cubicBezTo>
                    <a:pt x="55857" y="21206"/>
                    <a:pt x="40700" y="2439"/>
                    <a:pt x="19775" y="214"/>
                  </a:cubicBezTo>
                  <a:cubicBezTo>
                    <a:pt x="13017" y="-505"/>
                    <a:pt x="6189" y="597"/>
                    <a:pt x="0" y="340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8" name="Freeform: Shape 697">
              <a:extLst>
                <a:ext uri="{FF2B5EF4-FFF2-40B4-BE49-F238E27FC236}">
                  <a16:creationId xmlns="" xmlns:a16="http://schemas.microsoft.com/office/drawing/2014/main" id="{7A5F9AE8-351D-B874-B8FB-6B6E46373735}"/>
                </a:ext>
              </a:extLst>
            </p:cNvPr>
            <p:cNvSpPr/>
            <p:nvPr/>
          </p:nvSpPr>
          <p:spPr>
            <a:xfrm>
              <a:off x="8789757" y="2455830"/>
              <a:ext cx="58160" cy="72807"/>
            </a:xfrm>
            <a:custGeom>
              <a:avLst/>
              <a:gdLst>
                <a:gd name="connsiteX0" fmla="*/ 40011 w 58160"/>
                <a:gd name="connsiteY0" fmla="*/ 5429 h 72807"/>
                <a:gd name="connsiteX1" fmla="*/ 23056 w 58160"/>
                <a:gd name="connsiteY1" fmla="*/ 0 h 72807"/>
                <a:gd name="connsiteX2" fmla="*/ 3110 w 58160"/>
                <a:gd name="connsiteY2" fmla="*/ 50053 h 72807"/>
                <a:gd name="connsiteX3" fmla="*/ 17818 w 58160"/>
                <a:gd name="connsiteY3" fmla="*/ 67246 h 72807"/>
                <a:gd name="connsiteX4" fmla="*/ 47959 w 58160"/>
                <a:gd name="connsiteY4" fmla="*/ 65838 h 72807"/>
                <a:gd name="connsiteX5" fmla="*/ 52584 w 58160"/>
                <a:gd name="connsiteY5" fmla="*/ 57721 h 72807"/>
                <a:gd name="connsiteX6" fmla="*/ 40011 w 58160"/>
                <a:gd name="connsiteY6" fmla="*/ 5429 h 7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60" h="72807">
                  <a:moveTo>
                    <a:pt x="40011" y="5429"/>
                  </a:moveTo>
                  <a:cubicBezTo>
                    <a:pt x="34891" y="2254"/>
                    <a:pt x="29068" y="390"/>
                    <a:pt x="23056" y="0"/>
                  </a:cubicBezTo>
                  <a:cubicBezTo>
                    <a:pt x="3726" y="8314"/>
                    <a:pt x="-5204" y="30724"/>
                    <a:pt x="3110" y="50053"/>
                  </a:cubicBezTo>
                  <a:cubicBezTo>
                    <a:pt x="6158" y="57142"/>
                    <a:pt x="11287" y="63137"/>
                    <a:pt x="17818" y="67246"/>
                  </a:cubicBezTo>
                  <a:cubicBezTo>
                    <a:pt x="26530" y="75181"/>
                    <a:pt x="40024" y="74550"/>
                    <a:pt x="47959" y="65838"/>
                  </a:cubicBezTo>
                  <a:cubicBezTo>
                    <a:pt x="50081" y="63507"/>
                    <a:pt x="51661" y="60735"/>
                    <a:pt x="52584" y="57721"/>
                  </a:cubicBezTo>
                  <a:cubicBezTo>
                    <a:pt x="63511" y="39803"/>
                    <a:pt x="57889" y="16422"/>
                    <a:pt x="40011" y="5429"/>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699" name="Freeform: Shape 698">
              <a:extLst>
                <a:ext uri="{FF2B5EF4-FFF2-40B4-BE49-F238E27FC236}">
                  <a16:creationId xmlns="" xmlns:a16="http://schemas.microsoft.com/office/drawing/2014/main" id="{DB997A31-8B74-E6F0-D92E-1B2357CF178D}"/>
                </a:ext>
              </a:extLst>
            </p:cNvPr>
            <p:cNvSpPr/>
            <p:nvPr/>
          </p:nvSpPr>
          <p:spPr>
            <a:xfrm>
              <a:off x="8793844" y="2474101"/>
              <a:ext cx="19465" cy="23726"/>
            </a:xfrm>
            <a:custGeom>
              <a:avLst/>
              <a:gdLst>
                <a:gd name="connsiteX0" fmla="*/ 14493 w 19465"/>
                <a:gd name="connsiteY0" fmla="*/ 493 h 23726"/>
                <a:gd name="connsiteX1" fmla="*/ 17921 w 19465"/>
                <a:gd name="connsiteY1" fmla="*/ 15352 h 23726"/>
                <a:gd name="connsiteX2" fmla="*/ 4872 w 19465"/>
                <a:gd name="connsiteY2" fmla="*/ 23353 h 23726"/>
                <a:gd name="connsiteX3" fmla="*/ 1538 w 19465"/>
                <a:gd name="connsiteY3" fmla="*/ 8494 h 23726"/>
                <a:gd name="connsiteX4" fmla="*/ 14493 w 19465"/>
                <a:gd name="connsiteY4" fmla="*/ 493 h 2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 h="23726">
                  <a:moveTo>
                    <a:pt x="14493" y="493"/>
                  </a:moveTo>
                  <a:cubicBezTo>
                    <a:pt x="19418" y="3737"/>
                    <a:pt x="20928" y="10278"/>
                    <a:pt x="17921" y="15352"/>
                  </a:cubicBezTo>
                  <a:cubicBezTo>
                    <a:pt x="15254" y="21639"/>
                    <a:pt x="9444" y="24877"/>
                    <a:pt x="4872" y="23353"/>
                  </a:cubicBezTo>
                  <a:cubicBezTo>
                    <a:pt x="22" y="20050"/>
                    <a:pt x="-1435" y="13553"/>
                    <a:pt x="1538" y="8494"/>
                  </a:cubicBezTo>
                  <a:cubicBezTo>
                    <a:pt x="4205" y="2398"/>
                    <a:pt x="10016" y="-1412"/>
                    <a:pt x="14493" y="493"/>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00" name="Freeform: Shape 699">
              <a:extLst>
                <a:ext uri="{FF2B5EF4-FFF2-40B4-BE49-F238E27FC236}">
                  <a16:creationId xmlns="" xmlns:a16="http://schemas.microsoft.com/office/drawing/2014/main" id="{FF2FB9E8-F661-9762-9AB0-0C4FED9C0A35}"/>
                </a:ext>
              </a:extLst>
            </p:cNvPr>
            <p:cNvSpPr/>
            <p:nvPr/>
          </p:nvSpPr>
          <p:spPr>
            <a:xfrm>
              <a:off x="9065511" y="2079997"/>
              <a:ext cx="53848" cy="76203"/>
            </a:xfrm>
            <a:custGeom>
              <a:avLst/>
              <a:gdLst>
                <a:gd name="connsiteX0" fmla="*/ 0 w 53848"/>
                <a:gd name="connsiteY0" fmla="*/ 3406 h 76203"/>
                <a:gd name="connsiteX1" fmla="*/ 16954 w 53848"/>
                <a:gd name="connsiteY1" fmla="*/ 8740 h 76203"/>
                <a:gd name="connsiteX2" fmla="*/ 29528 w 53848"/>
                <a:gd name="connsiteY2" fmla="*/ 60746 h 76203"/>
                <a:gd name="connsiteX3" fmla="*/ 11716 w 53848"/>
                <a:gd name="connsiteY3" fmla="*/ 75986 h 76203"/>
                <a:gd name="connsiteX4" fmla="*/ 53632 w 53848"/>
                <a:gd name="connsiteY4" fmla="*/ 42130 h 76203"/>
                <a:gd name="connsiteX5" fmla="*/ 19775 w 53848"/>
                <a:gd name="connsiteY5" fmla="*/ 214 h 76203"/>
                <a:gd name="connsiteX6" fmla="*/ 0 w 53848"/>
                <a:gd name="connsiteY6" fmla="*/ 3406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 h="76203">
                  <a:moveTo>
                    <a:pt x="0" y="3406"/>
                  </a:moveTo>
                  <a:cubicBezTo>
                    <a:pt x="5999" y="3789"/>
                    <a:pt x="11816" y="5620"/>
                    <a:pt x="16954" y="8740"/>
                  </a:cubicBezTo>
                  <a:cubicBezTo>
                    <a:pt x="34660" y="19721"/>
                    <a:pt x="40261" y="42889"/>
                    <a:pt x="29528" y="60746"/>
                  </a:cubicBezTo>
                  <a:cubicBezTo>
                    <a:pt x="25386" y="67611"/>
                    <a:pt x="19139" y="72956"/>
                    <a:pt x="11716" y="75986"/>
                  </a:cubicBezTo>
                  <a:cubicBezTo>
                    <a:pt x="32640" y="78212"/>
                    <a:pt x="51406" y="63054"/>
                    <a:pt x="53632" y="42130"/>
                  </a:cubicBezTo>
                  <a:cubicBezTo>
                    <a:pt x="55857" y="21206"/>
                    <a:pt x="40700" y="2439"/>
                    <a:pt x="19775" y="214"/>
                  </a:cubicBezTo>
                  <a:cubicBezTo>
                    <a:pt x="13017" y="-505"/>
                    <a:pt x="6189" y="597"/>
                    <a:pt x="0" y="340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01" name="Freeform: Shape 700">
              <a:extLst>
                <a:ext uri="{FF2B5EF4-FFF2-40B4-BE49-F238E27FC236}">
                  <a16:creationId xmlns="" xmlns:a16="http://schemas.microsoft.com/office/drawing/2014/main" id="{E2DB373B-CF0A-469C-5507-99FC684ECC4E}"/>
                </a:ext>
              </a:extLst>
            </p:cNvPr>
            <p:cNvSpPr/>
            <p:nvPr/>
          </p:nvSpPr>
          <p:spPr>
            <a:xfrm>
              <a:off x="9042248" y="2083175"/>
              <a:ext cx="58240" cy="72731"/>
            </a:xfrm>
            <a:custGeom>
              <a:avLst/>
              <a:gdLst>
                <a:gd name="connsiteX0" fmla="*/ 40217 w 58240"/>
                <a:gd name="connsiteY0" fmla="*/ 5561 h 72731"/>
                <a:gd name="connsiteX1" fmla="*/ 10076 w 58240"/>
                <a:gd name="connsiteY1" fmla="*/ 6970 h 72731"/>
                <a:gd name="connsiteX2" fmla="*/ 5451 w 58240"/>
                <a:gd name="connsiteY2" fmla="*/ 15086 h 72731"/>
                <a:gd name="connsiteX3" fmla="*/ 18024 w 58240"/>
                <a:gd name="connsiteY3" fmla="*/ 67093 h 72731"/>
                <a:gd name="connsiteX4" fmla="*/ 48039 w 58240"/>
                <a:gd name="connsiteY4" fmla="*/ 65904 h 72731"/>
                <a:gd name="connsiteX5" fmla="*/ 52790 w 58240"/>
                <a:gd name="connsiteY5" fmla="*/ 57568 h 72731"/>
                <a:gd name="connsiteX6" fmla="*/ 40217 w 58240"/>
                <a:gd name="connsiteY6" fmla="*/ 5561 h 7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40" h="72731">
                  <a:moveTo>
                    <a:pt x="40217" y="5561"/>
                  </a:moveTo>
                  <a:cubicBezTo>
                    <a:pt x="31505" y="-2373"/>
                    <a:pt x="18011" y="-1742"/>
                    <a:pt x="10076" y="6970"/>
                  </a:cubicBezTo>
                  <a:cubicBezTo>
                    <a:pt x="7954" y="9301"/>
                    <a:pt x="6374" y="12072"/>
                    <a:pt x="5451" y="15086"/>
                  </a:cubicBezTo>
                  <a:cubicBezTo>
                    <a:pt x="-5283" y="32944"/>
                    <a:pt x="318" y="56111"/>
                    <a:pt x="18024" y="67093"/>
                  </a:cubicBezTo>
                  <a:cubicBezTo>
                    <a:pt x="26640" y="75053"/>
                    <a:pt x="40079" y="74521"/>
                    <a:pt x="48039" y="65904"/>
                  </a:cubicBezTo>
                  <a:cubicBezTo>
                    <a:pt x="50238" y="63524"/>
                    <a:pt x="51863" y="60673"/>
                    <a:pt x="52790" y="57568"/>
                  </a:cubicBezTo>
                  <a:cubicBezTo>
                    <a:pt x="63524" y="39711"/>
                    <a:pt x="57923" y="16543"/>
                    <a:pt x="40217" y="5561"/>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02" name="Freeform: Shape 701">
              <a:extLst>
                <a:ext uri="{FF2B5EF4-FFF2-40B4-BE49-F238E27FC236}">
                  <a16:creationId xmlns="" xmlns:a16="http://schemas.microsoft.com/office/drawing/2014/main" id="{62F7FAD8-80E4-33BC-9E10-1D853B897FD8}"/>
                </a:ext>
              </a:extLst>
            </p:cNvPr>
            <p:cNvSpPr/>
            <p:nvPr/>
          </p:nvSpPr>
          <p:spPr>
            <a:xfrm>
              <a:off x="9046542" y="2101650"/>
              <a:ext cx="19465" cy="23695"/>
            </a:xfrm>
            <a:custGeom>
              <a:avLst/>
              <a:gdLst>
                <a:gd name="connsiteX0" fmla="*/ 14493 w 19465"/>
                <a:gd name="connsiteY0" fmla="*/ 517 h 23695"/>
                <a:gd name="connsiteX1" fmla="*/ 17921 w 19465"/>
                <a:gd name="connsiteY1" fmla="*/ 15376 h 23695"/>
                <a:gd name="connsiteX2" fmla="*/ 4872 w 19465"/>
                <a:gd name="connsiteY2" fmla="*/ 23281 h 23695"/>
                <a:gd name="connsiteX3" fmla="*/ 1538 w 19465"/>
                <a:gd name="connsiteY3" fmla="*/ 8422 h 23695"/>
                <a:gd name="connsiteX4" fmla="*/ 14493 w 19465"/>
                <a:gd name="connsiteY4" fmla="*/ 517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 h="23695">
                  <a:moveTo>
                    <a:pt x="14493" y="517"/>
                  </a:moveTo>
                  <a:cubicBezTo>
                    <a:pt x="19418" y="3761"/>
                    <a:pt x="20928" y="10301"/>
                    <a:pt x="17921" y="15376"/>
                  </a:cubicBezTo>
                  <a:cubicBezTo>
                    <a:pt x="15254" y="21662"/>
                    <a:pt x="9444" y="24901"/>
                    <a:pt x="4872" y="23281"/>
                  </a:cubicBezTo>
                  <a:cubicBezTo>
                    <a:pt x="22" y="19978"/>
                    <a:pt x="-1435" y="13481"/>
                    <a:pt x="1538" y="8422"/>
                  </a:cubicBezTo>
                  <a:cubicBezTo>
                    <a:pt x="4205" y="2136"/>
                    <a:pt x="10016" y="-1388"/>
                    <a:pt x="14493" y="517"/>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03" name="Freeform: Shape 702">
              <a:extLst>
                <a:ext uri="{FF2B5EF4-FFF2-40B4-BE49-F238E27FC236}">
                  <a16:creationId xmlns="" xmlns:a16="http://schemas.microsoft.com/office/drawing/2014/main" id="{A9F71009-E359-BEE3-5633-BFAE5C026216}"/>
                </a:ext>
              </a:extLst>
            </p:cNvPr>
            <p:cNvSpPr/>
            <p:nvPr/>
          </p:nvSpPr>
          <p:spPr>
            <a:xfrm>
              <a:off x="9287539" y="1963411"/>
              <a:ext cx="53848" cy="76203"/>
            </a:xfrm>
            <a:custGeom>
              <a:avLst/>
              <a:gdLst>
                <a:gd name="connsiteX0" fmla="*/ 0 w 53848"/>
                <a:gd name="connsiteY0" fmla="*/ 3882 h 76203"/>
                <a:gd name="connsiteX1" fmla="*/ 16954 w 53848"/>
                <a:gd name="connsiteY1" fmla="*/ 9311 h 76203"/>
                <a:gd name="connsiteX2" fmla="*/ 28040 w 53848"/>
                <a:gd name="connsiteY2" fmla="*/ 62040 h 76203"/>
                <a:gd name="connsiteX3" fmla="*/ 11716 w 53848"/>
                <a:gd name="connsiteY3" fmla="*/ 75986 h 76203"/>
                <a:gd name="connsiteX4" fmla="*/ 53632 w 53848"/>
                <a:gd name="connsiteY4" fmla="*/ 42130 h 76203"/>
                <a:gd name="connsiteX5" fmla="*/ 19775 w 53848"/>
                <a:gd name="connsiteY5" fmla="*/ 214 h 76203"/>
                <a:gd name="connsiteX6" fmla="*/ 0 w 53848"/>
                <a:gd name="connsiteY6" fmla="*/ 3406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 h="76203">
                  <a:moveTo>
                    <a:pt x="0" y="3882"/>
                  </a:moveTo>
                  <a:cubicBezTo>
                    <a:pt x="6007" y="4298"/>
                    <a:pt x="11823" y="6161"/>
                    <a:pt x="16954" y="9311"/>
                  </a:cubicBezTo>
                  <a:cubicBezTo>
                    <a:pt x="34576" y="20811"/>
                    <a:pt x="39540" y="44418"/>
                    <a:pt x="28040" y="62040"/>
                  </a:cubicBezTo>
                  <a:cubicBezTo>
                    <a:pt x="24048" y="68158"/>
                    <a:pt x="18382" y="72999"/>
                    <a:pt x="11716" y="75986"/>
                  </a:cubicBezTo>
                  <a:cubicBezTo>
                    <a:pt x="32640" y="78212"/>
                    <a:pt x="51406" y="63054"/>
                    <a:pt x="53632" y="42130"/>
                  </a:cubicBezTo>
                  <a:cubicBezTo>
                    <a:pt x="55857" y="21206"/>
                    <a:pt x="40700" y="2439"/>
                    <a:pt x="19775" y="214"/>
                  </a:cubicBezTo>
                  <a:cubicBezTo>
                    <a:pt x="13017" y="-505"/>
                    <a:pt x="6189" y="597"/>
                    <a:pt x="0" y="3406"/>
                  </a:cubicBezTo>
                  <a:close/>
                </a:path>
              </a:pathLst>
            </a:custGeom>
            <a:solidFill>
              <a:srgbClr val="E68041"/>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04" name="Freeform: Shape 703">
              <a:extLst>
                <a:ext uri="{FF2B5EF4-FFF2-40B4-BE49-F238E27FC236}">
                  <a16:creationId xmlns="" xmlns:a16="http://schemas.microsoft.com/office/drawing/2014/main" id="{134F91E2-1945-5829-6A9A-F1BD47CCC34A}"/>
                </a:ext>
              </a:extLst>
            </p:cNvPr>
            <p:cNvSpPr/>
            <p:nvPr/>
          </p:nvSpPr>
          <p:spPr>
            <a:xfrm>
              <a:off x="9262487" y="1971417"/>
              <a:ext cx="59294" cy="68456"/>
            </a:xfrm>
            <a:custGeom>
              <a:avLst/>
              <a:gdLst>
                <a:gd name="connsiteX0" fmla="*/ 42006 w 59294"/>
                <a:gd name="connsiteY0" fmla="*/ 1305 h 68456"/>
                <a:gd name="connsiteX1" fmla="*/ 1302 w 59294"/>
                <a:gd name="connsiteY1" fmla="*/ 23730 h 68456"/>
                <a:gd name="connsiteX2" fmla="*/ 19813 w 59294"/>
                <a:gd name="connsiteY2" fmla="*/ 63027 h 68456"/>
                <a:gd name="connsiteX3" fmla="*/ 36767 w 59294"/>
                <a:gd name="connsiteY3" fmla="*/ 68456 h 68456"/>
                <a:gd name="connsiteX4" fmla="*/ 55952 w 59294"/>
                <a:gd name="connsiteY4" fmla="*/ 18106 h 68456"/>
                <a:gd name="connsiteX5" fmla="*/ 42006 w 59294"/>
                <a:gd name="connsiteY5" fmla="*/ 1781 h 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94" h="68456">
                  <a:moveTo>
                    <a:pt x="42006" y="1305"/>
                  </a:moveTo>
                  <a:cubicBezTo>
                    <a:pt x="24573" y="-3743"/>
                    <a:pt x="6349" y="6298"/>
                    <a:pt x="1302" y="23730"/>
                  </a:cubicBezTo>
                  <a:cubicBezTo>
                    <a:pt x="-3299" y="39621"/>
                    <a:pt x="4630" y="56455"/>
                    <a:pt x="19813" y="63027"/>
                  </a:cubicBezTo>
                  <a:cubicBezTo>
                    <a:pt x="24926" y="66217"/>
                    <a:pt x="30753" y="68082"/>
                    <a:pt x="36767" y="68456"/>
                  </a:cubicBezTo>
                  <a:cubicBezTo>
                    <a:pt x="55969" y="59850"/>
                    <a:pt x="64558" y="37308"/>
                    <a:pt x="55952" y="18106"/>
                  </a:cubicBezTo>
                  <a:cubicBezTo>
                    <a:pt x="52965" y="11440"/>
                    <a:pt x="48124" y="5773"/>
                    <a:pt x="42006" y="1781"/>
                  </a:cubicBezTo>
                  <a:close/>
                </a:path>
              </a:pathLst>
            </a:custGeom>
            <a:solidFill>
              <a:srgbClr val="FF8E48"/>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05" name="Freeform: Shape 704">
              <a:extLst>
                <a:ext uri="{FF2B5EF4-FFF2-40B4-BE49-F238E27FC236}">
                  <a16:creationId xmlns="" xmlns:a16="http://schemas.microsoft.com/office/drawing/2014/main" id="{CAC92F85-930B-552D-48CD-ACA5B6336680}"/>
                </a:ext>
              </a:extLst>
            </p:cNvPr>
            <p:cNvSpPr/>
            <p:nvPr/>
          </p:nvSpPr>
          <p:spPr>
            <a:xfrm>
              <a:off x="9268501" y="1985549"/>
              <a:ext cx="19501" cy="23741"/>
            </a:xfrm>
            <a:custGeom>
              <a:avLst/>
              <a:gdLst>
                <a:gd name="connsiteX0" fmla="*/ 14561 w 19501"/>
                <a:gd name="connsiteY0" fmla="*/ 508 h 23741"/>
                <a:gd name="connsiteX1" fmla="*/ 17990 w 19501"/>
                <a:gd name="connsiteY1" fmla="*/ 15367 h 23741"/>
                <a:gd name="connsiteX2" fmla="*/ 4941 w 19501"/>
                <a:gd name="connsiteY2" fmla="*/ 23368 h 23741"/>
                <a:gd name="connsiteX3" fmla="*/ 1512 w 19501"/>
                <a:gd name="connsiteY3" fmla="*/ 8509 h 23741"/>
                <a:gd name="connsiteX4" fmla="*/ 14561 w 19501"/>
                <a:gd name="connsiteY4" fmla="*/ 508 h 2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1" h="23741">
                  <a:moveTo>
                    <a:pt x="14561" y="508"/>
                  </a:moveTo>
                  <a:cubicBezTo>
                    <a:pt x="19444" y="3782"/>
                    <a:pt x="20945" y="10285"/>
                    <a:pt x="17990" y="15367"/>
                  </a:cubicBezTo>
                  <a:cubicBezTo>
                    <a:pt x="15323" y="21654"/>
                    <a:pt x="9417" y="24892"/>
                    <a:pt x="4941" y="23368"/>
                  </a:cubicBezTo>
                  <a:cubicBezTo>
                    <a:pt x="57" y="20095"/>
                    <a:pt x="-1444" y="13592"/>
                    <a:pt x="1512" y="8509"/>
                  </a:cubicBezTo>
                  <a:cubicBezTo>
                    <a:pt x="4179" y="2223"/>
                    <a:pt x="9989" y="-1397"/>
                    <a:pt x="14561" y="508"/>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06" name="Freeform: Shape 705">
              <a:extLst>
                <a:ext uri="{FF2B5EF4-FFF2-40B4-BE49-F238E27FC236}">
                  <a16:creationId xmlns="" xmlns:a16="http://schemas.microsoft.com/office/drawing/2014/main" id="{39E784FB-850F-28E6-116F-27248E4C0049}"/>
                </a:ext>
              </a:extLst>
            </p:cNvPr>
            <p:cNvSpPr/>
            <p:nvPr/>
          </p:nvSpPr>
          <p:spPr>
            <a:xfrm>
              <a:off x="9847418" y="2944463"/>
              <a:ext cx="338899" cy="674751"/>
            </a:xfrm>
            <a:custGeom>
              <a:avLst/>
              <a:gdLst>
                <a:gd name="connsiteX0" fmla="*/ 338899 w 338899"/>
                <a:gd name="connsiteY0" fmla="*/ 337376 h 674751"/>
                <a:gd name="connsiteX1" fmla="*/ 169450 w 338899"/>
                <a:gd name="connsiteY1" fmla="*/ 674751 h 674751"/>
                <a:gd name="connsiteX2" fmla="*/ 0 w 338899"/>
                <a:gd name="connsiteY2" fmla="*/ 337376 h 674751"/>
                <a:gd name="connsiteX3" fmla="*/ 169450 w 338899"/>
                <a:gd name="connsiteY3" fmla="*/ 0 h 674751"/>
                <a:gd name="connsiteX4" fmla="*/ 338899 w 338899"/>
                <a:gd name="connsiteY4" fmla="*/ 337376 h 67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9" h="674751">
                  <a:moveTo>
                    <a:pt x="338899" y="337376"/>
                  </a:moveTo>
                  <a:cubicBezTo>
                    <a:pt x="338899" y="523703"/>
                    <a:pt x="263034" y="674751"/>
                    <a:pt x="169450" y="674751"/>
                  </a:cubicBezTo>
                  <a:cubicBezTo>
                    <a:pt x="75865" y="674751"/>
                    <a:pt x="0" y="523703"/>
                    <a:pt x="0" y="337376"/>
                  </a:cubicBezTo>
                  <a:cubicBezTo>
                    <a:pt x="0" y="151048"/>
                    <a:pt x="75865" y="0"/>
                    <a:pt x="169450" y="0"/>
                  </a:cubicBezTo>
                  <a:cubicBezTo>
                    <a:pt x="263034" y="0"/>
                    <a:pt x="338899" y="151048"/>
                    <a:pt x="338899" y="337376"/>
                  </a:cubicBezTo>
                  <a:close/>
                </a:path>
              </a:pathLst>
            </a:custGeom>
            <a:noFill/>
            <a:ln w="6191"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707" name="Freeform: Shape 706">
              <a:extLst>
                <a:ext uri="{FF2B5EF4-FFF2-40B4-BE49-F238E27FC236}">
                  <a16:creationId xmlns="" xmlns:a16="http://schemas.microsoft.com/office/drawing/2014/main" id="{B4596647-3213-9839-E01A-B6269A28EB62}"/>
                </a:ext>
              </a:extLst>
            </p:cNvPr>
            <p:cNvSpPr/>
            <p:nvPr/>
          </p:nvSpPr>
          <p:spPr>
            <a:xfrm>
              <a:off x="9679493" y="3112389"/>
              <a:ext cx="674750" cy="338899"/>
            </a:xfrm>
            <a:custGeom>
              <a:avLst/>
              <a:gdLst>
                <a:gd name="connsiteX0" fmla="*/ 674751 w 674750"/>
                <a:gd name="connsiteY0" fmla="*/ 169450 h 338899"/>
                <a:gd name="connsiteX1" fmla="*/ 337376 w 674750"/>
                <a:gd name="connsiteY1" fmla="*/ 338899 h 338899"/>
                <a:gd name="connsiteX2" fmla="*/ 0 w 674750"/>
                <a:gd name="connsiteY2" fmla="*/ 169450 h 338899"/>
                <a:gd name="connsiteX3" fmla="*/ 337376 w 674750"/>
                <a:gd name="connsiteY3" fmla="*/ 0 h 338899"/>
                <a:gd name="connsiteX4" fmla="*/ 674751 w 674750"/>
                <a:gd name="connsiteY4" fmla="*/ 169450 h 33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50" h="338899">
                  <a:moveTo>
                    <a:pt x="674751" y="169450"/>
                  </a:moveTo>
                  <a:cubicBezTo>
                    <a:pt x="674751" y="263034"/>
                    <a:pt x="523703" y="338899"/>
                    <a:pt x="337376" y="338899"/>
                  </a:cubicBezTo>
                  <a:cubicBezTo>
                    <a:pt x="151048" y="338899"/>
                    <a:pt x="0" y="263034"/>
                    <a:pt x="0" y="169450"/>
                  </a:cubicBezTo>
                  <a:cubicBezTo>
                    <a:pt x="0" y="75865"/>
                    <a:pt x="151049" y="0"/>
                    <a:pt x="337376" y="0"/>
                  </a:cubicBezTo>
                  <a:cubicBezTo>
                    <a:pt x="523703" y="0"/>
                    <a:pt x="674751" y="75865"/>
                    <a:pt x="674751" y="169450"/>
                  </a:cubicBezTo>
                  <a:close/>
                </a:path>
              </a:pathLst>
            </a:custGeom>
            <a:noFill/>
            <a:ln w="6191"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708" name="Freeform: Shape 707">
              <a:extLst>
                <a:ext uri="{FF2B5EF4-FFF2-40B4-BE49-F238E27FC236}">
                  <a16:creationId xmlns="" xmlns:a16="http://schemas.microsoft.com/office/drawing/2014/main" id="{CC78CDAF-C575-444D-27F9-1CCF1DC3C08C}"/>
                </a:ext>
              </a:extLst>
            </p:cNvPr>
            <p:cNvSpPr/>
            <p:nvPr/>
          </p:nvSpPr>
          <p:spPr>
            <a:xfrm rot="-2700000">
              <a:off x="9847456" y="2944461"/>
              <a:ext cx="338899" cy="674751"/>
            </a:xfrm>
            <a:custGeom>
              <a:avLst/>
              <a:gdLst>
                <a:gd name="connsiteX0" fmla="*/ 338899 w 338899"/>
                <a:gd name="connsiteY0" fmla="*/ 337376 h 674751"/>
                <a:gd name="connsiteX1" fmla="*/ 169450 w 338899"/>
                <a:gd name="connsiteY1" fmla="*/ 674751 h 674751"/>
                <a:gd name="connsiteX2" fmla="*/ 0 w 338899"/>
                <a:gd name="connsiteY2" fmla="*/ 337376 h 674751"/>
                <a:gd name="connsiteX3" fmla="*/ 169450 w 338899"/>
                <a:gd name="connsiteY3" fmla="*/ 0 h 674751"/>
                <a:gd name="connsiteX4" fmla="*/ 338899 w 338899"/>
                <a:gd name="connsiteY4" fmla="*/ 337376 h 67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9" h="674751">
                  <a:moveTo>
                    <a:pt x="338899" y="337376"/>
                  </a:moveTo>
                  <a:cubicBezTo>
                    <a:pt x="338899" y="523703"/>
                    <a:pt x="263034" y="674751"/>
                    <a:pt x="169450" y="674751"/>
                  </a:cubicBezTo>
                  <a:cubicBezTo>
                    <a:pt x="75865" y="674751"/>
                    <a:pt x="0" y="523703"/>
                    <a:pt x="0" y="337376"/>
                  </a:cubicBezTo>
                  <a:cubicBezTo>
                    <a:pt x="0" y="151048"/>
                    <a:pt x="75865" y="0"/>
                    <a:pt x="169450" y="0"/>
                  </a:cubicBezTo>
                  <a:cubicBezTo>
                    <a:pt x="263034" y="0"/>
                    <a:pt x="338899" y="151048"/>
                    <a:pt x="338899" y="337376"/>
                  </a:cubicBezTo>
                  <a:close/>
                </a:path>
              </a:pathLst>
            </a:custGeom>
            <a:noFill/>
            <a:ln w="6191"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709" name="Freeform: Shape 708">
              <a:extLst>
                <a:ext uri="{FF2B5EF4-FFF2-40B4-BE49-F238E27FC236}">
                  <a16:creationId xmlns="" xmlns:a16="http://schemas.microsoft.com/office/drawing/2014/main" id="{4E81758C-39FF-2004-99ED-A9967490BACE}"/>
                </a:ext>
              </a:extLst>
            </p:cNvPr>
            <p:cNvSpPr/>
            <p:nvPr/>
          </p:nvSpPr>
          <p:spPr>
            <a:xfrm rot="-2700000">
              <a:off x="9679530" y="3112387"/>
              <a:ext cx="674750" cy="338899"/>
            </a:xfrm>
            <a:custGeom>
              <a:avLst/>
              <a:gdLst>
                <a:gd name="connsiteX0" fmla="*/ 674751 w 674750"/>
                <a:gd name="connsiteY0" fmla="*/ 169450 h 338899"/>
                <a:gd name="connsiteX1" fmla="*/ 337376 w 674750"/>
                <a:gd name="connsiteY1" fmla="*/ 338899 h 338899"/>
                <a:gd name="connsiteX2" fmla="*/ 0 w 674750"/>
                <a:gd name="connsiteY2" fmla="*/ 169450 h 338899"/>
                <a:gd name="connsiteX3" fmla="*/ 337376 w 674750"/>
                <a:gd name="connsiteY3" fmla="*/ 0 h 338899"/>
                <a:gd name="connsiteX4" fmla="*/ 674751 w 674750"/>
                <a:gd name="connsiteY4" fmla="*/ 169450 h 33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50" h="338899">
                  <a:moveTo>
                    <a:pt x="674751" y="169450"/>
                  </a:moveTo>
                  <a:cubicBezTo>
                    <a:pt x="674751" y="263034"/>
                    <a:pt x="523703" y="338899"/>
                    <a:pt x="337376" y="338899"/>
                  </a:cubicBezTo>
                  <a:cubicBezTo>
                    <a:pt x="151048" y="338899"/>
                    <a:pt x="0" y="263034"/>
                    <a:pt x="0" y="169450"/>
                  </a:cubicBezTo>
                  <a:cubicBezTo>
                    <a:pt x="0" y="75865"/>
                    <a:pt x="151049" y="0"/>
                    <a:pt x="337376" y="0"/>
                  </a:cubicBezTo>
                  <a:cubicBezTo>
                    <a:pt x="523703" y="0"/>
                    <a:pt x="674751" y="75865"/>
                    <a:pt x="674751" y="169450"/>
                  </a:cubicBezTo>
                  <a:close/>
                </a:path>
              </a:pathLst>
            </a:custGeom>
            <a:noFill/>
            <a:ln w="6191" cap="flat">
              <a:solidFill>
                <a:srgbClr val="40364F"/>
              </a:solidFill>
              <a:prstDash val="solid"/>
              <a:miter/>
            </a:ln>
          </p:spPr>
          <p:txBody>
            <a:bodyPr rtlCol="0" anchor="ctr"/>
            <a:lstStyle/>
            <a:p>
              <a:endParaRPr lang="en-US">
                <a:solidFill>
                  <a:prstClr val="black"/>
                </a:solidFill>
                <a:latin typeface="Calibri" panose="020F0502020204030204"/>
              </a:endParaRPr>
            </a:p>
          </p:txBody>
        </p:sp>
        <p:sp>
          <p:nvSpPr>
            <p:cNvPr id="710" name="Freeform: Shape 709">
              <a:extLst>
                <a:ext uri="{FF2B5EF4-FFF2-40B4-BE49-F238E27FC236}">
                  <a16:creationId xmlns="" xmlns:a16="http://schemas.microsoft.com/office/drawing/2014/main" id="{A63FAECF-E41C-62FB-6E9F-628E7D004233}"/>
                </a:ext>
              </a:extLst>
            </p:cNvPr>
            <p:cNvSpPr/>
            <p:nvPr/>
          </p:nvSpPr>
          <p:spPr>
            <a:xfrm>
              <a:off x="9997627" y="3215048"/>
              <a:ext cx="87856" cy="133362"/>
            </a:xfrm>
            <a:custGeom>
              <a:avLst/>
              <a:gdLst>
                <a:gd name="connsiteX0" fmla="*/ 1 w 87856"/>
                <a:gd name="connsiteY0" fmla="*/ 3449 h 133362"/>
                <a:gd name="connsiteX1" fmla="*/ 54021 w 87856"/>
                <a:gd name="connsiteY1" fmla="*/ 79911 h 133362"/>
                <a:gd name="connsiteX2" fmla="*/ 8001 w 87856"/>
                <a:gd name="connsiteY2" fmla="*/ 132037 h 133362"/>
                <a:gd name="connsiteX3" fmla="*/ 86530 w 87856"/>
                <a:gd name="connsiteY3" fmla="*/ 79842 h 133362"/>
                <a:gd name="connsiteX4" fmla="*/ 34335 w 87856"/>
                <a:gd name="connsiteY4" fmla="*/ 1313 h 133362"/>
                <a:gd name="connsiteX5" fmla="*/ 0 w 87856"/>
                <a:gd name="connsiteY5" fmla="*/ 3449 h 1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56" h="133362">
                  <a:moveTo>
                    <a:pt x="1" y="3449"/>
                  </a:moveTo>
                  <a:cubicBezTo>
                    <a:pt x="36032" y="9646"/>
                    <a:pt x="60218" y="43879"/>
                    <a:pt x="54021" y="79911"/>
                  </a:cubicBezTo>
                  <a:cubicBezTo>
                    <a:pt x="49775" y="104592"/>
                    <a:pt x="31966" y="124765"/>
                    <a:pt x="8001" y="132037"/>
                  </a:cubicBezTo>
                  <a:cubicBezTo>
                    <a:pt x="44100" y="139309"/>
                    <a:pt x="79259" y="115940"/>
                    <a:pt x="86530" y="79842"/>
                  </a:cubicBezTo>
                  <a:cubicBezTo>
                    <a:pt x="93802" y="43744"/>
                    <a:pt x="70433" y="8585"/>
                    <a:pt x="34335" y="1313"/>
                  </a:cubicBezTo>
                  <a:cubicBezTo>
                    <a:pt x="22900" y="-990"/>
                    <a:pt x="11061" y="-254"/>
                    <a:pt x="0" y="3449"/>
                  </a:cubicBezTo>
                  <a:close/>
                </a:path>
              </a:pathLst>
            </a:custGeom>
            <a:solidFill>
              <a:srgbClr val="E8C26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1" name="Freeform: Shape 710">
              <a:extLst>
                <a:ext uri="{FF2B5EF4-FFF2-40B4-BE49-F238E27FC236}">
                  <a16:creationId xmlns="" xmlns:a16="http://schemas.microsoft.com/office/drawing/2014/main" id="{43428D36-7D80-46E3-E236-F03C4F793DA2}"/>
                </a:ext>
              </a:extLst>
            </p:cNvPr>
            <p:cNvSpPr/>
            <p:nvPr/>
          </p:nvSpPr>
          <p:spPr>
            <a:xfrm>
              <a:off x="9920346" y="3217518"/>
              <a:ext cx="132520" cy="132405"/>
            </a:xfrm>
            <a:custGeom>
              <a:avLst/>
              <a:gdLst>
                <a:gd name="connsiteX0" fmla="*/ 105952 w 132520"/>
                <a:gd name="connsiteY0" fmla="*/ 13266 h 132405"/>
                <a:gd name="connsiteX1" fmla="*/ 13266 w 132520"/>
                <a:gd name="connsiteY1" fmla="*/ 26453 h 132405"/>
                <a:gd name="connsiteX2" fmla="*/ 26453 w 132520"/>
                <a:gd name="connsiteY2" fmla="*/ 119139 h 132405"/>
                <a:gd name="connsiteX3" fmla="*/ 119001 w 132520"/>
                <a:gd name="connsiteY3" fmla="*/ 106135 h 132405"/>
                <a:gd name="connsiteX4" fmla="*/ 106593 w 132520"/>
                <a:gd name="connsiteY4" fmla="*/ 13749 h 132405"/>
                <a:gd name="connsiteX5" fmla="*/ 105952 w 132520"/>
                <a:gd name="connsiteY5" fmla="*/ 13266 h 13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20" h="132405">
                  <a:moveTo>
                    <a:pt x="105952" y="13266"/>
                  </a:moveTo>
                  <a:cubicBezTo>
                    <a:pt x="76716" y="-8687"/>
                    <a:pt x="35219" y="-2783"/>
                    <a:pt x="13266" y="26453"/>
                  </a:cubicBezTo>
                  <a:cubicBezTo>
                    <a:pt x="-8687" y="55689"/>
                    <a:pt x="-2783" y="97186"/>
                    <a:pt x="26453" y="119139"/>
                  </a:cubicBezTo>
                  <a:cubicBezTo>
                    <a:pt x="55618" y="141038"/>
                    <a:pt x="97001" y="135223"/>
                    <a:pt x="119001" y="106135"/>
                  </a:cubicBezTo>
                  <a:cubicBezTo>
                    <a:pt x="141086" y="77197"/>
                    <a:pt x="135531" y="35835"/>
                    <a:pt x="106593" y="13749"/>
                  </a:cubicBezTo>
                  <a:cubicBezTo>
                    <a:pt x="106380" y="13587"/>
                    <a:pt x="106166" y="13426"/>
                    <a:pt x="105952" y="13266"/>
                  </a:cubicBezTo>
                  <a:close/>
                </a:path>
              </a:pathLst>
            </a:custGeom>
            <a:solidFill>
              <a:srgbClr val="F8CF75"/>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2" name="Freeform: Shape 711">
              <a:extLst>
                <a:ext uri="{FF2B5EF4-FFF2-40B4-BE49-F238E27FC236}">
                  <a16:creationId xmlns="" xmlns:a16="http://schemas.microsoft.com/office/drawing/2014/main" id="{90C9DC97-D174-5634-2AFD-BE7EA6398878}"/>
                </a:ext>
              </a:extLst>
            </p:cNvPr>
            <p:cNvSpPr/>
            <p:nvPr/>
          </p:nvSpPr>
          <p:spPr>
            <a:xfrm>
              <a:off x="9958982" y="3249106"/>
              <a:ext cx="34489" cy="40889"/>
            </a:xfrm>
            <a:custGeom>
              <a:avLst/>
              <a:gdLst>
                <a:gd name="connsiteX0" fmla="*/ 27692 w 34489"/>
                <a:gd name="connsiteY0" fmla="*/ 1395 h 40889"/>
                <a:gd name="connsiteX1" fmla="*/ 31026 w 34489"/>
                <a:gd name="connsiteY1" fmla="*/ 27874 h 40889"/>
                <a:gd name="connsiteX2" fmla="*/ 7023 w 34489"/>
                <a:gd name="connsiteY2" fmla="*/ 39495 h 40889"/>
                <a:gd name="connsiteX3" fmla="*/ 3594 w 34489"/>
                <a:gd name="connsiteY3" fmla="*/ 13015 h 40889"/>
                <a:gd name="connsiteX4" fmla="*/ 27692 w 34489"/>
                <a:gd name="connsiteY4" fmla="*/ 1395 h 4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9" h="40889">
                  <a:moveTo>
                    <a:pt x="27692" y="1395"/>
                  </a:moveTo>
                  <a:cubicBezTo>
                    <a:pt x="35217" y="5490"/>
                    <a:pt x="36741" y="17397"/>
                    <a:pt x="31026" y="27874"/>
                  </a:cubicBezTo>
                  <a:cubicBezTo>
                    <a:pt x="25311" y="38352"/>
                    <a:pt x="14548" y="43590"/>
                    <a:pt x="7023" y="39495"/>
                  </a:cubicBezTo>
                  <a:cubicBezTo>
                    <a:pt x="-502" y="35399"/>
                    <a:pt x="-2502" y="23493"/>
                    <a:pt x="3594" y="13015"/>
                  </a:cubicBezTo>
                  <a:cubicBezTo>
                    <a:pt x="9690" y="2538"/>
                    <a:pt x="20072" y="-2701"/>
                    <a:pt x="27692" y="1395"/>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3" name="Freeform: Shape 712">
              <a:extLst>
                <a:ext uri="{FF2B5EF4-FFF2-40B4-BE49-F238E27FC236}">
                  <a16:creationId xmlns="" xmlns:a16="http://schemas.microsoft.com/office/drawing/2014/main" id="{0A0FD9BE-CE8E-EF5C-5E6B-D1DE27CFDDC2}"/>
                </a:ext>
              </a:extLst>
            </p:cNvPr>
            <p:cNvSpPr/>
            <p:nvPr/>
          </p:nvSpPr>
          <p:spPr>
            <a:xfrm>
              <a:off x="9997723" y="2919317"/>
              <a:ext cx="52034" cy="65323"/>
            </a:xfrm>
            <a:custGeom>
              <a:avLst/>
              <a:gdLst>
                <a:gd name="connsiteX0" fmla="*/ 24289 w 52034"/>
                <a:gd name="connsiteY0" fmla="*/ 0 h 65323"/>
                <a:gd name="connsiteX1" fmla="*/ 31809 w 52034"/>
                <a:gd name="connsiteY1" fmla="*/ 45860 h 65323"/>
                <a:gd name="connsiteX2" fmla="*/ 0 w 52034"/>
                <a:gd name="connsiteY2" fmla="*/ 59150 h 65323"/>
                <a:gd name="connsiteX3" fmla="*/ 45861 w 52034"/>
                <a:gd name="connsiteY3" fmla="*/ 51631 h 65323"/>
                <a:gd name="connsiteX4" fmla="*/ 38341 w 52034"/>
                <a:gd name="connsiteY4" fmla="*/ 5770 h 65323"/>
                <a:gd name="connsiteX5" fmla="*/ 24289 w 52034"/>
                <a:gd name="connsiteY5" fmla="*/ 0 h 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4" h="65323">
                  <a:moveTo>
                    <a:pt x="24289" y="0"/>
                  </a:moveTo>
                  <a:cubicBezTo>
                    <a:pt x="39029" y="10587"/>
                    <a:pt x="42396" y="31120"/>
                    <a:pt x="31809" y="45860"/>
                  </a:cubicBezTo>
                  <a:cubicBezTo>
                    <a:pt x="24567" y="55943"/>
                    <a:pt x="12262" y="61084"/>
                    <a:pt x="0" y="59150"/>
                  </a:cubicBezTo>
                  <a:cubicBezTo>
                    <a:pt x="14740" y="69738"/>
                    <a:pt x="35273" y="66371"/>
                    <a:pt x="45861" y="51631"/>
                  </a:cubicBezTo>
                  <a:cubicBezTo>
                    <a:pt x="56448" y="36890"/>
                    <a:pt x="53082" y="16358"/>
                    <a:pt x="38341" y="5770"/>
                  </a:cubicBezTo>
                  <a:cubicBezTo>
                    <a:pt x="34172" y="2776"/>
                    <a:pt x="29359" y="800"/>
                    <a:pt x="24289" y="0"/>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4" name="Freeform: Shape 713">
              <a:extLst>
                <a:ext uri="{FF2B5EF4-FFF2-40B4-BE49-F238E27FC236}">
                  <a16:creationId xmlns="" xmlns:a16="http://schemas.microsoft.com/office/drawing/2014/main" id="{DBEEE7FC-D003-A3DC-9B02-9A00AEF2D6F7}"/>
                </a:ext>
              </a:extLst>
            </p:cNvPr>
            <p:cNvSpPr/>
            <p:nvPr/>
          </p:nvSpPr>
          <p:spPr>
            <a:xfrm>
              <a:off x="9982361" y="2921648"/>
              <a:ext cx="53383" cy="57232"/>
            </a:xfrm>
            <a:custGeom>
              <a:avLst/>
              <a:gdLst>
                <a:gd name="connsiteX0" fmla="*/ 49747 w 53383"/>
                <a:gd name="connsiteY0" fmla="*/ 9384 h 57232"/>
                <a:gd name="connsiteX1" fmla="*/ 9385 w 53383"/>
                <a:gd name="connsiteY1" fmla="*/ 7404 h 57232"/>
                <a:gd name="connsiteX2" fmla="*/ 5266 w 53383"/>
                <a:gd name="connsiteY2" fmla="*/ 45103 h 57232"/>
                <a:gd name="connsiteX3" fmla="*/ 15362 w 53383"/>
                <a:gd name="connsiteY3" fmla="*/ 56819 h 57232"/>
                <a:gd name="connsiteX4" fmla="*/ 35460 w 53383"/>
                <a:gd name="connsiteY4" fmla="*/ 53580 h 57232"/>
                <a:gd name="connsiteX5" fmla="*/ 49818 w 53383"/>
                <a:gd name="connsiteY5" fmla="*/ 9523 h 57232"/>
                <a:gd name="connsiteX6" fmla="*/ 49747 w 53383"/>
                <a:gd name="connsiteY6" fmla="*/ 9384 h 5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83" h="57232">
                  <a:moveTo>
                    <a:pt x="49747" y="9384"/>
                  </a:moveTo>
                  <a:cubicBezTo>
                    <a:pt x="39148" y="-2309"/>
                    <a:pt x="21077" y="-3195"/>
                    <a:pt x="9385" y="7404"/>
                  </a:cubicBezTo>
                  <a:cubicBezTo>
                    <a:pt x="-1331" y="17117"/>
                    <a:pt x="-3100" y="33305"/>
                    <a:pt x="5266" y="45103"/>
                  </a:cubicBezTo>
                  <a:cubicBezTo>
                    <a:pt x="7672" y="49742"/>
                    <a:pt x="11130" y="53754"/>
                    <a:pt x="15362" y="56819"/>
                  </a:cubicBezTo>
                  <a:cubicBezTo>
                    <a:pt x="22235" y="57927"/>
                    <a:pt x="29283" y="56792"/>
                    <a:pt x="35460" y="53580"/>
                  </a:cubicBezTo>
                  <a:cubicBezTo>
                    <a:pt x="51591" y="45379"/>
                    <a:pt x="58019" y="25654"/>
                    <a:pt x="49818" y="9523"/>
                  </a:cubicBezTo>
                  <a:cubicBezTo>
                    <a:pt x="49795" y="9476"/>
                    <a:pt x="49771" y="9430"/>
                    <a:pt x="49747" y="9384"/>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5" name="Freeform: Shape 714">
              <a:extLst>
                <a:ext uri="{FF2B5EF4-FFF2-40B4-BE49-F238E27FC236}">
                  <a16:creationId xmlns="" xmlns:a16="http://schemas.microsoft.com/office/drawing/2014/main" id="{EDC5C076-B2C9-8379-BCB0-BC478EB2A297}"/>
                </a:ext>
              </a:extLst>
            </p:cNvPr>
            <p:cNvSpPr/>
            <p:nvPr/>
          </p:nvSpPr>
          <p:spPr>
            <a:xfrm>
              <a:off x="9991009" y="2928592"/>
              <a:ext cx="20036" cy="18702"/>
            </a:xfrm>
            <a:custGeom>
              <a:avLst/>
              <a:gdLst>
                <a:gd name="connsiteX0" fmla="*/ 19096 w 20036"/>
                <a:gd name="connsiteY0" fmla="*/ 2631 h 18702"/>
                <a:gd name="connsiteX1" fmla="*/ 14905 w 20036"/>
                <a:gd name="connsiteY1" fmla="*/ 15204 h 18702"/>
                <a:gd name="connsiteX2" fmla="*/ 3499 w 20036"/>
                <a:gd name="connsiteY2" fmla="*/ 17223 h 18702"/>
                <a:gd name="connsiteX3" fmla="*/ 1479 w 20036"/>
                <a:gd name="connsiteY3" fmla="*/ 5816 h 18702"/>
                <a:gd name="connsiteX4" fmla="*/ 5952 w 20036"/>
                <a:gd name="connsiteY4" fmla="*/ 2631 h 18702"/>
                <a:gd name="connsiteX5" fmla="*/ 19096 w 20036"/>
                <a:gd name="connsiteY5" fmla="*/ 2631 h 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6" h="18702">
                  <a:moveTo>
                    <a:pt x="19096" y="2631"/>
                  </a:moveTo>
                  <a:cubicBezTo>
                    <a:pt x="21322" y="7266"/>
                    <a:pt x="19467" y="12831"/>
                    <a:pt x="14905" y="15204"/>
                  </a:cubicBezTo>
                  <a:cubicBezTo>
                    <a:pt x="12313" y="18911"/>
                    <a:pt x="7206" y="19816"/>
                    <a:pt x="3499" y="17223"/>
                  </a:cubicBezTo>
                  <a:cubicBezTo>
                    <a:pt x="-209" y="14631"/>
                    <a:pt x="-1113" y="9524"/>
                    <a:pt x="1479" y="5816"/>
                  </a:cubicBezTo>
                  <a:cubicBezTo>
                    <a:pt x="2559" y="4271"/>
                    <a:pt x="4139" y="3146"/>
                    <a:pt x="5952" y="2631"/>
                  </a:cubicBezTo>
                  <a:cubicBezTo>
                    <a:pt x="9631" y="-877"/>
                    <a:pt x="15417" y="-877"/>
                    <a:pt x="19096" y="2631"/>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6" name="Freeform: Shape 715">
              <a:extLst>
                <a:ext uri="{FF2B5EF4-FFF2-40B4-BE49-F238E27FC236}">
                  <a16:creationId xmlns="" xmlns:a16="http://schemas.microsoft.com/office/drawing/2014/main" id="{0E4AAEDA-6FED-93CF-E851-7CF858D1EB2D}"/>
                </a:ext>
              </a:extLst>
            </p:cNvPr>
            <p:cNvSpPr/>
            <p:nvPr/>
          </p:nvSpPr>
          <p:spPr>
            <a:xfrm>
              <a:off x="10335098" y="3250406"/>
              <a:ext cx="52201" cy="65540"/>
            </a:xfrm>
            <a:custGeom>
              <a:avLst/>
              <a:gdLst>
                <a:gd name="connsiteX0" fmla="*/ 24289 w 52201"/>
                <a:gd name="connsiteY0" fmla="*/ 0 h 65540"/>
                <a:gd name="connsiteX1" fmla="*/ 34385 w 52201"/>
                <a:gd name="connsiteY1" fmla="*/ 11621 h 65540"/>
                <a:gd name="connsiteX2" fmla="*/ 20725 w 52201"/>
                <a:gd name="connsiteY2" fmla="*/ 55900 h 65540"/>
                <a:gd name="connsiteX3" fmla="*/ 0 w 52201"/>
                <a:gd name="connsiteY3" fmla="*/ 59246 h 65540"/>
                <a:gd name="connsiteX4" fmla="*/ 45907 w 52201"/>
                <a:gd name="connsiteY4" fmla="*/ 52015 h 65540"/>
                <a:gd name="connsiteX5" fmla="*/ 38676 w 52201"/>
                <a:gd name="connsiteY5" fmla="*/ 6108 h 65540"/>
                <a:gd name="connsiteX6" fmla="*/ 24289 w 52201"/>
                <a:gd name="connsiteY6" fmla="*/ 191 h 6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1" h="65540">
                  <a:moveTo>
                    <a:pt x="24289" y="0"/>
                  </a:moveTo>
                  <a:cubicBezTo>
                    <a:pt x="28539" y="3006"/>
                    <a:pt x="32003" y="6992"/>
                    <a:pt x="34385" y="11621"/>
                  </a:cubicBezTo>
                  <a:cubicBezTo>
                    <a:pt x="42840" y="27620"/>
                    <a:pt x="36725" y="47444"/>
                    <a:pt x="20725" y="55900"/>
                  </a:cubicBezTo>
                  <a:cubicBezTo>
                    <a:pt x="14371" y="59258"/>
                    <a:pt x="7089" y="60434"/>
                    <a:pt x="0" y="59246"/>
                  </a:cubicBezTo>
                  <a:cubicBezTo>
                    <a:pt x="14674" y="69926"/>
                    <a:pt x="35227" y="66688"/>
                    <a:pt x="45907" y="52015"/>
                  </a:cubicBezTo>
                  <a:cubicBezTo>
                    <a:pt x="56587" y="37341"/>
                    <a:pt x="53350" y="16788"/>
                    <a:pt x="38676" y="6108"/>
                  </a:cubicBezTo>
                  <a:cubicBezTo>
                    <a:pt x="34423" y="3012"/>
                    <a:pt x="29489" y="983"/>
                    <a:pt x="24289" y="191"/>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7" name="Freeform: Shape 716">
              <a:extLst>
                <a:ext uri="{FF2B5EF4-FFF2-40B4-BE49-F238E27FC236}">
                  <a16:creationId xmlns="" xmlns:a16="http://schemas.microsoft.com/office/drawing/2014/main" id="{34871AEE-D204-D20D-DF9C-855167614537}"/>
                </a:ext>
              </a:extLst>
            </p:cNvPr>
            <p:cNvSpPr/>
            <p:nvPr/>
          </p:nvSpPr>
          <p:spPr>
            <a:xfrm>
              <a:off x="10320610" y="3249942"/>
              <a:ext cx="55259" cy="57369"/>
            </a:xfrm>
            <a:custGeom>
              <a:avLst/>
              <a:gdLst>
                <a:gd name="connsiteX0" fmla="*/ 48874 w 55259"/>
                <a:gd name="connsiteY0" fmla="*/ 12085 h 57369"/>
                <a:gd name="connsiteX1" fmla="*/ 38777 w 55259"/>
                <a:gd name="connsiteY1" fmla="*/ 464 h 57369"/>
                <a:gd name="connsiteX2" fmla="*/ 18680 w 55259"/>
                <a:gd name="connsiteY2" fmla="*/ 3607 h 57369"/>
                <a:gd name="connsiteX3" fmla="*/ 1498 w 55259"/>
                <a:gd name="connsiteY3" fmla="*/ 38690 h 57369"/>
                <a:gd name="connsiteX4" fmla="*/ 36580 w 55259"/>
                <a:gd name="connsiteY4" fmla="*/ 55872 h 57369"/>
                <a:gd name="connsiteX5" fmla="*/ 53762 w 55259"/>
                <a:gd name="connsiteY5" fmla="*/ 20789 h 57369"/>
                <a:gd name="connsiteX6" fmla="*/ 48874 w 55259"/>
                <a:gd name="connsiteY6" fmla="*/ 12085 h 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9" h="57369">
                  <a:moveTo>
                    <a:pt x="48874" y="12085"/>
                  </a:moveTo>
                  <a:cubicBezTo>
                    <a:pt x="46491" y="7456"/>
                    <a:pt x="43028" y="3470"/>
                    <a:pt x="38777" y="464"/>
                  </a:cubicBezTo>
                  <a:cubicBezTo>
                    <a:pt x="31915" y="-723"/>
                    <a:pt x="24852" y="382"/>
                    <a:pt x="18680" y="3607"/>
                  </a:cubicBezTo>
                  <a:cubicBezTo>
                    <a:pt x="4247" y="8551"/>
                    <a:pt x="-3445" y="24258"/>
                    <a:pt x="1498" y="38690"/>
                  </a:cubicBezTo>
                  <a:cubicBezTo>
                    <a:pt x="6441" y="53122"/>
                    <a:pt x="22147" y="60815"/>
                    <a:pt x="36580" y="55872"/>
                  </a:cubicBezTo>
                  <a:cubicBezTo>
                    <a:pt x="51013" y="50929"/>
                    <a:pt x="58705" y="35222"/>
                    <a:pt x="53762" y="20789"/>
                  </a:cubicBezTo>
                  <a:cubicBezTo>
                    <a:pt x="52675" y="17615"/>
                    <a:pt x="51019" y="14665"/>
                    <a:pt x="48874" y="12085"/>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8" name="Freeform: Shape 717">
              <a:extLst>
                <a:ext uri="{FF2B5EF4-FFF2-40B4-BE49-F238E27FC236}">
                  <a16:creationId xmlns="" xmlns:a16="http://schemas.microsoft.com/office/drawing/2014/main" id="{3CEBA9F0-E324-EA46-4235-C98F3FF5BA44}"/>
                </a:ext>
              </a:extLst>
            </p:cNvPr>
            <p:cNvSpPr/>
            <p:nvPr/>
          </p:nvSpPr>
          <p:spPr>
            <a:xfrm>
              <a:off x="10329251" y="3259633"/>
              <a:ext cx="19662" cy="17832"/>
            </a:xfrm>
            <a:custGeom>
              <a:avLst/>
              <a:gdLst>
                <a:gd name="connsiteX0" fmla="*/ 18515 w 19662"/>
                <a:gd name="connsiteY0" fmla="*/ 2679 h 17832"/>
                <a:gd name="connsiteX1" fmla="*/ 14324 w 19662"/>
                <a:gd name="connsiteY1" fmla="*/ 15156 h 17832"/>
                <a:gd name="connsiteX2" fmla="*/ 1085 w 19662"/>
                <a:gd name="connsiteY2" fmla="*/ 15156 h 17832"/>
                <a:gd name="connsiteX3" fmla="*/ 5371 w 19662"/>
                <a:gd name="connsiteY3" fmla="*/ 2583 h 17832"/>
                <a:gd name="connsiteX4" fmla="*/ 18515 w 19662"/>
                <a:gd name="connsiteY4" fmla="*/ 2679 h 1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2" h="17832">
                  <a:moveTo>
                    <a:pt x="18515" y="2679"/>
                  </a:moveTo>
                  <a:cubicBezTo>
                    <a:pt x="21087" y="6108"/>
                    <a:pt x="19182" y="11727"/>
                    <a:pt x="14324" y="15156"/>
                  </a:cubicBezTo>
                  <a:cubicBezTo>
                    <a:pt x="10633" y="18725"/>
                    <a:pt x="4777" y="18725"/>
                    <a:pt x="1085" y="15156"/>
                  </a:cubicBezTo>
                  <a:cubicBezTo>
                    <a:pt x="-1392" y="11727"/>
                    <a:pt x="513" y="6108"/>
                    <a:pt x="5371" y="2583"/>
                  </a:cubicBezTo>
                  <a:cubicBezTo>
                    <a:pt x="9076" y="-898"/>
                    <a:pt x="14862" y="-856"/>
                    <a:pt x="18515" y="267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19" name="Freeform: Shape 718">
              <a:extLst>
                <a:ext uri="{FF2B5EF4-FFF2-40B4-BE49-F238E27FC236}">
                  <a16:creationId xmlns="" xmlns:a16="http://schemas.microsoft.com/office/drawing/2014/main" id="{2D9A762E-F812-AAD4-044A-345510FBA344}"/>
                </a:ext>
              </a:extLst>
            </p:cNvPr>
            <p:cNvSpPr/>
            <p:nvPr/>
          </p:nvSpPr>
          <p:spPr>
            <a:xfrm>
              <a:off x="9660347" y="3237166"/>
              <a:ext cx="52201" cy="65540"/>
            </a:xfrm>
            <a:custGeom>
              <a:avLst/>
              <a:gdLst>
                <a:gd name="connsiteX0" fmla="*/ 24289 w 52201"/>
                <a:gd name="connsiteY0" fmla="*/ 0 h 65540"/>
                <a:gd name="connsiteX1" fmla="*/ 34385 w 52201"/>
                <a:gd name="connsiteY1" fmla="*/ 11621 h 65540"/>
                <a:gd name="connsiteX2" fmla="*/ 20725 w 52201"/>
                <a:gd name="connsiteY2" fmla="*/ 55900 h 65540"/>
                <a:gd name="connsiteX3" fmla="*/ 0 w 52201"/>
                <a:gd name="connsiteY3" fmla="*/ 59246 h 65540"/>
                <a:gd name="connsiteX4" fmla="*/ 45907 w 52201"/>
                <a:gd name="connsiteY4" fmla="*/ 52015 h 65540"/>
                <a:gd name="connsiteX5" fmla="*/ 38676 w 52201"/>
                <a:gd name="connsiteY5" fmla="*/ 6108 h 65540"/>
                <a:gd name="connsiteX6" fmla="*/ 24289 w 52201"/>
                <a:gd name="connsiteY6" fmla="*/ 191 h 6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1" h="65540">
                  <a:moveTo>
                    <a:pt x="24289" y="0"/>
                  </a:moveTo>
                  <a:cubicBezTo>
                    <a:pt x="28517" y="3030"/>
                    <a:pt x="31975" y="7010"/>
                    <a:pt x="34385" y="11621"/>
                  </a:cubicBezTo>
                  <a:cubicBezTo>
                    <a:pt x="42840" y="27620"/>
                    <a:pt x="36725" y="47444"/>
                    <a:pt x="20725" y="55900"/>
                  </a:cubicBezTo>
                  <a:cubicBezTo>
                    <a:pt x="14371" y="59258"/>
                    <a:pt x="7089" y="60434"/>
                    <a:pt x="0" y="59246"/>
                  </a:cubicBezTo>
                  <a:cubicBezTo>
                    <a:pt x="14674" y="69926"/>
                    <a:pt x="35227" y="66688"/>
                    <a:pt x="45907" y="52015"/>
                  </a:cubicBezTo>
                  <a:cubicBezTo>
                    <a:pt x="56587" y="37341"/>
                    <a:pt x="53350" y="16788"/>
                    <a:pt x="38676" y="6108"/>
                  </a:cubicBezTo>
                  <a:cubicBezTo>
                    <a:pt x="34423" y="3012"/>
                    <a:pt x="29489" y="983"/>
                    <a:pt x="24289" y="191"/>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0" name="Freeform: Shape 719">
              <a:extLst>
                <a:ext uri="{FF2B5EF4-FFF2-40B4-BE49-F238E27FC236}">
                  <a16:creationId xmlns="" xmlns:a16="http://schemas.microsoft.com/office/drawing/2014/main" id="{5F5C5186-640E-878A-C0B3-076C3A130E22}"/>
                </a:ext>
              </a:extLst>
            </p:cNvPr>
            <p:cNvSpPr/>
            <p:nvPr/>
          </p:nvSpPr>
          <p:spPr>
            <a:xfrm>
              <a:off x="9645859" y="3236730"/>
              <a:ext cx="55259" cy="57341"/>
            </a:xfrm>
            <a:custGeom>
              <a:avLst/>
              <a:gdLst>
                <a:gd name="connsiteX0" fmla="*/ 48874 w 55259"/>
                <a:gd name="connsiteY0" fmla="*/ 12057 h 57341"/>
                <a:gd name="connsiteX1" fmla="*/ 38777 w 55259"/>
                <a:gd name="connsiteY1" fmla="*/ 436 h 57341"/>
                <a:gd name="connsiteX2" fmla="*/ 18680 w 55259"/>
                <a:gd name="connsiteY2" fmla="*/ 3580 h 57341"/>
                <a:gd name="connsiteX3" fmla="*/ 1498 w 55259"/>
                <a:gd name="connsiteY3" fmla="*/ 38662 h 57341"/>
                <a:gd name="connsiteX4" fmla="*/ 36580 w 55259"/>
                <a:gd name="connsiteY4" fmla="*/ 55844 h 57341"/>
                <a:gd name="connsiteX5" fmla="*/ 53762 w 55259"/>
                <a:gd name="connsiteY5" fmla="*/ 20762 h 57341"/>
                <a:gd name="connsiteX6" fmla="*/ 48874 w 55259"/>
                <a:gd name="connsiteY6" fmla="*/ 12057 h 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9" h="57341">
                  <a:moveTo>
                    <a:pt x="48874" y="12057"/>
                  </a:moveTo>
                  <a:cubicBezTo>
                    <a:pt x="46464" y="7447"/>
                    <a:pt x="43006" y="3466"/>
                    <a:pt x="38777" y="436"/>
                  </a:cubicBezTo>
                  <a:cubicBezTo>
                    <a:pt x="31914" y="-702"/>
                    <a:pt x="24867" y="400"/>
                    <a:pt x="18680" y="3580"/>
                  </a:cubicBezTo>
                  <a:cubicBezTo>
                    <a:pt x="4247" y="8523"/>
                    <a:pt x="-3445" y="24230"/>
                    <a:pt x="1498" y="38662"/>
                  </a:cubicBezTo>
                  <a:cubicBezTo>
                    <a:pt x="6441" y="53095"/>
                    <a:pt x="22147" y="60787"/>
                    <a:pt x="36580" y="55844"/>
                  </a:cubicBezTo>
                  <a:cubicBezTo>
                    <a:pt x="51013" y="50901"/>
                    <a:pt x="58705" y="35194"/>
                    <a:pt x="53762" y="20762"/>
                  </a:cubicBezTo>
                  <a:cubicBezTo>
                    <a:pt x="52675" y="17587"/>
                    <a:pt x="51019" y="14637"/>
                    <a:pt x="48874" y="12057"/>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1" name="Freeform: Shape 720">
              <a:extLst>
                <a:ext uri="{FF2B5EF4-FFF2-40B4-BE49-F238E27FC236}">
                  <a16:creationId xmlns="" xmlns:a16="http://schemas.microsoft.com/office/drawing/2014/main" id="{5D4DD4B0-9F01-00A0-DC3D-1FE570C05611}"/>
                </a:ext>
              </a:extLst>
            </p:cNvPr>
            <p:cNvSpPr/>
            <p:nvPr/>
          </p:nvSpPr>
          <p:spPr>
            <a:xfrm>
              <a:off x="9654214" y="3246394"/>
              <a:ext cx="19662" cy="17832"/>
            </a:xfrm>
            <a:custGeom>
              <a:avLst/>
              <a:gdLst>
                <a:gd name="connsiteX0" fmla="*/ 18515 w 19662"/>
                <a:gd name="connsiteY0" fmla="*/ 2679 h 17832"/>
                <a:gd name="connsiteX1" fmla="*/ 14324 w 19662"/>
                <a:gd name="connsiteY1" fmla="*/ 15156 h 17832"/>
                <a:gd name="connsiteX2" fmla="*/ 1085 w 19662"/>
                <a:gd name="connsiteY2" fmla="*/ 15156 h 17832"/>
                <a:gd name="connsiteX3" fmla="*/ 5371 w 19662"/>
                <a:gd name="connsiteY3" fmla="*/ 2583 h 17832"/>
                <a:gd name="connsiteX4" fmla="*/ 18515 w 19662"/>
                <a:gd name="connsiteY4" fmla="*/ 2679 h 1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2" h="17832">
                  <a:moveTo>
                    <a:pt x="18515" y="2679"/>
                  </a:moveTo>
                  <a:cubicBezTo>
                    <a:pt x="21087" y="6108"/>
                    <a:pt x="19182" y="11727"/>
                    <a:pt x="14324" y="15156"/>
                  </a:cubicBezTo>
                  <a:cubicBezTo>
                    <a:pt x="10633" y="18725"/>
                    <a:pt x="4777" y="18725"/>
                    <a:pt x="1085" y="15156"/>
                  </a:cubicBezTo>
                  <a:cubicBezTo>
                    <a:pt x="-1392" y="11727"/>
                    <a:pt x="513" y="6108"/>
                    <a:pt x="5371" y="2583"/>
                  </a:cubicBezTo>
                  <a:cubicBezTo>
                    <a:pt x="9076" y="-898"/>
                    <a:pt x="14862" y="-856"/>
                    <a:pt x="18515" y="267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2" name="Freeform: Shape 721">
              <a:extLst>
                <a:ext uri="{FF2B5EF4-FFF2-40B4-BE49-F238E27FC236}">
                  <a16:creationId xmlns="" xmlns:a16="http://schemas.microsoft.com/office/drawing/2014/main" id="{664117B4-6C7E-0EEE-1BF1-14DBAA6662C9}"/>
                </a:ext>
              </a:extLst>
            </p:cNvPr>
            <p:cNvSpPr/>
            <p:nvPr/>
          </p:nvSpPr>
          <p:spPr>
            <a:xfrm>
              <a:off x="9997723" y="3586829"/>
              <a:ext cx="52201" cy="65540"/>
            </a:xfrm>
            <a:custGeom>
              <a:avLst/>
              <a:gdLst>
                <a:gd name="connsiteX0" fmla="*/ 24289 w 52201"/>
                <a:gd name="connsiteY0" fmla="*/ 0 h 65540"/>
                <a:gd name="connsiteX1" fmla="*/ 34385 w 52201"/>
                <a:gd name="connsiteY1" fmla="*/ 11621 h 65540"/>
                <a:gd name="connsiteX2" fmla="*/ 20725 w 52201"/>
                <a:gd name="connsiteY2" fmla="*/ 55899 h 65540"/>
                <a:gd name="connsiteX3" fmla="*/ 0 w 52201"/>
                <a:gd name="connsiteY3" fmla="*/ 59246 h 65540"/>
                <a:gd name="connsiteX4" fmla="*/ 45907 w 52201"/>
                <a:gd name="connsiteY4" fmla="*/ 52015 h 65540"/>
                <a:gd name="connsiteX5" fmla="*/ 38676 w 52201"/>
                <a:gd name="connsiteY5" fmla="*/ 6108 h 65540"/>
                <a:gd name="connsiteX6" fmla="*/ 24289 w 52201"/>
                <a:gd name="connsiteY6" fmla="*/ 191 h 6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1" h="65540">
                  <a:moveTo>
                    <a:pt x="24289" y="0"/>
                  </a:moveTo>
                  <a:cubicBezTo>
                    <a:pt x="28539" y="3006"/>
                    <a:pt x="32003" y="6992"/>
                    <a:pt x="34385" y="11621"/>
                  </a:cubicBezTo>
                  <a:cubicBezTo>
                    <a:pt x="42840" y="27620"/>
                    <a:pt x="36725" y="47444"/>
                    <a:pt x="20725" y="55899"/>
                  </a:cubicBezTo>
                  <a:cubicBezTo>
                    <a:pt x="14371" y="59258"/>
                    <a:pt x="7089" y="60434"/>
                    <a:pt x="0" y="59246"/>
                  </a:cubicBezTo>
                  <a:cubicBezTo>
                    <a:pt x="14674" y="69926"/>
                    <a:pt x="35227" y="66688"/>
                    <a:pt x="45907" y="52015"/>
                  </a:cubicBezTo>
                  <a:cubicBezTo>
                    <a:pt x="56587" y="37341"/>
                    <a:pt x="53350" y="16788"/>
                    <a:pt x="38676" y="6108"/>
                  </a:cubicBezTo>
                  <a:cubicBezTo>
                    <a:pt x="34423" y="3013"/>
                    <a:pt x="29489" y="983"/>
                    <a:pt x="24289" y="191"/>
                  </a:cubicBezTo>
                  <a:close/>
                </a:path>
              </a:pathLst>
            </a:custGeom>
            <a:solidFill>
              <a:srgbClr val="86C0ED"/>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3" name="Freeform: Shape 722">
              <a:extLst>
                <a:ext uri="{FF2B5EF4-FFF2-40B4-BE49-F238E27FC236}">
                  <a16:creationId xmlns="" xmlns:a16="http://schemas.microsoft.com/office/drawing/2014/main" id="{A64093DD-B9F6-1306-43F0-9405C919BB6F}"/>
                </a:ext>
              </a:extLst>
            </p:cNvPr>
            <p:cNvSpPr/>
            <p:nvPr/>
          </p:nvSpPr>
          <p:spPr>
            <a:xfrm>
              <a:off x="9983234" y="3586365"/>
              <a:ext cx="55259" cy="57369"/>
            </a:xfrm>
            <a:custGeom>
              <a:avLst/>
              <a:gdLst>
                <a:gd name="connsiteX0" fmla="*/ 48874 w 55259"/>
                <a:gd name="connsiteY0" fmla="*/ 12085 h 57369"/>
                <a:gd name="connsiteX1" fmla="*/ 38777 w 55259"/>
                <a:gd name="connsiteY1" fmla="*/ 464 h 57369"/>
                <a:gd name="connsiteX2" fmla="*/ 18680 w 55259"/>
                <a:gd name="connsiteY2" fmla="*/ 3607 h 57369"/>
                <a:gd name="connsiteX3" fmla="*/ 1498 w 55259"/>
                <a:gd name="connsiteY3" fmla="*/ 38690 h 57369"/>
                <a:gd name="connsiteX4" fmla="*/ 36580 w 55259"/>
                <a:gd name="connsiteY4" fmla="*/ 55872 h 57369"/>
                <a:gd name="connsiteX5" fmla="*/ 53762 w 55259"/>
                <a:gd name="connsiteY5" fmla="*/ 20789 h 57369"/>
                <a:gd name="connsiteX6" fmla="*/ 48874 w 55259"/>
                <a:gd name="connsiteY6" fmla="*/ 12084 h 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9" h="57369">
                  <a:moveTo>
                    <a:pt x="48874" y="12085"/>
                  </a:moveTo>
                  <a:cubicBezTo>
                    <a:pt x="46491" y="7456"/>
                    <a:pt x="43028" y="3470"/>
                    <a:pt x="38777" y="464"/>
                  </a:cubicBezTo>
                  <a:cubicBezTo>
                    <a:pt x="31915" y="-723"/>
                    <a:pt x="24852" y="382"/>
                    <a:pt x="18680" y="3607"/>
                  </a:cubicBezTo>
                  <a:cubicBezTo>
                    <a:pt x="4247" y="8550"/>
                    <a:pt x="-3445" y="24258"/>
                    <a:pt x="1498" y="38690"/>
                  </a:cubicBezTo>
                  <a:cubicBezTo>
                    <a:pt x="6441" y="53122"/>
                    <a:pt x="22147" y="60815"/>
                    <a:pt x="36580" y="55872"/>
                  </a:cubicBezTo>
                  <a:cubicBezTo>
                    <a:pt x="51013" y="50929"/>
                    <a:pt x="58705" y="35221"/>
                    <a:pt x="53762" y="20789"/>
                  </a:cubicBezTo>
                  <a:cubicBezTo>
                    <a:pt x="52675" y="17615"/>
                    <a:pt x="51019" y="14665"/>
                    <a:pt x="48874" y="12084"/>
                  </a:cubicBezTo>
                  <a:close/>
                </a:path>
              </a:pathLst>
            </a:custGeom>
            <a:solidFill>
              <a:srgbClr val="90CE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4" name="Freeform: Shape 723">
              <a:extLst>
                <a:ext uri="{FF2B5EF4-FFF2-40B4-BE49-F238E27FC236}">
                  <a16:creationId xmlns="" xmlns:a16="http://schemas.microsoft.com/office/drawing/2014/main" id="{95174401-F1B1-CF44-9FDB-70E37ABA6447}"/>
                </a:ext>
              </a:extLst>
            </p:cNvPr>
            <p:cNvSpPr/>
            <p:nvPr/>
          </p:nvSpPr>
          <p:spPr>
            <a:xfrm>
              <a:off x="9991590" y="3596056"/>
              <a:ext cx="19662" cy="17832"/>
            </a:xfrm>
            <a:custGeom>
              <a:avLst/>
              <a:gdLst>
                <a:gd name="connsiteX0" fmla="*/ 18515 w 19662"/>
                <a:gd name="connsiteY0" fmla="*/ 2679 h 17832"/>
                <a:gd name="connsiteX1" fmla="*/ 14324 w 19662"/>
                <a:gd name="connsiteY1" fmla="*/ 15156 h 17832"/>
                <a:gd name="connsiteX2" fmla="*/ 1084 w 19662"/>
                <a:gd name="connsiteY2" fmla="*/ 15156 h 17832"/>
                <a:gd name="connsiteX3" fmla="*/ 5371 w 19662"/>
                <a:gd name="connsiteY3" fmla="*/ 2583 h 17832"/>
                <a:gd name="connsiteX4" fmla="*/ 18515 w 19662"/>
                <a:gd name="connsiteY4" fmla="*/ 2679 h 1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2" h="17832">
                  <a:moveTo>
                    <a:pt x="18515" y="2679"/>
                  </a:moveTo>
                  <a:cubicBezTo>
                    <a:pt x="21087" y="6108"/>
                    <a:pt x="19182" y="11727"/>
                    <a:pt x="14324" y="15156"/>
                  </a:cubicBezTo>
                  <a:cubicBezTo>
                    <a:pt x="10633" y="18725"/>
                    <a:pt x="4777" y="18725"/>
                    <a:pt x="1084" y="15156"/>
                  </a:cubicBezTo>
                  <a:cubicBezTo>
                    <a:pt x="-1392" y="11727"/>
                    <a:pt x="513" y="6108"/>
                    <a:pt x="5371" y="2583"/>
                  </a:cubicBezTo>
                  <a:cubicBezTo>
                    <a:pt x="9076" y="-898"/>
                    <a:pt x="14861" y="-856"/>
                    <a:pt x="18515" y="2679"/>
                  </a:cubicBezTo>
                  <a:close/>
                </a:path>
              </a:pathLst>
            </a:custGeom>
            <a:solidFill>
              <a:srgbClr val="FFFFF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5" name="Freeform: Shape 724">
              <a:extLst>
                <a:ext uri="{FF2B5EF4-FFF2-40B4-BE49-F238E27FC236}">
                  <a16:creationId xmlns="" xmlns:a16="http://schemas.microsoft.com/office/drawing/2014/main" id="{3E9BD02D-B009-1A89-955B-6E9BFA552108}"/>
                </a:ext>
              </a:extLst>
            </p:cNvPr>
            <p:cNvSpPr/>
            <p:nvPr/>
          </p:nvSpPr>
          <p:spPr>
            <a:xfrm>
              <a:off x="10050491" y="1892045"/>
              <a:ext cx="373284" cy="374904"/>
            </a:xfrm>
            <a:custGeom>
              <a:avLst/>
              <a:gdLst>
                <a:gd name="connsiteX0" fmla="*/ 94965 w 373284"/>
                <a:gd name="connsiteY0" fmla="*/ 327279 h 374904"/>
                <a:gd name="connsiteX1" fmla="*/ 89535 w 373284"/>
                <a:gd name="connsiteY1" fmla="*/ 348710 h 374904"/>
                <a:gd name="connsiteX2" fmla="*/ 190595 w 373284"/>
                <a:gd name="connsiteY2" fmla="*/ 374904 h 374904"/>
                <a:gd name="connsiteX3" fmla="*/ 195929 w 373284"/>
                <a:gd name="connsiteY3" fmla="*/ 353568 h 374904"/>
                <a:gd name="connsiteX4" fmla="*/ 206597 w 373284"/>
                <a:gd name="connsiteY4" fmla="*/ 352425 h 374904"/>
                <a:gd name="connsiteX5" fmla="*/ 216122 w 373284"/>
                <a:gd name="connsiteY5" fmla="*/ 372332 h 374904"/>
                <a:gd name="connsiteX6" fmla="*/ 310039 w 373284"/>
                <a:gd name="connsiteY6" fmla="*/ 327279 h 374904"/>
                <a:gd name="connsiteX7" fmla="*/ 300514 w 373284"/>
                <a:gd name="connsiteY7" fmla="*/ 307372 h 374904"/>
                <a:gd name="connsiteX8" fmla="*/ 308039 w 373284"/>
                <a:gd name="connsiteY8" fmla="*/ 299752 h 374904"/>
                <a:gd name="connsiteX9" fmla="*/ 328041 w 373284"/>
                <a:gd name="connsiteY9" fmla="*/ 309277 h 374904"/>
                <a:gd name="connsiteX10" fmla="*/ 371190 w 373284"/>
                <a:gd name="connsiteY10" fmla="*/ 214027 h 374904"/>
                <a:gd name="connsiteX11" fmla="*/ 351187 w 373284"/>
                <a:gd name="connsiteY11" fmla="*/ 204502 h 374904"/>
                <a:gd name="connsiteX12" fmla="*/ 352235 w 373284"/>
                <a:gd name="connsiteY12" fmla="*/ 189929 h 374904"/>
                <a:gd name="connsiteX13" fmla="*/ 373285 w 373284"/>
                <a:gd name="connsiteY13" fmla="*/ 183642 h 374904"/>
                <a:gd name="connsiteX14" fmla="*/ 343377 w 373284"/>
                <a:gd name="connsiteY14" fmla="*/ 83820 h 374904"/>
                <a:gd name="connsiteX15" fmla="*/ 322231 w 373284"/>
                <a:gd name="connsiteY15" fmla="*/ 90202 h 374904"/>
                <a:gd name="connsiteX16" fmla="*/ 315849 w 373284"/>
                <a:gd name="connsiteY16" fmla="*/ 81534 h 374904"/>
                <a:gd name="connsiteX17" fmla="*/ 328041 w 373284"/>
                <a:gd name="connsiteY17" fmla="*/ 63151 h 374904"/>
                <a:gd name="connsiteX18" fmla="*/ 241173 w 373284"/>
                <a:gd name="connsiteY18" fmla="*/ 6001 h 374904"/>
                <a:gd name="connsiteX19" fmla="*/ 228981 w 373284"/>
                <a:gd name="connsiteY19" fmla="*/ 24384 h 374904"/>
                <a:gd name="connsiteX20" fmla="*/ 218599 w 373284"/>
                <a:gd name="connsiteY20" fmla="*/ 21908 h 374904"/>
                <a:gd name="connsiteX21" fmla="*/ 216122 w 373284"/>
                <a:gd name="connsiteY21" fmla="*/ 0 h 374904"/>
                <a:gd name="connsiteX22" fmla="*/ 112586 w 373284"/>
                <a:gd name="connsiteY22" fmla="*/ 11621 h 374904"/>
                <a:gd name="connsiteX23" fmla="*/ 115062 w 373284"/>
                <a:gd name="connsiteY23" fmla="*/ 33528 h 374904"/>
                <a:gd name="connsiteX24" fmla="*/ 105537 w 373284"/>
                <a:gd name="connsiteY24" fmla="*/ 38291 h 374904"/>
                <a:gd name="connsiteX25" fmla="*/ 89535 w 373284"/>
                <a:gd name="connsiteY25" fmla="*/ 22479 h 374904"/>
                <a:gd name="connsiteX26" fmla="*/ 17526 w 373284"/>
                <a:gd name="connsiteY26" fmla="*/ 97631 h 374904"/>
                <a:gd name="connsiteX27" fmla="*/ 33433 w 373284"/>
                <a:gd name="connsiteY27" fmla="*/ 112967 h 374904"/>
                <a:gd name="connsiteX28" fmla="*/ 32004 w 373284"/>
                <a:gd name="connsiteY28" fmla="*/ 116015 h 374904"/>
                <a:gd name="connsiteX29" fmla="*/ 29146 w 373284"/>
                <a:gd name="connsiteY29" fmla="*/ 122682 h 374904"/>
                <a:gd name="connsiteX30" fmla="*/ 7144 w 373284"/>
                <a:gd name="connsiteY30" fmla="*/ 121253 h 374904"/>
                <a:gd name="connsiteX31" fmla="*/ 0 w 373284"/>
                <a:gd name="connsiteY31" fmla="*/ 225076 h 374904"/>
                <a:gd name="connsiteX32" fmla="*/ 22003 w 373284"/>
                <a:gd name="connsiteY32" fmla="*/ 226600 h 374904"/>
                <a:gd name="connsiteX33" fmla="*/ 24955 w 373284"/>
                <a:gd name="connsiteY33" fmla="*/ 236887 h 374904"/>
                <a:gd name="connsiteX34" fmla="*/ 7144 w 373284"/>
                <a:gd name="connsiteY34" fmla="*/ 249841 h 374904"/>
                <a:gd name="connsiteX35" fmla="*/ 68295 w 373284"/>
                <a:gd name="connsiteY35" fmla="*/ 334137 h 374904"/>
                <a:gd name="connsiteX36" fmla="*/ 86106 w 373284"/>
                <a:gd name="connsiteY36" fmla="*/ 321278 h 374904"/>
                <a:gd name="connsiteX37" fmla="*/ 94965 w 373284"/>
                <a:gd name="connsiteY37" fmla="*/ 327279 h 374904"/>
                <a:gd name="connsiteX38" fmla="*/ 80868 w 373284"/>
                <a:gd name="connsiteY38" fmla="*/ 138684 h 374904"/>
                <a:gd name="connsiteX39" fmla="*/ 227137 w 373284"/>
                <a:gd name="connsiteY39" fmla="*/ 84486 h 374904"/>
                <a:gd name="connsiteX40" fmla="*/ 281335 w 373284"/>
                <a:gd name="connsiteY40" fmla="*/ 230755 h 374904"/>
                <a:gd name="connsiteX41" fmla="*/ 135351 w 373284"/>
                <a:gd name="connsiteY41" fmla="*/ 285083 h 374904"/>
                <a:gd name="connsiteX42" fmla="*/ 80868 w 373284"/>
                <a:gd name="connsiteY42" fmla="*/ 138970 h 37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3284" h="374904">
                  <a:moveTo>
                    <a:pt x="94965" y="327279"/>
                  </a:moveTo>
                  <a:lnTo>
                    <a:pt x="89535" y="348710"/>
                  </a:lnTo>
                  <a:lnTo>
                    <a:pt x="190595" y="374904"/>
                  </a:lnTo>
                  <a:lnTo>
                    <a:pt x="195929" y="353568"/>
                  </a:lnTo>
                  <a:cubicBezTo>
                    <a:pt x="199549" y="353568"/>
                    <a:pt x="203073" y="352901"/>
                    <a:pt x="206597" y="352425"/>
                  </a:cubicBezTo>
                  <a:lnTo>
                    <a:pt x="216122" y="372332"/>
                  </a:lnTo>
                  <a:lnTo>
                    <a:pt x="310039" y="327279"/>
                  </a:lnTo>
                  <a:lnTo>
                    <a:pt x="300514" y="307372"/>
                  </a:lnTo>
                  <a:cubicBezTo>
                    <a:pt x="303086" y="304895"/>
                    <a:pt x="305562" y="302323"/>
                    <a:pt x="308039" y="299752"/>
                  </a:cubicBezTo>
                  <a:lnTo>
                    <a:pt x="328041" y="309277"/>
                  </a:lnTo>
                  <a:lnTo>
                    <a:pt x="371190" y="214027"/>
                  </a:lnTo>
                  <a:lnTo>
                    <a:pt x="351187" y="204502"/>
                  </a:lnTo>
                  <a:cubicBezTo>
                    <a:pt x="351758" y="199644"/>
                    <a:pt x="352044" y="194977"/>
                    <a:pt x="352235" y="189929"/>
                  </a:cubicBezTo>
                  <a:lnTo>
                    <a:pt x="373285" y="183642"/>
                  </a:lnTo>
                  <a:lnTo>
                    <a:pt x="343377" y="83820"/>
                  </a:lnTo>
                  <a:lnTo>
                    <a:pt x="322231" y="90202"/>
                  </a:lnTo>
                  <a:cubicBezTo>
                    <a:pt x="320230" y="87249"/>
                    <a:pt x="318040" y="84392"/>
                    <a:pt x="315849" y="81534"/>
                  </a:cubicBezTo>
                  <a:lnTo>
                    <a:pt x="328041" y="63151"/>
                  </a:lnTo>
                  <a:lnTo>
                    <a:pt x="241173" y="6001"/>
                  </a:lnTo>
                  <a:lnTo>
                    <a:pt x="228981" y="24384"/>
                  </a:lnTo>
                  <a:cubicBezTo>
                    <a:pt x="225552" y="23431"/>
                    <a:pt x="222028" y="22669"/>
                    <a:pt x="218599" y="21908"/>
                  </a:cubicBezTo>
                  <a:lnTo>
                    <a:pt x="216122" y="0"/>
                  </a:lnTo>
                  <a:lnTo>
                    <a:pt x="112586" y="11621"/>
                  </a:lnTo>
                  <a:lnTo>
                    <a:pt x="115062" y="33528"/>
                  </a:lnTo>
                  <a:cubicBezTo>
                    <a:pt x="111824" y="35052"/>
                    <a:pt x="108585" y="36576"/>
                    <a:pt x="105537" y="38291"/>
                  </a:cubicBezTo>
                  <a:lnTo>
                    <a:pt x="89535" y="22479"/>
                  </a:lnTo>
                  <a:lnTo>
                    <a:pt x="17526" y="97631"/>
                  </a:lnTo>
                  <a:lnTo>
                    <a:pt x="33433" y="112967"/>
                  </a:lnTo>
                  <a:lnTo>
                    <a:pt x="32004" y="116015"/>
                  </a:lnTo>
                  <a:cubicBezTo>
                    <a:pt x="30956" y="118205"/>
                    <a:pt x="30004" y="120491"/>
                    <a:pt x="29146" y="122682"/>
                  </a:cubicBezTo>
                  <a:lnTo>
                    <a:pt x="7144" y="121253"/>
                  </a:lnTo>
                  <a:lnTo>
                    <a:pt x="0" y="225076"/>
                  </a:lnTo>
                  <a:lnTo>
                    <a:pt x="22003" y="226600"/>
                  </a:lnTo>
                  <a:cubicBezTo>
                    <a:pt x="22956" y="230124"/>
                    <a:pt x="23908" y="233553"/>
                    <a:pt x="24955" y="236887"/>
                  </a:cubicBezTo>
                  <a:lnTo>
                    <a:pt x="7144" y="249841"/>
                  </a:lnTo>
                  <a:lnTo>
                    <a:pt x="68295" y="334137"/>
                  </a:lnTo>
                  <a:lnTo>
                    <a:pt x="86106" y="321278"/>
                  </a:lnTo>
                  <a:cubicBezTo>
                    <a:pt x="88964" y="323660"/>
                    <a:pt x="91916" y="325660"/>
                    <a:pt x="94965" y="327279"/>
                  </a:cubicBezTo>
                  <a:close/>
                  <a:moveTo>
                    <a:pt x="80868" y="138684"/>
                  </a:moveTo>
                  <a:cubicBezTo>
                    <a:pt x="106292" y="83327"/>
                    <a:pt x="171779" y="59061"/>
                    <a:pt x="227137" y="84486"/>
                  </a:cubicBezTo>
                  <a:cubicBezTo>
                    <a:pt x="282494" y="109911"/>
                    <a:pt x="306759" y="175398"/>
                    <a:pt x="281335" y="230755"/>
                  </a:cubicBezTo>
                  <a:cubicBezTo>
                    <a:pt x="255961" y="286001"/>
                    <a:pt x="190669" y="310300"/>
                    <a:pt x="135351" y="285083"/>
                  </a:cubicBezTo>
                  <a:cubicBezTo>
                    <a:pt x="79972" y="259767"/>
                    <a:pt x="55584" y="194364"/>
                    <a:pt x="80868" y="138970"/>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6" name="Freeform: Shape 725">
              <a:extLst>
                <a:ext uri="{FF2B5EF4-FFF2-40B4-BE49-F238E27FC236}">
                  <a16:creationId xmlns="" xmlns:a16="http://schemas.microsoft.com/office/drawing/2014/main" id="{2FDC08B0-18C8-223E-EA82-423A5D33BC00}"/>
                </a:ext>
              </a:extLst>
            </p:cNvPr>
            <p:cNvSpPr/>
            <p:nvPr/>
          </p:nvSpPr>
          <p:spPr>
            <a:xfrm>
              <a:off x="10397963" y="2160365"/>
              <a:ext cx="498252" cy="500919"/>
            </a:xfrm>
            <a:custGeom>
              <a:avLst/>
              <a:gdLst>
                <a:gd name="connsiteX0" fmla="*/ 127063 w 498252"/>
                <a:gd name="connsiteY0" fmla="*/ 438150 h 500919"/>
                <a:gd name="connsiteX1" fmla="*/ 119824 w 498252"/>
                <a:gd name="connsiteY1" fmla="*/ 466725 h 500919"/>
                <a:gd name="connsiteX2" fmla="*/ 254603 w 498252"/>
                <a:gd name="connsiteY2" fmla="*/ 500920 h 500919"/>
                <a:gd name="connsiteX3" fmla="*/ 261842 w 498252"/>
                <a:gd name="connsiteY3" fmla="*/ 472345 h 500919"/>
                <a:gd name="connsiteX4" fmla="*/ 276034 w 498252"/>
                <a:gd name="connsiteY4" fmla="*/ 470916 h 500919"/>
                <a:gd name="connsiteX5" fmla="*/ 288798 w 498252"/>
                <a:gd name="connsiteY5" fmla="*/ 497491 h 500919"/>
                <a:gd name="connsiteX6" fmla="*/ 414338 w 498252"/>
                <a:gd name="connsiteY6" fmla="*/ 437198 h 500919"/>
                <a:gd name="connsiteX7" fmla="*/ 401574 w 498252"/>
                <a:gd name="connsiteY7" fmla="*/ 410623 h 500919"/>
                <a:gd name="connsiteX8" fmla="*/ 411099 w 498252"/>
                <a:gd name="connsiteY8" fmla="*/ 400431 h 500919"/>
                <a:gd name="connsiteX9" fmla="*/ 437959 w 498252"/>
                <a:gd name="connsiteY9" fmla="*/ 412623 h 500919"/>
                <a:gd name="connsiteX10" fmla="*/ 495109 w 498252"/>
                <a:gd name="connsiteY10" fmla="*/ 285941 h 500919"/>
                <a:gd name="connsiteX11" fmla="*/ 468344 w 498252"/>
                <a:gd name="connsiteY11" fmla="*/ 273749 h 500919"/>
                <a:gd name="connsiteX12" fmla="*/ 469678 w 498252"/>
                <a:gd name="connsiteY12" fmla="*/ 254222 h 500919"/>
                <a:gd name="connsiteX13" fmla="*/ 498253 w 498252"/>
                <a:gd name="connsiteY13" fmla="*/ 245840 h 500919"/>
                <a:gd name="connsiteX14" fmla="*/ 458343 w 498252"/>
                <a:gd name="connsiteY14" fmla="*/ 112490 h 500919"/>
                <a:gd name="connsiteX15" fmla="*/ 429768 w 498252"/>
                <a:gd name="connsiteY15" fmla="*/ 120872 h 500919"/>
                <a:gd name="connsiteX16" fmla="*/ 421195 w 498252"/>
                <a:gd name="connsiteY16" fmla="*/ 109442 h 500919"/>
                <a:gd name="connsiteX17" fmla="*/ 437483 w 498252"/>
                <a:gd name="connsiteY17" fmla="*/ 84868 h 500919"/>
                <a:gd name="connsiteX18" fmla="*/ 321373 w 498252"/>
                <a:gd name="connsiteY18" fmla="*/ 8096 h 500919"/>
                <a:gd name="connsiteX19" fmla="*/ 305085 w 498252"/>
                <a:gd name="connsiteY19" fmla="*/ 32671 h 500919"/>
                <a:gd name="connsiteX20" fmla="*/ 291179 w 498252"/>
                <a:gd name="connsiteY20" fmla="*/ 29337 h 500919"/>
                <a:gd name="connsiteX21" fmla="*/ 287845 w 498252"/>
                <a:gd name="connsiteY21" fmla="*/ 0 h 500919"/>
                <a:gd name="connsiteX22" fmla="*/ 149542 w 498252"/>
                <a:gd name="connsiteY22" fmla="*/ 15526 h 500919"/>
                <a:gd name="connsiteX23" fmla="*/ 152781 w 498252"/>
                <a:gd name="connsiteY23" fmla="*/ 44863 h 500919"/>
                <a:gd name="connsiteX24" fmla="*/ 140017 w 498252"/>
                <a:gd name="connsiteY24" fmla="*/ 51149 h 500919"/>
                <a:gd name="connsiteX25" fmla="*/ 119729 w 498252"/>
                <a:gd name="connsiteY25" fmla="*/ 30385 h 500919"/>
                <a:gd name="connsiteX26" fmla="*/ 23431 w 498252"/>
                <a:gd name="connsiteY26" fmla="*/ 131350 h 500919"/>
                <a:gd name="connsiteX27" fmla="*/ 44767 w 498252"/>
                <a:gd name="connsiteY27" fmla="*/ 151733 h 500919"/>
                <a:gd name="connsiteX28" fmla="*/ 42767 w 498252"/>
                <a:gd name="connsiteY28" fmla="*/ 155829 h 500919"/>
                <a:gd name="connsiteX29" fmla="*/ 38957 w 498252"/>
                <a:gd name="connsiteY29" fmla="*/ 164783 h 500919"/>
                <a:gd name="connsiteX30" fmla="*/ 9525 w 498252"/>
                <a:gd name="connsiteY30" fmla="*/ 162782 h 500919"/>
                <a:gd name="connsiteX31" fmla="*/ 0 w 498252"/>
                <a:gd name="connsiteY31" fmla="*/ 301752 h 500919"/>
                <a:gd name="connsiteX32" fmla="*/ 29432 w 498252"/>
                <a:gd name="connsiteY32" fmla="*/ 303752 h 500919"/>
                <a:gd name="connsiteX33" fmla="*/ 33338 w 498252"/>
                <a:gd name="connsiteY33" fmla="*/ 317468 h 500919"/>
                <a:gd name="connsiteX34" fmla="*/ 9525 w 498252"/>
                <a:gd name="connsiteY34" fmla="*/ 334804 h 500919"/>
                <a:gd name="connsiteX35" fmla="*/ 91249 w 498252"/>
                <a:gd name="connsiteY35" fmla="*/ 447484 h 500919"/>
                <a:gd name="connsiteX36" fmla="*/ 115062 w 498252"/>
                <a:gd name="connsiteY36" fmla="*/ 430149 h 500919"/>
                <a:gd name="connsiteX37" fmla="*/ 127063 w 498252"/>
                <a:gd name="connsiteY37" fmla="*/ 438150 h 500919"/>
                <a:gd name="connsiteX38" fmla="*/ 108013 w 498252"/>
                <a:gd name="connsiteY38" fmla="*/ 186023 h 500919"/>
                <a:gd name="connsiteX39" fmla="*/ 303279 w 498252"/>
                <a:gd name="connsiteY39" fmla="*/ 112863 h 500919"/>
                <a:gd name="connsiteX40" fmla="*/ 376439 w 498252"/>
                <a:gd name="connsiteY40" fmla="*/ 308129 h 500919"/>
                <a:gd name="connsiteX41" fmla="*/ 181173 w 498252"/>
                <a:gd name="connsiteY41" fmla="*/ 381289 h 500919"/>
                <a:gd name="connsiteX42" fmla="*/ 181165 w 498252"/>
                <a:gd name="connsiteY42" fmla="*/ 381286 h 500919"/>
                <a:gd name="connsiteX43" fmla="*/ 108109 w 498252"/>
                <a:gd name="connsiteY43" fmla="*/ 186023 h 50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8252" h="500919">
                  <a:moveTo>
                    <a:pt x="127063" y="438150"/>
                  </a:moveTo>
                  <a:lnTo>
                    <a:pt x="119824" y="466725"/>
                  </a:lnTo>
                  <a:lnTo>
                    <a:pt x="254603" y="500920"/>
                  </a:lnTo>
                  <a:lnTo>
                    <a:pt x="261842" y="472345"/>
                  </a:lnTo>
                  <a:cubicBezTo>
                    <a:pt x="266605" y="472345"/>
                    <a:pt x="271367" y="471488"/>
                    <a:pt x="276034" y="470916"/>
                  </a:cubicBezTo>
                  <a:lnTo>
                    <a:pt x="288798" y="497491"/>
                  </a:lnTo>
                  <a:lnTo>
                    <a:pt x="414338" y="437198"/>
                  </a:lnTo>
                  <a:lnTo>
                    <a:pt x="401574" y="410623"/>
                  </a:lnTo>
                  <a:cubicBezTo>
                    <a:pt x="405003" y="407289"/>
                    <a:pt x="408337" y="403955"/>
                    <a:pt x="411099" y="400431"/>
                  </a:cubicBezTo>
                  <a:lnTo>
                    <a:pt x="437959" y="412623"/>
                  </a:lnTo>
                  <a:lnTo>
                    <a:pt x="495109" y="285941"/>
                  </a:lnTo>
                  <a:lnTo>
                    <a:pt x="468344" y="273749"/>
                  </a:lnTo>
                  <a:cubicBezTo>
                    <a:pt x="469117" y="267266"/>
                    <a:pt x="469562" y="260749"/>
                    <a:pt x="469678" y="254222"/>
                  </a:cubicBezTo>
                  <a:lnTo>
                    <a:pt x="498253" y="245840"/>
                  </a:lnTo>
                  <a:lnTo>
                    <a:pt x="458343" y="112490"/>
                  </a:lnTo>
                  <a:lnTo>
                    <a:pt x="429768" y="120872"/>
                  </a:lnTo>
                  <a:cubicBezTo>
                    <a:pt x="427101" y="116935"/>
                    <a:pt x="424243" y="113125"/>
                    <a:pt x="421195" y="109442"/>
                  </a:cubicBezTo>
                  <a:lnTo>
                    <a:pt x="437483" y="84868"/>
                  </a:lnTo>
                  <a:lnTo>
                    <a:pt x="321373" y="8096"/>
                  </a:lnTo>
                  <a:lnTo>
                    <a:pt x="305085" y="32671"/>
                  </a:lnTo>
                  <a:cubicBezTo>
                    <a:pt x="300514" y="31337"/>
                    <a:pt x="295560" y="30290"/>
                    <a:pt x="291179" y="29337"/>
                  </a:cubicBezTo>
                  <a:lnTo>
                    <a:pt x="287845" y="0"/>
                  </a:lnTo>
                  <a:lnTo>
                    <a:pt x="149542" y="15526"/>
                  </a:lnTo>
                  <a:lnTo>
                    <a:pt x="152781" y="44863"/>
                  </a:lnTo>
                  <a:cubicBezTo>
                    <a:pt x="148494" y="46863"/>
                    <a:pt x="144208" y="48958"/>
                    <a:pt x="140017" y="51149"/>
                  </a:cubicBezTo>
                  <a:lnTo>
                    <a:pt x="119729" y="30385"/>
                  </a:lnTo>
                  <a:lnTo>
                    <a:pt x="23431" y="131350"/>
                  </a:lnTo>
                  <a:lnTo>
                    <a:pt x="44767" y="151733"/>
                  </a:lnTo>
                  <a:lnTo>
                    <a:pt x="42767" y="155829"/>
                  </a:lnTo>
                  <a:cubicBezTo>
                    <a:pt x="41434" y="158782"/>
                    <a:pt x="40195" y="161830"/>
                    <a:pt x="38957" y="164783"/>
                  </a:cubicBezTo>
                  <a:lnTo>
                    <a:pt x="9525" y="162782"/>
                  </a:lnTo>
                  <a:lnTo>
                    <a:pt x="0" y="301752"/>
                  </a:lnTo>
                  <a:lnTo>
                    <a:pt x="29432" y="303752"/>
                  </a:lnTo>
                  <a:cubicBezTo>
                    <a:pt x="30575" y="308324"/>
                    <a:pt x="31909" y="313277"/>
                    <a:pt x="33338" y="317468"/>
                  </a:cubicBezTo>
                  <a:lnTo>
                    <a:pt x="9525" y="334804"/>
                  </a:lnTo>
                  <a:lnTo>
                    <a:pt x="91249" y="447484"/>
                  </a:lnTo>
                  <a:lnTo>
                    <a:pt x="115062" y="430149"/>
                  </a:lnTo>
                  <a:cubicBezTo>
                    <a:pt x="118967" y="433007"/>
                    <a:pt x="122967" y="435578"/>
                    <a:pt x="127063" y="438150"/>
                  </a:cubicBezTo>
                  <a:close/>
                  <a:moveTo>
                    <a:pt x="108013" y="186023"/>
                  </a:moveTo>
                  <a:cubicBezTo>
                    <a:pt x="141732" y="111899"/>
                    <a:pt x="229155" y="79145"/>
                    <a:pt x="303279" y="112863"/>
                  </a:cubicBezTo>
                  <a:cubicBezTo>
                    <a:pt x="377403" y="146582"/>
                    <a:pt x="410158" y="234006"/>
                    <a:pt x="376439" y="308129"/>
                  </a:cubicBezTo>
                  <a:cubicBezTo>
                    <a:pt x="342720" y="382253"/>
                    <a:pt x="255297" y="415008"/>
                    <a:pt x="181173" y="381289"/>
                  </a:cubicBezTo>
                  <a:cubicBezTo>
                    <a:pt x="181170" y="381288"/>
                    <a:pt x="181168" y="381287"/>
                    <a:pt x="181165" y="381286"/>
                  </a:cubicBezTo>
                  <a:cubicBezTo>
                    <a:pt x="107166" y="347451"/>
                    <a:pt x="74493" y="260122"/>
                    <a:pt x="108109" y="186023"/>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7" name="Freeform: Shape 726">
              <a:extLst>
                <a:ext uri="{FF2B5EF4-FFF2-40B4-BE49-F238E27FC236}">
                  <a16:creationId xmlns="" xmlns:a16="http://schemas.microsoft.com/office/drawing/2014/main" id="{6B4B4B89-5924-226B-A3FB-04DCAF6F9ED2}"/>
                </a:ext>
              </a:extLst>
            </p:cNvPr>
            <p:cNvSpPr/>
            <p:nvPr/>
          </p:nvSpPr>
          <p:spPr>
            <a:xfrm>
              <a:off x="10006867" y="2332005"/>
              <a:ext cx="293274" cy="294322"/>
            </a:xfrm>
            <a:custGeom>
              <a:avLst/>
              <a:gdLst>
                <a:gd name="connsiteX0" fmla="*/ 74200 w 293274"/>
                <a:gd name="connsiteY0" fmla="*/ 257461 h 294322"/>
                <a:gd name="connsiteX1" fmla="*/ 69913 w 293274"/>
                <a:gd name="connsiteY1" fmla="*/ 274225 h 294322"/>
                <a:gd name="connsiteX2" fmla="*/ 149257 w 293274"/>
                <a:gd name="connsiteY2" fmla="*/ 294322 h 294322"/>
                <a:gd name="connsiteX3" fmla="*/ 153543 w 293274"/>
                <a:gd name="connsiteY3" fmla="*/ 277559 h 294322"/>
                <a:gd name="connsiteX4" fmla="*/ 161925 w 293274"/>
                <a:gd name="connsiteY4" fmla="*/ 276701 h 294322"/>
                <a:gd name="connsiteX5" fmla="*/ 169450 w 293274"/>
                <a:gd name="connsiteY5" fmla="*/ 292322 h 294322"/>
                <a:gd name="connsiteX6" fmla="*/ 243173 w 293274"/>
                <a:gd name="connsiteY6" fmla="*/ 256889 h 294322"/>
                <a:gd name="connsiteX7" fmla="*/ 235648 w 293274"/>
                <a:gd name="connsiteY7" fmla="*/ 241268 h 294322"/>
                <a:gd name="connsiteX8" fmla="*/ 241554 w 293274"/>
                <a:gd name="connsiteY8" fmla="*/ 235267 h 294322"/>
                <a:gd name="connsiteX9" fmla="*/ 257365 w 293274"/>
                <a:gd name="connsiteY9" fmla="*/ 242411 h 294322"/>
                <a:gd name="connsiteX10" fmla="*/ 291274 w 293274"/>
                <a:gd name="connsiteY10" fmla="*/ 167926 h 294322"/>
                <a:gd name="connsiteX11" fmla="*/ 275463 w 293274"/>
                <a:gd name="connsiteY11" fmla="*/ 160782 h 294322"/>
                <a:gd name="connsiteX12" fmla="*/ 276320 w 293274"/>
                <a:gd name="connsiteY12" fmla="*/ 149352 h 294322"/>
                <a:gd name="connsiteX13" fmla="*/ 293275 w 293274"/>
                <a:gd name="connsiteY13" fmla="*/ 144494 h 294322"/>
                <a:gd name="connsiteX14" fmla="*/ 269748 w 293274"/>
                <a:gd name="connsiteY14" fmla="*/ 66104 h 294322"/>
                <a:gd name="connsiteX15" fmla="*/ 253174 w 293274"/>
                <a:gd name="connsiteY15" fmla="*/ 71056 h 294322"/>
                <a:gd name="connsiteX16" fmla="*/ 248126 w 293274"/>
                <a:gd name="connsiteY16" fmla="*/ 64389 h 294322"/>
                <a:gd name="connsiteX17" fmla="*/ 257651 w 293274"/>
                <a:gd name="connsiteY17" fmla="*/ 49911 h 294322"/>
                <a:gd name="connsiteX18" fmla="*/ 189452 w 293274"/>
                <a:gd name="connsiteY18" fmla="*/ 4763 h 294322"/>
                <a:gd name="connsiteX19" fmla="*/ 179927 w 293274"/>
                <a:gd name="connsiteY19" fmla="*/ 19241 h 294322"/>
                <a:gd name="connsiteX20" fmla="*/ 171735 w 293274"/>
                <a:gd name="connsiteY20" fmla="*/ 17240 h 294322"/>
                <a:gd name="connsiteX21" fmla="*/ 169830 w 293274"/>
                <a:gd name="connsiteY21" fmla="*/ 0 h 294322"/>
                <a:gd name="connsiteX22" fmla="*/ 88487 w 293274"/>
                <a:gd name="connsiteY22" fmla="*/ 9525 h 294322"/>
                <a:gd name="connsiteX23" fmla="*/ 90392 w 293274"/>
                <a:gd name="connsiteY23" fmla="*/ 26765 h 294322"/>
                <a:gd name="connsiteX24" fmla="*/ 82867 w 293274"/>
                <a:gd name="connsiteY24" fmla="*/ 30480 h 294322"/>
                <a:gd name="connsiteX25" fmla="*/ 70389 w 293274"/>
                <a:gd name="connsiteY25" fmla="*/ 18479 h 294322"/>
                <a:gd name="connsiteX26" fmla="*/ 13811 w 293274"/>
                <a:gd name="connsiteY26" fmla="*/ 77629 h 294322"/>
                <a:gd name="connsiteX27" fmla="*/ 26289 w 293274"/>
                <a:gd name="connsiteY27" fmla="*/ 89630 h 294322"/>
                <a:gd name="connsiteX28" fmla="*/ 25146 w 293274"/>
                <a:gd name="connsiteY28" fmla="*/ 92012 h 294322"/>
                <a:gd name="connsiteX29" fmla="*/ 22860 w 293274"/>
                <a:gd name="connsiteY29" fmla="*/ 97250 h 294322"/>
                <a:gd name="connsiteX30" fmla="*/ 5619 w 293274"/>
                <a:gd name="connsiteY30" fmla="*/ 96107 h 294322"/>
                <a:gd name="connsiteX31" fmla="*/ 0 w 293274"/>
                <a:gd name="connsiteY31" fmla="*/ 177737 h 294322"/>
                <a:gd name="connsiteX32" fmla="*/ 17336 w 293274"/>
                <a:gd name="connsiteY32" fmla="*/ 178975 h 294322"/>
                <a:gd name="connsiteX33" fmla="*/ 19621 w 293274"/>
                <a:gd name="connsiteY33" fmla="*/ 187071 h 294322"/>
                <a:gd name="connsiteX34" fmla="*/ 5619 w 293274"/>
                <a:gd name="connsiteY34" fmla="*/ 197167 h 294322"/>
                <a:gd name="connsiteX35" fmla="*/ 53244 w 293274"/>
                <a:gd name="connsiteY35" fmla="*/ 263842 h 294322"/>
                <a:gd name="connsiteX36" fmla="*/ 67342 w 293274"/>
                <a:gd name="connsiteY36" fmla="*/ 253651 h 294322"/>
                <a:gd name="connsiteX37" fmla="*/ 74200 w 293274"/>
                <a:gd name="connsiteY37" fmla="*/ 257461 h 294322"/>
                <a:gd name="connsiteX38" fmla="*/ 63055 w 293274"/>
                <a:gd name="connsiteY38" fmla="*/ 109156 h 294322"/>
                <a:gd name="connsiteX39" fmla="*/ 177891 w 293274"/>
                <a:gd name="connsiteY39" fmla="*/ 66277 h 294322"/>
                <a:gd name="connsiteX40" fmla="*/ 220771 w 293274"/>
                <a:gd name="connsiteY40" fmla="*/ 181113 h 294322"/>
                <a:gd name="connsiteX41" fmla="*/ 106013 w 293274"/>
                <a:gd name="connsiteY41" fmla="*/ 224028 h 294322"/>
                <a:gd name="connsiteX42" fmla="*/ 63341 w 293274"/>
                <a:gd name="connsiteY42" fmla="*/ 109156 h 2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274" h="294322">
                  <a:moveTo>
                    <a:pt x="74200" y="257461"/>
                  </a:moveTo>
                  <a:lnTo>
                    <a:pt x="69913" y="274225"/>
                  </a:lnTo>
                  <a:lnTo>
                    <a:pt x="149257" y="294322"/>
                  </a:lnTo>
                  <a:lnTo>
                    <a:pt x="153543" y="277559"/>
                  </a:lnTo>
                  <a:lnTo>
                    <a:pt x="161925" y="276701"/>
                  </a:lnTo>
                  <a:lnTo>
                    <a:pt x="169450" y="292322"/>
                  </a:lnTo>
                  <a:lnTo>
                    <a:pt x="243173" y="256889"/>
                  </a:lnTo>
                  <a:lnTo>
                    <a:pt x="235648" y="241268"/>
                  </a:lnTo>
                  <a:cubicBezTo>
                    <a:pt x="237744" y="239268"/>
                    <a:pt x="239649" y="237268"/>
                    <a:pt x="241554" y="235267"/>
                  </a:cubicBezTo>
                  <a:lnTo>
                    <a:pt x="257365" y="242411"/>
                  </a:lnTo>
                  <a:lnTo>
                    <a:pt x="291274" y="167926"/>
                  </a:lnTo>
                  <a:lnTo>
                    <a:pt x="275463" y="160782"/>
                  </a:lnTo>
                  <a:cubicBezTo>
                    <a:pt x="275971" y="156908"/>
                    <a:pt x="276256" y="153099"/>
                    <a:pt x="276320" y="149352"/>
                  </a:cubicBezTo>
                  <a:lnTo>
                    <a:pt x="293275" y="144494"/>
                  </a:lnTo>
                  <a:lnTo>
                    <a:pt x="269748" y="66104"/>
                  </a:lnTo>
                  <a:lnTo>
                    <a:pt x="253174" y="71056"/>
                  </a:lnTo>
                  <a:cubicBezTo>
                    <a:pt x="251555" y="68771"/>
                    <a:pt x="249841" y="66580"/>
                    <a:pt x="248126" y="64389"/>
                  </a:cubicBezTo>
                  <a:lnTo>
                    <a:pt x="257651" y="49911"/>
                  </a:lnTo>
                  <a:lnTo>
                    <a:pt x="189452" y="4763"/>
                  </a:lnTo>
                  <a:lnTo>
                    <a:pt x="179927" y="19241"/>
                  </a:lnTo>
                  <a:cubicBezTo>
                    <a:pt x="177260" y="18479"/>
                    <a:pt x="174498" y="17812"/>
                    <a:pt x="171735" y="17240"/>
                  </a:cubicBezTo>
                  <a:lnTo>
                    <a:pt x="169830" y="0"/>
                  </a:lnTo>
                  <a:lnTo>
                    <a:pt x="88487" y="9525"/>
                  </a:lnTo>
                  <a:lnTo>
                    <a:pt x="90392" y="26765"/>
                  </a:lnTo>
                  <a:cubicBezTo>
                    <a:pt x="87916" y="27908"/>
                    <a:pt x="85344" y="29146"/>
                    <a:pt x="82867" y="30480"/>
                  </a:cubicBezTo>
                  <a:lnTo>
                    <a:pt x="70389" y="18479"/>
                  </a:lnTo>
                  <a:lnTo>
                    <a:pt x="13811" y="77629"/>
                  </a:lnTo>
                  <a:lnTo>
                    <a:pt x="26289" y="89630"/>
                  </a:lnTo>
                  <a:lnTo>
                    <a:pt x="25146" y="92012"/>
                  </a:lnTo>
                  <a:lnTo>
                    <a:pt x="22860" y="97250"/>
                  </a:lnTo>
                  <a:lnTo>
                    <a:pt x="5619" y="96107"/>
                  </a:lnTo>
                  <a:lnTo>
                    <a:pt x="0" y="177737"/>
                  </a:lnTo>
                  <a:lnTo>
                    <a:pt x="17336" y="178975"/>
                  </a:lnTo>
                  <a:cubicBezTo>
                    <a:pt x="18002" y="181642"/>
                    <a:pt x="18764" y="184404"/>
                    <a:pt x="19621" y="187071"/>
                  </a:cubicBezTo>
                  <a:lnTo>
                    <a:pt x="5619" y="197167"/>
                  </a:lnTo>
                  <a:lnTo>
                    <a:pt x="53244" y="263842"/>
                  </a:lnTo>
                  <a:lnTo>
                    <a:pt x="67342" y="253651"/>
                  </a:lnTo>
                  <a:cubicBezTo>
                    <a:pt x="69723" y="254413"/>
                    <a:pt x="72104" y="255937"/>
                    <a:pt x="74200" y="257461"/>
                  </a:cubicBezTo>
                  <a:close/>
                  <a:moveTo>
                    <a:pt x="63055" y="109156"/>
                  </a:moveTo>
                  <a:cubicBezTo>
                    <a:pt x="82926" y="65604"/>
                    <a:pt x="134339" y="46406"/>
                    <a:pt x="177891" y="66277"/>
                  </a:cubicBezTo>
                  <a:cubicBezTo>
                    <a:pt x="221443" y="86147"/>
                    <a:pt x="240641" y="137561"/>
                    <a:pt x="220771" y="181113"/>
                  </a:cubicBezTo>
                  <a:cubicBezTo>
                    <a:pt x="200915" y="224634"/>
                    <a:pt x="149555" y="243841"/>
                    <a:pt x="106013" y="224028"/>
                  </a:cubicBezTo>
                  <a:cubicBezTo>
                    <a:pt x="62562" y="204041"/>
                    <a:pt x="43477" y="152664"/>
                    <a:pt x="63341" y="109156"/>
                  </a:cubicBezTo>
                  <a:close/>
                </a:path>
              </a:pathLst>
            </a:custGeom>
            <a:solidFill>
              <a:srgbClr val="40364F"/>
            </a:solidFill>
            <a:ln w="9525" cap="flat">
              <a:noFill/>
              <a:prstDash val="solid"/>
              <a:miter/>
            </a:ln>
          </p:spPr>
          <p:txBody>
            <a:bodyPr rtlCol="0" anchor="ctr"/>
            <a:lstStyle/>
            <a:p>
              <a:endParaRPr lang="en-US">
                <a:solidFill>
                  <a:prstClr val="black"/>
                </a:solidFill>
                <a:latin typeface="Calibri" panose="020F0502020204030204"/>
              </a:endParaRPr>
            </a:p>
          </p:txBody>
        </p:sp>
        <p:sp>
          <p:nvSpPr>
            <p:cNvPr id="728" name="Freeform: Shape 727">
              <a:extLst>
                <a:ext uri="{FF2B5EF4-FFF2-40B4-BE49-F238E27FC236}">
                  <a16:creationId xmlns="" xmlns:a16="http://schemas.microsoft.com/office/drawing/2014/main" id="{EAC40FDC-E25A-D255-228B-BC3B7943F294}"/>
                </a:ext>
              </a:extLst>
            </p:cNvPr>
            <p:cNvSpPr/>
            <p:nvPr/>
          </p:nvSpPr>
          <p:spPr>
            <a:xfrm>
              <a:off x="7491600" y="2567588"/>
              <a:ext cx="1029938" cy="598514"/>
            </a:xfrm>
            <a:custGeom>
              <a:avLst/>
              <a:gdLst>
                <a:gd name="connsiteX0" fmla="*/ 0 w 1029938"/>
                <a:gd name="connsiteY0" fmla="*/ 7019 h 598514"/>
                <a:gd name="connsiteX1" fmla="*/ 210026 w 1029938"/>
                <a:gd name="connsiteY1" fmla="*/ 416022 h 598514"/>
                <a:gd name="connsiteX2" fmla="*/ 551116 w 1029938"/>
                <a:gd name="connsiteY2" fmla="*/ 585186 h 598514"/>
                <a:gd name="connsiteX3" fmla="*/ 1029938 w 1029938"/>
                <a:gd name="connsiteY3" fmla="*/ 425452 h 598514"/>
              </a:gdLst>
              <a:ahLst/>
              <a:cxnLst>
                <a:cxn ang="0">
                  <a:pos x="connsiteX0" y="connsiteY0"/>
                </a:cxn>
                <a:cxn ang="0">
                  <a:pos x="connsiteX1" y="connsiteY1"/>
                </a:cxn>
                <a:cxn ang="0">
                  <a:pos x="connsiteX2" y="connsiteY2"/>
                </a:cxn>
                <a:cxn ang="0">
                  <a:pos x="connsiteX3" y="connsiteY3"/>
                </a:cxn>
              </a:cxnLst>
              <a:rect l="l" t="t" r="r" b="b"/>
              <a:pathLst>
                <a:path w="1029938" h="598514">
                  <a:moveTo>
                    <a:pt x="0" y="7019"/>
                  </a:moveTo>
                  <a:cubicBezTo>
                    <a:pt x="181832" y="-55561"/>
                    <a:pt x="170212" y="318296"/>
                    <a:pt x="210026" y="416022"/>
                  </a:cubicBezTo>
                  <a:cubicBezTo>
                    <a:pt x="269748" y="562421"/>
                    <a:pt x="398716" y="629096"/>
                    <a:pt x="551116" y="585186"/>
                  </a:cubicBezTo>
                  <a:cubicBezTo>
                    <a:pt x="713518" y="538323"/>
                    <a:pt x="846391" y="290864"/>
                    <a:pt x="1029938" y="425452"/>
                  </a:cubicBezTo>
                </a:path>
              </a:pathLst>
            </a:custGeom>
            <a:noFill/>
            <a:ln w="23146"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29" name="Freeform: Shape 728">
              <a:extLst>
                <a:ext uri="{FF2B5EF4-FFF2-40B4-BE49-F238E27FC236}">
                  <a16:creationId xmlns="" xmlns:a16="http://schemas.microsoft.com/office/drawing/2014/main" id="{B00FFD86-9F6A-DA3A-620F-3C6A54719F43}"/>
                </a:ext>
              </a:extLst>
            </p:cNvPr>
            <p:cNvSpPr/>
            <p:nvPr/>
          </p:nvSpPr>
          <p:spPr>
            <a:xfrm>
              <a:off x="7343772" y="2767262"/>
              <a:ext cx="1004982" cy="619542"/>
            </a:xfrm>
            <a:custGeom>
              <a:avLst/>
              <a:gdLst>
                <a:gd name="connsiteX0" fmla="*/ 0 w 1004982"/>
                <a:gd name="connsiteY0" fmla="*/ 143864 h 619542"/>
                <a:gd name="connsiteX1" fmla="*/ 443294 w 1004982"/>
                <a:gd name="connsiteY1" fmla="*/ 21848 h 619542"/>
                <a:gd name="connsiteX2" fmla="*/ 798671 w 1004982"/>
                <a:gd name="connsiteY2" fmla="*/ 158818 h 619542"/>
                <a:gd name="connsiteX3" fmla="*/ 1004983 w 1004982"/>
                <a:gd name="connsiteY3" fmla="*/ 619542 h 619542"/>
              </a:gdLst>
              <a:ahLst/>
              <a:cxnLst>
                <a:cxn ang="0">
                  <a:pos x="connsiteX0" y="connsiteY0"/>
                </a:cxn>
                <a:cxn ang="0">
                  <a:pos x="connsiteX1" y="connsiteY1"/>
                </a:cxn>
                <a:cxn ang="0">
                  <a:pos x="connsiteX2" y="connsiteY2"/>
                </a:cxn>
                <a:cxn ang="0">
                  <a:pos x="connsiteX3" y="connsiteY3"/>
                </a:cxn>
              </a:cxnLst>
              <a:rect l="l" t="t" r="r" b="b"/>
              <a:pathLst>
                <a:path w="1004982" h="619542">
                  <a:moveTo>
                    <a:pt x="0" y="143864"/>
                  </a:moveTo>
                  <a:cubicBezTo>
                    <a:pt x="76867" y="320076"/>
                    <a:pt x="344329" y="58615"/>
                    <a:pt x="443294" y="21848"/>
                  </a:cubicBezTo>
                  <a:cubicBezTo>
                    <a:pt x="591503" y="-33206"/>
                    <a:pt x="728091" y="16991"/>
                    <a:pt x="798671" y="158818"/>
                  </a:cubicBezTo>
                  <a:cubicBezTo>
                    <a:pt x="874014" y="310170"/>
                    <a:pt x="781431" y="575156"/>
                    <a:pt x="1004983" y="619542"/>
                  </a:cubicBezTo>
                </a:path>
              </a:pathLst>
            </a:custGeom>
            <a:noFill/>
            <a:ln w="23146"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0" name="Freeform: Shape 729">
              <a:extLst>
                <a:ext uri="{FF2B5EF4-FFF2-40B4-BE49-F238E27FC236}">
                  <a16:creationId xmlns="" xmlns:a16="http://schemas.microsoft.com/office/drawing/2014/main" id="{8926D240-C1EA-C4EA-3BC9-DA244D476BD8}"/>
                </a:ext>
              </a:extLst>
            </p:cNvPr>
            <p:cNvSpPr/>
            <p:nvPr/>
          </p:nvSpPr>
          <p:spPr>
            <a:xfrm>
              <a:off x="7701626" y="2789110"/>
              <a:ext cx="85439" cy="194500"/>
            </a:xfrm>
            <a:custGeom>
              <a:avLst/>
              <a:gdLst>
                <a:gd name="connsiteX0" fmla="*/ 85439 w 85439"/>
                <a:gd name="connsiteY0" fmla="*/ 0 h 194500"/>
                <a:gd name="connsiteX1" fmla="*/ 0 w 85439"/>
                <a:gd name="connsiteY1" fmla="*/ 194501 h 194500"/>
              </a:gdLst>
              <a:ahLst/>
              <a:cxnLst>
                <a:cxn ang="0">
                  <a:pos x="connsiteX0" y="connsiteY0"/>
                </a:cxn>
                <a:cxn ang="0">
                  <a:pos x="connsiteX1" y="connsiteY1"/>
                </a:cxn>
              </a:cxnLst>
              <a:rect l="l" t="t" r="r" b="b"/>
              <a:pathLst>
                <a:path w="85439" h="194500">
                  <a:moveTo>
                    <a:pt x="85439" y="0"/>
                  </a:moveTo>
                  <a:lnTo>
                    <a:pt x="0" y="194501"/>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1" name="Freeform: Shape 730">
              <a:extLst>
                <a:ext uri="{FF2B5EF4-FFF2-40B4-BE49-F238E27FC236}">
                  <a16:creationId xmlns="" xmlns:a16="http://schemas.microsoft.com/office/drawing/2014/main" id="{7A3F7019-8687-E9E8-3C86-75C8DA35E1E4}"/>
                </a:ext>
              </a:extLst>
            </p:cNvPr>
            <p:cNvSpPr/>
            <p:nvPr/>
          </p:nvSpPr>
          <p:spPr>
            <a:xfrm>
              <a:off x="8067101" y="2949606"/>
              <a:ext cx="85343" cy="194595"/>
            </a:xfrm>
            <a:custGeom>
              <a:avLst/>
              <a:gdLst>
                <a:gd name="connsiteX0" fmla="*/ 85344 w 85343"/>
                <a:gd name="connsiteY0" fmla="*/ 0 h 194595"/>
                <a:gd name="connsiteX1" fmla="*/ 0 w 85343"/>
                <a:gd name="connsiteY1" fmla="*/ 194596 h 194595"/>
              </a:gdLst>
              <a:ahLst/>
              <a:cxnLst>
                <a:cxn ang="0">
                  <a:pos x="connsiteX0" y="connsiteY0"/>
                </a:cxn>
                <a:cxn ang="0">
                  <a:pos x="connsiteX1" y="connsiteY1"/>
                </a:cxn>
              </a:cxnLst>
              <a:rect l="l" t="t" r="r" b="b"/>
              <a:pathLst>
                <a:path w="85343" h="194595">
                  <a:moveTo>
                    <a:pt x="85344" y="0"/>
                  </a:moveTo>
                  <a:lnTo>
                    <a:pt x="0" y="194596"/>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2" name="Freeform: Shape 731">
              <a:extLst>
                <a:ext uri="{FF2B5EF4-FFF2-40B4-BE49-F238E27FC236}">
                  <a16:creationId xmlns="" xmlns:a16="http://schemas.microsoft.com/office/drawing/2014/main" id="{BDAC41C6-2593-52A2-EF53-8840709BBFE3}"/>
                </a:ext>
              </a:extLst>
            </p:cNvPr>
            <p:cNvSpPr/>
            <p:nvPr/>
          </p:nvSpPr>
          <p:spPr>
            <a:xfrm>
              <a:off x="7848216" y="2788158"/>
              <a:ext cx="156495" cy="356425"/>
            </a:xfrm>
            <a:custGeom>
              <a:avLst/>
              <a:gdLst>
                <a:gd name="connsiteX0" fmla="*/ 156496 w 156495"/>
                <a:gd name="connsiteY0" fmla="*/ 0 h 356425"/>
                <a:gd name="connsiteX1" fmla="*/ 0 w 156495"/>
                <a:gd name="connsiteY1" fmla="*/ 356426 h 356425"/>
              </a:gdLst>
              <a:ahLst/>
              <a:cxnLst>
                <a:cxn ang="0">
                  <a:pos x="connsiteX0" y="connsiteY0"/>
                </a:cxn>
                <a:cxn ang="0">
                  <a:pos x="connsiteX1" y="connsiteY1"/>
                </a:cxn>
              </a:cxnLst>
              <a:rect l="l" t="t" r="r" b="b"/>
              <a:pathLst>
                <a:path w="156495" h="356425">
                  <a:moveTo>
                    <a:pt x="156496" y="0"/>
                  </a:moveTo>
                  <a:lnTo>
                    <a:pt x="0" y="356426"/>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3" name="Freeform: Shape 732">
              <a:extLst>
                <a:ext uri="{FF2B5EF4-FFF2-40B4-BE49-F238E27FC236}">
                  <a16:creationId xmlns="" xmlns:a16="http://schemas.microsoft.com/office/drawing/2014/main" id="{45F8BC7E-C348-3BCD-8998-22E20418B0C1}"/>
                </a:ext>
              </a:extLst>
            </p:cNvPr>
            <p:cNvSpPr/>
            <p:nvPr/>
          </p:nvSpPr>
          <p:spPr>
            <a:xfrm>
              <a:off x="7754776" y="2767584"/>
              <a:ext cx="134397" cy="305847"/>
            </a:xfrm>
            <a:custGeom>
              <a:avLst/>
              <a:gdLst>
                <a:gd name="connsiteX0" fmla="*/ 134398 w 134397"/>
                <a:gd name="connsiteY0" fmla="*/ 0 h 305847"/>
                <a:gd name="connsiteX1" fmla="*/ 0 w 134397"/>
                <a:gd name="connsiteY1" fmla="*/ 305848 h 305847"/>
              </a:gdLst>
              <a:ahLst/>
              <a:cxnLst>
                <a:cxn ang="0">
                  <a:pos x="connsiteX0" y="connsiteY0"/>
                </a:cxn>
                <a:cxn ang="0">
                  <a:pos x="connsiteX1" y="connsiteY1"/>
                </a:cxn>
              </a:cxnLst>
              <a:rect l="l" t="t" r="r" b="b"/>
              <a:pathLst>
                <a:path w="134397" h="305847">
                  <a:moveTo>
                    <a:pt x="134398" y="0"/>
                  </a:moveTo>
                  <a:lnTo>
                    <a:pt x="0" y="305848"/>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4" name="Freeform: Shape 733">
              <a:extLst>
                <a:ext uri="{FF2B5EF4-FFF2-40B4-BE49-F238E27FC236}">
                  <a16:creationId xmlns="" xmlns:a16="http://schemas.microsoft.com/office/drawing/2014/main" id="{451BA607-3C03-B16B-80D3-07CA5F1D7521}"/>
                </a:ext>
              </a:extLst>
            </p:cNvPr>
            <p:cNvSpPr/>
            <p:nvPr/>
          </p:nvSpPr>
          <p:spPr>
            <a:xfrm>
              <a:off x="7965183" y="2859976"/>
              <a:ext cx="134302" cy="305847"/>
            </a:xfrm>
            <a:custGeom>
              <a:avLst/>
              <a:gdLst>
                <a:gd name="connsiteX0" fmla="*/ 134302 w 134302"/>
                <a:gd name="connsiteY0" fmla="*/ 0 h 305847"/>
                <a:gd name="connsiteX1" fmla="*/ 0 w 134302"/>
                <a:gd name="connsiteY1" fmla="*/ 305848 h 305847"/>
              </a:gdLst>
              <a:ahLst/>
              <a:cxnLst>
                <a:cxn ang="0">
                  <a:pos x="connsiteX0" y="connsiteY0"/>
                </a:cxn>
                <a:cxn ang="0">
                  <a:pos x="connsiteX1" y="connsiteY1"/>
                </a:cxn>
              </a:cxnLst>
              <a:rect l="l" t="t" r="r" b="b"/>
              <a:pathLst>
                <a:path w="134302" h="305847">
                  <a:moveTo>
                    <a:pt x="134302" y="0"/>
                  </a:moveTo>
                  <a:lnTo>
                    <a:pt x="0" y="305848"/>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5" name="Freeform: Shape 734">
              <a:extLst>
                <a:ext uri="{FF2B5EF4-FFF2-40B4-BE49-F238E27FC236}">
                  <a16:creationId xmlns="" xmlns:a16="http://schemas.microsoft.com/office/drawing/2014/main" id="{A2D4725F-521B-6B5F-4809-DE499648D116}"/>
                </a:ext>
              </a:extLst>
            </p:cNvPr>
            <p:cNvSpPr/>
            <p:nvPr/>
          </p:nvSpPr>
          <p:spPr>
            <a:xfrm>
              <a:off x="8201213" y="2983706"/>
              <a:ext cx="107632" cy="244983"/>
            </a:xfrm>
            <a:custGeom>
              <a:avLst/>
              <a:gdLst>
                <a:gd name="connsiteX0" fmla="*/ 107633 w 107632"/>
                <a:gd name="connsiteY0" fmla="*/ 0 h 244983"/>
                <a:gd name="connsiteX1" fmla="*/ 0 w 107632"/>
                <a:gd name="connsiteY1" fmla="*/ 244983 h 244983"/>
              </a:gdLst>
              <a:ahLst/>
              <a:cxnLst>
                <a:cxn ang="0">
                  <a:pos x="connsiteX0" y="connsiteY0"/>
                </a:cxn>
                <a:cxn ang="0">
                  <a:pos x="connsiteX1" y="connsiteY1"/>
                </a:cxn>
              </a:cxnLst>
              <a:rect l="l" t="t" r="r" b="b"/>
              <a:pathLst>
                <a:path w="107632" h="244983">
                  <a:moveTo>
                    <a:pt x="107633" y="0"/>
                  </a:moveTo>
                  <a:lnTo>
                    <a:pt x="0" y="244983"/>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6" name="Freeform: Shape 735">
              <a:extLst>
                <a:ext uri="{FF2B5EF4-FFF2-40B4-BE49-F238E27FC236}">
                  <a16:creationId xmlns="" xmlns:a16="http://schemas.microsoft.com/office/drawing/2014/main" id="{554037F1-D72C-643A-3874-1A1724D8F838}"/>
                </a:ext>
              </a:extLst>
            </p:cNvPr>
            <p:cNvSpPr/>
            <p:nvPr/>
          </p:nvSpPr>
          <p:spPr>
            <a:xfrm>
              <a:off x="8246171" y="2953321"/>
              <a:ext cx="167068" cy="380333"/>
            </a:xfrm>
            <a:custGeom>
              <a:avLst/>
              <a:gdLst>
                <a:gd name="connsiteX0" fmla="*/ 167068 w 167068"/>
                <a:gd name="connsiteY0" fmla="*/ 0 h 380333"/>
                <a:gd name="connsiteX1" fmla="*/ 0 w 167068"/>
                <a:gd name="connsiteY1" fmla="*/ 380333 h 380333"/>
              </a:gdLst>
              <a:ahLst/>
              <a:cxnLst>
                <a:cxn ang="0">
                  <a:pos x="connsiteX0" y="connsiteY0"/>
                </a:cxn>
                <a:cxn ang="0">
                  <a:pos x="connsiteX1" y="connsiteY1"/>
                </a:cxn>
              </a:cxnLst>
              <a:rect l="l" t="t" r="r" b="b"/>
              <a:pathLst>
                <a:path w="167068" h="380333">
                  <a:moveTo>
                    <a:pt x="167068" y="0"/>
                  </a:moveTo>
                  <a:lnTo>
                    <a:pt x="0" y="380333"/>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7" name="Freeform: Shape 736">
              <a:extLst>
                <a:ext uri="{FF2B5EF4-FFF2-40B4-BE49-F238E27FC236}">
                  <a16:creationId xmlns="" xmlns:a16="http://schemas.microsoft.com/office/drawing/2014/main" id="{5D3DDED1-A775-65A4-C693-2FA7B10232FB}"/>
                </a:ext>
              </a:extLst>
            </p:cNvPr>
            <p:cNvSpPr/>
            <p:nvPr/>
          </p:nvSpPr>
          <p:spPr>
            <a:xfrm>
              <a:off x="8313798" y="2973705"/>
              <a:ext cx="177260" cy="403479"/>
            </a:xfrm>
            <a:custGeom>
              <a:avLst/>
              <a:gdLst>
                <a:gd name="connsiteX0" fmla="*/ 177260 w 177260"/>
                <a:gd name="connsiteY0" fmla="*/ 0 h 403479"/>
                <a:gd name="connsiteX1" fmla="*/ 0 w 177260"/>
                <a:gd name="connsiteY1" fmla="*/ 403479 h 403479"/>
              </a:gdLst>
              <a:ahLst/>
              <a:cxnLst>
                <a:cxn ang="0">
                  <a:pos x="connsiteX0" y="connsiteY0"/>
                </a:cxn>
                <a:cxn ang="0">
                  <a:pos x="connsiteX1" y="connsiteY1"/>
                </a:cxn>
              </a:cxnLst>
              <a:rect l="l" t="t" r="r" b="b"/>
              <a:pathLst>
                <a:path w="177260" h="403479">
                  <a:moveTo>
                    <a:pt x="177260" y="0"/>
                  </a:moveTo>
                  <a:lnTo>
                    <a:pt x="0" y="403479"/>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8" name="Freeform: Shape 737">
              <a:extLst>
                <a:ext uri="{FF2B5EF4-FFF2-40B4-BE49-F238E27FC236}">
                  <a16:creationId xmlns="" xmlns:a16="http://schemas.microsoft.com/office/drawing/2014/main" id="{316D3069-365B-E53A-2894-03E84EE4A602}"/>
                </a:ext>
              </a:extLst>
            </p:cNvPr>
            <p:cNvSpPr/>
            <p:nvPr/>
          </p:nvSpPr>
          <p:spPr>
            <a:xfrm>
              <a:off x="7549226" y="2710338"/>
              <a:ext cx="98297" cy="223837"/>
            </a:xfrm>
            <a:custGeom>
              <a:avLst/>
              <a:gdLst>
                <a:gd name="connsiteX0" fmla="*/ 98298 w 98297"/>
                <a:gd name="connsiteY0" fmla="*/ 0 h 223837"/>
                <a:gd name="connsiteX1" fmla="*/ 0 w 98297"/>
                <a:gd name="connsiteY1" fmla="*/ 223838 h 223837"/>
              </a:gdLst>
              <a:ahLst/>
              <a:cxnLst>
                <a:cxn ang="0">
                  <a:pos x="connsiteX0" y="connsiteY0"/>
                </a:cxn>
                <a:cxn ang="0">
                  <a:pos x="connsiteX1" y="connsiteY1"/>
                </a:cxn>
              </a:cxnLst>
              <a:rect l="l" t="t" r="r" b="b"/>
              <a:pathLst>
                <a:path w="98297" h="223837">
                  <a:moveTo>
                    <a:pt x="98298" y="0"/>
                  </a:moveTo>
                  <a:lnTo>
                    <a:pt x="0" y="223838"/>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39" name="Freeform: Shape 738">
              <a:extLst>
                <a:ext uri="{FF2B5EF4-FFF2-40B4-BE49-F238E27FC236}">
                  <a16:creationId xmlns="" xmlns:a16="http://schemas.microsoft.com/office/drawing/2014/main" id="{05EDBD8F-0141-7B1D-FD02-3A497BE88F10}"/>
                </a:ext>
              </a:extLst>
            </p:cNvPr>
            <p:cNvSpPr/>
            <p:nvPr/>
          </p:nvSpPr>
          <p:spPr>
            <a:xfrm>
              <a:off x="7443785" y="2610516"/>
              <a:ext cx="156590" cy="356425"/>
            </a:xfrm>
            <a:custGeom>
              <a:avLst/>
              <a:gdLst>
                <a:gd name="connsiteX0" fmla="*/ 156591 w 156590"/>
                <a:gd name="connsiteY0" fmla="*/ 0 h 356425"/>
                <a:gd name="connsiteX1" fmla="*/ 0 w 156590"/>
                <a:gd name="connsiteY1" fmla="*/ 356426 h 356425"/>
              </a:gdLst>
              <a:ahLst/>
              <a:cxnLst>
                <a:cxn ang="0">
                  <a:pos x="connsiteX0" y="connsiteY0"/>
                </a:cxn>
                <a:cxn ang="0">
                  <a:pos x="connsiteX1" y="connsiteY1"/>
                </a:cxn>
              </a:cxnLst>
              <a:rect l="l" t="t" r="r" b="b"/>
              <a:pathLst>
                <a:path w="156590" h="356425">
                  <a:moveTo>
                    <a:pt x="156591" y="0"/>
                  </a:moveTo>
                  <a:lnTo>
                    <a:pt x="0" y="356426"/>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sp>
          <p:nvSpPr>
            <p:cNvPr id="740" name="Freeform: Shape 739">
              <a:extLst>
                <a:ext uri="{FF2B5EF4-FFF2-40B4-BE49-F238E27FC236}">
                  <a16:creationId xmlns="" xmlns:a16="http://schemas.microsoft.com/office/drawing/2014/main" id="{476E7372-312E-6130-73F8-E2C591E6C3FB}"/>
                </a:ext>
              </a:extLst>
            </p:cNvPr>
            <p:cNvSpPr/>
            <p:nvPr/>
          </p:nvSpPr>
          <p:spPr>
            <a:xfrm>
              <a:off x="7371109" y="2578608"/>
              <a:ext cx="156495" cy="356330"/>
            </a:xfrm>
            <a:custGeom>
              <a:avLst/>
              <a:gdLst>
                <a:gd name="connsiteX0" fmla="*/ 156496 w 156495"/>
                <a:gd name="connsiteY0" fmla="*/ 0 h 356330"/>
                <a:gd name="connsiteX1" fmla="*/ 0 w 156495"/>
                <a:gd name="connsiteY1" fmla="*/ 356330 h 356330"/>
              </a:gdLst>
              <a:ahLst/>
              <a:cxnLst>
                <a:cxn ang="0">
                  <a:pos x="connsiteX0" y="connsiteY0"/>
                </a:cxn>
                <a:cxn ang="0">
                  <a:pos x="connsiteX1" y="connsiteY1"/>
                </a:cxn>
              </a:cxnLst>
              <a:rect l="l" t="t" r="r" b="b"/>
              <a:pathLst>
                <a:path w="156495" h="356330">
                  <a:moveTo>
                    <a:pt x="156496" y="0"/>
                  </a:moveTo>
                  <a:lnTo>
                    <a:pt x="0" y="356330"/>
                  </a:lnTo>
                </a:path>
              </a:pathLst>
            </a:custGeom>
            <a:ln w="9620" cap="rnd">
              <a:solidFill>
                <a:srgbClr val="40364F"/>
              </a:solidFill>
              <a:prstDash val="solid"/>
              <a:round/>
            </a:ln>
          </p:spPr>
          <p:txBody>
            <a:bodyPr rtlCol="0" anchor="ctr"/>
            <a:lstStyle/>
            <a:p>
              <a:endParaRPr lang="en-US">
                <a:solidFill>
                  <a:prstClr val="black"/>
                </a:solidFill>
                <a:latin typeface="Calibri" panose="020F0502020204030204"/>
              </a:endParaRPr>
            </a:p>
          </p:txBody>
        </p:sp>
      </p:grpSp>
      <p:sp>
        <p:nvSpPr>
          <p:cNvPr id="382" name="TextBox 381">
            <a:extLst>
              <a:ext uri="{FF2B5EF4-FFF2-40B4-BE49-F238E27FC236}">
                <a16:creationId xmlns="" xmlns:a16="http://schemas.microsoft.com/office/drawing/2014/main" id="{59A520AC-2546-4852-58EF-7A2D32B4E4C8}"/>
              </a:ext>
            </a:extLst>
          </p:cNvPr>
          <p:cNvSpPr txBox="1"/>
          <p:nvPr/>
        </p:nvSpPr>
        <p:spPr>
          <a:xfrm>
            <a:off x="-236949" y="5757273"/>
            <a:ext cx="2238799" cy="184666"/>
          </a:xfrm>
          <a:prstGeom prst="rect">
            <a:avLst/>
          </a:prstGeom>
          <a:noFill/>
        </p:spPr>
        <p:txBody>
          <a:bodyPr wrap="square" lIns="0" tIns="0" rIns="0" bIns="0" rtlCol="0" anchor="ctr">
            <a:spAutoFit/>
          </a:bodyPr>
          <a:lstStyle/>
          <a:p>
            <a:pPr defTabSz="1219170">
              <a:spcBef>
                <a:spcPts val="600"/>
              </a:spcBef>
              <a:defRPr/>
            </a:pPr>
            <a:r>
              <a:rPr lang="en-US" sz="1200" dirty="0">
                <a:solidFill>
                  <a:prstClr val="black">
                    <a:lumMod val="95000"/>
                    <a:lumOff val="5000"/>
                  </a:prstClr>
                </a:solidFill>
                <a:latin typeface="Georgia Pro Light" panose="02040302050405020303" pitchFamily="18" charset="0"/>
              </a:rPr>
              <a:t>	</a:t>
            </a:r>
          </a:p>
        </p:txBody>
      </p:sp>
      <p:sp>
        <p:nvSpPr>
          <p:cNvPr id="742" name="TextBox 741">
            <a:extLst>
              <a:ext uri="{FF2B5EF4-FFF2-40B4-BE49-F238E27FC236}">
                <a16:creationId xmlns="" xmlns:a16="http://schemas.microsoft.com/office/drawing/2014/main" id="{9C31ACB1-CFE3-4E84-AB19-EDEBF324A6D5}"/>
              </a:ext>
            </a:extLst>
          </p:cNvPr>
          <p:cNvSpPr txBox="1"/>
          <p:nvPr/>
        </p:nvSpPr>
        <p:spPr>
          <a:xfrm>
            <a:off x="788383" y="871997"/>
            <a:ext cx="1074163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normalizeH="0" baseline="0" noProof="0" dirty="0">
                <a:ln w="13462">
                  <a:solidFill>
                    <a:schemeClr val="tx1"/>
                  </a:solidFill>
                  <a:prstDash val="solid"/>
                </a:ln>
                <a:solidFill>
                  <a:srgbClr val="FF0000"/>
                </a:solidFill>
                <a:effectLst>
                  <a:outerShdw dist="38100" dir="2700000" algn="bl" rotWithShape="0">
                    <a:schemeClr val="accent5"/>
                  </a:outerShdw>
                </a:effectLst>
                <a:uLnTx/>
                <a:uFillTx/>
                <a:latin typeface="Calibri" panose="020F0502020204030204" pitchFamily="34" charset="0"/>
                <a:ea typeface="Calibri" panose="020F0502020204030204" pitchFamily="34" charset="0"/>
                <a:cs typeface="Arial" panose="020B0604020202020204" pitchFamily="34" charset="0"/>
              </a:rPr>
              <a:t>Traditional and modern immunological methods in diagnosing some pathogens </a:t>
            </a:r>
            <a:endParaRPr kumimoji="0" lang="en-US" sz="4000" b="1" i="0" u="none" strike="noStrike" kern="1200" normalizeH="0" baseline="0" noProof="0" dirty="0">
              <a:ln w="13462">
                <a:solidFill>
                  <a:schemeClr val="tx1"/>
                </a:solidFill>
                <a:prstDash val="solid"/>
              </a:ln>
              <a:solidFill>
                <a:srgbClr val="FF0000"/>
              </a:solidFill>
              <a:effectLst>
                <a:outerShdw dist="38100" dir="2700000" algn="bl" rotWithShape="0">
                  <a:schemeClr val="accent5"/>
                </a:outerShdw>
              </a:effectLst>
              <a:uLnTx/>
              <a:uFillTx/>
              <a:latin typeface="Franklin Gothic Book" panose="020F0502020204030204"/>
              <a:ea typeface="+mn-ea"/>
              <a:cs typeface="+mn-cs"/>
            </a:endParaRPr>
          </a:p>
        </p:txBody>
      </p:sp>
      <p:sp>
        <p:nvSpPr>
          <p:cNvPr id="751" name="Rectangle 750">
            <a:extLst>
              <a:ext uri="{FF2B5EF4-FFF2-40B4-BE49-F238E27FC236}">
                <a16:creationId xmlns="" xmlns:a16="http://schemas.microsoft.com/office/drawing/2014/main" id="{6F03A3BF-0FE3-A58D-098F-2B71C94630C4}"/>
              </a:ext>
            </a:extLst>
          </p:cNvPr>
          <p:cNvSpPr/>
          <p:nvPr/>
        </p:nvSpPr>
        <p:spPr>
          <a:xfrm>
            <a:off x="4872360" y="2337437"/>
            <a:ext cx="7045320" cy="35394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dirty="0">
                <a:ln w="13462">
                  <a:solidFill>
                    <a:schemeClr val="tx1"/>
                  </a:solidFill>
                  <a:prstDash val="solid"/>
                </a:ln>
                <a:solidFill>
                  <a:schemeClr val="tx1"/>
                </a:solidFill>
                <a:effectLst>
                  <a:outerShdw dist="38100" dir="2700000" algn="bl" rotWithShape="0">
                    <a:schemeClr val="accent5"/>
                  </a:outerShdw>
                </a:effectLst>
              </a:rPr>
              <a:t>Presented by </a:t>
            </a:r>
          </a:p>
          <a:p>
            <a:pPr algn="ctr"/>
            <a:endParaRPr lang="en-US" sz="2800" b="1" dirty="0">
              <a:ln w="13462">
                <a:solidFill>
                  <a:schemeClr val="tx1"/>
                </a:solidFill>
                <a:prstDash val="solid"/>
              </a:ln>
              <a:solidFill>
                <a:schemeClr val="tx1"/>
              </a:solidFill>
              <a:effectLst>
                <a:outerShdw dist="38100" dir="2700000" algn="bl" rotWithShape="0">
                  <a:schemeClr val="accent5"/>
                </a:outerShdw>
              </a:effectLst>
            </a:endParaRPr>
          </a:p>
          <a:p>
            <a:pPr algn="ctr"/>
            <a:r>
              <a:rPr lang="en-US" sz="2800" b="1" dirty="0">
                <a:ln w="13462">
                  <a:solidFill>
                    <a:schemeClr val="tx1"/>
                  </a:solidFill>
                  <a:prstDash val="solid"/>
                </a:ln>
                <a:solidFill>
                  <a:schemeClr val="tx1"/>
                </a:solidFill>
                <a:effectLst>
                  <a:outerShdw dist="38100" dir="2700000" algn="bl" rotWithShape="0">
                    <a:schemeClr val="accent5"/>
                  </a:outerShdw>
                </a:effectLst>
              </a:rPr>
              <a:t> Dr .Ikram Abbas </a:t>
            </a:r>
            <a:r>
              <a:rPr lang="en-US" sz="2800" b="1" dirty="0" err="1">
                <a:ln w="13462">
                  <a:solidFill>
                    <a:schemeClr val="tx1"/>
                  </a:solidFill>
                  <a:prstDash val="solid"/>
                </a:ln>
                <a:solidFill>
                  <a:schemeClr val="tx1"/>
                </a:solidFill>
                <a:effectLst>
                  <a:outerShdw dist="38100" dir="2700000" algn="bl" rotWithShape="0">
                    <a:schemeClr val="accent5"/>
                  </a:outerShdw>
                </a:effectLst>
              </a:rPr>
              <a:t>Aboud</a:t>
            </a:r>
            <a:r>
              <a:rPr lang="en-US" sz="2800" b="1" dirty="0">
                <a:ln w="13462">
                  <a:solidFill>
                    <a:schemeClr val="tx1"/>
                  </a:solidFill>
                  <a:prstDash val="solid"/>
                </a:ln>
                <a:solidFill>
                  <a:schemeClr val="tx1"/>
                </a:solidFill>
                <a:effectLst>
                  <a:outerShdw dist="38100" dir="2700000" algn="bl" rotWithShape="0">
                    <a:schemeClr val="accent5"/>
                  </a:outerShdw>
                </a:effectLst>
              </a:rPr>
              <a:t> Al-</a:t>
            </a:r>
            <a:r>
              <a:rPr lang="en-US" sz="2800" b="1" dirty="0" err="1">
                <a:ln w="13462">
                  <a:solidFill>
                    <a:schemeClr val="tx1"/>
                  </a:solidFill>
                  <a:prstDash val="solid"/>
                </a:ln>
                <a:solidFill>
                  <a:schemeClr val="tx1"/>
                </a:solidFill>
                <a:effectLst>
                  <a:outerShdw dist="38100" dir="2700000" algn="bl" rotWithShape="0">
                    <a:schemeClr val="accent5"/>
                  </a:outerShdw>
                </a:effectLst>
              </a:rPr>
              <a:t>Samarraae</a:t>
            </a:r>
            <a:endParaRPr lang="en-US" sz="2800" b="1" dirty="0">
              <a:ln w="13462">
                <a:solidFill>
                  <a:schemeClr val="tx1"/>
                </a:solidFill>
                <a:prstDash val="solid"/>
              </a:ln>
              <a:solidFill>
                <a:schemeClr val="tx1"/>
              </a:solidFill>
              <a:effectLst>
                <a:outerShdw dist="38100" dir="2700000" algn="bl" rotWithShape="0">
                  <a:schemeClr val="accent5"/>
                </a:outerShdw>
              </a:effectLst>
            </a:endParaRPr>
          </a:p>
          <a:p>
            <a:pPr algn="ctr"/>
            <a:r>
              <a:rPr lang="en-US" sz="2800" b="1" dirty="0">
                <a:ln w="13462">
                  <a:solidFill>
                    <a:schemeClr val="tx1"/>
                  </a:solidFill>
                  <a:prstDash val="solid"/>
                </a:ln>
                <a:solidFill>
                  <a:schemeClr val="tx1"/>
                </a:solidFill>
                <a:effectLst>
                  <a:outerShdw dist="38100" dir="2700000" algn="bl" rotWithShape="0">
                    <a:schemeClr val="accent5"/>
                  </a:outerShdw>
                </a:effectLst>
              </a:rPr>
              <a:t> Prof. Dr. Haider Mohammed Ali </a:t>
            </a:r>
            <a:r>
              <a:rPr lang="en-US" sz="2800" b="1" dirty="0" err="1" smtClean="0">
                <a:ln w="13462">
                  <a:solidFill>
                    <a:schemeClr val="tx1"/>
                  </a:solidFill>
                  <a:prstDash val="solid"/>
                </a:ln>
                <a:solidFill>
                  <a:schemeClr val="tx1"/>
                </a:solidFill>
                <a:effectLst>
                  <a:outerShdw dist="38100" dir="2700000" algn="bl" rotWithShape="0">
                    <a:schemeClr val="accent5"/>
                  </a:outerShdw>
                </a:effectLst>
              </a:rPr>
              <a:t>Sadiq</a:t>
            </a:r>
            <a:endParaRPr lang="en-US" sz="2800" b="1" dirty="0" smtClean="0">
              <a:ln w="13462">
                <a:solidFill>
                  <a:schemeClr val="tx1"/>
                </a:solidFill>
                <a:prstDash val="solid"/>
              </a:ln>
              <a:solidFill>
                <a:schemeClr val="tx1"/>
              </a:solidFill>
              <a:effectLst>
                <a:outerShdw dist="38100" dir="2700000" algn="bl" rotWithShape="0">
                  <a:schemeClr val="accent5"/>
                </a:outerShdw>
              </a:effectLst>
            </a:endParaRPr>
          </a:p>
          <a:p>
            <a:pPr algn="ctr"/>
            <a:r>
              <a:rPr lang="en-US" sz="2800" b="1" dirty="0" smtClean="0">
                <a:ln w="13462">
                  <a:solidFill>
                    <a:schemeClr val="tx1"/>
                  </a:solidFill>
                  <a:prstDash val="solid"/>
                </a:ln>
                <a:solidFill>
                  <a:schemeClr val="tx1"/>
                </a:solidFill>
                <a:effectLst>
                  <a:outerShdw dist="38100" dir="2700000" algn="bl" rotWithShape="0">
                    <a:schemeClr val="accent5"/>
                  </a:outerShdw>
                </a:effectLst>
              </a:rPr>
              <a:t>Al-</a:t>
            </a:r>
            <a:r>
              <a:rPr lang="en-US" sz="2800" b="1" dirty="0" err="1" smtClean="0">
                <a:ln w="13462">
                  <a:solidFill>
                    <a:schemeClr val="tx1"/>
                  </a:solidFill>
                  <a:prstDash val="solid"/>
                </a:ln>
                <a:solidFill>
                  <a:schemeClr val="tx1"/>
                </a:solidFill>
                <a:effectLst>
                  <a:outerShdw dist="38100" dir="2700000" algn="bl" rotWithShape="0">
                    <a:schemeClr val="accent5"/>
                  </a:outerShdw>
                </a:effectLst>
              </a:rPr>
              <a:t>Rubaie</a:t>
            </a:r>
            <a:endParaRPr lang="en-US" sz="2800" b="1" dirty="0">
              <a:ln w="13462">
                <a:solidFill>
                  <a:schemeClr val="tx1"/>
                </a:solidFill>
                <a:prstDash val="solid"/>
              </a:ln>
              <a:solidFill>
                <a:schemeClr val="tx1"/>
              </a:solidFill>
              <a:effectLst>
                <a:outerShdw dist="38100" dir="2700000" algn="bl" rotWithShape="0">
                  <a:schemeClr val="accent5"/>
                </a:outerShdw>
              </a:effectLst>
            </a:endParaRPr>
          </a:p>
          <a:p>
            <a:pPr algn="ctr"/>
            <a:r>
              <a:rPr lang="en-US" sz="2800" b="1" dirty="0">
                <a:ln w="13462">
                  <a:solidFill>
                    <a:schemeClr val="tx1"/>
                  </a:solidFill>
                  <a:prstDash val="solid"/>
                </a:ln>
                <a:solidFill>
                  <a:schemeClr val="tx1"/>
                </a:solidFill>
                <a:effectLst>
                  <a:outerShdw dist="38100" dir="2700000" algn="bl" rotWithShape="0">
                    <a:schemeClr val="accent5"/>
                  </a:outerShdw>
                </a:effectLst>
              </a:rPr>
              <a:t>Lecturer Dr. Roua Jassim Mohammed</a:t>
            </a:r>
          </a:p>
          <a:p>
            <a:pPr algn="ctr"/>
            <a:r>
              <a:rPr lang="en-US" sz="2800" b="1" dirty="0">
                <a:ln w="13462">
                  <a:solidFill>
                    <a:schemeClr val="tx1"/>
                  </a:solidFill>
                  <a:prstDash val="solid"/>
                </a:ln>
                <a:solidFill>
                  <a:schemeClr val="tx1"/>
                </a:solidFill>
                <a:effectLst>
                  <a:outerShdw dist="38100" dir="2700000" algn="bl" rotWithShape="0">
                    <a:schemeClr val="accent5"/>
                  </a:outerShdw>
                </a:effectLst>
              </a:rPr>
              <a:t>Baghdad university\veterinary medicin</a:t>
            </a:r>
            <a:r>
              <a:rPr lang="en-US" sz="2800" dirty="0">
                <a:ln w="0">
                  <a:solidFill>
                    <a:schemeClr val="tx1"/>
                  </a:solidFill>
                </a:ln>
                <a:solidFill>
                  <a:schemeClr val="tx1"/>
                </a:solidFill>
                <a:effectLst>
                  <a:outerShdw blurRad="38100" dist="19050" dir="2700000" algn="tl" rotWithShape="0">
                    <a:schemeClr val="dk1">
                      <a:alpha val="40000"/>
                    </a:schemeClr>
                  </a:outerShdw>
                </a:effectLst>
              </a:rPr>
              <a:t>e</a:t>
            </a:r>
            <a:r>
              <a:rPr lang="en-US" sz="2800" b="0" cap="none" spc="0" dirty="0">
                <a:ln w="0">
                  <a:solidFill>
                    <a:schemeClr val="tx1"/>
                  </a:solidFill>
                </a:ln>
                <a:solidFill>
                  <a:schemeClr val="tx1"/>
                </a:solidFill>
                <a:effectLst>
                  <a:outerShdw blurRad="38100" dist="19050" dir="2700000" algn="tl" rotWithShape="0">
                    <a:schemeClr val="dk1">
                      <a:alpha val="40000"/>
                    </a:schemeClr>
                  </a:outerShdw>
                </a:effectLst>
              </a:rPr>
              <a:t>  </a:t>
            </a:r>
          </a:p>
          <a:p>
            <a:pPr algn="ct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4373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4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51"/>
                                        </p:tgtEl>
                                        <p:attrNameLst>
                                          <p:attrName>style.visibility</p:attrName>
                                        </p:attrNameLst>
                                      </p:cBhvr>
                                      <p:to>
                                        <p:strVal val="visible"/>
                                      </p:to>
                                    </p:set>
                                    <p:animEffect transition="in" filter="fade">
                                      <p:cBhvr>
                                        <p:cTn id="10" dur="5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 grpId="0"/>
      <p:bldP spid="75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D9DF3760-0D09-883E-5A27-3A5843D7507A}"/>
              </a:ext>
            </a:extLst>
          </p:cNvPr>
          <p:cNvSpPr/>
          <p:nvPr/>
        </p:nvSpPr>
        <p:spPr>
          <a:xfrm>
            <a:off x="100013" y="0"/>
            <a:ext cx="1117282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lvl="0" fontAlgn="base">
              <a:spcBef>
                <a:spcPct val="0"/>
              </a:spcBef>
              <a:spcAft>
                <a:spcPct val="0"/>
              </a:spcAft>
            </a:pPr>
            <a:r>
              <a:rPr kumimoji="0" lang="en-US" sz="2800" b="1" i="0" u="none" strike="noStrike" normalizeH="0" baseline="0" dirty="0">
                <a:ln w="0"/>
                <a:effectLst>
                  <a:outerShdw blurRad="38100" dist="19050" dir="2700000" algn="tl" rotWithShape="0">
                    <a:schemeClr val="dk1">
                      <a:alpha val="40000"/>
                    </a:schemeClr>
                  </a:outerShdw>
                </a:effectLst>
                <a:cs typeface="Arial" pitchFamily="34" charset="0"/>
              </a:rPr>
              <a:t>This can be made by 2 methods: </a:t>
            </a:r>
          </a:p>
        </p:txBody>
      </p:sp>
      <p:sp>
        <p:nvSpPr>
          <p:cNvPr id="13" name="TextBox 12">
            <a:extLst>
              <a:ext uri="{FF2B5EF4-FFF2-40B4-BE49-F238E27FC236}">
                <a16:creationId xmlns="" xmlns:a16="http://schemas.microsoft.com/office/drawing/2014/main" id="{439C1881-FFAB-C1EF-BA36-8635DF359198}"/>
              </a:ext>
            </a:extLst>
          </p:cNvPr>
          <p:cNvSpPr txBox="1"/>
          <p:nvPr/>
        </p:nvSpPr>
        <p:spPr>
          <a:xfrm>
            <a:off x="6229351" y="869172"/>
            <a:ext cx="5657850" cy="532453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1">
            <a:spAutoFit/>
          </a:bodyPr>
          <a:lstStyle/>
          <a:p>
            <a:r>
              <a:rPr lang="en-US" sz="3200" b="1" dirty="0">
                <a:solidFill>
                  <a:srgbClr val="FF0000"/>
                </a:solidFill>
                <a:latin typeface="Century Gothic"/>
              </a:rPr>
              <a:t>1.</a:t>
            </a:r>
            <a:r>
              <a:rPr lang="en-US" sz="2800" b="1" dirty="0">
                <a:solidFill>
                  <a:srgbClr val="FF0000"/>
                </a:solidFill>
                <a:latin typeface="Century Gothic"/>
              </a:rPr>
              <a:t>SINGLE RADIAL  IMMUNODIFFUSION</a:t>
            </a:r>
          </a:p>
          <a:p>
            <a:pPr algn="just"/>
            <a:r>
              <a:rPr lang="en-US" sz="2800" b="1" dirty="0">
                <a:solidFill>
                  <a:srgbClr val="002060"/>
                </a:solidFill>
                <a:latin typeface="Century Gothic"/>
              </a:rPr>
              <a:t>• We use a plate with a known amount of </a:t>
            </a:r>
            <a:r>
              <a:rPr lang="en-US" sz="2800" b="1" dirty="0" smtClean="0">
                <a:solidFill>
                  <a:srgbClr val="002060"/>
                </a:solidFill>
                <a:latin typeface="Century Gothic"/>
              </a:rPr>
              <a:t>antigen</a:t>
            </a:r>
            <a:endParaRPr lang="en-US" sz="2800" b="1" dirty="0">
              <a:solidFill>
                <a:srgbClr val="002060"/>
              </a:solidFill>
              <a:latin typeface="Century Gothic"/>
            </a:endParaRPr>
          </a:p>
          <a:p>
            <a:pPr algn="just"/>
            <a:r>
              <a:rPr lang="en-US" sz="2800" b="1" dirty="0">
                <a:solidFill>
                  <a:srgbClr val="002060"/>
                </a:solidFill>
                <a:latin typeface="Century Gothic"/>
              </a:rPr>
              <a:t>• The plate is special in that it has a hole for insertion of serum.</a:t>
            </a:r>
          </a:p>
          <a:p>
            <a:pPr algn="just"/>
            <a:r>
              <a:rPr lang="en-US" sz="2800" b="1" dirty="0">
                <a:solidFill>
                  <a:srgbClr val="002060"/>
                </a:solidFill>
                <a:latin typeface="Century Gothic"/>
              </a:rPr>
              <a:t>• Then we add serum into the hole. </a:t>
            </a:r>
          </a:p>
          <a:p>
            <a:pPr algn="just"/>
            <a:r>
              <a:rPr lang="en-US" sz="2800" b="1" dirty="0">
                <a:solidFill>
                  <a:srgbClr val="002060"/>
                </a:solidFill>
                <a:latin typeface="Century Gothic"/>
              </a:rPr>
              <a:t> </a:t>
            </a:r>
            <a:r>
              <a:rPr lang="en-US" sz="2800" b="1" dirty="0">
                <a:solidFill>
                  <a:srgbClr val="FF0000"/>
                </a:solidFill>
                <a:latin typeface="Century Gothic"/>
              </a:rPr>
              <a:t>RESULT: </a:t>
            </a:r>
          </a:p>
          <a:p>
            <a:pPr algn="just"/>
            <a:r>
              <a:rPr lang="en-US" sz="2800" b="1" dirty="0">
                <a:solidFill>
                  <a:srgbClr val="002060"/>
                </a:solidFill>
                <a:latin typeface="Century Gothic"/>
              </a:rPr>
              <a:t>• forming a small precipitation ring</a:t>
            </a:r>
            <a:r>
              <a:rPr lang="en-US" sz="2800" b="1" dirty="0" smtClean="0">
                <a:solidFill>
                  <a:srgbClr val="002060"/>
                </a:solidFill>
                <a:latin typeface="Century Gothic"/>
              </a:rPr>
              <a:t>.</a:t>
            </a:r>
            <a:endParaRPr lang="en-US" sz="2800" b="1" dirty="0">
              <a:solidFill>
                <a:srgbClr val="002060"/>
              </a:solidFill>
              <a:latin typeface="Century Gothic"/>
            </a:endParaRPr>
          </a:p>
        </p:txBody>
      </p:sp>
      <p:sp>
        <p:nvSpPr>
          <p:cNvPr id="14" name="Rectangle 3">
            <a:extLst>
              <a:ext uri="{FF2B5EF4-FFF2-40B4-BE49-F238E27FC236}">
                <a16:creationId xmlns="" xmlns:a16="http://schemas.microsoft.com/office/drawing/2014/main" id="{802E6BF7-72D3-A918-CC6C-336C2F3B3191}"/>
              </a:ext>
            </a:extLst>
          </p:cNvPr>
          <p:cNvSpPr>
            <a:spLocks noChangeArrowheads="1"/>
          </p:cNvSpPr>
          <p:nvPr/>
        </p:nvSpPr>
        <p:spPr bwMode="auto">
          <a:xfrm>
            <a:off x="100013" y="649490"/>
            <a:ext cx="5800725" cy="6093976"/>
          </a:xfrm>
          <a:prstGeom prst="rect">
            <a:avLst/>
          </a:prstGeom>
          <a:solidFill>
            <a:schemeClr val="accent1">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justLow">
              <a:lnSpc>
                <a:spcPct val="150000"/>
              </a:lnSpc>
            </a:pPr>
            <a:r>
              <a:rPr lang="en-US" sz="2400" b="1" dirty="0" smtClean="0">
                <a:ln w="50800"/>
                <a:solidFill>
                  <a:srgbClr val="FF0000"/>
                </a:solidFill>
                <a:latin typeface="Century Gothic"/>
              </a:rPr>
              <a:t>2-Double </a:t>
            </a:r>
            <a:r>
              <a:rPr lang="en-US" sz="2400" b="1" dirty="0">
                <a:ln w="50800"/>
                <a:solidFill>
                  <a:srgbClr val="FF0000"/>
                </a:solidFill>
                <a:latin typeface="Century Gothic"/>
              </a:rPr>
              <a:t>immunodiffusion</a:t>
            </a:r>
          </a:p>
          <a:p>
            <a:pPr marL="342900" indent="-342900" algn="justLow">
              <a:lnSpc>
                <a:spcPct val="150000"/>
              </a:lnSpc>
              <a:buFont typeface="Arial" panose="020B0604020202020204" pitchFamily="34" charset="0"/>
              <a:buChar char="•"/>
            </a:pPr>
            <a:r>
              <a:rPr lang="en-US" sz="2400" b="1" dirty="0">
                <a:ln w="50800"/>
                <a:solidFill>
                  <a:srgbClr val="002060"/>
                </a:solidFill>
                <a:latin typeface="Century Gothic"/>
              </a:rPr>
              <a:t>Here, we have a plate with 2 holes. We add the antigen in one of them, and the serum in the other, and we allow them to diffuse and form precipitation lines at the points of optimal concentrations. </a:t>
            </a:r>
          </a:p>
          <a:p>
            <a:pPr algn="justLow">
              <a:lnSpc>
                <a:spcPct val="150000"/>
              </a:lnSpc>
            </a:pPr>
            <a:r>
              <a:rPr kumimoji="0" lang="en-US" sz="2400" b="1" i="0" u="none" strike="noStrike" kern="1200" cap="none" spc="0" normalizeH="0" baseline="0" noProof="0" dirty="0">
                <a:ln>
                  <a:noFill/>
                </a:ln>
                <a:solidFill>
                  <a:srgbClr val="FF0000"/>
                </a:solidFill>
                <a:effectLst/>
                <a:uLnTx/>
                <a:uFillTx/>
                <a:latin typeface="Century Gothic"/>
                <a:ea typeface="+mn-ea"/>
                <a:cs typeface="+mn-cs"/>
              </a:rPr>
              <a:t>RESULT: </a:t>
            </a:r>
            <a:endParaRPr lang="en-US" sz="2400" b="1" dirty="0">
              <a:ln w="50800"/>
              <a:solidFill>
                <a:srgbClr val="002060"/>
              </a:solidFill>
              <a:latin typeface="Century Gothic"/>
            </a:endParaRPr>
          </a:p>
          <a:p>
            <a:pPr algn="justLow">
              <a:lnSpc>
                <a:spcPct val="150000"/>
              </a:lnSpc>
            </a:pPr>
            <a:r>
              <a:rPr lang="en-US" sz="2400" b="1" dirty="0">
                <a:ln w="50800"/>
                <a:solidFill>
                  <a:srgbClr val="002060"/>
                </a:solidFill>
                <a:latin typeface="Century Gothic"/>
              </a:rPr>
              <a:t>Precipitation line identical, partial  or non –identical</a:t>
            </a:r>
            <a:endParaRPr lang="en-US" sz="2000" b="1" dirty="0">
              <a:ln w="50800"/>
              <a:solidFill>
                <a:srgbClr val="002060"/>
              </a:solidFill>
              <a:latin typeface="Century Gothic"/>
            </a:endParaRPr>
          </a:p>
          <a:p>
            <a:pPr algn="justLow">
              <a:lnSpc>
                <a:spcPct val="150000"/>
              </a:lnSpc>
            </a:pPr>
            <a:r>
              <a:rPr lang="en-US" sz="2000" b="1" dirty="0">
                <a:ln w="50800"/>
                <a:solidFill>
                  <a:srgbClr val="002060"/>
                </a:solidFill>
                <a:latin typeface="Century Gothic"/>
              </a:rPr>
              <a:t> </a:t>
            </a:r>
          </a:p>
        </p:txBody>
      </p:sp>
    </p:spTree>
    <p:extLst>
      <p:ext uri="{BB962C8B-B14F-4D97-AF65-F5344CB8AC3E}">
        <p14:creationId xmlns:p14="http://schemas.microsoft.com/office/powerpoint/2010/main" val="26515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724942-5256-0776-860D-A203B844CE3A}"/>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3433C376-5697-9D6E-A392-EE2AB39895D0}"/>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 xmlns:a16="http://schemas.microsoft.com/office/drawing/2014/main" id="{19D5DF3C-D12A-BAE1-D6C7-C2124A05CFB3}"/>
              </a:ext>
            </a:extLst>
          </p:cNvPr>
          <p:cNvSpPr>
            <a:spLocks noGrp="1"/>
          </p:cNvSpPr>
          <p:nvPr>
            <p:ph sz="half" idx="2"/>
          </p:nvPr>
        </p:nvSpPr>
        <p:spPr/>
        <p:txBody>
          <a:bodyPr/>
          <a:lstStyle/>
          <a:p>
            <a:endParaRPr lang="en-US" dirty="0"/>
          </a:p>
        </p:txBody>
      </p:sp>
      <p:pic>
        <p:nvPicPr>
          <p:cNvPr id="5" name="Picture 4">
            <a:extLst>
              <a:ext uri="{FF2B5EF4-FFF2-40B4-BE49-F238E27FC236}">
                <a16:creationId xmlns="" xmlns:a16="http://schemas.microsoft.com/office/drawing/2014/main" id="{7B7DB61C-2D75-487C-8F9F-A73D61B31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328" y="0"/>
            <a:ext cx="6048672" cy="6858000"/>
          </a:xfrm>
          <a:prstGeom prst="rect">
            <a:avLst/>
          </a:prstGeom>
        </p:spPr>
      </p:pic>
      <p:pic>
        <p:nvPicPr>
          <p:cNvPr id="6" name="Picture 5">
            <a:extLst>
              <a:ext uri="{FF2B5EF4-FFF2-40B4-BE49-F238E27FC236}">
                <a16:creationId xmlns="" xmlns:a16="http://schemas.microsoft.com/office/drawing/2014/main" id="{EA30AC61-5F97-968E-3521-B1588B8F44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6143328" cy="6858000"/>
          </a:xfrm>
          <a:prstGeom prst="rect">
            <a:avLst/>
          </a:prstGeom>
        </p:spPr>
      </p:pic>
    </p:spTree>
    <p:extLst>
      <p:ext uri="{BB962C8B-B14F-4D97-AF65-F5344CB8AC3E}">
        <p14:creationId xmlns:p14="http://schemas.microsoft.com/office/powerpoint/2010/main" val="1257320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61DA170-4DD8-A750-916A-26587D6AB9B4}"/>
              </a:ext>
            </a:extLst>
          </p:cNvPr>
          <p:cNvPicPr>
            <a:picLocks noChangeAspect="1"/>
          </p:cNvPicPr>
          <p:nvPr/>
        </p:nvPicPr>
        <p:blipFill>
          <a:blip r:embed="rId2"/>
          <a:stretch>
            <a:fillRect/>
          </a:stretch>
        </p:blipFill>
        <p:spPr>
          <a:xfrm>
            <a:off x="0" y="6717"/>
            <a:ext cx="12192000" cy="6844565"/>
          </a:xfrm>
          <a:prstGeom prst="rect">
            <a:avLst/>
          </a:prstGeom>
        </p:spPr>
      </p:pic>
      <p:sp>
        <p:nvSpPr>
          <p:cNvPr id="3" name="TextBox 2">
            <a:extLst>
              <a:ext uri="{FF2B5EF4-FFF2-40B4-BE49-F238E27FC236}">
                <a16:creationId xmlns="" xmlns:a16="http://schemas.microsoft.com/office/drawing/2014/main" id="{2D4C2006-9A5C-FA54-6364-007784C26816}"/>
              </a:ext>
            </a:extLst>
          </p:cNvPr>
          <p:cNvSpPr txBox="1"/>
          <p:nvPr/>
        </p:nvSpPr>
        <p:spPr>
          <a:xfrm>
            <a:off x="0" y="6195974"/>
            <a:ext cx="4500562" cy="655308"/>
          </a:xfrm>
          <a:prstGeom prst="rect">
            <a:avLst/>
          </a:prstGeom>
          <a:solidFill>
            <a:srgbClr val="92D050"/>
          </a:solidFill>
        </p:spPr>
        <p:txBody>
          <a:bodyPr wrap="square" rtlCol="0">
            <a:spAutoFit/>
          </a:bodyPr>
          <a:lstStyle/>
          <a:p>
            <a:pPr marL="0" marR="0" lvl="0" indent="0" algn="justLow"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w="50800"/>
                <a:solidFill>
                  <a:prstClr val="black">
                    <a:shade val="50000"/>
                  </a:prstClr>
                </a:solidFill>
                <a:effectLst/>
                <a:uLnTx/>
                <a:uFillTx/>
                <a:latin typeface="Century Gothic"/>
                <a:ea typeface="+mn-ea"/>
                <a:cs typeface="+mn-cs"/>
              </a:rPr>
              <a:t>Double immunodiffusion</a:t>
            </a:r>
          </a:p>
        </p:txBody>
      </p:sp>
    </p:spTree>
    <p:extLst>
      <p:ext uri="{BB962C8B-B14F-4D97-AF65-F5344CB8AC3E}">
        <p14:creationId xmlns:p14="http://schemas.microsoft.com/office/powerpoint/2010/main" val="819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7D7AA7D-27A3-C178-9094-F2BB0AFFE444}"/>
              </a:ext>
            </a:extLst>
          </p:cNvPr>
          <p:cNvSpPr>
            <a:spLocks noGrp="1"/>
          </p:cNvSpPr>
          <p:nvPr>
            <p:ph idx="1"/>
          </p:nvPr>
        </p:nvSpPr>
        <p:spPr/>
        <p:txBody>
          <a:bodyPr/>
          <a:lstStyle/>
          <a:p>
            <a:endParaRPr lang="en-US" dirty="0"/>
          </a:p>
        </p:txBody>
      </p:sp>
      <p:sp>
        <p:nvSpPr>
          <p:cNvPr id="4" name="Rectangle 2">
            <a:extLst>
              <a:ext uri="{FF2B5EF4-FFF2-40B4-BE49-F238E27FC236}">
                <a16:creationId xmlns="" xmlns:a16="http://schemas.microsoft.com/office/drawing/2014/main" id="{5589BCBD-22A6-1383-F28C-40F14F5706A7}"/>
              </a:ext>
            </a:extLst>
          </p:cNvPr>
          <p:cNvSpPr>
            <a:spLocks noChangeArrowheads="1"/>
          </p:cNvSpPr>
          <p:nvPr/>
        </p:nvSpPr>
        <p:spPr bwMode="auto">
          <a:xfrm>
            <a:off x="300038" y="265634"/>
            <a:ext cx="11891962" cy="14465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justLow"/>
            <a:r>
              <a:rPr lang="en-US" sz="3200" b="1" dirty="0">
                <a:solidFill>
                  <a:srgbClr val="FF0000"/>
                </a:solidFill>
                <a:latin typeface="Times New Roman" pitchFamily="18" charset="0"/>
                <a:cs typeface="Times New Roman" pitchFamily="18" charset="0"/>
              </a:rPr>
              <a:t>4-Radioimmunoassay (RAST): </a:t>
            </a:r>
          </a:p>
          <a:p>
            <a:pPr algn="justLow"/>
            <a:r>
              <a:rPr lang="en-US" sz="2800" b="1"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measure specific IGE Labeled anti-</a:t>
            </a:r>
            <a:r>
              <a:rPr lang="en-US" sz="2800" b="1"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IgE</a:t>
            </a:r>
            <a:r>
              <a:rPr lang="en-US" sz="2800" b="1"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helps us to measure the amount of </a:t>
            </a:r>
            <a:r>
              <a:rPr lang="en-US" sz="2800" b="1"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reaction.</a:t>
            </a:r>
            <a:endParaRPr lang="en-US" sz="2800" b="1"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8" name="Picture 7">
            <a:extLst>
              <a:ext uri="{FF2B5EF4-FFF2-40B4-BE49-F238E27FC236}">
                <a16:creationId xmlns="" xmlns:a16="http://schemas.microsoft.com/office/drawing/2014/main" id="{80D10097-9365-B7D6-742C-9B69A4BEB583}"/>
              </a:ext>
            </a:extLst>
          </p:cNvPr>
          <p:cNvPicPr>
            <a:picLocks noChangeAspect="1"/>
          </p:cNvPicPr>
          <p:nvPr/>
        </p:nvPicPr>
        <p:blipFill>
          <a:blip r:embed="rId2"/>
          <a:stretch>
            <a:fillRect/>
          </a:stretch>
        </p:blipFill>
        <p:spPr>
          <a:xfrm>
            <a:off x="300038" y="1847850"/>
            <a:ext cx="11510962" cy="5000624"/>
          </a:xfrm>
          <a:prstGeom prst="rect">
            <a:avLst/>
          </a:prstGeom>
        </p:spPr>
      </p:pic>
    </p:spTree>
    <p:extLst>
      <p:ext uri="{BB962C8B-B14F-4D97-AF65-F5344CB8AC3E}">
        <p14:creationId xmlns:p14="http://schemas.microsoft.com/office/powerpoint/2010/main" val="1192951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4425642-6AC1-5B31-7C58-FA94C1186F2A}"/>
              </a:ext>
            </a:extLst>
          </p:cNvPr>
          <p:cNvSpPr>
            <a:spLocks noGrp="1"/>
          </p:cNvSpPr>
          <p:nvPr>
            <p:ph idx="1"/>
          </p:nvPr>
        </p:nvSpPr>
        <p:spPr/>
        <p:txBody>
          <a:bodyPr/>
          <a:lstStyle/>
          <a:p>
            <a:endParaRPr lang="en-US" dirty="0"/>
          </a:p>
        </p:txBody>
      </p:sp>
      <p:sp>
        <p:nvSpPr>
          <p:cNvPr id="4" name="Rectangle 2">
            <a:extLst>
              <a:ext uri="{FF2B5EF4-FFF2-40B4-BE49-F238E27FC236}">
                <a16:creationId xmlns="" xmlns:a16="http://schemas.microsoft.com/office/drawing/2014/main" id="{72A2DB3A-7AE3-FDB9-0581-CB001921F8B9}"/>
              </a:ext>
            </a:extLst>
          </p:cNvPr>
          <p:cNvSpPr>
            <a:spLocks noChangeArrowheads="1"/>
          </p:cNvSpPr>
          <p:nvPr/>
        </p:nvSpPr>
        <p:spPr bwMode="auto">
          <a:xfrm>
            <a:off x="0" y="0"/>
            <a:ext cx="12192000" cy="1877437"/>
          </a:xfrm>
          <a:prstGeom prst="rect">
            <a:avLst/>
          </a:prstGeom>
          <a:solidFill>
            <a:srgbClr val="EAEAEA"/>
          </a:solid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justLow"/>
            <a:r>
              <a:rPr lang="en-US" sz="3200" b="1" dirty="0">
                <a:ln w="6600">
                  <a:solidFill>
                    <a:schemeClr val="accent2"/>
                  </a:solidFill>
                  <a:prstDash val="solid"/>
                </a:ln>
                <a:effectLst>
                  <a:outerShdw dist="38100" dir="2700000" algn="tl" rotWithShape="0">
                    <a:schemeClr val="accent2"/>
                  </a:outerShdw>
                </a:effectLst>
                <a:latin typeface="Century Gothic"/>
              </a:rPr>
              <a:t>5-Enzyme Linked Immunosorbent Assay (ELISA)</a:t>
            </a:r>
          </a:p>
          <a:p>
            <a:pPr algn="justLow"/>
            <a:endParaRPr lang="en-US" sz="2800" b="1" dirty="0">
              <a:ln/>
              <a:solidFill>
                <a:schemeClr val="accent3"/>
              </a:solidFill>
              <a:latin typeface="Century Gothic"/>
            </a:endParaRPr>
          </a:p>
          <a:p>
            <a:pPr algn="justLow"/>
            <a:r>
              <a:rPr lang="en-US" sz="2800" b="1" dirty="0">
                <a:ln/>
                <a:latin typeface="Century Gothic"/>
              </a:rPr>
              <a:t>This method is used for measuring either antigen or antibody in patient serum. </a:t>
            </a:r>
          </a:p>
        </p:txBody>
      </p:sp>
      <p:pic>
        <p:nvPicPr>
          <p:cNvPr id="7" name="Picture 6">
            <a:extLst>
              <a:ext uri="{FF2B5EF4-FFF2-40B4-BE49-F238E27FC236}">
                <a16:creationId xmlns="" xmlns:a16="http://schemas.microsoft.com/office/drawing/2014/main" id="{76D13D16-9D1E-0D42-BF2C-7E51D9C55E3B}"/>
              </a:ext>
            </a:extLst>
          </p:cNvPr>
          <p:cNvPicPr>
            <a:picLocks noChangeAspect="1"/>
          </p:cNvPicPr>
          <p:nvPr/>
        </p:nvPicPr>
        <p:blipFill>
          <a:blip r:embed="rId2"/>
          <a:stretch>
            <a:fillRect/>
          </a:stretch>
        </p:blipFill>
        <p:spPr>
          <a:xfrm>
            <a:off x="0" y="1877437"/>
            <a:ext cx="12222480" cy="4973844"/>
          </a:xfrm>
          <a:prstGeom prst="rect">
            <a:avLst/>
          </a:prstGeom>
        </p:spPr>
      </p:pic>
      <p:sp>
        <p:nvSpPr>
          <p:cNvPr id="8" name="TextBox 7">
            <a:extLst>
              <a:ext uri="{FF2B5EF4-FFF2-40B4-BE49-F238E27FC236}">
                <a16:creationId xmlns="" xmlns:a16="http://schemas.microsoft.com/office/drawing/2014/main" id="{93323B75-8BC3-C561-A082-657ED1D25BA0}"/>
              </a:ext>
            </a:extLst>
          </p:cNvPr>
          <p:cNvSpPr txBox="1"/>
          <p:nvPr/>
        </p:nvSpPr>
        <p:spPr>
          <a:xfrm>
            <a:off x="30480" y="1906369"/>
            <a:ext cx="275367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ln w="6600">
                  <a:solidFill>
                    <a:schemeClr val="accent2"/>
                  </a:solidFill>
                  <a:prstDash val="solid"/>
                </a:ln>
                <a:solidFill>
                  <a:schemeClr val="tx1"/>
                </a:solidFill>
                <a:effectLst>
                  <a:outerShdw dist="38100" dir="2700000" algn="tl" rotWithShape="0">
                    <a:schemeClr val="accent2"/>
                  </a:outerShdw>
                </a:effectLst>
              </a:rPr>
              <a:t>Types of ELISA </a:t>
            </a:r>
          </a:p>
        </p:txBody>
      </p:sp>
    </p:spTree>
    <p:extLst>
      <p:ext uri="{BB962C8B-B14F-4D97-AF65-F5344CB8AC3E}">
        <p14:creationId xmlns:p14="http://schemas.microsoft.com/office/powerpoint/2010/main" val="102415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F4D68484-58A6-F96F-046F-CE9A0FEC7807}"/>
              </a:ext>
            </a:extLst>
          </p:cNvPr>
          <p:cNvSpPr txBox="1"/>
          <p:nvPr/>
        </p:nvSpPr>
        <p:spPr>
          <a:xfrm>
            <a:off x="142876" y="251677"/>
            <a:ext cx="11701462" cy="2862322"/>
          </a:xfrm>
          <a:prstGeom prst="rect">
            <a:avLst/>
          </a:prstGeom>
          <a:solidFill>
            <a:schemeClr val="accent4">
              <a:lumMod val="20000"/>
              <a:lumOff val="80000"/>
            </a:schemeClr>
          </a:solidFill>
        </p:spPr>
        <p:txBody>
          <a:bodyPr wrap="square">
            <a:spAutoFit/>
          </a:bodyPr>
          <a:lstStyle/>
          <a:p>
            <a:pPr marL="0" marR="0" lvl="0" indent="0" algn="justLow"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itchFamily="18" charset="0"/>
                <a:cs typeface="Times New Roman" pitchFamily="18" charset="0"/>
              </a:rPr>
              <a:t>6-Immunofluorescence:</a:t>
            </a:r>
          </a:p>
          <a:p>
            <a:pPr marL="0" marR="0" lvl="0" indent="0" algn="justLow"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smtClean="0">
                <a:ln w="0"/>
                <a:effectLst>
                  <a:outerShdw blurRad="38100" dist="19050" dir="2700000" algn="tl" rotWithShape="0">
                    <a:schemeClr val="dk1">
                      <a:alpha val="40000"/>
                    </a:schemeClr>
                  </a:outerShdw>
                </a:effectLst>
                <a:uLnTx/>
                <a:uFillTx/>
                <a:latin typeface="Century Gothic"/>
                <a:ea typeface="+mn-ea"/>
                <a:cs typeface="+mn-cs"/>
              </a:rPr>
              <a:t>         Fluorescent </a:t>
            </a:r>
            <a:r>
              <a:rPr kumimoji="0" lang="en-US" sz="2400" b="1" i="0" u="none" strike="noStrike" kern="1200" normalizeH="0" baseline="0" noProof="0" dirty="0">
                <a:ln w="0"/>
                <a:effectLst>
                  <a:outerShdw blurRad="38100" dist="19050" dir="2700000" algn="tl" rotWithShape="0">
                    <a:schemeClr val="dk1">
                      <a:alpha val="40000"/>
                    </a:schemeClr>
                  </a:outerShdw>
                </a:effectLst>
                <a:uLnTx/>
                <a:uFillTx/>
                <a:latin typeface="Century Gothic"/>
                <a:ea typeface="+mn-ea"/>
                <a:cs typeface="+mn-cs"/>
              </a:rPr>
              <a:t>dyes e.g. fluorescein and rhodamine can be covalently attached to antibody molecules and made visible by ultraviolet (UV) light in a fluorescent microscope. Such labeled antibody can be used to identify antigens on surface of microorganisms ( e.g. treponemes), in histological section or in other specimens</a:t>
            </a:r>
            <a:r>
              <a:rPr lang="en-US" sz="2400" b="1" dirty="0">
                <a:ln w="0"/>
                <a:effectLst>
                  <a:outerShdw blurRad="38100" dist="19050" dir="2700000" algn="tl" rotWithShape="0">
                    <a:schemeClr val="dk1">
                      <a:alpha val="40000"/>
                    </a:schemeClr>
                  </a:outerShdw>
                </a:effectLst>
                <a:latin typeface="Century Gothic"/>
              </a:rPr>
              <a:t>.</a:t>
            </a:r>
            <a:r>
              <a:rPr kumimoji="0" lang="en-US" sz="2400" b="1" i="0" u="none" strike="noStrike" kern="1200" normalizeH="0" baseline="0" noProof="0" dirty="0">
                <a:ln w="0"/>
                <a:effectLst>
                  <a:outerShdw blurRad="38100" dist="19050" dir="2700000" algn="tl" rotWithShape="0">
                    <a:schemeClr val="dk1">
                      <a:alpha val="40000"/>
                    </a:schemeClr>
                  </a:outerShdw>
                </a:effectLst>
                <a:uLnTx/>
                <a:uFillTx/>
                <a:latin typeface="Century Gothic"/>
                <a:ea typeface="+mn-ea"/>
                <a:cs typeface="+mn-cs"/>
              </a:rPr>
              <a:t>It can be:</a:t>
            </a:r>
          </a:p>
          <a:p>
            <a:pPr marL="0" marR="0" lvl="0" indent="0" algn="justLow" defTabSz="914400" rtl="0" eaLnBrk="1" fontAlgn="auto" latinLnBrk="0" hangingPunct="1">
              <a:lnSpc>
                <a:spcPct val="100000"/>
              </a:lnSpc>
              <a:spcBef>
                <a:spcPts val="0"/>
              </a:spcBef>
              <a:spcAft>
                <a:spcPts val="0"/>
              </a:spcAft>
              <a:buClrTx/>
              <a:buSzTx/>
              <a:buFontTx/>
              <a:buNone/>
              <a:tabLst/>
              <a:defRPr/>
            </a:pPr>
            <a:endParaRPr lang="en-US" sz="2400" b="1" dirty="0">
              <a:ln w="0"/>
              <a:effectLst>
                <a:outerShdw blurRad="38100" dist="19050" dir="2700000" algn="tl" rotWithShape="0">
                  <a:schemeClr val="dk1">
                    <a:alpha val="40000"/>
                  </a:schemeClr>
                </a:outerShdw>
              </a:effectLst>
            </a:endParaRPr>
          </a:p>
        </p:txBody>
      </p:sp>
      <p:graphicFrame>
        <p:nvGraphicFramePr>
          <p:cNvPr id="17" name="Content Placeholder 16">
            <a:extLst>
              <a:ext uri="{FF2B5EF4-FFF2-40B4-BE49-F238E27FC236}">
                <a16:creationId xmlns="" xmlns:a16="http://schemas.microsoft.com/office/drawing/2014/main" id="{8584C782-F291-F10D-DF9A-FECE3F00A809}"/>
              </a:ext>
            </a:extLst>
          </p:cNvPr>
          <p:cNvGraphicFramePr>
            <a:graphicFrameLocks noGrp="1"/>
          </p:cNvGraphicFramePr>
          <p:nvPr>
            <p:ph sz="half" idx="1"/>
            <p:extLst>
              <p:ext uri="{D42A27DB-BD31-4B8C-83A1-F6EECF244321}">
                <p14:modId xmlns:p14="http://schemas.microsoft.com/office/powerpoint/2010/main" val="841358105"/>
              </p:ext>
            </p:extLst>
          </p:nvPr>
        </p:nvGraphicFramePr>
        <p:xfrm>
          <a:off x="0" y="2990888"/>
          <a:ext cx="12192000" cy="3867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Rectangle 22">
            <a:extLst>
              <a:ext uri="{FF2B5EF4-FFF2-40B4-BE49-F238E27FC236}">
                <a16:creationId xmlns="" xmlns:a16="http://schemas.microsoft.com/office/drawing/2014/main" id="{4BA1C0F4-8613-8C67-B302-5273C1018F5C}"/>
              </a:ext>
            </a:extLst>
          </p:cNvPr>
          <p:cNvSpPr/>
          <p:nvPr/>
        </p:nvSpPr>
        <p:spPr>
          <a:xfrm>
            <a:off x="1079593" y="3167360"/>
            <a:ext cx="191751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Direct</a:t>
            </a:r>
          </a:p>
        </p:txBody>
      </p:sp>
      <p:sp>
        <p:nvSpPr>
          <p:cNvPr id="24" name="Rectangle 23">
            <a:extLst>
              <a:ext uri="{FF2B5EF4-FFF2-40B4-BE49-F238E27FC236}">
                <a16:creationId xmlns="" xmlns:a16="http://schemas.microsoft.com/office/drawing/2014/main" id="{DEEFE404-1AF5-F8FF-4FC8-383DC2D08FEA}"/>
              </a:ext>
            </a:extLst>
          </p:cNvPr>
          <p:cNvSpPr/>
          <p:nvPr/>
        </p:nvSpPr>
        <p:spPr>
          <a:xfrm>
            <a:off x="949749" y="5682993"/>
            <a:ext cx="217719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Indirec</a:t>
            </a:r>
          </a:p>
        </p:txBody>
      </p:sp>
    </p:spTree>
    <p:extLst>
      <p:ext uri="{BB962C8B-B14F-4D97-AF65-F5344CB8AC3E}">
        <p14:creationId xmlns:p14="http://schemas.microsoft.com/office/powerpoint/2010/main" val="1666652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D3C47CC-6C23-D2FB-4FCB-D7EDE9935651}"/>
              </a:ext>
            </a:extLst>
          </p:cNvPr>
          <p:cNvPicPr>
            <a:picLocks noChangeAspect="1"/>
          </p:cNvPicPr>
          <p:nvPr/>
        </p:nvPicPr>
        <p:blipFill>
          <a:blip r:embed="rId2"/>
          <a:stretch>
            <a:fillRect/>
          </a:stretch>
        </p:blipFill>
        <p:spPr>
          <a:xfrm>
            <a:off x="0" y="6716"/>
            <a:ext cx="12192000" cy="6844565"/>
          </a:xfrm>
          <a:prstGeom prst="rect">
            <a:avLst/>
          </a:prstGeom>
        </p:spPr>
      </p:pic>
    </p:spTree>
    <p:extLst>
      <p:ext uri="{BB962C8B-B14F-4D97-AF65-F5344CB8AC3E}">
        <p14:creationId xmlns:p14="http://schemas.microsoft.com/office/powerpoint/2010/main" val="869547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7C760A9-FD2F-5CCE-B530-E1CB75715B83}"/>
              </a:ext>
            </a:extLst>
          </p:cNvPr>
          <p:cNvSpPr txBox="1"/>
          <p:nvPr/>
        </p:nvSpPr>
        <p:spPr>
          <a:xfrm>
            <a:off x="438150" y="570964"/>
            <a:ext cx="11315700" cy="538609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endParaRPr lang="en-US" sz="3200" b="1" dirty="0">
              <a:ln w="6600">
                <a:solidFill>
                  <a:schemeClr val="accent2"/>
                </a:solidFill>
                <a:prstDash val="solid"/>
              </a:ln>
              <a:solidFill>
                <a:srgbClr val="002060"/>
              </a:solidFill>
              <a:effectLst>
                <a:outerShdw dist="38100" dir="2700000" algn="tl" rotWithShape="0">
                  <a:schemeClr val="accent2"/>
                </a:outerShdw>
              </a:effectLst>
            </a:endParaRPr>
          </a:p>
          <a:p>
            <a:pPr marL="457200" indent="-457200" algn="justLow">
              <a:buFont typeface="Arial" panose="020B0604020202020204" pitchFamily="34" charset="0"/>
              <a:buChar char="•"/>
            </a:pPr>
            <a:r>
              <a:rPr lang="en-US" sz="2400" dirty="0">
                <a:ln w="0"/>
                <a:solidFill>
                  <a:schemeClr val="tx1"/>
                </a:solidFill>
                <a:effectLst>
                  <a:outerShdw blurRad="38100" dist="19050" dir="2700000" algn="tl" rotWithShape="0">
                    <a:schemeClr val="dk1">
                      <a:alpha val="40000"/>
                    </a:schemeClr>
                  </a:outerShdw>
                </a:effectLst>
              </a:rPr>
              <a:t>Based on the principle that antigen and antibody reaction activates complement </a:t>
            </a:r>
          </a:p>
          <a:p>
            <a:pPr marL="457200" indent="-457200" algn="justLow">
              <a:buFont typeface="Arial" panose="020B0604020202020204" pitchFamily="34" charset="0"/>
              <a:buChar char="•"/>
            </a:pPr>
            <a:r>
              <a:rPr lang="en-US" sz="2400" dirty="0">
                <a:ln w="0"/>
                <a:solidFill>
                  <a:schemeClr val="tx1"/>
                </a:solidFill>
                <a:effectLst>
                  <a:outerShdw blurRad="38100" dist="19050" dir="2700000" algn="tl" rotWithShape="0">
                    <a:schemeClr val="dk1">
                      <a:alpha val="40000"/>
                    </a:schemeClr>
                  </a:outerShdw>
                </a:effectLst>
              </a:rPr>
              <a:t> Antigen and antibody, one known and the other unknown are mixed. </a:t>
            </a:r>
          </a:p>
          <a:p>
            <a:pPr algn="justLow"/>
            <a:r>
              <a:rPr lang="en-US" sz="2400" dirty="0" smtClean="0">
                <a:ln w="0"/>
                <a:solidFill>
                  <a:schemeClr val="tx1"/>
                </a:solidFill>
                <a:effectLst>
                  <a:outerShdw blurRad="38100" dist="19050" dir="2700000" algn="tl" rotWithShape="0">
                    <a:schemeClr val="dk1">
                      <a:alpha val="40000"/>
                    </a:schemeClr>
                  </a:outerShdw>
                </a:effectLst>
              </a:rPr>
              <a:t>           A </a:t>
            </a:r>
            <a:r>
              <a:rPr lang="en-US" sz="2400" dirty="0">
                <a:ln w="0"/>
                <a:solidFill>
                  <a:schemeClr val="tx1"/>
                </a:solidFill>
                <a:effectLst>
                  <a:outerShdw blurRad="38100" dist="19050" dir="2700000" algn="tl" rotWithShape="0">
                    <a:schemeClr val="dk1">
                      <a:alpha val="40000"/>
                    </a:schemeClr>
                  </a:outerShdw>
                </a:effectLst>
              </a:rPr>
              <a:t>measured amount of complement is added </a:t>
            </a:r>
          </a:p>
          <a:p>
            <a:pPr marL="457200" indent="-457200" algn="justLow">
              <a:buFont typeface="Arial" panose="020B0604020202020204" pitchFamily="34" charset="0"/>
              <a:buChar char="•"/>
            </a:pPr>
            <a:r>
              <a:rPr lang="en-US" sz="2400" dirty="0">
                <a:ln w="0"/>
                <a:solidFill>
                  <a:schemeClr val="tx1"/>
                </a:solidFill>
                <a:effectLst>
                  <a:outerShdw blurRad="38100" dist="19050" dir="2700000" algn="tl" rotWithShape="0">
                    <a:schemeClr val="dk1">
                      <a:alpha val="40000"/>
                    </a:schemeClr>
                  </a:outerShdw>
                </a:effectLst>
              </a:rPr>
              <a:t>If antigen-antibody reaction has occurred it will combine “fix” complement. </a:t>
            </a:r>
          </a:p>
          <a:p>
            <a:pPr algn="justLow"/>
            <a:r>
              <a:rPr lang="en-US" sz="2400" dirty="0" smtClean="0">
                <a:ln w="0"/>
                <a:solidFill>
                  <a:schemeClr val="tx1"/>
                </a:solidFill>
                <a:effectLst>
                  <a:outerShdw blurRad="38100" dist="19050" dir="2700000" algn="tl" rotWithShape="0">
                    <a:schemeClr val="dk1">
                      <a:alpha val="40000"/>
                    </a:schemeClr>
                  </a:outerShdw>
                </a:effectLst>
              </a:rPr>
              <a:t>           An </a:t>
            </a:r>
            <a:r>
              <a:rPr lang="en-US" sz="2400" dirty="0">
                <a:ln w="0"/>
                <a:solidFill>
                  <a:schemeClr val="tx1"/>
                </a:solidFill>
                <a:effectLst>
                  <a:outerShdw blurRad="38100" dist="19050" dir="2700000" algn="tl" rotWithShape="0">
                    <a:schemeClr val="dk1">
                      <a:alpha val="40000"/>
                    </a:schemeClr>
                  </a:outerShdw>
                </a:effectLst>
              </a:rPr>
              <a:t>indicator system consisting of “sensitized” red blood cells (red blood cells plus anti-red blood cell antibody) is added. </a:t>
            </a:r>
          </a:p>
          <a:p>
            <a:pPr marL="457200" indent="-457200" algn="justLow">
              <a:lnSpc>
                <a:spcPct val="150000"/>
              </a:lnSpc>
              <a:buFont typeface="Arial" panose="020B0604020202020204" pitchFamily="34" charset="0"/>
              <a:buChar char="•"/>
            </a:pPr>
            <a:r>
              <a:rPr lang="en-US" sz="2400" dirty="0">
                <a:ln w="0"/>
                <a:solidFill>
                  <a:schemeClr val="tx1"/>
                </a:solidFill>
                <a:effectLst>
                  <a:outerShdw blurRad="38100" dist="19050" dir="2700000" algn="tl" rotWithShape="0">
                    <a:schemeClr val="dk1">
                      <a:alpha val="40000"/>
                    </a:schemeClr>
                  </a:outerShdw>
                </a:effectLst>
                <a:ea typeface="Calibri" panose="020F0502020204030204" pitchFamily="34" charset="0"/>
              </a:rPr>
              <a:t>If the complement was fixed because of antigen antibody reaction red cells will not be hemolyzed i.e. the test is positive.</a:t>
            </a:r>
          </a:p>
          <a:p>
            <a:pPr algn="justLow">
              <a:lnSpc>
                <a:spcPct val="150000"/>
              </a:lnSpc>
            </a:pPr>
            <a:r>
              <a:rPr lang="en-US" sz="2400" dirty="0">
                <a:ln w="0"/>
                <a:solidFill>
                  <a:schemeClr val="tx1"/>
                </a:solidFill>
                <a:effectLst>
                  <a:outerShdw blurRad="38100" dist="19050" dir="2700000" algn="tl" rotWithShape="0">
                    <a:schemeClr val="dk1">
                      <a:alpha val="40000"/>
                    </a:schemeClr>
                  </a:outerShdw>
                </a:effectLst>
                <a:ea typeface="Calibri" panose="020F0502020204030204" pitchFamily="34" charset="0"/>
              </a:rPr>
              <a:t> • If the antigen antibody reaction did not occur in the first step complement will </a:t>
            </a:r>
            <a:r>
              <a:rPr lang="en-US" sz="2400" dirty="0" smtClean="0">
                <a:ln w="0"/>
                <a:solidFill>
                  <a:schemeClr val="tx1"/>
                </a:solidFill>
                <a:effectLst>
                  <a:outerShdw blurRad="38100" dist="19050" dir="2700000" algn="tl" rotWithShape="0">
                    <a:schemeClr val="dk1">
                      <a:alpha val="40000"/>
                    </a:schemeClr>
                  </a:outerShdw>
                </a:effectLst>
                <a:ea typeface="Calibri" panose="020F0502020204030204" pitchFamily="34" charset="0"/>
              </a:rPr>
              <a:t>not</a:t>
            </a:r>
          </a:p>
          <a:p>
            <a:pPr algn="justLow">
              <a:lnSpc>
                <a:spcPct val="150000"/>
              </a:lnSpc>
            </a:pPr>
            <a:r>
              <a:rPr lang="en-US" sz="2400" dirty="0" smtClean="0">
                <a:ln w="0"/>
                <a:solidFill>
                  <a:schemeClr val="tx1"/>
                </a:solidFill>
                <a:effectLst>
                  <a:outerShdw blurRad="38100" dist="19050" dir="2700000" algn="tl" rotWithShape="0">
                    <a:schemeClr val="dk1">
                      <a:alpha val="40000"/>
                    </a:schemeClr>
                  </a:outerShdw>
                </a:effectLst>
                <a:ea typeface="Calibri" panose="020F0502020204030204" pitchFamily="34" charset="0"/>
              </a:rPr>
              <a:t>       be </a:t>
            </a:r>
            <a:r>
              <a:rPr lang="en-US" sz="2400" dirty="0">
                <a:ln w="0"/>
                <a:solidFill>
                  <a:schemeClr val="tx1"/>
                </a:solidFill>
                <a:effectLst>
                  <a:outerShdw blurRad="38100" dist="19050" dir="2700000" algn="tl" rotWithShape="0">
                    <a:schemeClr val="dk1">
                      <a:alpha val="40000"/>
                    </a:schemeClr>
                  </a:outerShdw>
                </a:effectLst>
                <a:ea typeface="Calibri" panose="020F0502020204030204" pitchFamily="34" charset="0"/>
              </a:rPr>
              <a:t>fixed and will be available to lyse RBCs – a negative test</a:t>
            </a:r>
            <a:r>
              <a:rPr lang="en-US" sz="2400" b="1" dirty="0" smtClean="0">
                <a:ln w="6600">
                  <a:solidFill>
                    <a:schemeClr val="accent2"/>
                  </a:solidFill>
                  <a:prstDash val="solid"/>
                </a:ln>
                <a:solidFill>
                  <a:srgbClr val="002060"/>
                </a:solidFill>
                <a:effectLst>
                  <a:outerShdw dist="38100" dir="2700000" algn="tl" rotWithShape="0">
                    <a:schemeClr val="accent2"/>
                  </a:outerShdw>
                </a:effectLst>
                <a:ea typeface="Calibri" panose="020F0502020204030204" pitchFamily="34" charset="0"/>
              </a:rPr>
              <a:t>.</a:t>
            </a:r>
            <a:endParaRPr lang="en-US" sz="2400" b="1" dirty="0">
              <a:ln w="6600">
                <a:solidFill>
                  <a:schemeClr val="accent2"/>
                </a:solidFill>
                <a:prstDash val="solid"/>
              </a:ln>
              <a:solidFill>
                <a:srgbClr val="002060"/>
              </a:solidFill>
              <a:effectLst>
                <a:outerShdw dist="38100" dir="2700000" algn="tl" rotWithShape="0">
                  <a:schemeClr val="accent2"/>
                </a:outerShdw>
              </a:effectLst>
              <a:ea typeface="Calibri" panose="020F0502020204030204" pitchFamily="34" charset="0"/>
            </a:endParaRPr>
          </a:p>
        </p:txBody>
      </p:sp>
      <p:sp>
        <p:nvSpPr>
          <p:cNvPr id="7" name="TextBox 6">
            <a:extLst>
              <a:ext uri="{FF2B5EF4-FFF2-40B4-BE49-F238E27FC236}">
                <a16:creationId xmlns="" xmlns:a16="http://schemas.microsoft.com/office/drawing/2014/main" id="{6CAB4B98-2756-29D5-BDC7-AEAFD9649BD5}"/>
              </a:ext>
            </a:extLst>
          </p:cNvPr>
          <p:cNvSpPr txBox="1"/>
          <p:nvPr/>
        </p:nvSpPr>
        <p:spPr>
          <a:xfrm>
            <a:off x="621504" y="278576"/>
            <a:ext cx="5350671"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itchFamily="18" charset="0"/>
                <a:cs typeface="Times New Roman" pitchFamily="18" charset="0"/>
              </a:rPr>
              <a:t>Complement fixation:</a:t>
            </a:r>
          </a:p>
        </p:txBody>
      </p:sp>
    </p:spTree>
    <p:extLst>
      <p:ext uri="{BB962C8B-B14F-4D97-AF65-F5344CB8AC3E}">
        <p14:creationId xmlns:p14="http://schemas.microsoft.com/office/powerpoint/2010/main" val="2801748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8BDAA8-D81E-E4C4-F95F-F2645662EEAA}"/>
              </a:ext>
            </a:extLst>
          </p:cNvPr>
          <p:cNvSpPr>
            <a:spLocks noGrp="1"/>
          </p:cNvSpPr>
          <p:nvPr>
            <p:ph type="title"/>
          </p:nvPr>
        </p:nvSpPr>
        <p:spPr/>
        <p:txBody>
          <a:bodyPr/>
          <a:lstStyle/>
          <a:p>
            <a:endParaRPr lang="en-US"/>
          </a:p>
        </p:txBody>
      </p:sp>
      <p:pic>
        <p:nvPicPr>
          <p:cNvPr id="4" name="Complement Fixation test - Microbiology animations">
            <a:hlinkClick r:id="" action="ppaction://media"/>
            <a:extLst>
              <a:ext uri="{FF2B5EF4-FFF2-40B4-BE49-F238E27FC236}">
                <a16:creationId xmlns="" xmlns:a16="http://schemas.microsoft.com/office/drawing/2014/main" id="{B98543E0-33B3-C24A-3C0F-60AE46E4A0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0085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76947E7-F4DC-DD82-D12A-DA96287BA159}"/>
              </a:ext>
            </a:extLst>
          </p:cNvPr>
          <p:cNvPicPr>
            <a:picLocks noChangeAspect="1"/>
          </p:cNvPicPr>
          <p:nvPr/>
        </p:nvPicPr>
        <p:blipFill>
          <a:blip r:embed="rId2"/>
          <a:stretch>
            <a:fillRect/>
          </a:stretch>
        </p:blipFill>
        <p:spPr>
          <a:xfrm>
            <a:off x="1295400" y="6717"/>
            <a:ext cx="9963150" cy="3206259"/>
          </a:xfrm>
          <a:prstGeom prst="rect">
            <a:avLst/>
          </a:prstGeom>
        </p:spPr>
      </p:pic>
      <p:pic>
        <p:nvPicPr>
          <p:cNvPr id="3" name="Picture 2">
            <a:extLst>
              <a:ext uri="{FF2B5EF4-FFF2-40B4-BE49-F238E27FC236}">
                <a16:creationId xmlns="" xmlns:a16="http://schemas.microsoft.com/office/drawing/2014/main" id="{60EDC151-91DA-A60F-D5D0-461F45E2805D}"/>
              </a:ext>
            </a:extLst>
          </p:cNvPr>
          <p:cNvPicPr>
            <a:picLocks noChangeAspect="1"/>
          </p:cNvPicPr>
          <p:nvPr/>
        </p:nvPicPr>
        <p:blipFill>
          <a:blip r:embed="rId3"/>
          <a:stretch>
            <a:fillRect/>
          </a:stretch>
        </p:blipFill>
        <p:spPr>
          <a:xfrm>
            <a:off x="1295400" y="3212976"/>
            <a:ext cx="9963150" cy="3244974"/>
          </a:xfrm>
          <a:prstGeom prst="rect">
            <a:avLst/>
          </a:prstGeom>
        </p:spPr>
      </p:pic>
    </p:spTree>
    <p:extLst>
      <p:ext uri="{BB962C8B-B14F-4D97-AF65-F5344CB8AC3E}">
        <p14:creationId xmlns:p14="http://schemas.microsoft.com/office/powerpoint/2010/main" val="3938337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5876FA4-0606-9B4C-22FD-9DCAC588383D}"/>
              </a:ext>
            </a:extLst>
          </p:cNvPr>
          <p:cNvSpPr/>
          <p:nvPr/>
        </p:nvSpPr>
        <p:spPr>
          <a:xfrm>
            <a:off x="321942" y="238884"/>
            <a:ext cx="3701974" cy="923330"/>
          </a:xfrm>
          <a:prstGeom prst="rect">
            <a:avLst/>
          </a:prstGeom>
        </p:spPr>
        <p:style>
          <a:lnRef idx="1">
            <a:schemeClr val="accent1"/>
          </a:lnRef>
          <a:fillRef idx="3">
            <a:schemeClr val="accent1"/>
          </a:fillRef>
          <a:effectRef idx="2">
            <a:schemeClr val="accent1"/>
          </a:effectRef>
          <a:fontRef idx="minor">
            <a:schemeClr val="lt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6A02E"/>
                  </a:solidFill>
                  <a:prstDash val="solid"/>
                </a:ln>
                <a:solidFill>
                  <a:srgbClr val="FFFFFF"/>
                </a:solidFill>
                <a:effectLst>
                  <a:outerShdw dist="38100" dir="2700000" algn="tl" rotWithShape="0">
                    <a:srgbClr val="E6A02E"/>
                  </a:outerShdw>
                </a:effectLst>
                <a:uLnTx/>
                <a:uFillTx/>
                <a:latin typeface="Franklin Gothic Book" panose="020F0502020204030204"/>
                <a:ea typeface="+mn-ea"/>
                <a:cs typeface="+mn-cs"/>
              </a:rPr>
              <a:t>Introduction</a:t>
            </a:r>
          </a:p>
        </p:txBody>
      </p:sp>
      <p:sp>
        <p:nvSpPr>
          <p:cNvPr id="11" name="Rectangle 10">
            <a:extLst>
              <a:ext uri="{FF2B5EF4-FFF2-40B4-BE49-F238E27FC236}">
                <a16:creationId xmlns="" xmlns:a16="http://schemas.microsoft.com/office/drawing/2014/main" id="{9030720C-AD8B-D997-D2B2-8EBF6908C8E0}"/>
              </a:ext>
            </a:extLst>
          </p:cNvPr>
          <p:cNvSpPr/>
          <p:nvPr/>
        </p:nvSpPr>
        <p:spPr>
          <a:xfrm>
            <a:off x="572883" y="1358555"/>
            <a:ext cx="11342892" cy="3539430"/>
          </a:xfrm>
          <a:prstGeom prst="rect">
            <a:avLst/>
          </a:prstGeom>
          <a:noFill/>
        </p:spPr>
        <p:txBody>
          <a:bodyPr wrap="square" lIns="91440" tIns="45720" rIns="91440" bIns="45720">
            <a:spAutoFit/>
          </a:bodyPr>
          <a:lstStyle/>
          <a:p>
            <a:pPr algn="justLow"/>
            <a:r>
              <a:rPr lang="en-US" sz="2800" b="1" cap="none" spc="0" dirty="0">
                <a:ln w="0"/>
                <a:solidFill>
                  <a:srgbClr val="002060"/>
                </a:solidFill>
                <a:effectLst>
                  <a:outerShdw blurRad="38100" dist="25400" dir="5400000" algn="ctr" rotWithShape="0">
                    <a:srgbClr val="6E747A">
                      <a:alpha val="43000"/>
                    </a:srgbClr>
                  </a:outerShdw>
                </a:effectLst>
              </a:rPr>
              <a:t>Immunoassays </a:t>
            </a:r>
            <a:r>
              <a:rPr lang="en-US" sz="2800" b="1" cap="none" spc="0" dirty="0" smtClean="0">
                <a:ln w="0"/>
                <a:solidFill>
                  <a:srgbClr val="002060"/>
                </a:solidFill>
                <a:effectLst>
                  <a:outerShdw blurRad="38100" dist="25400" dir="5400000" algn="ctr" rotWithShape="0">
                    <a:srgbClr val="6E747A">
                      <a:alpha val="43000"/>
                    </a:srgbClr>
                  </a:outerShdw>
                </a:effectLst>
              </a:rPr>
              <a:t>to </a:t>
            </a:r>
            <a:r>
              <a:rPr lang="en-US" sz="2800" b="1" cap="none" spc="0" dirty="0">
                <a:ln w="0"/>
                <a:solidFill>
                  <a:srgbClr val="002060"/>
                </a:solidFill>
                <a:effectLst>
                  <a:outerShdw blurRad="38100" dist="25400" dir="5400000" algn="ctr" rotWithShape="0">
                    <a:srgbClr val="6E747A">
                      <a:alpha val="43000"/>
                    </a:srgbClr>
                  </a:outerShdw>
                </a:effectLst>
              </a:rPr>
              <a:t>aid in the diagnosis of disease caused by infectious microorganisms, immunoassays have been developed. These biochemical and serological techniques are based on the detection and quantitation of antibodies generated against an infectious agent, a microbe, or non-microbial antigen.</a:t>
            </a:r>
          </a:p>
          <a:p>
            <a:pPr algn="justLow"/>
            <a:r>
              <a:rPr lang="en-US" sz="2800" b="1" cap="none" spc="0" dirty="0">
                <a:ln w="0"/>
                <a:solidFill>
                  <a:srgbClr val="002060"/>
                </a:solidFill>
                <a:effectLst>
                  <a:outerShdw blurRad="38100" dist="25400" dir="5400000" algn="ctr" rotWithShape="0">
                    <a:srgbClr val="6E747A">
                      <a:alpha val="43000"/>
                    </a:srgbClr>
                  </a:outerShdw>
                </a:effectLst>
              </a:rPr>
              <a:t>Serology is the branch of immunology that studies the antigen — antibody reaction in vitro.</a:t>
            </a:r>
          </a:p>
          <a:p>
            <a:pPr algn="justLow"/>
            <a:endParaRPr lang="en-US" sz="2800" b="1" cap="none" spc="0" dirty="0">
              <a:ln w="0"/>
              <a:solidFill>
                <a:srgbClr val="002060"/>
              </a:solidFill>
              <a:effectLst>
                <a:outerShdw blurRad="38100" dist="25400" dir="5400000" algn="ctr" rotWithShape="0">
                  <a:srgbClr val="6E747A">
                    <a:alpha val="43000"/>
                  </a:srgbClr>
                </a:outerShdw>
              </a:effectLst>
            </a:endParaRPr>
          </a:p>
        </p:txBody>
      </p:sp>
      <p:pic>
        <p:nvPicPr>
          <p:cNvPr id="13" name="Picture 12">
            <a:extLst>
              <a:ext uri="{FF2B5EF4-FFF2-40B4-BE49-F238E27FC236}">
                <a16:creationId xmlns="" xmlns:a16="http://schemas.microsoft.com/office/drawing/2014/main" id="{2E9DC13E-E1C3-5979-9CA3-74126ECB7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1988"/>
            <a:ext cx="12192000" cy="2386012"/>
          </a:xfrm>
          <a:prstGeom prst="rect">
            <a:avLst/>
          </a:prstGeom>
        </p:spPr>
      </p:pic>
    </p:spTree>
    <p:extLst>
      <p:ext uri="{BB962C8B-B14F-4D97-AF65-F5344CB8AC3E}">
        <p14:creationId xmlns:p14="http://schemas.microsoft.com/office/powerpoint/2010/main" val="333085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 xmlns:a16="http://schemas.microsoft.com/office/drawing/2014/main" id="{F663D0E1-C4B6-CD94-3B84-B60588D43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12020550" cy="6400799"/>
          </a:xfrm>
          <a:prstGeom prst="rect">
            <a:avLst/>
          </a:prstGeom>
        </p:spPr>
      </p:pic>
    </p:spTree>
    <p:extLst>
      <p:ext uri="{BB962C8B-B14F-4D97-AF65-F5344CB8AC3E}">
        <p14:creationId xmlns:p14="http://schemas.microsoft.com/office/powerpoint/2010/main" val="2572978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0E94243-843F-7920-C6C8-F0E6A05610B5}"/>
              </a:ext>
            </a:extLst>
          </p:cNvPr>
          <p:cNvSpPr>
            <a:spLocks noGrp="1"/>
          </p:cNvSpPr>
          <p:nvPr>
            <p:ph idx="1"/>
          </p:nvPr>
        </p:nvSpPr>
        <p:spPr>
          <a:xfrm>
            <a:off x="4800599" y="1048893"/>
            <a:ext cx="7243763" cy="5694807"/>
          </a:xfrm>
          <a:solidFill>
            <a:schemeClr val="tx2">
              <a:lumMod val="20000"/>
              <a:lumOff val="80000"/>
            </a:schemeClr>
          </a:solidFill>
        </p:spPr>
        <p:txBody>
          <a:bodyPr>
            <a:normAutofit lnSpcReduction="10000"/>
          </a:bodyPr>
          <a:lstStyle/>
          <a:p>
            <a:pPr algn="just"/>
            <a:r>
              <a:rPr lang="en-US" sz="2000" b="1" dirty="0">
                <a:ln w="0"/>
                <a:solidFill>
                  <a:srgbClr val="FF0000"/>
                </a:solidFill>
                <a:effectLst>
                  <a:outerShdw blurRad="38100" dist="19050" dir="2700000" algn="tl" rotWithShape="0">
                    <a:schemeClr val="dk1">
                      <a:alpha val="40000"/>
                    </a:schemeClr>
                  </a:outerShdw>
                </a:effectLst>
              </a:rPr>
              <a:t>The Subject:</a:t>
            </a:r>
            <a:r>
              <a:rPr lang="ar-IQ" sz="2000" b="1" dirty="0">
                <a:ln w="0"/>
                <a:solidFill>
                  <a:srgbClr val="FF0000"/>
                </a:solidFill>
                <a:effectLst>
                  <a:outerShdw blurRad="38100" dist="19050" dir="2700000" algn="tl" rotWithShape="0">
                    <a:schemeClr val="dk1">
                      <a:alpha val="40000"/>
                    </a:schemeClr>
                  </a:outerShdw>
                </a:effectLst>
              </a:rPr>
              <a:t> </a:t>
            </a:r>
            <a:r>
              <a:rPr lang="en-US" sz="2000" b="1" dirty="0">
                <a:ln w="0"/>
                <a:solidFill>
                  <a:schemeClr val="tx1"/>
                </a:solidFill>
                <a:effectLst>
                  <a:outerShdw blurRad="38100" dist="19050" dir="2700000" algn="tl" rotWithShape="0">
                    <a:schemeClr val="dk1">
                      <a:alpha val="40000"/>
                    </a:schemeClr>
                  </a:outerShdw>
                </a:effectLst>
              </a:rPr>
              <a:t>Traditional and Modern immunological methods in diagnosing some pathogens.</a:t>
            </a:r>
          </a:p>
          <a:p>
            <a:pPr algn="just"/>
            <a:r>
              <a:rPr lang="en-US" sz="2000" b="1" dirty="0">
                <a:ln w="0"/>
                <a:solidFill>
                  <a:srgbClr val="FF0000"/>
                </a:solidFill>
                <a:effectLst>
                  <a:outerShdw blurRad="38100" dist="19050" dir="2700000" algn="tl" rotWithShape="0">
                    <a:schemeClr val="dk1">
                      <a:alpha val="40000"/>
                    </a:schemeClr>
                  </a:outerShdw>
                </a:effectLst>
              </a:rPr>
              <a:t>The general objective of the training package:</a:t>
            </a:r>
          </a:p>
          <a:p>
            <a:pPr algn="just"/>
            <a:r>
              <a:rPr lang="en-US" sz="2000" b="1" dirty="0">
                <a:ln w="0"/>
                <a:solidFill>
                  <a:schemeClr val="tx1"/>
                </a:solidFill>
                <a:effectLst>
                  <a:outerShdw blurRad="38100" dist="19050" dir="2700000" algn="tl" rotWithShape="0">
                    <a:schemeClr val="dk1">
                      <a:alpha val="40000"/>
                    </a:schemeClr>
                  </a:outerShdw>
                </a:effectLst>
              </a:rPr>
              <a:t>To provide trainees with knowledge of traditional and modern immunological tests.</a:t>
            </a:r>
            <a:endParaRPr lang="ar-IQ" sz="2000" b="1" dirty="0">
              <a:ln w="0"/>
              <a:solidFill>
                <a:schemeClr val="tx1"/>
              </a:solidFill>
              <a:effectLst>
                <a:outerShdw blurRad="38100" dist="19050" dir="2700000" algn="tl" rotWithShape="0">
                  <a:schemeClr val="dk1">
                    <a:alpha val="40000"/>
                  </a:schemeClr>
                </a:outerShdw>
              </a:effectLst>
            </a:endParaRPr>
          </a:p>
          <a:p>
            <a:pPr algn="just"/>
            <a:r>
              <a:rPr lang="en-US" sz="2000" b="1" dirty="0">
                <a:ln w="0"/>
                <a:solidFill>
                  <a:srgbClr val="FF0000"/>
                </a:solidFill>
                <a:effectLst>
                  <a:outerShdw blurRad="38100" dist="19050" dir="2700000" algn="tl" rotWithShape="0">
                    <a:schemeClr val="dk1">
                      <a:alpha val="40000"/>
                    </a:schemeClr>
                  </a:outerShdw>
                </a:effectLst>
              </a:rPr>
              <a:t>Detailed objectives: </a:t>
            </a:r>
            <a:r>
              <a:rPr lang="en-US" sz="2000" b="1" dirty="0">
                <a:ln w="0"/>
                <a:solidFill>
                  <a:schemeClr val="tx1"/>
                </a:solidFill>
                <a:effectLst>
                  <a:outerShdw blurRad="38100" dist="19050" dir="2700000" algn="tl" rotWithShape="0">
                    <a:schemeClr val="dk1">
                      <a:alpha val="40000"/>
                    </a:schemeClr>
                  </a:outerShdw>
                </a:effectLst>
              </a:rPr>
              <a:t>At the end of the program, the trainee is expected to be able to :</a:t>
            </a:r>
          </a:p>
          <a:p>
            <a:pPr algn="jus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rPr>
              <a:t>The trainee will acquire knowledge about the types of immunological tests, both traditional and modern.</a:t>
            </a:r>
          </a:p>
          <a:p>
            <a:pPr algn="jus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rPr>
              <a:t>.The trainee should understand how these tests work.</a:t>
            </a:r>
          </a:p>
          <a:p>
            <a:pPr algn="jus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rPr>
              <a:t>The trainee learns how to apply it to diagnose pathogenic germs</a:t>
            </a:r>
            <a:endParaRPr lang="ar-IQ" sz="2000" b="1" dirty="0">
              <a:ln w="0"/>
              <a:solidFill>
                <a:schemeClr val="tx1"/>
              </a:solidFill>
              <a:effectLst>
                <a:outerShdw blurRad="38100" dist="19050" dir="2700000" algn="tl" rotWithShape="0">
                  <a:schemeClr val="dk1">
                    <a:alpha val="40000"/>
                  </a:schemeClr>
                </a:outerShdw>
              </a:effectLst>
            </a:endParaRPr>
          </a:p>
          <a:p>
            <a:pPr algn="just"/>
            <a:r>
              <a:rPr lang="en-US" sz="2000" b="1" dirty="0">
                <a:ln w="0"/>
                <a:solidFill>
                  <a:srgbClr val="FF0000"/>
                </a:solidFill>
                <a:effectLst>
                  <a:outerShdw blurRad="38100" dist="19050" dir="2700000" algn="tl" rotWithShape="0">
                    <a:schemeClr val="dk1">
                      <a:alpha val="40000"/>
                    </a:schemeClr>
                  </a:outerShdw>
                </a:effectLst>
              </a:rPr>
              <a:t>The duration of the program </a:t>
            </a:r>
            <a:r>
              <a:rPr lang="en-US" sz="2000" b="1" dirty="0">
                <a:ln w="0"/>
                <a:solidFill>
                  <a:schemeClr val="tx1"/>
                </a:solidFill>
                <a:effectLst>
                  <a:outerShdw blurRad="38100" dist="19050" dir="2700000" algn="tl" rotWithShape="0">
                    <a:schemeClr val="dk1">
                      <a:alpha val="40000"/>
                    </a:schemeClr>
                  </a:outerShdw>
                </a:effectLst>
              </a:rPr>
              <a:t>: 3 days</a:t>
            </a:r>
            <a:endParaRPr lang="ar-IQ" sz="2000" b="1" dirty="0">
              <a:ln w="0"/>
              <a:solidFill>
                <a:schemeClr val="tx1"/>
              </a:solidFill>
              <a:effectLst>
                <a:outerShdw blurRad="38100" dist="19050" dir="2700000" algn="tl" rotWithShape="0">
                  <a:schemeClr val="dk1">
                    <a:alpha val="40000"/>
                  </a:schemeClr>
                </a:outerShdw>
              </a:effectLst>
            </a:endParaRPr>
          </a:p>
          <a:p>
            <a:pPr algn="just"/>
            <a:r>
              <a:rPr lang="en-US" sz="2000" b="1" dirty="0">
                <a:ln w="0"/>
                <a:solidFill>
                  <a:srgbClr val="FF0000"/>
                </a:solidFill>
                <a:effectLst>
                  <a:outerShdw blurRad="38100" dist="19050" dir="2700000" algn="tl" rotWithShape="0">
                    <a:schemeClr val="dk1">
                      <a:alpha val="40000"/>
                    </a:schemeClr>
                  </a:outerShdw>
                </a:effectLst>
              </a:rPr>
              <a:t>Number of hours: </a:t>
            </a:r>
            <a:r>
              <a:rPr lang="en-US" sz="2000" b="1" dirty="0">
                <a:ln w="0"/>
                <a:solidFill>
                  <a:schemeClr val="tx1"/>
                </a:solidFill>
                <a:effectLst>
                  <a:outerShdw blurRad="38100" dist="19050" dir="2700000" algn="tl" rotWithShape="0">
                    <a:schemeClr val="dk1">
                      <a:alpha val="40000"/>
                    </a:schemeClr>
                  </a:outerShdw>
                </a:effectLst>
              </a:rPr>
              <a:t>1 hour per day</a:t>
            </a:r>
          </a:p>
        </p:txBody>
      </p:sp>
      <p:sp>
        <p:nvSpPr>
          <p:cNvPr id="5" name="Rectangle 4">
            <a:extLst>
              <a:ext uri="{FF2B5EF4-FFF2-40B4-BE49-F238E27FC236}">
                <a16:creationId xmlns="" xmlns:a16="http://schemas.microsoft.com/office/drawing/2014/main" id="{A686A3A1-540A-D89E-914C-1BDFBE5A20CB}"/>
              </a:ext>
            </a:extLst>
          </p:cNvPr>
          <p:cNvSpPr/>
          <p:nvPr/>
        </p:nvSpPr>
        <p:spPr>
          <a:xfrm>
            <a:off x="4800600" y="0"/>
            <a:ext cx="7243762" cy="923330"/>
          </a:xfrm>
          <a:prstGeom prst="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5400" b="1" spc="50" dirty="0">
                <a:ln w="9525" cmpd="sng">
                  <a:solidFill>
                    <a:schemeClr val="accent1"/>
                  </a:solidFill>
                  <a:prstDash val="solid"/>
                </a:ln>
                <a:solidFill>
                  <a:srgbClr val="FF5050"/>
                </a:solidFill>
                <a:effectLst>
                  <a:glow rad="38100">
                    <a:schemeClr val="accent1">
                      <a:alpha val="40000"/>
                    </a:schemeClr>
                  </a:glow>
                </a:effectLst>
              </a:rPr>
              <a:t>Training bag guide</a:t>
            </a:r>
          </a:p>
        </p:txBody>
      </p:sp>
      <p:pic>
        <p:nvPicPr>
          <p:cNvPr id="11" name="Picture 10">
            <a:extLst>
              <a:ext uri="{FF2B5EF4-FFF2-40B4-BE49-F238E27FC236}">
                <a16:creationId xmlns="" xmlns:a16="http://schemas.microsoft.com/office/drawing/2014/main" id="{DB1D6296-FDB4-D2BF-2F0D-839BF3B43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304800"/>
            <a:ext cx="4133851" cy="5715000"/>
          </a:xfrm>
          <a:prstGeom prst="rect">
            <a:avLst/>
          </a:prstGeom>
        </p:spPr>
      </p:pic>
    </p:spTree>
    <p:extLst>
      <p:ext uri="{BB962C8B-B14F-4D97-AF65-F5344CB8AC3E}">
        <p14:creationId xmlns:p14="http://schemas.microsoft.com/office/powerpoint/2010/main" val="104924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33483E02-F18C-2659-FC27-D35552D02035}"/>
              </a:ext>
            </a:extLst>
          </p:cNvPr>
          <p:cNvSpPr/>
          <p:nvPr/>
        </p:nvSpPr>
        <p:spPr>
          <a:xfrm>
            <a:off x="5396066" y="3673590"/>
            <a:ext cx="828675"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cap="none" spc="0" dirty="0">
                <a:ln w="6600">
                  <a:solidFill>
                    <a:schemeClr val="accent2"/>
                  </a:solidFill>
                  <a:prstDash val="solid"/>
                </a:ln>
                <a:solidFill>
                  <a:schemeClr val="tx1"/>
                </a:solidFill>
                <a:effectLst>
                  <a:outerShdw dist="38100" dir="2700000" algn="tl" rotWithShape="0">
                    <a:schemeClr val="accent2"/>
                  </a:outerShdw>
                </a:effectLst>
              </a:rPr>
              <a:t>5</a:t>
            </a:r>
          </a:p>
        </p:txBody>
      </p:sp>
      <p:sp>
        <p:nvSpPr>
          <p:cNvPr id="15" name="TextBox 14">
            <a:extLst>
              <a:ext uri="{FF2B5EF4-FFF2-40B4-BE49-F238E27FC236}">
                <a16:creationId xmlns="" xmlns:a16="http://schemas.microsoft.com/office/drawing/2014/main" id="{997ABDE0-31BA-0C35-0068-DFB0991FCD65}"/>
              </a:ext>
            </a:extLst>
          </p:cNvPr>
          <p:cNvSpPr txBox="1"/>
          <p:nvPr/>
        </p:nvSpPr>
        <p:spPr>
          <a:xfrm>
            <a:off x="4121943" y="2832140"/>
            <a:ext cx="365944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justLow"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entury Gothic"/>
                <a:ea typeface="+mn-ea"/>
                <a:cs typeface="+mn-cs"/>
              </a:rPr>
              <a:t>Hemagglutination</a:t>
            </a:r>
            <a:endParaRPr kumimoji="0" lang="en-US" sz="32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Rectangle 4">
            <a:extLst>
              <a:ext uri="{FF2B5EF4-FFF2-40B4-BE49-F238E27FC236}">
                <a16:creationId xmlns="" xmlns:a16="http://schemas.microsoft.com/office/drawing/2014/main" id="{DFC1C31C-E342-9A1F-3F2A-8902B8512083}"/>
              </a:ext>
            </a:extLst>
          </p:cNvPr>
          <p:cNvSpPr/>
          <p:nvPr/>
        </p:nvSpPr>
        <p:spPr>
          <a:xfrm>
            <a:off x="1850231" y="155141"/>
            <a:ext cx="7882860" cy="17543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There are many types of immunological </a:t>
            </a:r>
            <a:r>
              <a:rPr lang="en-US" sz="5400" b="1" cap="none" spc="0" dirty="0" smtClean="0">
                <a:ln w="6600">
                  <a:solidFill>
                    <a:schemeClr val="accent2"/>
                  </a:solidFill>
                  <a:prstDash val="solid"/>
                </a:ln>
                <a:solidFill>
                  <a:srgbClr val="FF0000"/>
                </a:solidFill>
                <a:effectLst>
                  <a:outerShdw dist="38100" dir="2700000" algn="tl" rotWithShape="0">
                    <a:schemeClr val="accent2"/>
                  </a:outerShdw>
                </a:effectLst>
              </a:rPr>
              <a:t>tests </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14" name="TextBox 13">
            <a:extLst>
              <a:ext uri="{FF2B5EF4-FFF2-40B4-BE49-F238E27FC236}">
                <a16:creationId xmlns="" xmlns:a16="http://schemas.microsoft.com/office/drawing/2014/main" id="{11DDAFA5-7649-C7B8-5AFE-44EBCACC51EA}"/>
              </a:ext>
            </a:extLst>
          </p:cNvPr>
          <p:cNvSpPr txBox="1"/>
          <p:nvPr/>
        </p:nvSpPr>
        <p:spPr>
          <a:xfrm>
            <a:off x="214313" y="2832140"/>
            <a:ext cx="3271837"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justLow"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a:ea typeface="+mn-ea"/>
                <a:cs typeface="+mn-cs"/>
              </a:rPr>
              <a:t>Agglutination</a:t>
            </a:r>
          </a:p>
        </p:txBody>
      </p:sp>
      <p:sp>
        <p:nvSpPr>
          <p:cNvPr id="16" name="TextBox 15">
            <a:extLst>
              <a:ext uri="{FF2B5EF4-FFF2-40B4-BE49-F238E27FC236}">
                <a16:creationId xmlns="" xmlns:a16="http://schemas.microsoft.com/office/drawing/2014/main" id="{89E790C1-5282-0F0F-4FF2-6FD1EA2C29F1}"/>
              </a:ext>
            </a:extLst>
          </p:cNvPr>
          <p:cNvSpPr txBox="1"/>
          <p:nvPr/>
        </p:nvSpPr>
        <p:spPr>
          <a:xfrm>
            <a:off x="8250107" y="2843250"/>
            <a:ext cx="365944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entury Gothic"/>
                <a:ea typeface="+mn-ea"/>
                <a:cs typeface="+mn-cs"/>
              </a:rPr>
              <a:t>Precipitation</a:t>
            </a:r>
            <a:endParaRPr kumimoji="0" lang="en-US" sz="32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 name="TextBox 16">
            <a:extLst>
              <a:ext uri="{FF2B5EF4-FFF2-40B4-BE49-F238E27FC236}">
                <a16:creationId xmlns="" xmlns:a16="http://schemas.microsoft.com/office/drawing/2014/main" id="{F2478DAF-B942-BB16-DC7D-B7B68EF7073C}"/>
              </a:ext>
            </a:extLst>
          </p:cNvPr>
          <p:cNvSpPr txBox="1"/>
          <p:nvPr/>
        </p:nvSpPr>
        <p:spPr>
          <a:xfrm>
            <a:off x="4135655" y="4196810"/>
            <a:ext cx="3659445"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Century Gothic"/>
                <a:ea typeface="+mn-ea"/>
                <a:cs typeface="+mn-cs"/>
              </a:rPr>
              <a:t>Radioimmunoassay (RAST</a:t>
            </a:r>
            <a:r>
              <a:rPr kumimoji="0" lang="en-US" sz="2800" b="1" i="0" u="none" strike="noStrike" kern="1200" cap="none" spc="0" normalizeH="0" baseline="0" noProof="0" dirty="0" smtClean="0">
                <a:ln w="50800"/>
                <a:solidFill>
                  <a:prstClr val="black">
                    <a:shade val="50000"/>
                  </a:prstClr>
                </a:solidFill>
                <a:effectLst>
                  <a:outerShdw blurRad="38100" dist="38100" dir="2700000" algn="tl">
                    <a:srgbClr val="000000">
                      <a:alpha val="43137"/>
                    </a:srgbClr>
                  </a:outerShdw>
                </a:effectLst>
                <a:uLnTx/>
                <a:uFillTx/>
                <a:latin typeface="Century Gothic"/>
                <a:ea typeface="+mn-ea"/>
                <a:cs typeface="+mn-cs"/>
              </a:rPr>
              <a:t>)  </a:t>
            </a:r>
            <a:endParaRPr kumimoji="0" lang="en-US" sz="2800" b="1" i="0" u="none" strike="noStrike" kern="1200" cap="none" spc="0" normalizeH="0" baseline="0" noProof="0" dirty="0">
              <a:ln w="50800"/>
              <a:solidFill>
                <a:prstClr val="black">
                  <a:shade val="50000"/>
                </a:prstClr>
              </a:solidFill>
              <a:effectLst>
                <a:outerShdw blurRad="38100" dist="38100" dir="2700000" algn="tl">
                  <a:srgbClr val="000000">
                    <a:alpha val="43137"/>
                  </a:srgbClr>
                </a:outerShdw>
              </a:effectLst>
              <a:uLnTx/>
              <a:uFillTx/>
              <a:latin typeface="Century Gothic"/>
              <a:ea typeface="+mn-ea"/>
              <a:cs typeface="+mn-cs"/>
            </a:endParaRPr>
          </a:p>
        </p:txBody>
      </p:sp>
      <p:sp>
        <p:nvSpPr>
          <p:cNvPr id="18" name="TextBox 17">
            <a:extLst>
              <a:ext uri="{FF2B5EF4-FFF2-40B4-BE49-F238E27FC236}">
                <a16:creationId xmlns="" xmlns:a16="http://schemas.microsoft.com/office/drawing/2014/main" id="{CAB78A9D-F514-DA04-E213-ECE8A19ECC43}"/>
              </a:ext>
            </a:extLst>
          </p:cNvPr>
          <p:cNvSpPr txBox="1"/>
          <p:nvPr/>
        </p:nvSpPr>
        <p:spPr>
          <a:xfrm>
            <a:off x="214312" y="4200221"/>
            <a:ext cx="3576637"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a:ln w="50800"/>
                <a:effectLst>
                  <a:outerShdw blurRad="38100" dist="38100" dir="2700000" algn="tl">
                    <a:srgbClr val="000000">
                      <a:alpha val="43137"/>
                    </a:srgbClr>
                  </a:outerShdw>
                </a:effectLst>
              </a:rPr>
              <a:t>Enzyme Linked Immunosorbent Assay (ELISA)</a:t>
            </a:r>
          </a:p>
        </p:txBody>
      </p:sp>
      <p:sp>
        <p:nvSpPr>
          <p:cNvPr id="19" name="TextBox 18">
            <a:extLst>
              <a:ext uri="{FF2B5EF4-FFF2-40B4-BE49-F238E27FC236}">
                <a16:creationId xmlns="" xmlns:a16="http://schemas.microsoft.com/office/drawing/2014/main" id="{EDD51767-D3C2-BE0C-BCFD-23A6D877443F}"/>
              </a:ext>
            </a:extLst>
          </p:cNvPr>
          <p:cNvSpPr txBox="1"/>
          <p:nvPr/>
        </p:nvSpPr>
        <p:spPr>
          <a:xfrm>
            <a:off x="8250108" y="4196810"/>
            <a:ext cx="365944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Low"/>
            <a:r>
              <a:rPr lang="en-US" sz="2800" b="1" dirty="0">
                <a:ln w="50800"/>
                <a:effectLst>
                  <a:outerShdw blurRad="38100" dist="38100" dir="2700000" algn="tl">
                    <a:srgbClr val="000000">
                      <a:alpha val="43137"/>
                    </a:srgbClr>
                  </a:outerShdw>
                </a:effectLst>
              </a:rPr>
              <a:t>Immunofluorescence</a:t>
            </a:r>
          </a:p>
        </p:txBody>
      </p:sp>
      <p:sp>
        <p:nvSpPr>
          <p:cNvPr id="20" name="TextBox 19">
            <a:extLst>
              <a:ext uri="{FF2B5EF4-FFF2-40B4-BE49-F238E27FC236}">
                <a16:creationId xmlns="" xmlns:a16="http://schemas.microsoft.com/office/drawing/2014/main" id="{77A79685-E306-C1F5-26E9-7CAA96746F9D}"/>
              </a:ext>
            </a:extLst>
          </p:cNvPr>
          <p:cNvSpPr txBox="1"/>
          <p:nvPr/>
        </p:nvSpPr>
        <p:spPr>
          <a:xfrm>
            <a:off x="4121943" y="5792198"/>
            <a:ext cx="3673157"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Low"/>
            <a:r>
              <a:rPr lang="en-US" sz="2800" b="1" dirty="0">
                <a:ln w="50800"/>
                <a:effectLst>
                  <a:outerShdw blurRad="38100" dist="38100" dir="2700000" algn="tl">
                    <a:srgbClr val="000000">
                      <a:alpha val="43137"/>
                    </a:srgbClr>
                  </a:outerShdw>
                </a:effectLst>
              </a:rPr>
              <a:t>Complement fixation</a:t>
            </a:r>
          </a:p>
        </p:txBody>
      </p:sp>
      <p:sp>
        <p:nvSpPr>
          <p:cNvPr id="23" name="Rectangle 22">
            <a:extLst>
              <a:ext uri="{FF2B5EF4-FFF2-40B4-BE49-F238E27FC236}">
                <a16:creationId xmlns="" xmlns:a16="http://schemas.microsoft.com/office/drawing/2014/main" id="{D5C87965-5F67-15A9-F991-75D6BA61F132}"/>
              </a:ext>
            </a:extLst>
          </p:cNvPr>
          <p:cNvSpPr/>
          <p:nvPr/>
        </p:nvSpPr>
        <p:spPr>
          <a:xfrm>
            <a:off x="1228725" y="2321005"/>
            <a:ext cx="828675"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cap="none" spc="0" dirty="0">
                <a:ln w="6600">
                  <a:solidFill>
                    <a:schemeClr val="accent2"/>
                  </a:solidFill>
                  <a:prstDash val="solid"/>
                </a:ln>
                <a:solidFill>
                  <a:schemeClr val="tx1"/>
                </a:solidFill>
                <a:effectLst>
                  <a:outerShdw dist="38100" dir="2700000" algn="tl" rotWithShape="0">
                    <a:schemeClr val="accent2"/>
                  </a:outerShdw>
                </a:effectLst>
              </a:rPr>
              <a:t>1</a:t>
            </a:r>
          </a:p>
        </p:txBody>
      </p:sp>
      <p:sp>
        <p:nvSpPr>
          <p:cNvPr id="24" name="Rectangle 23">
            <a:extLst>
              <a:ext uri="{FF2B5EF4-FFF2-40B4-BE49-F238E27FC236}">
                <a16:creationId xmlns="" xmlns:a16="http://schemas.microsoft.com/office/drawing/2014/main" id="{B771311A-CBAC-99A4-C46F-D62D87285CAC}"/>
              </a:ext>
            </a:extLst>
          </p:cNvPr>
          <p:cNvSpPr/>
          <p:nvPr/>
        </p:nvSpPr>
        <p:spPr>
          <a:xfrm>
            <a:off x="5391150" y="2321005"/>
            <a:ext cx="828675"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cap="none" spc="0" dirty="0">
                <a:ln w="6600">
                  <a:solidFill>
                    <a:schemeClr val="accent2"/>
                  </a:solidFill>
                  <a:prstDash val="solid"/>
                </a:ln>
                <a:solidFill>
                  <a:schemeClr val="tx1"/>
                </a:solidFill>
                <a:effectLst>
                  <a:outerShdw dist="38100" dir="2700000" algn="tl" rotWithShape="0">
                    <a:schemeClr val="accent2"/>
                  </a:outerShdw>
                </a:effectLst>
              </a:rPr>
              <a:t>2</a:t>
            </a:r>
          </a:p>
        </p:txBody>
      </p:sp>
      <p:sp>
        <p:nvSpPr>
          <p:cNvPr id="25" name="Rectangle 24">
            <a:extLst>
              <a:ext uri="{FF2B5EF4-FFF2-40B4-BE49-F238E27FC236}">
                <a16:creationId xmlns="" xmlns:a16="http://schemas.microsoft.com/office/drawing/2014/main" id="{47AB906E-0FF0-D9DD-B512-CDAD0E604FEB}"/>
              </a:ext>
            </a:extLst>
          </p:cNvPr>
          <p:cNvSpPr/>
          <p:nvPr/>
        </p:nvSpPr>
        <p:spPr>
          <a:xfrm>
            <a:off x="9674942" y="2302972"/>
            <a:ext cx="828675"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cap="none" spc="0" dirty="0">
                <a:ln w="6600">
                  <a:solidFill>
                    <a:schemeClr val="accent2"/>
                  </a:solidFill>
                  <a:prstDash val="solid"/>
                </a:ln>
                <a:solidFill>
                  <a:schemeClr val="tx1"/>
                </a:solidFill>
                <a:effectLst>
                  <a:outerShdw dist="38100" dir="2700000" algn="tl" rotWithShape="0">
                    <a:schemeClr val="accent2"/>
                  </a:outerShdw>
                </a:effectLst>
              </a:rPr>
              <a:t>3</a:t>
            </a:r>
          </a:p>
        </p:txBody>
      </p:sp>
      <p:sp>
        <p:nvSpPr>
          <p:cNvPr id="26" name="Rectangle 25">
            <a:extLst>
              <a:ext uri="{FF2B5EF4-FFF2-40B4-BE49-F238E27FC236}">
                <a16:creationId xmlns="" xmlns:a16="http://schemas.microsoft.com/office/drawing/2014/main" id="{E4648B3D-D40F-BF07-A57B-0E280348E98B}"/>
              </a:ext>
            </a:extLst>
          </p:cNvPr>
          <p:cNvSpPr/>
          <p:nvPr/>
        </p:nvSpPr>
        <p:spPr>
          <a:xfrm>
            <a:off x="9733091" y="3673590"/>
            <a:ext cx="828675"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cap="none" spc="0" dirty="0">
                <a:ln w="6600">
                  <a:solidFill>
                    <a:schemeClr val="accent2"/>
                  </a:solidFill>
                  <a:prstDash val="solid"/>
                </a:ln>
                <a:solidFill>
                  <a:schemeClr val="tx1"/>
                </a:solidFill>
                <a:effectLst>
                  <a:outerShdw dist="38100" dir="2700000" algn="tl" rotWithShape="0">
                    <a:schemeClr val="accent2"/>
                  </a:outerShdw>
                </a:effectLst>
              </a:rPr>
              <a:t>6</a:t>
            </a:r>
          </a:p>
        </p:txBody>
      </p:sp>
      <p:sp>
        <p:nvSpPr>
          <p:cNvPr id="28" name="Rectangle 27">
            <a:extLst>
              <a:ext uri="{FF2B5EF4-FFF2-40B4-BE49-F238E27FC236}">
                <a16:creationId xmlns="" xmlns:a16="http://schemas.microsoft.com/office/drawing/2014/main" id="{291A1C47-35CE-946C-75AF-6005BCCE5F1A}"/>
              </a:ext>
            </a:extLst>
          </p:cNvPr>
          <p:cNvSpPr/>
          <p:nvPr/>
        </p:nvSpPr>
        <p:spPr>
          <a:xfrm>
            <a:off x="1228724" y="3691030"/>
            <a:ext cx="828675"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dirty="0">
                <a:ln w="6600">
                  <a:solidFill>
                    <a:schemeClr val="accent2"/>
                  </a:solidFill>
                  <a:prstDash val="solid"/>
                </a:ln>
                <a:solidFill>
                  <a:schemeClr val="tx1"/>
                </a:solidFill>
                <a:effectLst>
                  <a:outerShdw dist="38100" dir="2700000" algn="tl" rotWithShape="0">
                    <a:schemeClr val="accent2"/>
                  </a:outerShdw>
                </a:effectLst>
              </a:rPr>
              <a:t>4</a:t>
            </a:r>
            <a:endParaRPr lang="en-US" sz="2800" b="1" cap="none" spc="0" dirty="0">
              <a:ln w="6600">
                <a:solidFill>
                  <a:schemeClr val="accent2"/>
                </a:solidFill>
                <a:prstDash val="solid"/>
              </a:ln>
              <a:solidFill>
                <a:schemeClr val="tx1"/>
              </a:solidFill>
              <a:effectLst>
                <a:outerShdw dist="38100" dir="2700000" algn="tl" rotWithShape="0">
                  <a:schemeClr val="accent2"/>
                </a:outerShdw>
              </a:effectLst>
            </a:endParaRPr>
          </a:p>
        </p:txBody>
      </p:sp>
      <p:sp>
        <p:nvSpPr>
          <p:cNvPr id="29" name="Rectangle 28">
            <a:extLst>
              <a:ext uri="{FF2B5EF4-FFF2-40B4-BE49-F238E27FC236}">
                <a16:creationId xmlns="" xmlns:a16="http://schemas.microsoft.com/office/drawing/2014/main" id="{3B760395-9663-F88F-7CA3-4B01BFA2FBC7}"/>
              </a:ext>
            </a:extLst>
          </p:cNvPr>
          <p:cNvSpPr/>
          <p:nvPr/>
        </p:nvSpPr>
        <p:spPr>
          <a:xfrm>
            <a:off x="5391150" y="5268978"/>
            <a:ext cx="828675"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800" b="1" cap="none" spc="0" dirty="0">
                <a:ln w="6600">
                  <a:solidFill>
                    <a:schemeClr val="accent2"/>
                  </a:solidFill>
                  <a:prstDash val="solid"/>
                </a:ln>
                <a:solidFill>
                  <a:schemeClr val="tx1"/>
                </a:solidFill>
                <a:effectLst>
                  <a:outerShdw dist="38100" dir="2700000" algn="tl" rotWithShape="0">
                    <a:schemeClr val="accent2"/>
                  </a:outerShdw>
                </a:effectLst>
              </a:rPr>
              <a:t>7</a:t>
            </a:r>
          </a:p>
        </p:txBody>
      </p:sp>
    </p:spTree>
    <p:extLst>
      <p:ext uri="{BB962C8B-B14F-4D97-AF65-F5344CB8AC3E}">
        <p14:creationId xmlns:p14="http://schemas.microsoft.com/office/powerpoint/2010/main" val="3242907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2482D32-6929-2602-3714-1B7223128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660489" cy="6858000"/>
          </a:xfrm>
          <a:prstGeom prst="rect">
            <a:avLst/>
          </a:prstGeom>
        </p:spPr>
      </p:pic>
      <p:sp>
        <p:nvSpPr>
          <p:cNvPr id="6" name="Rectangle 5">
            <a:extLst>
              <a:ext uri="{FF2B5EF4-FFF2-40B4-BE49-F238E27FC236}">
                <a16:creationId xmlns="" xmlns:a16="http://schemas.microsoft.com/office/drawing/2014/main" id="{5624E0CA-46C6-F51F-AA2F-72F898AB7A9A}"/>
              </a:ext>
            </a:extLst>
          </p:cNvPr>
          <p:cNvSpPr/>
          <p:nvPr/>
        </p:nvSpPr>
        <p:spPr>
          <a:xfrm>
            <a:off x="4837939" y="412954"/>
            <a:ext cx="7181997" cy="5816977"/>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marL="742950" marR="0" lvl="0" indent="-742950" algn="justLow"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9525">
                  <a:solidFill>
                    <a:schemeClr val="bg1"/>
                  </a:solidFill>
                  <a:prstDash val="solid"/>
                </a:ln>
                <a:solidFill>
                  <a:schemeClr val="tx1"/>
                </a:solidFill>
                <a:effectLst>
                  <a:outerShdw blurRad="12700" dist="38100" dir="2700000" algn="tl" rotWithShape="0">
                    <a:schemeClr val="bg1">
                      <a:lumMod val="50000"/>
                    </a:schemeClr>
                  </a:outerShdw>
                </a:effectLst>
                <a:uLnTx/>
                <a:uFillTx/>
                <a:latin typeface="Century Gothic"/>
                <a:ea typeface="+mn-ea"/>
                <a:cs typeface="+mn-cs"/>
              </a:rPr>
              <a:t>Agglutination:</a:t>
            </a:r>
          </a:p>
          <a:p>
            <a:pPr marL="0" marR="0" lvl="0" indent="0" algn="justLow"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schemeClr val="bg1"/>
                  </a:solidFill>
                  <a:prstDash val="solid"/>
                </a:ln>
                <a:solidFill>
                  <a:srgbClr val="FF0000"/>
                </a:solidFill>
                <a:effectLst>
                  <a:outerShdw blurRad="12700" dist="38100" dir="2700000" algn="tl" rotWithShape="0">
                    <a:schemeClr val="bg1">
                      <a:lumMod val="50000"/>
                    </a:schemeClr>
                  </a:outerShdw>
                </a:effectLst>
                <a:uLnTx/>
                <a:uFillTx/>
                <a:latin typeface="Century Gothic"/>
                <a:ea typeface="+mn-ea"/>
                <a:cs typeface="+mn-cs"/>
              </a:rPr>
              <a:t>In this test the antigen is particulate (visible, big and insoluble) (e.g. bacteria and red blood cells) or an inert particle (latex beads) coated with antigen.</a:t>
            </a:r>
          </a:p>
          <a:p>
            <a:pPr marL="0" marR="0" lvl="0" indent="0" algn="justLow"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schemeClr val="bg1"/>
                  </a:solidFill>
                  <a:prstDash val="solid"/>
                </a:ln>
                <a:solidFill>
                  <a:srgbClr val="FF0000"/>
                </a:solidFill>
                <a:effectLst>
                  <a:outerShdw blurRad="12700" dist="38100" dir="2700000" algn="tl" rotWithShape="0">
                    <a:schemeClr val="bg1">
                      <a:lumMod val="50000"/>
                    </a:schemeClr>
                  </a:outerShdw>
                </a:effectLst>
                <a:uLnTx/>
                <a:uFillTx/>
                <a:latin typeface="Century Gothic"/>
                <a:ea typeface="+mn-ea"/>
                <a:cs typeface="+mn-cs"/>
              </a:rPr>
              <a:t> </a:t>
            </a:r>
          </a:p>
          <a:p>
            <a:pPr marL="0" marR="0" lvl="0" indent="0" algn="justLow"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schemeClr val="bg1"/>
                  </a:solidFill>
                  <a:prstDash val="solid"/>
                </a:ln>
                <a:solidFill>
                  <a:srgbClr val="FF0000"/>
                </a:solidFill>
                <a:effectLst>
                  <a:outerShdw blurRad="12700" dist="38100" dir="2700000" algn="tl" rotWithShape="0">
                    <a:schemeClr val="bg1">
                      <a:lumMod val="50000"/>
                    </a:schemeClr>
                  </a:outerShdw>
                </a:effectLst>
                <a:uLnTx/>
                <a:uFillTx/>
                <a:latin typeface="Century Gothic"/>
                <a:ea typeface="+mn-ea"/>
                <a:cs typeface="+mn-cs"/>
              </a:rPr>
              <a:t>• Antibody is divalent and cross links the multivalent antigen to form a lattice network or clumps (agglutination). </a:t>
            </a:r>
          </a:p>
          <a:p>
            <a:pPr marL="0" marR="0" lvl="0" indent="0" algn="justLow"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9525">
                <a:solidFill>
                  <a:schemeClr val="bg1"/>
                </a:solidFill>
                <a:prstDash val="solid"/>
              </a:ln>
              <a:solidFill>
                <a:srgbClr val="FF0000"/>
              </a:solidFill>
              <a:effectLst>
                <a:outerShdw blurRad="12700" dist="38100" dir="2700000" algn="tl" rotWithShape="0">
                  <a:schemeClr val="bg1">
                    <a:lumMod val="50000"/>
                  </a:schemeClr>
                </a:outerShdw>
              </a:effectLst>
              <a:uLnTx/>
              <a:uFillTx/>
              <a:latin typeface="Century Gothic"/>
              <a:ea typeface="+mn-ea"/>
              <a:cs typeface="+mn-cs"/>
            </a:endParaRPr>
          </a:p>
          <a:p>
            <a:pPr marL="0" marR="0" lvl="0" indent="0" algn="justLow"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schemeClr val="bg1"/>
                  </a:solidFill>
                  <a:prstDash val="solid"/>
                </a:ln>
                <a:solidFill>
                  <a:srgbClr val="FF0000"/>
                </a:solidFill>
                <a:effectLst>
                  <a:outerShdw blurRad="12700" dist="38100" dir="2700000" algn="tl" rotWithShape="0">
                    <a:schemeClr val="bg1">
                      <a:lumMod val="50000"/>
                    </a:schemeClr>
                  </a:outerShdw>
                </a:effectLst>
                <a:uLnTx/>
                <a:uFillTx/>
                <a:latin typeface="Century Gothic"/>
                <a:ea typeface="+mn-ea"/>
                <a:cs typeface="+mn-cs"/>
              </a:rPr>
              <a:t>• This reaction can be performed in a tube or on a glass slide e.g. ABO blood grouping. </a:t>
            </a:r>
            <a:endParaRPr lang="en-US" sz="2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36139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378BD21-9A08-9CBD-9195-02431D214847}"/>
              </a:ext>
            </a:extLst>
          </p:cNvPr>
          <p:cNvSpPr>
            <a:spLocks noGrp="1"/>
          </p:cNvSpPr>
          <p:nvPr>
            <p:ph sz="half" idx="1"/>
          </p:nvPr>
        </p:nvSpPr>
        <p:spPr>
          <a:xfrm>
            <a:off x="-1" y="1814052"/>
            <a:ext cx="6096001" cy="5043948"/>
          </a:xfrm>
          <a:solidFill>
            <a:schemeClr val="bg2"/>
          </a:solidFill>
        </p:spPr>
        <p:style>
          <a:lnRef idx="1">
            <a:schemeClr val="accent1"/>
          </a:lnRef>
          <a:fillRef idx="2">
            <a:schemeClr val="accent1"/>
          </a:fillRef>
          <a:effectRef idx="1">
            <a:schemeClr val="accent1"/>
          </a:effectRef>
          <a:fontRef idx="minor">
            <a:schemeClr val="dk1"/>
          </a:fontRef>
        </p:style>
        <p:txBody>
          <a:bodyPr>
            <a:normAutofit/>
          </a:bodyPr>
          <a:lstStyle/>
          <a:p>
            <a:pPr>
              <a:buFont typeface="Wingdings" panose="05000000000000000000" pitchFamily="2" charset="2"/>
              <a:buChar char="q"/>
            </a:pPr>
            <a:r>
              <a:rPr lang="en-US" sz="2400" b="1" dirty="0">
                <a:ln w="0"/>
                <a:solidFill>
                  <a:srgbClr val="0070C0"/>
                </a:solidFill>
                <a:effectLst>
                  <a:outerShdw blurRad="38100" dist="19050" dir="2700000" algn="tl" rotWithShape="0">
                    <a:schemeClr val="dk1">
                      <a:alpha val="40000"/>
                    </a:schemeClr>
                  </a:outerShdw>
                </a:effectLst>
              </a:rPr>
              <a:t> </a:t>
            </a:r>
            <a:r>
              <a:rPr lang="en-US" sz="3000" b="1" dirty="0">
                <a:ln w="0"/>
                <a:solidFill>
                  <a:srgbClr val="FF0000"/>
                </a:solidFill>
                <a:effectLst>
                  <a:outerShdw blurRad="38100" dist="19050" dir="2700000" algn="tl" rotWithShape="0">
                    <a:schemeClr val="dk1">
                      <a:alpha val="40000"/>
                    </a:schemeClr>
                  </a:outerShdw>
                </a:effectLst>
              </a:rPr>
              <a:t>Passive: </a:t>
            </a:r>
            <a:r>
              <a:rPr lang="en-US" sz="2600" b="1" dirty="0">
                <a:ln w="0"/>
                <a:solidFill>
                  <a:schemeClr val="tx1"/>
                </a:solidFill>
                <a:effectLst>
                  <a:outerShdw blurRad="38100" dist="19050" dir="2700000" algn="tl" rotWithShape="0">
                    <a:schemeClr val="dk1">
                      <a:alpha val="40000"/>
                    </a:schemeClr>
                  </a:outerShdw>
                </a:effectLst>
              </a:rPr>
              <a:t>the antigen here is not the RBC. The RBC absorbs it and expresses it on the surface. </a:t>
            </a:r>
          </a:p>
          <a:p>
            <a:r>
              <a:rPr lang="en-US" sz="2600" b="1" dirty="0">
                <a:ln w="0"/>
                <a:solidFill>
                  <a:schemeClr val="tx1"/>
                </a:solidFill>
                <a:effectLst>
                  <a:outerShdw blurRad="38100" dist="19050" dir="2700000" algn="tl" rotWithShape="0">
                    <a:schemeClr val="dk1">
                      <a:alpha val="40000"/>
                    </a:schemeClr>
                  </a:outerShdw>
                </a:effectLst>
              </a:rPr>
              <a:t>• It will form clumps when mixed with antibodies. </a:t>
            </a:r>
          </a:p>
          <a:p>
            <a:r>
              <a:rPr lang="en-US" sz="2600" b="1" dirty="0">
                <a:ln w="0"/>
                <a:solidFill>
                  <a:schemeClr val="tx1"/>
                </a:solidFill>
                <a:effectLst>
                  <a:outerShdw blurRad="38100" dist="19050" dir="2700000" algn="tl" rotWithShape="0">
                    <a:schemeClr val="dk1">
                      <a:alpha val="40000"/>
                    </a:schemeClr>
                  </a:outerShdw>
                </a:effectLst>
              </a:rPr>
              <a:t>• i.e. red cells are passive carriers </a:t>
            </a:r>
          </a:p>
          <a:p>
            <a:endParaRPr lang="en-US" sz="2400" b="1" dirty="0">
              <a:ln w="0"/>
              <a:solidFill>
                <a:schemeClr val="tx1"/>
              </a:solidFill>
              <a:effectLst>
                <a:outerShdw blurRad="38100" dist="19050" dir="2700000" algn="tl" rotWithShape="0">
                  <a:schemeClr val="dk1">
                    <a:alpha val="40000"/>
                  </a:schemeClr>
                </a:outerShdw>
              </a:effectLst>
            </a:endParaRPr>
          </a:p>
        </p:txBody>
      </p:sp>
      <p:sp>
        <p:nvSpPr>
          <p:cNvPr id="4" name="Content Placeholder 3">
            <a:extLst>
              <a:ext uri="{FF2B5EF4-FFF2-40B4-BE49-F238E27FC236}">
                <a16:creationId xmlns="" xmlns:a16="http://schemas.microsoft.com/office/drawing/2014/main" id="{02D9ECAC-AE61-5CAF-9E2E-82A2CA4E139B}"/>
              </a:ext>
            </a:extLst>
          </p:cNvPr>
          <p:cNvSpPr>
            <a:spLocks noGrp="1"/>
          </p:cNvSpPr>
          <p:nvPr>
            <p:ph sz="half" idx="2"/>
          </p:nvPr>
        </p:nvSpPr>
        <p:spPr>
          <a:xfrm>
            <a:off x="6095999" y="1814052"/>
            <a:ext cx="6096001" cy="5043948"/>
          </a:xfrm>
          <a:solidFill>
            <a:schemeClr val="bg2"/>
          </a:solidFill>
        </p:spPr>
        <p:style>
          <a:lnRef idx="2">
            <a:schemeClr val="dk1"/>
          </a:lnRef>
          <a:fillRef idx="1">
            <a:schemeClr val="lt1"/>
          </a:fillRef>
          <a:effectRef idx="0">
            <a:schemeClr val="dk1"/>
          </a:effectRef>
          <a:fontRef idx="minor">
            <a:schemeClr val="dk1"/>
          </a:fontRef>
        </p:style>
        <p:txBody>
          <a:bodyPr>
            <a:normAutofit/>
          </a:bodyPr>
          <a:lstStyle/>
          <a:p>
            <a:pPr>
              <a:buFont typeface="Wingdings" panose="05000000000000000000" pitchFamily="2" charset="2"/>
              <a:buChar char="q"/>
            </a:pPr>
            <a:r>
              <a:rPr lang="en-US" sz="3000" b="1" dirty="0">
                <a:ln w="0"/>
                <a:solidFill>
                  <a:srgbClr val="FF0000"/>
                </a:solidFill>
                <a:effectLst>
                  <a:outerShdw blurRad="38100" dist="19050" dir="2700000" algn="tl" rotWithShape="0">
                    <a:schemeClr val="dk1">
                      <a:alpha val="40000"/>
                    </a:schemeClr>
                  </a:outerShdw>
                </a:effectLst>
              </a:rPr>
              <a:t>Active: </a:t>
            </a:r>
            <a:r>
              <a:rPr lang="en-US" sz="2600" b="1" dirty="0">
                <a:ln w="0"/>
                <a:solidFill>
                  <a:schemeClr val="tx1"/>
                </a:solidFill>
                <a:effectLst>
                  <a:outerShdw blurRad="38100" dist="19050" dir="2700000" algn="tl" rotWithShape="0">
                    <a:schemeClr val="dk1">
                      <a:alpha val="40000"/>
                    </a:schemeClr>
                  </a:outerShdw>
                </a:effectLst>
              </a:rPr>
              <a:t>the antigen is the RBC itself. </a:t>
            </a:r>
          </a:p>
          <a:p>
            <a:r>
              <a:rPr lang="en-US" sz="2600" b="1" dirty="0">
                <a:ln w="0"/>
                <a:solidFill>
                  <a:schemeClr val="tx1"/>
                </a:solidFill>
                <a:effectLst>
                  <a:outerShdw blurRad="38100" dist="19050" dir="2700000" algn="tl" rotWithShape="0">
                    <a:schemeClr val="dk1">
                      <a:alpha val="40000"/>
                    </a:schemeClr>
                  </a:outerShdw>
                </a:effectLst>
              </a:rPr>
              <a:t>• Viruses can clump red blood cells from one species or another (active </a:t>
            </a:r>
            <a:r>
              <a:rPr lang="en-US" sz="2600" b="1" dirty="0" smtClean="0">
                <a:ln w="0"/>
                <a:solidFill>
                  <a:schemeClr val="tx1"/>
                </a:solidFill>
                <a:effectLst>
                  <a:outerShdw blurRad="38100" dist="19050" dir="2700000" algn="tl" rotWithShape="0">
                    <a:schemeClr val="dk1">
                      <a:alpha val="40000"/>
                    </a:schemeClr>
                  </a:outerShdw>
                </a:effectLst>
              </a:rPr>
              <a:t>Hemagglutination) </a:t>
            </a:r>
            <a:endParaRPr lang="en-US" sz="2600" b="1" dirty="0">
              <a:ln w="0"/>
              <a:solidFill>
                <a:schemeClr val="tx1"/>
              </a:solidFill>
              <a:effectLst>
                <a:outerShdw blurRad="38100" dist="19050" dir="2700000" algn="tl" rotWithShape="0">
                  <a:schemeClr val="dk1">
                    <a:alpha val="40000"/>
                  </a:schemeClr>
                </a:outerShdw>
              </a:effectLst>
            </a:endParaRPr>
          </a:p>
          <a:p>
            <a:r>
              <a:rPr lang="en-US" sz="2600" b="1" dirty="0">
                <a:ln w="0"/>
                <a:solidFill>
                  <a:schemeClr val="tx1"/>
                </a:solidFill>
                <a:effectLst>
                  <a:outerShdw blurRad="38100" dist="19050" dir="2700000" algn="tl" rotWithShape="0">
                    <a:schemeClr val="dk1">
                      <a:alpha val="40000"/>
                    </a:schemeClr>
                  </a:outerShdw>
                </a:effectLst>
              </a:rPr>
              <a:t>• This can be inhibited by specific anti-viral antibodies.</a:t>
            </a:r>
          </a:p>
          <a:p>
            <a:r>
              <a:rPr lang="en-US" sz="2600" b="1" dirty="0">
                <a:ln w="0"/>
                <a:solidFill>
                  <a:schemeClr val="tx1"/>
                </a:solidFill>
                <a:effectLst>
                  <a:outerShdw blurRad="38100" dist="19050" dir="2700000" algn="tl" rotWithShape="0">
                    <a:schemeClr val="dk1">
                      <a:alpha val="40000"/>
                    </a:schemeClr>
                  </a:outerShdw>
                </a:effectLst>
              </a:rPr>
              <a:t>• Another example is the test used in ABO grouping.</a:t>
            </a:r>
          </a:p>
          <a:p>
            <a:endParaRPr lang="en-US"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 xmlns:a16="http://schemas.microsoft.com/office/drawing/2014/main" id="{3EEC4761-5CA1-BAEC-E476-9FC8FAB17B8B}"/>
              </a:ext>
            </a:extLst>
          </p:cNvPr>
          <p:cNvSpPr/>
          <p:nvPr/>
        </p:nvSpPr>
        <p:spPr>
          <a:xfrm>
            <a:off x="176982" y="324830"/>
            <a:ext cx="12015018" cy="1077218"/>
          </a:xfrm>
          <a:prstGeom prst="rect">
            <a:avLst/>
          </a:prstGeom>
          <a:noFill/>
        </p:spPr>
        <p:txBody>
          <a:bodyPr wrap="square" lIns="91440" tIns="45720" rIns="91440" bIns="45720">
            <a:spAutoFit/>
          </a:bodyPr>
          <a:lstStyle/>
          <a:p>
            <a:r>
              <a:rPr kumimoji="0" lang="en-US" sz="3200" b="1" i="0" u="none" strike="noStrike" kern="1200" cap="none" spc="0" normalizeH="0" baseline="0" noProof="0" dirty="0">
                <a:ln w="6600">
                  <a:solidFill>
                    <a:schemeClr val="accent2"/>
                  </a:solidFill>
                  <a:prstDash val="solid"/>
                </a:ln>
                <a:solidFill>
                  <a:srgbClr val="FF0000"/>
                </a:solidFill>
                <a:effectLst>
                  <a:outerShdw dist="38100" dir="2700000" algn="tl" rotWithShape="0">
                    <a:schemeClr val="accent2"/>
                  </a:outerShdw>
                </a:effectLst>
                <a:uLnTx/>
                <a:uFillTx/>
                <a:latin typeface="Century Gothic"/>
                <a:ea typeface="+mn-ea"/>
                <a:cs typeface="+mn-cs"/>
              </a:rPr>
              <a:t>2. Hemagglutination </a:t>
            </a:r>
            <a:r>
              <a:rPr kumimoji="0" lang="en-US" sz="3200" b="1" i="0" u="none" strike="noStrike" kern="1200" cap="none" spc="0" normalizeH="0" baseline="0" noProof="0" dirty="0" smtClean="0">
                <a:ln w="6600">
                  <a:solidFill>
                    <a:schemeClr val="accent2"/>
                  </a:solidFill>
                  <a:prstDash val="solid"/>
                </a:ln>
                <a:solidFill>
                  <a:srgbClr val="FF0000"/>
                </a:solidFill>
                <a:effectLst>
                  <a:outerShdw dist="38100" dir="2700000" algn="tl" rotWithShape="0">
                    <a:schemeClr val="accent2"/>
                  </a:outerShdw>
                </a:effectLst>
                <a:uLnTx/>
                <a:uFillTx/>
                <a:latin typeface="Century Gothic"/>
                <a:ea typeface="+mn-ea"/>
                <a:cs typeface="+mn-cs"/>
              </a:rPr>
              <a:t>Test</a:t>
            </a:r>
            <a:r>
              <a:rPr kumimoji="0" lang="ar-IQ" sz="3200" b="1" i="0" u="none" strike="noStrike" kern="1200" cap="none" spc="0" normalizeH="0" noProof="0" dirty="0" smtClean="0">
                <a:ln w="6600">
                  <a:solidFill>
                    <a:schemeClr val="accent2"/>
                  </a:solidFill>
                  <a:prstDash val="solid"/>
                </a:ln>
                <a:solidFill>
                  <a:srgbClr val="FF0000"/>
                </a:solidFill>
                <a:effectLst>
                  <a:outerShdw dist="38100" dir="2700000" algn="tl" rotWithShape="0">
                    <a:schemeClr val="accent2"/>
                  </a:outerShdw>
                </a:effectLst>
                <a:uLnTx/>
                <a:uFillTx/>
                <a:latin typeface="Century Gothic"/>
                <a:ea typeface="+mn-ea"/>
                <a:cs typeface="+mn-cs"/>
              </a:rPr>
              <a:t> </a:t>
            </a:r>
            <a:r>
              <a:rPr kumimoji="0" lang="en-US" sz="3200" b="1" i="0" u="none" strike="noStrike" kern="1200" cap="none" spc="0" normalizeH="0" baseline="0" noProof="0" dirty="0" smtClean="0">
                <a:ln w="6600">
                  <a:solidFill>
                    <a:schemeClr val="accent2"/>
                  </a:solidFill>
                  <a:prstDash val="solid"/>
                </a:ln>
                <a:solidFill>
                  <a:srgbClr val="FF0000"/>
                </a:solidFill>
                <a:effectLst>
                  <a:outerShdw dist="38100" dir="2700000" algn="tl" rotWithShape="0">
                    <a:schemeClr val="accent2"/>
                  </a:outerShdw>
                </a:effectLst>
                <a:uLnTx/>
                <a:uFillTx/>
                <a:latin typeface="Century Gothic"/>
                <a:ea typeface="+mn-ea"/>
                <a:cs typeface="+mn-cs"/>
              </a:rPr>
              <a:t>:</a:t>
            </a:r>
            <a:r>
              <a:rPr lang="en-US" sz="3200" b="1" dirty="0" smtClean="0">
                <a:ln w="6600">
                  <a:solidFill>
                    <a:schemeClr val="accent2"/>
                  </a:solidFill>
                  <a:prstDash val="solid"/>
                </a:ln>
                <a:solidFill>
                  <a:srgbClr val="FF0000"/>
                </a:solidFill>
                <a:effectLst>
                  <a:outerShdw dist="38100" dir="2700000" algn="tl" rotWithShape="0">
                    <a:schemeClr val="accent2"/>
                  </a:outerShdw>
                </a:effectLst>
                <a:latin typeface="Century Gothic"/>
              </a:rPr>
              <a:t> </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entury Gothic"/>
                <a:ea typeface="+mn-ea"/>
                <a:cs typeface="+mn-cs"/>
              </a:rPr>
              <a:t>It is a type of agglutination test performed on RBCs. It has two types: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479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fade">
                                      <p:cBhvr>
                                        <p:cTn id="27" dur="1000"/>
                                        <p:tgtEl>
                                          <p:spTgt spid="4">
                                            <p:bg/>
                                          </p:spTgt>
                                        </p:tgtEl>
                                      </p:cBhvr>
                                    </p:animEffect>
                                    <p:anim calcmode="lin" valueType="num">
                                      <p:cBhvr>
                                        <p:cTn id="28" dur="1000" fill="hold"/>
                                        <p:tgtEl>
                                          <p:spTgt spid="4">
                                            <p:bg/>
                                          </p:spTgt>
                                        </p:tgtEl>
                                        <p:attrNameLst>
                                          <p:attrName>ppt_x</p:attrName>
                                        </p:attrNameLst>
                                      </p:cBhvr>
                                      <p:tavLst>
                                        <p:tav tm="0">
                                          <p:val>
                                            <p:strVal val="#ppt_x"/>
                                          </p:val>
                                        </p:tav>
                                        <p:tav tm="100000">
                                          <p:val>
                                            <p:strVal val="#ppt_x"/>
                                          </p:val>
                                        </p:tav>
                                      </p:tavLst>
                                    </p:anim>
                                    <p:anim calcmode="lin" valueType="num">
                                      <p:cBhvr>
                                        <p:cTn id="29" dur="1000" fill="hold"/>
                                        <p:tgtEl>
                                          <p:spTgt spid="4">
                                            <p:bg/>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anim calcmode="lin" valueType="num">
                                      <p:cBhvr>
                                        <p:cTn id="3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1000"/>
                                        <p:tgtEl>
                                          <p:spTgt spid="4">
                                            <p:txEl>
                                              <p:pRg st="3" end="3"/>
                                            </p:txEl>
                                          </p:spTgt>
                                        </p:tgtEl>
                                      </p:cBhvr>
                                    </p:animEffect>
                                    <p:anim calcmode="lin" valueType="num">
                                      <p:cBhvr>
                                        <p:cTn id="4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F24CF36-3C19-7F11-3260-59E7FB748687}"/>
              </a:ext>
            </a:extLst>
          </p:cNvPr>
          <p:cNvPicPr>
            <a:picLocks noChangeAspect="1"/>
          </p:cNvPicPr>
          <p:nvPr/>
        </p:nvPicPr>
        <p:blipFill rotWithShape="1">
          <a:blip r:embed="rId2"/>
          <a:srcRect l="12201" t="-4058" r="12988"/>
          <a:stretch/>
        </p:blipFill>
        <p:spPr>
          <a:xfrm>
            <a:off x="0" y="-285750"/>
            <a:ext cx="12192000" cy="7143750"/>
          </a:xfrm>
          <a:prstGeom prst="rect">
            <a:avLst/>
          </a:prstGeom>
        </p:spPr>
      </p:pic>
    </p:spTree>
    <p:extLst>
      <p:ext uri="{BB962C8B-B14F-4D97-AF65-F5344CB8AC3E}">
        <p14:creationId xmlns:p14="http://schemas.microsoft.com/office/powerpoint/2010/main" val="3893622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6F9026A-6073-6641-D874-7F34C51A9F1E}"/>
              </a:ext>
            </a:extLst>
          </p:cNvPr>
          <p:cNvSpPr/>
          <p:nvPr/>
        </p:nvSpPr>
        <p:spPr>
          <a:xfrm>
            <a:off x="590550" y="190500"/>
            <a:ext cx="10020300" cy="3231654"/>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justLow"/>
            <a:r>
              <a:rPr lang="en-US" sz="3600" b="1" cap="none" spc="0" dirty="0">
                <a:ln w="6600">
                  <a:solidFill>
                    <a:schemeClr val="tx2">
                      <a:lumMod val="75000"/>
                    </a:schemeClr>
                  </a:solidFill>
                  <a:prstDash val="solid"/>
                </a:ln>
                <a:solidFill>
                  <a:srgbClr val="FF0000"/>
                </a:solidFill>
                <a:effectLst>
                  <a:outerShdw dist="38100" dir="2700000" algn="tl" rotWithShape="0">
                    <a:schemeClr val="accent2"/>
                  </a:outerShdw>
                </a:effectLst>
                <a:latin typeface="Century Gothic"/>
              </a:rPr>
              <a:t>3-Precipitation test </a:t>
            </a:r>
            <a:r>
              <a:rPr lang="en-US" sz="3600" b="1" cap="none" spc="0" dirty="0" smtClean="0">
                <a:ln w="6600">
                  <a:solidFill>
                    <a:schemeClr val="tx2">
                      <a:lumMod val="75000"/>
                    </a:schemeClr>
                  </a:solidFill>
                  <a:prstDash val="solid"/>
                </a:ln>
                <a:solidFill>
                  <a:srgbClr val="FF0000"/>
                </a:solidFill>
                <a:effectLst>
                  <a:outerShdw dist="38100" dir="2700000" algn="tl" rotWithShape="0">
                    <a:schemeClr val="accent2"/>
                  </a:outerShdw>
                </a:effectLst>
                <a:latin typeface="Century Gothic"/>
              </a:rPr>
              <a:t>:</a:t>
            </a:r>
            <a:endParaRPr lang="en-US" sz="3600" b="1" cap="none" spc="0" dirty="0">
              <a:ln w="6600">
                <a:solidFill>
                  <a:schemeClr val="accent2"/>
                </a:solidFill>
                <a:prstDash val="solid"/>
              </a:ln>
              <a:solidFill>
                <a:srgbClr val="00B0F0"/>
              </a:solidFill>
              <a:effectLst>
                <a:outerShdw dist="38100" dir="2700000" algn="tl" rotWithShape="0">
                  <a:schemeClr val="accent2"/>
                </a:outerShdw>
              </a:effectLst>
              <a:latin typeface="Century Gothic"/>
            </a:endParaRPr>
          </a:p>
          <a:p>
            <a:pPr algn="justLow"/>
            <a:r>
              <a:rPr lang="en-US" sz="2800" b="1" dirty="0" smtClean="0">
                <a:ln w="12700">
                  <a:solidFill>
                    <a:schemeClr val="accent1"/>
                  </a:solidFill>
                  <a:prstDash val="solid"/>
                </a:ln>
                <a:solidFill>
                  <a:srgbClr val="002060"/>
                </a:solidFill>
                <a:effectLst>
                  <a:outerShdw dist="38100" dir="2640000" algn="bl" rotWithShape="0">
                    <a:schemeClr val="accent1"/>
                  </a:outerShdw>
                </a:effectLst>
                <a:latin typeface="Century Gothic"/>
              </a:rPr>
              <a:t>     In </a:t>
            </a:r>
            <a:r>
              <a:rPr lang="en-US" sz="2800" b="1" dirty="0">
                <a:ln w="12700">
                  <a:solidFill>
                    <a:schemeClr val="accent1"/>
                  </a:solidFill>
                  <a:prstDash val="solid"/>
                </a:ln>
                <a:solidFill>
                  <a:srgbClr val="002060"/>
                </a:solidFill>
                <a:effectLst>
                  <a:outerShdw dist="38100" dir="2640000" algn="bl" rotWithShape="0">
                    <a:schemeClr val="accent1"/>
                  </a:outerShdw>
                </a:effectLst>
                <a:latin typeface="Century Gothic"/>
              </a:rPr>
              <a:t>this test, the antigen is in soluble form (solution). Antibody cross -links antigen molecules to form aggregates (precipitates) in the zone of equivalence: optimal proportion of antigen and antibody. Precipitation test can be performed in solution or in </a:t>
            </a:r>
            <a:r>
              <a:rPr lang="en-US" sz="2800" b="1" dirty="0" smtClean="0">
                <a:ln w="12700">
                  <a:solidFill>
                    <a:schemeClr val="accent1"/>
                  </a:solidFill>
                  <a:prstDash val="solid"/>
                </a:ln>
                <a:solidFill>
                  <a:srgbClr val="002060"/>
                </a:solidFill>
                <a:effectLst>
                  <a:outerShdw dist="38100" dir="2640000" algn="bl" rotWithShape="0">
                    <a:schemeClr val="accent1"/>
                  </a:outerShdw>
                </a:effectLst>
                <a:latin typeface="Century Gothic"/>
              </a:rPr>
              <a:t>semi-solid </a:t>
            </a:r>
            <a:r>
              <a:rPr lang="en-US" sz="2800" b="1" dirty="0">
                <a:ln w="12700">
                  <a:solidFill>
                    <a:schemeClr val="accent1"/>
                  </a:solidFill>
                  <a:prstDash val="solid"/>
                </a:ln>
                <a:solidFill>
                  <a:srgbClr val="002060"/>
                </a:solidFill>
                <a:effectLst>
                  <a:outerShdw dist="38100" dir="2640000" algn="bl" rotWithShape="0">
                    <a:schemeClr val="accent1"/>
                  </a:outerShdw>
                </a:effectLst>
                <a:latin typeface="Century Gothic"/>
              </a:rPr>
              <a:t>medium (agar). </a:t>
            </a:r>
            <a:endParaRPr lang="en-US" sz="2800" dirty="0">
              <a:ln w="0"/>
              <a:effectLst>
                <a:outerShdw blurRad="38100" dist="19050" dir="2700000" algn="tl" rotWithShape="0">
                  <a:schemeClr val="dk1">
                    <a:alpha val="40000"/>
                  </a:schemeClr>
                </a:outerShdw>
              </a:effectLst>
              <a:latin typeface="Century Gothic"/>
            </a:endParaRPr>
          </a:p>
        </p:txBody>
      </p:sp>
      <p:pic>
        <p:nvPicPr>
          <p:cNvPr id="10" name="Picture 9">
            <a:extLst>
              <a:ext uri="{FF2B5EF4-FFF2-40B4-BE49-F238E27FC236}">
                <a16:creationId xmlns="" xmlns:a16="http://schemas.microsoft.com/office/drawing/2014/main" id="{C7E99C52-46F0-F654-B760-CAE6E5181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3422155"/>
            <a:ext cx="9829800" cy="2997696"/>
          </a:xfrm>
          <a:prstGeom prst="rect">
            <a:avLst/>
          </a:prstGeom>
        </p:spPr>
      </p:pic>
    </p:spTree>
    <p:extLst>
      <p:ext uri="{BB962C8B-B14F-4D97-AF65-F5344CB8AC3E}">
        <p14:creationId xmlns:p14="http://schemas.microsoft.com/office/powerpoint/2010/main" val="278437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002426-8B3E-3758-AB11-0766329CC2C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7A822BD6-5327-99D3-5AD5-0DEBB0DBDC17}"/>
              </a:ext>
            </a:extLst>
          </p:cNvPr>
          <p:cNvSpPr>
            <a:spLocks noGrp="1"/>
          </p:cNvSpPr>
          <p:nvPr>
            <p:ph idx="1"/>
          </p:nvPr>
        </p:nvSpPr>
        <p:spPr>
          <a:xfrm>
            <a:off x="4804497" y="2567583"/>
            <a:ext cx="6968403" cy="2118717"/>
          </a:xfrm>
        </p:spPr>
        <p:txBody>
          <a:bodyPr>
            <a:normAutofit/>
          </a:bodyPr>
          <a:lstStyle/>
          <a:p>
            <a:pPr marL="0" marR="0" lvl="0" indent="0" algn="justLow"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Zone of Equivalence For antibody-antigen reaction to form a precipitate that we can see, the amount of antigen and antibody should be the same (optimum concentration). This happens in the zone of equivalence.</a:t>
            </a:r>
          </a:p>
          <a:p>
            <a:endParaRPr lang="en-US" sz="2400" b="1" dirty="0">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6B4AE088-0DC4-1AAD-563E-460842DC353F}"/>
              </a:ext>
            </a:extLst>
          </p:cNvPr>
          <p:cNvPicPr>
            <a:picLocks noChangeAspect="1"/>
          </p:cNvPicPr>
          <p:nvPr/>
        </p:nvPicPr>
        <p:blipFill rotWithShape="1">
          <a:blip r:embed="rId2"/>
          <a:srcRect b="5555"/>
          <a:stretch/>
        </p:blipFill>
        <p:spPr>
          <a:xfrm>
            <a:off x="0" y="0"/>
            <a:ext cx="4687824" cy="6477000"/>
          </a:xfrm>
          <a:prstGeom prst="rect">
            <a:avLst/>
          </a:prstGeom>
        </p:spPr>
      </p:pic>
      <p:sp>
        <p:nvSpPr>
          <p:cNvPr id="4" name="Text Placeholder 3">
            <a:extLst>
              <a:ext uri="{FF2B5EF4-FFF2-40B4-BE49-F238E27FC236}">
                <a16:creationId xmlns="" xmlns:a16="http://schemas.microsoft.com/office/drawing/2014/main" id="{41596275-8894-D4D9-5272-EE80079E0968}"/>
              </a:ext>
            </a:extLst>
          </p:cNvPr>
          <p:cNvSpPr>
            <a:spLocks noGrp="1"/>
          </p:cNvSpPr>
          <p:nvPr>
            <p:ph type="body" sz="half" idx="2"/>
          </p:nvPr>
        </p:nvSpPr>
        <p:spPr/>
        <p:txBody>
          <a:bodyPr/>
          <a:lstStyle/>
          <a:p>
            <a:endParaRPr lang="en-US"/>
          </a:p>
        </p:txBody>
      </p:sp>
      <p:sp>
        <p:nvSpPr>
          <p:cNvPr id="6" name="TextBox 5">
            <a:extLst>
              <a:ext uri="{FF2B5EF4-FFF2-40B4-BE49-F238E27FC236}">
                <a16:creationId xmlns="" xmlns:a16="http://schemas.microsoft.com/office/drawing/2014/main" id="{E739BBB5-503E-3A69-F980-E0C3C041810F}"/>
              </a:ext>
            </a:extLst>
          </p:cNvPr>
          <p:cNvSpPr txBox="1"/>
          <p:nvPr/>
        </p:nvSpPr>
        <p:spPr>
          <a:xfrm>
            <a:off x="4804499" y="1042988"/>
            <a:ext cx="7268438" cy="1077218"/>
          </a:xfrm>
          <a:prstGeom prst="rect">
            <a:avLst/>
          </a:prstGeom>
          <a:solidFill>
            <a:srgbClr val="0070C0"/>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rPr>
              <a:t>Activity\ What is the Zone of Equivalence in precipitation tests?</a:t>
            </a:r>
          </a:p>
        </p:txBody>
      </p:sp>
      <p:sp>
        <p:nvSpPr>
          <p:cNvPr id="8" name="TextBox 7">
            <a:extLst>
              <a:ext uri="{FF2B5EF4-FFF2-40B4-BE49-F238E27FC236}">
                <a16:creationId xmlns="" xmlns:a16="http://schemas.microsoft.com/office/drawing/2014/main" id="{412516B9-4F05-5B9C-44AA-110D5E325203}"/>
              </a:ext>
            </a:extLst>
          </p:cNvPr>
          <p:cNvSpPr txBox="1"/>
          <p:nvPr/>
        </p:nvSpPr>
        <p:spPr>
          <a:xfrm>
            <a:off x="5098250" y="364778"/>
            <a:ext cx="2443162" cy="461665"/>
          </a:xfrm>
          <a:prstGeom prst="rect">
            <a:avLst/>
          </a:prstGeom>
          <a:noFill/>
        </p:spPr>
        <p:txBody>
          <a:bodyPr wrap="square" rtlCol="0">
            <a:spAutoFit/>
          </a:bodyPr>
          <a:lstStyle/>
          <a:p>
            <a:r>
              <a:rPr lang="en-US" sz="2400" b="1" dirty="0">
                <a:ln w="0"/>
                <a:effectLst>
                  <a:outerShdw blurRad="38100" dist="19050" dir="2700000" algn="tl" rotWithShape="0">
                    <a:schemeClr val="dk1">
                      <a:alpha val="40000"/>
                    </a:schemeClr>
                  </a:outerShdw>
                </a:effectLst>
              </a:rPr>
              <a:t>Time: 2 minute</a:t>
            </a:r>
          </a:p>
        </p:txBody>
      </p:sp>
    </p:spTree>
    <p:extLst>
      <p:ext uri="{BB962C8B-B14F-4D97-AF65-F5344CB8AC3E}">
        <p14:creationId xmlns:p14="http://schemas.microsoft.com/office/powerpoint/2010/main" val="18585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ustom">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TWO.pptx" id="{80AA9D2D-EE59-4148-A11E-A51EEE828B28}"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9DAD249-BF80-48EF-9AFB-36A11BCDC2CE}">
  <ds:schemaRefs>
    <ds:schemaRef ds:uri="http://schemas.microsoft.com/sharepoint/v3/contenttype/forms"/>
  </ds:schemaRefs>
</ds:datastoreItem>
</file>

<file path=customXml/itemProps2.xml><?xml version="1.0" encoding="utf-8"?>
<ds:datastoreItem xmlns:ds="http://schemas.openxmlformats.org/officeDocument/2006/customXml" ds:itemID="{C5A59D56-2157-4202-9D02-F44E447A2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4F4D41-822D-40F2-A7AC-E4E6CB36CA7A}">
  <ds:schemaRef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{223F7921-9AFB-4874-85D5-D6702C905901}tf56160789_win32</Template>
  <TotalTime>6609</TotalTime>
  <Words>945</Words>
  <Application>Microsoft Office PowerPoint</Application>
  <PresentationFormat>مخصص</PresentationFormat>
  <Paragraphs>98</Paragraphs>
  <Slides>20</Slides>
  <Notes>3</Notes>
  <HiddenSlides>0</HiddenSlides>
  <MMClips>1</MMClips>
  <ScaleCrop>false</ScaleCrop>
  <HeadingPairs>
    <vt:vector size="4" baseType="variant">
      <vt:variant>
        <vt:lpstr>نسق</vt:lpstr>
      </vt:variant>
      <vt:variant>
        <vt:i4>1</vt:i4>
      </vt:variant>
      <vt:variant>
        <vt:lpstr>عناوين الشرائح</vt:lpstr>
      </vt:variant>
      <vt:variant>
        <vt:i4>20</vt:i4>
      </vt:variant>
    </vt:vector>
  </HeadingPairs>
  <TitlesOfParts>
    <vt:vector size="21" baseType="lpstr">
      <vt:lpstr>Custom</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roua jassim</dc:creator>
  <cp:lastModifiedBy>Maher</cp:lastModifiedBy>
  <cp:revision>20</cp:revision>
  <dcterms:created xsi:type="dcterms:W3CDTF">2024-03-07T08:33:36Z</dcterms:created>
  <dcterms:modified xsi:type="dcterms:W3CDTF">2024-03-21T03:55:47Z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