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8" r:id="rId5"/>
    <p:sldId id="271" r:id="rId6"/>
    <p:sldId id="279" r:id="rId7"/>
    <p:sldId id="269" r:id="rId8"/>
    <p:sldId id="262" r:id="rId9"/>
    <p:sldId id="272" r:id="rId10"/>
    <p:sldId id="280" r:id="rId11"/>
    <p:sldId id="273" r:id="rId12"/>
    <p:sldId id="274" r:id="rId13"/>
    <p:sldId id="275" r:id="rId14"/>
    <p:sldId id="276" r:id="rId15"/>
    <p:sldId id="277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2" autoAdjust="0"/>
  </p:normalViewPr>
  <p:slideViewPr>
    <p:cSldViewPr snapToGrid="0">
      <p:cViewPr varScale="1">
        <p:scale>
          <a:sx n="61" d="100"/>
          <a:sy n="61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12/25/2023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12/25/2023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noProof="0" smtClean="0"/>
              <a:t>12/25/2023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92" y="1524000"/>
            <a:ext cx="8683625" cy="2421464"/>
          </a:xfrm>
        </p:spPr>
        <p:txBody>
          <a:bodyPr/>
          <a:lstStyle/>
          <a:p>
            <a:pPr algn="ctr"/>
            <a:r>
              <a:rPr lang="ar-IQ" dirty="0"/>
              <a:t>نظام إدارة النشاطات العلمية</a:t>
            </a:r>
            <a:br>
              <a:rPr lang="ar-IQ" dirty="0"/>
            </a:br>
            <a:r>
              <a:rPr lang="ar-IQ" dirty="0"/>
              <a:t>انشاء حساب لمسؤول النشاط او الحساب الفرعي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187" y="4541103"/>
            <a:ext cx="8683625" cy="1585793"/>
          </a:xfrm>
        </p:spPr>
        <p:txBody>
          <a:bodyPr>
            <a:normAutofit/>
          </a:bodyPr>
          <a:lstStyle/>
          <a:p>
            <a:pPr algn="ctr"/>
            <a:r>
              <a:rPr lang="ar-IQ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مسؤول وحدة الاعلام والموقع :   د. عمار حسين</a:t>
            </a:r>
          </a:p>
          <a:p>
            <a:pPr algn="ctr"/>
            <a:r>
              <a:rPr lang="ar-IQ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مسؤول موقع </a:t>
            </a:r>
            <a:r>
              <a:rPr lang="ar-IQ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الانديكو</a:t>
            </a:r>
            <a:r>
              <a:rPr lang="ar-IQ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  <a:r>
              <a:rPr lang="ar-IQ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م.م</a:t>
            </a:r>
            <a:r>
              <a:rPr lang="ar-IQ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ندى </a:t>
            </a:r>
            <a:r>
              <a:rPr lang="ar-IQ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خليل كريم</a:t>
            </a:r>
            <a:endParaRPr lang="ar-IQ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8C047DE-0271-7775-676E-E3A10455BA23}"/>
              </a:ext>
            </a:extLst>
          </p:cNvPr>
          <p:cNvSpPr txBox="1"/>
          <p:nvPr/>
        </p:nvSpPr>
        <p:spPr>
          <a:xfrm>
            <a:off x="943896" y="604585"/>
            <a:ext cx="1071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400" dirty="0">
                <a:latin typeface="Aharoni" panose="02010803020104030203" pitchFamily="2" charset="-79"/>
                <a:cs typeface="Aharoni" panose="02010803020104030203" pitchFamily="2" charset="-79"/>
              </a:rPr>
              <a:t>بعد ذلك يتم اختيار النشاط الخاص بنا لإضافة المعلومات الخاصة به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2DD68A-F0E6-5801-DB97-80758D399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16" y="1199459"/>
            <a:ext cx="9092919" cy="54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757BD4-8B23-3A7F-6AC6-1FC538617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2" y="613969"/>
            <a:ext cx="7706801" cy="5630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9940DD-E4C7-70AA-918E-A7A9161B7D30}"/>
              </a:ext>
            </a:extLst>
          </p:cNvPr>
          <p:cNvSpPr txBox="1"/>
          <p:nvPr/>
        </p:nvSpPr>
        <p:spPr>
          <a:xfrm>
            <a:off x="8613057" y="1725982"/>
            <a:ext cx="3283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400" dirty="0">
                <a:latin typeface="Aharoni" panose="02010803020104030203" pitchFamily="2" charset="-79"/>
                <a:cs typeface="Aharoni" panose="02010803020104030203" pitchFamily="2" charset="-79"/>
              </a:rPr>
              <a:t>في هذا الجزء يتم إضافة نص لوصف النشاط ... كما يمكن إضافة صورة للنشاط الذي سيقام او إضافة رابط ... بعدها يتم حفظ التغييرات.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014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84A694-4675-7A12-8DC2-D182A3D2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16" y="623496"/>
            <a:ext cx="7821116" cy="5611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AD3E8C-4291-66A9-888A-3EB148D86581}"/>
              </a:ext>
            </a:extLst>
          </p:cNvPr>
          <p:cNvSpPr txBox="1"/>
          <p:nvPr/>
        </p:nvSpPr>
        <p:spPr>
          <a:xfrm>
            <a:off x="8554063" y="2079943"/>
            <a:ext cx="328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400" dirty="0">
                <a:latin typeface="Aharoni" panose="02010803020104030203" pitchFamily="2" charset="-79"/>
                <a:cs typeface="Aharoni" panose="02010803020104030203" pitchFamily="2" charset="-79"/>
              </a:rPr>
              <a:t>في هذا الجزء يتم تعديل وقت إقامة النشاط... كما يمكن إضافة المكان الذي سيقام به النشاط.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778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ar-IQ" sz="6000" dirty="0"/>
              <a:t>المحاضرة لليوم الاول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600B8-3FD3-3FAA-3D12-94DAB647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033D6-E3EE-2D03-AD6B-3A1E46E2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6" y="2019100"/>
            <a:ext cx="11994127" cy="46715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9BF640C-CD03-482F-D7FD-F958010F9A6F}"/>
              </a:ext>
            </a:extLst>
          </p:cNvPr>
          <p:cNvSpPr txBox="1"/>
          <p:nvPr/>
        </p:nvSpPr>
        <p:spPr>
          <a:xfrm>
            <a:off x="752170" y="1557435"/>
            <a:ext cx="6341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https://events.uobaghdad.edu.iq/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D93AAC-BEA1-B17D-3317-8B93668D258A}"/>
              </a:ext>
            </a:extLst>
          </p:cNvPr>
          <p:cNvSpPr txBox="1"/>
          <p:nvPr/>
        </p:nvSpPr>
        <p:spPr>
          <a:xfrm>
            <a:off x="4350774" y="810028"/>
            <a:ext cx="725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400" dirty="0">
                <a:latin typeface="Aharoni" panose="02010803020104030203" pitchFamily="2" charset="-79"/>
              </a:rPr>
              <a:t>نقوم بإدخال الموقع ادناه لتظهر لنا الشاشة كما موضح في الصورة ادناه... 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D0994F26-6D56-4EDE-FFA5-84AA37078EC7}"/>
              </a:ext>
            </a:extLst>
          </p:cNvPr>
          <p:cNvSpPr/>
          <p:nvPr/>
        </p:nvSpPr>
        <p:spPr>
          <a:xfrm>
            <a:off x="11314469" y="2580967"/>
            <a:ext cx="575187" cy="146009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712" y="34934"/>
            <a:ext cx="1157288" cy="11572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270" y="1755275"/>
            <a:ext cx="5648633" cy="4737952"/>
          </a:xfrm>
        </p:spPr>
        <p:txBody>
          <a:bodyPr>
            <a:normAutofit/>
          </a:bodyPr>
          <a:lstStyle/>
          <a:p>
            <a:pPr algn="just" rtl="1"/>
            <a:r>
              <a:rPr lang="ar-IQ" sz="2400" dirty="0">
                <a:latin typeface="Aharoni" panose="02010803020104030203" pitchFamily="2" charset="-79"/>
              </a:rPr>
              <a:t>***اذا كان لدينا حساب نقوم بإدخال معلومات الحساب وبعدها الضغط على </a:t>
            </a:r>
          </a:p>
          <a:p>
            <a:pPr algn="ctr" rtl="1"/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“Login with indico”</a:t>
            </a:r>
            <a:endParaRPr lang="ar-IQ" sz="2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1"/>
            <a:endParaRPr lang="en-US" sz="2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 rtl="1"/>
            <a:r>
              <a:rPr lang="ar-IQ" sz="2400" dirty="0">
                <a:latin typeface="Aharoni" panose="02010803020104030203" pitchFamily="2" charset="-79"/>
              </a:rPr>
              <a:t>***اذا لم يكن لديك حساب سنقوم باختيار </a:t>
            </a:r>
          </a:p>
          <a:p>
            <a:pPr algn="ctr" rtl="1"/>
            <a:r>
              <a:rPr lang="ar-IQ" sz="2400" dirty="0">
                <a:solidFill>
                  <a:srgbClr val="FFC000"/>
                </a:solidFill>
                <a:latin typeface="Aharoni" panose="02010803020104030203" pitchFamily="2" charset="-79"/>
              </a:rPr>
              <a:t>“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create one here</a:t>
            </a:r>
            <a:r>
              <a:rPr lang="ar-IQ" sz="2400" dirty="0">
                <a:solidFill>
                  <a:srgbClr val="FFC000"/>
                </a:solidFill>
                <a:latin typeface="Aharoni" panose="02010803020104030203" pitchFamily="2" charset="-79"/>
              </a:rPr>
              <a:t>“</a:t>
            </a:r>
          </a:p>
          <a:p>
            <a:pPr algn="ctr" rtl="1"/>
            <a:endParaRPr lang="en-US" sz="2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 rtl="1"/>
            <a:r>
              <a:rPr lang="ar-IQ" sz="2400" dirty="0">
                <a:latin typeface="Aharoni" panose="02010803020104030203" pitchFamily="2" charset="-79"/>
              </a:rPr>
              <a:t>***عندها ستظهر لنا واجهة لإدخال الايميل الخاص بإنشاء الحساب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262F91-BF4B-6846-392D-80BA26A56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7781" y="749343"/>
            <a:ext cx="4925962" cy="5625897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2392790-9DEE-4257-D888-B6F9BC32C72A}"/>
              </a:ext>
            </a:extLst>
          </p:cNvPr>
          <p:cNvSpPr/>
          <p:nvPr/>
        </p:nvSpPr>
        <p:spPr>
          <a:xfrm rot="1351735">
            <a:off x="4854164" y="3346954"/>
            <a:ext cx="2729477" cy="4306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58899E-0630-745B-DA35-F6C86BC58440}"/>
              </a:ext>
            </a:extLst>
          </p:cNvPr>
          <p:cNvSpPr/>
          <p:nvPr/>
        </p:nvSpPr>
        <p:spPr>
          <a:xfrm rot="1170966">
            <a:off x="4651328" y="4915297"/>
            <a:ext cx="3852905" cy="4306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559844-C97C-2F4D-0070-8B5E1BF29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6" y="725596"/>
            <a:ext cx="4972105" cy="3569514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7102A9E-75A1-6A5E-0A8C-63F91B282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3029" y="725596"/>
            <a:ext cx="5648633" cy="4737952"/>
          </a:xfrm>
        </p:spPr>
        <p:txBody>
          <a:bodyPr>
            <a:normAutofit/>
          </a:bodyPr>
          <a:lstStyle/>
          <a:p>
            <a:pPr algn="just" rtl="1"/>
            <a:r>
              <a:rPr lang="ar-IQ" sz="2400" dirty="0">
                <a:latin typeface="Aharoni" panose="02010803020104030203" pitchFamily="2" charset="-79"/>
              </a:rPr>
              <a:t>***بعد التسجيل وانشاء الحساب ... ستصل رسالة في البريد الالكتروني الذي تم تسجيل الحساب به ... نقوم بفتح تلك الرسالة لتظهر لنا واجهة كما موضح في الصورة الاتية.</a:t>
            </a:r>
          </a:p>
          <a:p>
            <a:pPr algn="just" rtl="1"/>
            <a:endParaRPr lang="ar-IQ" sz="2400" dirty="0">
              <a:latin typeface="Aharoni" panose="02010803020104030203" pitchFamily="2" charset="-79"/>
            </a:endParaRPr>
          </a:p>
          <a:p>
            <a:pPr algn="just" rtl="1"/>
            <a:r>
              <a:rPr lang="ar-IQ" sz="2400" dirty="0">
                <a:latin typeface="Aharoni" panose="02010803020104030203" pitchFamily="2" charset="-79"/>
                <a:cs typeface="Aharoni" panose="02010803020104030203" pitchFamily="2" charset="-79"/>
              </a:rPr>
              <a:t>***نقوم بالضغط على الرابط الخاص بموقع الجامعة لتأكيد معلومات الحساب.</a:t>
            </a:r>
          </a:p>
          <a:p>
            <a:pPr algn="just" rtl="1"/>
            <a:endParaRPr lang="ar-IQ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 rtl="1"/>
            <a:r>
              <a:rPr lang="ar-IQ" sz="2400" dirty="0">
                <a:latin typeface="Aharoni" panose="02010803020104030203" pitchFamily="2" charset="-79"/>
                <a:cs typeface="Aharoni" panose="02010803020104030203" pitchFamily="2" charset="-79"/>
              </a:rPr>
              <a:t>***بعد ذلك ستظهر لنا واجهة نقوم من خلالها ادخال المعلومات الخاصة بحساب </a:t>
            </a:r>
            <a:r>
              <a:rPr lang="ar-IQ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الانديكو</a:t>
            </a:r>
            <a:r>
              <a:rPr lang="ar-IQ" sz="2400" dirty="0">
                <a:latin typeface="Aharoni" panose="02010803020104030203" pitchFamily="2" charset="-79"/>
                <a:cs typeface="Aharoni" panose="02010803020104030203" pitchFamily="2" charset="-79"/>
              </a:rPr>
              <a:t> كما موضح في الصورة الاتية.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499D4A-0BBD-74E9-DBF8-9A532F0D8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38" y="725596"/>
            <a:ext cx="6002691" cy="47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035893B-7FAC-417C-93EB-926374372654}"/>
              </a:ext>
            </a:extLst>
          </p:cNvPr>
          <p:cNvSpPr txBox="1"/>
          <p:nvPr/>
        </p:nvSpPr>
        <p:spPr>
          <a:xfrm>
            <a:off x="943896" y="604585"/>
            <a:ext cx="10717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400" dirty="0">
                <a:latin typeface="Aharoni" panose="02010803020104030203" pitchFamily="2" charset="-79"/>
              </a:rPr>
              <a:t>بعد تسجيل الدخول للنظام يمكننا تعديل البيانات الخاصة بالمستخدم مثل إضافة صورة بروفايل تغيير كلمة المرور وغيرها... يكون ذلك:</a:t>
            </a:r>
          </a:p>
          <a:p>
            <a:pPr marL="342900" indent="-342900" algn="just" rtl="1">
              <a:buFontTx/>
              <a:buChar char="-"/>
            </a:pPr>
            <a:r>
              <a:rPr lang="ar-IQ" sz="2400" dirty="0">
                <a:latin typeface="Aharoni" panose="02010803020104030203" pitchFamily="2" charset="-79"/>
              </a:rPr>
              <a:t>اضغط على اسم الحساب </a:t>
            </a:r>
          </a:p>
          <a:p>
            <a:pPr marL="342900" indent="-342900" algn="just" rtl="1">
              <a:buFontTx/>
              <a:buChar char="-"/>
            </a:pPr>
            <a:r>
              <a:rPr lang="ar-IQ" sz="2400" dirty="0">
                <a:latin typeface="Aharoni" panose="02010803020104030203" pitchFamily="2" charset="-79"/>
                <a:cs typeface="Aharoni" panose="02010803020104030203" pitchFamily="2" charset="-79"/>
              </a:rPr>
              <a:t>قم باختيار بروفايل </a:t>
            </a:r>
          </a:p>
          <a:p>
            <a:pPr marL="342900" indent="-342900" algn="just" rtl="1">
              <a:buFontTx/>
              <a:buChar char="-"/>
            </a:pPr>
            <a:r>
              <a:rPr lang="ar-IQ" sz="2400" dirty="0">
                <a:latin typeface="Aharoni" panose="02010803020104030203" pitchFamily="2" charset="-79"/>
                <a:cs typeface="Aharoni" panose="02010803020104030203" pitchFamily="2" charset="-79"/>
              </a:rPr>
              <a:t>كما مبين في الصورة ادناه</a:t>
            </a:r>
          </a:p>
          <a:p>
            <a:pPr marL="342900" indent="-342900" algn="just" rtl="1">
              <a:buFontTx/>
              <a:buChar char="-"/>
            </a:pPr>
            <a:r>
              <a:rPr lang="ar-IQ" sz="2400" dirty="0">
                <a:latin typeface="Aharoni" panose="02010803020104030203" pitchFamily="2" charset="-79"/>
                <a:cs typeface="Aharoni" panose="02010803020104030203" pitchFamily="2" charset="-79"/>
              </a:rPr>
              <a:t>ستظهر لنا الصورة التالية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0257E9-F543-211B-ACEC-A8BC3183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14" y="2912909"/>
            <a:ext cx="11352571" cy="3400534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D2C98EDE-A098-C30B-46A6-C57EE9D53C86}"/>
              </a:ext>
            </a:extLst>
          </p:cNvPr>
          <p:cNvSpPr/>
          <p:nvPr/>
        </p:nvSpPr>
        <p:spPr>
          <a:xfrm>
            <a:off x="8774369" y="2943389"/>
            <a:ext cx="1961535" cy="3760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C5A58A0-1C82-D883-C7FF-5A744615645E}"/>
              </a:ext>
            </a:extLst>
          </p:cNvPr>
          <p:cNvSpPr/>
          <p:nvPr/>
        </p:nvSpPr>
        <p:spPr>
          <a:xfrm>
            <a:off x="6850341" y="3884830"/>
            <a:ext cx="1635441" cy="2984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29E0C0-B686-1A4A-C85E-215C51D3C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97" y="1428657"/>
            <a:ext cx="11589404" cy="491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D3F2E0-8B55-BA91-5C4A-67C1F3382E94}"/>
              </a:ext>
            </a:extLst>
          </p:cNvPr>
          <p:cNvSpPr txBox="1">
            <a:spLocks/>
          </p:cNvSpPr>
          <p:nvPr/>
        </p:nvSpPr>
        <p:spPr bwMode="blackGray">
          <a:xfrm>
            <a:off x="1236407" y="2731744"/>
            <a:ext cx="10515600" cy="4001939"/>
          </a:xfrm>
          <a:prstGeom prst="roundRect">
            <a:avLst>
              <a:gd name="adj" fmla="val 2371"/>
            </a:avLst>
          </a:prstGeom>
          <a:noFill/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71550" lvl="1" indent="-51435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IQ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انشاء حساب</a:t>
            </a: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+mj-cs"/>
              <a:buAutoNum type="arabicPeriod"/>
            </a:pPr>
            <a:r>
              <a:rPr lang="ar-IQ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تحديث الصفحة قبل موعد النشاط بوقت مناسب (</a:t>
            </a:r>
            <a:r>
              <a:rPr lang="ar-IQ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إسبوعين</a:t>
            </a:r>
            <a:r>
              <a:rPr lang="ar-IQ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شهر)</a:t>
            </a: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+mj-cs"/>
              <a:buAutoNum type="arabicPeriod"/>
            </a:pPr>
            <a:r>
              <a:rPr lang="ar-IQ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تحديث الصفحة بعد انتهاء النشاط (اختياري حسب الحاجة)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A2A35F-30B9-6B34-EAD8-90609D1B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423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IQ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مهام الشخص المسؤول عن النشاط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2945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0BC9-4028-4C57-A49A-BB164F02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08" y="555216"/>
            <a:ext cx="10506676" cy="1042218"/>
          </a:xfrm>
        </p:spPr>
        <p:txBody>
          <a:bodyPr/>
          <a:lstStyle/>
          <a:p>
            <a:pPr algn="just" rtl="1"/>
            <a:r>
              <a:rPr lang="ar-IQ" i="0" dirty="0"/>
              <a:t>بعد تسجيل الدخول يمكن الانتقال الى صفحة النشاطات واختيار النشاط المطلوب ادخال معلوماته</a:t>
            </a:r>
            <a:endParaRPr lang="en-US" i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9F780B-50AB-B01A-FF3C-CB19BE9C0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41" y="1597434"/>
            <a:ext cx="7526118" cy="47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0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D0AB1B8-026D-3A54-A9C0-9610F82B4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96" y="1297042"/>
            <a:ext cx="10215680" cy="49758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B2BDA2-71B7-D248-6B66-4481790863E4}"/>
              </a:ext>
            </a:extLst>
          </p:cNvPr>
          <p:cNvSpPr txBox="1"/>
          <p:nvPr/>
        </p:nvSpPr>
        <p:spPr>
          <a:xfrm>
            <a:off x="943896" y="604585"/>
            <a:ext cx="1071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400" dirty="0">
                <a:latin typeface="Aharoni" panose="02010803020104030203" pitchFamily="2" charset="-79"/>
                <a:cs typeface="Aharoni" panose="02010803020104030203" pitchFamily="2" charset="-79"/>
              </a:rPr>
              <a:t>يتم اختيار الكليات العلمية ليتم بعدها اختيار الكلية ومن ثم القسم كما في الصور ادناه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C8F9C0-7344-EAFA-3F42-0C39E4B0C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96" y="1277572"/>
            <a:ext cx="10215680" cy="49758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02018F-4148-F7BE-0780-C566BC309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96" y="1258101"/>
            <a:ext cx="10215679" cy="4975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CF3F14-F147-1F85-7944-EB05743B1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45" y="1287307"/>
            <a:ext cx="10250330" cy="49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Famous event in history presentation_AAS_v4" id="{885A6F1E-651B-4F15-A7C5-F8866BEBEDBA}" vid="{A424914B-CB64-4CFE-A131-6ACB64D36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C94942-C689-461B-8649-1FD863C6BA2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4027</TotalTime>
  <Words>307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Corbel</vt:lpstr>
      <vt:lpstr>Celestial</vt:lpstr>
      <vt:lpstr>نظام إدارة النشاطات العلمية انشاء حساب لمسؤول النشاط او الحساب الفرعي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مهام الشخص المسؤول عن النشاط</vt:lpstr>
      <vt:lpstr>بعد تسجيل الدخول يمكن الانتقال الى صفحة النشاطات واختيار النشاط المطلوب ادخال معلوماته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نظام إدارة النشاطات العلمية انشاء حساب لمسؤول النشاط او الحساب الفرعي</dc:title>
  <dc:creator>x32</dc:creator>
  <cp:lastModifiedBy>x32</cp:lastModifiedBy>
  <cp:revision>6</cp:revision>
  <dcterms:created xsi:type="dcterms:W3CDTF">2023-05-06T19:36:03Z</dcterms:created>
  <dcterms:modified xsi:type="dcterms:W3CDTF">2023-12-25T18:42:17Z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