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7"/>
  </p:notesMasterIdLst>
  <p:sldIdLst>
    <p:sldId id="256" r:id="rId2"/>
    <p:sldId id="261" r:id="rId3"/>
    <p:sldId id="259" r:id="rId4"/>
    <p:sldId id="262" r:id="rId5"/>
    <p:sldId id="278" r:id="rId6"/>
    <p:sldId id="266" r:id="rId7"/>
    <p:sldId id="305" r:id="rId8"/>
    <p:sldId id="269" r:id="rId9"/>
    <p:sldId id="306" r:id="rId10"/>
    <p:sldId id="307" r:id="rId11"/>
    <p:sldId id="309" r:id="rId12"/>
    <p:sldId id="310" r:id="rId13"/>
    <p:sldId id="311" r:id="rId14"/>
    <p:sldId id="312" r:id="rId15"/>
    <p:sldId id="308" r:id="rId16"/>
  </p:sldIdLst>
  <p:sldSz cx="9144000" cy="5143500" type="screen16x9"/>
  <p:notesSz cx="6858000" cy="9144000"/>
  <p:embeddedFontLst>
    <p:embeddedFont>
      <p:font typeface="Alegreya Sans" panose="020B0604020202020204" charset="0"/>
      <p:regular r:id="rId18"/>
      <p:bold r:id="rId19"/>
      <p:italic r:id="rId20"/>
      <p:boldItalic r:id="rId21"/>
    </p:embeddedFont>
    <p:embeddedFont>
      <p:font typeface="Bebas Neue" panose="020B0604020202020204" pitchFamily="34" charset="0"/>
      <p:regular r:id="rId22"/>
    </p:embeddedFont>
    <p:embeddedFont>
      <p:font typeface="Parisienne" panose="020B0604020202020204" charset="0"/>
      <p:regular r:id="rId23"/>
    </p:embeddedFont>
    <p:embeddedFont>
      <p:font typeface="Poor Richard" panose="02080502050505020702" pitchFamily="18"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1B2ED5-6E7B-4647-9188-9B2A2946F6CC}">
  <a:tblStyle styleId="{5D1B2ED5-6E7B-4647-9188-9B2A2946F6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3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393ff6ce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393ff6ce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567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393ff6ce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393ff6ce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95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393ff6ce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393ff6ce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254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393ff6ce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393ff6ce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782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393ff6ce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393ff6ce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366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393ff6ce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393ff6ce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01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180dd7c0d4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180dd7c0d4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11393ff6ce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11393ff6ce5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1c6d903b66f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1c6d903b66f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11e375b9f5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11e375b9f5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11e375b9f5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11e375b9f5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645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11e375b9f5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11e375b9f5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11e375b9f5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11e375b9f5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1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32" y="1197864"/>
            <a:ext cx="3785700" cy="2679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7000"/>
            </a:lvl1pPr>
            <a:lvl2pPr lvl="1" algn="ctr">
              <a:spcBef>
                <a:spcPts val="20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32" y="4078224"/>
            <a:ext cx="37857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169950" y="167700"/>
            <a:ext cx="8804100" cy="4808100"/>
          </a:xfrm>
          <a:prstGeom prst="rect">
            <a:avLst/>
          </a:prstGeom>
          <a:noFill/>
          <a:ln w="9525" cap="flat"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114758" y="121830"/>
            <a:ext cx="961304" cy="1076042"/>
            <a:chOff x="798342" y="1636930"/>
            <a:chExt cx="961304" cy="1076042"/>
          </a:xfrm>
        </p:grpSpPr>
        <p:sp>
          <p:nvSpPr>
            <p:cNvPr id="13" name="Google Shape;13;p2"/>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757"/>
        <p:cNvGrpSpPr/>
        <p:nvPr/>
      </p:nvGrpSpPr>
      <p:grpSpPr>
        <a:xfrm>
          <a:off x="0" y="0"/>
          <a:ext cx="0" cy="0"/>
          <a:chOff x="0" y="0"/>
          <a:chExt cx="0" cy="0"/>
        </a:xfrm>
      </p:grpSpPr>
      <p:sp>
        <p:nvSpPr>
          <p:cNvPr id="758" name="Google Shape;758;p32"/>
          <p:cNvSpPr/>
          <p:nvPr/>
        </p:nvSpPr>
        <p:spPr>
          <a:xfrm>
            <a:off x="418200" y="303300"/>
            <a:ext cx="8307600" cy="453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2"/>
          <p:cNvSpPr/>
          <p:nvPr/>
        </p:nvSpPr>
        <p:spPr>
          <a:xfrm>
            <a:off x="7970903" y="4070847"/>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2"/>
          <p:cNvSpPr/>
          <p:nvPr/>
        </p:nvSpPr>
        <p:spPr>
          <a:xfrm>
            <a:off x="542308" y="431856"/>
            <a:ext cx="345583" cy="345603"/>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1" name="Google Shape;761;p32"/>
          <p:cNvGrpSpPr/>
          <p:nvPr/>
        </p:nvGrpSpPr>
        <p:grpSpPr>
          <a:xfrm rot="-2937673">
            <a:off x="-77045" y="4365722"/>
            <a:ext cx="961348" cy="1076091"/>
            <a:chOff x="798342" y="1636930"/>
            <a:chExt cx="961304" cy="1076042"/>
          </a:xfrm>
        </p:grpSpPr>
        <p:sp>
          <p:nvSpPr>
            <p:cNvPr id="762" name="Google Shape;762;p32"/>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2"/>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2"/>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2"/>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2"/>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2"/>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2"/>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2"/>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2"/>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2"/>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2"/>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2"/>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2"/>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2"/>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2"/>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2"/>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2"/>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2"/>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2"/>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2"/>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2"/>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2"/>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2"/>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2"/>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2"/>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2"/>
          <p:cNvGrpSpPr/>
          <p:nvPr/>
        </p:nvGrpSpPr>
        <p:grpSpPr>
          <a:xfrm rot="-1512269" flipH="1">
            <a:off x="8325726" y="-237245"/>
            <a:ext cx="961417" cy="1076168"/>
            <a:chOff x="798342" y="1636930"/>
            <a:chExt cx="961304" cy="1076042"/>
          </a:xfrm>
        </p:grpSpPr>
        <p:sp>
          <p:nvSpPr>
            <p:cNvPr id="788" name="Google Shape;788;p32"/>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2"/>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2"/>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2"/>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3"/>
          <p:cNvSpPr/>
          <p:nvPr/>
        </p:nvSpPr>
        <p:spPr>
          <a:xfrm>
            <a:off x="169950" y="167700"/>
            <a:ext cx="8804100" cy="4808100"/>
          </a:xfrm>
          <a:prstGeom prst="rect">
            <a:avLst/>
          </a:prstGeom>
          <a:noFill/>
          <a:ln w="9525" cap="flat"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txBox="1">
            <a:spLocks noGrp="1"/>
          </p:cNvSpPr>
          <p:nvPr>
            <p:ph type="title"/>
          </p:nvPr>
        </p:nvSpPr>
        <p:spPr>
          <a:xfrm>
            <a:off x="4642550" y="2848325"/>
            <a:ext cx="37863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9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1" name="Google Shape;41;p3"/>
          <p:cNvSpPr txBox="1">
            <a:spLocks noGrp="1"/>
          </p:cNvSpPr>
          <p:nvPr>
            <p:ph type="title" idx="2" hasCustomPrompt="1"/>
          </p:nvPr>
        </p:nvSpPr>
        <p:spPr>
          <a:xfrm>
            <a:off x="7250300" y="1775900"/>
            <a:ext cx="1138800" cy="778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2" name="Google Shape;42;p3"/>
          <p:cNvSpPr txBox="1">
            <a:spLocks noGrp="1"/>
          </p:cNvSpPr>
          <p:nvPr>
            <p:ph type="subTitle" idx="1"/>
          </p:nvPr>
        </p:nvSpPr>
        <p:spPr>
          <a:xfrm>
            <a:off x="4642550" y="3764150"/>
            <a:ext cx="3786300" cy="366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3" name="Google Shape;43;p3"/>
          <p:cNvGrpSpPr/>
          <p:nvPr/>
        </p:nvGrpSpPr>
        <p:grpSpPr>
          <a:xfrm rot="-3099310">
            <a:off x="-132970" y="818546"/>
            <a:ext cx="961315" cy="1076054"/>
            <a:chOff x="798342" y="1636930"/>
            <a:chExt cx="961304" cy="1076042"/>
          </a:xfrm>
        </p:grpSpPr>
        <p:sp>
          <p:nvSpPr>
            <p:cNvPr id="44" name="Google Shape;44;p3"/>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rot="-1045651" flipH="1">
            <a:off x="8380148" y="442666"/>
            <a:ext cx="961308" cy="1076046"/>
            <a:chOff x="798342" y="1636930"/>
            <a:chExt cx="961304" cy="1076042"/>
          </a:xfrm>
        </p:grpSpPr>
        <p:sp>
          <p:nvSpPr>
            <p:cNvPr id="70" name="Google Shape;70;p3"/>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8"/>
        <p:cNvGrpSpPr/>
        <p:nvPr/>
      </p:nvGrpSpPr>
      <p:grpSpPr>
        <a:xfrm>
          <a:off x="0" y="0"/>
          <a:ext cx="0" cy="0"/>
          <a:chOff x="0" y="0"/>
          <a:chExt cx="0" cy="0"/>
        </a:xfrm>
      </p:grpSpPr>
      <p:sp>
        <p:nvSpPr>
          <p:cNvPr id="209" name="Google Shape;209;p7"/>
          <p:cNvSpPr/>
          <p:nvPr/>
        </p:nvSpPr>
        <p:spPr>
          <a:xfrm>
            <a:off x="169950" y="167700"/>
            <a:ext cx="8804100" cy="48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7"/>
          <p:cNvSpPr txBox="1">
            <a:spLocks noGrp="1"/>
          </p:cNvSpPr>
          <p:nvPr>
            <p:ph type="title"/>
          </p:nvPr>
        </p:nvSpPr>
        <p:spPr>
          <a:xfrm>
            <a:off x="715100" y="1281600"/>
            <a:ext cx="3735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11" name="Google Shape;211;p7"/>
          <p:cNvSpPr txBox="1">
            <a:spLocks noGrp="1"/>
          </p:cNvSpPr>
          <p:nvPr>
            <p:ph type="body" idx="1"/>
          </p:nvPr>
        </p:nvSpPr>
        <p:spPr>
          <a:xfrm>
            <a:off x="715100" y="1854300"/>
            <a:ext cx="3735900" cy="2007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12" name="Google Shape;212;p7"/>
          <p:cNvSpPr/>
          <p:nvPr/>
        </p:nvSpPr>
        <p:spPr>
          <a:xfrm>
            <a:off x="7278347" y="262903"/>
            <a:ext cx="544146" cy="544179"/>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p:nvPr/>
        </p:nvSpPr>
        <p:spPr>
          <a:xfrm>
            <a:off x="8156822" y="4064328"/>
            <a:ext cx="544146" cy="544179"/>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382003" y="295122"/>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27"/>
        <p:cNvGrpSpPr/>
        <p:nvPr/>
      </p:nvGrpSpPr>
      <p:grpSpPr>
        <a:xfrm>
          <a:off x="0" y="0"/>
          <a:ext cx="0" cy="0"/>
          <a:chOff x="0" y="0"/>
          <a:chExt cx="0" cy="0"/>
        </a:xfrm>
      </p:grpSpPr>
      <p:sp>
        <p:nvSpPr>
          <p:cNvPr id="328" name="Google Shape;328;p15"/>
          <p:cNvSpPr/>
          <p:nvPr/>
        </p:nvSpPr>
        <p:spPr>
          <a:xfrm>
            <a:off x="169950" y="167700"/>
            <a:ext cx="8804100" cy="48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txBox="1">
            <a:spLocks noGrp="1"/>
          </p:cNvSpPr>
          <p:nvPr>
            <p:ph type="subTitle" idx="1"/>
          </p:nvPr>
        </p:nvSpPr>
        <p:spPr>
          <a:xfrm>
            <a:off x="5232088" y="2445126"/>
            <a:ext cx="3158400" cy="1472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30" name="Google Shape;330;p15"/>
          <p:cNvSpPr txBox="1">
            <a:spLocks noGrp="1"/>
          </p:cNvSpPr>
          <p:nvPr>
            <p:ph type="title"/>
          </p:nvPr>
        </p:nvSpPr>
        <p:spPr>
          <a:xfrm>
            <a:off x="5232100" y="1454275"/>
            <a:ext cx="3158400" cy="780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31" name="Google Shape;331;p15"/>
          <p:cNvSpPr>
            <a:spLocks noGrp="1"/>
          </p:cNvSpPr>
          <p:nvPr>
            <p:ph type="pic" idx="2"/>
          </p:nvPr>
        </p:nvSpPr>
        <p:spPr>
          <a:xfrm>
            <a:off x="791913" y="940800"/>
            <a:ext cx="3566700" cy="3566700"/>
          </a:xfrm>
          <a:prstGeom prst="ellipse">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332"/>
        <p:cNvGrpSpPr/>
        <p:nvPr/>
      </p:nvGrpSpPr>
      <p:grpSpPr>
        <a:xfrm>
          <a:off x="0" y="0"/>
          <a:ext cx="0" cy="0"/>
          <a:chOff x="0" y="0"/>
          <a:chExt cx="0" cy="0"/>
        </a:xfrm>
      </p:grpSpPr>
      <p:sp>
        <p:nvSpPr>
          <p:cNvPr id="333" name="Google Shape;333;p16"/>
          <p:cNvSpPr/>
          <p:nvPr/>
        </p:nvSpPr>
        <p:spPr>
          <a:xfrm>
            <a:off x="169950" y="167700"/>
            <a:ext cx="8804100" cy="48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txBox="1">
            <a:spLocks noGrp="1"/>
          </p:cNvSpPr>
          <p:nvPr>
            <p:ph type="title"/>
          </p:nvPr>
        </p:nvSpPr>
        <p:spPr>
          <a:xfrm>
            <a:off x="715100" y="1542875"/>
            <a:ext cx="3624900" cy="6663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35" name="Google Shape;335;p16"/>
          <p:cNvSpPr txBox="1">
            <a:spLocks noGrp="1"/>
          </p:cNvSpPr>
          <p:nvPr>
            <p:ph type="subTitle" idx="1"/>
          </p:nvPr>
        </p:nvSpPr>
        <p:spPr>
          <a:xfrm>
            <a:off x="715088" y="2414125"/>
            <a:ext cx="3682800" cy="1186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6" name="Google Shape;336;p16"/>
          <p:cNvGrpSpPr/>
          <p:nvPr/>
        </p:nvGrpSpPr>
        <p:grpSpPr>
          <a:xfrm>
            <a:off x="-8" y="39555"/>
            <a:ext cx="961304" cy="1076042"/>
            <a:chOff x="798342" y="1636930"/>
            <a:chExt cx="961304" cy="1076042"/>
          </a:xfrm>
        </p:grpSpPr>
        <p:sp>
          <p:nvSpPr>
            <p:cNvPr id="337" name="Google Shape;337;p16"/>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16"/>
          <p:cNvGrpSpPr/>
          <p:nvPr/>
        </p:nvGrpSpPr>
        <p:grpSpPr>
          <a:xfrm rot="-7692851">
            <a:off x="1168279" y="4183441"/>
            <a:ext cx="961300" cy="1076037"/>
            <a:chOff x="798342" y="1636930"/>
            <a:chExt cx="961304" cy="1076042"/>
          </a:xfrm>
        </p:grpSpPr>
        <p:sp>
          <p:nvSpPr>
            <p:cNvPr id="363" name="Google Shape;363;p16"/>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419"/>
        <p:cNvGrpSpPr/>
        <p:nvPr/>
      </p:nvGrpSpPr>
      <p:grpSpPr>
        <a:xfrm>
          <a:off x="0" y="0"/>
          <a:ext cx="0" cy="0"/>
          <a:chOff x="0" y="0"/>
          <a:chExt cx="0" cy="0"/>
        </a:xfrm>
      </p:grpSpPr>
      <p:sp>
        <p:nvSpPr>
          <p:cNvPr id="420" name="Google Shape;420;p19"/>
          <p:cNvSpPr/>
          <p:nvPr/>
        </p:nvSpPr>
        <p:spPr>
          <a:xfrm>
            <a:off x="169950" y="167700"/>
            <a:ext cx="8804100" cy="48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txBox="1">
            <a:spLocks noGrp="1"/>
          </p:cNvSpPr>
          <p:nvPr>
            <p:ph type="subTitle" idx="1"/>
          </p:nvPr>
        </p:nvSpPr>
        <p:spPr>
          <a:xfrm>
            <a:off x="875638" y="2607188"/>
            <a:ext cx="3316500" cy="46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200">
                <a:latin typeface="Parisienne"/>
                <a:ea typeface="Parisienne"/>
                <a:cs typeface="Parisienne"/>
                <a:sym typeface="Parisien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2" name="Google Shape;422;p19"/>
          <p:cNvSpPr txBox="1">
            <a:spLocks noGrp="1"/>
          </p:cNvSpPr>
          <p:nvPr>
            <p:ph type="subTitle" idx="2"/>
          </p:nvPr>
        </p:nvSpPr>
        <p:spPr>
          <a:xfrm>
            <a:off x="4949150" y="2607188"/>
            <a:ext cx="3319200" cy="466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Font typeface="Bebas Neue"/>
              <a:buNone/>
              <a:defRPr sz="3200">
                <a:latin typeface="Parisienne"/>
                <a:ea typeface="Parisienne"/>
                <a:cs typeface="Parisienne"/>
                <a:sym typeface="Parisien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23" name="Google Shape;423;p19"/>
          <p:cNvSpPr txBox="1">
            <a:spLocks noGrp="1"/>
          </p:cNvSpPr>
          <p:nvPr>
            <p:ph type="subTitle" idx="3"/>
          </p:nvPr>
        </p:nvSpPr>
        <p:spPr>
          <a:xfrm>
            <a:off x="875638" y="3205513"/>
            <a:ext cx="33165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4" name="Google Shape;424;p19"/>
          <p:cNvSpPr txBox="1">
            <a:spLocks noGrp="1"/>
          </p:cNvSpPr>
          <p:nvPr>
            <p:ph type="subTitle" idx="4"/>
          </p:nvPr>
        </p:nvSpPr>
        <p:spPr>
          <a:xfrm>
            <a:off x="4949150" y="3205513"/>
            <a:ext cx="3319200" cy="102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5" name="Google Shape;425;p19"/>
          <p:cNvSpPr/>
          <p:nvPr/>
        </p:nvSpPr>
        <p:spPr>
          <a:xfrm>
            <a:off x="443022" y="4361853"/>
            <a:ext cx="544146" cy="544179"/>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8156822" y="262903"/>
            <a:ext cx="544146" cy="544179"/>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1_1_1">
    <p:spTree>
      <p:nvGrpSpPr>
        <p:cNvPr id="1" name="Shape 427"/>
        <p:cNvGrpSpPr/>
        <p:nvPr/>
      </p:nvGrpSpPr>
      <p:grpSpPr>
        <a:xfrm>
          <a:off x="0" y="0"/>
          <a:ext cx="0" cy="0"/>
          <a:chOff x="0" y="0"/>
          <a:chExt cx="0" cy="0"/>
        </a:xfrm>
      </p:grpSpPr>
      <p:sp>
        <p:nvSpPr>
          <p:cNvPr id="428" name="Google Shape;428;p20"/>
          <p:cNvSpPr/>
          <p:nvPr/>
        </p:nvSpPr>
        <p:spPr>
          <a:xfrm>
            <a:off x="169950" y="167700"/>
            <a:ext cx="8804100" cy="4808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txBox="1">
            <a:spLocks noGrp="1"/>
          </p:cNvSpPr>
          <p:nvPr>
            <p:ph type="subTitle" idx="1"/>
          </p:nvPr>
        </p:nvSpPr>
        <p:spPr>
          <a:xfrm>
            <a:off x="875650" y="2531008"/>
            <a:ext cx="3316500" cy="74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Font typeface="Bebas Neue"/>
              <a:buNone/>
              <a:defRPr sz="3200">
                <a:latin typeface="Parisienne"/>
                <a:ea typeface="Parisienne"/>
                <a:cs typeface="Parisienne"/>
                <a:sym typeface="Parisien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0" name="Google Shape;430;p20"/>
          <p:cNvSpPr txBox="1">
            <a:spLocks noGrp="1"/>
          </p:cNvSpPr>
          <p:nvPr>
            <p:ph type="subTitle" idx="2"/>
          </p:nvPr>
        </p:nvSpPr>
        <p:spPr>
          <a:xfrm>
            <a:off x="4949155" y="3750208"/>
            <a:ext cx="3319200" cy="74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500"/>
              <a:buFont typeface="Bebas Neue"/>
              <a:buNone/>
              <a:defRPr sz="3200">
                <a:latin typeface="Parisienne"/>
                <a:ea typeface="Parisienne"/>
                <a:cs typeface="Parisienne"/>
                <a:sym typeface="Parisien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31" name="Google Shape;431;p20"/>
          <p:cNvSpPr txBox="1">
            <a:spLocks noGrp="1"/>
          </p:cNvSpPr>
          <p:nvPr>
            <p:ph type="subTitle" idx="3"/>
          </p:nvPr>
        </p:nvSpPr>
        <p:spPr>
          <a:xfrm>
            <a:off x="875650" y="1681520"/>
            <a:ext cx="3316500" cy="611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2" name="Google Shape;432;p20"/>
          <p:cNvSpPr txBox="1">
            <a:spLocks noGrp="1"/>
          </p:cNvSpPr>
          <p:nvPr>
            <p:ph type="subTitle" idx="4"/>
          </p:nvPr>
        </p:nvSpPr>
        <p:spPr>
          <a:xfrm>
            <a:off x="4949155" y="2900720"/>
            <a:ext cx="3319200" cy="611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3" name="Google Shape;433;p20"/>
          <p:cNvSpPr txBox="1">
            <a:spLocks noGrp="1"/>
          </p:cNvSpPr>
          <p:nvPr>
            <p:ph type="title"/>
          </p:nvPr>
        </p:nvSpPr>
        <p:spPr>
          <a:xfrm>
            <a:off x="720000" y="445025"/>
            <a:ext cx="7704000" cy="74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grpSp>
        <p:nvGrpSpPr>
          <p:cNvPr id="434" name="Google Shape;434;p20"/>
          <p:cNvGrpSpPr/>
          <p:nvPr/>
        </p:nvGrpSpPr>
        <p:grpSpPr>
          <a:xfrm flipH="1">
            <a:off x="7803917" y="-381294"/>
            <a:ext cx="2135926" cy="1832592"/>
            <a:chOff x="85142" y="-664357"/>
            <a:chExt cx="2135926" cy="1832592"/>
          </a:xfrm>
        </p:grpSpPr>
        <p:sp>
          <p:nvSpPr>
            <p:cNvPr id="435" name="Google Shape;435;p20"/>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0"/>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20"/>
          <p:cNvGrpSpPr/>
          <p:nvPr/>
        </p:nvGrpSpPr>
        <p:grpSpPr>
          <a:xfrm rot="-2201124">
            <a:off x="-90697" y="4322881"/>
            <a:ext cx="961271" cy="1076004"/>
            <a:chOff x="798342" y="1636930"/>
            <a:chExt cx="961304" cy="1076042"/>
          </a:xfrm>
        </p:grpSpPr>
        <p:sp>
          <p:nvSpPr>
            <p:cNvPr id="454" name="Google Shape;454;p20"/>
            <p:cNvSpPr/>
            <p:nvPr/>
          </p:nvSpPr>
          <p:spPr>
            <a:xfrm rot="-3631733">
              <a:off x="1136051" y="1759854"/>
              <a:ext cx="87268" cy="826726"/>
            </a:xfrm>
            <a:custGeom>
              <a:avLst/>
              <a:gdLst/>
              <a:ahLst/>
              <a:cxnLst/>
              <a:rect l="l" t="t" r="r" b="b"/>
              <a:pathLst>
                <a:path w="2260" h="21410" extrusionOk="0">
                  <a:moveTo>
                    <a:pt x="126" y="0"/>
                  </a:moveTo>
                  <a:cubicBezTo>
                    <a:pt x="77" y="0"/>
                    <a:pt x="1" y="26"/>
                    <a:pt x="3" y="62"/>
                  </a:cubicBezTo>
                  <a:cubicBezTo>
                    <a:pt x="461" y="7193"/>
                    <a:pt x="1158" y="14302"/>
                    <a:pt x="2093" y="21391"/>
                  </a:cubicBezTo>
                  <a:cubicBezTo>
                    <a:pt x="2094" y="21404"/>
                    <a:pt x="2111" y="21409"/>
                    <a:pt x="2133" y="21409"/>
                  </a:cubicBezTo>
                  <a:cubicBezTo>
                    <a:pt x="2183" y="21409"/>
                    <a:pt x="2260" y="21382"/>
                    <a:pt x="2256" y="21348"/>
                  </a:cubicBezTo>
                  <a:cubicBezTo>
                    <a:pt x="1322" y="14263"/>
                    <a:pt x="626" y="7152"/>
                    <a:pt x="166" y="18"/>
                  </a:cubicBezTo>
                  <a:cubicBezTo>
                    <a:pt x="165" y="6"/>
                    <a:pt x="148"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rot="-3631733">
              <a:off x="1090262" y="1815349"/>
              <a:ext cx="336135" cy="491711"/>
            </a:xfrm>
            <a:custGeom>
              <a:avLst/>
              <a:gdLst/>
              <a:ahLst/>
              <a:cxnLst/>
              <a:rect l="l" t="t" r="r" b="b"/>
              <a:pathLst>
                <a:path w="8705" h="12734" extrusionOk="0">
                  <a:moveTo>
                    <a:pt x="150" y="1"/>
                  </a:moveTo>
                  <a:cubicBezTo>
                    <a:pt x="84" y="1"/>
                    <a:pt x="0" y="63"/>
                    <a:pt x="63" y="105"/>
                  </a:cubicBezTo>
                  <a:cubicBezTo>
                    <a:pt x="4420" y="3036"/>
                    <a:pt x="7460" y="7553"/>
                    <a:pt x="8530" y="12694"/>
                  </a:cubicBezTo>
                  <a:cubicBezTo>
                    <a:pt x="8536" y="12722"/>
                    <a:pt x="8562" y="12733"/>
                    <a:pt x="8592" y="12733"/>
                  </a:cubicBezTo>
                  <a:cubicBezTo>
                    <a:pt x="8643" y="12733"/>
                    <a:pt x="8704" y="12699"/>
                    <a:pt x="8694" y="12650"/>
                  </a:cubicBezTo>
                  <a:cubicBezTo>
                    <a:pt x="7616" y="7489"/>
                    <a:pt x="4564" y="2953"/>
                    <a:pt x="189" y="11"/>
                  </a:cubicBezTo>
                  <a:cubicBezTo>
                    <a:pt x="178" y="4"/>
                    <a:pt x="164"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rot="-3631733">
              <a:off x="1135270" y="1829613"/>
              <a:ext cx="327949" cy="209597"/>
            </a:xfrm>
            <a:custGeom>
              <a:avLst/>
              <a:gdLst/>
              <a:ahLst/>
              <a:cxnLst/>
              <a:rect l="l" t="t" r="r" b="b"/>
              <a:pathLst>
                <a:path w="8493" h="5428" extrusionOk="0">
                  <a:moveTo>
                    <a:pt x="181" y="0"/>
                  </a:moveTo>
                  <a:cubicBezTo>
                    <a:pt x="134" y="0"/>
                    <a:pt x="0" y="65"/>
                    <a:pt x="81" y="75"/>
                  </a:cubicBezTo>
                  <a:cubicBezTo>
                    <a:pt x="3519" y="475"/>
                    <a:pt x="6546" y="2441"/>
                    <a:pt x="8316" y="5411"/>
                  </a:cubicBezTo>
                  <a:cubicBezTo>
                    <a:pt x="8323" y="5423"/>
                    <a:pt x="8339" y="5428"/>
                    <a:pt x="8358" y="5428"/>
                  </a:cubicBezTo>
                  <a:cubicBezTo>
                    <a:pt x="8412" y="5428"/>
                    <a:pt x="8493" y="5390"/>
                    <a:pt x="8480" y="5368"/>
                  </a:cubicBezTo>
                  <a:cubicBezTo>
                    <a:pt x="6696" y="2375"/>
                    <a:pt x="3643" y="405"/>
                    <a:pt x="186" y="1"/>
                  </a:cubicBezTo>
                  <a:cubicBezTo>
                    <a:pt x="184" y="0"/>
                    <a:pt x="183"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rot="-3631733">
              <a:off x="1195650" y="2133142"/>
              <a:ext cx="175578" cy="406451"/>
            </a:xfrm>
            <a:custGeom>
              <a:avLst/>
              <a:gdLst/>
              <a:ahLst/>
              <a:cxnLst/>
              <a:rect l="l" t="t" r="r" b="b"/>
              <a:pathLst>
                <a:path w="4547" h="10526" extrusionOk="0">
                  <a:moveTo>
                    <a:pt x="4467" y="1"/>
                  </a:moveTo>
                  <a:cubicBezTo>
                    <a:pt x="4433" y="1"/>
                    <a:pt x="4393" y="11"/>
                    <a:pt x="4376" y="28"/>
                  </a:cubicBezTo>
                  <a:cubicBezTo>
                    <a:pt x="1611" y="2830"/>
                    <a:pt x="51" y="6549"/>
                    <a:pt x="1" y="10486"/>
                  </a:cubicBezTo>
                  <a:cubicBezTo>
                    <a:pt x="1" y="10514"/>
                    <a:pt x="27" y="10526"/>
                    <a:pt x="59" y="10526"/>
                  </a:cubicBezTo>
                  <a:cubicBezTo>
                    <a:pt x="106" y="10526"/>
                    <a:pt x="165" y="10500"/>
                    <a:pt x="165" y="10466"/>
                  </a:cubicBezTo>
                  <a:cubicBezTo>
                    <a:pt x="214" y="6552"/>
                    <a:pt x="1757" y="2845"/>
                    <a:pt x="4509" y="58"/>
                  </a:cubicBezTo>
                  <a:cubicBezTo>
                    <a:pt x="4547" y="18"/>
                    <a:pt x="4512" y="1"/>
                    <a:pt x="4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rot="-3631733">
              <a:off x="1126985" y="2324623"/>
              <a:ext cx="213690" cy="196236"/>
            </a:xfrm>
            <a:custGeom>
              <a:avLst/>
              <a:gdLst/>
              <a:ahLst/>
              <a:cxnLst/>
              <a:rect l="l" t="t" r="r" b="b"/>
              <a:pathLst>
                <a:path w="5534" h="5082" extrusionOk="0">
                  <a:moveTo>
                    <a:pt x="5473" y="1"/>
                  </a:moveTo>
                  <a:cubicBezTo>
                    <a:pt x="5462" y="1"/>
                    <a:pt x="5448" y="3"/>
                    <a:pt x="5432" y="7"/>
                  </a:cubicBezTo>
                  <a:cubicBezTo>
                    <a:pt x="2923" y="775"/>
                    <a:pt x="947" y="2599"/>
                    <a:pt x="8" y="5053"/>
                  </a:cubicBezTo>
                  <a:cubicBezTo>
                    <a:pt x="0" y="5073"/>
                    <a:pt x="22" y="5082"/>
                    <a:pt x="52" y="5082"/>
                  </a:cubicBezTo>
                  <a:cubicBezTo>
                    <a:pt x="96" y="5082"/>
                    <a:pt x="159" y="5062"/>
                    <a:pt x="171" y="5031"/>
                  </a:cubicBezTo>
                  <a:cubicBezTo>
                    <a:pt x="1085" y="2642"/>
                    <a:pt x="3001" y="832"/>
                    <a:pt x="5452" y="82"/>
                  </a:cubicBezTo>
                  <a:cubicBezTo>
                    <a:pt x="5533" y="57"/>
                    <a:pt x="5533" y="1"/>
                    <a:pt x="5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rot="-3631733">
              <a:off x="1470112" y="2184524"/>
              <a:ext cx="218092" cy="291381"/>
            </a:xfrm>
            <a:custGeom>
              <a:avLst/>
              <a:gdLst/>
              <a:ahLst/>
              <a:cxnLst/>
              <a:rect l="l" t="t" r="r" b="b"/>
              <a:pathLst>
                <a:path w="5648" h="7546" extrusionOk="0">
                  <a:moveTo>
                    <a:pt x="1921" y="1"/>
                  </a:moveTo>
                  <a:lnTo>
                    <a:pt x="1872" y="65"/>
                  </a:lnTo>
                  <a:cubicBezTo>
                    <a:pt x="1129" y="1170"/>
                    <a:pt x="374" y="2552"/>
                    <a:pt x="143" y="3862"/>
                  </a:cubicBezTo>
                  <a:cubicBezTo>
                    <a:pt x="49" y="4398"/>
                    <a:pt x="0" y="4953"/>
                    <a:pt x="118" y="5484"/>
                  </a:cubicBezTo>
                  <a:cubicBezTo>
                    <a:pt x="382" y="6670"/>
                    <a:pt x="1576" y="7546"/>
                    <a:pt x="2776" y="7546"/>
                  </a:cubicBezTo>
                  <a:cubicBezTo>
                    <a:pt x="2977" y="7546"/>
                    <a:pt x="3179" y="7521"/>
                    <a:pt x="3376" y="7469"/>
                  </a:cubicBezTo>
                  <a:cubicBezTo>
                    <a:pt x="4749" y="7107"/>
                    <a:pt x="5648" y="5493"/>
                    <a:pt x="5232" y="4135"/>
                  </a:cubicBezTo>
                  <a:cubicBezTo>
                    <a:pt x="5023" y="3452"/>
                    <a:pt x="4550" y="2886"/>
                    <a:pt x="4088" y="2340"/>
                  </a:cubicBezTo>
                  <a:cubicBezTo>
                    <a:pt x="3460" y="1596"/>
                    <a:pt x="2550" y="745"/>
                    <a:pt x="19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rot="-3631733">
              <a:off x="1452695" y="2164379"/>
              <a:ext cx="226548" cy="286207"/>
            </a:xfrm>
            <a:custGeom>
              <a:avLst/>
              <a:gdLst/>
              <a:ahLst/>
              <a:cxnLst/>
              <a:rect l="l" t="t" r="r" b="b"/>
              <a:pathLst>
                <a:path w="5867" h="7412" extrusionOk="0">
                  <a:moveTo>
                    <a:pt x="1591" y="109"/>
                  </a:moveTo>
                  <a:cubicBezTo>
                    <a:pt x="2575" y="1027"/>
                    <a:pt x="3745" y="1713"/>
                    <a:pt x="4616" y="2755"/>
                  </a:cubicBezTo>
                  <a:cubicBezTo>
                    <a:pt x="5571" y="3898"/>
                    <a:pt x="5866" y="5824"/>
                    <a:pt x="4441" y="6814"/>
                  </a:cubicBezTo>
                  <a:cubicBezTo>
                    <a:pt x="3952" y="7155"/>
                    <a:pt x="3440" y="7305"/>
                    <a:pt x="2949" y="7305"/>
                  </a:cubicBezTo>
                  <a:cubicBezTo>
                    <a:pt x="1600" y="7305"/>
                    <a:pt x="415" y="6166"/>
                    <a:pt x="320" y="4698"/>
                  </a:cubicBezTo>
                  <a:cubicBezTo>
                    <a:pt x="262" y="3784"/>
                    <a:pt x="473" y="2806"/>
                    <a:pt x="743" y="1937"/>
                  </a:cubicBezTo>
                  <a:cubicBezTo>
                    <a:pt x="877" y="1508"/>
                    <a:pt x="1149" y="393"/>
                    <a:pt x="1591" y="109"/>
                  </a:cubicBezTo>
                  <a:close/>
                  <a:moveTo>
                    <a:pt x="1668" y="1"/>
                  </a:moveTo>
                  <a:cubicBezTo>
                    <a:pt x="1659" y="1"/>
                    <a:pt x="1650" y="2"/>
                    <a:pt x="1641" y="3"/>
                  </a:cubicBezTo>
                  <a:lnTo>
                    <a:pt x="1641" y="3"/>
                  </a:lnTo>
                  <a:cubicBezTo>
                    <a:pt x="1627" y="4"/>
                    <a:pt x="1612" y="7"/>
                    <a:pt x="1599" y="13"/>
                  </a:cubicBezTo>
                  <a:cubicBezTo>
                    <a:pt x="1059" y="241"/>
                    <a:pt x="890" y="1077"/>
                    <a:pt x="708" y="1582"/>
                  </a:cubicBezTo>
                  <a:cubicBezTo>
                    <a:pt x="316" y="2663"/>
                    <a:pt x="0" y="3988"/>
                    <a:pt x="197" y="5147"/>
                  </a:cubicBezTo>
                  <a:cubicBezTo>
                    <a:pt x="421" y="6463"/>
                    <a:pt x="1634" y="7412"/>
                    <a:pt x="2939" y="7412"/>
                  </a:cubicBezTo>
                  <a:cubicBezTo>
                    <a:pt x="3076" y="7412"/>
                    <a:pt x="3215" y="7401"/>
                    <a:pt x="3354" y="7379"/>
                  </a:cubicBezTo>
                  <a:cubicBezTo>
                    <a:pt x="4584" y="7186"/>
                    <a:pt x="5505" y="6076"/>
                    <a:pt x="5598" y="4850"/>
                  </a:cubicBezTo>
                  <a:cubicBezTo>
                    <a:pt x="5770" y="2593"/>
                    <a:pt x="3090" y="1320"/>
                    <a:pt x="1705" y="12"/>
                  </a:cubicBezTo>
                  <a:cubicBezTo>
                    <a:pt x="1697" y="4"/>
                    <a:pt x="1683" y="1"/>
                    <a:pt x="1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rot="-3631733">
              <a:off x="1486978" y="2275035"/>
              <a:ext cx="54793" cy="55990"/>
            </a:xfrm>
            <a:custGeom>
              <a:avLst/>
              <a:gdLst/>
              <a:ahLst/>
              <a:cxnLst/>
              <a:rect l="l" t="t" r="r" b="b"/>
              <a:pathLst>
                <a:path w="1419" h="1450" extrusionOk="0">
                  <a:moveTo>
                    <a:pt x="141" y="0"/>
                  </a:moveTo>
                  <a:cubicBezTo>
                    <a:pt x="62" y="0"/>
                    <a:pt x="0" y="108"/>
                    <a:pt x="102" y="128"/>
                  </a:cubicBezTo>
                  <a:cubicBezTo>
                    <a:pt x="633" y="230"/>
                    <a:pt x="1021" y="973"/>
                    <a:pt x="1242" y="1419"/>
                  </a:cubicBezTo>
                  <a:cubicBezTo>
                    <a:pt x="1252" y="1440"/>
                    <a:pt x="1274" y="1449"/>
                    <a:pt x="1297" y="1449"/>
                  </a:cubicBezTo>
                  <a:cubicBezTo>
                    <a:pt x="1352" y="1449"/>
                    <a:pt x="1419" y="1401"/>
                    <a:pt x="1391" y="1345"/>
                  </a:cubicBezTo>
                  <a:lnTo>
                    <a:pt x="1392" y="1345"/>
                  </a:lnTo>
                  <a:cubicBezTo>
                    <a:pt x="1149" y="855"/>
                    <a:pt x="743" y="114"/>
                    <a:pt x="157" y="2"/>
                  </a:cubicBezTo>
                  <a:cubicBezTo>
                    <a:pt x="151" y="1"/>
                    <a:pt x="146"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rot="-3631733">
              <a:off x="1506860" y="2311490"/>
              <a:ext cx="33092" cy="66648"/>
            </a:xfrm>
            <a:custGeom>
              <a:avLst/>
              <a:gdLst/>
              <a:ahLst/>
              <a:cxnLst/>
              <a:rect l="l" t="t" r="r" b="b"/>
              <a:pathLst>
                <a:path w="857" h="1726" extrusionOk="0">
                  <a:moveTo>
                    <a:pt x="765" y="1"/>
                  </a:moveTo>
                  <a:cubicBezTo>
                    <a:pt x="739" y="1"/>
                    <a:pt x="712" y="6"/>
                    <a:pt x="695" y="15"/>
                  </a:cubicBezTo>
                  <a:cubicBezTo>
                    <a:pt x="184" y="329"/>
                    <a:pt x="63" y="1147"/>
                    <a:pt x="3" y="1693"/>
                  </a:cubicBezTo>
                  <a:cubicBezTo>
                    <a:pt x="0" y="1716"/>
                    <a:pt x="23" y="1726"/>
                    <a:pt x="52" y="1726"/>
                  </a:cubicBezTo>
                  <a:cubicBezTo>
                    <a:pt x="99" y="1726"/>
                    <a:pt x="162" y="1702"/>
                    <a:pt x="165" y="1671"/>
                  </a:cubicBezTo>
                  <a:cubicBezTo>
                    <a:pt x="219" y="1173"/>
                    <a:pt x="331" y="341"/>
                    <a:pt x="795" y="57"/>
                  </a:cubicBezTo>
                  <a:cubicBezTo>
                    <a:pt x="857" y="19"/>
                    <a:pt x="814" y="1"/>
                    <a:pt x="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rot="-3631733">
              <a:off x="1362998" y="1698831"/>
              <a:ext cx="261571" cy="224927"/>
            </a:xfrm>
            <a:custGeom>
              <a:avLst/>
              <a:gdLst/>
              <a:ahLst/>
              <a:cxnLst/>
              <a:rect l="l" t="t" r="r" b="b"/>
              <a:pathLst>
                <a:path w="6774" h="5825" extrusionOk="0">
                  <a:moveTo>
                    <a:pt x="0" y="0"/>
                  </a:moveTo>
                  <a:lnTo>
                    <a:pt x="6" y="80"/>
                  </a:lnTo>
                  <a:cubicBezTo>
                    <a:pt x="160" y="1403"/>
                    <a:pt x="488" y="2942"/>
                    <a:pt x="1166" y="4089"/>
                  </a:cubicBezTo>
                  <a:cubicBezTo>
                    <a:pt x="1443" y="4557"/>
                    <a:pt x="1767" y="5010"/>
                    <a:pt x="2202" y="5335"/>
                  </a:cubicBezTo>
                  <a:cubicBezTo>
                    <a:pt x="2644" y="5667"/>
                    <a:pt x="3190" y="5824"/>
                    <a:pt x="3739" y="5824"/>
                  </a:cubicBezTo>
                  <a:cubicBezTo>
                    <a:pt x="4603" y="5824"/>
                    <a:pt x="5475" y="5435"/>
                    <a:pt x="5968" y="4720"/>
                  </a:cubicBezTo>
                  <a:cubicBezTo>
                    <a:pt x="6774" y="3551"/>
                    <a:pt x="6405" y="1742"/>
                    <a:pt x="5205" y="982"/>
                  </a:cubicBezTo>
                  <a:cubicBezTo>
                    <a:pt x="4601" y="598"/>
                    <a:pt x="3874" y="478"/>
                    <a:pt x="3168" y="364"/>
                  </a:cubicBezTo>
                  <a:cubicBezTo>
                    <a:pt x="2207" y="210"/>
                    <a:pt x="962" y="15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rot="-3631733">
              <a:off x="1321951" y="1707463"/>
              <a:ext cx="286477" cy="213265"/>
            </a:xfrm>
            <a:custGeom>
              <a:avLst/>
              <a:gdLst/>
              <a:ahLst/>
              <a:cxnLst/>
              <a:rect l="l" t="t" r="r" b="b"/>
              <a:pathLst>
                <a:path w="7419" h="5523" extrusionOk="0">
                  <a:moveTo>
                    <a:pt x="3117" y="111"/>
                  </a:moveTo>
                  <a:cubicBezTo>
                    <a:pt x="3610" y="111"/>
                    <a:pt x="4102" y="141"/>
                    <a:pt x="4593" y="240"/>
                  </a:cubicBezTo>
                  <a:cubicBezTo>
                    <a:pt x="6129" y="548"/>
                    <a:pt x="7285" y="1941"/>
                    <a:pt x="6883" y="3555"/>
                  </a:cubicBezTo>
                  <a:cubicBezTo>
                    <a:pt x="6588" y="4737"/>
                    <a:pt x="5464" y="5432"/>
                    <a:pt x="4260" y="5432"/>
                  </a:cubicBezTo>
                  <a:cubicBezTo>
                    <a:pt x="4212" y="5432"/>
                    <a:pt x="4163" y="5431"/>
                    <a:pt x="4115" y="5429"/>
                  </a:cubicBezTo>
                  <a:cubicBezTo>
                    <a:pt x="3292" y="5390"/>
                    <a:pt x="2628" y="4797"/>
                    <a:pt x="2145" y="4184"/>
                  </a:cubicBezTo>
                  <a:cubicBezTo>
                    <a:pt x="1635" y="3534"/>
                    <a:pt x="1226" y="2784"/>
                    <a:pt x="915" y="2019"/>
                  </a:cubicBezTo>
                  <a:cubicBezTo>
                    <a:pt x="742" y="1595"/>
                    <a:pt x="290" y="649"/>
                    <a:pt x="454" y="176"/>
                  </a:cubicBezTo>
                  <a:lnTo>
                    <a:pt x="454" y="176"/>
                  </a:lnTo>
                  <a:cubicBezTo>
                    <a:pt x="580" y="180"/>
                    <a:pt x="706" y="182"/>
                    <a:pt x="832" y="182"/>
                  </a:cubicBezTo>
                  <a:cubicBezTo>
                    <a:pt x="1594" y="182"/>
                    <a:pt x="2356" y="111"/>
                    <a:pt x="3117" y="111"/>
                  </a:cubicBezTo>
                  <a:close/>
                  <a:moveTo>
                    <a:pt x="3338" y="0"/>
                  </a:moveTo>
                  <a:cubicBezTo>
                    <a:pt x="2463" y="0"/>
                    <a:pt x="1569" y="102"/>
                    <a:pt x="793" y="102"/>
                  </a:cubicBezTo>
                  <a:cubicBezTo>
                    <a:pt x="675" y="102"/>
                    <a:pt x="560" y="99"/>
                    <a:pt x="448" y="94"/>
                  </a:cubicBezTo>
                  <a:cubicBezTo>
                    <a:pt x="447" y="94"/>
                    <a:pt x="446" y="94"/>
                    <a:pt x="446" y="94"/>
                  </a:cubicBezTo>
                  <a:cubicBezTo>
                    <a:pt x="436" y="94"/>
                    <a:pt x="423" y="97"/>
                    <a:pt x="409" y="102"/>
                  </a:cubicBezTo>
                  <a:lnTo>
                    <a:pt x="409" y="102"/>
                  </a:lnTo>
                  <a:cubicBezTo>
                    <a:pt x="370" y="107"/>
                    <a:pt x="326" y="122"/>
                    <a:pt x="315" y="145"/>
                  </a:cubicBezTo>
                  <a:cubicBezTo>
                    <a:pt x="0" y="778"/>
                    <a:pt x="759" y="2138"/>
                    <a:pt x="1050" y="2726"/>
                  </a:cubicBezTo>
                  <a:cubicBezTo>
                    <a:pt x="1485" y="3603"/>
                    <a:pt x="2082" y="4609"/>
                    <a:pt x="2932" y="5140"/>
                  </a:cubicBezTo>
                  <a:cubicBezTo>
                    <a:pt x="3350" y="5400"/>
                    <a:pt x="3835" y="5523"/>
                    <a:pt x="4325" y="5523"/>
                  </a:cubicBezTo>
                  <a:cubicBezTo>
                    <a:pt x="4967" y="5523"/>
                    <a:pt x="5615" y="5312"/>
                    <a:pt x="6122" y="4928"/>
                  </a:cubicBezTo>
                  <a:cubicBezTo>
                    <a:pt x="7353" y="3993"/>
                    <a:pt x="7419" y="2146"/>
                    <a:pt x="6391" y="1018"/>
                  </a:cubicBezTo>
                  <a:cubicBezTo>
                    <a:pt x="5628" y="180"/>
                    <a:pt x="4501" y="0"/>
                    <a:pt x="3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rot="-3631733">
              <a:off x="1362395" y="1815336"/>
              <a:ext cx="77267" cy="16372"/>
            </a:xfrm>
            <a:custGeom>
              <a:avLst/>
              <a:gdLst/>
              <a:ahLst/>
              <a:cxnLst/>
              <a:rect l="l" t="t" r="r" b="b"/>
              <a:pathLst>
                <a:path w="2001" h="424" extrusionOk="0">
                  <a:moveTo>
                    <a:pt x="634" y="0"/>
                  </a:moveTo>
                  <a:cubicBezTo>
                    <a:pt x="432" y="0"/>
                    <a:pt x="239" y="38"/>
                    <a:pt x="68" y="132"/>
                  </a:cubicBezTo>
                  <a:cubicBezTo>
                    <a:pt x="1" y="169"/>
                    <a:pt x="51" y="190"/>
                    <a:pt x="106" y="190"/>
                  </a:cubicBezTo>
                  <a:cubicBezTo>
                    <a:pt x="129" y="190"/>
                    <a:pt x="153" y="186"/>
                    <a:pt x="168" y="178"/>
                  </a:cubicBezTo>
                  <a:cubicBezTo>
                    <a:pt x="289" y="111"/>
                    <a:pt x="432" y="84"/>
                    <a:pt x="585" y="84"/>
                  </a:cubicBezTo>
                  <a:cubicBezTo>
                    <a:pt x="1002" y="84"/>
                    <a:pt x="1492" y="284"/>
                    <a:pt x="1812" y="420"/>
                  </a:cubicBezTo>
                  <a:cubicBezTo>
                    <a:pt x="1818" y="422"/>
                    <a:pt x="1825" y="423"/>
                    <a:pt x="1833" y="423"/>
                  </a:cubicBezTo>
                  <a:cubicBezTo>
                    <a:pt x="1893" y="423"/>
                    <a:pt x="2001" y="367"/>
                    <a:pt x="1943" y="342"/>
                  </a:cubicBezTo>
                  <a:cubicBezTo>
                    <a:pt x="1574" y="186"/>
                    <a:pt x="1084"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rot="-3631733">
              <a:off x="1408361" y="1830824"/>
              <a:ext cx="35563" cy="67536"/>
            </a:xfrm>
            <a:custGeom>
              <a:avLst/>
              <a:gdLst/>
              <a:ahLst/>
              <a:cxnLst/>
              <a:rect l="l" t="t" r="r" b="b"/>
              <a:pathLst>
                <a:path w="921" h="1749" extrusionOk="0">
                  <a:moveTo>
                    <a:pt x="297" y="0"/>
                  </a:moveTo>
                  <a:cubicBezTo>
                    <a:pt x="252" y="0"/>
                    <a:pt x="184" y="18"/>
                    <a:pt x="175" y="47"/>
                  </a:cubicBezTo>
                  <a:cubicBezTo>
                    <a:pt x="0" y="599"/>
                    <a:pt x="444" y="1295"/>
                    <a:pt x="744" y="1735"/>
                  </a:cubicBezTo>
                  <a:cubicBezTo>
                    <a:pt x="751" y="1745"/>
                    <a:pt x="765" y="1749"/>
                    <a:pt x="782" y="1749"/>
                  </a:cubicBezTo>
                  <a:cubicBezTo>
                    <a:pt x="836" y="1749"/>
                    <a:pt x="920" y="1708"/>
                    <a:pt x="908" y="1690"/>
                  </a:cubicBezTo>
                  <a:cubicBezTo>
                    <a:pt x="613" y="1260"/>
                    <a:pt x="165" y="561"/>
                    <a:pt x="337" y="19"/>
                  </a:cubicBezTo>
                  <a:cubicBezTo>
                    <a:pt x="341" y="6"/>
                    <a:pt x="323"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rot="-3631733">
              <a:off x="1441423" y="1896476"/>
              <a:ext cx="181486" cy="233074"/>
            </a:xfrm>
            <a:custGeom>
              <a:avLst/>
              <a:gdLst/>
              <a:ahLst/>
              <a:cxnLst/>
              <a:rect l="l" t="t" r="r" b="b"/>
              <a:pathLst>
                <a:path w="4700" h="6036" extrusionOk="0">
                  <a:moveTo>
                    <a:pt x="903" y="1"/>
                  </a:moveTo>
                  <a:lnTo>
                    <a:pt x="872" y="59"/>
                  </a:lnTo>
                  <a:cubicBezTo>
                    <a:pt x="425" y="1060"/>
                    <a:pt x="6" y="2288"/>
                    <a:pt x="2" y="3385"/>
                  </a:cubicBezTo>
                  <a:cubicBezTo>
                    <a:pt x="1" y="3833"/>
                    <a:pt x="39" y="4290"/>
                    <a:pt x="209" y="4706"/>
                  </a:cubicBezTo>
                  <a:cubicBezTo>
                    <a:pt x="544" y="5519"/>
                    <a:pt x="1427" y="6035"/>
                    <a:pt x="2296" y="6035"/>
                  </a:cubicBezTo>
                  <a:cubicBezTo>
                    <a:pt x="2584" y="6035"/>
                    <a:pt x="2869" y="5979"/>
                    <a:pt x="3134" y="5858"/>
                  </a:cubicBezTo>
                  <a:cubicBezTo>
                    <a:pt x="4198" y="5372"/>
                    <a:pt x="4700" y="3936"/>
                    <a:pt x="4172" y="2892"/>
                  </a:cubicBezTo>
                  <a:cubicBezTo>
                    <a:pt x="3906" y="2365"/>
                    <a:pt x="3443" y="1972"/>
                    <a:pt x="2991" y="1595"/>
                  </a:cubicBezTo>
                  <a:cubicBezTo>
                    <a:pt x="2376" y="1079"/>
                    <a:pt x="1517" y="515"/>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rot="-3631733">
              <a:off x="1421262" y="1882315"/>
              <a:ext cx="196314" cy="227475"/>
            </a:xfrm>
            <a:custGeom>
              <a:avLst/>
              <a:gdLst/>
              <a:ahLst/>
              <a:cxnLst/>
              <a:rect l="l" t="t" r="r" b="b"/>
              <a:pathLst>
                <a:path w="5084" h="5891" extrusionOk="0">
                  <a:moveTo>
                    <a:pt x="751" y="128"/>
                  </a:moveTo>
                  <a:cubicBezTo>
                    <a:pt x="1567" y="655"/>
                    <a:pt x="2477" y="1017"/>
                    <a:pt x="3257" y="1602"/>
                  </a:cubicBezTo>
                  <a:cubicBezTo>
                    <a:pt x="4317" y="2398"/>
                    <a:pt x="5084" y="3874"/>
                    <a:pt x="4033" y="5049"/>
                  </a:cubicBezTo>
                  <a:cubicBezTo>
                    <a:pt x="3583" y="5553"/>
                    <a:pt x="3042" y="5772"/>
                    <a:pt x="2514" y="5772"/>
                  </a:cubicBezTo>
                  <a:cubicBezTo>
                    <a:pt x="1510" y="5772"/>
                    <a:pt x="550" y="4982"/>
                    <a:pt x="342" y="3856"/>
                  </a:cubicBezTo>
                  <a:cubicBezTo>
                    <a:pt x="214" y="3163"/>
                    <a:pt x="231" y="2422"/>
                    <a:pt x="325" y="1725"/>
                  </a:cubicBezTo>
                  <a:cubicBezTo>
                    <a:pt x="379" y="1324"/>
                    <a:pt x="432" y="431"/>
                    <a:pt x="751" y="128"/>
                  </a:cubicBezTo>
                  <a:close/>
                  <a:moveTo>
                    <a:pt x="792" y="1"/>
                  </a:moveTo>
                  <a:cubicBezTo>
                    <a:pt x="775" y="1"/>
                    <a:pt x="757" y="5"/>
                    <a:pt x="739" y="11"/>
                  </a:cubicBezTo>
                  <a:lnTo>
                    <a:pt x="739" y="11"/>
                  </a:lnTo>
                  <a:cubicBezTo>
                    <a:pt x="728" y="14"/>
                    <a:pt x="718" y="18"/>
                    <a:pt x="709" y="23"/>
                  </a:cubicBezTo>
                  <a:cubicBezTo>
                    <a:pt x="247" y="320"/>
                    <a:pt x="224" y="1262"/>
                    <a:pt x="161" y="1743"/>
                  </a:cubicBezTo>
                  <a:cubicBezTo>
                    <a:pt x="44" y="2636"/>
                    <a:pt x="0" y="3700"/>
                    <a:pt x="362" y="4544"/>
                  </a:cubicBezTo>
                  <a:cubicBezTo>
                    <a:pt x="724" y="5386"/>
                    <a:pt x="1597" y="5891"/>
                    <a:pt x="2487" y="5891"/>
                  </a:cubicBezTo>
                  <a:cubicBezTo>
                    <a:pt x="2713" y="5891"/>
                    <a:pt x="2939" y="5858"/>
                    <a:pt x="3159" y="5791"/>
                  </a:cubicBezTo>
                  <a:cubicBezTo>
                    <a:pt x="4200" y="5471"/>
                    <a:pt x="4827" y="4343"/>
                    <a:pt x="4663" y="3280"/>
                  </a:cubicBezTo>
                  <a:cubicBezTo>
                    <a:pt x="4389" y="1504"/>
                    <a:pt x="2109" y="853"/>
                    <a:pt x="825" y="9"/>
                  </a:cubicBezTo>
                  <a:cubicBezTo>
                    <a:pt x="816" y="3"/>
                    <a:pt x="805" y="1"/>
                    <a:pt x="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rot="-3631733">
              <a:off x="1446454" y="1981677"/>
              <a:ext cx="53982" cy="38884"/>
            </a:xfrm>
            <a:custGeom>
              <a:avLst/>
              <a:gdLst/>
              <a:ahLst/>
              <a:cxnLst/>
              <a:rect l="l" t="t" r="r" b="b"/>
              <a:pathLst>
                <a:path w="1398" h="1007" extrusionOk="0">
                  <a:moveTo>
                    <a:pt x="169" y="0"/>
                  </a:moveTo>
                  <a:cubicBezTo>
                    <a:pt x="101" y="0"/>
                    <a:pt x="1" y="100"/>
                    <a:pt x="110" y="102"/>
                  </a:cubicBezTo>
                  <a:cubicBezTo>
                    <a:pt x="556" y="112"/>
                    <a:pt x="972" y="656"/>
                    <a:pt x="1215" y="987"/>
                  </a:cubicBezTo>
                  <a:cubicBezTo>
                    <a:pt x="1225" y="1001"/>
                    <a:pt x="1243" y="1006"/>
                    <a:pt x="1264" y="1006"/>
                  </a:cubicBezTo>
                  <a:cubicBezTo>
                    <a:pt x="1322" y="1006"/>
                    <a:pt x="1398" y="964"/>
                    <a:pt x="1366" y="920"/>
                  </a:cubicBezTo>
                  <a:cubicBezTo>
                    <a:pt x="1099" y="556"/>
                    <a:pt x="664" y="11"/>
                    <a:pt x="171" y="0"/>
                  </a:cubicBezTo>
                  <a:cubicBezTo>
                    <a:pt x="170" y="0"/>
                    <a:pt x="169"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rot="-3631733">
              <a:off x="1475194" y="2008937"/>
              <a:ext cx="20195" cy="57496"/>
            </a:xfrm>
            <a:custGeom>
              <a:avLst/>
              <a:gdLst/>
              <a:ahLst/>
              <a:cxnLst/>
              <a:rect l="l" t="t" r="r" b="b"/>
              <a:pathLst>
                <a:path w="523" h="1489" extrusionOk="0">
                  <a:moveTo>
                    <a:pt x="479" y="0"/>
                  </a:moveTo>
                  <a:cubicBezTo>
                    <a:pt x="440" y="0"/>
                    <a:pt x="378" y="12"/>
                    <a:pt x="359" y="28"/>
                  </a:cubicBezTo>
                  <a:cubicBezTo>
                    <a:pt x="1" y="346"/>
                    <a:pt x="19" y="1036"/>
                    <a:pt x="47" y="1475"/>
                  </a:cubicBezTo>
                  <a:cubicBezTo>
                    <a:pt x="48" y="1484"/>
                    <a:pt x="62" y="1488"/>
                    <a:pt x="83" y="1488"/>
                  </a:cubicBezTo>
                  <a:cubicBezTo>
                    <a:pt x="131" y="1488"/>
                    <a:pt x="213" y="1464"/>
                    <a:pt x="210" y="1430"/>
                  </a:cubicBezTo>
                  <a:cubicBezTo>
                    <a:pt x="184" y="1003"/>
                    <a:pt x="160" y="326"/>
                    <a:pt x="507" y="18"/>
                  </a:cubicBezTo>
                  <a:cubicBezTo>
                    <a:pt x="522" y="6"/>
                    <a:pt x="506" y="0"/>
                    <a:pt x="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rot="-3631733">
              <a:off x="1167592" y="2497822"/>
              <a:ext cx="174304" cy="186699"/>
            </a:xfrm>
            <a:custGeom>
              <a:avLst/>
              <a:gdLst/>
              <a:ahLst/>
              <a:cxnLst/>
              <a:rect l="l" t="t" r="r" b="b"/>
              <a:pathLst>
                <a:path w="4514" h="4835" extrusionOk="0">
                  <a:moveTo>
                    <a:pt x="4427" y="1"/>
                  </a:moveTo>
                  <a:cubicBezTo>
                    <a:pt x="3747" y="254"/>
                    <a:pt x="2848" y="474"/>
                    <a:pt x="2169" y="726"/>
                  </a:cubicBezTo>
                  <a:cubicBezTo>
                    <a:pt x="1671" y="912"/>
                    <a:pt x="1158" y="1106"/>
                    <a:pt x="772" y="1472"/>
                  </a:cubicBezTo>
                  <a:cubicBezTo>
                    <a:pt x="7" y="2202"/>
                    <a:pt x="1" y="3575"/>
                    <a:pt x="759" y="4311"/>
                  </a:cubicBezTo>
                  <a:cubicBezTo>
                    <a:pt x="1120" y="4661"/>
                    <a:pt x="1620" y="4834"/>
                    <a:pt x="2121" y="4834"/>
                  </a:cubicBezTo>
                  <a:cubicBezTo>
                    <a:pt x="2673" y="4834"/>
                    <a:pt x="3226" y="4625"/>
                    <a:pt x="3595" y="4213"/>
                  </a:cubicBezTo>
                  <a:cubicBezTo>
                    <a:pt x="3865" y="3912"/>
                    <a:pt x="4037" y="3534"/>
                    <a:pt x="4170" y="3153"/>
                  </a:cubicBezTo>
                  <a:cubicBezTo>
                    <a:pt x="4498" y="2219"/>
                    <a:pt x="4513" y="1047"/>
                    <a:pt x="4435" y="60"/>
                  </a:cubicBezTo>
                  <a:lnTo>
                    <a:pt x="44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rot="-3631733">
              <a:off x="1141954" y="2487586"/>
              <a:ext cx="202299" cy="178358"/>
            </a:xfrm>
            <a:custGeom>
              <a:avLst/>
              <a:gdLst/>
              <a:ahLst/>
              <a:cxnLst/>
              <a:rect l="l" t="t" r="r" b="b"/>
              <a:pathLst>
                <a:path w="5239" h="4619" extrusionOk="0">
                  <a:moveTo>
                    <a:pt x="4767" y="112"/>
                  </a:moveTo>
                  <a:lnTo>
                    <a:pt x="4767" y="112"/>
                  </a:lnTo>
                  <a:cubicBezTo>
                    <a:pt x="4965" y="427"/>
                    <a:pt x="4764" y="1174"/>
                    <a:pt x="4702" y="1502"/>
                  </a:cubicBezTo>
                  <a:cubicBezTo>
                    <a:pt x="4587" y="2106"/>
                    <a:pt x="4400" y="2718"/>
                    <a:pt x="4119" y="3266"/>
                  </a:cubicBezTo>
                  <a:cubicBezTo>
                    <a:pt x="3740" y="4004"/>
                    <a:pt x="3163" y="4498"/>
                    <a:pt x="2312" y="4498"/>
                  </a:cubicBezTo>
                  <a:cubicBezTo>
                    <a:pt x="2285" y="4498"/>
                    <a:pt x="2257" y="4497"/>
                    <a:pt x="2229" y="4496"/>
                  </a:cubicBezTo>
                  <a:cubicBezTo>
                    <a:pt x="1647" y="4475"/>
                    <a:pt x="1091" y="4227"/>
                    <a:pt x="754" y="3733"/>
                  </a:cubicBezTo>
                  <a:cubicBezTo>
                    <a:pt x="1" y="2629"/>
                    <a:pt x="611" y="1233"/>
                    <a:pt x="1769" y="754"/>
                  </a:cubicBezTo>
                  <a:cubicBezTo>
                    <a:pt x="2726" y="357"/>
                    <a:pt x="3770" y="349"/>
                    <a:pt x="4767" y="112"/>
                  </a:cubicBezTo>
                  <a:close/>
                  <a:moveTo>
                    <a:pt x="4852" y="0"/>
                  </a:moveTo>
                  <a:cubicBezTo>
                    <a:pt x="4845" y="0"/>
                    <a:pt x="4837" y="1"/>
                    <a:pt x="4829" y="2"/>
                  </a:cubicBezTo>
                  <a:lnTo>
                    <a:pt x="4829" y="2"/>
                  </a:lnTo>
                  <a:cubicBezTo>
                    <a:pt x="4823" y="3"/>
                    <a:pt x="4818" y="4"/>
                    <a:pt x="4812" y="5"/>
                  </a:cubicBezTo>
                  <a:cubicBezTo>
                    <a:pt x="3512" y="330"/>
                    <a:pt x="1605" y="204"/>
                    <a:pt x="690" y="1389"/>
                  </a:cubicBezTo>
                  <a:cubicBezTo>
                    <a:pt x="0" y="2280"/>
                    <a:pt x="163" y="3698"/>
                    <a:pt x="1143" y="4306"/>
                  </a:cubicBezTo>
                  <a:cubicBezTo>
                    <a:pt x="1480" y="4516"/>
                    <a:pt x="1872" y="4618"/>
                    <a:pt x="2264" y="4618"/>
                  </a:cubicBezTo>
                  <a:cubicBezTo>
                    <a:pt x="2829" y="4618"/>
                    <a:pt x="3393" y="4404"/>
                    <a:pt x="3790" y="3988"/>
                  </a:cubicBezTo>
                  <a:cubicBezTo>
                    <a:pt x="4278" y="3478"/>
                    <a:pt x="4545" y="2730"/>
                    <a:pt x="4730" y="2062"/>
                  </a:cubicBezTo>
                  <a:cubicBezTo>
                    <a:pt x="4866" y="1573"/>
                    <a:pt x="5238" y="456"/>
                    <a:pt x="4899" y="18"/>
                  </a:cubicBezTo>
                  <a:cubicBezTo>
                    <a:pt x="4890" y="5"/>
                    <a:pt x="4872" y="0"/>
                    <a:pt x="4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0"/>
            <p:cNvSpPr/>
            <p:nvPr/>
          </p:nvSpPr>
          <p:spPr>
            <a:xfrm rot="-3631733">
              <a:off x="1196022" y="2522804"/>
              <a:ext cx="58191" cy="21508"/>
            </a:xfrm>
            <a:custGeom>
              <a:avLst/>
              <a:gdLst/>
              <a:ahLst/>
              <a:cxnLst/>
              <a:rect l="l" t="t" r="r" b="b"/>
              <a:pathLst>
                <a:path w="1507" h="557" extrusionOk="0">
                  <a:moveTo>
                    <a:pt x="1194" y="1"/>
                  </a:moveTo>
                  <a:cubicBezTo>
                    <a:pt x="799" y="1"/>
                    <a:pt x="366" y="272"/>
                    <a:pt x="68" y="474"/>
                  </a:cubicBezTo>
                  <a:cubicBezTo>
                    <a:pt x="1" y="519"/>
                    <a:pt x="57" y="557"/>
                    <a:pt x="115" y="557"/>
                  </a:cubicBezTo>
                  <a:cubicBezTo>
                    <a:pt x="136" y="557"/>
                    <a:pt x="158" y="552"/>
                    <a:pt x="174" y="541"/>
                  </a:cubicBezTo>
                  <a:cubicBezTo>
                    <a:pt x="424" y="371"/>
                    <a:pt x="817" y="113"/>
                    <a:pt x="1154" y="113"/>
                  </a:cubicBezTo>
                  <a:cubicBezTo>
                    <a:pt x="1213" y="113"/>
                    <a:pt x="1269" y="121"/>
                    <a:pt x="1323" y="138"/>
                  </a:cubicBezTo>
                  <a:cubicBezTo>
                    <a:pt x="1330" y="140"/>
                    <a:pt x="1337" y="141"/>
                    <a:pt x="1344" y="141"/>
                  </a:cubicBezTo>
                  <a:cubicBezTo>
                    <a:pt x="1411" y="141"/>
                    <a:pt x="1506" y="62"/>
                    <a:pt x="1421" y="34"/>
                  </a:cubicBezTo>
                  <a:cubicBezTo>
                    <a:pt x="1348" y="11"/>
                    <a:pt x="1272" y="1"/>
                    <a:pt x="1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0"/>
            <p:cNvSpPr/>
            <p:nvPr/>
          </p:nvSpPr>
          <p:spPr>
            <a:xfrm rot="-3631733">
              <a:off x="1249504" y="2505619"/>
              <a:ext cx="21585" cy="54832"/>
            </a:xfrm>
            <a:custGeom>
              <a:avLst/>
              <a:gdLst/>
              <a:ahLst/>
              <a:cxnLst/>
              <a:rect l="l" t="t" r="r" b="b"/>
              <a:pathLst>
                <a:path w="559" h="1420" extrusionOk="0">
                  <a:moveTo>
                    <a:pt x="293" y="1"/>
                  </a:moveTo>
                  <a:cubicBezTo>
                    <a:pt x="238" y="1"/>
                    <a:pt x="165" y="44"/>
                    <a:pt x="192" y="93"/>
                  </a:cubicBezTo>
                  <a:cubicBezTo>
                    <a:pt x="387" y="450"/>
                    <a:pt x="164" y="1017"/>
                    <a:pt x="17" y="1361"/>
                  </a:cubicBezTo>
                  <a:cubicBezTo>
                    <a:pt x="0" y="1402"/>
                    <a:pt x="33" y="1420"/>
                    <a:pt x="73" y="1420"/>
                  </a:cubicBezTo>
                  <a:cubicBezTo>
                    <a:pt x="113" y="1420"/>
                    <a:pt x="159" y="1402"/>
                    <a:pt x="172" y="1373"/>
                  </a:cubicBezTo>
                  <a:cubicBezTo>
                    <a:pt x="334" y="993"/>
                    <a:pt x="558" y="418"/>
                    <a:pt x="343" y="24"/>
                  </a:cubicBezTo>
                  <a:cubicBezTo>
                    <a:pt x="334" y="8"/>
                    <a:pt x="315" y="1"/>
                    <a:pt x="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0"/>
            <p:cNvSpPr/>
            <p:nvPr/>
          </p:nvSpPr>
          <p:spPr>
            <a:xfrm rot="-3631733">
              <a:off x="1326908" y="2414784"/>
              <a:ext cx="133296" cy="179053"/>
            </a:xfrm>
            <a:custGeom>
              <a:avLst/>
              <a:gdLst/>
              <a:ahLst/>
              <a:cxnLst/>
              <a:rect l="l" t="t" r="r" b="b"/>
              <a:pathLst>
                <a:path w="3452" h="4637" extrusionOk="0">
                  <a:moveTo>
                    <a:pt x="2198" y="1"/>
                  </a:moveTo>
                  <a:cubicBezTo>
                    <a:pt x="1825" y="465"/>
                    <a:pt x="1281" y="1002"/>
                    <a:pt x="907" y="1467"/>
                  </a:cubicBezTo>
                  <a:cubicBezTo>
                    <a:pt x="633" y="1808"/>
                    <a:pt x="351" y="2162"/>
                    <a:pt x="233" y="2585"/>
                  </a:cubicBezTo>
                  <a:cubicBezTo>
                    <a:pt x="0" y="3423"/>
                    <a:pt x="574" y="4397"/>
                    <a:pt x="1422" y="4598"/>
                  </a:cubicBezTo>
                  <a:cubicBezTo>
                    <a:pt x="1532" y="4624"/>
                    <a:pt x="1643" y="4637"/>
                    <a:pt x="1754" y="4637"/>
                  </a:cubicBezTo>
                  <a:cubicBezTo>
                    <a:pt x="2502" y="4637"/>
                    <a:pt x="3242" y="4076"/>
                    <a:pt x="3387" y="3332"/>
                  </a:cubicBezTo>
                  <a:cubicBezTo>
                    <a:pt x="3451" y="3005"/>
                    <a:pt x="3414" y="2667"/>
                    <a:pt x="3347" y="2339"/>
                  </a:cubicBezTo>
                  <a:cubicBezTo>
                    <a:pt x="3185" y="1538"/>
                    <a:pt x="2702" y="704"/>
                    <a:pt x="2229" y="38"/>
                  </a:cubicBez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0"/>
            <p:cNvSpPr/>
            <p:nvPr/>
          </p:nvSpPr>
          <p:spPr>
            <a:xfrm rot="-3631733">
              <a:off x="1288557" y="2425193"/>
              <a:ext cx="166388" cy="179053"/>
            </a:xfrm>
            <a:custGeom>
              <a:avLst/>
              <a:gdLst/>
              <a:ahLst/>
              <a:cxnLst/>
              <a:rect l="l" t="t" r="r" b="b"/>
              <a:pathLst>
                <a:path w="4309" h="4637" extrusionOk="0">
                  <a:moveTo>
                    <a:pt x="3176" y="151"/>
                  </a:moveTo>
                  <a:cubicBezTo>
                    <a:pt x="3678" y="445"/>
                    <a:pt x="3927" y="1916"/>
                    <a:pt x="3980" y="2432"/>
                  </a:cubicBezTo>
                  <a:cubicBezTo>
                    <a:pt x="4046" y="3067"/>
                    <a:pt x="3978" y="3689"/>
                    <a:pt x="3453" y="4132"/>
                  </a:cubicBezTo>
                  <a:cubicBezTo>
                    <a:pt x="3159" y="4379"/>
                    <a:pt x="2803" y="4503"/>
                    <a:pt x="2450" y="4503"/>
                  </a:cubicBezTo>
                  <a:cubicBezTo>
                    <a:pt x="2037" y="4503"/>
                    <a:pt x="1629" y="4332"/>
                    <a:pt x="1337" y="3988"/>
                  </a:cubicBezTo>
                  <a:cubicBezTo>
                    <a:pt x="1" y="2420"/>
                    <a:pt x="2179" y="1101"/>
                    <a:pt x="3176" y="151"/>
                  </a:cubicBezTo>
                  <a:close/>
                  <a:moveTo>
                    <a:pt x="3172" y="0"/>
                  </a:moveTo>
                  <a:cubicBezTo>
                    <a:pt x="3151" y="0"/>
                    <a:pt x="3129" y="7"/>
                    <a:pt x="3112" y="24"/>
                  </a:cubicBezTo>
                  <a:cubicBezTo>
                    <a:pt x="2320" y="799"/>
                    <a:pt x="949" y="1510"/>
                    <a:pt x="784" y="2725"/>
                  </a:cubicBezTo>
                  <a:cubicBezTo>
                    <a:pt x="659" y="3638"/>
                    <a:pt x="1355" y="4561"/>
                    <a:pt x="2280" y="4632"/>
                  </a:cubicBezTo>
                  <a:cubicBezTo>
                    <a:pt x="2323" y="4635"/>
                    <a:pt x="2366" y="4637"/>
                    <a:pt x="2409" y="4637"/>
                  </a:cubicBezTo>
                  <a:cubicBezTo>
                    <a:pt x="3161" y="4637"/>
                    <a:pt x="3892" y="4129"/>
                    <a:pt x="4105" y="3398"/>
                  </a:cubicBezTo>
                  <a:cubicBezTo>
                    <a:pt x="4308" y="2705"/>
                    <a:pt x="4094" y="1854"/>
                    <a:pt x="3871" y="1196"/>
                  </a:cubicBezTo>
                  <a:cubicBezTo>
                    <a:pt x="3759" y="865"/>
                    <a:pt x="3574" y="150"/>
                    <a:pt x="3213" y="7"/>
                  </a:cubicBezTo>
                  <a:cubicBezTo>
                    <a:pt x="3207" y="5"/>
                    <a:pt x="3200" y="3"/>
                    <a:pt x="3193" y="3"/>
                  </a:cubicBezTo>
                  <a:lnTo>
                    <a:pt x="3193" y="3"/>
                  </a:lnTo>
                  <a:cubicBezTo>
                    <a:pt x="3186" y="1"/>
                    <a:pt x="3179" y="0"/>
                    <a:pt x="3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0"/>
            <p:cNvSpPr/>
            <p:nvPr/>
          </p:nvSpPr>
          <p:spPr>
            <a:xfrm rot="-3631733">
              <a:off x="1340527" y="2467393"/>
              <a:ext cx="34560" cy="34984"/>
            </a:xfrm>
            <a:custGeom>
              <a:avLst/>
              <a:gdLst/>
              <a:ahLst/>
              <a:cxnLst/>
              <a:rect l="l" t="t" r="r" b="b"/>
              <a:pathLst>
                <a:path w="895" h="906" extrusionOk="0">
                  <a:moveTo>
                    <a:pt x="819" y="1"/>
                  </a:moveTo>
                  <a:cubicBezTo>
                    <a:pt x="809" y="1"/>
                    <a:pt x="799" y="2"/>
                    <a:pt x="787" y="4"/>
                  </a:cubicBezTo>
                  <a:cubicBezTo>
                    <a:pt x="405" y="88"/>
                    <a:pt x="160" y="554"/>
                    <a:pt x="9" y="880"/>
                  </a:cubicBezTo>
                  <a:cubicBezTo>
                    <a:pt x="1" y="897"/>
                    <a:pt x="21" y="905"/>
                    <a:pt x="50" y="905"/>
                  </a:cubicBezTo>
                  <a:cubicBezTo>
                    <a:pt x="94" y="905"/>
                    <a:pt x="157" y="887"/>
                    <a:pt x="171" y="857"/>
                  </a:cubicBezTo>
                  <a:cubicBezTo>
                    <a:pt x="225" y="742"/>
                    <a:pt x="287" y="630"/>
                    <a:pt x="357" y="524"/>
                  </a:cubicBezTo>
                  <a:cubicBezTo>
                    <a:pt x="460" y="362"/>
                    <a:pt x="607" y="125"/>
                    <a:pt x="808" y="81"/>
                  </a:cubicBezTo>
                  <a:cubicBezTo>
                    <a:pt x="895" y="62"/>
                    <a:pt x="889"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0"/>
            <p:cNvSpPr/>
            <p:nvPr/>
          </p:nvSpPr>
          <p:spPr>
            <a:xfrm rot="-3631733">
              <a:off x="1370911" y="2452504"/>
              <a:ext cx="25022" cy="43016"/>
            </a:xfrm>
            <a:custGeom>
              <a:avLst/>
              <a:gdLst/>
              <a:ahLst/>
              <a:cxnLst/>
              <a:rect l="l" t="t" r="r" b="b"/>
              <a:pathLst>
                <a:path w="648" h="1114" extrusionOk="0">
                  <a:moveTo>
                    <a:pt x="156" y="0"/>
                  </a:moveTo>
                  <a:cubicBezTo>
                    <a:pt x="90" y="0"/>
                    <a:pt x="0" y="63"/>
                    <a:pt x="66" y="101"/>
                  </a:cubicBezTo>
                  <a:cubicBezTo>
                    <a:pt x="357" y="270"/>
                    <a:pt x="435" y="767"/>
                    <a:pt x="476" y="1075"/>
                  </a:cubicBezTo>
                  <a:cubicBezTo>
                    <a:pt x="480" y="1102"/>
                    <a:pt x="505" y="1113"/>
                    <a:pt x="534" y="1113"/>
                  </a:cubicBezTo>
                  <a:cubicBezTo>
                    <a:pt x="584" y="1113"/>
                    <a:pt x="647" y="1080"/>
                    <a:pt x="641" y="1032"/>
                  </a:cubicBezTo>
                  <a:cubicBezTo>
                    <a:pt x="596" y="700"/>
                    <a:pt x="506" y="190"/>
                    <a:pt x="192" y="8"/>
                  </a:cubicBezTo>
                  <a:cubicBezTo>
                    <a:pt x="182" y="3"/>
                    <a:pt x="169"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15"/>
        <p:cNvGrpSpPr/>
        <p:nvPr/>
      </p:nvGrpSpPr>
      <p:grpSpPr>
        <a:xfrm>
          <a:off x="0" y="0"/>
          <a:ext cx="0" cy="0"/>
          <a:chOff x="0" y="0"/>
          <a:chExt cx="0" cy="0"/>
        </a:xfrm>
      </p:grpSpPr>
      <p:sp>
        <p:nvSpPr>
          <p:cNvPr id="716" name="Google Shape;716;p31"/>
          <p:cNvSpPr/>
          <p:nvPr/>
        </p:nvSpPr>
        <p:spPr>
          <a:xfrm>
            <a:off x="506250" y="351300"/>
            <a:ext cx="8131500" cy="4440900"/>
          </a:xfrm>
          <a:prstGeom prst="rect">
            <a:avLst/>
          </a:prstGeom>
          <a:noFill/>
          <a:ln w="9525" cap="flat"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235797" y="4523057"/>
            <a:ext cx="544146" cy="544179"/>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31"/>
          <p:cNvGrpSpPr/>
          <p:nvPr/>
        </p:nvGrpSpPr>
        <p:grpSpPr>
          <a:xfrm>
            <a:off x="-313808" y="-285544"/>
            <a:ext cx="2135926" cy="1832592"/>
            <a:chOff x="85142" y="-664357"/>
            <a:chExt cx="2135926" cy="1832592"/>
          </a:xfrm>
        </p:grpSpPr>
        <p:sp>
          <p:nvSpPr>
            <p:cNvPr id="719" name="Google Shape;719;p31"/>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1"/>
          <p:cNvGrpSpPr/>
          <p:nvPr/>
        </p:nvGrpSpPr>
        <p:grpSpPr>
          <a:xfrm rot="3022318" flipH="1">
            <a:off x="7011802" y="3671393"/>
            <a:ext cx="2135922" cy="1832589"/>
            <a:chOff x="85142" y="-664357"/>
            <a:chExt cx="2135926" cy="1832592"/>
          </a:xfrm>
        </p:grpSpPr>
        <p:sp>
          <p:nvSpPr>
            <p:cNvPr id="738" name="Google Shape;738;p31"/>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31"/>
          <p:cNvSpPr/>
          <p:nvPr/>
        </p:nvSpPr>
        <p:spPr>
          <a:xfrm>
            <a:off x="8352697" y="79520"/>
            <a:ext cx="544146" cy="544179"/>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08500" cy="74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1pPr>
            <a:lvl2pPr lvl="1"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2pPr>
            <a:lvl3pPr lvl="2"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3pPr>
            <a:lvl4pPr lvl="3"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4pPr>
            <a:lvl5pPr lvl="4"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5pPr>
            <a:lvl6pPr lvl="5"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6pPr>
            <a:lvl7pPr lvl="6"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7pPr>
            <a:lvl8pPr lvl="7"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8pPr>
            <a:lvl9pPr lvl="8" rtl="0">
              <a:spcBef>
                <a:spcPts val="0"/>
              </a:spcBef>
              <a:spcAft>
                <a:spcPts val="0"/>
              </a:spcAft>
              <a:buClr>
                <a:schemeClr val="dk1"/>
              </a:buClr>
              <a:buSzPts val="4000"/>
              <a:buFont typeface="Parisienne"/>
              <a:buNone/>
              <a:defRPr sz="4000">
                <a:solidFill>
                  <a:schemeClr val="dk1"/>
                </a:solidFill>
                <a:latin typeface="Parisienne"/>
                <a:ea typeface="Parisienne"/>
                <a:cs typeface="Parisienne"/>
                <a:sym typeface="Parisienn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1pPr>
            <a:lvl2pPr marL="914400" lvl="1"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2pPr>
            <a:lvl3pPr marL="1371600" lvl="2"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3pPr>
            <a:lvl4pPr marL="1828800" lvl="3"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4pPr>
            <a:lvl5pPr marL="2286000" lvl="4"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5pPr>
            <a:lvl6pPr marL="2743200" lvl="5"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6pPr>
            <a:lvl7pPr marL="3200400" lvl="6"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7pPr>
            <a:lvl8pPr marL="3657600" lvl="7"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8pPr>
            <a:lvl9pPr marL="4114800" lvl="8" indent="-317500">
              <a:lnSpc>
                <a:spcPct val="100000"/>
              </a:lnSpc>
              <a:spcBef>
                <a:spcPts val="0"/>
              </a:spcBef>
              <a:spcAft>
                <a:spcPts val="0"/>
              </a:spcAft>
              <a:buClr>
                <a:schemeClr val="dk1"/>
              </a:buClr>
              <a:buSzPts val="1400"/>
              <a:buFont typeface="Alegreya Sans"/>
              <a:buChar char="■"/>
              <a:defRPr>
                <a:solidFill>
                  <a:schemeClr val="dk1"/>
                </a:solidFill>
                <a:latin typeface="Alegreya Sans"/>
                <a:ea typeface="Alegreya Sans"/>
                <a:cs typeface="Alegreya Sans"/>
                <a:sym typeface="Alegrey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61" r:id="rId5"/>
    <p:sldLayoutId id="2147483662" r:id="rId6"/>
    <p:sldLayoutId id="2147483665" r:id="rId7"/>
    <p:sldLayoutId id="2147483666"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36"/>
          <p:cNvSpPr txBox="1">
            <a:spLocks noGrp="1"/>
          </p:cNvSpPr>
          <p:nvPr>
            <p:ph type="ctrTitle"/>
          </p:nvPr>
        </p:nvSpPr>
        <p:spPr>
          <a:xfrm>
            <a:off x="713232" y="1197864"/>
            <a:ext cx="3785700" cy="2679300"/>
          </a:xfrm>
          <a:prstGeom prst="rect">
            <a:avLst/>
          </a:prstGeom>
        </p:spPr>
        <p:txBody>
          <a:bodyPr spcFirstLastPara="1" wrap="square" lIns="91425" tIns="91425" rIns="91425" bIns="91425" anchor="b" anchorCtr="0">
            <a:noAutofit/>
          </a:bodyPr>
          <a:lstStyle/>
          <a:p>
            <a:pPr lvl="0">
              <a:spcAft>
                <a:spcPts val="200"/>
              </a:spcAft>
            </a:pPr>
            <a:r>
              <a:rPr lang="en-US" dirty="0">
                <a:latin typeface="Poor Richard" panose="02080502050505020702" pitchFamily="18" charset="0"/>
              </a:rPr>
              <a:t>Polymeric injectable fillers</a:t>
            </a:r>
            <a:endParaRPr dirty="0">
              <a:latin typeface="Poor Richard" panose="02080502050505020702" pitchFamily="18" charset="0"/>
            </a:endParaRPr>
          </a:p>
        </p:txBody>
      </p:sp>
      <p:cxnSp>
        <p:nvCxnSpPr>
          <p:cNvPr id="825" name="Google Shape;825;p36"/>
          <p:cNvCxnSpPr/>
          <p:nvPr/>
        </p:nvCxnSpPr>
        <p:spPr>
          <a:xfrm>
            <a:off x="710750" y="3921534"/>
            <a:ext cx="3489900" cy="0"/>
          </a:xfrm>
          <a:prstGeom prst="straightConnector1">
            <a:avLst/>
          </a:prstGeom>
          <a:noFill/>
          <a:ln w="9525" cap="flat" cmpd="sng">
            <a:solidFill>
              <a:schemeClr val="dk1"/>
            </a:solidFill>
            <a:prstDash val="solid"/>
            <a:round/>
            <a:headEnd type="diamond" w="med" len="med"/>
            <a:tailEnd type="diamond" w="med" len="med"/>
          </a:ln>
        </p:spPr>
      </p:cxnSp>
      <p:sp>
        <p:nvSpPr>
          <p:cNvPr id="826" name="Google Shape;826;p36"/>
          <p:cNvSpPr/>
          <p:nvPr/>
        </p:nvSpPr>
        <p:spPr>
          <a:xfrm>
            <a:off x="5344325" y="535000"/>
            <a:ext cx="2197200" cy="2197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4265300" y="629175"/>
            <a:ext cx="1939800" cy="1939800"/>
          </a:xfrm>
          <a:prstGeom prst="star16">
            <a:avLst>
              <a:gd name="adj" fmla="val 16261"/>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7436303" y="1318072"/>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7312695" y="1126031"/>
            <a:ext cx="345583" cy="345603"/>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0" name="Google Shape;830;p36"/>
          <p:cNvGrpSpPr/>
          <p:nvPr/>
        </p:nvGrpSpPr>
        <p:grpSpPr>
          <a:xfrm>
            <a:off x="85142" y="-664357"/>
            <a:ext cx="2135926" cy="1832592"/>
            <a:chOff x="85142" y="-664357"/>
            <a:chExt cx="2135926" cy="1832592"/>
          </a:xfrm>
        </p:grpSpPr>
        <p:sp>
          <p:nvSpPr>
            <p:cNvPr id="831" name="Google Shape;831;p36"/>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6"/>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6"/>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6"/>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36"/>
          <p:cNvGrpSpPr/>
          <p:nvPr/>
        </p:nvGrpSpPr>
        <p:grpSpPr>
          <a:xfrm>
            <a:off x="4758019" y="1264329"/>
            <a:ext cx="4693207" cy="3992614"/>
            <a:chOff x="4758019" y="1264329"/>
            <a:chExt cx="4693207" cy="3992614"/>
          </a:xfrm>
        </p:grpSpPr>
        <p:grpSp>
          <p:nvGrpSpPr>
            <p:cNvPr id="850" name="Google Shape;850;p36"/>
            <p:cNvGrpSpPr/>
            <p:nvPr/>
          </p:nvGrpSpPr>
          <p:grpSpPr>
            <a:xfrm flipH="1">
              <a:off x="4758019" y="1264329"/>
              <a:ext cx="4462670" cy="3992614"/>
              <a:chOff x="3840200" y="3107875"/>
              <a:chExt cx="2534600" cy="2267500"/>
            </a:xfrm>
          </p:grpSpPr>
          <p:sp>
            <p:nvSpPr>
              <p:cNvPr id="851" name="Google Shape;851;p36"/>
              <p:cNvSpPr/>
              <p:nvPr/>
            </p:nvSpPr>
            <p:spPr>
              <a:xfrm>
                <a:off x="4077175" y="3110875"/>
                <a:ext cx="2297625" cy="2211500"/>
              </a:xfrm>
              <a:custGeom>
                <a:avLst/>
                <a:gdLst/>
                <a:ahLst/>
                <a:cxnLst/>
                <a:rect l="l" t="t" r="r" b="b"/>
                <a:pathLst>
                  <a:path w="91905" h="88460" extrusionOk="0">
                    <a:moveTo>
                      <a:pt x="54565" y="0"/>
                    </a:moveTo>
                    <a:cubicBezTo>
                      <a:pt x="46762" y="0"/>
                      <a:pt x="37398" y="2876"/>
                      <a:pt x="30768" y="14196"/>
                    </a:cubicBezTo>
                    <a:cubicBezTo>
                      <a:pt x="30768" y="14196"/>
                      <a:pt x="25762" y="21250"/>
                      <a:pt x="25077" y="31031"/>
                    </a:cubicBezTo>
                    <a:cubicBezTo>
                      <a:pt x="25077" y="31031"/>
                      <a:pt x="25377" y="34440"/>
                      <a:pt x="19277" y="37861"/>
                    </a:cubicBezTo>
                    <a:cubicBezTo>
                      <a:pt x="13176" y="41283"/>
                      <a:pt x="0" y="47300"/>
                      <a:pt x="4130" y="63421"/>
                    </a:cubicBezTo>
                    <a:lnTo>
                      <a:pt x="21623" y="73933"/>
                    </a:lnTo>
                    <a:lnTo>
                      <a:pt x="73441" y="88459"/>
                    </a:lnTo>
                    <a:cubicBezTo>
                      <a:pt x="91904" y="82709"/>
                      <a:pt x="88387" y="72973"/>
                      <a:pt x="85516" y="68506"/>
                    </a:cubicBezTo>
                    <a:cubicBezTo>
                      <a:pt x="85011" y="67417"/>
                      <a:pt x="84426" y="66483"/>
                      <a:pt x="83807" y="65966"/>
                    </a:cubicBezTo>
                    <a:cubicBezTo>
                      <a:pt x="82554" y="64915"/>
                      <a:pt x="80823" y="63976"/>
                      <a:pt x="80749" y="62343"/>
                    </a:cubicBezTo>
                    <a:cubicBezTo>
                      <a:pt x="80717" y="61653"/>
                      <a:pt x="81012" y="60996"/>
                      <a:pt x="81233" y="60341"/>
                    </a:cubicBezTo>
                    <a:cubicBezTo>
                      <a:pt x="82472" y="56658"/>
                      <a:pt x="81224" y="52269"/>
                      <a:pt x="78228" y="49791"/>
                    </a:cubicBezTo>
                    <a:cubicBezTo>
                      <a:pt x="76753" y="48571"/>
                      <a:pt x="74853" y="47716"/>
                      <a:pt x="73973" y="46016"/>
                    </a:cubicBezTo>
                    <a:cubicBezTo>
                      <a:pt x="73208" y="44537"/>
                      <a:pt x="73410" y="42725"/>
                      <a:pt x="73995" y="41166"/>
                    </a:cubicBezTo>
                    <a:cubicBezTo>
                      <a:pt x="74582" y="39609"/>
                      <a:pt x="75517" y="38208"/>
                      <a:pt x="76229" y="36702"/>
                    </a:cubicBezTo>
                    <a:cubicBezTo>
                      <a:pt x="78314" y="32294"/>
                      <a:pt x="78400" y="27217"/>
                      <a:pt x="78053" y="22353"/>
                    </a:cubicBezTo>
                    <a:cubicBezTo>
                      <a:pt x="77789" y="18658"/>
                      <a:pt x="77289" y="14936"/>
                      <a:pt x="75919" y="11494"/>
                    </a:cubicBezTo>
                    <a:cubicBezTo>
                      <a:pt x="74551" y="8053"/>
                      <a:pt x="72237" y="4886"/>
                      <a:pt x="69012" y="3065"/>
                    </a:cubicBezTo>
                    <a:cubicBezTo>
                      <a:pt x="69012" y="3065"/>
                      <a:pt x="62621" y="0"/>
                      <a:pt x="545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4151700" y="3107875"/>
                <a:ext cx="2138275" cy="2217600"/>
              </a:xfrm>
              <a:custGeom>
                <a:avLst/>
                <a:gdLst/>
                <a:ahLst/>
                <a:cxnLst/>
                <a:rect l="l" t="t" r="r" b="b"/>
                <a:pathLst>
                  <a:path w="85531" h="88704" extrusionOk="0">
                    <a:moveTo>
                      <a:pt x="51568" y="238"/>
                    </a:moveTo>
                    <a:cubicBezTo>
                      <a:pt x="51696" y="238"/>
                      <a:pt x="51824" y="239"/>
                      <a:pt x="51952" y="240"/>
                    </a:cubicBezTo>
                    <a:cubicBezTo>
                      <a:pt x="59714" y="330"/>
                      <a:pt x="65916" y="3262"/>
                      <a:pt x="65972" y="3287"/>
                    </a:cubicBezTo>
                    <a:cubicBezTo>
                      <a:pt x="68905" y="4944"/>
                      <a:pt x="71340" y="7917"/>
                      <a:pt x="72828" y="11657"/>
                    </a:cubicBezTo>
                    <a:cubicBezTo>
                      <a:pt x="74290" y="15332"/>
                      <a:pt x="74731" y="19371"/>
                      <a:pt x="74953" y="22481"/>
                    </a:cubicBezTo>
                    <a:cubicBezTo>
                      <a:pt x="75273" y="26975"/>
                      <a:pt x="75309" y="32188"/>
                      <a:pt x="73140" y="36770"/>
                    </a:cubicBezTo>
                    <a:cubicBezTo>
                      <a:pt x="72862" y="37356"/>
                      <a:pt x="72545" y="37938"/>
                      <a:pt x="72239" y="38500"/>
                    </a:cubicBezTo>
                    <a:cubicBezTo>
                      <a:pt x="71758" y="39379"/>
                      <a:pt x="71263" y="40288"/>
                      <a:pt x="70903" y="41244"/>
                    </a:cubicBezTo>
                    <a:cubicBezTo>
                      <a:pt x="70499" y="42321"/>
                      <a:pt x="69958" y="44395"/>
                      <a:pt x="70886" y="46189"/>
                    </a:cubicBezTo>
                    <a:cubicBezTo>
                      <a:pt x="71518" y="47409"/>
                      <a:pt x="72669" y="48208"/>
                      <a:pt x="73784" y="48982"/>
                    </a:cubicBezTo>
                    <a:cubicBezTo>
                      <a:pt x="74251" y="49306"/>
                      <a:pt x="74735" y="49642"/>
                      <a:pt x="75171" y="50002"/>
                    </a:cubicBezTo>
                    <a:cubicBezTo>
                      <a:pt x="76601" y="51185"/>
                      <a:pt x="77685" y="52876"/>
                      <a:pt x="78223" y="54766"/>
                    </a:cubicBezTo>
                    <a:cubicBezTo>
                      <a:pt x="78760" y="56655"/>
                      <a:pt x="78731" y="58664"/>
                      <a:pt x="78138" y="60424"/>
                    </a:cubicBezTo>
                    <a:cubicBezTo>
                      <a:pt x="78098" y="60540"/>
                      <a:pt x="78057" y="60657"/>
                      <a:pt x="78015" y="60774"/>
                    </a:cubicBezTo>
                    <a:cubicBezTo>
                      <a:pt x="77822" y="61317"/>
                      <a:pt x="77621" y="61879"/>
                      <a:pt x="77648" y="62468"/>
                    </a:cubicBezTo>
                    <a:cubicBezTo>
                      <a:pt x="77711" y="63838"/>
                      <a:pt x="78864" y="64719"/>
                      <a:pt x="79979" y="65570"/>
                    </a:cubicBezTo>
                    <a:cubicBezTo>
                      <a:pt x="80239" y="65769"/>
                      <a:pt x="80506" y="65973"/>
                      <a:pt x="80750" y="66177"/>
                    </a:cubicBezTo>
                    <a:cubicBezTo>
                      <a:pt x="81305" y="66643"/>
                      <a:pt x="81886" y="67508"/>
                      <a:pt x="82427" y="68677"/>
                    </a:cubicBezTo>
                    <a:lnTo>
                      <a:pt x="82434" y="68690"/>
                    </a:lnTo>
                    <a:cubicBezTo>
                      <a:pt x="85279" y="73114"/>
                      <a:pt x="84962" y="76554"/>
                      <a:pt x="84197" y="78660"/>
                    </a:cubicBezTo>
                    <a:cubicBezTo>
                      <a:pt x="82697" y="82781"/>
                      <a:pt x="78076" y="86078"/>
                      <a:pt x="70458" y="88456"/>
                    </a:cubicBezTo>
                    <a:lnTo>
                      <a:pt x="18690" y="73942"/>
                    </a:lnTo>
                    <a:lnTo>
                      <a:pt x="1251" y="63465"/>
                    </a:lnTo>
                    <a:cubicBezTo>
                      <a:pt x="362" y="59969"/>
                      <a:pt x="244" y="56715"/>
                      <a:pt x="900" y="53793"/>
                    </a:cubicBezTo>
                    <a:cubicBezTo>
                      <a:pt x="1466" y="51279"/>
                      <a:pt x="2623" y="48933"/>
                      <a:pt x="4339" y="46821"/>
                    </a:cubicBezTo>
                    <a:cubicBezTo>
                      <a:pt x="7489" y="42949"/>
                      <a:pt x="11917" y="40521"/>
                      <a:pt x="15152" y="38749"/>
                    </a:cubicBezTo>
                    <a:cubicBezTo>
                      <a:pt x="15576" y="38518"/>
                      <a:pt x="15978" y="38297"/>
                      <a:pt x="16353" y="38086"/>
                    </a:cubicBezTo>
                    <a:cubicBezTo>
                      <a:pt x="22347" y="34723"/>
                      <a:pt x="22232" y="31397"/>
                      <a:pt x="22215" y="31150"/>
                    </a:cubicBezTo>
                    <a:cubicBezTo>
                      <a:pt x="22893" y="21523"/>
                      <a:pt x="27834" y="14456"/>
                      <a:pt x="27884" y="14385"/>
                    </a:cubicBezTo>
                    <a:lnTo>
                      <a:pt x="27890" y="14376"/>
                    </a:lnTo>
                    <a:cubicBezTo>
                      <a:pt x="30950" y="9149"/>
                      <a:pt x="34855" y="5314"/>
                      <a:pt x="39495" y="2978"/>
                    </a:cubicBezTo>
                    <a:cubicBezTo>
                      <a:pt x="43103" y="1162"/>
                      <a:pt x="47164" y="238"/>
                      <a:pt x="51568" y="238"/>
                    </a:cubicBezTo>
                    <a:close/>
                    <a:moveTo>
                      <a:pt x="51570" y="1"/>
                    </a:moveTo>
                    <a:cubicBezTo>
                      <a:pt x="47129" y="1"/>
                      <a:pt x="43034" y="931"/>
                      <a:pt x="39393" y="2763"/>
                    </a:cubicBezTo>
                    <a:cubicBezTo>
                      <a:pt x="34710" y="5120"/>
                      <a:pt x="30771" y="8985"/>
                      <a:pt x="27687" y="14251"/>
                    </a:cubicBezTo>
                    <a:cubicBezTo>
                      <a:pt x="27536" y="14467"/>
                      <a:pt x="22650" y="21542"/>
                      <a:pt x="21976" y="31142"/>
                    </a:cubicBezTo>
                    <a:lnTo>
                      <a:pt x="21976" y="31151"/>
                    </a:lnTo>
                    <a:lnTo>
                      <a:pt x="21977" y="31161"/>
                    </a:lnTo>
                    <a:cubicBezTo>
                      <a:pt x="21980" y="31194"/>
                      <a:pt x="22186" y="34541"/>
                      <a:pt x="16237" y="37877"/>
                    </a:cubicBezTo>
                    <a:cubicBezTo>
                      <a:pt x="15863" y="38088"/>
                      <a:pt x="15461" y="38308"/>
                      <a:pt x="15038" y="38540"/>
                    </a:cubicBezTo>
                    <a:cubicBezTo>
                      <a:pt x="11786" y="40321"/>
                      <a:pt x="7334" y="42762"/>
                      <a:pt x="4156" y="46671"/>
                    </a:cubicBezTo>
                    <a:cubicBezTo>
                      <a:pt x="2415" y="48811"/>
                      <a:pt x="1242" y="51189"/>
                      <a:pt x="669" y="53740"/>
                    </a:cubicBezTo>
                    <a:cubicBezTo>
                      <a:pt x="1" y="56712"/>
                      <a:pt x="123" y="60020"/>
                      <a:pt x="1033" y="63571"/>
                    </a:cubicBezTo>
                    <a:lnTo>
                      <a:pt x="1045" y="63617"/>
                    </a:lnTo>
                    <a:lnTo>
                      <a:pt x="18582" y="74154"/>
                    </a:lnTo>
                    <a:lnTo>
                      <a:pt x="18595" y="74163"/>
                    </a:lnTo>
                    <a:lnTo>
                      <a:pt x="70428" y="88694"/>
                    </a:lnTo>
                    <a:lnTo>
                      <a:pt x="70461" y="88704"/>
                    </a:lnTo>
                    <a:lnTo>
                      <a:pt x="70494" y="88693"/>
                    </a:lnTo>
                    <a:cubicBezTo>
                      <a:pt x="78207" y="86291"/>
                      <a:pt x="82892" y="82943"/>
                      <a:pt x="84420" y="78741"/>
                    </a:cubicBezTo>
                    <a:cubicBezTo>
                      <a:pt x="85204" y="76585"/>
                      <a:pt x="85531" y="73071"/>
                      <a:pt x="82639" y="68568"/>
                    </a:cubicBezTo>
                    <a:cubicBezTo>
                      <a:pt x="82083" y="67372"/>
                      <a:pt x="81483" y="66481"/>
                      <a:pt x="80902" y="65994"/>
                    </a:cubicBezTo>
                    <a:cubicBezTo>
                      <a:pt x="80655" y="65787"/>
                      <a:pt x="80384" y="65580"/>
                      <a:pt x="80124" y="65381"/>
                    </a:cubicBezTo>
                    <a:cubicBezTo>
                      <a:pt x="79052" y="64562"/>
                      <a:pt x="77942" y="63716"/>
                      <a:pt x="77885" y="62457"/>
                    </a:cubicBezTo>
                    <a:cubicBezTo>
                      <a:pt x="77861" y="61914"/>
                      <a:pt x="78053" y="61374"/>
                      <a:pt x="78239" y="60853"/>
                    </a:cubicBezTo>
                    <a:cubicBezTo>
                      <a:pt x="78281" y="60735"/>
                      <a:pt x="78323" y="60617"/>
                      <a:pt x="78363" y="60499"/>
                    </a:cubicBezTo>
                    <a:cubicBezTo>
                      <a:pt x="78971" y="58695"/>
                      <a:pt x="79002" y="56635"/>
                      <a:pt x="78451" y="54701"/>
                    </a:cubicBezTo>
                    <a:cubicBezTo>
                      <a:pt x="77901" y="52766"/>
                      <a:pt x="76789" y="51033"/>
                      <a:pt x="75322" y="49818"/>
                    </a:cubicBezTo>
                    <a:cubicBezTo>
                      <a:pt x="74878" y="49452"/>
                      <a:pt x="74391" y="49113"/>
                      <a:pt x="73920" y="48786"/>
                    </a:cubicBezTo>
                    <a:cubicBezTo>
                      <a:pt x="72829" y="48029"/>
                      <a:pt x="71701" y="47246"/>
                      <a:pt x="71097" y="46079"/>
                    </a:cubicBezTo>
                    <a:cubicBezTo>
                      <a:pt x="70211" y="44368"/>
                      <a:pt x="70735" y="42368"/>
                      <a:pt x="71126" y="41328"/>
                    </a:cubicBezTo>
                    <a:cubicBezTo>
                      <a:pt x="71479" y="40387"/>
                      <a:pt x="71971" y="39486"/>
                      <a:pt x="72447" y="38614"/>
                    </a:cubicBezTo>
                    <a:cubicBezTo>
                      <a:pt x="72755" y="38048"/>
                      <a:pt x="73074" y="37464"/>
                      <a:pt x="73355" y="36872"/>
                    </a:cubicBezTo>
                    <a:cubicBezTo>
                      <a:pt x="75546" y="32240"/>
                      <a:pt x="75513" y="26989"/>
                      <a:pt x="75190" y="22464"/>
                    </a:cubicBezTo>
                    <a:cubicBezTo>
                      <a:pt x="74966" y="19338"/>
                      <a:pt x="74523" y="15275"/>
                      <a:pt x="73049" y="11570"/>
                    </a:cubicBezTo>
                    <a:cubicBezTo>
                      <a:pt x="71541" y="7779"/>
                      <a:pt x="69068" y="4764"/>
                      <a:pt x="66082" y="3076"/>
                    </a:cubicBezTo>
                    <a:cubicBezTo>
                      <a:pt x="66019" y="3047"/>
                      <a:pt x="59775" y="95"/>
                      <a:pt x="51962" y="3"/>
                    </a:cubicBezTo>
                    <a:cubicBezTo>
                      <a:pt x="51831" y="1"/>
                      <a:pt x="51700" y="1"/>
                      <a:pt x="51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3842725" y="3186625"/>
                <a:ext cx="2139400" cy="2185725"/>
              </a:xfrm>
              <a:custGeom>
                <a:avLst/>
                <a:gdLst/>
                <a:ahLst/>
                <a:cxnLst/>
                <a:rect l="l" t="t" r="r" b="b"/>
                <a:pathLst>
                  <a:path w="85576" h="87429" extrusionOk="0">
                    <a:moveTo>
                      <a:pt x="68299" y="0"/>
                    </a:moveTo>
                    <a:cubicBezTo>
                      <a:pt x="59476" y="0"/>
                      <a:pt x="51107" y="7402"/>
                      <a:pt x="50237" y="16892"/>
                    </a:cubicBezTo>
                    <a:cubicBezTo>
                      <a:pt x="49445" y="17964"/>
                      <a:pt x="47374" y="21533"/>
                      <a:pt x="46201" y="26330"/>
                    </a:cubicBezTo>
                    <a:cubicBezTo>
                      <a:pt x="45658" y="26240"/>
                      <a:pt x="45124" y="26219"/>
                      <a:pt x="44755" y="26219"/>
                    </a:cubicBezTo>
                    <a:cubicBezTo>
                      <a:pt x="44456" y="26219"/>
                      <a:pt x="44265" y="26233"/>
                      <a:pt x="44265" y="26233"/>
                    </a:cubicBezTo>
                    <a:cubicBezTo>
                      <a:pt x="44265" y="26233"/>
                      <a:pt x="41624" y="40023"/>
                      <a:pt x="39079" y="47586"/>
                    </a:cubicBezTo>
                    <a:cubicBezTo>
                      <a:pt x="36533" y="55150"/>
                      <a:pt x="27937" y="58313"/>
                      <a:pt x="15784" y="58614"/>
                    </a:cubicBezTo>
                    <a:cubicBezTo>
                      <a:pt x="6008" y="58857"/>
                      <a:pt x="2017" y="66778"/>
                      <a:pt x="830" y="69867"/>
                    </a:cubicBezTo>
                    <a:cubicBezTo>
                      <a:pt x="821" y="69875"/>
                      <a:pt x="812" y="69885"/>
                      <a:pt x="805" y="69895"/>
                    </a:cubicBezTo>
                    <a:cubicBezTo>
                      <a:pt x="738" y="70006"/>
                      <a:pt x="679" y="70186"/>
                      <a:pt x="628" y="70420"/>
                    </a:cubicBezTo>
                    <a:cubicBezTo>
                      <a:pt x="483" y="70840"/>
                      <a:pt x="419" y="71085"/>
                      <a:pt x="419" y="71085"/>
                    </a:cubicBezTo>
                    <a:lnTo>
                      <a:pt x="518" y="71086"/>
                    </a:lnTo>
                    <a:cubicBezTo>
                      <a:pt x="0" y="75191"/>
                      <a:pt x="588" y="87428"/>
                      <a:pt x="588" y="87428"/>
                    </a:cubicBezTo>
                    <a:lnTo>
                      <a:pt x="82914" y="85359"/>
                    </a:lnTo>
                    <a:cubicBezTo>
                      <a:pt x="82996" y="82035"/>
                      <a:pt x="82412" y="75270"/>
                      <a:pt x="82109" y="72030"/>
                    </a:cubicBezTo>
                    <a:lnTo>
                      <a:pt x="82168" y="72030"/>
                    </a:lnTo>
                    <a:cubicBezTo>
                      <a:pt x="82107" y="61804"/>
                      <a:pt x="64092" y="60908"/>
                      <a:pt x="61606" y="59209"/>
                    </a:cubicBezTo>
                    <a:cubicBezTo>
                      <a:pt x="59331" y="57655"/>
                      <a:pt x="59767" y="51934"/>
                      <a:pt x="59858" y="50970"/>
                    </a:cubicBezTo>
                    <a:lnTo>
                      <a:pt x="59858" y="50970"/>
                    </a:lnTo>
                    <a:cubicBezTo>
                      <a:pt x="61134" y="51554"/>
                      <a:pt x="62452" y="52042"/>
                      <a:pt x="63800" y="52431"/>
                    </a:cubicBezTo>
                    <a:cubicBezTo>
                      <a:pt x="63800" y="52431"/>
                      <a:pt x="69945" y="50605"/>
                      <a:pt x="80462" y="31706"/>
                    </a:cubicBezTo>
                    <a:lnTo>
                      <a:pt x="81077" y="30487"/>
                    </a:lnTo>
                    <a:cubicBezTo>
                      <a:pt x="83469" y="27435"/>
                      <a:pt x="84982" y="23525"/>
                      <a:pt x="85157" y="19216"/>
                    </a:cubicBezTo>
                    <a:cubicBezTo>
                      <a:pt x="85576" y="8994"/>
                      <a:pt x="78316" y="397"/>
                      <a:pt x="68942" y="14"/>
                    </a:cubicBezTo>
                    <a:cubicBezTo>
                      <a:pt x="68727" y="5"/>
                      <a:pt x="68513" y="0"/>
                      <a:pt x="68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6"/>
              <p:cNvSpPr/>
              <p:nvPr/>
            </p:nvSpPr>
            <p:spPr>
              <a:xfrm>
                <a:off x="3840200" y="3183650"/>
                <a:ext cx="2139525" cy="2191725"/>
              </a:xfrm>
              <a:custGeom>
                <a:avLst/>
                <a:gdLst/>
                <a:ahLst/>
                <a:cxnLst/>
                <a:rect l="l" t="t" r="r" b="b"/>
                <a:pathLst>
                  <a:path w="85581" h="87669" extrusionOk="0">
                    <a:moveTo>
                      <a:pt x="68415" y="238"/>
                    </a:moveTo>
                    <a:cubicBezTo>
                      <a:pt x="68623" y="238"/>
                      <a:pt x="68831" y="242"/>
                      <a:pt x="69038" y="251"/>
                    </a:cubicBezTo>
                    <a:cubicBezTo>
                      <a:pt x="73538" y="435"/>
                      <a:pt x="77691" y="2518"/>
                      <a:pt x="80732" y="6120"/>
                    </a:cubicBezTo>
                    <a:cubicBezTo>
                      <a:pt x="83776" y="9725"/>
                      <a:pt x="85341" y="14416"/>
                      <a:pt x="85140" y="19330"/>
                    </a:cubicBezTo>
                    <a:cubicBezTo>
                      <a:pt x="84970" y="23490"/>
                      <a:pt x="83567" y="27364"/>
                      <a:pt x="81084" y="30532"/>
                    </a:cubicBezTo>
                    <a:lnTo>
                      <a:pt x="80458" y="31766"/>
                    </a:lnTo>
                    <a:cubicBezTo>
                      <a:pt x="77472" y="37133"/>
                      <a:pt x="72928" y="44506"/>
                      <a:pt x="68236" y="49159"/>
                    </a:cubicBezTo>
                    <a:cubicBezTo>
                      <a:pt x="65646" y="51725"/>
                      <a:pt x="64129" y="52340"/>
                      <a:pt x="63898" y="52424"/>
                    </a:cubicBezTo>
                    <a:cubicBezTo>
                      <a:pt x="62567" y="52039"/>
                      <a:pt x="61268" y="51557"/>
                      <a:pt x="60008" y="50981"/>
                    </a:cubicBezTo>
                    <a:lnTo>
                      <a:pt x="59856" y="50913"/>
                    </a:lnTo>
                    <a:lnTo>
                      <a:pt x="59841" y="51079"/>
                    </a:lnTo>
                    <a:cubicBezTo>
                      <a:pt x="59736" y="52196"/>
                      <a:pt x="59328" y="57846"/>
                      <a:pt x="61640" y="59426"/>
                    </a:cubicBezTo>
                    <a:cubicBezTo>
                      <a:pt x="62275" y="59860"/>
                      <a:pt x="63868" y="60238"/>
                      <a:pt x="65885" y="60714"/>
                    </a:cubicBezTo>
                    <a:cubicBezTo>
                      <a:pt x="71919" y="62143"/>
                      <a:pt x="81996" y="64528"/>
                      <a:pt x="82149" y="72030"/>
                    </a:cubicBezTo>
                    <a:lnTo>
                      <a:pt x="82079" y="72030"/>
                    </a:lnTo>
                    <a:lnTo>
                      <a:pt x="82092" y="72161"/>
                    </a:lnTo>
                    <a:cubicBezTo>
                      <a:pt x="82422" y="75695"/>
                      <a:pt x="82963" y="82072"/>
                      <a:pt x="82898" y="85362"/>
                    </a:cubicBezTo>
                    <a:lnTo>
                      <a:pt x="801" y="87425"/>
                    </a:lnTo>
                    <a:cubicBezTo>
                      <a:pt x="744" y="86164"/>
                      <a:pt x="254" y="75055"/>
                      <a:pt x="737" y="71219"/>
                    </a:cubicBezTo>
                    <a:lnTo>
                      <a:pt x="754" y="71087"/>
                    </a:lnTo>
                    <a:lnTo>
                      <a:pt x="678" y="71087"/>
                    </a:lnTo>
                    <a:cubicBezTo>
                      <a:pt x="711" y="70974"/>
                      <a:pt x="765" y="70801"/>
                      <a:pt x="842" y="70578"/>
                    </a:cubicBezTo>
                    <a:lnTo>
                      <a:pt x="845" y="70565"/>
                    </a:lnTo>
                    <a:cubicBezTo>
                      <a:pt x="896" y="70335"/>
                      <a:pt x="950" y="70171"/>
                      <a:pt x="1009" y="70077"/>
                    </a:cubicBezTo>
                    <a:lnTo>
                      <a:pt x="1032" y="70057"/>
                    </a:lnTo>
                    <a:lnTo>
                      <a:pt x="1043" y="70028"/>
                    </a:lnTo>
                    <a:cubicBezTo>
                      <a:pt x="2304" y="66747"/>
                      <a:pt x="6273" y="59089"/>
                      <a:pt x="15888" y="58851"/>
                    </a:cubicBezTo>
                    <a:cubicBezTo>
                      <a:pt x="22214" y="58694"/>
                      <a:pt x="27359" y="57752"/>
                      <a:pt x="31183" y="56050"/>
                    </a:cubicBezTo>
                    <a:cubicBezTo>
                      <a:pt x="35329" y="54205"/>
                      <a:pt x="38058" y="51410"/>
                      <a:pt x="39292" y="47742"/>
                    </a:cubicBezTo>
                    <a:cubicBezTo>
                      <a:pt x="41703" y="40579"/>
                      <a:pt x="44229" y="27681"/>
                      <a:pt x="44464" y="26464"/>
                    </a:cubicBezTo>
                    <a:cubicBezTo>
                      <a:pt x="44547" y="26461"/>
                      <a:pt x="44682" y="26456"/>
                      <a:pt x="44854" y="26456"/>
                    </a:cubicBezTo>
                    <a:cubicBezTo>
                      <a:pt x="45219" y="26456"/>
                      <a:pt x="45748" y="26476"/>
                      <a:pt x="46282" y="26565"/>
                    </a:cubicBezTo>
                    <a:lnTo>
                      <a:pt x="46392" y="26584"/>
                    </a:lnTo>
                    <a:lnTo>
                      <a:pt x="46418" y="26476"/>
                    </a:lnTo>
                    <a:cubicBezTo>
                      <a:pt x="47605" y="21618"/>
                      <a:pt x="49720" y="18047"/>
                      <a:pt x="50434" y="17081"/>
                    </a:cubicBezTo>
                    <a:lnTo>
                      <a:pt x="50454" y="17055"/>
                    </a:lnTo>
                    <a:lnTo>
                      <a:pt x="50456" y="17021"/>
                    </a:lnTo>
                    <a:cubicBezTo>
                      <a:pt x="50880" y="12395"/>
                      <a:pt x="53100" y="8082"/>
                      <a:pt x="56708" y="4876"/>
                    </a:cubicBezTo>
                    <a:cubicBezTo>
                      <a:pt x="60047" y="1908"/>
                      <a:pt x="64280" y="238"/>
                      <a:pt x="68415" y="238"/>
                    </a:cubicBezTo>
                    <a:close/>
                    <a:moveTo>
                      <a:pt x="68419" y="1"/>
                    </a:moveTo>
                    <a:cubicBezTo>
                      <a:pt x="64227" y="1"/>
                      <a:pt x="59933" y="1692"/>
                      <a:pt x="56550" y="4698"/>
                    </a:cubicBezTo>
                    <a:cubicBezTo>
                      <a:pt x="52906" y="7937"/>
                      <a:pt x="50659" y="12293"/>
                      <a:pt x="50223" y="16967"/>
                    </a:cubicBezTo>
                    <a:cubicBezTo>
                      <a:pt x="49488" y="17975"/>
                      <a:pt x="47404" y="21517"/>
                      <a:pt x="46213" y="26314"/>
                    </a:cubicBezTo>
                    <a:cubicBezTo>
                      <a:pt x="45699" y="26237"/>
                      <a:pt x="45207" y="26219"/>
                      <a:pt x="44859" y="26219"/>
                    </a:cubicBezTo>
                    <a:cubicBezTo>
                      <a:pt x="44566" y="26219"/>
                      <a:pt x="44375" y="26231"/>
                      <a:pt x="44357" y="26232"/>
                    </a:cubicBezTo>
                    <a:lnTo>
                      <a:pt x="44266" y="26239"/>
                    </a:lnTo>
                    <a:lnTo>
                      <a:pt x="44249" y="26329"/>
                    </a:lnTo>
                    <a:cubicBezTo>
                      <a:pt x="44222" y="26467"/>
                      <a:pt x="41581" y="40197"/>
                      <a:pt x="39067" y="47666"/>
                    </a:cubicBezTo>
                    <a:cubicBezTo>
                      <a:pt x="37854" y="51268"/>
                      <a:pt x="35169" y="54016"/>
                      <a:pt x="31087" y="55833"/>
                    </a:cubicBezTo>
                    <a:cubicBezTo>
                      <a:pt x="27292" y="57522"/>
                      <a:pt x="22176" y="58458"/>
                      <a:pt x="15883" y="58614"/>
                    </a:cubicBezTo>
                    <a:cubicBezTo>
                      <a:pt x="11637" y="58720"/>
                      <a:pt x="8011" y="60265"/>
                      <a:pt x="5103" y="63209"/>
                    </a:cubicBezTo>
                    <a:cubicBezTo>
                      <a:pt x="2704" y="65637"/>
                      <a:pt x="1400" y="68445"/>
                      <a:pt x="830" y="69919"/>
                    </a:cubicBezTo>
                    <a:cubicBezTo>
                      <a:pt x="820" y="69930"/>
                      <a:pt x="811" y="69941"/>
                      <a:pt x="803" y="69953"/>
                    </a:cubicBezTo>
                    <a:cubicBezTo>
                      <a:pt x="733" y="70072"/>
                      <a:pt x="671" y="70253"/>
                      <a:pt x="615" y="70507"/>
                    </a:cubicBezTo>
                    <a:cubicBezTo>
                      <a:pt x="471" y="70922"/>
                      <a:pt x="407" y="71163"/>
                      <a:pt x="405" y="71173"/>
                    </a:cubicBezTo>
                    <a:lnTo>
                      <a:pt x="366" y="71321"/>
                    </a:lnTo>
                    <a:lnTo>
                      <a:pt x="485" y="71322"/>
                    </a:lnTo>
                    <a:cubicBezTo>
                      <a:pt x="1" y="75516"/>
                      <a:pt x="564" y="87431"/>
                      <a:pt x="569" y="87553"/>
                    </a:cubicBezTo>
                    <a:lnTo>
                      <a:pt x="575" y="87669"/>
                    </a:lnTo>
                    <a:lnTo>
                      <a:pt x="83017" y="85598"/>
                    </a:lnTo>
                    <a:lnTo>
                      <a:pt x="83130" y="85595"/>
                    </a:lnTo>
                    <a:lnTo>
                      <a:pt x="83133" y="85482"/>
                    </a:lnTo>
                    <a:cubicBezTo>
                      <a:pt x="83212" y="82254"/>
                      <a:pt x="82675" y="75877"/>
                      <a:pt x="82340" y="72270"/>
                    </a:cubicBezTo>
                    <a:lnTo>
                      <a:pt x="82387" y="72270"/>
                    </a:lnTo>
                    <a:lnTo>
                      <a:pt x="82386" y="72150"/>
                    </a:lnTo>
                    <a:cubicBezTo>
                      <a:pt x="82341" y="64366"/>
                      <a:pt x="72073" y="61935"/>
                      <a:pt x="65938" y="60484"/>
                    </a:cubicBezTo>
                    <a:cubicBezTo>
                      <a:pt x="63946" y="60012"/>
                      <a:pt x="62372" y="59639"/>
                      <a:pt x="61774" y="59231"/>
                    </a:cubicBezTo>
                    <a:cubicBezTo>
                      <a:pt x="59655" y="57784"/>
                      <a:pt x="59967" y="52442"/>
                      <a:pt x="60063" y="51269"/>
                    </a:cubicBezTo>
                    <a:lnTo>
                      <a:pt x="60063" y="51269"/>
                    </a:lnTo>
                    <a:cubicBezTo>
                      <a:pt x="61297" y="51824"/>
                      <a:pt x="62568" y="52289"/>
                      <a:pt x="63869" y="52664"/>
                    </a:cubicBezTo>
                    <a:lnTo>
                      <a:pt x="63902" y="52674"/>
                    </a:lnTo>
                    <a:lnTo>
                      <a:pt x="63935" y="52664"/>
                    </a:lnTo>
                    <a:cubicBezTo>
                      <a:pt x="63999" y="52644"/>
                      <a:pt x="65532" y="52166"/>
                      <a:pt x="68372" y="49358"/>
                    </a:cubicBezTo>
                    <a:cubicBezTo>
                      <a:pt x="73093" y="44689"/>
                      <a:pt x="77664" y="37278"/>
                      <a:pt x="80669" y="31879"/>
                    </a:cubicBezTo>
                    <a:lnTo>
                      <a:pt x="81280" y="30670"/>
                    </a:lnTo>
                    <a:cubicBezTo>
                      <a:pt x="83788" y="27463"/>
                      <a:pt x="85205" y="23547"/>
                      <a:pt x="85377" y="19340"/>
                    </a:cubicBezTo>
                    <a:cubicBezTo>
                      <a:pt x="85581" y="14366"/>
                      <a:pt x="83995" y="9617"/>
                      <a:pt x="80913" y="5967"/>
                    </a:cubicBezTo>
                    <a:cubicBezTo>
                      <a:pt x="77829" y="2314"/>
                      <a:pt x="73615" y="200"/>
                      <a:pt x="69048" y="13"/>
                    </a:cubicBezTo>
                    <a:cubicBezTo>
                      <a:pt x="68839" y="5"/>
                      <a:pt x="68629" y="1"/>
                      <a:pt x="684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6"/>
              <p:cNvSpPr/>
              <p:nvPr/>
            </p:nvSpPr>
            <p:spPr>
              <a:xfrm>
                <a:off x="5539600" y="3929700"/>
                <a:ext cx="202825" cy="228325"/>
              </a:xfrm>
              <a:custGeom>
                <a:avLst/>
                <a:gdLst/>
                <a:ahLst/>
                <a:cxnLst/>
                <a:rect l="l" t="t" r="r" b="b"/>
                <a:pathLst>
                  <a:path w="8113" h="9133" extrusionOk="0">
                    <a:moveTo>
                      <a:pt x="8112" y="0"/>
                    </a:moveTo>
                    <a:lnTo>
                      <a:pt x="8112" y="0"/>
                    </a:lnTo>
                    <a:cubicBezTo>
                      <a:pt x="7965" y="29"/>
                      <a:pt x="7826" y="101"/>
                      <a:pt x="7696" y="184"/>
                    </a:cubicBezTo>
                    <a:cubicBezTo>
                      <a:pt x="7568" y="271"/>
                      <a:pt x="7449" y="369"/>
                      <a:pt x="7340" y="479"/>
                    </a:cubicBezTo>
                    <a:cubicBezTo>
                      <a:pt x="7122" y="697"/>
                      <a:pt x="6936" y="941"/>
                      <a:pt x="6765" y="1191"/>
                    </a:cubicBezTo>
                    <a:cubicBezTo>
                      <a:pt x="6426" y="1695"/>
                      <a:pt x="6153" y="2229"/>
                      <a:pt x="5903" y="2768"/>
                    </a:cubicBezTo>
                    <a:cubicBezTo>
                      <a:pt x="5410" y="3849"/>
                      <a:pt x="5021" y="4959"/>
                      <a:pt x="4638" y="6046"/>
                    </a:cubicBezTo>
                    <a:cubicBezTo>
                      <a:pt x="4544" y="6319"/>
                      <a:pt x="4446" y="6588"/>
                      <a:pt x="4347" y="6853"/>
                    </a:cubicBezTo>
                    <a:cubicBezTo>
                      <a:pt x="4249" y="7118"/>
                      <a:pt x="4143" y="7377"/>
                      <a:pt x="4034" y="7621"/>
                    </a:cubicBezTo>
                    <a:cubicBezTo>
                      <a:pt x="3982" y="7737"/>
                      <a:pt x="3924" y="7850"/>
                      <a:pt x="3860" y="7961"/>
                    </a:cubicBezTo>
                    <a:cubicBezTo>
                      <a:pt x="3801" y="8060"/>
                      <a:pt x="3735" y="8155"/>
                      <a:pt x="3696" y="8191"/>
                    </a:cubicBezTo>
                    <a:cubicBezTo>
                      <a:pt x="3684" y="8205"/>
                      <a:pt x="3678" y="8211"/>
                      <a:pt x="3686" y="8211"/>
                    </a:cubicBezTo>
                    <a:cubicBezTo>
                      <a:pt x="3689" y="8211"/>
                      <a:pt x="3695" y="8210"/>
                      <a:pt x="3704" y="8208"/>
                    </a:cubicBezTo>
                    <a:cubicBezTo>
                      <a:pt x="3711" y="8208"/>
                      <a:pt x="3703" y="8210"/>
                      <a:pt x="3698" y="8210"/>
                    </a:cubicBezTo>
                    <a:lnTo>
                      <a:pt x="3681" y="8213"/>
                    </a:lnTo>
                    <a:lnTo>
                      <a:pt x="3647" y="8221"/>
                    </a:lnTo>
                    <a:cubicBezTo>
                      <a:pt x="3625" y="8227"/>
                      <a:pt x="3597" y="8227"/>
                      <a:pt x="3573" y="8231"/>
                    </a:cubicBezTo>
                    <a:cubicBezTo>
                      <a:pt x="3525" y="8235"/>
                      <a:pt x="3477" y="8237"/>
                      <a:pt x="3429" y="8237"/>
                    </a:cubicBezTo>
                    <a:cubicBezTo>
                      <a:pt x="3360" y="8237"/>
                      <a:pt x="3291" y="8233"/>
                      <a:pt x="3223" y="8224"/>
                    </a:cubicBezTo>
                    <a:cubicBezTo>
                      <a:pt x="2971" y="8197"/>
                      <a:pt x="2704" y="8135"/>
                      <a:pt x="2437" y="8058"/>
                    </a:cubicBezTo>
                    <a:cubicBezTo>
                      <a:pt x="2169" y="7979"/>
                      <a:pt x="1898" y="7889"/>
                      <a:pt x="1629" y="7788"/>
                    </a:cubicBezTo>
                    <a:cubicBezTo>
                      <a:pt x="1089" y="7591"/>
                      <a:pt x="550" y="7363"/>
                      <a:pt x="1" y="7137"/>
                    </a:cubicBezTo>
                    <a:lnTo>
                      <a:pt x="1" y="7137"/>
                    </a:lnTo>
                    <a:cubicBezTo>
                      <a:pt x="211" y="7348"/>
                      <a:pt x="434" y="7546"/>
                      <a:pt x="668" y="7731"/>
                    </a:cubicBezTo>
                    <a:cubicBezTo>
                      <a:pt x="901" y="7916"/>
                      <a:pt x="1142" y="8092"/>
                      <a:pt x="1393" y="8258"/>
                    </a:cubicBezTo>
                    <a:cubicBezTo>
                      <a:pt x="1646" y="8425"/>
                      <a:pt x="1908" y="8577"/>
                      <a:pt x="2180" y="8714"/>
                    </a:cubicBezTo>
                    <a:cubicBezTo>
                      <a:pt x="2317" y="8783"/>
                      <a:pt x="2459" y="8846"/>
                      <a:pt x="2606" y="8903"/>
                    </a:cubicBezTo>
                    <a:cubicBezTo>
                      <a:pt x="2756" y="8963"/>
                      <a:pt x="2910" y="9014"/>
                      <a:pt x="3067" y="9054"/>
                    </a:cubicBezTo>
                    <a:cubicBezTo>
                      <a:pt x="3238" y="9098"/>
                      <a:pt x="3413" y="9123"/>
                      <a:pt x="3588" y="9131"/>
                    </a:cubicBezTo>
                    <a:cubicBezTo>
                      <a:pt x="3610" y="9132"/>
                      <a:pt x="3631" y="9132"/>
                      <a:pt x="3653" y="9132"/>
                    </a:cubicBezTo>
                    <a:cubicBezTo>
                      <a:pt x="3679" y="9132"/>
                      <a:pt x="3706" y="9132"/>
                      <a:pt x="3732" y="9130"/>
                    </a:cubicBezTo>
                    <a:lnTo>
                      <a:pt x="3807" y="9124"/>
                    </a:lnTo>
                    <a:lnTo>
                      <a:pt x="3844" y="9121"/>
                    </a:lnTo>
                    <a:cubicBezTo>
                      <a:pt x="3861" y="9120"/>
                      <a:pt x="3876" y="9116"/>
                      <a:pt x="3892" y="9113"/>
                    </a:cubicBezTo>
                    <a:cubicBezTo>
                      <a:pt x="3933" y="9105"/>
                      <a:pt x="3973" y="9094"/>
                      <a:pt x="4013" y="9081"/>
                    </a:cubicBezTo>
                    <a:cubicBezTo>
                      <a:pt x="4049" y="9068"/>
                      <a:pt x="4084" y="9054"/>
                      <a:pt x="4119" y="9037"/>
                    </a:cubicBezTo>
                    <a:cubicBezTo>
                      <a:pt x="4177" y="9007"/>
                      <a:pt x="4233" y="8973"/>
                      <a:pt x="4285" y="8933"/>
                    </a:cubicBezTo>
                    <a:cubicBezTo>
                      <a:pt x="4476" y="8787"/>
                      <a:pt x="4585" y="8643"/>
                      <a:pt x="4687" y="8500"/>
                    </a:cubicBezTo>
                    <a:cubicBezTo>
                      <a:pt x="4780" y="8365"/>
                      <a:pt x="4867" y="8223"/>
                      <a:pt x="4945" y="8079"/>
                    </a:cubicBezTo>
                    <a:cubicBezTo>
                      <a:pt x="5242" y="7520"/>
                      <a:pt x="5451" y="6964"/>
                      <a:pt x="5653" y="6406"/>
                    </a:cubicBezTo>
                    <a:cubicBezTo>
                      <a:pt x="6048" y="5291"/>
                      <a:pt x="6360" y="4173"/>
                      <a:pt x="6696" y="3069"/>
                    </a:cubicBezTo>
                    <a:cubicBezTo>
                      <a:pt x="6861" y="2517"/>
                      <a:pt x="7032" y="1970"/>
                      <a:pt x="7234" y="1436"/>
                    </a:cubicBezTo>
                    <a:cubicBezTo>
                      <a:pt x="7333" y="1170"/>
                      <a:pt x="7447" y="911"/>
                      <a:pt x="7579" y="660"/>
                    </a:cubicBezTo>
                    <a:cubicBezTo>
                      <a:pt x="7645" y="536"/>
                      <a:pt x="7721" y="416"/>
                      <a:pt x="7806" y="304"/>
                    </a:cubicBezTo>
                    <a:cubicBezTo>
                      <a:pt x="7891" y="187"/>
                      <a:pt x="7995" y="84"/>
                      <a:pt x="8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a:off x="5383350" y="3618000"/>
                <a:ext cx="269875" cy="109975"/>
              </a:xfrm>
              <a:custGeom>
                <a:avLst/>
                <a:gdLst/>
                <a:ahLst/>
                <a:cxnLst/>
                <a:rect l="l" t="t" r="r" b="b"/>
                <a:pathLst>
                  <a:path w="10795" h="4399" extrusionOk="0">
                    <a:moveTo>
                      <a:pt x="2784" y="1"/>
                    </a:moveTo>
                    <a:cubicBezTo>
                      <a:pt x="2344" y="1"/>
                      <a:pt x="1905" y="25"/>
                      <a:pt x="1473" y="92"/>
                    </a:cubicBezTo>
                    <a:cubicBezTo>
                      <a:pt x="967" y="170"/>
                      <a:pt x="473" y="282"/>
                      <a:pt x="0" y="489"/>
                    </a:cubicBezTo>
                    <a:lnTo>
                      <a:pt x="53" y="645"/>
                    </a:lnTo>
                    <a:cubicBezTo>
                      <a:pt x="292" y="611"/>
                      <a:pt x="532" y="593"/>
                      <a:pt x="773" y="592"/>
                    </a:cubicBezTo>
                    <a:cubicBezTo>
                      <a:pt x="823" y="591"/>
                      <a:pt x="874" y="591"/>
                      <a:pt x="924" y="591"/>
                    </a:cubicBezTo>
                    <a:cubicBezTo>
                      <a:pt x="1114" y="591"/>
                      <a:pt x="1303" y="599"/>
                      <a:pt x="1493" y="614"/>
                    </a:cubicBezTo>
                    <a:cubicBezTo>
                      <a:pt x="1968" y="650"/>
                      <a:pt x="2440" y="723"/>
                      <a:pt x="2905" y="831"/>
                    </a:cubicBezTo>
                    <a:cubicBezTo>
                      <a:pt x="3364" y="937"/>
                      <a:pt x="3816" y="1071"/>
                      <a:pt x="4259" y="1234"/>
                    </a:cubicBezTo>
                    <a:cubicBezTo>
                      <a:pt x="4701" y="1392"/>
                      <a:pt x="5132" y="1575"/>
                      <a:pt x="5553" y="1782"/>
                    </a:cubicBezTo>
                    <a:cubicBezTo>
                      <a:pt x="5657" y="1836"/>
                      <a:pt x="5763" y="1884"/>
                      <a:pt x="5864" y="1945"/>
                    </a:cubicBezTo>
                    <a:lnTo>
                      <a:pt x="6166" y="2123"/>
                    </a:lnTo>
                    <a:cubicBezTo>
                      <a:pt x="6267" y="2183"/>
                      <a:pt x="6363" y="2252"/>
                      <a:pt x="6460" y="2317"/>
                    </a:cubicBezTo>
                    <a:cubicBezTo>
                      <a:pt x="6558" y="2382"/>
                      <a:pt x="6657" y="2444"/>
                      <a:pt x="6752" y="2513"/>
                    </a:cubicBezTo>
                    <a:cubicBezTo>
                      <a:pt x="6944" y="2647"/>
                      <a:pt x="7140" y="2769"/>
                      <a:pt x="7338" y="2892"/>
                    </a:cubicBezTo>
                    <a:cubicBezTo>
                      <a:pt x="7437" y="2954"/>
                      <a:pt x="7540" y="3007"/>
                      <a:pt x="7641" y="3065"/>
                    </a:cubicBezTo>
                    <a:cubicBezTo>
                      <a:pt x="7742" y="3124"/>
                      <a:pt x="7846" y="3178"/>
                      <a:pt x="7949" y="3232"/>
                    </a:cubicBezTo>
                    <a:cubicBezTo>
                      <a:pt x="8055" y="3284"/>
                      <a:pt x="8159" y="3339"/>
                      <a:pt x="8265" y="3392"/>
                    </a:cubicBezTo>
                    <a:cubicBezTo>
                      <a:pt x="8371" y="3446"/>
                      <a:pt x="8477" y="3499"/>
                      <a:pt x="8586" y="3550"/>
                    </a:cubicBezTo>
                    <a:cubicBezTo>
                      <a:pt x="8803" y="3652"/>
                      <a:pt x="9017" y="3761"/>
                      <a:pt x="9245" y="3856"/>
                    </a:cubicBezTo>
                    <a:cubicBezTo>
                      <a:pt x="9468" y="3957"/>
                      <a:pt x="9696" y="4058"/>
                      <a:pt x="9936" y="4146"/>
                    </a:cubicBezTo>
                    <a:cubicBezTo>
                      <a:pt x="10172" y="4240"/>
                      <a:pt x="10414" y="4330"/>
                      <a:pt x="10683" y="4399"/>
                    </a:cubicBezTo>
                    <a:lnTo>
                      <a:pt x="10794" y="4275"/>
                    </a:lnTo>
                    <a:cubicBezTo>
                      <a:pt x="10690" y="4020"/>
                      <a:pt x="10562" y="3788"/>
                      <a:pt x="10427" y="3561"/>
                    </a:cubicBezTo>
                    <a:cubicBezTo>
                      <a:pt x="10284" y="3340"/>
                      <a:pt x="10132" y="3128"/>
                      <a:pt x="9970" y="2924"/>
                    </a:cubicBezTo>
                    <a:cubicBezTo>
                      <a:pt x="9886" y="2824"/>
                      <a:pt x="9801" y="2728"/>
                      <a:pt x="9713" y="2631"/>
                    </a:cubicBezTo>
                    <a:cubicBezTo>
                      <a:pt x="9627" y="2534"/>
                      <a:pt x="9538" y="2440"/>
                      <a:pt x="9445" y="2350"/>
                    </a:cubicBezTo>
                    <a:cubicBezTo>
                      <a:pt x="9352" y="2259"/>
                      <a:pt x="9258" y="2172"/>
                      <a:pt x="9162" y="2085"/>
                    </a:cubicBezTo>
                    <a:lnTo>
                      <a:pt x="9016" y="1956"/>
                    </a:lnTo>
                    <a:lnTo>
                      <a:pt x="8863" y="1834"/>
                    </a:lnTo>
                    <a:cubicBezTo>
                      <a:pt x="8762" y="1756"/>
                      <a:pt x="8658" y="1676"/>
                      <a:pt x="8553" y="1602"/>
                    </a:cubicBezTo>
                    <a:cubicBezTo>
                      <a:pt x="8447" y="1527"/>
                      <a:pt x="8336" y="1461"/>
                      <a:pt x="8224" y="1395"/>
                    </a:cubicBezTo>
                    <a:cubicBezTo>
                      <a:pt x="8002" y="1260"/>
                      <a:pt x="7764" y="1152"/>
                      <a:pt x="7524" y="1052"/>
                    </a:cubicBezTo>
                    <a:cubicBezTo>
                      <a:pt x="7039" y="858"/>
                      <a:pt x="6542" y="699"/>
                      <a:pt x="6047" y="543"/>
                    </a:cubicBezTo>
                    <a:cubicBezTo>
                      <a:pt x="5065" y="218"/>
                      <a:pt x="4034" y="29"/>
                      <a:pt x="3005" y="3"/>
                    </a:cubicBezTo>
                    <a:cubicBezTo>
                      <a:pt x="2931" y="2"/>
                      <a:pt x="2858" y="1"/>
                      <a:pt x="2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a:off x="5791975" y="3786400"/>
                <a:ext cx="228100" cy="169025"/>
              </a:xfrm>
              <a:custGeom>
                <a:avLst/>
                <a:gdLst/>
                <a:ahLst/>
                <a:cxnLst/>
                <a:rect l="l" t="t" r="r" b="b"/>
                <a:pathLst>
                  <a:path w="9124" h="6761" extrusionOk="0">
                    <a:moveTo>
                      <a:pt x="1" y="1"/>
                    </a:moveTo>
                    <a:lnTo>
                      <a:pt x="9124" y="6760"/>
                    </a:lnTo>
                    <a:cubicBezTo>
                      <a:pt x="9124" y="6760"/>
                      <a:pt x="7787" y="1938"/>
                      <a:pt x="1" y="1"/>
                    </a:cubicBezTo>
                    <a:close/>
                  </a:path>
                </a:pathLst>
              </a:custGeom>
              <a:solidFill>
                <a:srgbClr val="00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a:off x="5791475" y="3781925"/>
                <a:ext cx="230650" cy="174050"/>
              </a:xfrm>
              <a:custGeom>
                <a:avLst/>
                <a:gdLst/>
                <a:ahLst/>
                <a:cxnLst/>
                <a:rect l="l" t="t" r="r" b="b"/>
                <a:pathLst>
                  <a:path w="9226" h="6962" extrusionOk="0">
                    <a:moveTo>
                      <a:pt x="992" y="1"/>
                    </a:moveTo>
                    <a:cubicBezTo>
                      <a:pt x="941" y="1"/>
                      <a:pt x="889" y="1"/>
                      <a:pt x="838" y="2"/>
                    </a:cubicBezTo>
                    <a:cubicBezTo>
                      <a:pt x="574" y="17"/>
                      <a:pt x="309" y="42"/>
                      <a:pt x="41" y="98"/>
                    </a:cubicBezTo>
                    <a:lnTo>
                      <a:pt x="1" y="260"/>
                    </a:lnTo>
                    <a:cubicBezTo>
                      <a:pt x="207" y="444"/>
                      <a:pt x="418" y="594"/>
                      <a:pt x="628" y="736"/>
                    </a:cubicBezTo>
                    <a:cubicBezTo>
                      <a:pt x="837" y="886"/>
                      <a:pt x="1046" y="1019"/>
                      <a:pt x="1255" y="1147"/>
                    </a:cubicBezTo>
                    <a:cubicBezTo>
                      <a:pt x="1461" y="1281"/>
                      <a:pt x="1671" y="1398"/>
                      <a:pt x="1879" y="1520"/>
                    </a:cubicBezTo>
                    <a:cubicBezTo>
                      <a:pt x="1981" y="1583"/>
                      <a:pt x="2085" y="1640"/>
                      <a:pt x="2188" y="1699"/>
                    </a:cubicBezTo>
                    <a:cubicBezTo>
                      <a:pt x="2293" y="1754"/>
                      <a:pt x="2396" y="1811"/>
                      <a:pt x="2498" y="1870"/>
                    </a:cubicBezTo>
                    <a:cubicBezTo>
                      <a:pt x="2601" y="1926"/>
                      <a:pt x="2704" y="1981"/>
                      <a:pt x="2809" y="2032"/>
                    </a:cubicBezTo>
                    <a:cubicBezTo>
                      <a:pt x="2914" y="2083"/>
                      <a:pt x="3016" y="2138"/>
                      <a:pt x="3122" y="2187"/>
                    </a:cubicBezTo>
                    <a:cubicBezTo>
                      <a:pt x="3335" y="2281"/>
                      <a:pt x="3547" y="2374"/>
                      <a:pt x="3764" y="2459"/>
                    </a:cubicBezTo>
                    <a:cubicBezTo>
                      <a:pt x="3876" y="2498"/>
                      <a:pt x="3982" y="2545"/>
                      <a:pt x="4090" y="2591"/>
                    </a:cubicBezTo>
                    <a:cubicBezTo>
                      <a:pt x="4197" y="2636"/>
                      <a:pt x="4308" y="2677"/>
                      <a:pt x="4414" y="2726"/>
                    </a:cubicBezTo>
                    <a:lnTo>
                      <a:pt x="4731" y="2877"/>
                    </a:lnTo>
                    <a:cubicBezTo>
                      <a:pt x="4838" y="2926"/>
                      <a:pt x="4938" y="2987"/>
                      <a:pt x="5040" y="3043"/>
                    </a:cubicBezTo>
                    <a:cubicBezTo>
                      <a:pt x="5448" y="3275"/>
                      <a:pt x="5841" y="3530"/>
                      <a:pt x="6219" y="3807"/>
                    </a:cubicBezTo>
                    <a:cubicBezTo>
                      <a:pt x="6602" y="4083"/>
                      <a:pt x="6967" y="4382"/>
                      <a:pt x="7312" y="4704"/>
                    </a:cubicBezTo>
                    <a:cubicBezTo>
                      <a:pt x="7662" y="5027"/>
                      <a:pt x="7987" y="5377"/>
                      <a:pt x="8282" y="5751"/>
                    </a:cubicBezTo>
                    <a:cubicBezTo>
                      <a:pt x="8433" y="5939"/>
                      <a:pt x="8574" y="6134"/>
                      <a:pt x="8704" y="6336"/>
                    </a:cubicBezTo>
                    <a:cubicBezTo>
                      <a:pt x="8838" y="6536"/>
                      <a:pt x="8958" y="6745"/>
                      <a:pt x="9063" y="6961"/>
                    </a:cubicBezTo>
                    <a:lnTo>
                      <a:pt x="9225" y="6917"/>
                    </a:lnTo>
                    <a:cubicBezTo>
                      <a:pt x="9130" y="6410"/>
                      <a:pt x="8947" y="5938"/>
                      <a:pt x="8728" y="5476"/>
                    </a:cubicBezTo>
                    <a:cubicBezTo>
                      <a:pt x="8510" y="5014"/>
                      <a:pt x="8238" y="4578"/>
                      <a:pt x="7942" y="4156"/>
                    </a:cubicBezTo>
                    <a:cubicBezTo>
                      <a:pt x="7345" y="3318"/>
                      <a:pt x="6611" y="2571"/>
                      <a:pt x="5791" y="1938"/>
                    </a:cubicBezTo>
                    <a:cubicBezTo>
                      <a:pt x="5385" y="1617"/>
                      <a:pt x="4975" y="1295"/>
                      <a:pt x="4542" y="1001"/>
                    </a:cubicBezTo>
                    <a:cubicBezTo>
                      <a:pt x="4325" y="859"/>
                      <a:pt x="4102" y="722"/>
                      <a:pt x="3867" y="614"/>
                    </a:cubicBezTo>
                    <a:cubicBezTo>
                      <a:pt x="3749" y="558"/>
                      <a:pt x="3632" y="503"/>
                      <a:pt x="3510" y="457"/>
                    </a:cubicBezTo>
                    <a:cubicBezTo>
                      <a:pt x="3389" y="412"/>
                      <a:pt x="3266" y="371"/>
                      <a:pt x="3144" y="330"/>
                    </a:cubicBezTo>
                    <a:lnTo>
                      <a:pt x="2958" y="272"/>
                    </a:lnTo>
                    <a:lnTo>
                      <a:pt x="2770" y="224"/>
                    </a:lnTo>
                    <a:cubicBezTo>
                      <a:pt x="2644" y="193"/>
                      <a:pt x="2518" y="164"/>
                      <a:pt x="2391" y="137"/>
                    </a:cubicBezTo>
                    <a:cubicBezTo>
                      <a:pt x="2265" y="109"/>
                      <a:pt x="2136" y="91"/>
                      <a:pt x="2008" y="73"/>
                    </a:cubicBezTo>
                    <a:cubicBezTo>
                      <a:pt x="1880" y="53"/>
                      <a:pt x="1751" y="38"/>
                      <a:pt x="1621" y="24"/>
                    </a:cubicBezTo>
                    <a:cubicBezTo>
                      <a:pt x="1413" y="8"/>
                      <a:pt x="1203"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a:off x="5395400" y="4231800"/>
                <a:ext cx="207400" cy="137400"/>
              </a:xfrm>
              <a:custGeom>
                <a:avLst/>
                <a:gdLst/>
                <a:ahLst/>
                <a:cxnLst/>
                <a:rect l="l" t="t" r="r" b="b"/>
                <a:pathLst>
                  <a:path w="8296" h="5496" extrusionOk="0">
                    <a:moveTo>
                      <a:pt x="1" y="1"/>
                    </a:moveTo>
                    <a:cubicBezTo>
                      <a:pt x="1226" y="4035"/>
                      <a:pt x="3472" y="5185"/>
                      <a:pt x="5141" y="5473"/>
                    </a:cubicBezTo>
                    <a:cubicBezTo>
                      <a:pt x="5231" y="5488"/>
                      <a:pt x="5314" y="5496"/>
                      <a:pt x="5391" y="5496"/>
                    </a:cubicBezTo>
                    <a:cubicBezTo>
                      <a:pt x="6757" y="5496"/>
                      <a:pt x="6293" y="3225"/>
                      <a:pt x="6293" y="3225"/>
                    </a:cubicBezTo>
                    <a:cubicBezTo>
                      <a:pt x="7583" y="3034"/>
                      <a:pt x="8295" y="1754"/>
                      <a:pt x="7535" y="1024"/>
                    </a:cubicBezTo>
                    <a:cubicBezTo>
                      <a:pt x="6774" y="293"/>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6"/>
              <p:cNvSpPr/>
              <p:nvPr/>
            </p:nvSpPr>
            <p:spPr>
              <a:xfrm>
                <a:off x="5391350" y="4228675"/>
                <a:ext cx="205175" cy="143500"/>
              </a:xfrm>
              <a:custGeom>
                <a:avLst/>
                <a:gdLst/>
                <a:ahLst/>
                <a:cxnLst/>
                <a:rect l="l" t="t" r="r" b="b"/>
                <a:pathLst>
                  <a:path w="8207" h="5740" extrusionOk="0">
                    <a:moveTo>
                      <a:pt x="327" y="253"/>
                    </a:moveTo>
                    <a:cubicBezTo>
                      <a:pt x="2312" y="346"/>
                      <a:pt x="7034" y="678"/>
                      <a:pt x="7615" y="1235"/>
                    </a:cubicBezTo>
                    <a:cubicBezTo>
                      <a:pt x="7873" y="1483"/>
                      <a:pt x="7954" y="1814"/>
                      <a:pt x="7841" y="2167"/>
                    </a:cubicBezTo>
                    <a:cubicBezTo>
                      <a:pt x="7698" y="2615"/>
                      <a:pt x="7209" y="3120"/>
                      <a:pt x="6438" y="3233"/>
                    </a:cubicBezTo>
                    <a:lnTo>
                      <a:pt x="6314" y="3251"/>
                    </a:lnTo>
                    <a:lnTo>
                      <a:pt x="6339" y="3375"/>
                    </a:lnTo>
                    <a:cubicBezTo>
                      <a:pt x="6342" y="3388"/>
                      <a:pt x="6614" y="4758"/>
                      <a:pt x="6095" y="5293"/>
                    </a:cubicBezTo>
                    <a:cubicBezTo>
                      <a:pt x="5960" y="5433"/>
                      <a:pt x="5782" y="5502"/>
                      <a:pt x="5556" y="5502"/>
                    </a:cubicBezTo>
                    <a:cubicBezTo>
                      <a:pt x="5484" y="5502"/>
                      <a:pt x="5407" y="5495"/>
                      <a:pt x="5324" y="5481"/>
                    </a:cubicBezTo>
                    <a:cubicBezTo>
                      <a:pt x="2422" y="4981"/>
                      <a:pt x="1007" y="2399"/>
                      <a:pt x="326" y="253"/>
                    </a:cubicBezTo>
                    <a:close/>
                    <a:moveTo>
                      <a:pt x="0" y="0"/>
                    </a:moveTo>
                    <a:lnTo>
                      <a:pt x="49" y="161"/>
                    </a:lnTo>
                    <a:cubicBezTo>
                      <a:pt x="729" y="2400"/>
                      <a:pt x="2190" y="5182"/>
                      <a:pt x="5284" y="5715"/>
                    </a:cubicBezTo>
                    <a:cubicBezTo>
                      <a:pt x="5373" y="5732"/>
                      <a:pt x="5464" y="5739"/>
                      <a:pt x="5555" y="5739"/>
                    </a:cubicBezTo>
                    <a:cubicBezTo>
                      <a:pt x="5847" y="5739"/>
                      <a:pt x="6085" y="5645"/>
                      <a:pt x="6265" y="5459"/>
                    </a:cubicBezTo>
                    <a:cubicBezTo>
                      <a:pt x="6777" y="4931"/>
                      <a:pt x="6651" y="3817"/>
                      <a:pt x="6593" y="3448"/>
                    </a:cubicBezTo>
                    <a:cubicBezTo>
                      <a:pt x="7295" y="3303"/>
                      <a:pt x="7879" y="2829"/>
                      <a:pt x="8068" y="2239"/>
                    </a:cubicBezTo>
                    <a:cubicBezTo>
                      <a:pt x="8207" y="1802"/>
                      <a:pt x="8102" y="1373"/>
                      <a:pt x="7780" y="1063"/>
                    </a:cubicBezTo>
                    <a:cubicBezTo>
                      <a:pt x="7008" y="323"/>
                      <a:pt x="866" y="38"/>
                      <a:pt x="168" y="8"/>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6"/>
              <p:cNvSpPr/>
              <p:nvPr/>
            </p:nvSpPr>
            <p:spPr>
              <a:xfrm>
                <a:off x="5367950" y="4209875"/>
                <a:ext cx="185825" cy="105350"/>
              </a:xfrm>
              <a:custGeom>
                <a:avLst/>
                <a:gdLst/>
                <a:ahLst/>
                <a:cxnLst/>
                <a:rect l="l" t="t" r="r" b="b"/>
                <a:pathLst>
                  <a:path w="7433" h="4214" extrusionOk="0">
                    <a:moveTo>
                      <a:pt x="180" y="0"/>
                    </a:moveTo>
                    <a:lnTo>
                      <a:pt x="0" y="155"/>
                    </a:lnTo>
                    <a:cubicBezTo>
                      <a:pt x="706" y="972"/>
                      <a:pt x="2158" y="1902"/>
                      <a:pt x="4319" y="2923"/>
                    </a:cubicBezTo>
                    <a:cubicBezTo>
                      <a:pt x="5920" y="3682"/>
                      <a:pt x="7337" y="4208"/>
                      <a:pt x="7350" y="4214"/>
                    </a:cubicBezTo>
                    <a:lnTo>
                      <a:pt x="7433" y="3991"/>
                    </a:lnTo>
                    <a:cubicBezTo>
                      <a:pt x="7377" y="3970"/>
                      <a:pt x="1816" y="1891"/>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4947450" y="3151400"/>
                <a:ext cx="753100" cy="696850"/>
              </a:xfrm>
              <a:custGeom>
                <a:avLst/>
                <a:gdLst/>
                <a:ahLst/>
                <a:cxnLst/>
                <a:rect l="l" t="t" r="r" b="b"/>
                <a:pathLst>
                  <a:path w="30124" h="27874" extrusionOk="0">
                    <a:moveTo>
                      <a:pt x="23715" y="1"/>
                    </a:moveTo>
                    <a:cubicBezTo>
                      <a:pt x="7492" y="1"/>
                      <a:pt x="510" y="13928"/>
                      <a:pt x="510" y="13928"/>
                    </a:cubicBezTo>
                    <a:cubicBezTo>
                      <a:pt x="540" y="14342"/>
                      <a:pt x="340" y="14765"/>
                      <a:pt x="1" y="15004"/>
                    </a:cubicBezTo>
                    <a:cubicBezTo>
                      <a:pt x="88" y="14998"/>
                      <a:pt x="174" y="14995"/>
                      <a:pt x="260" y="14995"/>
                    </a:cubicBezTo>
                    <a:cubicBezTo>
                      <a:pt x="2813" y="14995"/>
                      <a:pt x="4880" y="17525"/>
                      <a:pt x="5222" y="20092"/>
                    </a:cubicBezTo>
                    <a:cubicBezTo>
                      <a:pt x="5577" y="22746"/>
                      <a:pt x="4594" y="25375"/>
                      <a:pt x="3628" y="27874"/>
                    </a:cubicBezTo>
                    <a:cubicBezTo>
                      <a:pt x="5745" y="26945"/>
                      <a:pt x="6995" y="24734"/>
                      <a:pt x="7755" y="22552"/>
                    </a:cubicBezTo>
                    <a:cubicBezTo>
                      <a:pt x="8514" y="20369"/>
                      <a:pt x="8949" y="18042"/>
                      <a:pt x="10136" y="16059"/>
                    </a:cubicBezTo>
                    <a:cubicBezTo>
                      <a:pt x="11435" y="13891"/>
                      <a:pt x="13529" y="12319"/>
                      <a:pt x="15705" y="11034"/>
                    </a:cubicBezTo>
                    <a:cubicBezTo>
                      <a:pt x="18848" y="9179"/>
                      <a:pt x="22497" y="7804"/>
                      <a:pt x="26084" y="7804"/>
                    </a:cubicBezTo>
                    <a:cubicBezTo>
                      <a:pt x="27450" y="7804"/>
                      <a:pt x="28807" y="8004"/>
                      <a:pt x="30123" y="8452"/>
                    </a:cubicBezTo>
                    <a:lnTo>
                      <a:pt x="26865" y="171"/>
                    </a:lnTo>
                    <a:cubicBezTo>
                      <a:pt x="25778" y="55"/>
                      <a:pt x="24728" y="1"/>
                      <a:pt x="237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4947450" y="3151400"/>
                <a:ext cx="753100" cy="696850"/>
              </a:xfrm>
              <a:custGeom>
                <a:avLst/>
                <a:gdLst/>
                <a:ahLst/>
                <a:cxnLst/>
                <a:rect l="l" t="t" r="r" b="b"/>
                <a:pathLst>
                  <a:path w="30124" h="27874" extrusionOk="0">
                    <a:moveTo>
                      <a:pt x="23715" y="1"/>
                    </a:moveTo>
                    <a:cubicBezTo>
                      <a:pt x="7492" y="1"/>
                      <a:pt x="510" y="13928"/>
                      <a:pt x="510" y="13928"/>
                    </a:cubicBezTo>
                    <a:cubicBezTo>
                      <a:pt x="540" y="14342"/>
                      <a:pt x="340" y="14765"/>
                      <a:pt x="1" y="15004"/>
                    </a:cubicBezTo>
                    <a:cubicBezTo>
                      <a:pt x="88" y="14998"/>
                      <a:pt x="174" y="14995"/>
                      <a:pt x="260" y="14995"/>
                    </a:cubicBezTo>
                    <a:cubicBezTo>
                      <a:pt x="2813" y="14995"/>
                      <a:pt x="4880" y="17525"/>
                      <a:pt x="5222" y="20092"/>
                    </a:cubicBezTo>
                    <a:cubicBezTo>
                      <a:pt x="5577" y="22746"/>
                      <a:pt x="4594" y="25375"/>
                      <a:pt x="3628" y="27874"/>
                    </a:cubicBezTo>
                    <a:cubicBezTo>
                      <a:pt x="5745" y="26945"/>
                      <a:pt x="6995" y="24734"/>
                      <a:pt x="7755" y="22552"/>
                    </a:cubicBezTo>
                    <a:cubicBezTo>
                      <a:pt x="8514" y="20369"/>
                      <a:pt x="8949" y="18042"/>
                      <a:pt x="10136" y="16059"/>
                    </a:cubicBezTo>
                    <a:cubicBezTo>
                      <a:pt x="11435" y="13891"/>
                      <a:pt x="13529" y="12319"/>
                      <a:pt x="15705" y="11034"/>
                    </a:cubicBezTo>
                    <a:cubicBezTo>
                      <a:pt x="18848" y="9179"/>
                      <a:pt x="22497" y="7804"/>
                      <a:pt x="26084" y="7804"/>
                    </a:cubicBezTo>
                    <a:cubicBezTo>
                      <a:pt x="27450" y="7804"/>
                      <a:pt x="28807" y="8004"/>
                      <a:pt x="30123" y="8452"/>
                    </a:cubicBezTo>
                    <a:lnTo>
                      <a:pt x="26865" y="171"/>
                    </a:lnTo>
                    <a:cubicBezTo>
                      <a:pt x="25778" y="55"/>
                      <a:pt x="24728" y="1"/>
                      <a:pt x="23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4842100" y="3346500"/>
                <a:ext cx="858450" cy="567725"/>
              </a:xfrm>
              <a:custGeom>
                <a:avLst/>
                <a:gdLst/>
                <a:ahLst/>
                <a:cxnLst/>
                <a:rect l="l" t="t" r="r" b="b"/>
                <a:pathLst>
                  <a:path w="34338" h="22709" extrusionOk="0">
                    <a:moveTo>
                      <a:pt x="30298" y="0"/>
                    </a:moveTo>
                    <a:cubicBezTo>
                      <a:pt x="26711" y="0"/>
                      <a:pt x="23062" y="1375"/>
                      <a:pt x="19919" y="3230"/>
                    </a:cubicBezTo>
                    <a:cubicBezTo>
                      <a:pt x="17743" y="4515"/>
                      <a:pt x="15649" y="6087"/>
                      <a:pt x="14350" y="8255"/>
                    </a:cubicBezTo>
                    <a:cubicBezTo>
                      <a:pt x="13163" y="10238"/>
                      <a:pt x="12728" y="12565"/>
                      <a:pt x="11969" y="14748"/>
                    </a:cubicBezTo>
                    <a:cubicBezTo>
                      <a:pt x="11575" y="15880"/>
                      <a:pt x="11048" y="17020"/>
                      <a:pt x="10337" y="17985"/>
                    </a:cubicBezTo>
                    <a:lnTo>
                      <a:pt x="10337" y="17985"/>
                    </a:lnTo>
                    <a:lnTo>
                      <a:pt x="34337" y="648"/>
                    </a:lnTo>
                    <a:cubicBezTo>
                      <a:pt x="33021" y="200"/>
                      <a:pt x="31664" y="0"/>
                      <a:pt x="30298" y="0"/>
                    </a:cubicBezTo>
                    <a:close/>
                    <a:moveTo>
                      <a:pt x="6731" y="9301"/>
                    </a:moveTo>
                    <a:cubicBezTo>
                      <a:pt x="6709" y="9301"/>
                      <a:pt x="6687" y="9301"/>
                      <a:pt x="6665" y="9302"/>
                    </a:cubicBezTo>
                    <a:cubicBezTo>
                      <a:pt x="3177" y="9379"/>
                      <a:pt x="0" y="17051"/>
                      <a:pt x="3798" y="22709"/>
                    </a:cubicBezTo>
                    <a:lnTo>
                      <a:pt x="7993" y="19678"/>
                    </a:lnTo>
                    <a:lnTo>
                      <a:pt x="7993" y="19678"/>
                    </a:lnTo>
                    <a:cubicBezTo>
                      <a:pt x="7943" y="19809"/>
                      <a:pt x="7893" y="19939"/>
                      <a:pt x="7842" y="20070"/>
                    </a:cubicBezTo>
                    <a:cubicBezTo>
                      <a:pt x="8860" y="19623"/>
                      <a:pt x="9678" y="18879"/>
                      <a:pt x="10337" y="17985"/>
                    </a:cubicBezTo>
                    <a:lnTo>
                      <a:pt x="10337" y="17985"/>
                    </a:lnTo>
                    <a:lnTo>
                      <a:pt x="7993" y="19678"/>
                    </a:lnTo>
                    <a:lnTo>
                      <a:pt x="7993" y="19678"/>
                    </a:lnTo>
                    <a:cubicBezTo>
                      <a:pt x="8549" y="18231"/>
                      <a:pt x="9087" y="16742"/>
                      <a:pt x="9347" y="15231"/>
                    </a:cubicBezTo>
                    <a:cubicBezTo>
                      <a:pt x="9347" y="15231"/>
                      <a:pt x="10142" y="9301"/>
                      <a:pt x="6731" y="93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4874575" y="3343600"/>
                <a:ext cx="826900" cy="572300"/>
              </a:xfrm>
              <a:custGeom>
                <a:avLst/>
                <a:gdLst/>
                <a:ahLst/>
                <a:cxnLst/>
                <a:rect l="l" t="t" r="r" b="b"/>
                <a:pathLst>
                  <a:path w="33076" h="22892" extrusionOk="0">
                    <a:moveTo>
                      <a:pt x="29024" y="1"/>
                    </a:moveTo>
                    <a:cubicBezTo>
                      <a:pt x="24809" y="1"/>
                      <a:pt x="20855" y="1889"/>
                      <a:pt x="18559" y="3244"/>
                    </a:cubicBezTo>
                    <a:cubicBezTo>
                      <a:pt x="16850" y="4254"/>
                      <a:pt x="14407" y="5878"/>
                      <a:pt x="12949" y="8310"/>
                    </a:cubicBezTo>
                    <a:cubicBezTo>
                      <a:pt x="12112" y="9708"/>
                      <a:pt x="11639" y="11298"/>
                      <a:pt x="11182" y="12835"/>
                    </a:cubicBezTo>
                    <a:cubicBezTo>
                      <a:pt x="10987" y="13491"/>
                      <a:pt x="10785" y="14170"/>
                      <a:pt x="10557" y="14824"/>
                    </a:cubicBezTo>
                    <a:cubicBezTo>
                      <a:pt x="9660" y="17401"/>
                      <a:pt x="8384" y="19125"/>
                      <a:pt x="6762" y="19950"/>
                    </a:cubicBezTo>
                    <a:cubicBezTo>
                      <a:pt x="7281" y="18603"/>
                      <a:pt x="7888" y="16976"/>
                      <a:pt x="8166" y="15363"/>
                    </a:cubicBezTo>
                    <a:cubicBezTo>
                      <a:pt x="8186" y="15212"/>
                      <a:pt x="8642" y="11669"/>
                      <a:pt x="7206" y="10064"/>
                    </a:cubicBezTo>
                    <a:cubicBezTo>
                      <a:pt x="6752" y="9555"/>
                      <a:pt x="6154" y="9299"/>
                      <a:pt x="5432" y="9299"/>
                    </a:cubicBezTo>
                    <a:cubicBezTo>
                      <a:pt x="5409" y="9299"/>
                      <a:pt x="5386" y="9299"/>
                      <a:pt x="5363" y="9300"/>
                    </a:cubicBezTo>
                    <a:cubicBezTo>
                      <a:pt x="4054" y="9329"/>
                      <a:pt x="2724" y="10405"/>
                      <a:pt x="1803" y="12179"/>
                    </a:cubicBezTo>
                    <a:cubicBezTo>
                      <a:pt x="371" y="14936"/>
                      <a:pt x="1" y="19318"/>
                      <a:pt x="2399" y="22891"/>
                    </a:cubicBezTo>
                    <a:lnTo>
                      <a:pt x="2596" y="22759"/>
                    </a:lnTo>
                    <a:cubicBezTo>
                      <a:pt x="252" y="19266"/>
                      <a:pt x="614" y="14983"/>
                      <a:pt x="2013" y="12288"/>
                    </a:cubicBezTo>
                    <a:cubicBezTo>
                      <a:pt x="2893" y="10592"/>
                      <a:pt x="4147" y="9565"/>
                      <a:pt x="5368" y="9537"/>
                    </a:cubicBezTo>
                    <a:cubicBezTo>
                      <a:pt x="5392" y="9537"/>
                      <a:pt x="5416" y="9536"/>
                      <a:pt x="5439" y="9536"/>
                    </a:cubicBezTo>
                    <a:cubicBezTo>
                      <a:pt x="6087" y="9536"/>
                      <a:pt x="6622" y="9769"/>
                      <a:pt x="7028" y="10222"/>
                    </a:cubicBezTo>
                    <a:cubicBezTo>
                      <a:pt x="8391" y="11745"/>
                      <a:pt x="7934" y="15295"/>
                      <a:pt x="7930" y="15326"/>
                    </a:cubicBezTo>
                    <a:cubicBezTo>
                      <a:pt x="7637" y="17025"/>
                      <a:pt x="6968" y="18754"/>
                      <a:pt x="6432" y="20142"/>
                    </a:cubicBezTo>
                    <a:lnTo>
                      <a:pt x="6328" y="20409"/>
                    </a:lnTo>
                    <a:lnTo>
                      <a:pt x="6591" y="20294"/>
                    </a:lnTo>
                    <a:cubicBezTo>
                      <a:pt x="8403" y="19499"/>
                      <a:pt x="9813" y="17684"/>
                      <a:pt x="10781" y="14902"/>
                    </a:cubicBezTo>
                    <a:cubicBezTo>
                      <a:pt x="11011" y="14243"/>
                      <a:pt x="11213" y="13562"/>
                      <a:pt x="11409" y="12902"/>
                    </a:cubicBezTo>
                    <a:cubicBezTo>
                      <a:pt x="11862" y="11380"/>
                      <a:pt x="12330" y="9805"/>
                      <a:pt x="13154" y="8431"/>
                    </a:cubicBezTo>
                    <a:cubicBezTo>
                      <a:pt x="14241" y="6616"/>
                      <a:pt x="15997" y="5033"/>
                      <a:pt x="18681" y="3448"/>
                    </a:cubicBezTo>
                    <a:cubicBezTo>
                      <a:pt x="20951" y="2108"/>
                      <a:pt x="24863" y="238"/>
                      <a:pt x="29022" y="238"/>
                    </a:cubicBezTo>
                    <a:cubicBezTo>
                      <a:pt x="30338" y="238"/>
                      <a:pt x="31679" y="426"/>
                      <a:pt x="33000" y="876"/>
                    </a:cubicBezTo>
                    <a:lnTo>
                      <a:pt x="33076" y="651"/>
                    </a:lnTo>
                    <a:cubicBezTo>
                      <a:pt x="31729" y="191"/>
                      <a:pt x="30363" y="1"/>
                      <a:pt x="29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5619225" y="3133225"/>
                <a:ext cx="458150" cy="982700"/>
              </a:xfrm>
              <a:custGeom>
                <a:avLst/>
                <a:gdLst/>
                <a:ahLst/>
                <a:cxnLst/>
                <a:rect l="l" t="t" r="r" b="b"/>
                <a:pathLst>
                  <a:path w="18326" h="39308" extrusionOk="0">
                    <a:moveTo>
                      <a:pt x="1347" y="0"/>
                    </a:moveTo>
                    <a:cubicBezTo>
                      <a:pt x="901" y="0"/>
                      <a:pt x="451" y="25"/>
                      <a:pt x="0" y="76"/>
                    </a:cubicBezTo>
                    <a:lnTo>
                      <a:pt x="2877" y="9038"/>
                    </a:lnTo>
                    <a:cubicBezTo>
                      <a:pt x="6099" y="9112"/>
                      <a:pt x="9777" y="9992"/>
                      <a:pt x="11234" y="12866"/>
                    </a:cubicBezTo>
                    <a:cubicBezTo>
                      <a:pt x="12615" y="15593"/>
                      <a:pt x="11389" y="18863"/>
                      <a:pt x="10114" y="21640"/>
                    </a:cubicBezTo>
                    <a:cubicBezTo>
                      <a:pt x="8838" y="24417"/>
                      <a:pt x="7496" y="27597"/>
                      <a:pt x="8681" y="30413"/>
                    </a:cubicBezTo>
                    <a:cubicBezTo>
                      <a:pt x="9348" y="31996"/>
                      <a:pt x="10710" y="33160"/>
                      <a:pt x="11744" y="34531"/>
                    </a:cubicBezTo>
                    <a:cubicBezTo>
                      <a:pt x="12777" y="35901"/>
                      <a:pt x="13485" y="37814"/>
                      <a:pt x="12638" y="39307"/>
                    </a:cubicBezTo>
                    <a:cubicBezTo>
                      <a:pt x="15334" y="37339"/>
                      <a:pt x="16254" y="33782"/>
                      <a:pt x="16816" y="30493"/>
                    </a:cubicBezTo>
                    <a:cubicBezTo>
                      <a:pt x="17951" y="23843"/>
                      <a:pt x="18325" y="16776"/>
                      <a:pt x="15689" y="10567"/>
                    </a:cubicBezTo>
                    <a:cubicBezTo>
                      <a:pt x="13231" y="4775"/>
                      <a:pt x="7541" y="0"/>
                      <a:pt x="1347" y="0"/>
                    </a:cubicBezTo>
                    <a:close/>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5519075" y="3131175"/>
                <a:ext cx="558300" cy="984750"/>
              </a:xfrm>
              <a:custGeom>
                <a:avLst/>
                <a:gdLst/>
                <a:ahLst/>
                <a:cxnLst/>
                <a:rect l="l" t="t" r="r" b="b"/>
                <a:pathLst>
                  <a:path w="22332" h="39390" extrusionOk="0">
                    <a:moveTo>
                      <a:pt x="5880" y="1"/>
                    </a:moveTo>
                    <a:cubicBezTo>
                      <a:pt x="5263" y="1"/>
                      <a:pt x="4638" y="52"/>
                      <a:pt x="4006" y="158"/>
                    </a:cubicBezTo>
                    <a:cubicBezTo>
                      <a:pt x="0" y="2761"/>
                      <a:pt x="6883" y="9120"/>
                      <a:pt x="6883" y="9120"/>
                    </a:cubicBezTo>
                    <a:cubicBezTo>
                      <a:pt x="10107" y="9194"/>
                      <a:pt x="13783" y="10074"/>
                      <a:pt x="15240" y="12950"/>
                    </a:cubicBezTo>
                    <a:cubicBezTo>
                      <a:pt x="16621" y="15675"/>
                      <a:pt x="15395" y="18945"/>
                      <a:pt x="14120" y="21722"/>
                    </a:cubicBezTo>
                    <a:cubicBezTo>
                      <a:pt x="12844" y="24499"/>
                      <a:pt x="11502" y="27679"/>
                      <a:pt x="12687" y="30496"/>
                    </a:cubicBezTo>
                    <a:cubicBezTo>
                      <a:pt x="13354" y="32078"/>
                      <a:pt x="14716" y="33241"/>
                      <a:pt x="15750" y="34613"/>
                    </a:cubicBezTo>
                    <a:cubicBezTo>
                      <a:pt x="16783" y="35984"/>
                      <a:pt x="17491" y="37896"/>
                      <a:pt x="16644" y="39389"/>
                    </a:cubicBezTo>
                    <a:cubicBezTo>
                      <a:pt x="19340" y="37421"/>
                      <a:pt x="20260" y="33864"/>
                      <a:pt x="20822" y="30575"/>
                    </a:cubicBezTo>
                    <a:cubicBezTo>
                      <a:pt x="21957" y="23925"/>
                      <a:pt x="22331" y="16858"/>
                      <a:pt x="19695" y="10649"/>
                    </a:cubicBezTo>
                    <a:cubicBezTo>
                      <a:pt x="17302" y="5008"/>
                      <a:pt x="11995" y="1"/>
                      <a:pt x="5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5578875" y="3128200"/>
                <a:ext cx="507975" cy="998250"/>
              </a:xfrm>
              <a:custGeom>
                <a:avLst/>
                <a:gdLst/>
                <a:ahLst/>
                <a:cxnLst/>
                <a:rect l="l" t="t" r="r" b="b"/>
                <a:pathLst>
                  <a:path w="20319" h="39930" extrusionOk="0">
                    <a:moveTo>
                      <a:pt x="3491" y="239"/>
                    </a:moveTo>
                    <a:cubicBezTo>
                      <a:pt x="6056" y="239"/>
                      <a:pt x="8615" y="1127"/>
                      <a:pt x="10984" y="2854"/>
                    </a:cubicBezTo>
                    <a:cubicBezTo>
                      <a:pt x="13628" y="4782"/>
                      <a:pt x="15834" y="7609"/>
                      <a:pt x="17194" y="10813"/>
                    </a:cubicBezTo>
                    <a:cubicBezTo>
                      <a:pt x="18574" y="14066"/>
                      <a:pt x="20192" y="19664"/>
                      <a:pt x="18312" y="30673"/>
                    </a:cubicBezTo>
                    <a:cubicBezTo>
                      <a:pt x="17788" y="33746"/>
                      <a:pt x="16929" y="37121"/>
                      <a:pt x="14562" y="39113"/>
                    </a:cubicBezTo>
                    <a:cubicBezTo>
                      <a:pt x="15091" y="37634"/>
                      <a:pt x="14372" y="35881"/>
                      <a:pt x="13452" y="34660"/>
                    </a:cubicBezTo>
                    <a:cubicBezTo>
                      <a:pt x="13114" y="34211"/>
                      <a:pt x="12736" y="33778"/>
                      <a:pt x="12370" y="33360"/>
                    </a:cubicBezTo>
                    <a:cubicBezTo>
                      <a:pt x="11621" y="32504"/>
                      <a:pt x="10846" y="31619"/>
                      <a:pt x="10405" y="30568"/>
                    </a:cubicBezTo>
                    <a:cubicBezTo>
                      <a:pt x="9277" y="27887"/>
                      <a:pt x="10438" y="24933"/>
                      <a:pt x="11835" y="21890"/>
                    </a:cubicBezTo>
                    <a:cubicBezTo>
                      <a:pt x="13222" y="18872"/>
                      <a:pt x="14317" y="15707"/>
                      <a:pt x="12954" y="13014"/>
                    </a:cubicBezTo>
                    <a:cubicBezTo>
                      <a:pt x="11313" y="9778"/>
                      <a:pt x="6999" y="9184"/>
                      <a:pt x="4540" y="9121"/>
                    </a:cubicBezTo>
                    <a:cubicBezTo>
                      <a:pt x="4142" y="8744"/>
                      <a:pt x="259" y="4988"/>
                      <a:pt x="491" y="2253"/>
                    </a:cubicBezTo>
                    <a:cubicBezTo>
                      <a:pt x="556" y="1486"/>
                      <a:pt x="949" y="859"/>
                      <a:pt x="1658" y="391"/>
                    </a:cubicBezTo>
                    <a:cubicBezTo>
                      <a:pt x="2268" y="290"/>
                      <a:pt x="2880" y="239"/>
                      <a:pt x="3491" y="239"/>
                    </a:cubicBezTo>
                    <a:close/>
                    <a:moveTo>
                      <a:pt x="3494" y="1"/>
                    </a:moveTo>
                    <a:cubicBezTo>
                      <a:pt x="2860" y="1"/>
                      <a:pt x="2226" y="54"/>
                      <a:pt x="1594" y="160"/>
                    </a:cubicBezTo>
                    <a:lnTo>
                      <a:pt x="1570" y="164"/>
                    </a:lnTo>
                    <a:lnTo>
                      <a:pt x="1549" y="178"/>
                    </a:lnTo>
                    <a:cubicBezTo>
                      <a:pt x="762" y="689"/>
                      <a:pt x="326" y="1381"/>
                      <a:pt x="253" y="2234"/>
                    </a:cubicBezTo>
                    <a:cubicBezTo>
                      <a:pt x="0" y="5215"/>
                      <a:pt x="4231" y="9160"/>
                      <a:pt x="4411" y="9325"/>
                    </a:cubicBezTo>
                    <a:lnTo>
                      <a:pt x="4444" y="9356"/>
                    </a:lnTo>
                    <a:lnTo>
                      <a:pt x="4489" y="9357"/>
                    </a:lnTo>
                    <a:cubicBezTo>
                      <a:pt x="10076" y="9486"/>
                      <a:pt x="12057" y="11770"/>
                      <a:pt x="12742" y="13121"/>
                    </a:cubicBezTo>
                    <a:cubicBezTo>
                      <a:pt x="14060" y="15725"/>
                      <a:pt x="12981" y="18827"/>
                      <a:pt x="11620" y="21791"/>
                    </a:cubicBezTo>
                    <a:cubicBezTo>
                      <a:pt x="10199" y="24885"/>
                      <a:pt x="9020" y="27891"/>
                      <a:pt x="10186" y="30661"/>
                    </a:cubicBezTo>
                    <a:cubicBezTo>
                      <a:pt x="10643" y="31747"/>
                      <a:pt x="11430" y="32646"/>
                      <a:pt x="12192" y="33516"/>
                    </a:cubicBezTo>
                    <a:cubicBezTo>
                      <a:pt x="12554" y="33931"/>
                      <a:pt x="12929" y="34361"/>
                      <a:pt x="13263" y="34802"/>
                    </a:cubicBezTo>
                    <a:cubicBezTo>
                      <a:pt x="14743" y="36769"/>
                      <a:pt x="14691" y="38492"/>
                      <a:pt x="14148" y="39449"/>
                    </a:cubicBezTo>
                    <a:lnTo>
                      <a:pt x="13877" y="39929"/>
                    </a:lnTo>
                    <a:lnTo>
                      <a:pt x="14321" y="39603"/>
                    </a:lnTo>
                    <a:cubicBezTo>
                      <a:pt x="15569" y="38693"/>
                      <a:pt x="16528" y="37397"/>
                      <a:pt x="17251" y="35641"/>
                    </a:cubicBezTo>
                    <a:cubicBezTo>
                      <a:pt x="17940" y="33971"/>
                      <a:pt x="18305" y="32130"/>
                      <a:pt x="18547" y="30712"/>
                    </a:cubicBezTo>
                    <a:cubicBezTo>
                      <a:pt x="19452" y="25410"/>
                      <a:pt x="20319" y="17569"/>
                      <a:pt x="17413" y="10720"/>
                    </a:cubicBezTo>
                    <a:cubicBezTo>
                      <a:pt x="16036" y="7476"/>
                      <a:pt x="13803" y="4615"/>
                      <a:pt x="11123" y="2662"/>
                    </a:cubicBezTo>
                    <a:cubicBezTo>
                      <a:pt x="8713" y="904"/>
                      <a:pt x="6108"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5019575" y="4084200"/>
                <a:ext cx="320850" cy="379425"/>
              </a:xfrm>
              <a:custGeom>
                <a:avLst/>
                <a:gdLst/>
                <a:ahLst/>
                <a:cxnLst/>
                <a:rect l="l" t="t" r="r" b="b"/>
                <a:pathLst>
                  <a:path w="12834" h="15177" extrusionOk="0">
                    <a:moveTo>
                      <a:pt x="72" y="0"/>
                    </a:moveTo>
                    <a:cubicBezTo>
                      <a:pt x="68" y="94"/>
                      <a:pt x="0" y="2346"/>
                      <a:pt x="1527" y="5362"/>
                    </a:cubicBezTo>
                    <a:cubicBezTo>
                      <a:pt x="4073" y="10390"/>
                      <a:pt x="9027" y="13474"/>
                      <a:pt x="12734" y="15177"/>
                    </a:cubicBezTo>
                    <a:lnTo>
                      <a:pt x="12833" y="14960"/>
                    </a:lnTo>
                    <a:cubicBezTo>
                      <a:pt x="6187" y="11909"/>
                      <a:pt x="3136" y="8006"/>
                      <a:pt x="1747" y="5269"/>
                    </a:cubicBezTo>
                    <a:cubicBezTo>
                      <a:pt x="242" y="2305"/>
                      <a:pt x="308" y="31"/>
                      <a:pt x="310" y="9"/>
                    </a:cubicBezTo>
                    <a:lnTo>
                      <a:pt x="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5361750" y="3744425"/>
                <a:ext cx="218150" cy="159475"/>
              </a:xfrm>
              <a:custGeom>
                <a:avLst/>
                <a:gdLst/>
                <a:ahLst/>
                <a:cxnLst/>
                <a:rect l="l" t="t" r="r" b="b"/>
                <a:pathLst>
                  <a:path w="8726" h="6379" extrusionOk="0">
                    <a:moveTo>
                      <a:pt x="1" y="1"/>
                    </a:moveTo>
                    <a:cubicBezTo>
                      <a:pt x="224" y="224"/>
                      <a:pt x="457" y="427"/>
                      <a:pt x="692" y="628"/>
                    </a:cubicBezTo>
                    <a:cubicBezTo>
                      <a:pt x="870" y="777"/>
                      <a:pt x="1050" y="922"/>
                      <a:pt x="1231" y="1065"/>
                    </a:cubicBezTo>
                    <a:cubicBezTo>
                      <a:pt x="1231" y="1132"/>
                      <a:pt x="1232" y="1201"/>
                      <a:pt x="1234" y="1269"/>
                    </a:cubicBezTo>
                    <a:cubicBezTo>
                      <a:pt x="1236" y="1381"/>
                      <a:pt x="1237" y="1492"/>
                      <a:pt x="1243" y="1604"/>
                    </a:cubicBezTo>
                    <a:cubicBezTo>
                      <a:pt x="1246" y="1659"/>
                      <a:pt x="1246" y="1716"/>
                      <a:pt x="1251" y="1772"/>
                    </a:cubicBezTo>
                    <a:lnTo>
                      <a:pt x="1268" y="1940"/>
                    </a:lnTo>
                    <a:cubicBezTo>
                      <a:pt x="1279" y="2053"/>
                      <a:pt x="1294" y="2164"/>
                      <a:pt x="1308" y="2277"/>
                    </a:cubicBezTo>
                    <a:cubicBezTo>
                      <a:pt x="1333" y="2502"/>
                      <a:pt x="1390" y="2726"/>
                      <a:pt x="1435" y="2951"/>
                    </a:cubicBezTo>
                    <a:cubicBezTo>
                      <a:pt x="1462" y="3063"/>
                      <a:pt x="1499" y="3174"/>
                      <a:pt x="1532" y="3286"/>
                    </a:cubicBezTo>
                    <a:lnTo>
                      <a:pt x="1583" y="3454"/>
                    </a:lnTo>
                    <a:lnTo>
                      <a:pt x="1609" y="3537"/>
                    </a:lnTo>
                    <a:lnTo>
                      <a:pt x="1642" y="3619"/>
                    </a:lnTo>
                    <a:lnTo>
                      <a:pt x="1779" y="3948"/>
                    </a:lnTo>
                    <a:lnTo>
                      <a:pt x="1815" y="4030"/>
                    </a:lnTo>
                    <a:lnTo>
                      <a:pt x="1857" y="4109"/>
                    </a:lnTo>
                    <a:lnTo>
                      <a:pt x="1942" y="4270"/>
                    </a:lnTo>
                    <a:cubicBezTo>
                      <a:pt x="2049" y="4485"/>
                      <a:pt x="2197" y="4685"/>
                      <a:pt x="2338" y="4884"/>
                    </a:cubicBezTo>
                    <a:cubicBezTo>
                      <a:pt x="2648" y="5282"/>
                      <a:pt x="3032" y="5616"/>
                      <a:pt x="3468" y="5870"/>
                    </a:cubicBezTo>
                    <a:cubicBezTo>
                      <a:pt x="3902" y="6118"/>
                      <a:pt x="4381" y="6278"/>
                      <a:pt x="4878" y="6342"/>
                    </a:cubicBezTo>
                    <a:cubicBezTo>
                      <a:pt x="4997" y="6359"/>
                      <a:pt x="5119" y="6369"/>
                      <a:pt x="5239" y="6373"/>
                    </a:cubicBezTo>
                    <a:cubicBezTo>
                      <a:pt x="5299" y="6376"/>
                      <a:pt x="5359" y="6378"/>
                      <a:pt x="5419" y="6378"/>
                    </a:cubicBezTo>
                    <a:cubicBezTo>
                      <a:pt x="5479" y="6378"/>
                      <a:pt x="5538" y="6376"/>
                      <a:pt x="5598" y="6373"/>
                    </a:cubicBezTo>
                    <a:lnTo>
                      <a:pt x="5775" y="6365"/>
                    </a:lnTo>
                    <a:cubicBezTo>
                      <a:pt x="5835" y="6361"/>
                      <a:pt x="5892" y="6354"/>
                      <a:pt x="5951" y="6347"/>
                    </a:cubicBezTo>
                    <a:lnTo>
                      <a:pt x="6125" y="6326"/>
                    </a:lnTo>
                    <a:lnTo>
                      <a:pt x="6298" y="6295"/>
                    </a:lnTo>
                    <a:cubicBezTo>
                      <a:pt x="6746" y="6212"/>
                      <a:pt x="7183" y="6072"/>
                      <a:pt x="7596" y="5880"/>
                    </a:cubicBezTo>
                    <a:cubicBezTo>
                      <a:pt x="8002" y="5689"/>
                      <a:pt x="8390" y="5464"/>
                      <a:pt x="8725" y="5170"/>
                    </a:cubicBezTo>
                    <a:lnTo>
                      <a:pt x="8725" y="5170"/>
                    </a:lnTo>
                    <a:cubicBezTo>
                      <a:pt x="8291" y="5253"/>
                      <a:pt x="7868" y="5316"/>
                      <a:pt x="7451" y="5360"/>
                    </a:cubicBezTo>
                    <a:cubicBezTo>
                      <a:pt x="7125" y="5392"/>
                      <a:pt x="6803" y="5411"/>
                      <a:pt x="6489" y="5411"/>
                    </a:cubicBezTo>
                    <a:cubicBezTo>
                      <a:pt x="6401" y="5411"/>
                      <a:pt x="6313" y="5410"/>
                      <a:pt x="6226" y="5407"/>
                    </a:cubicBezTo>
                    <a:cubicBezTo>
                      <a:pt x="5429" y="5379"/>
                      <a:pt x="4690" y="5198"/>
                      <a:pt x="4104" y="4815"/>
                    </a:cubicBezTo>
                    <a:cubicBezTo>
                      <a:pt x="3808" y="4621"/>
                      <a:pt x="3543" y="4381"/>
                      <a:pt x="3320" y="4106"/>
                    </a:cubicBezTo>
                    <a:cubicBezTo>
                      <a:pt x="3264" y="4034"/>
                      <a:pt x="3212" y="3959"/>
                      <a:pt x="3157" y="3885"/>
                    </a:cubicBezTo>
                    <a:cubicBezTo>
                      <a:pt x="3100" y="3815"/>
                      <a:pt x="3053" y="3733"/>
                      <a:pt x="3005" y="3652"/>
                    </a:cubicBezTo>
                    <a:lnTo>
                      <a:pt x="2931" y="3533"/>
                    </a:lnTo>
                    <a:lnTo>
                      <a:pt x="2893" y="3474"/>
                    </a:lnTo>
                    <a:lnTo>
                      <a:pt x="2860" y="3411"/>
                    </a:lnTo>
                    <a:lnTo>
                      <a:pt x="2728" y="3155"/>
                    </a:lnTo>
                    <a:cubicBezTo>
                      <a:pt x="2383" y="2461"/>
                      <a:pt x="2155" y="1671"/>
                      <a:pt x="1936" y="860"/>
                    </a:cubicBezTo>
                    <a:lnTo>
                      <a:pt x="1876" y="635"/>
                    </a:lnTo>
                    <a:lnTo>
                      <a:pt x="1759" y="589"/>
                    </a:lnTo>
                    <a:cubicBezTo>
                      <a:pt x="1474" y="476"/>
                      <a:pt x="1185" y="371"/>
                      <a:pt x="894" y="271"/>
                    </a:cubicBezTo>
                    <a:cubicBezTo>
                      <a:pt x="601" y="173"/>
                      <a:pt x="307" y="7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5747725" y="3983950"/>
                <a:ext cx="109575" cy="74025"/>
              </a:xfrm>
              <a:custGeom>
                <a:avLst/>
                <a:gdLst/>
                <a:ahLst/>
                <a:cxnLst/>
                <a:rect l="l" t="t" r="r" b="b"/>
                <a:pathLst>
                  <a:path w="4383" h="2961" extrusionOk="0">
                    <a:moveTo>
                      <a:pt x="198" y="1"/>
                    </a:moveTo>
                    <a:cubicBezTo>
                      <a:pt x="105" y="202"/>
                      <a:pt x="55" y="412"/>
                      <a:pt x="28" y="627"/>
                    </a:cubicBezTo>
                    <a:cubicBezTo>
                      <a:pt x="0" y="844"/>
                      <a:pt x="0" y="1064"/>
                      <a:pt x="26" y="1282"/>
                    </a:cubicBezTo>
                    <a:cubicBezTo>
                      <a:pt x="56" y="1503"/>
                      <a:pt x="111" y="1730"/>
                      <a:pt x="214" y="1953"/>
                    </a:cubicBezTo>
                    <a:cubicBezTo>
                      <a:pt x="324" y="2195"/>
                      <a:pt x="486" y="2409"/>
                      <a:pt x="688" y="2582"/>
                    </a:cubicBezTo>
                    <a:cubicBezTo>
                      <a:pt x="912" y="2769"/>
                      <a:pt x="1184" y="2893"/>
                      <a:pt x="1473" y="2938"/>
                    </a:cubicBezTo>
                    <a:cubicBezTo>
                      <a:pt x="1567" y="2955"/>
                      <a:pt x="1659" y="2961"/>
                      <a:pt x="1750" y="2961"/>
                    </a:cubicBezTo>
                    <a:cubicBezTo>
                      <a:pt x="1796" y="2961"/>
                      <a:pt x="1843" y="2959"/>
                      <a:pt x="1889" y="2957"/>
                    </a:cubicBezTo>
                    <a:cubicBezTo>
                      <a:pt x="2019" y="2944"/>
                      <a:pt x="2151" y="2925"/>
                      <a:pt x="2269" y="2888"/>
                    </a:cubicBezTo>
                    <a:cubicBezTo>
                      <a:pt x="2717" y="2767"/>
                      <a:pt x="3068" y="2537"/>
                      <a:pt x="3365" y="2272"/>
                    </a:cubicBezTo>
                    <a:cubicBezTo>
                      <a:pt x="3378" y="2274"/>
                      <a:pt x="3391" y="2275"/>
                      <a:pt x="3405" y="2276"/>
                    </a:cubicBezTo>
                    <a:cubicBezTo>
                      <a:pt x="3509" y="2282"/>
                      <a:pt x="3617" y="2287"/>
                      <a:pt x="3724" y="2288"/>
                    </a:cubicBezTo>
                    <a:cubicBezTo>
                      <a:pt x="3747" y="2288"/>
                      <a:pt x="3771" y="2288"/>
                      <a:pt x="3795" y="2288"/>
                    </a:cubicBezTo>
                    <a:cubicBezTo>
                      <a:pt x="3986" y="2288"/>
                      <a:pt x="4181" y="2280"/>
                      <a:pt x="4383" y="2248"/>
                    </a:cubicBezTo>
                    <a:cubicBezTo>
                      <a:pt x="4221" y="2084"/>
                      <a:pt x="4051" y="1948"/>
                      <a:pt x="3879" y="1821"/>
                    </a:cubicBezTo>
                    <a:cubicBezTo>
                      <a:pt x="3793" y="1757"/>
                      <a:pt x="3705" y="1696"/>
                      <a:pt x="3617" y="1639"/>
                    </a:cubicBezTo>
                    <a:cubicBezTo>
                      <a:pt x="3529" y="1583"/>
                      <a:pt x="3440" y="1526"/>
                      <a:pt x="3349" y="1473"/>
                    </a:cubicBezTo>
                    <a:lnTo>
                      <a:pt x="3265" y="1425"/>
                    </a:lnTo>
                    <a:lnTo>
                      <a:pt x="3002" y="1516"/>
                    </a:lnTo>
                    <a:cubicBezTo>
                      <a:pt x="2650" y="1638"/>
                      <a:pt x="2313" y="1747"/>
                      <a:pt x="2028" y="1782"/>
                    </a:cubicBezTo>
                    <a:cubicBezTo>
                      <a:pt x="1995" y="1784"/>
                      <a:pt x="1962" y="1796"/>
                      <a:pt x="1932" y="1796"/>
                    </a:cubicBezTo>
                    <a:cubicBezTo>
                      <a:pt x="1929" y="1796"/>
                      <a:pt x="1927" y="1796"/>
                      <a:pt x="1924" y="1796"/>
                    </a:cubicBezTo>
                    <a:cubicBezTo>
                      <a:pt x="1891" y="1796"/>
                      <a:pt x="1859" y="1798"/>
                      <a:pt x="1826" y="1801"/>
                    </a:cubicBezTo>
                    <a:cubicBezTo>
                      <a:pt x="1766" y="1797"/>
                      <a:pt x="1707" y="1799"/>
                      <a:pt x="1656" y="1787"/>
                    </a:cubicBezTo>
                    <a:cubicBezTo>
                      <a:pt x="1554" y="1772"/>
                      <a:pt x="1457" y="1738"/>
                      <a:pt x="1369" y="1686"/>
                    </a:cubicBezTo>
                    <a:cubicBezTo>
                      <a:pt x="1179" y="1580"/>
                      <a:pt x="968" y="1335"/>
                      <a:pt x="781" y="1033"/>
                    </a:cubicBezTo>
                    <a:cubicBezTo>
                      <a:pt x="585" y="729"/>
                      <a:pt x="413" y="380"/>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4963375" y="3653050"/>
                <a:ext cx="55900" cy="81675"/>
              </a:xfrm>
              <a:custGeom>
                <a:avLst/>
                <a:gdLst/>
                <a:ahLst/>
                <a:cxnLst/>
                <a:rect l="l" t="t" r="r" b="b"/>
                <a:pathLst>
                  <a:path w="2236" h="3267" extrusionOk="0">
                    <a:moveTo>
                      <a:pt x="129" y="1"/>
                    </a:moveTo>
                    <a:lnTo>
                      <a:pt x="1" y="200"/>
                    </a:lnTo>
                    <a:cubicBezTo>
                      <a:pt x="1057" y="879"/>
                      <a:pt x="1805" y="2025"/>
                      <a:pt x="2001" y="3266"/>
                    </a:cubicBezTo>
                    <a:lnTo>
                      <a:pt x="2235" y="3228"/>
                    </a:lnTo>
                    <a:cubicBezTo>
                      <a:pt x="2029" y="1923"/>
                      <a:pt x="1242" y="716"/>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6"/>
              <p:cNvSpPr/>
              <p:nvPr/>
            </p:nvSpPr>
            <p:spPr>
              <a:xfrm>
                <a:off x="4952075" y="3698725"/>
                <a:ext cx="60400" cy="177300"/>
              </a:xfrm>
              <a:custGeom>
                <a:avLst/>
                <a:gdLst/>
                <a:ahLst/>
                <a:cxnLst/>
                <a:rect l="l" t="t" r="r" b="b"/>
                <a:pathLst>
                  <a:path w="2416" h="7092" extrusionOk="0">
                    <a:moveTo>
                      <a:pt x="1678" y="1"/>
                    </a:moveTo>
                    <a:cubicBezTo>
                      <a:pt x="1498" y="1"/>
                      <a:pt x="1317" y="50"/>
                      <a:pt x="1173" y="144"/>
                    </a:cubicBezTo>
                    <a:cubicBezTo>
                      <a:pt x="772" y="404"/>
                      <a:pt x="592" y="884"/>
                      <a:pt x="480" y="1273"/>
                    </a:cubicBezTo>
                    <a:cubicBezTo>
                      <a:pt x="0" y="2967"/>
                      <a:pt x="76" y="4768"/>
                      <a:pt x="696" y="6414"/>
                    </a:cubicBezTo>
                    <a:cubicBezTo>
                      <a:pt x="793" y="6669"/>
                      <a:pt x="928" y="6944"/>
                      <a:pt x="1195" y="7057"/>
                    </a:cubicBezTo>
                    <a:cubicBezTo>
                      <a:pt x="1251" y="7080"/>
                      <a:pt x="1311" y="7091"/>
                      <a:pt x="1372" y="7091"/>
                    </a:cubicBezTo>
                    <a:cubicBezTo>
                      <a:pt x="1502" y="7091"/>
                      <a:pt x="1627" y="7044"/>
                      <a:pt x="1726" y="6959"/>
                    </a:cubicBezTo>
                    <a:cubicBezTo>
                      <a:pt x="1842" y="6856"/>
                      <a:pt x="1886" y="6719"/>
                      <a:pt x="1848" y="6583"/>
                    </a:cubicBezTo>
                    <a:lnTo>
                      <a:pt x="1848" y="6583"/>
                    </a:lnTo>
                    <a:lnTo>
                      <a:pt x="1619" y="6647"/>
                    </a:lnTo>
                    <a:cubicBezTo>
                      <a:pt x="1635" y="6706"/>
                      <a:pt x="1600" y="6752"/>
                      <a:pt x="1568" y="6781"/>
                    </a:cubicBezTo>
                    <a:cubicBezTo>
                      <a:pt x="1515" y="6827"/>
                      <a:pt x="1441" y="6853"/>
                      <a:pt x="1373" y="6853"/>
                    </a:cubicBezTo>
                    <a:cubicBezTo>
                      <a:pt x="1342" y="6853"/>
                      <a:pt x="1313" y="6848"/>
                      <a:pt x="1287" y="6837"/>
                    </a:cubicBezTo>
                    <a:cubicBezTo>
                      <a:pt x="1102" y="6760"/>
                      <a:pt x="997" y="6538"/>
                      <a:pt x="919" y="6330"/>
                    </a:cubicBezTo>
                    <a:cubicBezTo>
                      <a:pt x="317" y="4732"/>
                      <a:pt x="243" y="2982"/>
                      <a:pt x="710" y="1340"/>
                    </a:cubicBezTo>
                    <a:cubicBezTo>
                      <a:pt x="809" y="990"/>
                      <a:pt x="967" y="560"/>
                      <a:pt x="1302" y="343"/>
                    </a:cubicBezTo>
                    <a:cubicBezTo>
                      <a:pt x="1407" y="275"/>
                      <a:pt x="1542" y="239"/>
                      <a:pt x="1677" y="239"/>
                    </a:cubicBezTo>
                    <a:cubicBezTo>
                      <a:pt x="1757" y="239"/>
                      <a:pt x="1836" y="252"/>
                      <a:pt x="1909" y="278"/>
                    </a:cubicBezTo>
                    <a:cubicBezTo>
                      <a:pt x="2051" y="328"/>
                      <a:pt x="2151" y="423"/>
                      <a:pt x="2189" y="546"/>
                    </a:cubicBezTo>
                    <a:lnTo>
                      <a:pt x="2416" y="473"/>
                    </a:lnTo>
                    <a:cubicBezTo>
                      <a:pt x="2354" y="279"/>
                      <a:pt x="2203" y="130"/>
                      <a:pt x="1990" y="54"/>
                    </a:cubicBezTo>
                    <a:cubicBezTo>
                      <a:pt x="1891" y="18"/>
                      <a:pt x="1784" y="1"/>
                      <a:pt x="1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6"/>
              <p:cNvSpPr/>
              <p:nvPr/>
            </p:nvSpPr>
            <p:spPr>
              <a:xfrm>
                <a:off x="4945300" y="4737250"/>
                <a:ext cx="147625" cy="39875"/>
              </a:xfrm>
              <a:custGeom>
                <a:avLst/>
                <a:gdLst/>
                <a:ahLst/>
                <a:cxnLst/>
                <a:rect l="l" t="t" r="r" b="b"/>
                <a:pathLst>
                  <a:path w="5905" h="1595" extrusionOk="0">
                    <a:moveTo>
                      <a:pt x="1" y="0"/>
                    </a:moveTo>
                    <a:cubicBezTo>
                      <a:pt x="1" y="0"/>
                      <a:pt x="1130" y="1595"/>
                      <a:pt x="3019" y="1595"/>
                    </a:cubicBezTo>
                    <a:cubicBezTo>
                      <a:pt x="3846" y="1595"/>
                      <a:pt x="4818" y="1289"/>
                      <a:pt x="5905" y="412"/>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6"/>
              <p:cNvSpPr/>
              <p:nvPr/>
            </p:nvSpPr>
            <p:spPr>
              <a:xfrm>
                <a:off x="4942875" y="4735500"/>
                <a:ext cx="151900" cy="44600"/>
              </a:xfrm>
              <a:custGeom>
                <a:avLst/>
                <a:gdLst/>
                <a:ahLst/>
                <a:cxnLst/>
                <a:rect l="l" t="t" r="r" b="b"/>
                <a:pathLst>
                  <a:path w="6076" h="1784" extrusionOk="0">
                    <a:moveTo>
                      <a:pt x="195" y="0"/>
                    </a:moveTo>
                    <a:lnTo>
                      <a:pt x="1" y="138"/>
                    </a:lnTo>
                    <a:cubicBezTo>
                      <a:pt x="40" y="195"/>
                      <a:pt x="999" y="1523"/>
                      <a:pt x="2643" y="1750"/>
                    </a:cubicBezTo>
                    <a:cubicBezTo>
                      <a:pt x="2801" y="1772"/>
                      <a:pt x="2960" y="1783"/>
                      <a:pt x="3118" y="1783"/>
                    </a:cubicBezTo>
                    <a:cubicBezTo>
                      <a:pt x="4088" y="1783"/>
                      <a:pt x="5081" y="1378"/>
                      <a:pt x="6076" y="573"/>
                    </a:cubicBezTo>
                    <a:lnTo>
                      <a:pt x="5926" y="389"/>
                    </a:lnTo>
                    <a:cubicBezTo>
                      <a:pt x="4974" y="1157"/>
                      <a:pt x="4032" y="1545"/>
                      <a:pt x="3117" y="1545"/>
                    </a:cubicBezTo>
                    <a:cubicBezTo>
                      <a:pt x="2970" y="1545"/>
                      <a:pt x="2824" y="1535"/>
                      <a:pt x="2679" y="1515"/>
                    </a:cubicBezTo>
                    <a:cubicBezTo>
                      <a:pt x="1137" y="1303"/>
                      <a:pt x="204" y="14"/>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6"/>
              <p:cNvSpPr/>
              <p:nvPr/>
            </p:nvSpPr>
            <p:spPr>
              <a:xfrm>
                <a:off x="4790850" y="4627400"/>
                <a:ext cx="54950" cy="65200"/>
              </a:xfrm>
              <a:custGeom>
                <a:avLst/>
                <a:gdLst/>
                <a:ahLst/>
                <a:cxnLst/>
                <a:rect l="l" t="t" r="r" b="b"/>
                <a:pathLst>
                  <a:path w="2198" h="2608" extrusionOk="0">
                    <a:moveTo>
                      <a:pt x="0" y="0"/>
                    </a:moveTo>
                    <a:cubicBezTo>
                      <a:pt x="1" y="1"/>
                      <a:pt x="1510" y="2197"/>
                      <a:pt x="2197" y="2608"/>
                    </a:cubicBezTo>
                    <a:lnTo>
                      <a:pt x="0" y="0"/>
                    </a:lnTo>
                    <a:close/>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6"/>
              <p:cNvSpPr/>
              <p:nvPr/>
            </p:nvSpPr>
            <p:spPr>
              <a:xfrm>
                <a:off x="4788425" y="4625725"/>
                <a:ext cx="58900" cy="69450"/>
              </a:xfrm>
              <a:custGeom>
                <a:avLst/>
                <a:gdLst/>
                <a:ahLst/>
                <a:cxnLst/>
                <a:rect l="l" t="t" r="r" b="b"/>
                <a:pathLst>
                  <a:path w="2356" h="2778" extrusionOk="0">
                    <a:moveTo>
                      <a:pt x="195" y="0"/>
                    </a:moveTo>
                    <a:lnTo>
                      <a:pt x="0" y="135"/>
                    </a:lnTo>
                    <a:cubicBezTo>
                      <a:pt x="62" y="225"/>
                      <a:pt x="1532" y="2357"/>
                      <a:pt x="2233" y="2778"/>
                    </a:cubicBezTo>
                    <a:lnTo>
                      <a:pt x="2356" y="2574"/>
                    </a:lnTo>
                    <a:cubicBezTo>
                      <a:pt x="1699" y="2180"/>
                      <a:pt x="211" y="22"/>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6"/>
              <p:cNvSpPr/>
              <p:nvPr/>
            </p:nvSpPr>
            <p:spPr>
              <a:xfrm>
                <a:off x="5175275" y="4682325"/>
                <a:ext cx="85825" cy="41200"/>
              </a:xfrm>
              <a:custGeom>
                <a:avLst/>
                <a:gdLst/>
                <a:ahLst/>
                <a:cxnLst/>
                <a:rect l="l" t="t" r="r" b="b"/>
                <a:pathLst>
                  <a:path w="3433" h="1648" extrusionOk="0">
                    <a:moveTo>
                      <a:pt x="3433" y="0"/>
                    </a:moveTo>
                    <a:lnTo>
                      <a:pt x="1" y="1647"/>
                    </a:lnTo>
                    <a:cubicBezTo>
                      <a:pt x="1" y="1647"/>
                      <a:pt x="3158" y="412"/>
                      <a:pt x="3433" y="0"/>
                    </a:cubicBezTo>
                    <a:close/>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6"/>
              <p:cNvSpPr/>
              <p:nvPr/>
            </p:nvSpPr>
            <p:spPr>
              <a:xfrm>
                <a:off x="5174175" y="4680700"/>
                <a:ext cx="89400" cy="45600"/>
              </a:xfrm>
              <a:custGeom>
                <a:avLst/>
                <a:gdLst/>
                <a:ahLst/>
                <a:cxnLst/>
                <a:rect l="l" t="t" r="r" b="b"/>
                <a:pathLst>
                  <a:path w="3576" h="1824" extrusionOk="0">
                    <a:moveTo>
                      <a:pt x="3377" y="0"/>
                    </a:moveTo>
                    <a:cubicBezTo>
                      <a:pt x="3193" y="277"/>
                      <a:pt x="1208" y="1131"/>
                      <a:pt x="1" y="1603"/>
                    </a:cubicBezTo>
                    <a:lnTo>
                      <a:pt x="88" y="1824"/>
                    </a:lnTo>
                    <a:cubicBezTo>
                      <a:pt x="3191" y="609"/>
                      <a:pt x="3545" y="177"/>
                      <a:pt x="3575" y="131"/>
                    </a:cubicBezTo>
                    <a:lnTo>
                      <a:pt x="3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6"/>
              <p:cNvSpPr/>
              <p:nvPr/>
            </p:nvSpPr>
            <p:spPr>
              <a:xfrm>
                <a:off x="4994300" y="4243825"/>
                <a:ext cx="73050" cy="73050"/>
              </a:xfrm>
              <a:custGeom>
                <a:avLst/>
                <a:gdLst/>
                <a:ahLst/>
                <a:cxnLst/>
                <a:rect l="l" t="t" r="r" b="b"/>
                <a:pathLst>
                  <a:path w="2922" h="2922" extrusionOk="0">
                    <a:moveTo>
                      <a:pt x="1451" y="0"/>
                    </a:moveTo>
                    <a:cubicBezTo>
                      <a:pt x="1458" y="1118"/>
                      <a:pt x="1118" y="1463"/>
                      <a:pt x="0" y="1471"/>
                    </a:cubicBezTo>
                    <a:cubicBezTo>
                      <a:pt x="13" y="1470"/>
                      <a:pt x="25" y="1470"/>
                      <a:pt x="37" y="1470"/>
                    </a:cubicBezTo>
                    <a:cubicBezTo>
                      <a:pt x="1126" y="1470"/>
                      <a:pt x="1463" y="1815"/>
                      <a:pt x="1471" y="2921"/>
                    </a:cubicBezTo>
                    <a:cubicBezTo>
                      <a:pt x="1463" y="1803"/>
                      <a:pt x="1803" y="1458"/>
                      <a:pt x="2921" y="1451"/>
                    </a:cubicBezTo>
                    <a:lnTo>
                      <a:pt x="2921" y="1451"/>
                    </a:lnTo>
                    <a:cubicBezTo>
                      <a:pt x="2909" y="1451"/>
                      <a:pt x="2897" y="1451"/>
                      <a:pt x="2884" y="1451"/>
                    </a:cubicBezTo>
                    <a:cubicBezTo>
                      <a:pt x="1796" y="1451"/>
                      <a:pt x="1459" y="1106"/>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6"/>
              <p:cNvSpPr/>
              <p:nvPr/>
            </p:nvSpPr>
            <p:spPr>
              <a:xfrm>
                <a:off x="5201250" y="3786950"/>
                <a:ext cx="73050" cy="73000"/>
              </a:xfrm>
              <a:custGeom>
                <a:avLst/>
                <a:gdLst/>
                <a:ahLst/>
                <a:cxnLst/>
                <a:rect l="l" t="t" r="r" b="b"/>
                <a:pathLst>
                  <a:path w="2922" h="2920" extrusionOk="0">
                    <a:moveTo>
                      <a:pt x="1451" y="0"/>
                    </a:moveTo>
                    <a:cubicBezTo>
                      <a:pt x="1459" y="1117"/>
                      <a:pt x="1119" y="1462"/>
                      <a:pt x="1" y="1470"/>
                    </a:cubicBezTo>
                    <a:cubicBezTo>
                      <a:pt x="13" y="1470"/>
                      <a:pt x="25" y="1470"/>
                      <a:pt x="37" y="1470"/>
                    </a:cubicBezTo>
                    <a:cubicBezTo>
                      <a:pt x="1126" y="1470"/>
                      <a:pt x="1463" y="1814"/>
                      <a:pt x="1471" y="2920"/>
                    </a:cubicBezTo>
                    <a:cubicBezTo>
                      <a:pt x="1464" y="1801"/>
                      <a:pt x="1804" y="1457"/>
                      <a:pt x="2921" y="1449"/>
                    </a:cubicBezTo>
                    <a:lnTo>
                      <a:pt x="2921" y="1449"/>
                    </a:lnTo>
                    <a:cubicBezTo>
                      <a:pt x="2909" y="1449"/>
                      <a:pt x="2897" y="1449"/>
                      <a:pt x="2885" y="1449"/>
                    </a:cubicBezTo>
                    <a:cubicBezTo>
                      <a:pt x="1796" y="1449"/>
                      <a:pt x="1459" y="1105"/>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6"/>
              <p:cNvSpPr/>
              <p:nvPr/>
            </p:nvSpPr>
            <p:spPr>
              <a:xfrm>
                <a:off x="5192250" y="3652300"/>
                <a:ext cx="129225" cy="129200"/>
              </a:xfrm>
              <a:custGeom>
                <a:avLst/>
                <a:gdLst/>
                <a:ahLst/>
                <a:cxnLst/>
                <a:rect l="l" t="t" r="r" b="b"/>
                <a:pathLst>
                  <a:path w="5169" h="5168" extrusionOk="0">
                    <a:moveTo>
                      <a:pt x="2566" y="1"/>
                    </a:moveTo>
                    <a:cubicBezTo>
                      <a:pt x="2566" y="3"/>
                      <a:pt x="2566" y="4"/>
                      <a:pt x="2566" y="6"/>
                    </a:cubicBezTo>
                    <a:lnTo>
                      <a:pt x="2566" y="6"/>
                    </a:lnTo>
                    <a:cubicBezTo>
                      <a:pt x="2566" y="4"/>
                      <a:pt x="2566" y="3"/>
                      <a:pt x="2566" y="1"/>
                    </a:cubicBezTo>
                    <a:close/>
                    <a:moveTo>
                      <a:pt x="2566" y="6"/>
                    </a:moveTo>
                    <a:cubicBezTo>
                      <a:pt x="2579" y="1979"/>
                      <a:pt x="1977" y="2588"/>
                      <a:pt x="1" y="2602"/>
                    </a:cubicBezTo>
                    <a:cubicBezTo>
                      <a:pt x="22" y="2602"/>
                      <a:pt x="43" y="2601"/>
                      <a:pt x="64" y="2601"/>
                    </a:cubicBezTo>
                    <a:cubicBezTo>
                      <a:pt x="1992" y="2601"/>
                      <a:pt x="2589" y="3211"/>
                      <a:pt x="2603" y="5167"/>
                    </a:cubicBezTo>
                    <a:cubicBezTo>
                      <a:pt x="2589" y="3190"/>
                      <a:pt x="3191" y="2580"/>
                      <a:pt x="5168" y="2565"/>
                    </a:cubicBezTo>
                    <a:lnTo>
                      <a:pt x="5168" y="2565"/>
                    </a:lnTo>
                    <a:cubicBezTo>
                      <a:pt x="5145" y="2565"/>
                      <a:pt x="5122" y="2565"/>
                      <a:pt x="5100" y="2565"/>
                    </a:cubicBezTo>
                    <a:cubicBezTo>
                      <a:pt x="3178" y="2565"/>
                      <a:pt x="2580" y="1956"/>
                      <a:pt x="2566" y="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6"/>
              <p:cNvSpPr/>
              <p:nvPr/>
            </p:nvSpPr>
            <p:spPr>
              <a:xfrm>
                <a:off x="4910500" y="4114575"/>
                <a:ext cx="104600" cy="104600"/>
              </a:xfrm>
              <a:custGeom>
                <a:avLst/>
                <a:gdLst/>
                <a:ahLst/>
                <a:cxnLst/>
                <a:rect l="l" t="t" r="r" b="b"/>
                <a:pathLst>
                  <a:path w="4184" h="4184" extrusionOk="0">
                    <a:moveTo>
                      <a:pt x="2077" y="1"/>
                    </a:moveTo>
                    <a:cubicBezTo>
                      <a:pt x="2083" y="738"/>
                      <a:pt x="1981" y="1240"/>
                      <a:pt x="1715" y="1569"/>
                    </a:cubicBezTo>
                    <a:cubicBezTo>
                      <a:pt x="1515" y="1478"/>
                      <a:pt x="1304" y="1314"/>
                      <a:pt x="1064" y="1077"/>
                    </a:cubicBezTo>
                    <a:lnTo>
                      <a:pt x="1064" y="1077"/>
                    </a:lnTo>
                    <a:cubicBezTo>
                      <a:pt x="1304" y="1314"/>
                      <a:pt x="1470" y="1523"/>
                      <a:pt x="1565" y="1721"/>
                    </a:cubicBezTo>
                    <a:cubicBezTo>
                      <a:pt x="1240" y="1993"/>
                      <a:pt x="739" y="2101"/>
                      <a:pt x="1" y="2107"/>
                    </a:cubicBezTo>
                    <a:cubicBezTo>
                      <a:pt x="20" y="2107"/>
                      <a:pt x="38" y="2107"/>
                      <a:pt x="57" y="2107"/>
                    </a:cubicBezTo>
                    <a:cubicBezTo>
                      <a:pt x="765" y="2107"/>
                      <a:pt x="1250" y="2210"/>
                      <a:pt x="1571" y="2469"/>
                    </a:cubicBezTo>
                    <a:cubicBezTo>
                      <a:pt x="1479" y="2669"/>
                      <a:pt x="1314" y="2881"/>
                      <a:pt x="1078" y="3120"/>
                    </a:cubicBezTo>
                    <a:cubicBezTo>
                      <a:pt x="1314" y="2881"/>
                      <a:pt x="1524" y="2714"/>
                      <a:pt x="1722" y="2619"/>
                    </a:cubicBezTo>
                    <a:cubicBezTo>
                      <a:pt x="1993" y="2943"/>
                      <a:pt x="2102" y="3439"/>
                      <a:pt x="2107" y="4172"/>
                    </a:cubicBezTo>
                    <a:lnTo>
                      <a:pt x="2107" y="4172"/>
                    </a:lnTo>
                    <a:cubicBezTo>
                      <a:pt x="2103" y="3439"/>
                      <a:pt x="2206" y="2941"/>
                      <a:pt x="2470" y="2615"/>
                    </a:cubicBezTo>
                    <a:cubicBezTo>
                      <a:pt x="2670" y="2706"/>
                      <a:pt x="2881" y="2870"/>
                      <a:pt x="3122" y="3106"/>
                    </a:cubicBezTo>
                    <a:cubicBezTo>
                      <a:pt x="2881" y="2870"/>
                      <a:pt x="2714" y="2661"/>
                      <a:pt x="2620" y="2462"/>
                    </a:cubicBezTo>
                    <a:cubicBezTo>
                      <a:pt x="2945" y="2191"/>
                      <a:pt x="3446" y="2082"/>
                      <a:pt x="4183" y="2077"/>
                    </a:cubicBezTo>
                    <a:lnTo>
                      <a:pt x="4183" y="2077"/>
                    </a:lnTo>
                    <a:cubicBezTo>
                      <a:pt x="4165" y="2077"/>
                      <a:pt x="4146" y="2077"/>
                      <a:pt x="4127" y="2077"/>
                    </a:cubicBezTo>
                    <a:cubicBezTo>
                      <a:pt x="3421" y="2077"/>
                      <a:pt x="2935" y="1974"/>
                      <a:pt x="2615" y="1714"/>
                    </a:cubicBezTo>
                    <a:cubicBezTo>
                      <a:pt x="2706" y="1514"/>
                      <a:pt x="2870" y="1303"/>
                      <a:pt x="3107" y="1063"/>
                    </a:cubicBezTo>
                    <a:lnTo>
                      <a:pt x="3107" y="1063"/>
                    </a:lnTo>
                    <a:cubicBezTo>
                      <a:pt x="2870" y="1303"/>
                      <a:pt x="2661" y="1470"/>
                      <a:pt x="2463" y="1564"/>
                    </a:cubicBezTo>
                    <a:cubicBezTo>
                      <a:pt x="2191" y="1239"/>
                      <a:pt x="2083" y="738"/>
                      <a:pt x="2077" y="1"/>
                    </a:cubicBezTo>
                    <a:close/>
                    <a:moveTo>
                      <a:pt x="2107" y="4172"/>
                    </a:moveTo>
                    <a:cubicBezTo>
                      <a:pt x="2107" y="4176"/>
                      <a:pt x="2107" y="4179"/>
                      <a:pt x="2107" y="4183"/>
                    </a:cubicBezTo>
                    <a:cubicBezTo>
                      <a:pt x="2107" y="4179"/>
                      <a:pt x="2107" y="4176"/>
                      <a:pt x="2107" y="41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6"/>
              <p:cNvSpPr/>
              <p:nvPr/>
            </p:nvSpPr>
            <p:spPr>
              <a:xfrm>
                <a:off x="5699525" y="3684250"/>
                <a:ext cx="97800" cy="97800"/>
              </a:xfrm>
              <a:custGeom>
                <a:avLst/>
                <a:gdLst/>
                <a:ahLst/>
                <a:cxnLst/>
                <a:rect l="l" t="t" r="r" b="b"/>
                <a:pathLst>
                  <a:path w="3912" h="3912" extrusionOk="0">
                    <a:moveTo>
                      <a:pt x="2546" y="3267"/>
                    </a:moveTo>
                    <a:cubicBezTo>
                      <a:pt x="2547" y="3269"/>
                      <a:pt x="2548" y="3271"/>
                      <a:pt x="2549" y="3273"/>
                    </a:cubicBezTo>
                    <a:cubicBezTo>
                      <a:pt x="2548" y="3271"/>
                      <a:pt x="2547" y="3269"/>
                      <a:pt x="2546" y="3267"/>
                    </a:cubicBezTo>
                    <a:close/>
                    <a:moveTo>
                      <a:pt x="2698" y="0"/>
                    </a:moveTo>
                    <a:lnTo>
                      <a:pt x="2698" y="0"/>
                    </a:lnTo>
                    <a:cubicBezTo>
                      <a:pt x="2435" y="690"/>
                      <a:pt x="2160" y="1123"/>
                      <a:pt x="1792" y="1332"/>
                    </a:cubicBezTo>
                    <a:cubicBezTo>
                      <a:pt x="1639" y="1175"/>
                      <a:pt x="1501" y="946"/>
                      <a:pt x="1363" y="638"/>
                    </a:cubicBezTo>
                    <a:lnTo>
                      <a:pt x="1363" y="638"/>
                    </a:lnTo>
                    <a:cubicBezTo>
                      <a:pt x="1501" y="946"/>
                      <a:pt x="1581" y="1201"/>
                      <a:pt x="1598" y="1420"/>
                    </a:cubicBezTo>
                    <a:cubicBezTo>
                      <a:pt x="1468" y="1464"/>
                      <a:pt x="1327" y="1485"/>
                      <a:pt x="1173" y="1485"/>
                    </a:cubicBezTo>
                    <a:cubicBezTo>
                      <a:pt x="850" y="1485"/>
                      <a:pt x="468" y="1391"/>
                      <a:pt x="1" y="1214"/>
                    </a:cubicBezTo>
                    <a:lnTo>
                      <a:pt x="1" y="1214"/>
                    </a:lnTo>
                    <a:cubicBezTo>
                      <a:pt x="691" y="1476"/>
                      <a:pt x="1122" y="1752"/>
                      <a:pt x="1332" y="2120"/>
                    </a:cubicBezTo>
                    <a:cubicBezTo>
                      <a:pt x="1174" y="2273"/>
                      <a:pt x="946" y="2410"/>
                      <a:pt x="638" y="2549"/>
                    </a:cubicBezTo>
                    <a:cubicBezTo>
                      <a:pt x="946" y="2411"/>
                      <a:pt x="1201" y="2330"/>
                      <a:pt x="1420" y="2314"/>
                    </a:cubicBezTo>
                    <a:lnTo>
                      <a:pt x="1420" y="2314"/>
                    </a:lnTo>
                    <a:cubicBezTo>
                      <a:pt x="1556" y="2715"/>
                      <a:pt x="1476" y="3221"/>
                      <a:pt x="1214" y="3911"/>
                    </a:cubicBezTo>
                    <a:cubicBezTo>
                      <a:pt x="1477" y="3221"/>
                      <a:pt x="1751" y="2790"/>
                      <a:pt x="2119" y="2579"/>
                    </a:cubicBezTo>
                    <a:cubicBezTo>
                      <a:pt x="2271" y="2736"/>
                      <a:pt x="2409" y="2962"/>
                      <a:pt x="2546" y="3267"/>
                    </a:cubicBezTo>
                    <a:lnTo>
                      <a:pt x="2546" y="3267"/>
                    </a:lnTo>
                    <a:cubicBezTo>
                      <a:pt x="2409" y="2963"/>
                      <a:pt x="2331" y="2710"/>
                      <a:pt x="2314" y="2492"/>
                    </a:cubicBezTo>
                    <a:cubicBezTo>
                      <a:pt x="2444" y="2448"/>
                      <a:pt x="2584" y="2427"/>
                      <a:pt x="2737" y="2427"/>
                    </a:cubicBezTo>
                    <a:cubicBezTo>
                      <a:pt x="3060" y="2427"/>
                      <a:pt x="3443" y="2521"/>
                      <a:pt x="3912" y="2698"/>
                    </a:cubicBezTo>
                    <a:cubicBezTo>
                      <a:pt x="3222" y="2435"/>
                      <a:pt x="2789" y="2159"/>
                      <a:pt x="2579" y="1793"/>
                    </a:cubicBezTo>
                    <a:cubicBezTo>
                      <a:pt x="2737" y="1639"/>
                      <a:pt x="2966" y="1501"/>
                      <a:pt x="3274" y="1363"/>
                    </a:cubicBezTo>
                    <a:lnTo>
                      <a:pt x="3274" y="1363"/>
                    </a:lnTo>
                    <a:cubicBezTo>
                      <a:pt x="2966" y="1501"/>
                      <a:pt x="2711" y="1581"/>
                      <a:pt x="2492" y="1597"/>
                    </a:cubicBezTo>
                    <a:cubicBezTo>
                      <a:pt x="2355" y="1197"/>
                      <a:pt x="2436" y="690"/>
                      <a:pt x="26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6"/>
              <p:cNvSpPr/>
              <p:nvPr/>
            </p:nvSpPr>
            <p:spPr>
              <a:xfrm>
                <a:off x="5543350" y="3929400"/>
                <a:ext cx="15425" cy="13850"/>
              </a:xfrm>
              <a:custGeom>
                <a:avLst/>
                <a:gdLst/>
                <a:ahLst/>
                <a:cxnLst/>
                <a:rect l="l" t="t" r="r" b="b"/>
                <a:pathLst>
                  <a:path w="617" h="554" extrusionOk="0">
                    <a:moveTo>
                      <a:pt x="617" y="0"/>
                    </a:moveTo>
                    <a:lnTo>
                      <a:pt x="380" y="47"/>
                    </a:lnTo>
                    <a:cubicBezTo>
                      <a:pt x="379" y="47"/>
                      <a:pt x="288" y="64"/>
                      <a:pt x="124" y="83"/>
                    </a:cubicBezTo>
                    <a:cubicBezTo>
                      <a:pt x="51" y="93"/>
                      <a:pt x="1" y="160"/>
                      <a:pt x="9" y="233"/>
                    </a:cubicBezTo>
                    <a:cubicBezTo>
                      <a:pt x="17" y="302"/>
                      <a:pt x="76" y="352"/>
                      <a:pt x="144" y="352"/>
                    </a:cubicBezTo>
                    <a:cubicBezTo>
                      <a:pt x="148" y="352"/>
                      <a:pt x="152" y="352"/>
                      <a:pt x="156" y="351"/>
                    </a:cubicBezTo>
                    <a:lnTo>
                      <a:pt x="173" y="349"/>
                    </a:lnTo>
                    <a:lnTo>
                      <a:pt x="171" y="352"/>
                    </a:lnTo>
                    <a:cubicBezTo>
                      <a:pt x="119" y="442"/>
                      <a:pt x="184" y="553"/>
                      <a:pt x="288" y="553"/>
                    </a:cubicBezTo>
                    <a:cubicBezTo>
                      <a:pt x="335" y="553"/>
                      <a:pt x="380" y="528"/>
                      <a:pt x="405" y="486"/>
                    </a:cubicBezTo>
                    <a:cubicBezTo>
                      <a:pt x="453" y="402"/>
                      <a:pt x="496" y="315"/>
                      <a:pt x="533" y="225"/>
                    </a:cubicBez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6"/>
              <p:cNvSpPr/>
              <p:nvPr/>
            </p:nvSpPr>
            <p:spPr>
              <a:xfrm>
                <a:off x="5349950" y="3819425"/>
                <a:ext cx="187050" cy="120075"/>
              </a:xfrm>
              <a:custGeom>
                <a:avLst/>
                <a:gdLst/>
                <a:ahLst/>
                <a:cxnLst/>
                <a:rect l="l" t="t" r="r" b="b"/>
                <a:pathLst>
                  <a:path w="7482" h="4803" extrusionOk="0">
                    <a:moveTo>
                      <a:pt x="153" y="1"/>
                    </a:moveTo>
                    <a:cubicBezTo>
                      <a:pt x="136" y="1"/>
                      <a:pt x="118" y="4"/>
                      <a:pt x="101" y="11"/>
                    </a:cubicBezTo>
                    <a:cubicBezTo>
                      <a:pt x="32" y="40"/>
                      <a:pt x="0" y="119"/>
                      <a:pt x="29" y="188"/>
                    </a:cubicBezTo>
                    <a:cubicBezTo>
                      <a:pt x="100" y="356"/>
                      <a:pt x="175" y="521"/>
                      <a:pt x="254" y="681"/>
                    </a:cubicBezTo>
                    <a:cubicBezTo>
                      <a:pt x="276" y="728"/>
                      <a:pt x="324" y="756"/>
                      <a:pt x="375" y="756"/>
                    </a:cubicBezTo>
                    <a:cubicBezTo>
                      <a:pt x="396" y="756"/>
                      <a:pt x="415" y="752"/>
                      <a:pt x="434" y="742"/>
                    </a:cubicBezTo>
                    <a:cubicBezTo>
                      <a:pt x="502" y="710"/>
                      <a:pt x="529" y="629"/>
                      <a:pt x="496" y="562"/>
                    </a:cubicBezTo>
                    <a:cubicBezTo>
                      <a:pt x="420" y="407"/>
                      <a:pt x="346" y="246"/>
                      <a:pt x="277" y="83"/>
                    </a:cubicBezTo>
                    <a:cubicBezTo>
                      <a:pt x="256" y="31"/>
                      <a:pt x="206" y="1"/>
                      <a:pt x="153" y="1"/>
                    </a:cubicBezTo>
                    <a:close/>
                    <a:moveTo>
                      <a:pt x="627" y="962"/>
                    </a:moveTo>
                    <a:cubicBezTo>
                      <a:pt x="604" y="962"/>
                      <a:pt x="581" y="968"/>
                      <a:pt x="560" y="980"/>
                    </a:cubicBezTo>
                    <a:cubicBezTo>
                      <a:pt x="497" y="1017"/>
                      <a:pt x="474" y="1096"/>
                      <a:pt x="508" y="1160"/>
                    </a:cubicBezTo>
                    <a:cubicBezTo>
                      <a:pt x="599" y="1319"/>
                      <a:pt x="695" y="1475"/>
                      <a:pt x="794" y="1623"/>
                    </a:cubicBezTo>
                    <a:cubicBezTo>
                      <a:pt x="818" y="1660"/>
                      <a:pt x="861" y="1684"/>
                      <a:pt x="906" y="1684"/>
                    </a:cubicBezTo>
                    <a:cubicBezTo>
                      <a:pt x="1014" y="1684"/>
                      <a:pt x="1078" y="1563"/>
                      <a:pt x="1018" y="1474"/>
                    </a:cubicBezTo>
                    <a:cubicBezTo>
                      <a:pt x="922" y="1330"/>
                      <a:pt x="829" y="1180"/>
                      <a:pt x="742" y="1027"/>
                    </a:cubicBezTo>
                    <a:cubicBezTo>
                      <a:pt x="716" y="985"/>
                      <a:pt x="673" y="962"/>
                      <a:pt x="627" y="962"/>
                    </a:cubicBezTo>
                    <a:close/>
                    <a:moveTo>
                      <a:pt x="1219" y="1849"/>
                    </a:moveTo>
                    <a:cubicBezTo>
                      <a:pt x="1190" y="1849"/>
                      <a:pt x="1161" y="1859"/>
                      <a:pt x="1136" y="1878"/>
                    </a:cubicBezTo>
                    <a:cubicBezTo>
                      <a:pt x="1078" y="1923"/>
                      <a:pt x="1067" y="2006"/>
                      <a:pt x="1111" y="2065"/>
                    </a:cubicBezTo>
                    <a:cubicBezTo>
                      <a:pt x="1222" y="2209"/>
                      <a:pt x="1341" y="2350"/>
                      <a:pt x="1460" y="2484"/>
                    </a:cubicBezTo>
                    <a:cubicBezTo>
                      <a:pt x="1486" y="2511"/>
                      <a:pt x="1522" y="2528"/>
                      <a:pt x="1560" y="2528"/>
                    </a:cubicBezTo>
                    <a:cubicBezTo>
                      <a:pt x="1676" y="2527"/>
                      <a:pt x="1738" y="2390"/>
                      <a:pt x="1660" y="2303"/>
                    </a:cubicBezTo>
                    <a:cubicBezTo>
                      <a:pt x="1545" y="2175"/>
                      <a:pt x="1431" y="2039"/>
                      <a:pt x="1324" y="1901"/>
                    </a:cubicBezTo>
                    <a:cubicBezTo>
                      <a:pt x="1297" y="1867"/>
                      <a:pt x="1258" y="1849"/>
                      <a:pt x="1219" y="1849"/>
                    </a:cubicBezTo>
                    <a:close/>
                    <a:moveTo>
                      <a:pt x="1934" y="2642"/>
                    </a:moveTo>
                    <a:cubicBezTo>
                      <a:pt x="1898" y="2642"/>
                      <a:pt x="1863" y="2656"/>
                      <a:pt x="1836" y="2684"/>
                    </a:cubicBezTo>
                    <a:cubicBezTo>
                      <a:pt x="1784" y="2738"/>
                      <a:pt x="1787" y="2823"/>
                      <a:pt x="1841" y="2874"/>
                    </a:cubicBezTo>
                    <a:cubicBezTo>
                      <a:pt x="1973" y="2998"/>
                      <a:pt x="2111" y="3119"/>
                      <a:pt x="2251" y="3232"/>
                    </a:cubicBezTo>
                    <a:cubicBezTo>
                      <a:pt x="2276" y="3251"/>
                      <a:pt x="2305" y="3262"/>
                      <a:pt x="2336" y="3262"/>
                    </a:cubicBezTo>
                    <a:cubicBezTo>
                      <a:pt x="2337" y="3262"/>
                      <a:pt x="2337" y="3262"/>
                      <a:pt x="2338" y="3262"/>
                    </a:cubicBezTo>
                    <a:cubicBezTo>
                      <a:pt x="2464" y="3262"/>
                      <a:pt x="2519" y="3103"/>
                      <a:pt x="2420" y="3024"/>
                    </a:cubicBezTo>
                    <a:cubicBezTo>
                      <a:pt x="2286" y="2914"/>
                      <a:pt x="2153" y="2798"/>
                      <a:pt x="2026" y="2678"/>
                    </a:cubicBezTo>
                    <a:cubicBezTo>
                      <a:pt x="2000" y="2654"/>
                      <a:pt x="1967" y="2642"/>
                      <a:pt x="1934" y="2642"/>
                    </a:cubicBezTo>
                    <a:close/>
                    <a:moveTo>
                      <a:pt x="2767" y="3311"/>
                    </a:moveTo>
                    <a:cubicBezTo>
                      <a:pt x="2724" y="3311"/>
                      <a:pt x="2682" y="3331"/>
                      <a:pt x="2655" y="3369"/>
                    </a:cubicBezTo>
                    <a:cubicBezTo>
                      <a:pt x="2613" y="3431"/>
                      <a:pt x="2629" y="3515"/>
                      <a:pt x="2691" y="3557"/>
                    </a:cubicBezTo>
                    <a:cubicBezTo>
                      <a:pt x="2841" y="3658"/>
                      <a:pt x="2996" y="3756"/>
                      <a:pt x="3154" y="3845"/>
                    </a:cubicBezTo>
                    <a:cubicBezTo>
                      <a:pt x="3174" y="3856"/>
                      <a:pt x="3197" y="3862"/>
                      <a:pt x="3221" y="3863"/>
                    </a:cubicBezTo>
                    <a:lnTo>
                      <a:pt x="3221" y="3862"/>
                    </a:lnTo>
                    <a:cubicBezTo>
                      <a:pt x="3360" y="3862"/>
                      <a:pt x="3407" y="3678"/>
                      <a:pt x="3288" y="3610"/>
                    </a:cubicBezTo>
                    <a:cubicBezTo>
                      <a:pt x="3136" y="3525"/>
                      <a:pt x="2986" y="3432"/>
                      <a:pt x="2842" y="3334"/>
                    </a:cubicBezTo>
                    <a:cubicBezTo>
                      <a:pt x="2819" y="3318"/>
                      <a:pt x="2793" y="3311"/>
                      <a:pt x="2767" y="3311"/>
                    </a:cubicBezTo>
                    <a:close/>
                    <a:moveTo>
                      <a:pt x="3698" y="3839"/>
                    </a:moveTo>
                    <a:cubicBezTo>
                      <a:pt x="3648" y="3839"/>
                      <a:pt x="3600" y="3868"/>
                      <a:pt x="3577" y="3917"/>
                    </a:cubicBezTo>
                    <a:cubicBezTo>
                      <a:pt x="3546" y="3983"/>
                      <a:pt x="3574" y="4062"/>
                      <a:pt x="3639" y="4094"/>
                    </a:cubicBezTo>
                    <a:cubicBezTo>
                      <a:pt x="3802" y="4171"/>
                      <a:pt x="3972" y="4241"/>
                      <a:pt x="4142" y="4305"/>
                    </a:cubicBezTo>
                    <a:cubicBezTo>
                      <a:pt x="4157" y="4311"/>
                      <a:pt x="4173" y="4314"/>
                      <a:pt x="4190" y="4314"/>
                    </a:cubicBezTo>
                    <a:cubicBezTo>
                      <a:pt x="4254" y="4314"/>
                      <a:pt x="4310" y="4267"/>
                      <a:pt x="4321" y="4203"/>
                    </a:cubicBezTo>
                    <a:cubicBezTo>
                      <a:pt x="4333" y="4139"/>
                      <a:pt x="4297" y="4076"/>
                      <a:pt x="4236" y="4053"/>
                    </a:cubicBezTo>
                    <a:cubicBezTo>
                      <a:pt x="4073" y="3992"/>
                      <a:pt x="3909" y="3923"/>
                      <a:pt x="3753" y="3851"/>
                    </a:cubicBezTo>
                    <a:cubicBezTo>
                      <a:pt x="3735" y="3843"/>
                      <a:pt x="3716" y="3839"/>
                      <a:pt x="3698" y="3839"/>
                    </a:cubicBezTo>
                    <a:close/>
                    <a:moveTo>
                      <a:pt x="4697" y="4214"/>
                    </a:moveTo>
                    <a:cubicBezTo>
                      <a:pt x="4638" y="4214"/>
                      <a:pt x="4585" y="4252"/>
                      <a:pt x="4567" y="4311"/>
                    </a:cubicBezTo>
                    <a:cubicBezTo>
                      <a:pt x="4546" y="4381"/>
                      <a:pt x="4587" y="4457"/>
                      <a:pt x="4659" y="4478"/>
                    </a:cubicBezTo>
                    <a:cubicBezTo>
                      <a:pt x="4831" y="4528"/>
                      <a:pt x="5009" y="4574"/>
                      <a:pt x="5187" y="4612"/>
                    </a:cubicBezTo>
                    <a:cubicBezTo>
                      <a:pt x="5197" y="4614"/>
                      <a:pt x="5205" y="4616"/>
                      <a:pt x="5215" y="4616"/>
                    </a:cubicBezTo>
                    <a:cubicBezTo>
                      <a:pt x="5284" y="4616"/>
                      <a:pt x="5341" y="4564"/>
                      <a:pt x="5349" y="4495"/>
                    </a:cubicBezTo>
                    <a:cubicBezTo>
                      <a:pt x="5357" y="4427"/>
                      <a:pt x="5311" y="4364"/>
                      <a:pt x="5244" y="4349"/>
                    </a:cubicBezTo>
                    <a:cubicBezTo>
                      <a:pt x="5073" y="4312"/>
                      <a:pt x="4901" y="4268"/>
                      <a:pt x="4735" y="4219"/>
                    </a:cubicBezTo>
                    <a:cubicBezTo>
                      <a:pt x="4722" y="4215"/>
                      <a:pt x="4710" y="4214"/>
                      <a:pt x="4697" y="4214"/>
                    </a:cubicBezTo>
                    <a:close/>
                    <a:moveTo>
                      <a:pt x="5745" y="4443"/>
                    </a:moveTo>
                    <a:cubicBezTo>
                      <a:pt x="5679" y="4443"/>
                      <a:pt x="5623" y="4492"/>
                      <a:pt x="5613" y="4558"/>
                    </a:cubicBezTo>
                    <a:cubicBezTo>
                      <a:pt x="5602" y="4630"/>
                      <a:pt x="5650" y="4697"/>
                      <a:pt x="5722" y="4710"/>
                    </a:cubicBezTo>
                    <a:cubicBezTo>
                      <a:pt x="5900" y="4737"/>
                      <a:pt x="6082" y="4758"/>
                      <a:pt x="6263" y="4773"/>
                    </a:cubicBezTo>
                    <a:lnTo>
                      <a:pt x="6274" y="4773"/>
                    </a:lnTo>
                    <a:cubicBezTo>
                      <a:pt x="6346" y="4772"/>
                      <a:pt x="6404" y="4716"/>
                      <a:pt x="6408" y="4644"/>
                    </a:cubicBezTo>
                    <a:cubicBezTo>
                      <a:pt x="6410" y="4572"/>
                      <a:pt x="6357" y="4511"/>
                      <a:pt x="6285" y="4504"/>
                    </a:cubicBezTo>
                    <a:cubicBezTo>
                      <a:pt x="6109" y="4490"/>
                      <a:pt x="5934" y="4470"/>
                      <a:pt x="5762" y="4444"/>
                    </a:cubicBezTo>
                    <a:cubicBezTo>
                      <a:pt x="5756" y="4444"/>
                      <a:pt x="5751" y="4443"/>
                      <a:pt x="5745" y="4443"/>
                    </a:cubicBezTo>
                    <a:close/>
                    <a:moveTo>
                      <a:pt x="7341" y="4524"/>
                    </a:moveTo>
                    <a:cubicBezTo>
                      <a:pt x="7340" y="4524"/>
                      <a:pt x="7338" y="4524"/>
                      <a:pt x="7337" y="4524"/>
                    </a:cubicBezTo>
                    <a:cubicBezTo>
                      <a:pt x="7217" y="4529"/>
                      <a:pt x="7098" y="4533"/>
                      <a:pt x="6976" y="4533"/>
                    </a:cubicBezTo>
                    <a:cubicBezTo>
                      <a:pt x="6922" y="4533"/>
                      <a:pt x="6867" y="4532"/>
                      <a:pt x="6812" y="4531"/>
                    </a:cubicBezTo>
                    <a:cubicBezTo>
                      <a:pt x="6738" y="4532"/>
                      <a:pt x="6679" y="4590"/>
                      <a:pt x="6677" y="4663"/>
                    </a:cubicBezTo>
                    <a:cubicBezTo>
                      <a:pt x="6676" y="4736"/>
                      <a:pt x="6733" y="4797"/>
                      <a:pt x="6806" y="4800"/>
                    </a:cubicBezTo>
                    <a:cubicBezTo>
                      <a:pt x="6862" y="4801"/>
                      <a:pt x="6919" y="4802"/>
                      <a:pt x="6973" y="4802"/>
                    </a:cubicBezTo>
                    <a:cubicBezTo>
                      <a:pt x="7099" y="4802"/>
                      <a:pt x="7224" y="4799"/>
                      <a:pt x="7349" y="4793"/>
                    </a:cubicBezTo>
                    <a:cubicBezTo>
                      <a:pt x="7424" y="4790"/>
                      <a:pt x="7482" y="4727"/>
                      <a:pt x="7478" y="4653"/>
                    </a:cubicBezTo>
                    <a:cubicBezTo>
                      <a:pt x="7474" y="4580"/>
                      <a:pt x="7413" y="4524"/>
                      <a:pt x="7341" y="45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6"/>
              <p:cNvSpPr/>
              <p:nvPr/>
            </p:nvSpPr>
            <p:spPr>
              <a:xfrm>
                <a:off x="5341025" y="3792975"/>
                <a:ext cx="11025" cy="20725"/>
              </a:xfrm>
              <a:custGeom>
                <a:avLst/>
                <a:gdLst/>
                <a:ahLst/>
                <a:cxnLst/>
                <a:rect l="l" t="t" r="r" b="b"/>
                <a:pathLst>
                  <a:path w="441" h="829" extrusionOk="0">
                    <a:moveTo>
                      <a:pt x="223" y="0"/>
                    </a:moveTo>
                    <a:lnTo>
                      <a:pt x="97" y="395"/>
                    </a:lnTo>
                    <a:cubicBezTo>
                      <a:pt x="97" y="395"/>
                      <a:pt x="67" y="488"/>
                      <a:pt x="21" y="658"/>
                    </a:cubicBezTo>
                    <a:cubicBezTo>
                      <a:pt x="1" y="730"/>
                      <a:pt x="43" y="804"/>
                      <a:pt x="115" y="824"/>
                    </a:cubicBezTo>
                    <a:cubicBezTo>
                      <a:pt x="127" y="827"/>
                      <a:pt x="139" y="828"/>
                      <a:pt x="150" y="828"/>
                    </a:cubicBezTo>
                    <a:cubicBezTo>
                      <a:pt x="264" y="799"/>
                      <a:pt x="365" y="735"/>
                      <a:pt x="440" y="644"/>
                    </a:cubicBezTo>
                    <a:cubicBezTo>
                      <a:pt x="410" y="562"/>
                      <a:pt x="382" y="478"/>
                      <a:pt x="353" y="393"/>
                    </a:cubicBezTo>
                    <a:lnTo>
                      <a:pt x="2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6"/>
              <p:cNvSpPr/>
              <p:nvPr/>
            </p:nvSpPr>
            <p:spPr>
              <a:xfrm>
                <a:off x="5328775" y="3820100"/>
                <a:ext cx="218175" cy="206650"/>
              </a:xfrm>
              <a:custGeom>
                <a:avLst/>
                <a:gdLst/>
                <a:ahLst/>
                <a:cxnLst/>
                <a:rect l="l" t="t" r="r" b="b"/>
                <a:pathLst>
                  <a:path w="8727" h="8266" extrusionOk="0">
                    <a:moveTo>
                      <a:pt x="507" y="0"/>
                    </a:moveTo>
                    <a:cubicBezTo>
                      <a:pt x="446" y="0"/>
                      <a:pt x="391" y="42"/>
                      <a:pt x="377" y="104"/>
                    </a:cubicBezTo>
                    <a:cubicBezTo>
                      <a:pt x="336" y="281"/>
                      <a:pt x="298" y="461"/>
                      <a:pt x="262" y="640"/>
                    </a:cubicBezTo>
                    <a:cubicBezTo>
                      <a:pt x="249" y="713"/>
                      <a:pt x="297" y="783"/>
                      <a:pt x="369" y="798"/>
                    </a:cubicBezTo>
                    <a:cubicBezTo>
                      <a:pt x="378" y="799"/>
                      <a:pt x="386" y="800"/>
                      <a:pt x="395" y="800"/>
                    </a:cubicBezTo>
                    <a:cubicBezTo>
                      <a:pt x="459" y="800"/>
                      <a:pt x="515" y="755"/>
                      <a:pt x="527" y="691"/>
                    </a:cubicBezTo>
                    <a:cubicBezTo>
                      <a:pt x="561" y="515"/>
                      <a:pt x="599" y="338"/>
                      <a:pt x="640" y="165"/>
                    </a:cubicBezTo>
                    <a:cubicBezTo>
                      <a:pt x="656" y="92"/>
                      <a:pt x="611" y="21"/>
                      <a:pt x="538" y="4"/>
                    </a:cubicBezTo>
                    <a:cubicBezTo>
                      <a:pt x="528" y="1"/>
                      <a:pt x="517" y="0"/>
                      <a:pt x="507" y="0"/>
                    </a:cubicBezTo>
                    <a:close/>
                    <a:moveTo>
                      <a:pt x="300" y="1061"/>
                    </a:moveTo>
                    <a:cubicBezTo>
                      <a:pt x="234" y="1061"/>
                      <a:pt x="176" y="1111"/>
                      <a:pt x="167" y="1179"/>
                    </a:cubicBezTo>
                    <a:cubicBezTo>
                      <a:pt x="139" y="1361"/>
                      <a:pt x="113" y="1543"/>
                      <a:pt x="91" y="1721"/>
                    </a:cubicBezTo>
                    <a:cubicBezTo>
                      <a:pt x="82" y="1795"/>
                      <a:pt x="135" y="1862"/>
                      <a:pt x="209" y="1871"/>
                    </a:cubicBezTo>
                    <a:cubicBezTo>
                      <a:pt x="215" y="1872"/>
                      <a:pt x="220" y="1872"/>
                      <a:pt x="225" y="1872"/>
                    </a:cubicBezTo>
                    <a:lnTo>
                      <a:pt x="225" y="1872"/>
                    </a:lnTo>
                    <a:cubicBezTo>
                      <a:pt x="293" y="1872"/>
                      <a:pt x="351" y="1821"/>
                      <a:pt x="359" y="1754"/>
                    </a:cubicBezTo>
                    <a:cubicBezTo>
                      <a:pt x="380" y="1578"/>
                      <a:pt x="406" y="1399"/>
                      <a:pt x="433" y="1220"/>
                    </a:cubicBezTo>
                    <a:cubicBezTo>
                      <a:pt x="448" y="1147"/>
                      <a:pt x="397" y="1075"/>
                      <a:pt x="322" y="1063"/>
                    </a:cubicBezTo>
                    <a:cubicBezTo>
                      <a:pt x="315" y="1061"/>
                      <a:pt x="308" y="1061"/>
                      <a:pt x="300" y="1061"/>
                    </a:cubicBezTo>
                    <a:close/>
                    <a:moveTo>
                      <a:pt x="225" y="1872"/>
                    </a:moveTo>
                    <a:cubicBezTo>
                      <a:pt x="225" y="1872"/>
                      <a:pt x="225" y="1872"/>
                      <a:pt x="225" y="1872"/>
                    </a:cubicBezTo>
                    <a:lnTo>
                      <a:pt x="226" y="1872"/>
                    </a:lnTo>
                    <a:cubicBezTo>
                      <a:pt x="226" y="1872"/>
                      <a:pt x="225" y="1872"/>
                      <a:pt x="225" y="1872"/>
                    </a:cubicBezTo>
                    <a:close/>
                    <a:moveTo>
                      <a:pt x="171" y="2146"/>
                    </a:moveTo>
                    <a:cubicBezTo>
                      <a:pt x="103" y="2146"/>
                      <a:pt x="44" y="2198"/>
                      <a:pt x="37" y="2267"/>
                    </a:cubicBezTo>
                    <a:cubicBezTo>
                      <a:pt x="23" y="2451"/>
                      <a:pt x="12" y="2636"/>
                      <a:pt x="6" y="2815"/>
                    </a:cubicBezTo>
                    <a:cubicBezTo>
                      <a:pt x="4" y="2888"/>
                      <a:pt x="63" y="2950"/>
                      <a:pt x="136" y="2954"/>
                    </a:cubicBezTo>
                    <a:lnTo>
                      <a:pt x="141" y="2954"/>
                    </a:lnTo>
                    <a:cubicBezTo>
                      <a:pt x="214" y="2954"/>
                      <a:pt x="273" y="2896"/>
                      <a:pt x="276" y="2823"/>
                    </a:cubicBezTo>
                    <a:cubicBezTo>
                      <a:pt x="281" y="2649"/>
                      <a:pt x="292" y="2469"/>
                      <a:pt x="305" y="2288"/>
                    </a:cubicBezTo>
                    <a:cubicBezTo>
                      <a:pt x="309" y="2215"/>
                      <a:pt x="255" y="2152"/>
                      <a:pt x="182" y="2147"/>
                    </a:cubicBezTo>
                    <a:cubicBezTo>
                      <a:pt x="178" y="2146"/>
                      <a:pt x="175" y="2146"/>
                      <a:pt x="171" y="2146"/>
                    </a:cubicBezTo>
                    <a:close/>
                    <a:moveTo>
                      <a:pt x="134" y="3226"/>
                    </a:moveTo>
                    <a:cubicBezTo>
                      <a:pt x="59" y="3227"/>
                      <a:pt x="1" y="3289"/>
                      <a:pt x="2" y="3363"/>
                    </a:cubicBezTo>
                    <a:cubicBezTo>
                      <a:pt x="5" y="3551"/>
                      <a:pt x="14" y="3735"/>
                      <a:pt x="28" y="3913"/>
                    </a:cubicBezTo>
                    <a:cubicBezTo>
                      <a:pt x="34" y="3984"/>
                      <a:pt x="92" y="4038"/>
                      <a:pt x="162" y="4038"/>
                    </a:cubicBezTo>
                    <a:cubicBezTo>
                      <a:pt x="165" y="4038"/>
                      <a:pt x="169" y="4038"/>
                      <a:pt x="172" y="4037"/>
                    </a:cubicBezTo>
                    <a:cubicBezTo>
                      <a:pt x="247" y="4031"/>
                      <a:pt x="302" y="3966"/>
                      <a:pt x="297" y="3892"/>
                    </a:cubicBezTo>
                    <a:cubicBezTo>
                      <a:pt x="283" y="3720"/>
                      <a:pt x="274" y="3540"/>
                      <a:pt x="271" y="3358"/>
                    </a:cubicBezTo>
                    <a:cubicBezTo>
                      <a:pt x="268" y="3285"/>
                      <a:pt x="207" y="3226"/>
                      <a:pt x="134" y="3226"/>
                    </a:cubicBezTo>
                    <a:close/>
                    <a:moveTo>
                      <a:pt x="224" y="4311"/>
                    </a:moveTo>
                    <a:cubicBezTo>
                      <a:pt x="217" y="4311"/>
                      <a:pt x="211" y="4311"/>
                      <a:pt x="204" y="4313"/>
                    </a:cubicBezTo>
                    <a:cubicBezTo>
                      <a:pt x="132" y="4324"/>
                      <a:pt x="81" y="4390"/>
                      <a:pt x="90" y="4462"/>
                    </a:cubicBezTo>
                    <a:cubicBezTo>
                      <a:pt x="118" y="4649"/>
                      <a:pt x="152" y="4832"/>
                      <a:pt x="193" y="5006"/>
                    </a:cubicBezTo>
                    <a:cubicBezTo>
                      <a:pt x="207" y="5067"/>
                      <a:pt x="261" y="5110"/>
                      <a:pt x="324" y="5110"/>
                    </a:cubicBezTo>
                    <a:cubicBezTo>
                      <a:pt x="334" y="5110"/>
                      <a:pt x="345" y="5108"/>
                      <a:pt x="355" y="5106"/>
                    </a:cubicBezTo>
                    <a:cubicBezTo>
                      <a:pt x="428" y="5089"/>
                      <a:pt x="472" y="5017"/>
                      <a:pt x="456" y="4944"/>
                    </a:cubicBezTo>
                    <a:cubicBezTo>
                      <a:pt x="416" y="4777"/>
                      <a:pt x="383" y="4602"/>
                      <a:pt x="356" y="4422"/>
                    </a:cubicBezTo>
                    <a:cubicBezTo>
                      <a:pt x="344" y="4357"/>
                      <a:pt x="288" y="4311"/>
                      <a:pt x="224" y="4311"/>
                    </a:cubicBezTo>
                    <a:close/>
                    <a:moveTo>
                      <a:pt x="8573" y="5112"/>
                    </a:moveTo>
                    <a:cubicBezTo>
                      <a:pt x="8532" y="5112"/>
                      <a:pt x="8490" y="5131"/>
                      <a:pt x="8464" y="5168"/>
                    </a:cubicBezTo>
                    <a:cubicBezTo>
                      <a:pt x="8364" y="5307"/>
                      <a:pt x="8254" y="5450"/>
                      <a:pt x="8138" y="5591"/>
                    </a:cubicBezTo>
                    <a:cubicBezTo>
                      <a:pt x="8065" y="5679"/>
                      <a:pt x="8127" y="5812"/>
                      <a:pt x="8240" y="5812"/>
                    </a:cubicBezTo>
                    <a:cubicBezTo>
                      <a:pt x="8240" y="5812"/>
                      <a:pt x="8241" y="5812"/>
                      <a:pt x="8241" y="5812"/>
                    </a:cubicBezTo>
                    <a:cubicBezTo>
                      <a:pt x="8282" y="5812"/>
                      <a:pt x="8320" y="5794"/>
                      <a:pt x="8345" y="5762"/>
                    </a:cubicBezTo>
                    <a:cubicBezTo>
                      <a:pt x="8466" y="5616"/>
                      <a:pt x="8579" y="5469"/>
                      <a:pt x="8683" y="5325"/>
                    </a:cubicBezTo>
                    <a:cubicBezTo>
                      <a:pt x="8726" y="5264"/>
                      <a:pt x="8712" y="5180"/>
                      <a:pt x="8652" y="5137"/>
                    </a:cubicBezTo>
                    <a:cubicBezTo>
                      <a:pt x="8628" y="5120"/>
                      <a:pt x="8601" y="5112"/>
                      <a:pt x="8573" y="5112"/>
                    </a:cubicBezTo>
                    <a:close/>
                    <a:moveTo>
                      <a:pt x="474" y="5365"/>
                    </a:moveTo>
                    <a:cubicBezTo>
                      <a:pt x="459" y="5365"/>
                      <a:pt x="445" y="5368"/>
                      <a:pt x="430" y="5372"/>
                    </a:cubicBezTo>
                    <a:cubicBezTo>
                      <a:pt x="362" y="5395"/>
                      <a:pt x="323" y="5471"/>
                      <a:pt x="345" y="5540"/>
                    </a:cubicBezTo>
                    <a:cubicBezTo>
                      <a:pt x="405" y="5717"/>
                      <a:pt x="474" y="5889"/>
                      <a:pt x="554" y="6058"/>
                    </a:cubicBezTo>
                    <a:cubicBezTo>
                      <a:pt x="576" y="6104"/>
                      <a:pt x="623" y="6135"/>
                      <a:pt x="675" y="6135"/>
                    </a:cubicBezTo>
                    <a:cubicBezTo>
                      <a:pt x="775" y="6134"/>
                      <a:pt x="840" y="6031"/>
                      <a:pt x="797" y="5942"/>
                    </a:cubicBezTo>
                    <a:cubicBezTo>
                      <a:pt x="723" y="5783"/>
                      <a:pt x="656" y="5620"/>
                      <a:pt x="600" y="5454"/>
                    </a:cubicBezTo>
                    <a:cubicBezTo>
                      <a:pt x="580" y="5399"/>
                      <a:pt x="529" y="5365"/>
                      <a:pt x="474" y="5365"/>
                    </a:cubicBezTo>
                    <a:close/>
                    <a:moveTo>
                      <a:pt x="7882" y="5953"/>
                    </a:moveTo>
                    <a:cubicBezTo>
                      <a:pt x="7847" y="5953"/>
                      <a:pt x="7812" y="5967"/>
                      <a:pt x="7786" y="5994"/>
                    </a:cubicBezTo>
                    <a:cubicBezTo>
                      <a:pt x="7663" y="6125"/>
                      <a:pt x="7537" y="6253"/>
                      <a:pt x="7409" y="6375"/>
                    </a:cubicBezTo>
                    <a:cubicBezTo>
                      <a:pt x="7322" y="6458"/>
                      <a:pt x="7380" y="6606"/>
                      <a:pt x="7502" y="6606"/>
                    </a:cubicBezTo>
                    <a:lnTo>
                      <a:pt x="7502" y="6606"/>
                    </a:lnTo>
                    <a:cubicBezTo>
                      <a:pt x="7537" y="6606"/>
                      <a:pt x="7570" y="6593"/>
                      <a:pt x="7596" y="6569"/>
                    </a:cubicBezTo>
                    <a:cubicBezTo>
                      <a:pt x="7727" y="6444"/>
                      <a:pt x="7857" y="6313"/>
                      <a:pt x="7983" y="6177"/>
                    </a:cubicBezTo>
                    <a:cubicBezTo>
                      <a:pt x="8032" y="6123"/>
                      <a:pt x="8027" y="6039"/>
                      <a:pt x="7973" y="5989"/>
                    </a:cubicBezTo>
                    <a:cubicBezTo>
                      <a:pt x="7948" y="5965"/>
                      <a:pt x="7915" y="5953"/>
                      <a:pt x="7882" y="5953"/>
                    </a:cubicBezTo>
                    <a:close/>
                    <a:moveTo>
                      <a:pt x="7502" y="6606"/>
                    </a:moveTo>
                    <a:lnTo>
                      <a:pt x="7502" y="6606"/>
                    </a:lnTo>
                    <a:cubicBezTo>
                      <a:pt x="7502" y="6606"/>
                      <a:pt x="7502" y="6606"/>
                      <a:pt x="7502" y="6606"/>
                    </a:cubicBezTo>
                    <a:lnTo>
                      <a:pt x="7503" y="6606"/>
                    </a:lnTo>
                    <a:cubicBezTo>
                      <a:pt x="7503" y="6606"/>
                      <a:pt x="7503" y="6606"/>
                      <a:pt x="7502" y="6606"/>
                    </a:cubicBezTo>
                    <a:close/>
                    <a:moveTo>
                      <a:pt x="938" y="6339"/>
                    </a:moveTo>
                    <a:cubicBezTo>
                      <a:pt x="913" y="6339"/>
                      <a:pt x="887" y="6346"/>
                      <a:pt x="865" y="6360"/>
                    </a:cubicBezTo>
                    <a:cubicBezTo>
                      <a:pt x="802" y="6401"/>
                      <a:pt x="784" y="6485"/>
                      <a:pt x="825" y="6547"/>
                    </a:cubicBezTo>
                    <a:cubicBezTo>
                      <a:pt x="927" y="6705"/>
                      <a:pt x="1041" y="6854"/>
                      <a:pt x="1164" y="6994"/>
                    </a:cubicBezTo>
                    <a:cubicBezTo>
                      <a:pt x="1190" y="7024"/>
                      <a:pt x="1227" y="7040"/>
                      <a:pt x="1266" y="7040"/>
                    </a:cubicBezTo>
                    <a:cubicBezTo>
                      <a:pt x="1382" y="7039"/>
                      <a:pt x="1442" y="6903"/>
                      <a:pt x="1366" y="6816"/>
                    </a:cubicBezTo>
                    <a:cubicBezTo>
                      <a:pt x="1251" y="6686"/>
                      <a:pt x="1145" y="6547"/>
                      <a:pt x="1052" y="6400"/>
                    </a:cubicBezTo>
                    <a:cubicBezTo>
                      <a:pt x="1026" y="6361"/>
                      <a:pt x="982" y="6339"/>
                      <a:pt x="938" y="6339"/>
                    </a:cubicBezTo>
                    <a:close/>
                    <a:moveTo>
                      <a:pt x="7096" y="6699"/>
                    </a:moveTo>
                    <a:cubicBezTo>
                      <a:pt x="7066" y="6699"/>
                      <a:pt x="7036" y="6709"/>
                      <a:pt x="7011" y="6729"/>
                    </a:cubicBezTo>
                    <a:cubicBezTo>
                      <a:pt x="6871" y="6845"/>
                      <a:pt x="6730" y="6954"/>
                      <a:pt x="6589" y="7056"/>
                    </a:cubicBezTo>
                    <a:cubicBezTo>
                      <a:pt x="6482" y="7132"/>
                      <a:pt x="6536" y="7300"/>
                      <a:pt x="6667" y="7300"/>
                    </a:cubicBezTo>
                    <a:cubicBezTo>
                      <a:pt x="6696" y="7300"/>
                      <a:pt x="6722" y="7291"/>
                      <a:pt x="6746" y="7274"/>
                    </a:cubicBezTo>
                    <a:cubicBezTo>
                      <a:pt x="6891" y="7169"/>
                      <a:pt x="7039" y="7056"/>
                      <a:pt x="7183" y="6937"/>
                    </a:cubicBezTo>
                    <a:cubicBezTo>
                      <a:pt x="7239" y="6889"/>
                      <a:pt x="7247" y="6804"/>
                      <a:pt x="7199" y="6748"/>
                    </a:cubicBezTo>
                    <a:cubicBezTo>
                      <a:pt x="7173" y="6715"/>
                      <a:pt x="7134" y="6699"/>
                      <a:pt x="7096" y="6699"/>
                    </a:cubicBezTo>
                    <a:close/>
                    <a:moveTo>
                      <a:pt x="1654" y="7147"/>
                    </a:moveTo>
                    <a:cubicBezTo>
                      <a:pt x="1615" y="7147"/>
                      <a:pt x="1577" y="7164"/>
                      <a:pt x="1551" y="7196"/>
                    </a:cubicBezTo>
                    <a:cubicBezTo>
                      <a:pt x="1503" y="7253"/>
                      <a:pt x="1511" y="7338"/>
                      <a:pt x="1568" y="7386"/>
                    </a:cubicBezTo>
                    <a:cubicBezTo>
                      <a:pt x="1714" y="7505"/>
                      <a:pt x="1867" y="7613"/>
                      <a:pt x="2029" y="7708"/>
                    </a:cubicBezTo>
                    <a:cubicBezTo>
                      <a:pt x="2050" y="7721"/>
                      <a:pt x="2074" y="7727"/>
                      <a:pt x="2098" y="7727"/>
                    </a:cubicBezTo>
                    <a:lnTo>
                      <a:pt x="2097" y="7727"/>
                    </a:lnTo>
                    <a:cubicBezTo>
                      <a:pt x="2097" y="7727"/>
                      <a:pt x="2098" y="7727"/>
                      <a:pt x="2098" y="7727"/>
                    </a:cubicBezTo>
                    <a:cubicBezTo>
                      <a:pt x="2234" y="7727"/>
                      <a:pt x="2284" y="7547"/>
                      <a:pt x="2167" y="7476"/>
                    </a:cubicBezTo>
                    <a:cubicBezTo>
                      <a:pt x="2016" y="7388"/>
                      <a:pt x="1874" y="7289"/>
                      <a:pt x="1739" y="7178"/>
                    </a:cubicBezTo>
                    <a:cubicBezTo>
                      <a:pt x="1714" y="7157"/>
                      <a:pt x="1684" y="7147"/>
                      <a:pt x="1654" y="7147"/>
                    </a:cubicBezTo>
                    <a:close/>
                    <a:moveTo>
                      <a:pt x="6213" y="7328"/>
                    </a:moveTo>
                    <a:cubicBezTo>
                      <a:pt x="6190" y="7328"/>
                      <a:pt x="6166" y="7334"/>
                      <a:pt x="6144" y="7347"/>
                    </a:cubicBezTo>
                    <a:cubicBezTo>
                      <a:pt x="5989" y="7439"/>
                      <a:pt x="5832" y="7522"/>
                      <a:pt x="5677" y="7596"/>
                    </a:cubicBezTo>
                    <a:cubicBezTo>
                      <a:pt x="5547" y="7656"/>
                      <a:pt x="5590" y="7852"/>
                      <a:pt x="5734" y="7852"/>
                    </a:cubicBezTo>
                    <a:cubicBezTo>
                      <a:pt x="5754" y="7852"/>
                      <a:pt x="5773" y="7847"/>
                      <a:pt x="5792" y="7840"/>
                    </a:cubicBezTo>
                    <a:cubicBezTo>
                      <a:pt x="5955" y="7762"/>
                      <a:pt x="6120" y="7675"/>
                      <a:pt x="6282" y="7578"/>
                    </a:cubicBezTo>
                    <a:cubicBezTo>
                      <a:pt x="6346" y="7540"/>
                      <a:pt x="6367" y="7458"/>
                      <a:pt x="6329" y="7394"/>
                    </a:cubicBezTo>
                    <a:cubicBezTo>
                      <a:pt x="6304" y="7351"/>
                      <a:pt x="6259" y="7328"/>
                      <a:pt x="6213" y="7328"/>
                    </a:cubicBezTo>
                    <a:close/>
                    <a:moveTo>
                      <a:pt x="2582" y="7702"/>
                    </a:moveTo>
                    <a:cubicBezTo>
                      <a:pt x="2530" y="7702"/>
                      <a:pt x="2480" y="7733"/>
                      <a:pt x="2458" y="7784"/>
                    </a:cubicBezTo>
                    <a:cubicBezTo>
                      <a:pt x="2429" y="7853"/>
                      <a:pt x="2460" y="7932"/>
                      <a:pt x="2530" y="7961"/>
                    </a:cubicBezTo>
                    <a:cubicBezTo>
                      <a:pt x="2702" y="8035"/>
                      <a:pt x="2880" y="8096"/>
                      <a:pt x="3061" y="8144"/>
                    </a:cubicBezTo>
                    <a:cubicBezTo>
                      <a:pt x="3072" y="8146"/>
                      <a:pt x="3083" y="8149"/>
                      <a:pt x="3095" y="8149"/>
                    </a:cubicBezTo>
                    <a:lnTo>
                      <a:pt x="3095" y="8148"/>
                    </a:lnTo>
                    <a:cubicBezTo>
                      <a:pt x="3162" y="8148"/>
                      <a:pt x="3220" y="8097"/>
                      <a:pt x="3227" y="8031"/>
                    </a:cubicBezTo>
                    <a:cubicBezTo>
                      <a:pt x="3236" y="7963"/>
                      <a:pt x="3194" y="7900"/>
                      <a:pt x="3129" y="7883"/>
                    </a:cubicBezTo>
                    <a:cubicBezTo>
                      <a:pt x="2960" y="7838"/>
                      <a:pt x="2795" y="7781"/>
                      <a:pt x="2635" y="7713"/>
                    </a:cubicBezTo>
                    <a:cubicBezTo>
                      <a:pt x="2618" y="7705"/>
                      <a:pt x="2600" y="7702"/>
                      <a:pt x="2582" y="7702"/>
                    </a:cubicBezTo>
                    <a:close/>
                    <a:moveTo>
                      <a:pt x="5235" y="7784"/>
                    </a:moveTo>
                    <a:cubicBezTo>
                      <a:pt x="5220" y="7784"/>
                      <a:pt x="5204" y="7786"/>
                      <a:pt x="5188" y="7792"/>
                    </a:cubicBezTo>
                    <a:cubicBezTo>
                      <a:pt x="5022" y="7848"/>
                      <a:pt x="4854" y="7894"/>
                      <a:pt x="4681" y="7928"/>
                    </a:cubicBezTo>
                    <a:cubicBezTo>
                      <a:pt x="4614" y="7941"/>
                      <a:pt x="4566" y="8004"/>
                      <a:pt x="4574" y="8072"/>
                    </a:cubicBezTo>
                    <a:cubicBezTo>
                      <a:pt x="4581" y="8141"/>
                      <a:pt x="4638" y="8194"/>
                      <a:pt x="4707" y="8194"/>
                    </a:cubicBezTo>
                    <a:cubicBezTo>
                      <a:pt x="4716" y="8194"/>
                      <a:pt x="4724" y="8193"/>
                      <a:pt x="4733" y="8192"/>
                    </a:cubicBezTo>
                    <a:cubicBezTo>
                      <a:pt x="4916" y="8155"/>
                      <a:pt x="5097" y="8107"/>
                      <a:pt x="5274" y="8047"/>
                    </a:cubicBezTo>
                    <a:cubicBezTo>
                      <a:pt x="5347" y="8025"/>
                      <a:pt x="5387" y="7948"/>
                      <a:pt x="5362" y="7875"/>
                    </a:cubicBezTo>
                    <a:cubicBezTo>
                      <a:pt x="5343" y="7819"/>
                      <a:pt x="5291" y="7784"/>
                      <a:pt x="5235" y="7784"/>
                    </a:cubicBezTo>
                    <a:close/>
                    <a:moveTo>
                      <a:pt x="3627" y="7977"/>
                    </a:moveTo>
                    <a:cubicBezTo>
                      <a:pt x="3559" y="7977"/>
                      <a:pt x="3501" y="8029"/>
                      <a:pt x="3493" y="8098"/>
                    </a:cubicBezTo>
                    <a:cubicBezTo>
                      <a:pt x="3486" y="8172"/>
                      <a:pt x="3540" y="8238"/>
                      <a:pt x="3614" y="8246"/>
                    </a:cubicBezTo>
                    <a:cubicBezTo>
                      <a:pt x="3740" y="8259"/>
                      <a:pt x="3866" y="8266"/>
                      <a:pt x="3992" y="8266"/>
                    </a:cubicBezTo>
                    <a:cubicBezTo>
                      <a:pt x="4054" y="8266"/>
                      <a:pt x="4115" y="8263"/>
                      <a:pt x="4176" y="8260"/>
                    </a:cubicBezTo>
                    <a:cubicBezTo>
                      <a:pt x="4249" y="8256"/>
                      <a:pt x="4305" y="8193"/>
                      <a:pt x="4300" y="8119"/>
                    </a:cubicBezTo>
                    <a:cubicBezTo>
                      <a:pt x="4297" y="8047"/>
                      <a:pt x="4238" y="7992"/>
                      <a:pt x="4167" y="7992"/>
                    </a:cubicBezTo>
                    <a:cubicBezTo>
                      <a:pt x="4165" y="7992"/>
                      <a:pt x="4164" y="7992"/>
                      <a:pt x="4162" y="7992"/>
                    </a:cubicBezTo>
                    <a:cubicBezTo>
                      <a:pt x="4107" y="7995"/>
                      <a:pt x="4053" y="7996"/>
                      <a:pt x="3998" y="7996"/>
                    </a:cubicBezTo>
                    <a:cubicBezTo>
                      <a:pt x="3879" y="7996"/>
                      <a:pt x="3760" y="7990"/>
                      <a:pt x="3641" y="7978"/>
                    </a:cubicBezTo>
                    <a:cubicBezTo>
                      <a:pt x="3637" y="7977"/>
                      <a:pt x="3632" y="7977"/>
                      <a:pt x="3627" y="79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6"/>
              <p:cNvSpPr/>
              <p:nvPr/>
            </p:nvSpPr>
            <p:spPr>
              <a:xfrm>
                <a:off x="5723100" y="4029025"/>
                <a:ext cx="15025" cy="15825"/>
              </a:xfrm>
              <a:custGeom>
                <a:avLst/>
                <a:gdLst/>
                <a:ahLst/>
                <a:cxnLst/>
                <a:rect l="l" t="t" r="r" b="b"/>
                <a:pathLst>
                  <a:path w="601" h="633" extrusionOk="0">
                    <a:moveTo>
                      <a:pt x="300" y="0"/>
                    </a:moveTo>
                    <a:lnTo>
                      <a:pt x="183" y="193"/>
                    </a:lnTo>
                    <a:cubicBezTo>
                      <a:pt x="134" y="274"/>
                      <a:pt x="89" y="356"/>
                      <a:pt x="47" y="436"/>
                    </a:cubicBezTo>
                    <a:cubicBezTo>
                      <a:pt x="0" y="526"/>
                      <a:pt x="66" y="633"/>
                      <a:pt x="166" y="633"/>
                    </a:cubicBezTo>
                    <a:cubicBezTo>
                      <a:pt x="217" y="633"/>
                      <a:pt x="263" y="605"/>
                      <a:pt x="286" y="560"/>
                    </a:cubicBezTo>
                    <a:cubicBezTo>
                      <a:pt x="292" y="548"/>
                      <a:pt x="300" y="535"/>
                      <a:pt x="306" y="522"/>
                    </a:cubicBezTo>
                    <a:cubicBezTo>
                      <a:pt x="316" y="536"/>
                      <a:pt x="326" y="550"/>
                      <a:pt x="336" y="566"/>
                    </a:cubicBezTo>
                    <a:cubicBezTo>
                      <a:pt x="362" y="604"/>
                      <a:pt x="405" y="625"/>
                      <a:pt x="448" y="625"/>
                    </a:cubicBezTo>
                    <a:cubicBezTo>
                      <a:pt x="475" y="625"/>
                      <a:pt x="502" y="617"/>
                      <a:pt x="526" y="601"/>
                    </a:cubicBezTo>
                    <a:cubicBezTo>
                      <a:pt x="588" y="557"/>
                      <a:pt x="601" y="471"/>
                      <a:pt x="556" y="410"/>
                    </a:cubicBezTo>
                    <a:cubicBezTo>
                      <a:pt x="464" y="281"/>
                      <a:pt x="414" y="196"/>
                      <a:pt x="414" y="195"/>
                    </a:cubicBezTo>
                    <a:lnTo>
                      <a:pt x="3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6"/>
              <p:cNvSpPr/>
              <p:nvPr/>
            </p:nvSpPr>
            <p:spPr>
              <a:xfrm>
                <a:off x="5738500" y="4048000"/>
                <a:ext cx="38375" cy="30600"/>
              </a:xfrm>
              <a:custGeom>
                <a:avLst/>
                <a:gdLst/>
                <a:ahLst/>
                <a:cxnLst/>
                <a:rect l="l" t="t" r="r" b="b"/>
                <a:pathLst>
                  <a:path w="1535" h="1224" extrusionOk="0">
                    <a:moveTo>
                      <a:pt x="150" y="1"/>
                    </a:moveTo>
                    <a:cubicBezTo>
                      <a:pt x="119" y="1"/>
                      <a:pt x="88" y="12"/>
                      <a:pt x="62" y="34"/>
                    </a:cubicBezTo>
                    <a:cubicBezTo>
                      <a:pt x="7" y="81"/>
                      <a:pt x="0" y="165"/>
                      <a:pt x="47" y="222"/>
                    </a:cubicBezTo>
                    <a:cubicBezTo>
                      <a:pt x="163" y="355"/>
                      <a:pt x="285" y="482"/>
                      <a:pt x="414" y="602"/>
                    </a:cubicBezTo>
                    <a:cubicBezTo>
                      <a:pt x="439" y="626"/>
                      <a:pt x="472" y="639"/>
                      <a:pt x="506" y="639"/>
                    </a:cubicBezTo>
                    <a:cubicBezTo>
                      <a:pt x="629" y="639"/>
                      <a:pt x="687" y="489"/>
                      <a:pt x="598" y="405"/>
                    </a:cubicBezTo>
                    <a:cubicBezTo>
                      <a:pt x="475" y="291"/>
                      <a:pt x="359" y="171"/>
                      <a:pt x="250" y="45"/>
                    </a:cubicBezTo>
                    <a:cubicBezTo>
                      <a:pt x="224" y="16"/>
                      <a:pt x="187" y="1"/>
                      <a:pt x="150" y="1"/>
                    </a:cubicBezTo>
                    <a:close/>
                    <a:moveTo>
                      <a:pt x="904" y="694"/>
                    </a:moveTo>
                    <a:cubicBezTo>
                      <a:pt x="862" y="694"/>
                      <a:pt x="820" y="714"/>
                      <a:pt x="794" y="751"/>
                    </a:cubicBezTo>
                    <a:cubicBezTo>
                      <a:pt x="751" y="812"/>
                      <a:pt x="765" y="896"/>
                      <a:pt x="826" y="939"/>
                    </a:cubicBezTo>
                    <a:cubicBezTo>
                      <a:pt x="973" y="1043"/>
                      <a:pt x="1129" y="1133"/>
                      <a:pt x="1291" y="1211"/>
                    </a:cubicBezTo>
                    <a:cubicBezTo>
                      <a:pt x="1309" y="1220"/>
                      <a:pt x="1327" y="1224"/>
                      <a:pt x="1347" y="1224"/>
                    </a:cubicBezTo>
                    <a:lnTo>
                      <a:pt x="1347" y="1223"/>
                    </a:lnTo>
                    <a:cubicBezTo>
                      <a:pt x="1491" y="1223"/>
                      <a:pt x="1535" y="1027"/>
                      <a:pt x="1405" y="967"/>
                    </a:cubicBezTo>
                    <a:cubicBezTo>
                      <a:pt x="1257" y="896"/>
                      <a:pt x="1115" y="813"/>
                      <a:pt x="982" y="718"/>
                    </a:cubicBezTo>
                    <a:cubicBezTo>
                      <a:pt x="958" y="702"/>
                      <a:pt x="931" y="694"/>
                      <a:pt x="904" y="6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6"/>
              <p:cNvSpPr/>
              <p:nvPr/>
            </p:nvSpPr>
            <p:spPr>
              <a:xfrm>
                <a:off x="5780575" y="4075975"/>
                <a:ext cx="16425" cy="13400"/>
              </a:xfrm>
              <a:custGeom>
                <a:avLst/>
                <a:gdLst/>
                <a:ahLst/>
                <a:cxnLst/>
                <a:rect l="l" t="t" r="r" b="b"/>
                <a:pathLst>
                  <a:path w="657" h="536" extrusionOk="0">
                    <a:moveTo>
                      <a:pt x="148" y="1"/>
                    </a:moveTo>
                    <a:cubicBezTo>
                      <a:pt x="87" y="1"/>
                      <a:pt x="31" y="44"/>
                      <a:pt x="16" y="107"/>
                    </a:cubicBezTo>
                    <a:cubicBezTo>
                      <a:pt x="1" y="181"/>
                      <a:pt x="48" y="254"/>
                      <a:pt x="122" y="268"/>
                    </a:cubicBezTo>
                    <a:cubicBezTo>
                      <a:pt x="144" y="273"/>
                      <a:pt x="165" y="277"/>
                      <a:pt x="186" y="280"/>
                    </a:cubicBezTo>
                    <a:lnTo>
                      <a:pt x="157" y="326"/>
                    </a:lnTo>
                    <a:cubicBezTo>
                      <a:pt x="98" y="415"/>
                      <a:pt x="162" y="534"/>
                      <a:pt x="269" y="535"/>
                    </a:cubicBezTo>
                    <a:cubicBezTo>
                      <a:pt x="313" y="534"/>
                      <a:pt x="355" y="512"/>
                      <a:pt x="381" y="475"/>
                    </a:cubicBezTo>
                    <a:lnTo>
                      <a:pt x="657" y="60"/>
                    </a:lnTo>
                    <a:lnTo>
                      <a:pt x="428" y="42"/>
                    </a:lnTo>
                    <a:cubicBezTo>
                      <a:pt x="345" y="35"/>
                      <a:pt x="261" y="23"/>
                      <a:pt x="180" y="4"/>
                    </a:cubicBezTo>
                    <a:cubicBezTo>
                      <a:pt x="169" y="2"/>
                      <a:pt x="159"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6"/>
              <p:cNvSpPr/>
              <p:nvPr/>
            </p:nvSpPr>
            <p:spPr>
              <a:xfrm>
                <a:off x="5753075" y="4094050"/>
                <a:ext cx="30450" cy="41075"/>
              </a:xfrm>
              <a:custGeom>
                <a:avLst/>
                <a:gdLst/>
                <a:ahLst/>
                <a:cxnLst/>
                <a:rect l="l" t="t" r="r" b="b"/>
                <a:pathLst>
                  <a:path w="1218" h="1643" extrusionOk="0">
                    <a:moveTo>
                      <a:pt x="1065" y="1"/>
                    </a:moveTo>
                    <a:cubicBezTo>
                      <a:pt x="1021" y="1"/>
                      <a:pt x="979" y="22"/>
                      <a:pt x="953" y="61"/>
                    </a:cubicBezTo>
                    <a:lnTo>
                      <a:pt x="649" y="519"/>
                    </a:lnTo>
                    <a:cubicBezTo>
                      <a:pt x="590" y="608"/>
                      <a:pt x="654" y="728"/>
                      <a:pt x="761" y="728"/>
                    </a:cubicBezTo>
                    <a:cubicBezTo>
                      <a:pt x="806" y="728"/>
                      <a:pt x="848" y="706"/>
                      <a:pt x="873" y="668"/>
                    </a:cubicBezTo>
                    <a:lnTo>
                      <a:pt x="1177" y="210"/>
                    </a:lnTo>
                    <a:cubicBezTo>
                      <a:pt x="1218" y="148"/>
                      <a:pt x="1201" y="64"/>
                      <a:pt x="1140" y="23"/>
                    </a:cubicBezTo>
                    <a:cubicBezTo>
                      <a:pt x="1116" y="8"/>
                      <a:pt x="1090" y="1"/>
                      <a:pt x="1065" y="1"/>
                    </a:cubicBezTo>
                    <a:close/>
                    <a:moveTo>
                      <a:pt x="457" y="916"/>
                    </a:moveTo>
                    <a:cubicBezTo>
                      <a:pt x="414" y="916"/>
                      <a:pt x="372" y="937"/>
                      <a:pt x="346" y="976"/>
                    </a:cubicBezTo>
                    <a:lnTo>
                      <a:pt x="42" y="1434"/>
                    </a:lnTo>
                    <a:cubicBezTo>
                      <a:pt x="0" y="1496"/>
                      <a:pt x="18" y="1580"/>
                      <a:pt x="80" y="1621"/>
                    </a:cubicBezTo>
                    <a:cubicBezTo>
                      <a:pt x="102" y="1635"/>
                      <a:pt x="127" y="1643"/>
                      <a:pt x="154" y="1643"/>
                    </a:cubicBezTo>
                    <a:cubicBezTo>
                      <a:pt x="199" y="1643"/>
                      <a:pt x="241" y="1621"/>
                      <a:pt x="266" y="1583"/>
                    </a:cubicBezTo>
                    <a:lnTo>
                      <a:pt x="570" y="1125"/>
                    </a:lnTo>
                    <a:cubicBezTo>
                      <a:pt x="611" y="1063"/>
                      <a:pt x="594" y="979"/>
                      <a:pt x="532" y="938"/>
                    </a:cubicBezTo>
                    <a:cubicBezTo>
                      <a:pt x="509" y="923"/>
                      <a:pt x="483" y="916"/>
                      <a:pt x="457" y="9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6"/>
              <p:cNvSpPr/>
              <p:nvPr/>
            </p:nvSpPr>
            <p:spPr>
              <a:xfrm>
                <a:off x="5737400" y="4139900"/>
                <a:ext cx="15725" cy="14225"/>
              </a:xfrm>
              <a:custGeom>
                <a:avLst/>
                <a:gdLst/>
                <a:ahLst/>
                <a:cxnLst/>
                <a:rect l="l" t="t" r="r" b="b"/>
                <a:pathLst>
                  <a:path w="629" h="569" extrusionOk="0">
                    <a:moveTo>
                      <a:pt x="475" y="0"/>
                    </a:moveTo>
                    <a:cubicBezTo>
                      <a:pt x="433" y="0"/>
                      <a:pt x="391" y="20"/>
                      <a:pt x="365" y="57"/>
                    </a:cubicBezTo>
                    <a:lnTo>
                      <a:pt x="313" y="138"/>
                    </a:lnTo>
                    <a:cubicBezTo>
                      <a:pt x="295" y="117"/>
                      <a:pt x="276" y="95"/>
                      <a:pt x="256" y="69"/>
                    </a:cubicBezTo>
                    <a:cubicBezTo>
                      <a:pt x="229" y="37"/>
                      <a:pt x="191" y="20"/>
                      <a:pt x="151" y="20"/>
                    </a:cubicBezTo>
                    <a:cubicBezTo>
                      <a:pt x="122" y="20"/>
                      <a:pt x="92" y="29"/>
                      <a:pt x="66" y="49"/>
                    </a:cubicBezTo>
                    <a:cubicBezTo>
                      <a:pt x="9" y="96"/>
                      <a:pt x="0" y="181"/>
                      <a:pt x="47" y="238"/>
                    </a:cubicBezTo>
                    <a:cubicBezTo>
                      <a:pt x="156" y="374"/>
                      <a:pt x="230" y="448"/>
                      <a:pt x="233" y="451"/>
                    </a:cubicBezTo>
                    <a:lnTo>
                      <a:pt x="349" y="568"/>
                    </a:lnTo>
                    <a:lnTo>
                      <a:pt x="590" y="206"/>
                    </a:lnTo>
                    <a:cubicBezTo>
                      <a:pt x="628" y="144"/>
                      <a:pt x="611" y="63"/>
                      <a:pt x="550" y="23"/>
                    </a:cubicBezTo>
                    <a:cubicBezTo>
                      <a:pt x="527" y="7"/>
                      <a:pt x="501" y="0"/>
                      <a:pt x="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6"/>
              <p:cNvSpPr/>
              <p:nvPr/>
            </p:nvSpPr>
            <p:spPr>
              <a:xfrm>
                <a:off x="5713975" y="4049175"/>
                <a:ext cx="24350" cy="88075"/>
              </a:xfrm>
              <a:custGeom>
                <a:avLst/>
                <a:gdLst/>
                <a:ahLst/>
                <a:cxnLst/>
                <a:rect l="l" t="t" r="r" b="b"/>
                <a:pathLst>
                  <a:path w="974" h="3523" extrusionOk="0">
                    <a:moveTo>
                      <a:pt x="337" y="1"/>
                    </a:moveTo>
                    <a:cubicBezTo>
                      <a:pt x="280" y="1"/>
                      <a:pt x="228" y="37"/>
                      <a:pt x="210" y="93"/>
                    </a:cubicBezTo>
                    <a:cubicBezTo>
                      <a:pt x="152" y="252"/>
                      <a:pt x="106" y="414"/>
                      <a:pt x="72" y="580"/>
                    </a:cubicBezTo>
                    <a:cubicBezTo>
                      <a:pt x="56" y="653"/>
                      <a:pt x="103" y="723"/>
                      <a:pt x="176" y="739"/>
                    </a:cubicBezTo>
                    <a:cubicBezTo>
                      <a:pt x="184" y="741"/>
                      <a:pt x="194" y="742"/>
                      <a:pt x="203" y="742"/>
                    </a:cubicBezTo>
                    <a:cubicBezTo>
                      <a:pt x="267" y="742"/>
                      <a:pt x="322" y="697"/>
                      <a:pt x="336" y="634"/>
                    </a:cubicBezTo>
                    <a:cubicBezTo>
                      <a:pt x="367" y="481"/>
                      <a:pt x="410" y="331"/>
                      <a:pt x="463" y="185"/>
                    </a:cubicBezTo>
                    <a:cubicBezTo>
                      <a:pt x="490" y="114"/>
                      <a:pt x="455" y="34"/>
                      <a:pt x="383" y="9"/>
                    </a:cubicBezTo>
                    <a:cubicBezTo>
                      <a:pt x="368" y="3"/>
                      <a:pt x="352" y="1"/>
                      <a:pt x="337" y="1"/>
                    </a:cubicBezTo>
                    <a:close/>
                    <a:moveTo>
                      <a:pt x="140" y="950"/>
                    </a:moveTo>
                    <a:cubicBezTo>
                      <a:pt x="67" y="950"/>
                      <a:pt x="8" y="1008"/>
                      <a:pt x="6" y="1082"/>
                    </a:cubicBezTo>
                    <a:cubicBezTo>
                      <a:pt x="2" y="1146"/>
                      <a:pt x="0" y="1210"/>
                      <a:pt x="0" y="1273"/>
                    </a:cubicBezTo>
                    <a:cubicBezTo>
                      <a:pt x="0" y="1377"/>
                      <a:pt x="4" y="1483"/>
                      <a:pt x="14" y="1588"/>
                    </a:cubicBezTo>
                    <a:cubicBezTo>
                      <a:pt x="21" y="1657"/>
                      <a:pt x="78" y="1710"/>
                      <a:pt x="148" y="1710"/>
                    </a:cubicBezTo>
                    <a:cubicBezTo>
                      <a:pt x="152" y="1710"/>
                      <a:pt x="157" y="1710"/>
                      <a:pt x="161" y="1709"/>
                    </a:cubicBezTo>
                    <a:cubicBezTo>
                      <a:pt x="236" y="1701"/>
                      <a:pt x="290" y="1636"/>
                      <a:pt x="284" y="1562"/>
                    </a:cubicBezTo>
                    <a:cubicBezTo>
                      <a:pt x="274" y="1466"/>
                      <a:pt x="269" y="1369"/>
                      <a:pt x="269" y="1273"/>
                    </a:cubicBezTo>
                    <a:cubicBezTo>
                      <a:pt x="269" y="1214"/>
                      <a:pt x="272" y="1156"/>
                      <a:pt x="275" y="1096"/>
                    </a:cubicBezTo>
                    <a:cubicBezTo>
                      <a:pt x="282" y="1021"/>
                      <a:pt x="224" y="955"/>
                      <a:pt x="148" y="951"/>
                    </a:cubicBezTo>
                    <a:cubicBezTo>
                      <a:pt x="145" y="950"/>
                      <a:pt x="143" y="950"/>
                      <a:pt x="140" y="950"/>
                    </a:cubicBezTo>
                    <a:close/>
                    <a:moveTo>
                      <a:pt x="228" y="1925"/>
                    </a:moveTo>
                    <a:cubicBezTo>
                      <a:pt x="217" y="1925"/>
                      <a:pt x="207" y="1926"/>
                      <a:pt x="197" y="1929"/>
                    </a:cubicBezTo>
                    <a:cubicBezTo>
                      <a:pt x="126" y="1945"/>
                      <a:pt x="81" y="2015"/>
                      <a:pt x="95" y="2085"/>
                    </a:cubicBezTo>
                    <a:cubicBezTo>
                      <a:pt x="134" y="2249"/>
                      <a:pt x="182" y="2410"/>
                      <a:pt x="241" y="2568"/>
                    </a:cubicBezTo>
                    <a:cubicBezTo>
                      <a:pt x="259" y="2621"/>
                      <a:pt x="310" y="2655"/>
                      <a:pt x="367" y="2656"/>
                    </a:cubicBezTo>
                    <a:cubicBezTo>
                      <a:pt x="460" y="2655"/>
                      <a:pt x="524" y="2562"/>
                      <a:pt x="492" y="2474"/>
                    </a:cubicBezTo>
                    <a:cubicBezTo>
                      <a:pt x="438" y="2327"/>
                      <a:pt x="393" y="2177"/>
                      <a:pt x="357" y="2025"/>
                    </a:cubicBezTo>
                    <a:cubicBezTo>
                      <a:pt x="341" y="1964"/>
                      <a:pt x="287" y="1925"/>
                      <a:pt x="228" y="1925"/>
                    </a:cubicBezTo>
                    <a:close/>
                    <a:moveTo>
                      <a:pt x="563" y="2835"/>
                    </a:moveTo>
                    <a:cubicBezTo>
                      <a:pt x="542" y="2835"/>
                      <a:pt x="522" y="2840"/>
                      <a:pt x="502" y="2849"/>
                    </a:cubicBezTo>
                    <a:cubicBezTo>
                      <a:pt x="437" y="2882"/>
                      <a:pt x="411" y="2961"/>
                      <a:pt x="442" y="3027"/>
                    </a:cubicBezTo>
                    <a:cubicBezTo>
                      <a:pt x="517" y="3176"/>
                      <a:pt x="599" y="3321"/>
                      <a:pt x="691" y="3462"/>
                    </a:cubicBezTo>
                    <a:cubicBezTo>
                      <a:pt x="715" y="3499"/>
                      <a:pt x="757" y="3523"/>
                      <a:pt x="801" y="3523"/>
                    </a:cubicBezTo>
                    <a:cubicBezTo>
                      <a:pt x="802" y="3523"/>
                      <a:pt x="803" y="3523"/>
                      <a:pt x="804" y="3523"/>
                    </a:cubicBezTo>
                    <a:cubicBezTo>
                      <a:pt x="910" y="3522"/>
                      <a:pt x="974" y="3405"/>
                      <a:pt x="917" y="3315"/>
                    </a:cubicBezTo>
                    <a:cubicBezTo>
                      <a:pt x="831" y="3183"/>
                      <a:pt x="753" y="3047"/>
                      <a:pt x="681" y="2906"/>
                    </a:cubicBezTo>
                    <a:cubicBezTo>
                      <a:pt x="657" y="2861"/>
                      <a:pt x="611" y="2835"/>
                      <a:pt x="563" y="28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6"/>
              <p:cNvSpPr/>
              <p:nvPr/>
            </p:nvSpPr>
            <p:spPr>
              <a:xfrm>
                <a:off x="5407925" y="4439275"/>
                <a:ext cx="13850" cy="8750"/>
              </a:xfrm>
              <a:custGeom>
                <a:avLst/>
                <a:gdLst/>
                <a:ahLst/>
                <a:cxnLst/>
                <a:rect l="l" t="t" r="r" b="b"/>
                <a:pathLst>
                  <a:path w="554" h="350" extrusionOk="0">
                    <a:moveTo>
                      <a:pt x="152" y="0"/>
                    </a:moveTo>
                    <a:cubicBezTo>
                      <a:pt x="95" y="0"/>
                      <a:pt x="42" y="37"/>
                      <a:pt x="24" y="94"/>
                    </a:cubicBezTo>
                    <a:cubicBezTo>
                      <a:pt x="1" y="166"/>
                      <a:pt x="40" y="242"/>
                      <a:pt x="113" y="264"/>
                    </a:cubicBezTo>
                    <a:cubicBezTo>
                      <a:pt x="282" y="319"/>
                      <a:pt x="374" y="346"/>
                      <a:pt x="374" y="346"/>
                    </a:cubicBezTo>
                    <a:cubicBezTo>
                      <a:pt x="386" y="349"/>
                      <a:pt x="398" y="350"/>
                      <a:pt x="411" y="350"/>
                    </a:cubicBezTo>
                    <a:lnTo>
                      <a:pt x="411" y="350"/>
                    </a:lnTo>
                    <a:cubicBezTo>
                      <a:pt x="478" y="350"/>
                      <a:pt x="535" y="301"/>
                      <a:pt x="544" y="234"/>
                    </a:cubicBezTo>
                    <a:cubicBezTo>
                      <a:pt x="554" y="168"/>
                      <a:pt x="512" y="105"/>
                      <a:pt x="448" y="86"/>
                    </a:cubicBezTo>
                    <a:cubicBezTo>
                      <a:pt x="447" y="86"/>
                      <a:pt x="357" y="61"/>
                      <a:pt x="196" y="8"/>
                    </a:cubicBezTo>
                    <a:cubicBezTo>
                      <a:pt x="182" y="3"/>
                      <a:pt x="167" y="0"/>
                      <a:pt x="152" y="0"/>
                    </a:cubicBezTo>
                    <a:close/>
                    <a:moveTo>
                      <a:pt x="411" y="350"/>
                    </a:moveTo>
                    <a:lnTo>
                      <a:pt x="411" y="350"/>
                    </a:lnTo>
                    <a:cubicBezTo>
                      <a:pt x="411" y="350"/>
                      <a:pt x="410" y="350"/>
                      <a:pt x="410" y="350"/>
                    </a:cubicBezTo>
                    <a:lnTo>
                      <a:pt x="411" y="350"/>
                    </a:lnTo>
                    <a:cubicBezTo>
                      <a:pt x="411" y="350"/>
                      <a:pt x="411" y="350"/>
                      <a:pt x="411" y="3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6"/>
              <p:cNvSpPr/>
              <p:nvPr/>
            </p:nvSpPr>
            <p:spPr>
              <a:xfrm>
                <a:off x="5099525" y="4172125"/>
                <a:ext cx="303475" cy="269650"/>
              </a:xfrm>
              <a:custGeom>
                <a:avLst/>
                <a:gdLst/>
                <a:ahLst/>
                <a:cxnLst/>
                <a:rect l="l" t="t" r="r" b="b"/>
                <a:pathLst>
                  <a:path w="12139" h="10786" extrusionOk="0">
                    <a:moveTo>
                      <a:pt x="154" y="0"/>
                    </a:moveTo>
                    <a:cubicBezTo>
                      <a:pt x="137" y="0"/>
                      <a:pt x="121" y="4"/>
                      <a:pt x="104" y="10"/>
                    </a:cubicBezTo>
                    <a:cubicBezTo>
                      <a:pt x="35" y="37"/>
                      <a:pt x="1" y="115"/>
                      <a:pt x="27" y="183"/>
                    </a:cubicBezTo>
                    <a:cubicBezTo>
                      <a:pt x="91" y="349"/>
                      <a:pt x="159" y="513"/>
                      <a:pt x="229" y="675"/>
                    </a:cubicBezTo>
                    <a:cubicBezTo>
                      <a:pt x="250" y="724"/>
                      <a:pt x="298" y="756"/>
                      <a:pt x="352" y="756"/>
                    </a:cubicBezTo>
                    <a:lnTo>
                      <a:pt x="352" y="756"/>
                    </a:lnTo>
                    <a:cubicBezTo>
                      <a:pt x="449" y="756"/>
                      <a:pt x="514" y="657"/>
                      <a:pt x="476" y="569"/>
                    </a:cubicBezTo>
                    <a:cubicBezTo>
                      <a:pt x="408" y="410"/>
                      <a:pt x="342" y="248"/>
                      <a:pt x="279" y="86"/>
                    </a:cubicBezTo>
                    <a:cubicBezTo>
                      <a:pt x="258" y="33"/>
                      <a:pt x="207" y="0"/>
                      <a:pt x="154" y="0"/>
                    </a:cubicBezTo>
                    <a:close/>
                    <a:moveTo>
                      <a:pt x="352" y="756"/>
                    </a:moveTo>
                    <a:cubicBezTo>
                      <a:pt x="352" y="756"/>
                      <a:pt x="352" y="756"/>
                      <a:pt x="352" y="756"/>
                    </a:cubicBezTo>
                    <a:lnTo>
                      <a:pt x="353" y="756"/>
                    </a:lnTo>
                    <a:cubicBezTo>
                      <a:pt x="352" y="756"/>
                      <a:pt x="352" y="756"/>
                      <a:pt x="352" y="756"/>
                    </a:cubicBezTo>
                    <a:close/>
                    <a:moveTo>
                      <a:pt x="570" y="966"/>
                    </a:moveTo>
                    <a:cubicBezTo>
                      <a:pt x="550" y="966"/>
                      <a:pt x="530" y="970"/>
                      <a:pt x="512" y="979"/>
                    </a:cubicBezTo>
                    <a:cubicBezTo>
                      <a:pt x="444" y="1010"/>
                      <a:pt x="416" y="1091"/>
                      <a:pt x="448" y="1158"/>
                    </a:cubicBezTo>
                    <a:cubicBezTo>
                      <a:pt x="523" y="1316"/>
                      <a:pt x="602" y="1476"/>
                      <a:pt x="684" y="1633"/>
                    </a:cubicBezTo>
                    <a:cubicBezTo>
                      <a:pt x="707" y="1678"/>
                      <a:pt x="753" y="1706"/>
                      <a:pt x="804" y="1706"/>
                    </a:cubicBezTo>
                    <a:cubicBezTo>
                      <a:pt x="905" y="1706"/>
                      <a:pt x="970" y="1599"/>
                      <a:pt x="923" y="1509"/>
                    </a:cubicBezTo>
                    <a:cubicBezTo>
                      <a:pt x="843" y="1355"/>
                      <a:pt x="764" y="1198"/>
                      <a:pt x="692" y="1042"/>
                    </a:cubicBezTo>
                    <a:cubicBezTo>
                      <a:pt x="668" y="994"/>
                      <a:pt x="620" y="966"/>
                      <a:pt x="570" y="966"/>
                    </a:cubicBezTo>
                    <a:close/>
                    <a:moveTo>
                      <a:pt x="1055" y="1899"/>
                    </a:moveTo>
                    <a:cubicBezTo>
                      <a:pt x="1032" y="1899"/>
                      <a:pt x="1009" y="1904"/>
                      <a:pt x="989" y="1917"/>
                    </a:cubicBezTo>
                    <a:cubicBezTo>
                      <a:pt x="923" y="1953"/>
                      <a:pt x="900" y="2035"/>
                      <a:pt x="938" y="2100"/>
                    </a:cubicBezTo>
                    <a:cubicBezTo>
                      <a:pt x="1024" y="2252"/>
                      <a:pt x="1114" y="2406"/>
                      <a:pt x="1207" y="2557"/>
                    </a:cubicBezTo>
                    <a:cubicBezTo>
                      <a:pt x="1231" y="2597"/>
                      <a:pt x="1274" y="2621"/>
                      <a:pt x="1322" y="2621"/>
                    </a:cubicBezTo>
                    <a:cubicBezTo>
                      <a:pt x="1427" y="2621"/>
                      <a:pt x="1492" y="2506"/>
                      <a:pt x="1437" y="2415"/>
                    </a:cubicBezTo>
                    <a:cubicBezTo>
                      <a:pt x="1346" y="2268"/>
                      <a:pt x="1257" y="2116"/>
                      <a:pt x="1172" y="1967"/>
                    </a:cubicBezTo>
                    <a:cubicBezTo>
                      <a:pt x="1147" y="1923"/>
                      <a:pt x="1102" y="1899"/>
                      <a:pt x="1055" y="1899"/>
                    </a:cubicBezTo>
                    <a:close/>
                    <a:moveTo>
                      <a:pt x="1603" y="2795"/>
                    </a:moveTo>
                    <a:cubicBezTo>
                      <a:pt x="1577" y="2795"/>
                      <a:pt x="1551" y="2802"/>
                      <a:pt x="1528" y="2817"/>
                    </a:cubicBezTo>
                    <a:cubicBezTo>
                      <a:pt x="1467" y="2858"/>
                      <a:pt x="1450" y="2942"/>
                      <a:pt x="1491" y="3004"/>
                    </a:cubicBezTo>
                    <a:cubicBezTo>
                      <a:pt x="1587" y="3150"/>
                      <a:pt x="1688" y="3296"/>
                      <a:pt x="1791" y="3441"/>
                    </a:cubicBezTo>
                    <a:cubicBezTo>
                      <a:pt x="1816" y="3475"/>
                      <a:pt x="1855" y="3497"/>
                      <a:pt x="1898" y="3497"/>
                    </a:cubicBezTo>
                    <a:cubicBezTo>
                      <a:pt x="1899" y="3497"/>
                      <a:pt x="1900" y="3497"/>
                      <a:pt x="1901" y="3497"/>
                    </a:cubicBezTo>
                    <a:lnTo>
                      <a:pt x="1900" y="3497"/>
                    </a:lnTo>
                    <a:cubicBezTo>
                      <a:pt x="2010" y="3497"/>
                      <a:pt x="2074" y="3374"/>
                      <a:pt x="2010" y="3285"/>
                    </a:cubicBezTo>
                    <a:cubicBezTo>
                      <a:pt x="1909" y="3143"/>
                      <a:pt x="1810" y="2998"/>
                      <a:pt x="1715" y="2855"/>
                    </a:cubicBezTo>
                    <a:cubicBezTo>
                      <a:pt x="1689" y="2816"/>
                      <a:pt x="1646" y="2795"/>
                      <a:pt x="1603" y="2795"/>
                    </a:cubicBezTo>
                    <a:close/>
                    <a:moveTo>
                      <a:pt x="2216" y="3654"/>
                    </a:moveTo>
                    <a:cubicBezTo>
                      <a:pt x="2187" y="3654"/>
                      <a:pt x="2158" y="3664"/>
                      <a:pt x="2133" y="3683"/>
                    </a:cubicBezTo>
                    <a:cubicBezTo>
                      <a:pt x="2076" y="3727"/>
                      <a:pt x="2064" y="3809"/>
                      <a:pt x="2106" y="3868"/>
                    </a:cubicBezTo>
                    <a:cubicBezTo>
                      <a:pt x="2214" y="4008"/>
                      <a:pt x="2324" y="4149"/>
                      <a:pt x="2435" y="4284"/>
                    </a:cubicBezTo>
                    <a:cubicBezTo>
                      <a:pt x="2460" y="4315"/>
                      <a:pt x="2499" y="4334"/>
                      <a:pt x="2538" y="4334"/>
                    </a:cubicBezTo>
                    <a:cubicBezTo>
                      <a:pt x="2652" y="4334"/>
                      <a:pt x="2715" y="4203"/>
                      <a:pt x="2643" y="4114"/>
                    </a:cubicBezTo>
                    <a:cubicBezTo>
                      <a:pt x="2534" y="3981"/>
                      <a:pt x="2426" y="3843"/>
                      <a:pt x="2320" y="3705"/>
                    </a:cubicBezTo>
                    <a:cubicBezTo>
                      <a:pt x="2294" y="3672"/>
                      <a:pt x="2255" y="3654"/>
                      <a:pt x="2216" y="3654"/>
                    </a:cubicBezTo>
                    <a:close/>
                    <a:moveTo>
                      <a:pt x="2877" y="4467"/>
                    </a:moveTo>
                    <a:cubicBezTo>
                      <a:pt x="2846" y="4467"/>
                      <a:pt x="2815" y="4478"/>
                      <a:pt x="2790" y="4500"/>
                    </a:cubicBezTo>
                    <a:cubicBezTo>
                      <a:pt x="2734" y="4549"/>
                      <a:pt x="2727" y="4634"/>
                      <a:pt x="2776" y="4690"/>
                    </a:cubicBezTo>
                    <a:cubicBezTo>
                      <a:pt x="2891" y="4823"/>
                      <a:pt x="3010" y="4954"/>
                      <a:pt x="3130" y="5085"/>
                    </a:cubicBezTo>
                    <a:cubicBezTo>
                      <a:pt x="3155" y="5112"/>
                      <a:pt x="3191" y="5128"/>
                      <a:pt x="3228" y="5128"/>
                    </a:cubicBezTo>
                    <a:cubicBezTo>
                      <a:pt x="3345" y="5128"/>
                      <a:pt x="3407" y="4989"/>
                      <a:pt x="3328" y="4903"/>
                    </a:cubicBezTo>
                    <a:cubicBezTo>
                      <a:pt x="3210" y="4775"/>
                      <a:pt x="3093" y="4643"/>
                      <a:pt x="2979" y="4513"/>
                    </a:cubicBezTo>
                    <a:cubicBezTo>
                      <a:pt x="2952" y="4483"/>
                      <a:pt x="2915" y="4467"/>
                      <a:pt x="2877" y="4467"/>
                    </a:cubicBezTo>
                    <a:close/>
                    <a:moveTo>
                      <a:pt x="3594" y="5243"/>
                    </a:moveTo>
                    <a:cubicBezTo>
                      <a:pt x="3560" y="5243"/>
                      <a:pt x="3526" y="5256"/>
                      <a:pt x="3500" y="5282"/>
                    </a:cubicBezTo>
                    <a:cubicBezTo>
                      <a:pt x="3448" y="5333"/>
                      <a:pt x="3446" y="5416"/>
                      <a:pt x="3494" y="5469"/>
                    </a:cubicBezTo>
                    <a:cubicBezTo>
                      <a:pt x="3618" y="5594"/>
                      <a:pt x="3744" y="5720"/>
                      <a:pt x="3871" y="5842"/>
                    </a:cubicBezTo>
                    <a:cubicBezTo>
                      <a:pt x="3896" y="5866"/>
                      <a:pt x="3929" y="5880"/>
                      <a:pt x="3965" y="5880"/>
                    </a:cubicBezTo>
                    <a:cubicBezTo>
                      <a:pt x="4086" y="5880"/>
                      <a:pt x="4145" y="5733"/>
                      <a:pt x="4058" y="5649"/>
                    </a:cubicBezTo>
                    <a:cubicBezTo>
                      <a:pt x="3933" y="5527"/>
                      <a:pt x="3808" y="5404"/>
                      <a:pt x="3688" y="5280"/>
                    </a:cubicBezTo>
                    <a:cubicBezTo>
                      <a:pt x="3661" y="5256"/>
                      <a:pt x="3628" y="5243"/>
                      <a:pt x="3594" y="5243"/>
                    </a:cubicBezTo>
                    <a:close/>
                    <a:moveTo>
                      <a:pt x="4348" y="5970"/>
                    </a:moveTo>
                    <a:cubicBezTo>
                      <a:pt x="4312" y="5970"/>
                      <a:pt x="4276" y="5985"/>
                      <a:pt x="4249" y="6014"/>
                    </a:cubicBezTo>
                    <a:cubicBezTo>
                      <a:pt x="4199" y="6069"/>
                      <a:pt x="4203" y="6154"/>
                      <a:pt x="4257" y="6204"/>
                    </a:cubicBezTo>
                    <a:cubicBezTo>
                      <a:pt x="4387" y="6322"/>
                      <a:pt x="4521" y="6440"/>
                      <a:pt x="4655" y="6555"/>
                    </a:cubicBezTo>
                    <a:cubicBezTo>
                      <a:pt x="4679" y="6577"/>
                      <a:pt x="4710" y="6588"/>
                      <a:pt x="4742" y="6588"/>
                    </a:cubicBezTo>
                    <a:cubicBezTo>
                      <a:pt x="4867" y="6588"/>
                      <a:pt x="4925" y="6434"/>
                      <a:pt x="4830" y="6352"/>
                    </a:cubicBezTo>
                    <a:cubicBezTo>
                      <a:pt x="4699" y="6238"/>
                      <a:pt x="4567" y="6121"/>
                      <a:pt x="4439" y="6005"/>
                    </a:cubicBezTo>
                    <a:cubicBezTo>
                      <a:pt x="4413" y="5982"/>
                      <a:pt x="4381" y="5970"/>
                      <a:pt x="4348" y="5970"/>
                    </a:cubicBezTo>
                    <a:close/>
                    <a:moveTo>
                      <a:pt x="5145" y="6657"/>
                    </a:moveTo>
                    <a:cubicBezTo>
                      <a:pt x="5106" y="6657"/>
                      <a:pt x="5067" y="6674"/>
                      <a:pt x="5040" y="6706"/>
                    </a:cubicBezTo>
                    <a:cubicBezTo>
                      <a:pt x="4994" y="6765"/>
                      <a:pt x="5002" y="6849"/>
                      <a:pt x="5060" y="6896"/>
                    </a:cubicBezTo>
                    <a:cubicBezTo>
                      <a:pt x="5198" y="7009"/>
                      <a:pt x="5336" y="7119"/>
                      <a:pt x="5474" y="7226"/>
                    </a:cubicBezTo>
                    <a:cubicBezTo>
                      <a:pt x="5496" y="7244"/>
                      <a:pt x="5524" y="7254"/>
                      <a:pt x="5552" y="7254"/>
                    </a:cubicBezTo>
                    <a:cubicBezTo>
                      <a:pt x="5553" y="7254"/>
                      <a:pt x="5555" y="7254"/>
                      <a:pt x="5556" y="7254"/>
                    </a:cubicBezTo>
                    <a:lnTo>
                      <a:pt x="5556" y="7254"/>
                    </a:lnTo>
                    <a:cubicBezTo>
                      <a:pt x="5556" y="7254"/>
                      <a:pt x="5557" y="7254"/>
                      <a:pt x="5557" y="7254"/>
                    </a:cubicBezTo>
                    <a:cubicBezTo>
                      <a:pt x="5685" y="7254"/>
                      <a:pt x="5739" y="7093"/>
                      <a:pt x="5638" y="7013"/>
                    </a:cubicBezTo>
                    <a:cubicBezTo>
                      <a:pt x="5502" y="6907"/>
                      <a:pt x="5366" y="6799"/>
                      <a:pt x="5230" y="6688"/>
                    </a:cubicBezTo>
                    <a:cubicBezTo>
                      <a:pt x="5205" y="6667"/>
                      <a:pt x="5175" y="6657"/>
                      <a:pt x="5145" y="6657"/>
                    </a:cubicBezTo>
                    <a:close/>
                    <a:moveTo>
                      <a:pt x="5977" y="7304"/>
                    </a:moveTo>
                    <a:cubicBezTo>
                      <a:pt x="5936" y="7304"/>
                      <a:pt x="5895" y="7323"/>
                      <a:pt x="5869" y="7359"/>
                    </a:cubicBezTo>
                    <a:cubicBezTo>
                      <a:pt x="5825" y="7417"/>
                      <a:pt x="5837" y="7501"/>
                      <a:pt x="5895" y="7545"/>
                    </a:cubicBezTo>
                    <a:cubicBezTo>
                      <a:pt x="6039" y="7651"/>
                      <a:pt x="6182" y="7754"/>
                      <a:pt x="6326" y="7854"/>
                    </a:cubicBezTo>
                    <a:cubicBezTo>
                      <a:pt x="6348" y="7871"/>
                      <a:pt x="6376" y="7879"/>
                      <a:pt x="6403" y="7879"/>
                    </a:cubicBezTo>
                    <a:cubicBezTo>
                      <a:pt x="6535" y="7879"/>
                      <a:pt x="6588" y="7710"/>
                      <a:pt x="6480" y="7634"/>
                    </a:cubicBezTo>
                    <a:cubicBezTo>
                      <a:pt x="6339" y="7535"/>
                      <a:pt x="6198" y="7433"/>
                      <a:pt x="6055" y="7329"/>
                    </a:cubicBezTo>
                    <a:cubicBezTo>
                      <a:pt x="6032" y="7312"/>
                      <a:pt x="6004" y="7304"/>
                      <a:pt x="5977" y="7304"/>
                    </a:cubicBezTo>
                    <a:close/>
                    <a:moveTo>
                      <a:pt x="6838" y="7907"/>
                    </a:moveTo>
                    <a:cubicBezTo>
                      <a:pt x="6794" y="7907"/>
                      <a:pt x="6751" y="7928"/>
                      <a:pt x="6726" y="7967"/>
                    </a:cubicBezTo>
                    <a:cubicBezTo>
                      <a:pt x="6685" y="8029"/>
                      <a:pt x="6701" y="8113"/>
                      <a:pt x="6763" y="8154"/>
                    </a:cubicBezTo>
                    <a:cubicBezTo>
                      <a:pt x="6911" y="8253"/>
                      <a:pt x="7059" y="8349"/>
                      <a:pt x="7207" y="8442"/>
                    </a:cubicBezTo>
                    <a:cubicBezTo>
                      <a:pt x="7227" y="8455"/>
                      <a:pt x="7250" y="8463"/>
                      <a:pt x="7274" y="8463"/>
                    </a:cubicBezTo>
                    <a:cubicBezTo>
                      <a:pt x="7275" y="8463"/>
                      <a:pt x="7277" y="8463"/>
                      <a:pt x="7279" y="8463"/>
                    </a:cubicBezTo>
                    <a:cubicBezTo>
                      <a:pt x="7413" y="8463"/>
                      <a:pt x="7464" y="8287"/>
                      <a:pt x="7350" y="8214"/>
                    </a:cubicBezTo>
                    <a:cubicBezTo>
                      <a:pt x="7206" y="8123"/>
                      <a:pt x="7059" y="8028"/>
                      <a:pt x="6912" y="7930"/>
                    </a:cubicBezTo>
                    <a:cubicBezTo>
                      <a:pt x="6889" y="7914"/>
                      <a:pt x="6863" y="7907"/>
                      <a:pt x="6838" y="7907"/>
                    </a:cubicBezTo>
                    <a:close/>
                    <a:moveTo>
                      <a:pt x="7724" y="8469"/>
                    </a:moveTo>
                    <a:cubicBezTo>
                      <a:pt x="7678" y="8469"/>
                      <a:pt x="7634" y="8492"/>
                      <a:pt x="7609" y="8534"/>
                    </a:cubicBezTo>
                    <a:cubicBezTo>
                      <a:pt x="7570" y="8599"/>
                      <a:pt x="7591" y="8684"/>
                      <a:pt x="7657" y="8721"/>
                    </a:cubicBezTo>
                    <a:cubicBezTo>
                      <a:pt x="7811" y="8814"/>
                      <a:pt x="7962" y="8903"/>
                      <a:pt x="8112" y="8989"/>
                    </a:cubicBezTo>
                    <a:cubicBezTo>
                      <a:pt x="8133" y="9001"/>
                      <a:pt x="8156" y="9007"/>
                      <a:pt x="8179" y="9007"/>
                    </a:cubicBezTo>
                    <a:cubicBezTo>
                      <a:pt x="8317" y="9007"/>
                      <a:pt x="8367" y="8825"/>
                      <a:pt x="8247" y="8756"/>
                    </a:cubicBezTo>
                    <a:cubicBezTo>
                      <a:pt x="8099" y="8670"/>
                      <a:pt x="7948" y="8582"/>
                      <a:pt x="7796" y="8490"/>
                    </a:cubicBezTo>
                    <a:cubicBezTo>
                      <a:pt x="7774" y="8476"/>
                      <a:pt x="7749" y="8469"/>
                      <a:pt x="7724" y="8469"/>
                    </a:cubicBezTo>
                    <a:close/>
                    <a:moveTo>
                      <a:pt x="8636" y="8994"/>
                    </a:moveTo>
                    <a:cubicBezTo>
                      <a:pt x="8589" y="8994"/>
                      <a:pt x="8543" y="9019"/>
                      <a:pt x="8518" y="9064"/>
                    </a:cubicBezTo>
                    <a:cubicBezTo>
                      <a:pt x="8482" y="9131"/>
                      <a:pt x="8507" y="9215"/>
                      <a:pt x="8575" y="9249"/>
                    </a:cubicBezTo>
                    <a:cubicBezTo>
                      <a:pt x="8734" y="9335"/>
                      <a:pt x="8889" y="9418"/>
                      <a:pt x="9042" y="9497"/>
                    </a:cubicBezTo>
                    <a:cubicBezTo>
                      <a:pt x="9061" y="9507"/>
                      <a:pt x="9082" y="9511"/>
                      <a:pt x="9104" y="9511"/>
                    </a:cubicBezTo>
                    <a:lnTo>
                      <a:pt x="9104" y="9513"/>
                    </a:lnTo>
                    <a:cubicBezTo>
                      <a:pt x="9245" y="9513"/>
                      <a:pt x="9291" y="9324"/>
                      <a:pt x="9166" y="9259"/>
                    </a:cubicBezTo>
                    <a:cubicBezTo>
                      <a:pt x="9014" y="9180"/>
                      <a:pt x="8861" y="9097"/>
                      <a:pt x="8704" y="9012"/>
                    </a:cubicBezTo>
                    <a:cubicBezTo>
                      <a:pt x="8682" y="9000"/>
                      <a:pt x="8659" y="8994"/>
                      <a:pt x="8636" y="8994"/>
                    </a:cubicBezTo>
                    <a:close/>
                    <a:moveTo>
                      <a:pt x="9578" y="9482"/>
                    </a:moveTo>
                    <a:cubicBezTo>
                      <a:pt x="9528" y="9482"/>
                      <a:pt x="9480" y="9509"/>
                      <a:pt x="9457" y="9557"/>
                    </a:cubicBezTo>
                    <a:cubicBezTo>
                      <a:pt x="9425" y="9623"/>
                      <a:pt x="9450" y="9701"/>
                      <a:pt x="9514" y="9736"/>
                    </a:cubicBezTo>
                    <a:cubicBezTo>
                      <a:pt x="9677" y="9816"/>
                      <a:pt x="9836" y="9892"/>
                      <a:pt x="9991" y="9965"/>
                    </a:cubicBezTo>
                    <a:cubicBezTo>
                      <a:pt x="10010" y="9973"/>
                      <a:pt x="10028" y="9977"/>
                      <a:pt x="10048" y="9977"/>
                    </a:cubicBezTo>
                    <a:cubicBezTo>
                      <a:pt x="10193" y="9977"/>
                      <a:pt x="10236" y="9782"/>
                      <a:pt x="10106" y="9721"/>
                    </a:cubicBezTo>
                    <a:cubicBezTo>
                      <a:pt x="9952" y="9649"/>
                      <a:pt x="9794" y="9574"/>
                      <a:pt x="9633" y="9494"/>
                    </a:cubicBezTo>
                    <a:cubicBezTo>
                      <a:pt x="9615" y="9486"/>
                      <a:pt x="9596" y="9482"/>
                      <a:pt x="9578" y="9482"/>
                    </a:cubicBezTo>
                    <a:close/>
                    <a:moveTo>
                      <a:pt x="10528" y="9926"/>
                    </a:moveTo>
                    <a:cubicBezTo>
                      <a:pt x="10476" y="9926"/>
                      <a:pt x="10427" y="9956"/>
                      <a:pt x="10405" y="10006"/>
                    </a:cubicBezTo>
                    <a:cubicBezTo>
                      <a:pt x="10375" y="10074"/>
                      <a:pt x="10405" y="10154"/>
                      <a:pt x="10473" y="10184"/>
                    </a:cubicBezTo>
                    <a:cubicBezTo>
                      <a:pt x="10643" y="10259"/>
                      <a:pt x="10806" y="10328"/>
                      <a:pt x="10960" y="10392"/>
                    </a:cubicBezTo>
                    <a:cubicBezTo>
                      <a:pt x="10977" y="10399"/>
                      <a:pt x="10994" y="10403"/>
                      <a:pt x="11012" y="10403"/>
                    </a:cubicBezTo>
                    <a:cubicBezTo>
                      <a:pt x="11159" y="10403"/>
                      <a:pt x="11200" y="10201"/>
                      <a:pt x="11064" y="10144"/>
                    </a:cubicBezTo>
                    <a:cubicBezTo>
                      <a:pt x="10910" y="10081"/>
                      <a:pt x="10750" y="10012"/>
                      <a:pt x="10583" y="9938"/>
                    </a:cubicBezTo>
                    <a:cubicBezTo>
                      <a:pt x="10565" y="9930"/>
                      <a:pt x="10546" y="9926"/>
                      <a:pt x="10528" y="9926"/>
                    </a:cubicBezTo>
                    <a:close/>
                    <a:moveTo>
                      <a:pt x="11501" y="10330"/>
                    </a:moveTo>
                    <a:cubicBezTo>
                      <a:pt x="11447" y="10330"/>
                      <a:pt x="11396" y="10363"/>
                      <a:pt x="11375" y="10417"/>
                    </a:cubicBezTo>
                    <a:cubicBezTo>
                      <a:pt x="11348" y="10486"/>
                      <a:pt x="11382" y="10563"/>
                      <a:pt x="11451" y="10591"/>
                    </a:cubicBezTo>
                    <a:cubicBezTo>
                      <a:pt x="11635" y="10662"/>
                      <a:pt x="11800" y="10724"/>
                      <a:pt x="11948" y="10778"/>
                    </a:cubicBezTo>
                    <a:cubicBezTo>
                      <a:pt x="11963" y="10782"/>
                      <a:pt x="11978" y="10785"/>
                      <a:pt x="11993" y="10785"/>
                    </a:cubicBezTo>
                    <a:cubicBezTo>
                      <a:pt x="12059" y="10785"/>
                      <a:pt x="12115" y="10738"/>
                      <a:pt x="12126" y="10674"/>
                    </a:cubicBezTo>
                    <a:cubicBezTo>
                      <a:pt x="12138" y="10610"/>
                      <a:pt x="12100" y="10546"/>
                      <a:pt x="12039" y="10524"/>
                    </a:cubicBezTo>
                    <a:cubicBezTo>
                      <a:pt x="11894" y="10472"/>
                      <a:pt x="11730" y="10410"/>
                      <a:pt x="11549" y="10339"/>
                    </a:cubicBezTo>
                    <a:cubicBezTo>
                      <a:pt x="11533" y="10333"/>
                      <a:pt x="11517" y="10330"/>
                      <a:pt x="11501" y="103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6"/>
              <p:cNvSpPr/>
              <p:nvPr/>
            </p:nvSpPr>
            <p:spPr>
              <a:xfrm>
                <a:off x="5092900" y="4153425"/>
                <a:ext cx="9925" cy="13250"/>
              </a:xfrm>
              <a:custGeom>
                <a:avLst/>
                <a:gdLst/>
                <a:ahLst/>
                <a:cxnLst/>
                <a:rect l="l" t="t" r="r" b="b"/>
                <a:pathLst>
                  <a:path w="397" h="530" extrusionOk="0">
                    <a:moveTo>
                      <a:pt x="153" y="1"/>
                    </a:moveTo>
                    <a:cubicBezTo>
                      <a:pt x="139" y="1"/>
                      <a:pt x="125" y="3"/>
                      <a:pt x="111" y="7"/>
                    </a:cubicBezTo>
                    <a:cubicBezTo>
                      <a:pt x="39" y="31"/>
                      <a:pt x="1" y="108"/>
                      <a:pt x="26" y="180"/>
                    </a:cubicBezTo>
                    <a:cubicBezTo>
                      <a:pt x="54" y="266"/>
                      <a:pt x="82" y="352"/>
                      <a:pt x="112" y="437"/>
                    </a:cubicBezTo>
                    <a:cubicBezTo>
                      <a:pt x="131" y="491"/>
                      <a:pt x="182" y="527"/>
                      <a:pt x="239" y="528"/>
                    </a:cubicBezTo>
                    <a:lnTo>
                      <a:pt x="239" y="530"/>
                    </a:lnTo>
                    <a:cubicBezTo>
                      <a:pt x="332" y="528"/>
                      <a:pt x="397" y="437"/>
                      <a:pt x="366" y="350"/>
                    </a:cubicBezTo>
                    <a:cubicBezTo>
                      <a:pt x="337" y="266"/>
                      <a:pt x="309" y="182"/>
                      <a:pt x="281" y="97"/>
                    </a:cubicBezTo>
                    <a:cubicBezTo>
                      <a:pt x="264" y="38"/>
                      <a:pt x="210" y="1"/>
                      <a:pt x="1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6"/>
              <p:cNvSpPr/>
              <p:nvPr/>
            </p:nvSpPr>
            <p:spPr>
              <a:xfrm>
                <a:off x="5069550" y="4114550"/>
                <a:ext cx="48100" cy="51300"/>
              </a:xfrm>
              <a:custGeom>
                <a:avLst/>
                <a:gdLst/>
                <a:ahLst/>
                <a:cxnLst/>
                <a:rect l="l" t="t" r="r" b="b"/>
                <a:pathLst>
                  <a:path w="1924" h="2052" extrusionOk="0">
                    <a:moveTo>
                      <a:pt x="293" y="0"/>
                    </a:moveTo>
                    <a:lnTo>
                      <a:pt x="1" y="2051"/>
                    </a:lnTo>
                    <a:lnTo>
                      <a:pt x="1924" y="1279"/>
                    </a:lnTo>
                    <a:lnTo>
                      <a:pt x="2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6"/>
              <p:cNvSpPr/>
              <p:nvPr/>
            </p:nvSpPr>
            <p:spPr>
              <a:xfrm>
                <a:off x="5482125" y="3658650"/>
                <a:ext cx="48825" cy="51000"/>
              </a:xfrm>
              <a:custGeom>
                <a:avLst/>
                <a:gdLst/>
                <a:ahLst/>
                <a:cxnLst/>
                <a:rect l="l" t="t" r="r" b="b"/>
                <a:pathLst>
                  <a:path w="1953" h="2040" extrusionOk="0">
                    <a:moveTo>
                      <a:pt x="374" y="1"/>
                    </a:moveTo>
                    <a:lnTo>
                      <a:pt x="0" y="2040"/>
                    </a:lnTo>
                    <a:lnTo>
                      <a:pt x="1953" y="1344"/>
                    </a:lnTo>
                    <a:lnTo>
                      <a:pt x="3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6"/>
              <p:cNvSpPr/>
              <p:nvPr/>
            </p:nvSpPr>
            <p:spPr>
              <a:xfrm>
                <a:off x="5364125" y="3659375"/>
                <a:ext cx="142075" cy="30850"/>
              </a:xfrm>
              <a:custGeom>
                <a:avLst/>
                <a:gdLst/>
                <a:ahLst/>
                <a:cxnLst/>
                <a:rect l="l" t="t" r="r" b="b"/>
                <a:pathLst>
                  <a:path w="5683" h="1234" extrusionOk="0">
                    <a:moveTo>
                      <a:pt x="1336" y="0"/>
                    </a:moveTo>
                    <a:cubicBezTo>
                      <a:pt x="1334" y="0"/>
                      <a:pt x="1332" y="0"/>
                      <a:pt x="1330" y="0"/>
                    </a:cubicBezTo>
                    <a:cubicBezTo>
                      <a:pt x="1144" y="6"/>
                      <a:pt x="960" y="18"/>
                      <a:pt x="782" y="39"/>
                    </a:cubicBezTo>
                    <a:cubicBezTo>
                      <a:pt x="712" y="48"/>
                      <a:pt x="660" y="110"/>
                      <a:pt x="663" y="180"/>
                    </a:cubicBezTo>
                    <a:cubicBezTo>
                      <a:pt x="668" y="251"/>
                      <a:pt x="726" y="307"/>
                      <a:pt x="797" y="307"/>
                    </a:cubicBezTo>
                    <a:cubicBezTo>
                      <a:pt x="802" y="307"/>
                      <a:pt x="807" y="307"/>
                      <a:pt x="812" y="306"/>
                    </a:cubicBezTo>
                    <a:cubicBezTo>
                      <a:pt x="983" y="286"/>
                      <a:pt x="1160" y="274"/>
                      <a:pt x="1338" y="269"/>
                    </a:cubicBezTo>
                    <a:cubicBezTo>
                      <a:pt x="1412" y="266"/>
                      <a:pt x="1470" y="205"/>
                      <a:pt x="1468" y="131"/>
                    </a:cubicBezTo>
                    <a:cubicBezTo>
                      <a:pt x="1467" y="59"/>
                      <a:pt x="1408" y="0"/>
                      <a:pt x="1336" y="0"/>
                    </a:cubicBezTo>
                    <a:close/>
                    <a:moveTo>
                      <a:pt x="1874" y="5"/>
                    </a:moveTo>
                    <a:cubicBezTo>
                      <a:pt x="1802" y="5"/>
                      <a:pt x="1743" y="60"/>
                      <a:pt x="1738" y="133"/>
                    </a:cubicBezTo>
                    <a:cubicBezTo>
                      <a:pt x="1735" y="208"/>
                      <a:pt x="1791" y="271"/>
                      <a:pt x="1866" y="274"/>
                    </a:cubicBezTo>
                    <a:cubicBezTo>
                      <a:pt x="2039" y="282"/>
                      <a:pt x="2216" y="296"/>
                      <a:pt x="2394" y="317"/>
                    </a:cubicBezTo>
                    <a:cubicBezTo>
                      <a:pt x="2397" y="317"/>
                      <a:pt x="2400" y="318"/>
                      <a:pt x="2404" y="318"/>
                    </a:cubicBezTo>
                    <a:cubicBezTo>
                      <a:pt x="2406" y="318"/>
                      <a:pt x="2408" y="318"/>
                      <a:pt x="2410" y="317"/>
                    </a:cubicBezTo>
                    <a:cubicBezTo>
                      <a:pt x="2480" y="317"/>
                      <a:pt x="2539" y="262"/>
                      <a:pt x="2543" y="190"/>
                    </a:cubicBezTo>
                    <a:cubicBezTo>
                      <a:pt x="2548" y="120"/>
                      <a:pt x="2496" y="58"/>
                      <a:pt x="2425" y="49"/>
                    </a:cubicBezTo>
                    <a:cubicBezTo>
                      <a:pt x="2242" y="28"/>
                      <a:pt x="2059" y="14"/>
                      <a:pt x="1879" y="5"/>
                    </a:cubicBezTo>
                    <a:cubicBezTo>
                      <a:pt x="1877" y="5"/>
                      <a:pt x="1876" y="5"/>
                      <a:pt x="1874" y="5"/>
                    </a:cubicBezTo>
                    <a:close/>
                    <a:moveTo>
                      <a:pt x="266" y="123"/>
                    </a:moveTo>
                    <a:cubicBezTo>
                      <a:pt x="257" y="123"/>
                      <a:pt x="248" y="124"/>
                      <a:pt x="238" y="126"/>
                    </a:cubicBezTo>
                    <a:cubicBezTo>
                      <a:pt x="196" y="134"/>
                      <a:pt x="153" y="144"/>
                      <a:pt x="111" y="154"/>
                    </a:cubicBezTo>
                    <a:cubicBezTo>
                      <a:pt x="45" y="169"/>
                      <a:pt x="1" y="232"/>
                      <a:pt x="9" y="300"/>
                    </a:cubicBezTo>
                    <a:cubicBezTo>
                      <a:pt x="16" y="368"/>
                      <a:pt x="74" y="419"/>
                      <a:pt x="142" y="419"/>
                    </a:cubicBezTo>
                    <a:cubicBezTo>
                      <a:pt x="145" y="419"/>
                      <a:pt x="147" y="419"/>
                      <a:pt x="150" y="419"/>
                    </a:cubicBezTo>
                    <a:cubicBezTo>
                      <a:pt x="158" y="419"/>
                      <a:pt x="166" y="418"/>
                      <a:pt x="173" y="416"/>
                    </a:cubicBezTo>
                    <a:cubicBezTo>
                      <a:pt x="213" y="407"/>
                      <a:pt x="254" y="398"/>
                      <a:pt x="293" y="389"/>
                    </a:cubicBezTo>
                    <a:cubicBezTo>
                      <a:pt x="366" y="375"/>
                      <a:pt x="413" y="303"/>
                      <a:pt x="397" y="230"/>
                    </a:cubicBezTo>
                    <a:cubicBezTo>
                      <a:pt x="385" y="167"/>
                      <a:pt x="329" y="123"/>
                      <a:pt x="266" y="123"/>
                    </a:cubicBezTo>
                    <a:close/>
                    <a:moveTo>
                      <a:pt x="2942" y="127"/>
                    </a:moveTo>
                    <a:cubicBezTo>
                      <a:pt x="2878" y="127"/>
                      <a:pt x="2821" y="173"/>
                      <a:pt x="2809" y="238"/>
                    </a:cubicBezTo>
                    <a:cubicBezTo>
                      <a:pt x="2796" y="312"/>
                      <a:pt x="2845" y="381"/>
                      <a:pt x="2918" y="395"/>
                    </a:cubicBezTo>
                    <a:cubicBezTo>
                      <a:pt x="3090" y="425"/>
                      <a:pt x="3265" y="462"/>
                      <a:pt x="3438" y="504"/>
                    </a:cubicBezTo>
                    <a:cubicBezTo>
                      <a:pt x="3448" y="506"/>
                      <a:pt x="3458" y="507"/>
                      <a:pt x="3469" y="507"/>
                    </a:cubicBezTo>
                    <a:cubicBezTo>
                      <a:pt x="3538" y="507"/>
                      <a:pt x="3595" y="456"/>
                      <a:pt x="3603" y="389"/>
                    </a:cubicBezTo>
                    <a:cubicBezTo>
                      <a:pt x="3612" y="321"/>
                      <a:pt x="3568" y="258"/>
                      <a:pt x="3500" y="242"/>
                    </a:cubicBezTo>
                    <a:cubicBezTo>
                      <a:pt x="3322" y="198"/>
                      <a:pt x="3143" y="162"/>
                      <a:pt x="2966" y="130"/>
                    </a:cubicBezTo>
                    <a:cubicBezTo>
                      <a:pt x="2958" y="128"/>
                      <a:pt x="2950" y="127"/>
                      <a:pt x="2942" y="127"/>
                    </a:cubicBezTo>
                    <a:close/>
                    <a:moveTo>
                      <a:pt x="3988" y="377"/>
                    </a:moveTo>
                    <a:cubicBezTo>
                      <a:pt x="3931" y="377"/>
                      <a:pt x="3878" y="415"/>
                      <a:pt x="3860" y="474"/>
                    </a:cubicBezTo>
                    <a:cubicBezTo>
                      <a:pt x="3839" y="545"/>
                      <a:pt x="3880" y="620"/>
                      <a:pt x="3952" y="641"/>
                    </a:cubicBezTo>
                    <a:cubicBezTo>
                      <a:pt x="4120" y="691"/>
                      <a:pt x="4290" y="748"/>
                      <a:pt x="4456" y="806"/>
                    </a:cubicBezTo>
                    <a:cubicBezTo>
                      <a:pt x="4471" y="812"/>
                      <a:pt x="4486" y="814"/>
                      <a:pt x="4501" y="814"/>
                    </a:cubicBezTo>
                    <a:lnTo>
                      <a:pt x="4501" y="815"/>
                    </a:lnTo>
                    <a:cubicBezTo>
                      <a:pt x="4568" y="815"/>
                      <a:pt x="4625" y="768"/>
                      <a:pt x="4636" y="703"/>
                    </a:cubicBezTo>
                    <a:cubicBezTo>
                      <a:pt x="4647" y="637"/>
                      <a:pt x="4610" y="573"/>
                      <a:pt x="4547" y="552"/>
                    </a:cubicBezTo>
                    <a:cubicBezTo>
                      <a:pt x="4376" y="492"/>
                      <a:pt x="4201" y="434"/>
                      <a:pt x="4028" y="383"/>
                    </a:cubicBezTo>
                    <a:cubicBezTo>
                      <a:pt x="4015" y="379"/>
                      <a:pt x="4001" y="377"/>
                      <a:pt x="3988" y="377"/>
                    </a:cubicBezTo>
                    <a:close/>
                    <a:moveTo>
                      <a:pt x="5008" y="741"/>
                    </a:moveTo>
                    <a:cubicBezTo>
                      <a:pt x="4955" y="741"/>
                      <a:pt x="4906" y="772"/>
                      <a:pt x="4885" y="824"/>
                    </a:cubicBezTo>
                    <a:cubicBezTo>
                      <a:pt x="4856" y="891"/>
                      <a:pt x="4887" y="969"/>
                      <a:pt x="4953" y="998"/>
                    </a:cubicBezTo>
                    <a:cubicBezTo>
                      <a:pt x="5254" y="1124"/>
                      <a:pt x="5431" y="1217"/>
                      <a:pt x="5432" y="1218"/>
                    </a:cubicBezTo>
                    <a:cubicBezTo>
                      <a:pt x="5452" y="1228"/>
                      <a:pt x="5473" y="1234"/>
                      <a:pt x="5495" y="1234"/>
                    </a:cubicBezTo>
                    <a:cubicBezTo>
                      <a:pt x="5495" y="1234"/>
                      <a:pt x="5496" y="1234"/>
                      <a:pt x="5496" y="1234"/>
                    </a:cubicBezTo>
                    <a:cubicBezTo>
                      <a:pt x="5637" y="1234"/>
                      <a:pt x="5682" y="1046"/>
                      <a:pt x="5558" y="980"/>
                    </a:cubicBezTo>
                    <a:cubicBezTo>
                      <a:pt x="5551" y="976"/>
                      <a:pt x="5370" y="881"/>
                      <a:pt x="5057" y="750"/>
                    </a:cubicBezTo>
                    <a:cubicBezTo>
                      <a:pt x="5041" y="744"/>
                      <a:pt x="5024" y="741"/>
                      <a:pt x="5008" y="74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6"/>
              <p:cNvSpPr/>
              <p:nvPr/>
            </p:nvSpPr>
            <p:spPr>
              <a:xfrm>
                <a:off x="5596450" y="5081025"/>
                <a:ext cx="40225" cy="236350"/>
              </a:xfrm>
              <a:custGeom>
                <a:avLst/>
                <a:gdLst/>
                <a:ahLst/>
                <a:cxnLst/>
                <a:rect l="l" t="t" r="r" b="b"/>
                <a:pathLst>
                  <a:path w="1609" h="9454" extrusionOk="0">
                    <a:moveTo>
                      <a:pt x="1" y="1"/>
                    </a:moveTo>
                    <a:lnTo>
                      <a:pt x="1609" y="9453"/>
                    </a:lnTo>
                    <a:cubicBezTo>
                      <a:pt x="1408" y="6839"/>
                      <a:pt x="1" y="3"/>
                      <a:pt x="1" y="1"/>
                    </a:cubicBezTo>
                    <a:close/>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6"/>
              <p:cNvSpPr/>
              <p:nvPr/>
            </p:nvSpPr>
            <p:spPr>
              <a:xfrm>
                <a:off x="5593525" y="5080450"/>
                <a:ext cx="46125" cy="237150"/>
              </a:xfrm>
              <a:custGeom>
                <a:avLst/>
                <a:gdLst/>
                <a:ahLst/>
                <a:cxnLst/>
                <a:rect l="l" t="t" r="r" b="b"/>
                <a:pathLst>
                  <a:path w="1845" h="9486" extrusionOk="0">
                    <a:moveTo>
                      <a:pt x="233" y="0"/>
                    </a:moveTo>
                    <a:lnTo>
                      <a:pt x="1" y="48"/>
                    </a:lnTo>
                    <a:cubicBezTo>
                      <a:pt x="15" y="116"/>
                      <a:pt x="1409" y="6908"/>
                      <a:pt x="1608" y="9485"/>
                    </a:cubicBezTo>
                    <a:lnTo>
                      <a:pt x="1844" y="9466"/>
                    </a:lnTo>
                    <a:cubicBezTo>
                      <a:pt x="1645" y="6874"/>
                      <a:pt x="248" y="69"/>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6"/>
              <p:cNvSpPr/>
              <p:nvPr/>
            </p:nvSpPr>
            <p:spPr>
              <a:xfrm>
                <a:off x="5089075" y="3133750"/>
                <a:ext cx="482475" cy="123300"/>
              </a:xfrm>
              <a:custGeom>
                <a:avLst/>
                <a:gdLst/>
                <a:ahLst/>
                <a:cxnLst/>
                <a:rect l="l" t="t" r="r" b="b"/>
                <a:pathLst>
                  <a:path w="19299" h="4932" extrusionOk="0">
                    <a:moveTo>
                      <a:pt x="15657" y="0"/>
                    </a:moveTo>
                    <a:cubicBezTo>
                      <a:pt x="12183" y="0"/>
                      <a:pt x="8096" y="423"/>
                      <a:pt x="4446" y="1904"/>
                    </a:cubicBezTo>
                    <a:cubicBezTo>
                      <a:pt x="1471" y="3112"/>
                      <a:pt x="207" y="4441"/>
                      <a:pt x="154" y="4496"/>
                    </a:cubicBezTo>
                    <a:cubicBezTo>
                      <a:pt x="0" y="4662"/>
                      <a:pt x="117" y="4931"/>
                      <a:pt x="342" y="4931"/>
                    </a:cubicBezTo>
                    <a:cubicBezTo>
                      <a:pt x="414" y="4931"/>
                      <a:pt x="483" y="4902"/>
                      <a:pt x="531" y="4850"/>
                    </a:cubicBezTo>
                    <a:cubicBezTo>
                      <a:pt x="575" y="4802"/>
                      <a:pt x="4725" y="514"/>
                      <a:pt x="15624" y="514"/>
                    </a:cubicBezTo>
                    <a:cubicBezTo>
                      <a:pt x="16688" y="514"/>
                      <a:pt x="17816" y="555"/>
                      <a:pt x="19011" y="645"/>
                    </a:cubicBezTo>
                    <a:cubicBezTo>
                      <a:pt x="19017" y="645"/>
                      <a:pt x="19023" y="646"/>
                      <a:pt x="19029" y="646"/>
                    </a:cubicBezTo>
                    <a:cubicBezTo>
                      <a:pt x="19164" y="646"/>
                      <a:pt x="19277" y="543"/>
                      <a:pt x="19288" y="406"/>
                    </a:cubicBezTo>
                    <a:cubicBezTo>
                      <a:pt x="19299" y="264"/>
                      <a:pt x="19192" y="139"/>
                      <a:pt x="19049" y="129"/>
                    </a:cubicBezTo>
                    <a:cubicBezTo>
                      <a:pt x="18025" y="52"/>
                      <a:pt x="16879" y="0"/>
                      <a:pt x="15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6"/>
              <p:cNvSpPr/>
              <p:nvPr/>
            </p:nvSpPr>
            <p:spPr>
              <a:xfrm>
                <a:off x="5955850" y="3368525"/>
                <a:ext cx="89425" cy="638600"/>
              </a:xfrm>
              <a:custGeom>
                <a:avLst/>
                <a:gdLst/>
                <a:ahLst/>
                <a:cxnLst/>
                <a:rect l="l" t="t" r="r" b="b"/>
                <a:pathLst>
                  <a:path w="3577" h="25544" extrusionOk="0">
                    <a:moveTo>
                      <a:pt x="650" y="0"/>
                    </a:moveTo>
                    <a:cubicBezTo>
                      <a:pt x="604" y="0"/>
                      <a:pt x="557" y="13"/>
                      <a:pt x="514" y="39"/>
                    </a:cubicBezTo>
                    <a:cubicBezTo>
                      <a:pt x="395" y="113"/>
                      <a:pt x="356" y="268"/>
                      <a:pt x="427" y="390"/>
                    </a:cubicBezTo>
                    <a:cubicBezTo>
                      <a:pt x="440" y="411"/>
                      <a:pt x="1787" y="2645"/>
                      <a:pt x="2411" y="6798"/>
                    </a:cubicBezTo>
                    <a:cubicBezTo>
                      <a:pt x="2987" y="10634"/>
                      <a:pt x="3048" y="16941"/>
                      <a:pt x="62" y="25197"/>
                    </a:cubicBezTo>
                    <a:cubicBezTo>
                      <a:pt x="1" y="25366"/>
                      <a:pt x="126" y="25544"/>
                      <a:pt x="304" y="25544"/>
                    </a:cubicBezTo>
                    <a:cubicBezTo>
                      <a:pt x="414" y="25544"/>
                      <a:pt x="511" y="25475"/>
                      <a:pt x="547" y="25373"/>
                    </a:cubicBezTo>
                    <a:cubicBezTo>
                      <a:pt x="3576" y="16996"/>
                      <a:pt x="3508" y="10588"/>
                      <a:pt x="2917" y="6687"/>
                    </a:cubicBezTo>
                    <a:cubicBezTo>
                      <a:pt x="2274" y="2441"/>
                      <a:pt x="924" y="211"/>
                      <a:pt x="867" y="118"/>
                    </a:cubicBezTo>
                    <a:cubicBezTo>
                      <a:pt x="818" y="42"/>
                      <a:pt x="735" y="0"/>
                      <a:pt x="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6"/>
              <p:cNvSpPr/>
              <p:nvPr/>
            </p:nvSpPr>
            <p:spPr>
              <a:xfrm>
                <a:off x="5850400" y="4161425"/>
                <a:ext cx="364050" cy="715825"/>
              </a:xfrm>
              <a:custGeom>
                <a:avLst/>
                <a:gdLst/>
                <a:ahLst/>
                <a:cxnLst/>
                <a:rect l="l" t="t" r="r" b="b"/>
                <a:pathLst>
                  <a:path w="14562" h="28633" extrusionOk="0">
                    <a:moveTo>
                      <a:pt x="1090" y="1"/>
                    </a:moveTo>
                    <a:cubicBezTo>
                      <a:pt x="1037" y="1"/>
                      <a:pt x="984" y="17"/>
                      <a:pt x="938" y="51"/>
                    </a:cubicBezTo>
                    <a:cubicBezTo>
                      <a:pt x="902" y="77"/>
                      <a:pt x="53" y="728"/>
                      <a:pt x="28" y="1963"/>
                    </a:cubicBezTo>
                    <a:cubicBezTo>
                      <a:pt x="1" y="3303"/>
                      <a:pt x="939" y="4758"/>
                      <a:pt x="2816" y="6287"/>
                    </a:cubicBezTo>
                    <a:cubicBezTo>
                      <a:pt x="3021" y="6453"/>
                      <a:pt x="3224" y="6619"/>
                      <a:pt x="3424" y="6781"/>
                    </a:cubicBezTo>
                    <a:cubicBezTo>
                      <a:pt x="7663" y="10217"/>
                      <a:pt x="10467" y="12490"/>
                      <a:pt x="8573" y="19173"/>
                    </a:cubicBezTo>
                    <a:cubicBezTo>
                      <a:pt x="7999" y="19975"/>
                      <a:pt x="7486" y="21875"/>
                      <a:pt x="9497" y="23598"/>
                    </a:cubicBezTo>
                    <a:cubicBezTo>
                      <a:pt x="10243" y="24237"/>
                      <a:pt x="10955" y="24697"/>
                      <a:pt x="11583" y="25103"/>
                    </a:cubicBezTo>
                    <a:cubicBezTo>
                      <a:pt x="12994" y="26012"/>
                      <a:pt x="13926" y="26614"/>
                      <a:pt x="14036" y="28390"/>
                    </a:cubicBezTo>
                    <a:cubicBezTo>
                      <a:pt x="14045" y="28526"/>
                      <a:pt x="14157" y="28632"/>
                      <a:pt x="14294" y="28632"/>
                    </a:cubicBezTo>
                    <a:lnTo>
                      <a:pt x="14311" y="28632"/>
                    </a:lnTo>
                    <a:cubicBezTo>
                      <a:pt x="14453" y="28623"/>
                      <a:pt x="14561" y="28501"/>
                      <a:pt x="14553" y="28358"/>
                    </a:cubicBezTo>
                    <a:cubicBezTo>
                      <a:pt x="14426" y="26323"/>
                      <a:pt x="13295" y="25593"/>
                      <a:pt x="11863" y="24669"/>
                    </a:cubicBezTo>
                    <a:cubicBezTo>
                      <a:pt x="11250" y="24273"/>
                      <a:pt x="10553" y="23823"/>
                      <a:pt x="9833" y="23206"/>
                    </a:cubicBezTo>
                    <a:cubicBezTo>
                      <a:pt x="7654" y="21339"/>
                      <a:pt x="8959" y="19519"/>
                      <a:pt x="9015" y="19443"/>
                    </a:cubicBezTo>
                    <a:lnTo>
                      <a:pt x="9043" y="19404"/>
                    </a:lnTo>
                    <a:lnTo>
                      <a:pt x="9056" y="19359"/>
                    </a:lnTo>
                    <a:cubicBezTo>
                      <a:pt x="9986" y="16106"/>
                      <a:pt x="9896" y="13620"/>
                      <a:pt x="8775" y="11538"/>
                    </a:cubicBezTo>
                    <a:cubicBezTo>
                      <a:pt x="7737" y="9612"/>
                      <a:pt x="5888" y="8114"/>
                      <a:pt x="3750" y="6379"/>
                    </a:cubicBezTo>
                    <a:cubicBezTo>
                      <a:pt x="3550" y="6218"/>
                      <a:pt x="3348" y="6054"/>
                      <a:pt x="3143" y="5886"/>
                    </a:cubicBezTo>
                    <a:cubicBezTo>
                      <a:pt x="1426" y="4487"/>
                      <a:pt x="527" y="3137"/>
                      <a:pt x="545" y="1984"/>
                    </a:cubicBezTo>
                    <a:cubicBezTo>
                      <a:pt x="559" y="1004"/>
                      <a:pt x="1216" y="488"/>
                      <a:pt x="1249" y="463"/>
                    </a:cubicBezTo>
                    <a:cubicBezTo>
                      <a:pt x="1361" y="376"/>
                      <a:pt x="1382" y="216"/>
                      <a:pt x="1297" y="104"/>
                    </a:cubicBezTo>
                    <a:cubicBezTo>
                      <a:pt x="1246" y="36"/>
                      <a:pt x="1168" y="1"/>
                      <a:pt x="10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6" name="Google Shape;906;p36"/>
            <p:cNvSpPr/>
            <p:nvPr/>
          </p:nvSpPr>
          <p:spPr>
            <a:xfrm flipH="1">
              <a:off x="7949053" y="3084792"/>
              <a:ext cx="162909" cy="141128"/>
            </a:xfrm>
            <a:custGeom>
              <a:avLst/>
              <a:gdLst/>
              <a:ahLst/>
              <a:cxnLst/>
              <a:rect l="l" t="t" r="r" b="b"/>
              <a:pathLst>
                <a:path w="3701" h="3206" extrusionOk="0">
                  <a:moveTo>
                    <a:pt x="2073" y="0"/>
                  </a:moveTo>
                  <a:cubicBezTo>
                    <a:pt x="1355" y="0"/>
                    <a:pt x="636" y="267"/>
                    <a:pt x="422" y="1010"/>
                  </a:cubicBezTo>
                  <a:cubicBezTo>
                    <a:pt x="0" y="2470"/>
                    <a:pt x="1924" y="3205"/>
                    <a:pt x="1924" y="3205"/>
                  </a:cubicBezTo>
                  <a:cubicBezTo>
                    <a:pt x="3178" y="3093"/>
                    <a:pt x="3700" y="556"/>
                    <a:pt x="3700" y="556"/>
                  </a:cubicBezTo>
                  <a:cubicBezTo>
                    <a:pt x="3459" y="248"/>
                    <a:pt x="2766" y="0"/>
                    <a:pt x="2073" y="0"/>
                  </a:cubicBezTo>
                  <a:close/>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flipH="1">
              <a:off x="7943463" y="3079553"/>
              <a:ext cx="174617" cy="151649"/>
            </a:xfrm>
            <a:custGeom>
              <a:avLst/>
              <a:gdLst/>
              <a:ahLst/>
              <a:cxnLst/>
              <a:rect l="l" t="t" r="r" b="b"/>
              <a:pathLst>
                <a:path w="3967" h="3445" extrusionOk="0">
                  <a:moveTo>
                    <a:pt x="2206" y="238"/>
                  </a:moveTo>
                  <a:cubicBezTo>
                    <a:pt x="2835" y="238"/>
                    <a:pt x="3465" y="453"/>
                    <a:pt x="3710" y="707"/>
                  </a:cubicBezTo>
                  <a:cubicBezTo>
                    <a:pt x="3625" y="1073"/>
                    <a:pt x="3114" y="3075"/>
                    <a:pt x="2080" y="3203"/>
                  </a:cubicBezTo>
                  <a:cubicBezTo>
                    <a:pt x="1977" y="3160"/>
                    <a:pt x="1580" y="2983"/>
                    <a:pt x="1226" y="2680"/>
                  </a:cubicBezTo>
                  <a:cubicBezTo>
                    <a:pt x="700" y="2227"/>
                    <a:pt x="514" y="1717"/>
                    <a:pt x="675" y="1162"/>
                  </a:cubicBezTo>
                  <a:cubicBezTo>
                    <a:pt x="846" y="571"/>
                    <a:pt x="1350" y="357"/>
                    <a:pt x="1743" y="281"/>
                  </a:cubicBezTo>
                  <a:cubicBezTo>
                    <a:pt x="1895" y="252"/>
                    <a:pt x="2050" y="238"/>
                    <a:pt x="2206" y="238"/>
                  </a:cubicBezTo>
                  <a:close/>
                  <a:moveTo>
                    <a:pt x="2207" y="1"/>
                  </a:moveTo>
                  <a:cubicBezTo>
                    <a:pt x="2033" y="1"/>
                    <a:pt x="1860" y="15"/>
                    <a:pt x="1698" y="47"/>
                  </a:cubicBezTo>
                  <a:cubicBezTo>
                    <a:pt x="1050" y="173"/>
                    <a:pt x="605" y="545"/>
                    <a:pt x="446" y="1096"/>
                  </a:cubicBezTo>
                  <a:cubicBezTo>
                    <a:pt x="0" y="2643"/>
                    <a:pt x="1999" y="3428"/>
                    <a:pt x="2019" y="3436"/>
                  </a:cubicBezTo>
                  <a:lnTo>
                    <a:pt x="2046" y="3445"/>
                  </a:lnTo>
                  <a:lnTo>
                    <a:pt x="2073" y="3443"/>
                  </a:lnTo>
                  <a:cubicBezTo>
                    <a:pt x="3399" y="3323"/>
                    <a:pt x="3933" y="806"/>
                    <a:pt x="3955" y="699"/>
                  </a:cubicBezTo>
                  <a:lnTo>
                    <a:pt x="3966" y="645"/>
                  </a:lnTo>
                  <a:lnTo>
                    <a:pt x="3932" y="602"/>
                  </a:lnTo>
                  <a:cubicBezTo>
                    <a:pt x="3651" y="242"/>
                    <a:pt x="2911" y="1"/>
                    <a:pt x="2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flipH="1">
              <a:off x="8027756" y="2798880"/>
              <a:ext cx="162909" cy="141172"/>
            </a:xfrm>
            <a:custGeom>
              <a:avLst/>
              <a:gdLst/>
              <a:ahLst/>
              <a:cxnLst/>
              <a:rect l="l" t="t" r="r" b="b"/>
              <a:pathLst>
                <a:path w="3701" h="3207" extrusionOk="0">
                  <a:moveTo>
                    <a:pt x="2073" y="1"/>
                  </a:moveTo>
                  <a:cubicBezTo>
                    <a:pt x="1355" y="1"/>
                    <a:pt x="637" y="267"/>
                    <a:pt x="423" y="1010"/>
                  </a:cubicBezTo>
                  <a:cubicBezTo>
                    <a:pt x="1" y="2470"/>
                    <a:pt x="1924" y="3206"/>
                    <a:pt x="1924" y="3206"/>
                  </a:cubicBezTo>
                  <a:cubicBezTo>
                    <a:pt x="3178" y="3092"/>
                    <a:pt x="3700" y="557"/>
                    <a:pt x="3700" y="557"/>
                  </a:cubicBezTo>
                  <a:cubicBezTo>
                    <a:pt x="3459" y="249"/>
                    <a:pt x="2766" y="1"/>
                    <a:pt x="2073" y="1"/>
                  </a:cubicBezTo>
                  <a:close/>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flipH="1">
              <a:off x="8022122" y="2793642"/>
              <a:ext cx="174661" cy="151693"/>
            </a:xfrm>
            <a:custGeom>
              <a:avLst/>
              <a:gdLst/>
              <a:ahLst/>
              <a:cxnLst/>
              <a:rect l="l" t="t" r="r" b="b"/>
              <a:pathLst>
                <a:path w="3968" h="3446" extrusionOk="0">
                  <a:moveTo>
                    <a:pt x="2190" y="239"/>
                  </a:moveTo>
                  <a:cubicBezTo>
                    <a:pt x="2195" y="239"/>
                    <a:pt x="2201" y="239"/>
                    <a:pt x="2206" y="239"/>
                  </a:cubicBezTo>
                  <a:cubicBezTo>
                    <a:pt x="2836" y="239"/>
                    <a:pt x="3466" y="453"/>
                    <a:pt x="3710" y="709"/>
                  </a:cubicBezTo>
                  <a:cubicBezTo>
                    <a:pt x="3625" y="1073"/>
                    <a:pt x="3115" y="3076"/>
                    <a:pt x="2079" y="3204"/>
                  </a:cubicBezTo>
                  <a:cubicBezTo>
                    <a:pt x="1861" y="3111"/>
                    <a:pt x="314" y="2413"/>
                    <a:pt x="675" y="1161"/>
                  </a:cubicBezTo>
                  <a:cubicBezTo>
                    <a:pt x="846" y="572"/>
                    <a:pt x="1351" y="357"/>
                    <a:pt x="1744" y="281"/>
                  </a:cubicBezTo>
                  <a:cubicBezTo>
                    <a:pt x="1891" y="253"/>
                    <a:pt x="2040" y="239"/>
                    <a:pt x="2190" y="239"/>
                  </a:cubicBezTo>
                  <a:close/>
                  <a:moveTo>
                    <a:pt x="2207" y="1"/>
                  </a:moveTo>
                  <a:cubicBezTo>
                    <a:pt x="2033" y="1"/>
                    <a:pt x="1861" y="15"/>
                    <a:pt x="1699" y="47"/>
                  </a:cubicBezTo>
                  <a:cubicBezTo>
                    <a:pt x="1051" y="172"/>
                    <a:pt x="606" y="545"/>
                    <a:pt x="447" y="1095"/>
                  </a:cubicBezTo>
                  <a:cubicBezTo>
                    <a:pt x="1" y="2643"/>
                    <a:pt x="2000" y="3428"/>
                    <a:pt x="2020" y="3436"/>
                  </a:cubicBezTo>
                  <a:lnTo>
                    <a:pt x="2046" y="3445"/>
                  </a:lnTo>
                  <a:lnTo>
                    <a:pt x="2073" y="3442"/>
                  </a:lnTo>
                  <a:cubicBezTo>
                    <a:pt x="3400" y="3323"/>
                    <a:pt x="3934" y="806"/>
                    <a:pt x="3956" y="699"/>
                  </a:cubicBezTo>
                  <a:lnTo>
                    <a:pt x="3967" y="645"/>
                  </a:lnTo>
                  <a:lnTo>
                    <a:pt x="3933" y="602"/>
                  </a:lnTo>
                  <a:cubicBezTo>
                    <a:pt x="3651" y="242"/>
                    <a:pt x="2911" y="1"/>
                    <a:pt x="2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flipH="1">
              <a:off x="6867816" y="2602946"/>
              <a:ext cx="336822" cy="110094"/>
            </a:xfrm>
            <a:custGeom>
              <a:avLst/>
              <a:gdLst/>
              <a:ahLst/>
              <a:cxnLst/>
              <a:rect l="l" t="t" r="r" b="b"/>
              <a:pathLst>
                <a:path w="7652" h="2501" extrusionOk="0">
                  <a:moveTo>
                    <a:pt x="7652" y="0"/>
                  </a:moveTo>
                  <a:lnTo>
                    <a:pt x="0" y="2313"/>
                  </a:lnTo>
                  <a:lnTo>
                    <a:pt x="57" y="2501"/>
                  </a:lnTo>
                  <a:lnTo>
                    <a:pt x="7180" y="390"/>
                  </a:lnTo>
                  <a:lnTo>
                    <a:pt x="7652" y="0"/>
                  </a:lnTo>
                  <a:close/>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flipH="1">
              <a:off x="6844487" y="2590401"/>
              <a:ext cx="366622" cy="129155"/>
            </a:xfrm>
            <a:custGeom>
              <a:avLst/>
              <a:gdLst/>
              <a:ahLst/>
              <a:cxnLst/>
              <a:rect l="l" t="t" r="r" b="b"/>
              <a:pathLst>
                <a:path w="8329" h="2934" extrusionOk="0">
                  <a:moveTo>
                    <a:pt x="8329" y="1"/>
                  </a:moveTo>
                  <a:lnTo>
                    <a:pt x="1" y="2519"/>
                  </a:lnTo>
                  <a:lnTo>
                    <a:pt x="123" y="2934"/>
                  </a:lnTo>
                  <a:lnTo>
                    <a:pt x="7385" y="782"/>
                  </a:lnTo>
                  <a:lnTo>
                    <a:pt x="83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flipH="1">
              <a:off x="8061118" y="2926275"/>
              <a:ext cx="403729" cy="211032"/>
            </a:xfrm>
            <a:custGeom>
              <a:avLst/>
              <a:gdLst/>
              <a:ahLst/>
              <a:cxnLst/>
              <a:rect l="l" t="t" r="r" b="b"/>
              <a:pathLst>
                <a:path w="9172" h="4794" extrusionOk="0">
                  <a:moveTo>
                    <a:pt x="8853" y="1"/>
                  </a:moveTo>
                  <a:lnTo>
                    <a:pt x="908" y="2258"/>
                  </a:lnTo>
                  <a:cubicBezTo>
                    <a:pt x="696" y="1345"/>
                    <a:pt x="412" y="674"/>
                    <a:pt x="227" y="674"/>
                  </a:cubicBezTo>
                  <a:cubicBezTo>
                    <a:pt x="222" y="674"/>
                    <a:pt x="217" y="674"/>
                    <a:pt x="212" y="675"/>
                  </a:cubicBezTo>
                  <a:cubicBezTo>
                    <a:pt x="0" y="716"/>
                    <a:pt x="8" y="1671"/>
                    <a:pt x="228" y="2808"/>
                  </a:cubicBezTo>
                  <a:cubicBezTo>
                    <a:pt x="444" y="3920"/>
                    <a:pt x="783" y="4793"/>
                    <a:pt x="995" y="4793"/>
                  </a:cubicBezTo>
                  <a:cubicBezTo>
                    <a:pt x="1000" y="4793"/>
                    <a:pt x="1005" y="4793"/>
                    <a:pt x="1009" y="4792"/>
                  </a:cubicBezTo>
                  <a:cubicBezTo>
                    <a:pt x="1193" y="4757"/>
                    <a:pt x="1211" y="4028"/>
                    <a:pt x="1067" y="3090"/>
                  </a:cubicBezTo>
                  <a:lnTo>
                    <a:pt x="9172" y="909"/>
                  </a:lnTo>
                  <a:lnTo>
                    <a:pt x="88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flipH="1">
              <a:off x="8059710" y="2921257"/>
              <a:ext cx="407998" cy="221289"/>
            </a:xfrm>
            <a:custGeom>
              <a:avLst/>
              <a:gdLst/>
              <a:ahLst/>
              <a:cxnLst/>
              <a:rect l="l" t="t" r="r" b="b"/>
              <a:pathLst>
                <a:path w="9269" h="5027" extrusionOk="0">
                  <a:moveTo>
                    <a:pt x="8885" y="0"/>
                  </a:moveTo>
                  <a:lnTo>
                    <a:pt x="1059" y="2223"/>
                  </a:lnTo>
                  <a:cubicBezTo>
                    <a:pt x="727" y="857"/>
                    <a:pt x="423" y="670"/>
                    <a:pt x="283" y="670"/>
                  </a:cubicBezTo>
                  <a:cubicBezTo>
                    <a:pt x="272" y="670"/>
                    <a:pt x="263" y="671"/>
                    <a:pt x="254" y="672"/>
                  </a:cubicBezTo>
                  <a:cubicBezTo>
                    <a:pt x="78" y="707"/>
                    <a:pt x="0" y="945"/>
                    <a:pt x="5" y="1445"/>
                  </a:cubicBezTo>
                  <a:cubicBezTo>
                    <a:pt x="7" y="1856"/>
                    <a:pt x="69" y="2388"/>
                    <a:pt x="177" y="2944"/>
                  </a:cubicBezTo>
                  <a:cubicBezTo>
                    <a:pt x="284" y="3501"/>
                    <a:pt x="426" y="4017"/>
                    <a:pt x="577" y="4399"/>
                  </a:cubicBezTo>
                  <a:cubicBezTo>
                    <a:pt x="746" y="4830"/>
                    <a:pt x="896" y="5026"/>
                    <a:pt x="1058" y="5026"/>
                  </a:cubicBezTo>
                  <a:cubicBezTo>
                    <a:pt x="1071" y="5026"/>
                    <a:pt x="1084" y="5025"/>
                    <a:pt x="1098" y="5022"/>
                  </a:cubicBezTo>
                  <a:cubicBezTo>
                    <a:pt x="1445" y="4954"/>
                    <a:pt x="1361" y="3952"/>
                    <a:pt x="1265" y="3290"/>
                  </a:cubicBezTo>
                  <a:lnTo>
                    <a:pt x="9269" y="1136"/>
                  </a:lnTo>
                  <a:lnTo>
                    <a:pt x="9207" y="906"/>
                  </a:lnTo>
                  <a:lnTo>
                    <a:pt x="999" y="3114"/>
                  </a:lnTo>
                  <a:lnTo>
                    <a:pt x="1015" y="3220"/>
                  </a:lnTo>
                  <a:cubicBezTo>
                    <a:pt x="1163" y="4183"/>
                    <a:pt x="1106" y="4663"/>
                    <a:pt x="1049" y="4776"/>
                  </a:cubicBezTo>
                  <a:cubicBezTo>
                    <a:pt x="927" y="4672"/>
                    <a:pt x="635" y="4058"/>
                    <a:pt x="410" y="2899"/>
                  </a:cubicBezTo>
                  <a:cubicBezTo>
                    <a:pt x="186" y="1739"/>
                    <a:pt x="227" y="1060"/>
                    <a:pt x="302" y="918"/>
                  </a:cubicBezTo>
                  <a:lnTo>
                    <a:pt x="302" y="918"/>
                  </a:lnTo>
                  <a:cubicBezTo>
                    <a:pt x="398" y="1001"/>
                    <a:pt x="633" y="1432"/>
                    <a:pt x="857" y="2398"/>
                  </a:cubicBezTo>
                  <a:lnTo>
                    <a:pt x="885" y="2519"/>
                  </a:lnTo>
                  <a:lnTo>
                    <a:pt x="8950" y="229"/>
                  </a:lnTo>
                  <a:lnTo>
                    <a:pt x="88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flipH="1">
              <a:off x="7366966" y="2699219"/>
              <a:ext cx="734344" cy="380993"/>
            </a:xfrm>
            <a:custGeom>
              <a:avLst/>
              <a:gdLst/>
              <a:ahLst/>
              <a:cxnLst/>
              <a:rect l="l" t="t" r="r" b="b"/>
              <a:pathLst>
                <a:path w="16683" h="8655" extrusionOk="0">
                  <a:moveTo>
                    <a:pt x="15273" y="0"/>
                  </a:moveTo>
                  <a:cubicBezTo>
                    <a:pt x="14505" y="0"/>
                    <a:pt x="1216" y="3739"/>
                    <a:pt x="1216" y="3739"/>
                  </a:cubicBezTo>
                  <a:lnTo>
                    <a:pt x="156" y="2980"/>
                  </a:lnTo>
                  <a:lnTo>
                    <a:pt x="156" y="2980"/>
                  </a:lnTo>
                  <a:cubicBezTo>
                    <a:pt x="1" y="3305"/>
                    <a:pt x="1697" y="8655"/>
                    <a:pt x="1697" y="8655"/>
                  </a:cubicBezTo>
                  <a:cubicBezTo>
                    <a:pt x="1697" y="8655"/>
                    <a:pt x="1980" y="8078"/>
                    <a:pt x="2245" y="7214"/>
                  </a:cubicBezTo>
                  <a:lnTo>
                    <a:pt x="16107" y="3212"/>
                  </a:lnTo>
                  <a:cubicBezTo>
                    <a:pt x="16280" y="2897"/>
                    <a:pt x="16329" y="2545"/>
                    <a:pt x="16304" y="2192"/>
                  </a:cubicBezTo>
                  <a:cubicBezTo>
                    <a:pt x="16520" y="2185"/>
                    <a:pt x="16682" y="2026"/>
                    <a:pt x="16682" y="2026"/>
                  </a:cubicBezTo>
                  <a:cubicBezTo>
                    <a:pt x="16630" y="1550"/>
                    <a:pt x="16397" y="742"/>
                    <a:pt x="16286" y="677"/>
                  </a:cubicBezTo>
                  <a:cubicBezTo>
                    <a:pt x="16266" y="665"/>
                    <a:pt x="16237" y="660"/>
                    <a:pt x="16205" y="660"/>
                  </a:cubicBezTo>
                  <a:cubicBezTo>
                    <a:pt x="16085" y="660"/>
                    <a:pt x="15907" y="728"/>
                    <a:pt x="15847" y="752"/>
                  </a:cubicBezTo>
                  <a:cubicBezTo>
                    <a:pt x="15631" y="350"/>
                    <a:pt x="15402" y="62"/>
                    <a:pt x="15303" y="5"/>
                  </a:cubicBezTo>
                  <a:cubicBezTo>
                    <a:pt x="15298" y="2"/>
                    <a:pt x="15288" y="0"/>
                    <a:pt x="15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flipH="1">
              <a:off x="7361508" y="2694156"/>
              <a:ext cx="744644" cy="400054"/>
            </a:xfrm>
            <a:custGeom>
              <a:avLst/>
              <a:gdLst/>
              <a:ahLst/>
              <a:cxnLst/>
              <a:rect l="l" t="t" r="r" b="b"/>
              <a:pathLst>
                <a:path w="16917" h="9088" extrusionOk="0">
                  <a:moveTo>
                    <a:pt x="15368" y="234"/>
                  </a:moveTo>
                  <a:cubicBezTo>
                    <a:pt x="15445" y="296"/>
                    <a:pt x="15645" y="538"/>
                    <a:pt x="15852" y="922"/>
                  </a:cubicBezTo>
                  <a:lnTo>
                    <a:pt x="15901" y="1016"/>
                  </a:lnTo>
                  <a:lnTo>
                    <a:pt x="16001" y="976"/>
                  </a:lnTo>
                  <a:cubicBezTo>
                    <a:pt x="16152" y="915"/>
                    <a:pt x="16264" y="893"/>
                    <a:pt x="16316" y="893"/>
                  </a:cubicBezTo>
                  <a:cubicBezTo>
                    <a:pt x="16321" y="893"/>
                    <a:pt x="16327" y="893"/>
                    <a:pt x="16331" y="894"/>
                  </a:cubicBezTo>
                  <a:cubicBezTo>
                    <a:pt x="16415" y="1005"/>
                    <a:pt x="16606" y="1630"/>
                    <a:pt x="16666" y="2091"/>
                  </a:cubicBezTo>
                  <a:cubicBezTo>
                    <a:pt x="16613" y="2128"/>
                    <a:pt x="16520" y="2184"/>
                    <a:pt x="16409" y="2187"/>
                  </a:cubicBezTo>
                  <a:lnTo>
                    <a:pt x="16286" y="2191"/>
                  </a:lnTo>
                  <a:lnTo>
                    <a:pt x="16294" y="2315"/>
                  </a:lnTo>
                  <a:cubicBezTo>
                    <a:pt x="16320" y="2660"/>
                    <a:pt x="16267" y="2967"/>
                    <a:pt x="16135" y="3226"/>
                  </a:cubicBezTo>
                  <a:lnTo>
                    <a:pt x="2322" y="7216"/>
                  </a:lnTo>
                  <a:lnTo>
                    <a:pt x="2260" y="7233"/>
                  </a:lnTo>
                  <a:lnTo>
                    <a:pt x="2242" y="7295"/>
                  </a:lnTo>
                  <a:cubicBezTo>
                    <a:pt x="2122" y="7681"/>
                    <a:pt x="1984" y="8063"/>
                    <a:pt x="1826" y="8437"/>
                  </a:cubicBezTo>
                  <a:cubicBezTo>
                    <a:pt x="1261" y="6638"/>
                    <a:pt x="496" y="4060"/>
                    <a:pt x="384" y="3325"/>
                  </a:cubicBezTo>
                  <a:lnTo>
                    <a:pt x="384" y="3325"/>
                  </a:lnTo>
                  <a:lnTo>
                    <a:pt x="1302" y="3984"/>
                  </a:lnTo>
                  <a:lnTo>
                    <a:pt x="1357" y="3969"/>
                  </a:lnTo>
                  <a:cubicBezTo>
                    <a:pt x="6699" y="2465"/>
                    <a:pt x="14773" y="249"/>
                    <a:pt x="15368" y="234"/>
                  </a:cubicBezTo>
                  <a:close/>
                  <a:moveTo>
                    <a:pt x="15395" y="0"/>
                  </a:moveTo>
                  <a:cubicBezTo>
                    <a:pt x="15154" y="0"/>
                    <a:pt x="14086" y="217"/>
                    <a:pt x="8239" y="1814"/>
                  </a:cubicBezTo>
                  <a:cubicBezTo>
                    <a:pt x="5028" y="2692"/>
                    <a:pt x="1807" y="3596"/>
                    <a:pt x="1348" y="3724"/>
                  </a:cubicBezTo>
                  <a:lnTo>
                    <a:pt x="219" y="2915"/>
                  </a:lnTo>
                  <a:lnTo>
                    <a:pt x="158" y="3044"/>
                  </a:lnTo>
                  <a:cubicBezTo>
                    <a:pt x="1" y="3376"/>
                    <a:pt x="1180" y="7184"/>
                    <a:pt x="1693" y="8805"/>
                  </a:cubicBezTo>
                  <a:lnTo>
                    <a:pt x="1782" y="9088"/>
                  </a:lnTo>
                  <a:lnTo>
                    <a:pt x="1914" y="8822"/>
                  </a:lnTo>
                  <a:cubicBezTo>
                    <a:pt x="1926" y="8799"/>
                    <a:pt x="2191" y="8254"/>
                    <a:pt x="2450" y="7426"/>
                  </a:cubicBezTo>
                  <a:lnTo>
                    <a:pt x="16250" y="3440"/>
                  </a:lnTo>
                  <a:lnTo>
                    <a:pt x="16298" y="3427"/>
                  </a:lnTo>
                  <a:lnTo>
                    <a:pt x="16322" y="3384"/>
                  </a:lnTo>
                  <a:cubicBezTo>
                    <a:pt x="16476" y="3102"/>
                    <a:pt x="16549" y="2776"/>
                    <a:pt x="16538" y="2409"/>
                  </a:cubicBezTo>
                  <a:cubicBezTo>
                    <a:pt x="16664" y="2377"/>
                    <a:pt x="16780" y="2314"/>
                    <a:pt x="16876" y="2227"/>
                  </a:cubicBezTo>
                  <a:lnTo>
                    <a:pt x="16917" y="2186"/>
                  </a:lnTo>
                  <a:lnTo>
                    <a:pt x="16911" y="2129"/>
                  </a:lnTo>
                  <a:cubicBezTo>
                    <a:pt x="16872" y="1768"/>
                    <a:pt x="16648" y="802"/>
                    <a:pt x="16456" y="689"/>
                  </a:cubicBezTo>
                  <a:cubicBezTo>
                    <a:pt x="16418" y="668"/>
                    <a:pt x="16371" y="657"/>
                    <a:pt x="16313" y="657"/>
                  </a:cubicBezTo>
                  <a:cubicBezTo>
                    <a:pt x="16232" y="657"/>
                    <a:pt x="16132" y="677"/>
                    <a:pt x="16012" y="719"/>
                  </a:cubicBezTo>
                  <a:cubicBezTo>
                    <a:pt x="15819" y="379"/>
                    <a:pt x="15600" y="91"/>
                    <a:pt x="15473" y="17"/>
                  </a:cubicBezTo>
                  <a:cubicBezTo>
                    <a:pt x="15459" y="9"/>
                    <a:pt x="15444" y="0"/>
                    <a:pt x="153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flipH="1">
              <a:off x="7199575" y="2693232"/>
              <a:ext cx="179591" cy="89889"/>
            </a:xfrm>
            <a:custGeom>
              <a:avLst/>
              <a:gdLst/>
              <a:ahLst/>
              <a:cxnLst/>
              <a:rect l="l" t="t" r="r" b="b"/>
              <a:pathLst>
                <a:path w="4080" h="2042" extrusionOk="0">
                  <a:moveTo>
                    <a:pt x="3853" y="0"/>
                  </a:moveTo>
                  <a:lnTo>
                    <a:pt x="0" y="854"/>
                  </a:lnTo>
                  <a:lnTo>
                    <a:pt x="318" y="2042"/>
                  </a:lnTo>
                  <a:lnTo>
                    <a:pt x="4079" y="672"/>
                  </a:lnTo>
                  <a:lnTo>
                    <a:pt x="38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flipH="1">
              <a:off x="7192972" y="2687113"/>
              <a:ext cx="192665" cy="102919"/>
            </a:xfrm>
            <a:custGeom>
              <a:avLst/>
              <a:gdLst/>
              <a:ahLst/>
              <a:cxnLst/>
              <a:rect l="l" t="t" r="r" b="b"/>
              <a:pathLst>
                <a:path w="4377" h="2338" extrusionOk="0">
                  <a:moveTo>
                    <a:pt x="3922" y="279"/>
                  </a:moveTo>
                  <a:lnTo>
                    <a:pt x="4077" y="739"/>
                  </a:lnTo>
                  <a:lnTo>
                    <a:pt x="546" y="2025"/>
                  </a:lnTo>
                  <a:lnTo>
                    <a:pt x="294" y="1082"/>
                  </a:lnTo>
                  <a:lnTo>
                    <a:pt x="3922" y="279"/>
                  </a:lnTo>
                  <a:close/>
                  <a:moveTo>
                    <a:pt x="4078" y="0"/>
                  </a:moveTo>
                  <a:lnTo>
                    <a:pt x="0" y="903"/>
                  </a:lnTo>
                  <a:lnTo>
                    <a:pt x="383" y="2337"/>
                  </a:lnTo>
                  <a:lnTo>
                    <a:pt x="4376" y="883"/>
                  </a:lnTo>
                  <a:lnTo>
                    <a:pt x="40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flipH="1">
              <a:off x="7404737" y="2714582"/>
              <a:ext cx="286510" cy="185412"/>
            </a:xfrm>
            <a:custGeom>
              <a:avLst/>
              <a:gdLst/>
              <a:ahLst/>
              <a:cxnLst/>
              <a:rect l="l" t="t" r="r" b="b"/>
              <a:pathLst>
                <a:path w="6509" h="4212" extrusionOk="0">
                  <a:moveTo>
                    <a:pt x="5630" y="0"/>
                  </a:moveTo>
                  <a:lnTo>
                    <a:pt x="1" y="1495"/>
                  </a:lnTo>
                  <a:cubicBezTo>
                    <a:pt x="1" y="1495"/>
                    <a:pt x="658" y="3294"/>
                    <a:pt x="796" y="4212"/>
                  </a:cubicBezTo>
                  <a:lnTo>
                    <a:pt x="6387" y="2705"/>
                  </a:lnTo>
                  <a:cubicBezTo>
                    <a:pt x="6387" y="2705"/>
                    <a:pt x="6508" y="800"/>
                    <a:pt x="5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flipH="1">
              <a:off x="7399851" y="2708771"/>
              <a:ext cx="298263" cy="197782"/>
            </a:xfrm>
            <a:custGeom>
              <a:avLst/>
              <a:gdLst/>
              <a:ahLst/>
              <a:cxnLst/>
              <a:rect l="l" t="t" r="r" b="b"/>
              <a:pathLst>
                <a:path w="6776" h="4493" extrusionOk="0">
                  <a:moveTo>
                    <a:pt x="5752" y="266"/>
                  </a:moveTo>
                  <a:cubicBezTo>
                    <a:pt x="6429" y="945"/>
                    <a:pt x="6437" y="2382"/>
                    <a:pt x="6427" y="2745"/>
                  </a:cubicBezTo>
                  <a:lnTo>
                    <a:pt x="1047" y="4194"/>
                  </a:lnTo>
                  <a:cubicBezTo>
                    <a:pt x="900" y="3389"/>
                    <a:pt x="455" y="2110"/>
                    <a:pt x="313" y="1708"/>
                  </a:cubicBezTo>
                  <a:lnTo>
                    <a:pt x="5752" y="266"/>
                  </a:lnTo>
                  <a:close/>
                  <a:moveTo>
                    <a:pt x="5818" y="1"/>
                  </a:moveTo>
                  <a:lnTo>
                    <a:pt x="0" y="1545"/>
                  </a:lnTo>
                  <a:lnTo>
                    <a:pt x="45" y="1668"/>
                  </a:lnTo>
                  <a:cubicBezTo>
                    <a:pt x="52" y="1685"/>
                    <a:pt x="700" y="3466"/>
                    <a:pt x="834" y="4361"/>
                  </a:cubicBezTo>
                  <a:lnTo>
                    <a:pt x="853" y="4493"/>
                  </a:lnTo>
                  <a:lnTo>
                    <a:pt x="6657" y="2929"/>
                  </a:lnTo>
                  <a:lnTo>
                    <a:pt x="6662" y="2844"/>
                  </a:lnTo>
                  <a:cubicBezTo>
                    <a:pt x="6667" y="2764"/>
                    <a:pt x="6776" y="874"/>
                    <a:pt x="5865" y="45"/>
                  </a:cubicBezTo>
                  <a:lnTo>
                    <a:pt x="58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flipH="1">
              <a:off x="7708190" y="2831587"/>
              <a:ext cx="353372" cy="129683"/>
            </a:xfrm>
            <a:custGeom>
              <a:avLst/>
              <a:gdLst/>
              <a:ahLst/>
              <a:cxnLst/>
              <a:rect l="l" t="t" r="r" b="b"/>
              <a:pathLst>
                <a:path w="8028" h="2946" extrusionOk="0">
                  <a:moveTo>
                    <a:pt x="7842" y="0"/>
                  </a:moveTo>
                  <a:lnTo>
                    <a:pt x="1276" y="1710"/>
                  </a:lnTo>
                  <a:lnTo>
                    <a:pt x="1" y="2071"/>
                  </a:lnTo>
                  <a:lnTo>
                    <a:pt x="309" y="2946"/>
                  </a:lnTo>
                  <a:lnTo>
                    <a:pt x="8028" y="876"/>
                  </a:lnTo>
                  <a:lnTo>
                    <a:pt x="78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flipH="1">
              <a:off x="7702072" y="2825160"/>
              <a:ext cx="360899" cy="141172"/>
            </a:xfrm>
            <a:custGeom>
              <a:avLst/>
              <a:gdLst/>
              <a:ahLst/>
              <a:cxnLst/>
              <a:rect l="l" t="t" r="r" b="b"/>
              <a:pathLst>
                <a:path w="8199" h="3207" extrusionOk="0">
                  <a:moveTo>
                    <a:pt x="7965" y="1"/>
                  </a:moveTo>
                  <a:lnTo>
                    <a:pt x="1276" y="1743"/>
                  </a:lnTo>
                  <a:lnTo>
                    <a:pt x="1" y="2104"/>
                  </a:lnTo>
                  <a:lnTo>
                    <a:pt x="65" y="2332"/>
                  </a:lnTo>
                  <a:lnTo>
                    <a:pt x="1338" y="1972"/>
                  </a:lnTo>
                  <a:lnTo>
                    <a:pt x="7784" y="293"/>
                  </a:lnTo>
                  <a:lnTo>
                    <a:pt x="7919" y="937"/>
                  </a:lnTo>
                  <a:lnTo>
                    <a:pt x="310" y="2977"/>
                  </a:lnTo>
                  <a:lnTo>
                    <a:pt x="372" y="3206"/>
                  </a:lnTo>
                  <a:lnTo>
                    <a:pt x="8199" y="1108"/>
                  </a:lnTo>
                  <a:lnTo>
                    <a:pt x="79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flipH="1">
              <a:off x="7618221" y="2779379"/>
              <a:ext cx="126198" cy="139631"/>
            </a:xfrm>
            <a:custGeom>
              <a:avLst/>
              <a:gdLst/>
              <a:ahLst/>
              <a:cxnLst/>
              <a:rect l="l" t="t" r="r" b="b"/>
              <a:pathLst>
                <a:path w="2867" h="3172" extrusionOk="0">
                  <a:moveTo>
                    <a:pt x="1087" y="1"/>
                  </a:moveTo>
                  <a:lnTo>
                    <a:pt x="0" y="342"/>
                  </a:lnTo>
                  <a:cubicBezTo>
                    <a:pt x="0" y="342"/>
                    <a:pt x="738" y="2114"/>
                    <a:pt x="626" y="3171"/>
                  </a:cubicBezTo>
                  <a:lnTo>
                    <a:pt x="1903" y="2769"/>
                  </a:lnTo>
                  <a:cubicBezTo>
                    <a:pt x="1903" y="2769"/>
                    <a:pt x="2867" y="95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flipH="1">
              <a:off x="7929672" y="2726731"/>
              <a:ext cx="1515346" cy="1269493"/>
            </a:xfrm>
            <a:custGeom>
              <a:avLst/>
              <a:gdLst/>
              <a:ahLst/>
              <a:cxnLst/>
              <a:rect l="l" t="t" r="r" b="b"/>
              <a:pathLst>
                <a:path w="34426" h="28839" extrusionOk="0">
                  <a:moveTo>
                    <a:pt x="27706" y="1"/>
                  </a:moveTo>
                  <a:cubicBezTo>
                    <a:pt x="27574" y="1"/>
                    <a:pt x="27444" y="3"/>
                    <a:pt x="27317" y="7"/>
                  </a:cubicBezTo>
                  <a:cubicBezTo>
                    <a:pt x="25379" y="67"/>
                    <a:pt x="21104" y="2687"/>
                    <a:pt x="20798" y="2876"/>
                  </a:cubicBezTo>
                  <a:cubicBezTo>
                    <a:pt x="18957" y="3613"/>
                    <a:pt x="15242" y="5675"/>
                    <a:pt x="12910" y="6918"/>
                  </a:cubicBezTo>
                  <a:cubicBezTo>
                    <a:pt x="12387" y="6771"/>
                    <a:pt x="11280" y="6473"/>
                    <a:pt x="10425" y="6348"/>
                  </a:cubicBezTo>
                  <a:cubicBezTo>
                    <a:pt x="10387" y="6342"/>
                    <a:pt x="10349" y="6339"/>
                    <a:pt x="10311" y="6339"/>
                  </a:cubicBezTo>
                  <a:cubicBezTo>
                    <a:pt x="9169" y="6339"/>
                    <a:pt x="7767" y="8771"/>
                    <a:pt x="6994" y="10369"/>
                  </a:cubicBezTo>
                  <a:cubicBezTo>
                    <a:pt x="6281" y="11844"/>
                    <a:pt x="5074" y="13771"/>
                    <a:pt x="4822" y="14169"/>
                  </a:cubicBezTo>
                  <a:cubicBezTo>
                    <a:pt x="3514" y="14832"/>
                    <a:pt x="0" y="15995"/>
                    <a:pt x="0" y="15995"/>
                  </a:cubicBezTo>
                  <a:lnTo>
                    <a:pt x="3063" y="28839"/>
                  </a:lnTo>
                  <a:lnTo>
                    <a:pt x="10142" y="26519"/>
                  </a:lnTo>
                  <a:cubicBezTo>
                    <a:pt x="20280" y="24436"/>
                    <a:pt x="24600" y="21613"/>
                    <a:pt x="25012" y="21331"/>
                  </a:cubicBezTo>
                  <a:cubicBezTo>
                    <a:pt x="26214" y="20888"/>
                    <a:pt x="30572" y="19579"/>
                    <a:pt x="30293" y="17715"/>
                  </a:cubicBezTo>
                  <a:cubicBezTo>
                    <a:pt x="30156" y="16798"/>
                    <a:pt x="29324" y="16549"/>
                    <a:pt x="28393" y="16549"/>
                  </a:cubicBezTo>
                  <a:cubicBezTo>
                    <a:pt x="27304" y="16549"/>
                    <a:pt x="26080" y="16891"/>
                    <a:pt x="25677" y="16905"/>
                  </a:cubicBezTo>
                  <a:cubicBezTo>
                    <a:pt x="25662" y="16906"/>
                    <a:pt x="25647" y="16906"/>
                    <a:pt x="25633" y="16906"/>
                  </a:cubicBezTo>
                  <a:cubicBezTo>
                    <a:pt x="25164" y="16906"/>
                    <a:pt x="25381" y="16597"/>
                    <a:pt x="25556" y="16411"/>
                  </a:cubicBezTo>
                  <a:cubicBezTo>
                    <a:pt x="27289" y="15805"/>
                    <a:pt x="30988" y="14512"/>
                    <a:pt x="31222" y="14430"/>
                  </a:cubicBezTo>
                  <a:cubicBezTo>
                    <a:pt x="31529" y="14324"/>
                    <a:pt x="33039" y="13991"/>
                    <a:pt x="32713" y="12558"/>
                  </a:cubicBezTo>
                  <a:cubicBezTo>
                    <a:pt x="32386" y="11125"/>
                    <a:pt x="31147" y="10961"/>
                    <a:pt x="31147" y="10961"/>
                  </a:cubicBezTo>
                  <a:cubicBezTo>
                    <a:pt x="31065" y="10916"/>
                    <a:pt x="30931" y="10896"/>
                    <a:pt x="30758" y="10896"/>
                  </a:cubicBezTo>
                  <a:cubicBezTo>
                    <a:pt x="29356" y="10896"/>
                    <a:pt x="25355" y="12206"/>
                    <a:pt x="24911" y="12352"/>
                  </a:cubicBezTo>
                  <a:cubicBezTo>
                    <a:pt x="24826" y="12380"/>
                    <a:pt x="24757" y="12391"/>
                    <a:pt x="24701" y="12391"/>
                  </a:cubicBezTo>
                  <a:cubicBezTo>
                    <a:pt x="24534" y="12391"/>
                    <a:pt x="24479" y="12290"/>
                    <a:pt x="24462" y="12210"/>
                  </a:cubicBezTo>
                  <a:lnTo>
                    <a:pt x="24990" y="11910"/>
                  </a:lnTo>
                  <a:cubicBezTo>
                    <a:pt x="26579" y="10700"/>
                    <a:pt x="32993" y="9965"/>
                    <a:pt x="33249" y="9744"/>
                  </a:cubicBezTo>
                  <a:cubicBezTo>
                    <a:pt x="33506" y="9524"/>
                    <a:pt x="34426" y="9203"/>
                    <a:pt x="33707" y="7807"/>
                  </a:cubicBezTo>
                  <a:cubicBezTo>
                    <a:pt x="32989" y="6409"/>
                    <a:pt x="30638" y="6186"/>
                    <a:pt x="29876" y="6057"/>
                  </a:cubicBezTo>
                  <a:cubicBezTo>
                    <a:pt x="29855" y="6054"/>
                    <a:pt x="29831" y="6052"/>
                    <a:pt x="29802" y="6052"/>
                  </a:cubicBezTo>
                  <a:cubicBezTo>
                    <a:pt x="29194" y="6052"/>
                    <a:pt x="26690" y="6773"/>
                    <a:pt x="24639" y="7396"/>
                  </a:cubicBezTo>
                  <a:cubicBezTo>
                    <a:pt x="24606" y="7400"/>
                    <a:pt x="24571" y="7402"/>
                    <a:pt x="24535" y="7402"/>
                  </a:cubicBezTo>
                  <a:cubicBezTo>
                    <a:pt x="24262" y="7402"/>
                    <a:pt x="23889" y="7291"/>
                    <a:pt x="23620" y="6779"/>
                  </a:cubicBezTo>
                  <a:cubicBezTo>
                    <a:pt x="23143" y="5874"/>
                    <a:pt x="29123" y="3400"/>
                    <a:pt x="29123" y="3400"/>
                  </a:cubicBezTo>
                  <a:cubicBezTo>
                    <a:pt x="29123" y="3400"/>
                    <a:pt x="29288" y="3413"/>
                    <a:pt x="29534" y="3413"/>
                  </a:cubicBezTo>
                  <a:cubicBezTo>
                    <a:pt x="30012" y="3413"/>
                    <a:pt x="30797" y="3365"/>
                    <a:pt x="31268" y="3088"/>
                  </a:cubicBezTo>
                  <a:cubicBezTo>
                    <a:pt x="31981" y="2668"/>
                    <a:pt x="32174" y="2177"/>
                    <a:pt x="32174" y="2177"/>
                  </a:cubicBezTo>
                  <a:cubicBezTo>
                    <a:pt x="31982" y="456"/>
                    <a:pt x="29651" y="1"/>
                    <a:pt x="277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flipH="1">
              <a:off x="7927207" y="2721493"/>
              <a:ext cx="1524018" cy="1281510"/>
            </a:xfrm>
            <a:custGeom>
              <a:avLst/>
              <a:gdLst/>
              <a:ahLst/>
              <a:cxnLst/>
              <a:rect l="l" t="t" r="r" b="b"/>
              <a:pathLst>
                <a:path w="34623" h="29112" extrusionOk="0">
                  <a:moveTo>
                    <a:pt x="27819" y="237"/>
                  </a:moveTo>
                  <a:cubicBezTo>
                    <a:pt x="29131" y="237"/>
                    <a:pt x="31957" y="453"/>
                    <a:pt x="32192" y="2275"/>
                  </a:cubicBezTo>
                  <a:cubicBezTo>
                    <a:pt x="32143" y="2375"/>
                    <a:pt x="31923" y="2764"/>
                    <a:pt x="31349" y="3103"/>
                  </a:cubicBezTo>
                  <a:cubicBezTo>
                    <a:pt x="30902" y="3366"/>
                    <a:pt x="30137" y="3410"/>
                    <a:pt x="29670" y="3410"/>
                  </a:cubicBezTo>
                  <a:cubicBezTo>
                    <a:pt x="29436" y="3410"/>
                    <a:pt x="29277" y="3399"/>
                    <a:pt x="29273" y="3399"/>
                  </a:cubicBezTo>
                  <a:lnTo>
                    <a:pt x="29245" y="3397"/>
                  </a:lnTo>
                  <a:lnTo>
                    <a:pt x="29220" y="3407"/>
                  </a:lnTo>
                  <a:cubicBezTo>
                    <a:pt x="28689" y="3626"/>
                    <a:pt x="24023" y="5582"/>
                    <a:pt x="23644" y="6633"/>
                  </a:cubicBezTo>
                  <a:cubicBezTo>
                    <a:pt x="23602" y="6749"/>
                    <a:pt x="23606" y="6856"/>
                    <a:pt x="23656" y="6951"/>
                  </a:cubicBezTo>
                  <a:cubicBezTo>
                    <a:pt x="23958" y="7526"/>
                    <a:pt x="24389" y="7637"/>
                    <a:pt x="24677" y="7637"/>
                  </a:cubicBezTo>
                  <a:cubicBezTo>
                    <a:pt x="24719" y="7637"/>
                    <a:pt x="24758" y="7635"/>
                    <a:pt x="24793" y="7631"/>
                  </a:cubicBezTo>
                  <a:lnTo>
                    <a:pt x="24815" y="7627"/>
                  </a:lnTo>
                  <a:cubicBezTo>
                    <a:pt x="28560" y="6490"/>
                    <a:pt x="29641" y="6288"/>
                    <a:pt x="29937" y="6288"/>
                  </a:cubicBezTo>
                  <a:cubicBezTo>
                    <a:pt x="29963" y="6288"/>
                    <a:pt x="29983" y="6290"/>
                    <a:pt x="29998" y="6292"/>
                  </a:cubicBezTo>
                  <a:cubicBezTo>
                    <a:pt x="30070" y="6304"/>
                    <a:pt x="30156" y="6318"/>
                    <a:pt x="30252" y="6332"/>
                  </a:cubicBezTo>
                  <a:cubicBezTo>
                    <a:pt x="31182" y="6473"/>
                    <a:pt x="33120" y="6766"/>
                    <a:pt x="33743" y="7979"/>
                  </a:cubicBezTo>
                  <a:cubicBezTo>
                    <a:pt x="34314" y="9089"/>
                    <a:pt x="33802" y="9435"/>
                    <a:pt x="33462" y="9665"/>
                  </a:cubicBezTo>
                  <a:cubicBezTo>
                    <a:pt x="33412" y="9696"/>
                    <a:pt x="33365" y="9730"/>
                    <a:pt x="33319" y="9767"/>
                  </a:cubicBezTo>
                  <a:cubicBezTo>
                    <a:pt x="33225" y="9824"/>
                    <a:pt x="32507" y="9951"/>
                    <a:pt x="31747" y="10085"/>
                  </a:cubicBezTo>
                  <a:cubicBezTo>
                    <a:pt x="29673" y="10454"/>
                    <a:pt x="26204" y="11070"/>
                    <a:pt x="25066" y="11928"/>
                  </a:cubicBezTo>
                  <a:lnTo>
                    <a:pt x="24469" y="12268"/>
                  </a:lnTo>
                  <a:lnTo>
                    <a:pt x="24488" y="12354"/>
                  </a:lnTo>
                  <a:cubicBezTo>
                    <a:pt x="24509" y="12455"/>
                    <a:pt x="24564" y="12533"/>
                    <a:pt x="24646" y="12580"/>
                  </a:cubicBezTo>
                  <a:cubicBezTo>
                    <a:pt x="24701" y="12611"/>
                    <a:pt x="24766" y="12627"/>
                    <a:pt x="24842" y="12627"/>
                  </a:cubicBezTo>
                  <a:cubicBezTo>
                    <a:pt x="24915" y="12627"/>
                    <a:pt x="24998" y="12612"/>
                    <a:pt x="25090" y="12582"/>
                  </a:cubicBezTo>
                  <a:cubicBezTo>
                    <a:pt x="27892" y="11665"/>
                    <a:pt x="30051" y="11130"/>
                    <a:pt x="30903" y="11130"/>
                  </a:cubicBezTo>
                  <a:cubicBezTo>
                    <a:pt x="31055" y="11130"/>
                    <a:pt x="31166" y="11147"/>
                    <a:pt x="31231" y="11183"/>
                  </a:cubicBezTo>
                  <a:lnTo>
                    <a:pt x="31251" y="11194"/>
                  </a:lnTo>
                  <a:lnTo>
                    <a:pt x="31273" y="11196"/>
                  </a:lnTo>
                  <a:cubicBezTo>
                    <a:pt x="31284" y="11198"/>
                    <a:pt x="32434" y="11366"/>
                    <a:pt x="32738" y="12703"/>
                  </a:cubicBezTo>
                  <a:cubicBezTo>
                    <a:pt x="33014" y="13911"/>
                    <a:pt x="31859" y="14269"/>
                    <a:pt x="31424" y="14404"/>
                  </a:cubicBezTo>
                  <a:cubicBezTo>
                    <a:pt x="31383" y="14416"/>
                    <a:pt x="31350" y="14427"/>
                    <a:pt x="31325" y="14436"/>
                  </a:cubicBezTo>
                  <a:cubicBezTo>
                    <a:pt x="31091" y="14517"/>
                    <a:pt x="27390" y="15810"/>
                    <a:pt x="25657" y="16416"/>
                  </a:cubicBezTo>
                  <a:lnTo>
                    <a:pt x="25630" y="16425"/>
                  </a:lnTo>
                  <a:lnTo>
                    <a:pt x="25610" y="16447"/>
                  </a:lnTo>
                  <a:cubicBezTo>
                    <a:pt x="25403" y="16669"/>
                    <a:pt x="25332" y="16841"/>
                    <a:pt x="25393" y="16976"/>
                  </a:cubicBezTo>
                  <a:cubicBezTo>
                    <a:pt x="25461" y="17125"/>
                    <a:pt x="25654" y="17143"/>
                    <a:pt x="25766" y="17143"/>
                  </a:cubicBezTo>
                  <a:cubicBezTo>
                    <a:pt x="25789" y="17143"/>
                    <a:pt x="25808" y="17142"/>
                    <a:pt x="25823" y="17141"/>
                  </a:cubicBezTo>
                  <a:cubicBezTo>
                    <a:pt x="25974" y="17136"/>
                    <a:pt x="26220" y="17090"/>
                    <a:pt x="26532" y="17031"/>
                  </a:cubicBezTo>
                  <a:cubicBezTo>
                    <a:pt x="27080" y="16928"/>
                    <a:pt x="27840" y="16785"/>
                    <a:pt x="28536" y="16785"/>
                  </a:cubicBezTo>
                  <a:cubicBezTo>
                    <a:pt x="29058" y="16785"/>
                    <a:pt x="29544" y="16866"/>
                    <a:pt x="29879" y="17104"/>
                  </a:cubicBezTo>
                  <a:cubicBezTo>
                    <a:pt x="30125" y="17278"/>
                    <a:pt x="30268" y="17522"/>
                    <a:pt x="30317" y="17850"/>
                  </a:cubicBezTo>
                  <a:cubicBezTo>
                    <a:pt x="30554" y="19434"/>
                    <a:pt x="27049" y="20659"/>
                    <a:pt x="25552" y="21182"/>
                  </a:cubicBezTo>
                  <a:cubicBezTo>
                    <a:pt x="25380" y="21241"/>
                    <a:pt x="25231" y="21293"/>
                    <a:pt x="25113" y="21337"/>
                  </a:cubicBezTo>
                  <a:lnTo>
                    <a:pt x="25086" y="21352"/>
                  </a:lnTo>
                  <a:cubicBezTo>
                    <a:pt x="24631" y="21662"/>
                    <a:pt x="20341" y="24449"/>
                    <a:pt x="10260" y="26521"/>
                  </a:cubicBezTo>
                  <a:lnTo>
                    <a:pt x="3290" y="28804"/>
                  </a:lnTo>
                  <a:lnTo>
                    <a:pt x="283" y="16192"/>
                  </a:lnTo>
                  <a:cubicBezTo>
                    <a:pt x="883" y="15991"/>
                    <a:pt x="3826" y="14997"/>
                    <a:pt x="5017" y="14391"/>
                  </a:cubicBezTo>
                  <a:lnTo>
                    <a:pt x="5046" y="14376"/>
                  </a:lnTo>
                  <a:lnTo>
                    <a:pt x="5064" y="14349"/>
                  </a:lnTo>
                  <a:cubicBezTo>
                    <a:pt x="5301" y="13973"/>
                    <a:pt x="6523" y="12024"/>
                    <a:pt x="7243" y="10538"/>
                  </a:cubicBezTo>
                  <a:cubicBezTo>
                    <a:pt x="8452" y="8039"/>
                    <a:pt x="9641" y="6575"/>
                    <a:pt x="10455" y="6575"/>
                  </a:cubicBezTo>
                  <a:cubicBezTo>
                    <a:pt x="10487" y="6575"/>
                    <a:pt x="10518" y="6577"/>
                    <a:pt x="10549" y="6581"/>
                  </a:cubicBezTo>
                  <a:cubicBezTo>
                    <a:pt x="11384" y="6705"/>
                    <a:pt x="12454" y="6991"/>
                    <a:pt x="13019" y="7150"/>
                  </a:cubicBezTo>
                  <a:lnTo>
                    <a:pt x="13065" y="7163"/>
                  </a:lnTo>
                  <a:lnTo>
                    <a:pt x="13107" y="7141"/>
                  </a:lnTo>
                  <a:cubicBezTo>
                    <a:pt x="13542" y="6908"/>
                    <a:pt x="14025" y="6648"/>
                    <a:pt x="14535" y="6373"/>
                  </a:cubicBezTo>
                  <a:cubicBezTo>
                    <a:pt x="16744" y="5182"/>
                    <a:pt x="19492" y="3700"/>
                    <a:pt x="20983" y="3102"/>
                  </a:cubicBezTo>
                  <a:lnTo>
                    <a:pt x="21002" y="3093"/>
                  </a:lnTo>
                  <a:cubicBezTo>
                    <a:pt x="21186" y="2979"/>
                    <a:pt x="25542" y="302"/>
                    <a:pt x="27461" y="243"/>
                  </a:cubicBezTo>
                  <a:cubicBezTo>
                    <a:pt x="27561" y="240"/>
                    <a:pt x="27682" y="237"/>
                    <a:pt x="27819" y="237"/>
                  </a:cubicBezTo>
                  <a:close/>
                  <a:moveTo>
                    <a:pt x="27814" y="1"/>
                  </a:moveTo>
                  <a:cubicBezTo>
                    <a:pt x="27676" y="1"/>
                    <a:pt x="27555" y="3"/>
                    <a:pt x="27454" y="6"/>
                  </a:cubicBezTo>
                  <a:cubicBezTo>
                    <a:pt x="25518" y="66"/>
                    <a:pt x="21395" y="2573"/>
                    <a:pt x="20886" y="2887"/>
                  </a:cubicBezTo>
                  <a:cubicBezTo>
                    <a:pt x="19379" y="3492"/>
                    <a:pt x="16632" y="4973"/>
                    <a:pt x="14424" y="6164"/>
                  </a:cubicBezTo>
                  <a:cubicBezTo>
                    <a:pt x="13930" y="6431"/>
                    <a:pt x="13461" y="6683"/>
                    <a:pt x="13037" y="6909"/>
                  </a:cubicBezTo>
                  <a:cubicBezTo>
                    <a:pt x="12458" y="6747"/>
                    <a:pt x="11410" y="6470"/>
                    <a:pt x="10583" y="6348"/>
                  </a:cubicBezTo>
                  <a:cubicBezTo>
                    <a:pt x="10540" y="6342"/>
                    <a:pt x="10496" y="6339"/>
                    <a:pt x="10452" y="6339"/>
                  </a:cubicBezTo>
                  <a:cubicBezTo>
                    <a:pt x="9204" y="6339"/>
                    <a:pt x="7780" y="8883"/>
                    <a:pt x="7029" y="10436"/>
                  </a:cubicBezTo>
                  <a:cubicBezTo>
                    <a:pt x="6331" y="11878"/>
                    <a:pt x="5154" y="13762"/>
                    <a:pt x="4880" y="14196"/>
                  </a:cubicBezTo>
                  <a:cubicBezTo>
                    <a:pt x="3572" y="14850"/>
                    <a:pt x="139" y="15989"/>
                    <a:pt x="104" y="16001"/>
                  </a:cubicBezTo>
                  <a:lnTo>
                    <a:pt x="0" y="16035"/>
                  </a:lnTo>
                  <a:lnTo>
                    <a:pt x="3118" y="29111"/>
                  </a:lnTo>
                  <a:lnTo>
                    <a:pt x="10314" y="26753"/>
                  </a:lnTo>
                  <a:cubicBezTo>
                    <a:pt x="20351" y="24690"/>
                    <a:pt x="24688" y="21908"/>
                    <a:pt x="25208" y="21557"/>
                  </a:cubicBezTo>
                  <a:cubicBezTo>
                    <a:pt x="25323" y="21514"/>
                    <a:pt x="25466" y="21464"/>
                    <a:pt x="25631" y="21407"/>
                  </a:cubicBezTo>
                  <a:cubicBezTo>
                    <a:pt x="27314" y="20819"/>
                    <a:pt x="30817" y="19594"/>
                    <a:pt x="30551" y="17816"/>
                  </a:cubicBezTo>
                  <a:cubicBezTo>
                    <a:pt x="30492" y="17426"/>
                    <a:pt x="30312" y="17123"/>
                    <a:pt x="30015" y="16911"/>
                  </a:cubicBezTo>
                  <a:cubicBezTo>
                    <a:pt x="29635" y="16640"/>
                    <a:pt x="29097" y="16550"/>
                    <a:pt x="28529" y="16550"/>
                  </a:cubicBezTo>
                  <a:cubicBezTo>
                    <a:pt x="27811" y="16550"/>
                    <a:pt x="27044" y="16694"/>
                    <a:pt x="26487" y="16799"/>
                  </a:cubicBezTo>
                  <a:cubicBezTo>
                    <a:pt x="26197" y="16853"/>
                    <a:pt x="25946" y="16901"/>
                    <a:pt x="25813" y="16905"/>
                  </a:cubicBezTo>
                  <a:cubicBezTo>
                    <a:pt x="25799" y="16906"/>
                    <a:pt x="25785" y="16906"/>
                    <a:pt x="25773" y="16906"/>
                  </a:cubicBezTo>
                  <a:cubicBezTo>
                    <a:pt x="25644" y="16906"/>
                    <a:pt x="25611" y="16880"/>
                    <a:pt x="25610" y="16880"/>
                  </a:cubicBezTo>
                  <a:cubicBezTo>
                    <a:pt x="25610" y="16880"/>
                    <a:pt x="25610" y="16880"/>
                    <a:pt x="25610" y="16880"/>
                  </a:cubicBezTo>
                  <a:cubicBezTo>
                    <a:pt x="25606" y="16863"/>
                    <a:pt x="25627" y="16782"/>
                    <a:pt x="25763" y="16631"/>
                  </a:cubicBezTo>
                  <a:cubicBezTo>
                    <a:pt x="27507" y="16022"/>
                    <a:pt x="31169" y="14743"/>
                    <a:pt x="31402" y="14662"/>
                  </a:cubicBezTo>
                  <a:cubicBezTo>
                    <a:pt x="31425" y="14654"/>
                    <a:pt x="31456" y="14644"/>
                    <a:pt x="31494" y="14632"/>
                  </a:cubicBezTo>
                  <a:cubicBezTo>
                    <a:pt x="31938" y="14495"/>
                    <a:pt x="33294" y="14076"/>
                    <a:pt x="32970" y="12651"/>
                  </a:cubicBezTo>
                  <a:cubicBezTo>
                    <a:pt x="32653" y="11262"/>
                    <a:pt x="31499" y="10998"/>
                    <a:pt x="31325" y="10966"/>
                  </a:cubicBezTo>
                  <a:cubicBezTo>
                    <a:pt x="31229" y="10921"/>
                    <a:pt x="31084" y="10901"/>
                    <a:pt x="30900" y="10901"/>
                  </a:cubicBezTo>
                  <a:cubicBezTo>
                    <a:pt x="29619" y="10901"/>
                    <a:pt x="26458" y="11885"/>
                    <a:pt x="25015" y="12358"/>
                  </a:cubicBezTo>
                  <a:cubicBezTo>
                    <a:pt x="24939" y="12383"/>
                    <a:pt x="24884" y="12391"/>
                    <a:pt x="24844" y="12391"/>
                  </a:cubicBezTo>
                  <a:cubicBezTo>
                    <a:pt x="24803" y="12391"/>
                    <a:pt x="24778" y="12383"/>
                    <a:pt x="24764" y="12375"/>
                  </a:cubicBezTo>
                  <a:lnTo>
                    <a:pt x="25189" y="12132"/>
                  </a:lnTo>
                  <a:lnTo>
                    <a:pt x="25204" y="12124"/>
                  </a:lnTo>
                  <a:cubicBezTo>
                    <a:pt x="26289" y="11297"/>
                    <a:pt x="29732" y="10687"/>
                    <a:pt x="31789" y="10321"/>
                  </a:cubicBezTo>
                  <a:cubicBezTo>
                    <a:pt x="33047" y="10098"/>
                    <a:pt x="33376" y="10033"/>
                    <a:pt x="33468" y="9954"/>
                  </a:cubicBezTo>
                  <a:cubicBezTo>
                    <a:pt x="33498" y="9927"/>
                    <a:pt x="33544" y="9898"/>
                    <a:pt x="33595" y="9863"/>
                  </a:cubicBezTo>
                  <a:cubicBezTo>
                    <a:pt x="33929" y="9638"/>
                    <a:pt x="34622" y="9170"/>
                    <a:pt x="33954" y="7872"/>
                  </a:cubicBezTo>
                  <a:cubicBezTo>
                    <a:pt x="33275" y="6550"/>
                    <a:pt x="31257" y="6246"/>
                    <a:pt x="30287" y="6099"/>
                  </a:cubicBezTo>
                  <a:cubicBezTo>
                    <a:pt x="30192" y="6085"/>
                    <a:pt x="30108" y="6071"/>
                    <a:pt x="30038" y="6059"/>
                  </a:cubicBezTo>
                  <a:cubicBezTo>
                    <a:pt x="30015" y="6055"/>
                    <a:pt x="29987" y="6054"/>
                    <a:pt x="29955" y="6054"/>
                  </a:cubicBezTo>
                  <a:cubicBezTo>
                    <a:pt x="29445" y="6054"/>
                    <a:pt x="27699" y="6504"/>
                    <a:pt x="24756" y="7398"/>
                  </a:cubicBezTo>
                  <a:cubicBezTo>
                    <a:pt x="24730" y="7401"/>
                    <a:pt x="24702" y="7402"/>
                    <a:pt x="24674" y="7402"/>
                  </a:cubicBezTo>
                  <a:cubicBezTo>
                    <a:pt x="24421" y="7402"/>
                    <a:pt x="24103" y="7292"/>
                    <a:pt x="23866" y="6843"/>
                  </a:cubicBezTo>
                  <a:cubicBezTo>
                    <a:pt x="23855" y="6821"/>
                    <a:pt x="23842" y="6785"/>
                    <a:pt x="23867" y="6716"/>
                  </a:cubicBezTo>
                  <a:cubicBezTo>
                    <a:pt x="24157" y="5915"/>
                    <a:pt x="27850" y="4234"/>
                    <a:pt x="29284" y="3638"/>
                  </a:cubicBezTo>
                  <a:cubicBezTo>
                    <a:pt x="29344" y="3642"/>
                    <a:pt x="29491" y="3650"/>
                    <a:pt x="29685" y="3650"/>
                  </a:cubicBezTo>
                  <a:cubicBezTo>
                    <a:pt x="30177" y="3650"/>
                    <a:pt x="30976" y="3600"/>
                    <a:pt x="31469" y="3309"/>
                  </a:cubicBezTo>
                  <a:cubicBezTo>
                    <a:pt x="32209" y="2873"/>
                    <a:pt x="32418" y="2361"/>
                    <a:pt x="32425" y="2339"/>
                  </a:cubicBezTo>
                  <a:lnTo>
                    <a:pt x="32436" y="2311"/>
                  </a:lnTo>
                  <a:lnTo>
                    <a:pt x="32433" y="2282"/>
                  </a:lnTo>
                  <a:cubicBezTo>
                    <a:pt x="32205" y="240"/>
                    <a:pt x="29190" y="1"/>
                    <a:pt x="27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flipH="1">
              <a:off x="8470260" y="3187447"/>
              <a:ext cx="104454" cy="49522"/>
            </a:xfrm>
            <a:custGeom>
              <a:avLst/>
              <a:gdLst/>
              <a:ahLst/>
              <a:cxnLst/>
              <a:rect l="l" t="t" r="r" b="b"/>
              <a:pathLst>
                <a:path w="2373" h="1125" extrusionOk="0">
                  <a:moveTo>
                    <a:pt x="2212" y="0"/>
                  </a:moveTo>
                  <a:cubicBezTo>
                    <a:pt x="1309" y="834"/>
                    <a:pt x="14" y="886"/>
                    <a:pt x="1" y="886"/>
                  </a:cubicBezTo>
                  <a:lnTo>
                    <a:pt x="7" y="1124"/>
                  </a:lnTo>
                  <a:cubicBezTo>
                    <a:pt x="63" y="1122"/>
                    <a:pt x="1403" y="1070"/>
                    <a:pt x="2373" y="175"/>
                  </a:cubicBezTo>
                  <a:lnTo>
                    <a:pt x="2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6"/>
            <p:cNvSpPr/>
            <p:nvPr/>
          </p:nvSpPr>
          <p:spPr>
            <a:xfrm flipH="1">
              <a:off x="8520351" y="3037162"/>
              <a:ext cx="104454" cy="49478"/>
            </a:xfrm>
            <a:custGeom>
              <a:avLst/>
              <a:gdLst/>
              <a:ahLst/>
              <a:cxnLst/>
              <a:rect l="l" t="t" r="r" b="b"/>
              <a:pathLst>
                <a:path w="2373" h="1124" extrusionOk="0">
                  <a:moveTo>
                    <a:pt x="2212" y="1"/>
                  </a:moveTo>
                  <a:cubicBezTo>
                    <a:pt x="1309" y="834"/>
                    <a:pt x="14" y="886"/>
                    <a:pt x="0" y="886"/>
                  </a:cubicBezTo>
                  <a:lnTo>
                    <a:pt x="8" y="1124"/>
                  </a:lnTo>
                  <a:cubicBezTo>
                    <a:pt x="64" y="1121"/>
                    <a:pt x="1403" y="1071"/>
                    <a:pt x="2373" y="175"/>
                  </a:cubicBezTo>
                  <a:lnTo>
                    <a:pt x="2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6"/>
            <p:cNvSpPr/>
            <p:nvPr/>
          </p:nvSpPr>
          <p:spPr>
            <a:xfrm flipH="1">
              <a:off x="8436147" y="3394650"/>
              <a:ext cx="91292" cy="44900"/>
            </a:xfrm>
            <a:custGeom>
              <a:avLst/>
              <a:gdLst/>
              <a:ahLst/>
              <a:cxnLst/>
              <a:rect l="l" t="t" r="r" b="b"/>
              <a:pathLst>
                <a:path w="2074" h="1020" extrusionOk="0">
                  <a:moveTo>
                    <a:pt x="1919" y="0"/>
                  </a:moveTo>
                  <a:cubicBezTo>
                    <a:pt x="1186" y="631"/>
                    <a:pt x="13" y="782"/>
                    <a:pt x="1" y="783"/>
                  </a:cubicBezTo>
                  <a:lnTo>
                    <a:pt x="30" y="1019"/>
                  </a:lnTo>
                  <a:cubicBezTo>
                    <a:pt x="80" y="1013"/>
                    <a:pt x="1286" y="859"/>
                    <a:pt x="2074" y="181"/>
                  </a:cubicBezTo>
                  <a:lnTo>
                    <a:pt x="19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flipH="1">
              <a:off x="8399877" y="3565316"/>
              <a:ext cx="102737" cy="42215"/>
            </a:xfrm>
            <a:custGeom>
              <a:avLst/>
              <a:gdLst/>
              <a:ahLst/>
              <a:cxnLst/>
              <a:rect l="l" t="t" r="r" b="b"/>
              <a:pathLst>
                <a:path w="2334" h="959" extrusionOk="0">
                  <a:moveTo>
                    <a:pt x="2178" y="0"/>
                  </a:moveTo>
                  <a:cubicBezTo>
                    <a:pt x="1505" y="585"/>
                    <a:pt x="962" y="721"/>
                    <a:pt x="604" y="721"/>
                  </a:cubicBezTo>
                  <a:cubicBezTo>
                    <a:pt x="306" y="721"/>
                    <a:pt x="135" y="628"/>
                    <a:pt x="120" y="620"/>
                  </a:cubicBezTo>
                  <a:lnTo>
                    <a:pt x="1" y="825"/>
                  </a:lnTo>
                  <a:cubicBezTo>
                    <a:pt x="18" y="836"/>
                    <a:pt x="236" y="959"/>
                    <a:pt x="605" y="959"/>
                  </a:cubicBezTo>
                  <a:cubicBezTo>
                    <a:pt x="1014" y="959"/>
                    <a:pt x="1612" y="806"/>
                    <a:pt x="2333" y="180"/>
                  </a:cubicBezTo>
                  <a:lnTo>
                    <a:pt x="21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flipH="1">
              <a:off x="8876713" y="3031263"/>
              <a:ext cx="155250" cy="106616"/>
            </a:xfrm>
            <a:custGeom>
              <a:avLst/>
              <a:gdLst/>
              <a:ahLst/>
              <a:cxnLst/>
              <a:rect l="l" t="t" r="r" b="b"/>
              <a:pathLst>
                <a:path w="3527" h="2422" extrusionOk="0">
                  <a:moveTo>
                    <a:pt x="3527" y="0"/>
                  </a:moveTo>
                  <a:lnTo>
                    <a:pt x="1" y="2421"/>
                  </a:lnTo>
                </a:path>
              </a:pathLst>
            </a:custGeom>
            <a:solidFill>
              <a:srgbClr val="F6ED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6"/>
            <p:cNvSpPr/>
            <p:nvPr/>
          </p:nvSpPr>
          <p:spPr>
            <a:xfrm flipH="1">
              <a:off x="8873368" y="3026597"/>
              <a:ext cx="161148" cy="115244"/>
            </a:xfrm>
            <a:custGeom>
              <a:avLst/>
              <a:gdLst/>
              <a:ahLst/>
              <a:cxnLst/>
              <a:rect l="l" t="t" r="r" b="b"/>
              <a:pathLst>
                <a:path w="3661" h="2618" extrusionOk="0">
                  <a:moveTo>
                    <a:pt x="3526" y="0"/>
                  </a:moveTo>
                  <a:lnTo>
                    <a:pt x="0" y="2421"/>
                  </a:lnTo>
                  <a:lnTo>
                    <a:pt x="135" y="2618"/>
                  </a:lnTo>
                  <a:lnTo>
                    <a:pt x="3661" y="197"/>
                  </a:lnTo>
                  <a:lnTo>
                    <a:pt x="35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6"/>
            <p:cNvSpPr/>
            <p:nvPr/>
          </p:nvSpPr>
          <p:spPr>
            <a:xfrm flipH="1">
              <a:off x="8226846" y="2752263"/>
              <a:ext cx="52029" cy="86675"/>
            </a:xfrm>
            <a:custGeom>
              <a:avLst/>
              <a:gdLst/>
              <a:ahLst/>
              <a:cxnLst/>
              <a:rect l="l" t="t" r="r" b="b"/>
              <a:pathLst>
                <a:path w="1182" h="1969" extrusionOk="0">
                  <a:moveTo>
                    <a:pt x="135" y="1"/>
                  </a:moveTo>
                  <a:lnTo>
                    <a:pt x="0" y="197"/>
                  </a:lnTo>
                  <a:cubicBezTo>
                    <a:pt x="10" y="203"/>
                    <a:pt x="936" y="850"/>
                    <a:pt x="879" y="1957"/>
                  </a:cubicBezTo>
                  <a:lnTo>
                    <a:pt x="1116" y="1969"/>
                  </a:lnTo>
                  <a:cubicBezTo>
                    <a:pt x="1181" y="725"/>
                    <a:pt x="177" y="29"/>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6"/>
            <p:cNvSpPr/>
            <p:nvPr/>
          </p:nvSpPr>
          <p:spPr>
            <a:xfrm flipH="1">
              <a:off x="8244365" y="2764985"/>
              <a:ext cx="52029" cy="86763"/>
            </a:xfrm>
            <a:custGeom>
              <a:avLst/>
              <a:gdLst/>
              <a:ahLst/>
              <a:cxnLst/>
              <a:rect l="l" t="t" r="r" b="b"/>
              <a:pathLst>
                <a:path w="1182" h="1971" extrusionOk="0">
                  <a:moveTo>
                    <a:pt x="135" y="1"/>
                  </a:moveTo>
                  <a:lnTo>
                    <a:pt x="1" y="197"/>
                  </a:lnTo>
                  <a:cubicBezTo>
                    <a:pt x="11" y="204"/>
                    <a:pt x="937" y="850"/>
                    <a:pt x="879" y="1957"/>
                  </a:cubicBezTo>
                  <a:lnTo>
                    <a:pt x="1117" y="1970"/>
                  </a:lnTo>
                  <a:cubicBezTo>
                    <a:pt x="1182" y="726"/>
                    <a:pt x="177" y="30"/>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6"/>
            <p:cNvSpPr/>
            <p:nvPr/>
          </p:nvSpPr>
          <p:spPr>
            <a:xfrm flipH="1">
              <a:off x="8068737" y="3007184"/>
              <a:ext cx="46791" cy="83682"/>
            </a:xfrm>
            <a:custGeom>
              <a:avLst/>
              <a:gdLst/>
              <a:ahLst/>
              <a:cxnLst/>
              <a:rect l="l" t="t" r="r" b="b"/>
              <a:pathLst>
                <a:path w="1063" h="1901" extrusionOk="0">
                  <a:moveTo>
                    <a:pt x="150" y="1"/>
                  </a:moveTo>
                  <a:lnTo>
                    <a:pt x="1" y="185"/>
                  </a:lnTo>
                  <a:cubicBezTo>
                    <a:pt x="8" y="192"/>
                    <a:pt x="809" y="858"/>
                    <a:pt x="670" y="1869"/>
                  </a:cubicBezTo>
                  <a:lnTo>
                    <a:pt x="905" y="1901"/>
                  </a:lnTo>
                  <a:cubicBezTo>
                    <a:pt x="1062" y="754"/>
                    <a:pt x="187" y="3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6"/>
            <p:cNvSpPr/>
            <p:nvPr/>
          </p:nvSpPr>
          <p:spPr>
            <a:xfrm flipH="1">
              <a:off x="8027273" y="3221827"/>
              <a:ext cx="47275" cy="83066"/>
            </a:xfrm>
            <a:custGeom>
              <a:avLst/>
              <a:gdLst/>
              <a:ahLst/>
              <a:cxnLst/>
              <a:rect l="l" t="t" r="r" b="b"/>
              <a:pathLst>
                <a:path w="1074" h="1887" extrusionOk="0">
                  <a:moveTo>
                    <a:pt x="146" y="1"/>
                  </a:moveTo>
                  <a:lnTo>
                    <a:pt x="0" y="189"/>
                  </a:lnTo>
                  <a:cubicBezTo>
                    <a:pt x="9" y="195"/>
                    <a:pt x="821" y="840"/>
                    <a:pt x="701" y="1859"/>
                  </a:cubicBezTo>
                  <a:lnTo>
                    <a:pt x="937" y="1886"/>
                  </a:lnTo>
                  <a:cubicBezTo>
                    <a:pt x="1073" y="736"/>
                    <a:pt x="184" y="30"/>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6"/>
            <p:cNvSpPr/>
            <p:nvPr/>
          </p:nvSpPr>
          <p:spPr>
            <a:xfrm flipH="1">
              <a:off x="8052715" y="3224116"/>
              <a:ext cx="47275" cy="83066"/>
            </a:xfrm>
            <a:custGeom>
              <a:avLst/>
              <a:gdLst/>
              <a:ahLst/>
              <a:cxnLst/>
              <a:rect l="l" t="t" r="r" b="b"/>
              <a:pathLst>
                <a:path w="1074" h="1887" extrusionOk="0">
                  <a:moveTo>
                    <a:pt x="146" y="1"/>
                  </a:moveTo>
                  <a:lnTo>
                    <a:pt x="1" y="188"/>
                  </a:lnTo>
                  <a:cubicBezTo>
                    <a:pt x="9" y="195"/>
                    <a:pt x="822" y="840"/>
                    <a:pt x="702" y="1859"/>
                  </a:cubicBezTo>
                  <a:lnTo>
                    <a:pt x="938" y="1886"/>
                  </a:lnTo>
                  <a:cubicBezTo>
                    <a:pt x="1074" y="736"/>
                    <a:pt x="185" y="29"/>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6"/>
            <p:cNvSpPr/>
            <p:nvPr/>
          </p:nvSpPr>
          <p:spPr>
            <a:xfrm flipH="1">
              <a:off x="8129569" y="3469132"/>
              <a:ext cx="36535" cy="60483"/>
            </a:xfrm>
            <a:custGeom>
              <a:avLst/>
              <a:gdLst/>
              <a:ahLst/>
              <a:cxnLst/>
              <a:rect l="l" t="t" r="r" b="b"/>
              <a:pathLst>
                <a:path w="830" h="1374" extrusionOk="0">
                  <a:moveTo>
                    <a:pt x="94" y="1"/>
                  </a:moveTo>
                  <a:lnTo>
                    <a:pt x="0" y="219"/>
                  </a:lnTo>
                  <a:cubicBezTo>
                    <a:pt x="25" y="229"/>
                    <a:pt x="573" y="481"/>
                    <a:pt x="477" y="1347"/>
                  </a:cubicBezTo>
                  <a:lnTo>
                    <a:pt x="713" y="1374"/>
                  </a:lnTo>
                  <a:cubicBezTo>
                    <a:pt x="829" y="325"/>
                    <a:pt x="124" y="14"/>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6"/>
            <p:cNvSpPr/>
            <p:nvPr/>
          </p:nvSpPr>
          <p:spPr>
            <a:xfrm flipH="1">
              <a:off x="8145107" y="3479345"/>
              <a:ext cx="36535" cy="60483"/>
            </a:xfrm>
            <a:custGeom>
              <a:avLst/>
              <a:gdLst/>
              <a:ahLst/>
              <a:cxnLst/>
              <a:rect l="l" t="t" r="r" b="b"/>
              <a:pathLst>
                <a:path w="830" h="1374" extrusionOk="0">
                  <a:moveTo>
                    <a:pt x="94" y="1"/>
                  </a:moveTo>
                  <a:lnTo>
                    <a:pt x="0" y="219"/>
                  </a:lnTo>
                  <a:cubicBezTo>
                    <a:pt x="24" y="230"/>
                    <a:pt x="573" y="481"/>
                    <a:pt x="477" y="1347"/>
                  </a:cubicBezTo>
                  <a:lnTo>
                    <a:pt x="713" y="1374"/>
                  </a:lnTo>
                  <a:cubicBezTo>
                    <a:pt x="829" y="325"/>
                    <a:pt x="124" y="14"/>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6"/>
            <p:cNvSpPr/>
            <p:nvPr/>
          </p:nvSpPr>
          <p:spPr>
            <a:xfrm flipH="1">
              <a:off x="8090657" y="3016825"/>
              <a:ext cx="47319" cy="83022"/>
            </a:xfrm>
            <a:custGeom>
              <a:avLst/>
              <a:gdLst/>
              <a:ahLst/>
              <a:cxnLst/>
              <a:rect l="l" t="t" r="r" b="b"/>
              <a:pathLst>
                <a:path w="1075" h="1886" extrusionOk="0">
                  <a:moveTo>
                    <a:pt x="147" y="0"/>
                  </a:moveTo>
                  <a:lnTo>
                    <a:pt x="1" y="188"/>
                  </a:lnTo>
                  <a:cubicBezTo>
                    <a:pt x="9" y="195"/>
                    <a:pt x="822" y="844"/>
                    <a:pt x="702" y="1858"/>
                  </a:cubicBezTo>
                  <a:lnTo>
                    <a:pt x="938" y="1886"/>
                  </a:lnTo>
                  <a:cubicBezTo>
                    <a:pt x="1075" y="736"/>
                    <a:pt x="186" y="29"/>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6"/>
            <p:cNvSpPr/>
            <p:nvPr/>
          </p:nvSpPr>
          <p:spPr>
            <a:xfrm flipH="1">
              <a:off x="8033655" y="2792497"/>
              <a:ext cx="113037" cy="115641"/>
            </a:xfrm>
            <a:custGeom>
              <a:avLst/>
              <a:gdLst/>
              <a:ahLst/>
              <a:cxnLst/>
              <a:rect l="l" t="t" r="r" b="b"/>
              <a:pathLst>
                <a:path w="2568" h="2627" extrusionOk="0">
                  <a:moveTo>
                    <a:pt x="1134" y="0"/>
                  </a:moveTo>
                  <a:cubicBezTo>
                    <a:pt x="637" y="0"/>
                    <a:pt x="163" y="303"/>
                    <a:pt x="1" y="1340"/>
                  </a:cubicBezTo>
                  <a:cubicBezTo>
                    <a:pt x="1" y="1340"/>
                    <a:pt x="438" y="2110"/>
                    <a:pt x="977" y="2529"/>
                  </a:cubicBezTo>
                  <a:cubicBezTo>
                    <a:pt x="1062" y="2595"/>
                    <a:pt x="1159" y="2626"/>
                    <a:pt x="1262" y="2626"/>
                  </a:cubicBezTo>
                  <a:cubicBezTo>
                    <a:pt x="1808" y="2626"/>
                    <a:pt x="2525" y="1748"/>
                    <a:pt x="2568" y="590"/>
                  </a:cubicBezTo>
                  <a:cubicBezTo>
                    <a:pt x="2568" y="590"/>
                    <a:pt x="1828" y="0"/>
                    <a:pt x="1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6"/>
            <p:cNvSpPr/>
            <p:nvPr/>
          </p:nvSpPr>
          <p:spPr>
            <a:xfrm flipH="1">
              <a:off x="7954380" y="3090558"/>
              <a:ext cx="78263" cy="113792"/>
            </a:xfrm>
            <a:custGeom>
              <a:avLst/>
              <a:gdLst/>
              <a:ahLst/>
              <a:cxnLst/>
              <a:rect l="l" t="t" r="r" b="b"/>
              <a:pathLst>
                <a:path w="1778" h="2585" extrusionOk="0">
                  <a:moveTo>
                    <a:pt x="1562" y="1"/>
                  </a:moveTo>
                  <a:cubicBezTo>
                    <a:pt x="1145" y="1"/>
                    <a:pt x="186" y="1009"/>
                    <a:pt x="186" y="1009"/>
                  </a:cubicBezTo>
                  <a:cubicBezTo>
                    <a:pt x="186" y="1009"/>
                    <a:pt x="1" y="2353"/>
                    <a:pt x="479" y="2566"/>
                  </a:cubicBezTo>
                  <a:cubicBezTo>
                    <a:pt x="507" y="2578"/>
                    <a:pt x="537" y="2584"/>
                    <a:pt x="567" y="2584"/>
                  </a:cubicBezTo>
                  <a:cubicBezTo>
                    <a:pt x="1052" y="2584"/>
                    <a:pt x="1778" y="1069"/>
                    <a:pt x="1752" y="255"/>
                  </a:cubicBezTo>
                  <a:cubicBezTo>
                    <a:pt x="1746" y="73"/>
                    <a:pt x="1673" y="1"/>
                    <a:pt x="1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36"/>
          <p:cNvGrpSpPr/>
          <p:nvPr/>
        </p:nvGrpSpPr>
        <p:grpSpPr>
          <a:xfrm>
            <a:off x="6236208" y="740664"/>
            <a:ext cx="921649" cy="888188"/>
            <a:chOff x="7024663" y="3268817"/>
            <a:chExt cx="921649" cy="888188"/>
          </a:xfrm>
        </p:grpSpPr>
        <p:sp>
          <p:nvSpPr>
            <p:cNvPr id="942" name="Google Shape;942;p36"/>
            <p:cNvSpPr/>
            <p:nvPr/>
          </p:nvSpPr>
          <p:spPr>
            <a:xfrm>
              <a:off x="7039813" y="3302572"/>
              <a:ext cx="906500" cy="854433"/>
            </a:xfrm>
            <a:custGeom>
              <a:avLst/>
              <a:gdLst/>
              <a:ahLst/>
              <a:cxnLst/>
              <a:rect l="l" t="t" r="r" b="b"/>
              <a:pathLst>
                <a:path w="23097" h="21769" extrusionOk="0">
                  <a:moveTo>
                    <a:pt x="22297" y="1"/>
                  </a:moveTo>
                  <a:cubicBezTo>
                    <a:pt x="20532" y="220"/>
                    <a:pt x="18788" y="575"/>
                    <a:pt x="17078" y="1059"/>
                  </a:cubicBezTo>
                  <a:cubicBezTo>
                    <a:pt x="16370" y="1260"/>
                    <a:pt x="15630" y="1506"/>
                    <a:pt x="15140" y="2056"/>
                  </a:cubicBezTo>
                  <a:cubicBezTo>
                    <a:pt x="14436" y="2845"/>
                    <a:pt x="14439" y="4011"/>
                    <a:pt x="14309" y="5061"/>
                  </a:cubicBezTo>
                  <a:cubicBezTo>
                    <a:pt x="14178" y="6111"/>
                    <a:pt x="13693" y="7317"/>
                    <a:pt x="12654" y="7517"/>
                  </a:cubicBezTo>
                  <a:cubicBezTo>
                    <a:pt x="13032" y="6215"/>
                    <a:pt x="13307" y="4883"/>
                    <a:pt x="13477" y="3538"/>
                  </a:cubicBezTo>
                  <a:cubicBezTo>
                    <a:pt x="13524" y="3171"/>
                    <a:pt x="13529" y="2726"/>
                    <a:pt x="13223" y="2520"/>
                  </a:cubicBezTo>
                  <a:cubicBezTo>
                    <a:pt x="13098" y="2434"/>
                    <a:pt x="12947" y="2410"/>
                    <a:pt x="12793" y="2410"/>
                  </a:cubicBezTo>
                  <a:cubicBezTo>
                    <a:pt x="12714" y="2410"/>
                    <a:pt x="12635" y="2416"/>
                    <a:pt x="12559" y="2424"/>
                  </a:cubicBezTo>
                  <a:cubicBezTo>
                    <a:pt x="10650" y="2608"/>
                    <a:pt x="8482" y="3538"/>
                    <a:pt x="8120" y="5422"/>
                  </a:cubicBezTo>
                  <a:cubicBezTo>
                    <a:pt x="7994" y="6073"/>
                    <a:pt x="8111" y="6743"/>
                    <a:pt x="8118" y="7407"/>
                  </a:cubicBezTo>
                  <a:cubicBezTo>
                    <a:pt x="8124" y="8070"/>
                    <a:pt x="7988" y="8793"/>
                    <a:pt x="7484" y="9226"/>
                  </a:cubicBezTo>
                  <a:cubicBezTo>
                    <a:pt x="7276" y="9404"/>
                    <a:pt x="6993" y="9494"/>
                    <a:pt x="6717" y="9494"/>
                  </a:cubicBezTo>
                  <a:cubicBezTo>
                    <a:pt x="6324" y="9494"/>
                    <a:pt x="5946" y="9313"/>
                    <a:pt x="5817" y="8946"/>
                  </a:cubicBezTo>
                  <a:cubicBezTo>
                    <a:pt x="5717" y="8659"/>
                    <a:pt x="5785" y="8343"/>
                    <a:pt x="5864" y="8049"/>
                  </a:cubicBezTo>
                  <a:cubicBezTo>
                    <a:pt x="6227" y="6691"/>
                    <a:pt x="6778" y="5393"/>
                    <a:pt x="7501" y="4189"/>
                  </a:cubicBezTo>
                  <a:cubicBezTo>
                    <a:pt x="7485" y="4189"/>
                    <a:pt x="7469" y="4189"/>
                    <a:pt x="7454" y="4189"/>
                  </a:cubicBezTo>
                  <a:cubicBezTo>
                    <a:pt x="4791" y="4189"/>
                    <a:pt x="2197" y="5860"/>
                    <a:pt x="1101" y="8288"/>
                  </a:cubicBezTo>
                  <a:cubicBezTo>
                    <a:pt x="1" y="10731"/>
                    <a:pt x="456" y="14039"/>
                    <a:pt x="2245" y="16034"/>
                  </a:cubicBezTo>
                  <a:cubicBezTo>
                    <a:pt x="2245" y="16034"/>
                    <a:pt x="2352" y="16155"/>
                    <a:pt x="2443" y="16374"/>
                  </a:cubicBezTo>
                  <a:cubicBezTo>
                    <a:pt x="3671" y="19346"/>
                    <a:pt x="6763" y="21521"/>
                    <a:pt x="9971" y="21748"/>
                  </a:cubicBezTo>
                  <a:cubicBezTo>
                    <a:pt x="10165" y="21761"/>
                    <a:pt x="10359" y="21768"/>
                    <a:pt x="10553" y="21768"/>
                  </a:cubicBezTo>
                  <a:cubicBezTo>
                    <a:pt x="13569" y="21768"/>
                    <a:pt x="16553" y="20137"/>
                    <a:pt x="18146" y="17568"/>
                  </a:cubicBezTo>
                  <a:lnTo>
                    <a:pt x="18146" y="17568"/>
                  </a:lnTo>
                  <a:cubicBezTo>
                    <a:pt x="16919" y="18046"/>
                    <a:pt x="15636" y="18357"/>
                    <a:pt x="14326" y="18493"/>
                  </a:cubicBezTo>
                  <a:cubicBezTo>
                    <a:pt x="14251" y="18501"/>
                    <a:pt x="14173" y="18505"/>
                    <a:pt x="14093" y="18505"/>
                  </a:cubicBezTo>
                  <a:cubicBezTo>
                    <a:pt x="13480" y="18505"/>
                    <a:pt x="12773" y="18270"/>
                    <a:pt x="12817" y="17694"/>
                  </a:cubicBezTo>
                  <a:cubicBezTo>
                    <a:pt x="12849" y="17268"/>
                    <a:pt x="13311" y="17021"/>
                    <a:pt x="13721" y="16903"/>
                  </a:cubicBezTo>
                  <a:cubicBezTo>
                    <a:pt x="15299" y="16451"/>
                    <a:pt x="16986" y="16723"/>
                    <a:pt x="18618" y="16558"/>
                  </a:cubicBezTo>
                  <a:cubicBezTo>
                    <a:pt x="19066" y="16513"/>
                    <a:pt x="19523" y="16430"/>
                    <a:pt x="19909" y="16196"/>
                  </a:cubicBezTo>
                  <a:cubicBezTo>
                    <a:pt x="20941" y="15569"/>
                    <a:pt x="21087" y="14156"/>
                    <a:pt x="21120" y="12947"/>
                  </a:cubicBezTo>
                  <a:cubicBezTo>
                    <a:pt x="21127" y="12686"/>
                    <a:pt x="21110" y="12374"/>
                    <a:pt x="20887" y="12235"/>
                  </a:cubicBezTo>
                  <a:cubicBezTo>
                    <a:pt x="20801" y="12182"/>
                    <a:pt x="20699" y="12165"/>
                    <a:pt x="20596" y="12165"/>
                  </a:cubicBezTo>
                  <a:cubicBezTo>
                    <a:pt x="20549" y="12165"/>
                    <a:pt x="20502" y="12169"/>
                    <a:pt x="20455" y="12173"/>
                  </a:cubicBezTo>
                  <a:cubicBezTo>
                    <a:pt x="19687" y="12256"/>
                    <a:pt x="18845" y="12628"/>
                    <a:pt x="18114" y="12628"/>
                  </a:cubicBezTo>
                  <a:cubicBezTo>
                    <a:pt x="17762" y="12628"/>
                    <a:pt x="17436" y="12542"/>
                    <a:pt x="17157" y="12296"/>
                  </a:cubicBezTo>
                  <a:cubicBezTo>
                    <a:pt x="17506" y="11771"/>
                    <a:pt x="18173" y="11565"/>
                    <a:pt x="18795" y="11455"/>
                  </a:cubicBezTo>
                  <a:cubicBezTo>
                    <a:pt x="19416" y="11343"/>
                    <a:pt x="20079" y="11277"/>
                    <a:pt x="20591" y="10907"/>
                  </a:cubicBezTo>
                  <a:cubicBezTo>
                    <a:pt x="21102" y="10536"/>
                    <a:pt x="21359" y="9725"/>
                    <a:pt x="20922" y="9269"/>
                  </a:cubicBezTo>
                  <a:lnTo>
                    <a:pt x="20922" y="9269"/>
                  </a:lnTo>
                  <a:lnTo>
                    <a:pt x="19718" y="9668"/>
                  </a:lnTo>
                  <a:cubicBezTo>
                    <a:pt x="22096" y="7134"/>
                    <a:pt x="23097" y="3381"/>
                    <a:pt x="22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6"/>
            <p:cNvSpPr/>
            <p:nvPr/>
          </p:nvSpPr>
          <p:spPr>
            <a:xfrm>
              <a:off x="7024663" y="3268817"/>
              <a:ext cx="915016" cy="864285"/>
            </a:xfrm>
            <a:custGeom>
              <a:avLst/>
              <a:gdLst/>
              <a:ahLst/>
              <a:cxnLst/>
              <a:rect l="l" t="t" r="r" b="b"/>
              <a:pathLst>
                <a:path w="23314" h="22020" extrusionOk="0">
                  <a:moveTo>
                    <a:pt x="22337" y="262"/>
                  </a:moveTo>
                  <a:lnTo>
                    <a:pt x="22337" y="262"/>
                  </a:lnTo>
                  <a:cubicBezTo>
                    <a:pt x="23078" y="3556"/>
                    <a:pt x="22074" y="7256"/>
                    <a:pt x="19764" y="9717"/>
                  </a:cubicBezTo>
                  <a:lnTo>
                    <a:pt x="19444" y="10058"/>
                  </a:lnTo>
                  <a:lnTo>
                    <a:pt x="21017" y="9538"/>
                  </a:lnTo>
                  <a:cubicBezTo>
                    <a:pt x="21152" y="9715"/>
                    <a:pt x="21168" y="9920"/>
                    <a:pt x="21155" y="10068"/>
                  </a:cubicBezTo>
                  <a:cubicBezTo>
                    <a:pt x="21125" y="10400"/>
                    <a:pt x="20927" y="10743"/>
                    <a:pt x="20652" y="10942"/>
                  </a:cubicBezTo>
                  <a:cubicBezTo>
                    <a:pt x="20232" y="11245"/>
                    <a:pt x="19686" y="11337"/>
                    <a:pt x="19160" y="11425"/>
                  </a:cubicBezTo>
                  <a:cubicBezTo>
                    <a:pt x="19075" y="11439"/>
                    <a:pt x="18990" y="11453"/>
                    <a:pt x="18906" y="11468"/>
                  </a:cubicBezTo>
                  <a:cubicBezTo>
                    <a:pt x="18358" y="11565"/>
                    <a:pt x="17586" y="11764"/>
                    <a:pt x="17191" y="12362"/>
                  </a:cubicBezTo>
                  <a:lnTo>
                    <a:pt x="17133" y="12448"/>
                  </a:lnTo>
                  <a:lnTo>
                    <a:pt x="17210" y="12518"/>
                  </a:lnTo>
                  <a:cubicBezTo>
                    <a:pt x="17516" y="12786"/>
                    <a:pt x="17869" y="12878"/>
                    <a:pt x="18244" y="12878"/>
                  </a:cubicBezTo>
                  <a:cubicBezTo>
                    <a:pt x="18671" y="12878"/>
                    <a:pt x="19126" y="12759"/>
                    <a:pt x="19574" y="12642"/>
                  </a:cubicBezTo>
                  <a:cubicBezTo>
                    <a:pt x="19916" y="12552"/>
                    <a:pt x="20270" y="12459"/>
                    <a:pt x="20601" y="12424"/>
                  </a:cubicBezTo>
                  <a:cubicBezTo>
                    <a:pt x="20643" y="12419"/>
                    <a:pt x="20687" y="12416"/>
                    <a:pt x="20731" y="12416"/>
                  </a:cubicBezTo>
                  <a:cubicBezTo>
                    <a:pt x="20812" y="12416"/>
                    <a:pt x="20892" y="12428"/>
                    <a:pt x="20956" y="12468"/>
                  </a:cubicBezTo>
                  <a:cubicBezTo>
                    <a:pt x="21124" y="12573"/>
                    <a:pt x="21139" y="12835"/>
                    <a:pt x="21134" y="13077"/>
                  </a:cubicBezTo>
                  <a:cubicBezTo>
                    <a:pt x="21100" y="14308"/>
                    <a:pt x="20936" y="15645"/>
                    <a:pt x="19979" y="16227"/>
                  </a:cubicBezTo>
                  <a:cubicBezTo>
                    <a:pt x="19596" y="16460"/>
                    <a:pt x="19138" y="16532"/>
                    <a:pt x="18739" y="16573"/>
                  </a:cubicBezTo>
                  <a:cubicBezTo>
                    <a:pt x="18130" y="16634"/>
                    <a:pt x="17502" y="16634"/>
                    <a:pt x="16894" y="16634"/>
                  </a:cubicBezTo>
                  <a:cubicBezTo>
                    <a:pt x="15875" y="16634"/>
                    <a:pt x="14820" y="16634"/>
                    <a:pt x="13820" y="16920"/>
                  </a:cubicBezTo>
                  <a:cubicBezTo>
                    <a:pt x="13221" y="17093"/>
                    <a:pt x="12860" y="17419"/>
                    <a:pt x="12830" y="17818"/>
                  </a:cubicBezTo>
                  <a:cubicBezTo>
                    <a:pt x="12815" y="18034"/>
                    <a:pt x="12889" y="18230"/>
                    <a:pt x="13046" y="18383"/>
                  </a:cubicBezTo>
                  <a:cubicBezTo>
                    <a:pt x="13319" y="18647"/>
                    <a:pt x="13797" y="18756"/>
                    <a:pt x="14224" y="18756"/>
                  </a:cubicBezTo>
                  <a:cubicBezTo>
                    <a:pt x="14309" y="18756"/>
                    <a:pt x="14393" y="18751"/>
                    <a:pt x="14472" y="18743"/>
                  </a:cubicBezTo>
                  <a:cubicBezTo>
                    <a:pt x="15669" y="18618"/>
                    <a:pt x="16847" y="18349"/>
                    <a:pt x="17980" y="17939"/>
                  </a:cubicBezTo>
                  <a:lnTo>
                    <a:pt x="17980" y="17939"/>
                  </a:lnTo>
                  <a:cubicBezTo>
                    <a:pt x="16370" y="20294"/>
                    <a:pt x="13532" y="21782"/>
                    <a:pt x="10680" y="21782"/>
                  </a:cubicBezTo>
                  <a:cubicBezTo>
                    <a:pt x="10491" y="21782"/>
                    <a:pt x="10301" y="21776"/>
                    <a:pt x="10111" y="21762"/>
                  </a:cubicBezTo>
                  <a:cubicBezTo>
                    <a:pt x="6937" y="21538"/>
                    <a:pt x="3883" y="19358"/>
                    <a:pt x="2685" y="16461"/>
                  </a:cubicBezTo>
                  <a:cubicBezTo>
                    <a:pt x="2588" y="16227"/>
                    <a:pt x="2472" y="16094"/>
                    <a:pt x="2467" y="16088"/>
                  </a:cubicBezTo>
                  <a:lnTo>
                    <a:pt x="2467" y="16087"/>
                  </a:lnTo>
                  <a:cubicBezTo>
                    <a:pt x="737" y="14158"/>
                    <a:pt x="254" y="10884"/>
                    <a:pt x="1343" y="8469"/>
                  </a:cubicBezTo>
                  <a:cubicBezTo>
                    <a:pt x="2394" y="6141"/>
                    <a:pt x="4871" y="4508"/>
                    <a:pt x="7423" y="4442"/>
                  </a:cubicBezTo>
                  <a:lnTo>
                    <a:pt x="7423" y="4442"/>
                  </a:lnTo>
                  <a:cubicBezTo>
                    <a:pt x="6746" y="5604"/>
                    <a:pt x="6228" y="6850"/>
                    <a:pt x="5881" y="8150"/>
                  </a:cubicBezTo>
                  <a:cubicBezTo>
                    <a:pt x="5800" y="8450"/>
                    <a:pt x="5725" y="8797"/>
                    <a:pt x="5837" y="9117"/>
                  </a:cubicBezTo>
                  <a:cubicBezTo>
                    <a:pt x="5938" y="9405"/>
                    <a:pt x="6176" y="9612"/>
                    <a:pt x="6507" y="9701"/>
                  </a:cubicBezTo>
                  <a:cubicBezTo>
                    <a:pt x="6619" y="9731"/>
                    <a:pt x="6734" y="9745"/>
                    <a:pt x="6850" y="9745"/>
                  </a:cubicBezTo>
                  <a:cubicBezTo>
                    <a:pt x="7161" y="9745"/>
                    <a:pt x="7469" y="9640"/>
                    <a:pt x="7694" y="9447"/>
                  </a:cubicBezTo>
                  <a:cubicBezTo>
                    <a:pt x="8144" y="9060"/>
                    <a:pt x="8378" y="8400"/>
                    <a:pt x="8369" y="7537"/>
                  </a:cubicBezTo>
                  <a:cubicBezTo>
                    <a:pt x="8367" y="7326"/>
                    <a:pt x="8354" y="7113"/>
                    <a:pt x="8342" y="6906"/>
                  </a:cubicBezTo>
                  <a:cubicBezTo>
                    <a:pt x="8313" y="6444"/>
                    <a:pt x="8286" y="6008"/>
                    <a:pt x="8369" y="5575"/>
                  </a:cubicBezTo>
                  <a:cubicBezTo>
                    <a:pt x="8728" y="3709"/>
                    <a:pt x="10928" y="2845"/>
                    <a:pt x="12703" y="2673"/>
                  </a:cubicBezTo>
                  <a:cubicBezTo>
                    <a:pt x="12778" y="2666"/>
                    <a:pt x="12853" y="2660"/>
                    <a:pt x="12926" y="2660"/>
                  </a:cubicBezTo>
                  <a:cubicBezTo>
                    <a:pt x="13060" y="2660"/>
                    <a:pt x="13188" y="2680"/>
                    <a:pt x="13289" y="2749"/>
                  </a:cubicBezTo>
                  <a:cubicBezTo>
                    <a:pt x="13488" y="2885"/>
                    <a:pt x="13553" y="3172"/>
                    <a:pt x="13492" y="3655"/>
                  </a:cubicBezTo>
                  <a:cubicBezTo>
                    <a:pt x="13322" y="4994"/>
                    <a:pt x="13049" y="6318"/>
                    <a:pt x="12672" y="7615"/>
                  </a:cubicBezTo>
                  <a:lnTo>
                    <a:pt x="12618" y="7802"/>
                  </a:lnTo>
                  <a:lnTo>
                    <a:pt x="12809" y="7766"/>
                  </a:lnTo>
                  <a:cubicBezTo>
                    <a:pt x="13154" y="7699"/>
                    <a:pt x="14297" y="7320"/>
                    <a:pt x="14559" y="5208"/>
                  </a:cubicBezTo>
                  <a:cubicBezTo>
                    <a:pt x="14581" y="5036"/>
                    <a:pt x="14599" y="4860"/>
                    <a:pt x="14616" y="4683"/>
                  </a:cubicBezTo>
                  <a:cubicBezTo>
                    <a:pt x="14706" y="3806"/>
                    <a:pt x="14798" y="2898"/>
                    <a:pt x="15361" y="2267"/>
                  </a:cubicBezTo>
                  <a:cubicBezTo>
                    <a:pt x="15833" y="1738"/>
                    <a:pt x="16549" y="1502"/>
                    <a:pt x="17242" y="1305"/>
                  </a:cubicBezTo>
                  <a:cubicBezTo>
                    <a:pt x="18913" y="832"/>
                    <a:pt x="20616" y="483"/>
                    <a:pt x="22337" y="262"/>
                  </a:cubicBezTo>
                  <a:close/>
                  <a:moveTo>
                    <a:pt x="22520" y="1"/>
                  </a:moveTo>
                  <a:lnTo>
                    <a:pt x="22414" y="15"/>
                  </a:lnTo>
                  <a:cubicBezTo>
                    <a:pt x="20645" y="236"/>
                    <a:pt x="18894" y="591"/>
                    <a:pt x="17178" y="1077"/>
                  </a:cubicBezTo>
                  <a:cubicBezTo>
                    <a:pt x="16451" y="1283"/>
                    <a:pt x="15698" y="1533"/>
                    <a:pt x="15184" y="2109"/>
                  </a:cubicBezTo>
                  <a:cubicBezTo>
                    <a:pt x="14569" y="2798"/>
                    <a:pt x="14473" y="3744"/>
                    <a:pt x="14380" y="4659"/>
                  </a:cubicBezTo>
                  <a:cubicBezTo>
                    <a:pt x="14362" y="4834"/>
                    <a:pt x="14345" y="5008"/>
                    <a:pt x="14324" y="5178"/>
                  </a:cubicBezTo>
                  <a:cubicBezTo>
                    <a:pt x="14265" y="5645"/>
                    <a:pt x="14000" y="7122"/>
                    <a:pt x="12958" y="7481"/>
                  </a:cubicBezTo>
                  <a:cubicBezTo>
                    <a:pt x="13308" y="6236"/>
                    <a:pt x="13565" y="4967"/>
                    <a:pt x="13729" y="3684"/>
                  </a:cubicBezTo>
                  <a:cubicBezTo>
                    <a:pt x="13774" y="3319"/>
                    <a:pt x="13793" y="2805"/>
                    <a:pt x="13423" y="2553"/>
                  </a:cubicBezTo>
                  <a:cubicBezTo>
                    <a:pt x="13273" y="2451"/>
                    <a:pt x="13097" y="2423"/>
                    <a:pt x="12925" y="2423"/>
                  </a:cubicBezTo>
                  <a:cubicBezTo>
                    <a:pt x="12842" y="2423"/>
                    <a:pt x="12759" y="2429"/>
                    <a:pt x="12681" y="2437"/>
                  </a:cubicBezTo>
                  <a:cubicBezTo>
                    <a:pt x="10824" y="2617"/>
                    <a:pt x="8519" y="3534"/>
                    <a:pt x="8135" y="5531"/>
                  </a:cubicBezTo>
                  <a:cubicBezTo>
                    <a:pt x="8046" y="5993"/>
                    <a:pt x="8076" y="6464"/>
                    <a:pt x="8104" y="6920"/>
                  </a:cubicBezTo>
                  <a:cubicBezTo>
                    <a:pt x="8116" y="7124"/>
                    <a:pt x="8130" y="7335"/>
                    <a:pt x="8132" y="7539"/>
                  </a:cubicBezTo>
                  <a:cubicBezTo>
                    <a:pt x="8137" y="8091"/>
                    <a:pt x="8038" y="8839"/>
                    <a:pt x="7539" y="9267"/>
                  </a:cubicBezTo>
                  <a:cubicBezTo>
                    <a:pt x="7359" y="9422"/>
                    <a:pt x="7103" y="9507"/>
                    <a:pt x="6848" y="9507"/>
                  </a:cubicBezTo>
                  <a:cubicBezTo>
                    <a:pt x="6753" y="9507"/>
                    <a:pt x="6659" y="9495"/>
                    <a:pt x="6569" y="9471"/>
                  </a:cubicBezTo>
                  <a:cubicBezTo>
                    <a:pt x="6316" y="9404"/>
                    <a:pt x="6136" y="9249"/>
                    <a:pt x="6062" y="9038"/>
                  </a:cubicBezTo>
                  <a:cubicBezTo>
                    <a:pt x="5971" y="8781"/>
                    <a:pt x="6037" y="8489"/>
                    <a:pt x="6111" y="8212"/>
                  </a:cubicBezTo>
                  <a:cubicBezTo>
                    <a:pt x="6470" y="6865"/>
                    <a:pt x="7017" y="5577"/>
                    <a:pt x="7734" y="4382"/>
                  </a:cubicBezTo>
                  <a:lnTo>
                    <a:pt x="7842" y="4204"/>
                  </a:lnTo>
                  <a:lnTo>
                    <a:pt x="7633" y="4202"/>
                  </a:lnTo>
                  <a:lnTo>
                    <a:pt x="7584" y="4202"/>
                  </a:lnTo>
                  <a:cubicBezTo>
                    <a:pt x="4886" y="4202"/>
                    <a:pt x="2235" y="5911"/>
                    <a:pt x="1125" y="8372"/>
                  </a:cubicBezTo>
                  <a:cubicBezTo>
                    <a:pt x="0" y="10866"/>
                    <a:pt x="499" y="14251"/>
                    <a:pt x="2288" y="16245"/>
                  </a:cubicBezTo>
                  <a:cubicBezTo>
                    <a:pt x="2293" y="16251"/>
                    <a:pt x="2386" y="16363"/>
                    <a:pt x="2464" y="16552"/>
                  </a:cubicBezTo>
                  <a:cubicBezTo>
                    <a:pt x="3696" y="19529"/>
                    <a:pt x="6835" y="21769"/>
                    <a:pt x="10096" y="21998"/>
                  </a:cubicBezTo>
                  <a:cubicBezTo>
                    <a:pt x="10290" y="22013"/>
                    <a:pt x="10485" y="22019"/>
                    <a:pt x="10681" y="22019"/>
                  </a:cubicBezTo>
                  <a:cubicBezTo>
                    <a:pt x="13732" y="22019"/>
                    <a:pt x="16769" y="20360"/>
                    <a:pt x="18378" y="17764"/>
                  </a:cubicBezTo>
                  <a:lnTo>
                    <a:pt x="18566" y="17461"/>
                  </a:lnTo>
                  <a:lnTo>
                    <a:pt x="18566" y="17461"/>
                  </a:lnTo>
                  <a:lnTo>
                    <a:pt x="18235" y="17590"/>
                  </a:lnTo>
                  <a:cubicBezTo>
                    <a:pt x="17018" y="18064"/>
                    <a:pt x="15744" y="18372"/>
                    <a:pt x="14447" y="18508"/>
                  </a:cubicBezTo>
                  <a:cubicBezTo>
                    <a:pt x="14378" y="18515"/>
                    <a:pt x="14305" y="18518"/>
                    <a:pt x="14229" y="18518"/>
                  </a:cubicBezTo>
                  <a:cubicBezTo>
                    <a:pt x="13860" y="18518"/>
                    <a:pt x="13437" y="18431"/>
                    <a:pt x="13213" y="18213"/>
                  </a:cubicBezTo>
                  <a:cubicBezTo>
                    <a:pt x="13104" y="18107"/>
                    <a:pt x="13056" y="17983"/>
                    <a:pt x="13067" y="17836"/>
                  </a:cubicBezTo>
                  <a:cubicBezTo>
                    <a:pt x="13099" y="17418"/>
                    <a:pt x="13650" y="17217"/>
                    <a:pt x="13887" y="17150"/>
                  </a:cubicBezTo>
                  <a:cubicBezTo>
                    <a:pt x="14855" y="16873"/>
                    <a:pt x="15891" y="16872"/>
                    <a:pt x="16894" y="16872"/>
                  </a:cubicBezTo>
                  <a:cubicBezTo>
                    <a:pt x="17507" y="16872"/>
                    <a:pt x="18142" y="16872"/>
                    <a:pt x="18764" y="16809"/>
                  </a:cubicBezTo>
                  <a:cubicBezTo>
                    <a:pt x="19189" y="16767"/>
                    <a:pt x="19680" y="16687"/>
                    <a:pt x="20103" y="16431"/>
                  </a:cubicBezTo>
                  <a:cubicBezTo>
                    <a:pt x="21158" y="15790"/>
                    <a:pt x="21336" y="14379"/>
                    <a:pt x="21371" y="13084"/>
                  </a:cubicBezTo>
                  <a:cubicBezTo>
                    <a:pt x="21377" y="12897"/>
                    <a:pt x="21389" y="12458"/>
                    <a:pt x="21083" y="12267"/>
                  </a:cubicBezTo>
                  <a:cubicBezTo>
                    <a:pt x="20973" y="12199"/>
                    <a:pt x="20847" y="12180"/>
                    <a:pt x="20730" y="12180"/>
                  </a:cubicBezTo>
                  <a:cubicBezTo>
                    <a:pt x="20676" y="12180"/>
                    <a:pt x="20623" y="12184"/>
                    <a:pt x="20575" y="12189"/>
                  </a:cubicBezTo>
                  <a:cubicBezTo>
                    <a:pt x="20227" y="12225"/>
                    <a:pt x="19864" y="12320"/>
                    <a:pt x="19514" y="12413"/>
                  </a:cubicBezTo>
                  <a:cubicBezTo>
                    <a:pt x="19069" y="12529"/>
                    <a:pt x="18638" y="12642"/>
                    <a:pt x="18247" y="12642"/>
                  </a:cubicBezTo>
                  <a:cubicBezTo>
                    <a:pt x="17956" y="12642"/>
                    <a:pt x="17687" y="12579"/>
                    <a:pt x="17452" y="12408"/>
                  </a:cubicBezTo>
                  <a:cubicBezTo>
                    <a:pt x="17815" y="11952"/>
                    <a:pt x="18473" y="11788"/>
                    <a:pt x="18948" y="11703"/>
                  </a:cubicBezTo>
                  <a:cubicBezTo>
                    <a:pt x="19031" y="11689"/>
                    <a:pt x="19115" y="11675"/>
                    <a:pt x="19200" y="11661"/>
                  </a:cubicBezTo>
                  <a:cubicBezTo>
                    <a:pt x="19754" y="11569"/>
                    <a:pt x="20327" y="11473"/>
                    <a:pt x="20793" y="11136"/>
                  </a:cubicBezTo>
                  <a:cubicBezTo>
                    <a:pt x="21120" y="10897"/>
                    <a:pt x="21356" y="10488"/>
                    <a:pt x="21391" y="10092"/>
                  </a:cubicBezTo>
                  <a:cubicBezTo>
                    <a:pt x="21419" y="9790"/>
                    <a:pt x="21329" y="9516"/>
                    <a:pt x="21139" y="9319"/>
                  </a:cubicBezTo>
                  <a:lnTo>
                    <a:pt x="21087" y="9266"/>
                  </a:lnTo>
                  <a:lnTo>
                    <a:pt x="20236" y="9547"/>
                  </a:lnTo>
                  <a:cubicBezTo>
                    <a:pt x="22409" y="7009"/>
                    <a:pt x="23314" y="3354"/>
                    <a:pt x="22545" y="105"/>
                  </a:cubicBezTo>
                  <a:lnTo>
                    <a:pt x="22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6"/>
            <p:cNvSpPr/>
            <p:nvPr/>
          </p:nvSpPr>
          <p:spPr>
            <a:xfrm>
              <a:off x="7169683" y="3271172"/>
              <a:ext cx="738991" cy="718079"/>
            </a:xfrm>
            <a:custGeom>
              <a:avLst/>
              <a:gdLst/>
              <a:ahLst/>
              <a:cxnLst/>
              <a:rect l="l" t="t" r="r" b="b"/>
              <a:pathLst>
                <a:path w="18829" h="18295" extrusionOk="0">
                  <a:moveTo>
                    <a:pt x="18640" y="0"/>
                  </a:moveTo>
                  <a:cubicBezTo>
                    <a:pt x="18515" y="164"/>
                    <a:pt x="6135" y="16342"/>
                    <a:pt x="0" y="18065"/>
                  </a:cubicBezTo>
                  <a:lnTo>
                    <a:pt x="65" y="18294"/>
                  </a:lnTo>
                  <a:cubicBezTo>
                    <a:pt x="2676" y="17560"/>
                    <a:pt x="6628" y="14282"/>
                    <a:pt x="11813" y="8548"/>
                  </a:cubicBezTo>
                  <a:cubicBezTo>
                    <a:pt x="15667" y="4286"/>
                    <a:pt x="18798" y="186"/>
                    <a:pt x="18829" y="145"/>
                  </a:cubicBezTo>
                  <a:lnTo>
                    <a:pt x="18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6"/>
            <p:cNvSpPr/>
            <p:nvPr/>
          </p:nvSpPr>
          <p:spPr>
            <a:xfrm>
              <a:off x="7681274" y="3314896"/>
              <a:ext cx="209032" cy="221606"/>
            </a:xfrm>
            <a:custGeom>
              <a:avLst/>
              <a:gdLst/>
              <a:ahLst/>
              <a:cxnLst/>
              <a:rect l="l" t="t" r="r" b="b"/>
              <a:pathLst>
                <a:path w="5326" h="5646" extrusionOk="0">
                  <a:moveTo>
                    <a:pt x="238" y="0"/>
                  </a:moveTo>
                  <a:lnTo>
                    <a:pt x="0" y="11"/>
                  </a:lnTo>
                  <a:lnTo>
                    <a:pt x="259" y="5646"/>
                  </a:lnTo>
                  <a:lnTo>
                    <a:pt x="5325" y="5500"/>
                  </a:lnTo>
                  <a:lnTo>
                    <a:pt x="5318" y="5261"/>
                  </a:lnTo>
                  <a:lnTo>
                    <a:pt x="485" y="5402"/>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6"/>
            <p:cNvSpPr/>
            <p:nvPr/>
          </p:nvSpPr>
          <p:spPr>
            <a:xfrm>
              <a:off x="7411094" y="3382367"/>
              <a:ext cx="446872" cy="451297"/>
            </a:xfrm>
            <a:custGeom>
              <a:avLst/>
              <a:gdLst/>
              <a:ahLst/>
              <a:cxnLst/>
              <a:rect l="l" t="t" r="r" b="b"/>
              <a:pathLst>
                <a:path w="11386" h="11498" extrusionOk="0">
                  <a:moveTo>
                    <a:pt x="1084" y="1"/>
                  </a:moveTo>
                  <a:cubicBezTo>
                    <a:pt x="1039" y="352"/>
                    <a:pt x="0" y="8626"/>
                    <a:pt x="1669" y="9841"/>
                  </a:cubicBezTo>
                  <a:cubicBezTo>
                    <a:pt x="3311" y="11037"/>
                    <a:pt x="11045" y="11480"/>
                    <a:pt x="11374" y="11497"/>
                  </a:cubicBezTo>
                  <a:lnTo>
                    <a:pt x="11386" y="11259"/>
                  </a:lnTo>
                  <a:cubicBezTo>
                    <a:pt x="11308" y="11255"/>
                    <a:pt x="3395" y="10804"/>
                    <a:pt x="1810" y="9649"/>
                  </a:cubicBezTo>
                  <a:cubicBezTo>
                    <a:pt x="1368" y="9327"/>
                    <a:pt x="865" y="8162"/>
                    <a:pt x="978" y="4440"/>
                  </a:cubicBezTo>
                  <a:cubicBezTo>
                    <a:pt x="1046" y="2188"/>
                    <a:pt x="1317" y="53"/>
                    <a:pt x="1319" y="31"/>
                  </a:cubicBezTo>
                  <a:lnTo>
                    <a:pt x="1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6"/>
            <p:cNvSpPr/>
            <p:nvPr/>
          </p:nvSpPr>
          <p:spPr>
            <a:xfrm>
              <a:off x="7256223" y="3642477"/>
              <a:ext cx="277284" cy="330681"/>
            </a:xfrm>
            <a:custGeom>
              <a:avLst/>
              <a:gdLst/>
              <a:ahLst/>
              <a:cxnLst/>
              <a:rect l="l" t="t" r="r" b="b"/>
              <a:pathLst>
                <a:path w="7065" h="8425" extrusionOk="0">
                  <a:moveTo>
                    <a:pt x="803" y="1"/>
                  </a:moveTo>
                  <a:lnTo>
                    <a:pt x="803" y="1"/>
                  </a:lnTo>
                  <a:cubicBezTo>
                    <a:pt x="662" y="1120"/>
                    <a:pt x="1" y="6725"/>
                    <a:pt x="808" y="7218"/>
                  </a:cubicBezTo>
                  <a:cubicBezTo>
                    <a:pt x="1604" y="7704"/>
                    <a:pt x="6813" y="8395"/>
                    <a:pt x="7034" y="8425"/>
                  </a:cubicBezTo>
                  <a:lnTo>
                    <a:pt x="7065" y="8189"/>
                  </a:lnTo>
                  <a:cubicBezTo>
                    <a:pt x="5207" y="7943"/>
                    <a:pt x="1534" y="7383"/>
                    <a:pt x="933" y="7015"/>
                  </a:cubicBezTo>
                  <a:cubicBezTo>
                    <a:pt x="409" y="6696"/>
                    <a:pt x="721" y="2561"/>
                    <a:pt x="1040" y="31"/>
                  </a:cubicBez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6"/>
            <p:cNvSpPr/>
            <p:nvPr/>
          </p:nvSpPr>
          <p:spPr>
            <a:xfrm>
              <a:off x="7137853" y="3446266"/>
              <a:ext cx="127554" cy="507542"/>
            </a:xfrm>
            <a:custGeom>
              <a:avLst/>
              <a:gdLst/>
              <a:ahLst/>
              <a:cxnLst/>
              <a:rect l="l" t="t" r="r" b="b"/>
              <a:pathLst>
                <a:path w="3250" h="12931" extrusionOk="0">
                  <a:moveTo>
                    <a:pt x="3032" y="0"/>
                  </a:moveTo>
                  <a:cubicBezTo>
                    <a:pt x="1" y="6714"/>
                    <a:pt x="2618" y="12869"/>
                    <a:pt x="2646" y="12930"/>
                  </a:cubicBezTo>
                  <a:lnTo>
                    <a:pt x="2863" y="12834"/>
                  </a:lnTo>
                  <a:cubicBezTo>
                    <a:pt x="2837" y="12775"/>
                    <a:pt x="261" y="6713"/>
                    <a:pt x="3250" y="98"/>
                  </a:cubicBezTo>
                  <a:lnTo>
                    <a:pt x="3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6"/>
            <p:cNvSpPr/>
            <p:nvPr/>
          </p:nvSpPr>
          <p:spPr>
            <a:xfrm>
              <a:off x="7724368" y="3475468"/>
              <a:ext cx="175122" cy="23079"/>
            </a:xfrm>
            <a:custGeom>
              <a:avLst/>
              <a:gdLst/>
              <a:ahLst/>
              <a:cxnLst/>
              <a:rect l="l" t="t" r="r" b="b"/>
              <a:pathLst>
                <a:path w="4462" h="588" extrusionOk="0">
                  <a:moveTo>
                    <a:pt x="4443" y="0"/>
                  </a:moveTo>
                  <a:lnTo>
                    <a:pt x="1" y="350"/>
                  </a:lnTo>
                  <a:lnTo>
                    <a:pt x="19" y="587"/>
                  </a:lnTo>
                  <a:lnTo>
                    <a:pt x="4462" y="238"/>
                  </a:lnTo>
                  <a:lnTo>
                    <a:pt x="4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36"/>
          <p:cNvSpPr/>
          <p:nvPr/>
        </p:nvSpPr>
        <p:spPr>
          <a:xfrm>
            <a:off x="4512572" y="4315591"/>
            <a:ext cx="544146" cy="544179"/>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42"/>
          <p:cNvSpPr txBox="1">
            <a:spLocks noGrp="1"/>
          </p:cNvSpPr>
          <p:nvPr>
            <p:ph type="subTitle" idx="1"/>
          </p:nvPr>
        </p:nvSpPr>
        <p:spPr>
          <a:xfrm>
            <a:off x="876300" y="434906"/>
            <a:ext cx="7315200" cy="822393"/>
          </a:xfrm>
          <a:prstGeom prst="rect">
            <a:avLst/>
          </a:prstGeom>
        </p:spPr>
        <p:txBody>
          <a:bodyPr spcFirstLastPara="1" wrap="square" lIns="91425" tIns="91425" rIns="91425" bIns="91425" anchor="b" anchorCtr="0">
            <a:noAutofit/>
          </a:bodyPr>
          <a:lstStyle/>
          <a:p>
            <a:pPr marL="0" lvl="0" indent="0"/>
            <a:r>
              <a:rPr lang="en-US" dirty="0">
                <a:latin typeface="Poor Richard" panose="02080502050505020702" pitchFamily="18" charset="0"/>
              </a:rPr>
              <a:t>Representative Type A Fillers </a:t>
            </a:r>
            <a:br>
              <a:rPr lang="en-US" dirty="0">
                <a:latin typeface="Poor Richard" panose="02080502050505020702" pitchFamily="18" charset="0"/>
              </a:rPr>
            </a:br>
            <a:r>
              <a:rPr lang="en-US" dirty="0" err="1">
                <a:latin typeface="Poor Richard" panose="02080502050505020702" pitchFamily="18" charset="0"/>
              </a:rPr>
              <a:t>Hyaluronate</a:t>
            </a:r>
            <a:r>
              <a:rPr lang="en-US" dirty="0">
                <a:latin typeface="Poor Richard" panose="02080502050505020702" pitchFamily="18" charset="0"/>
              </a:rPr>
              <a:t>-Based Filler Products</a:t>
            </a:r>
            <a:endParaRPr sz="3600" dirty="0">
              <a:latin typeface="Poor Richard" panose="02080502050505020702" pitchFamily="18" charset="0"/>
            </a:endParaRPr>
          </a:p>
        </p:txBody>
      </p:sp>
      <p:sp>
        <p:nvSpPr>
          <p:cNvPr id="1129" name="Google Shape;1129;p42"/>
          <p:cNvSpPr txBox="1">
            <a:spLocks noGrp="1"/>
          </p:cNvSpPr>
          <p:nvPr>
            <p:ph type="subTitle" idx="3"/>
          </p:nvPr>
        </p:nvSpPr>
        <p:spPr>
          <a:xfrm>
            <a:off x="381000" y="1242642"/>
            <a:ext cx="8394700" cy="3037258"/>
          </a:xfrm>
          <a:prstGeom prst="rect">
            <a:avLst/>
          </a:prstGeom>
        </p:spPr>
        <p:txBody>
          <a:bodyPr spcFirstLastPara="1" wrap="square" lIns="91425" tIns="91425" rIns="91425" bIns="91425" anchor="t" anchorCtr="0">
            <a:noAutofit/>
          </a:bodyPr>
          <a:lstStyle/>
          <a:p>
            <a:pPr marL="0" lvl="0" indent="0" algn="l"/>
            <a:r>
              <a:rPr lang="en-US" sz="1600" dirty="0"/>
              <a:t>Injectable filler based on hyaluronic acid (HA) has the largest number of products and is the most extensively used product at present. In 2018, around 80% of the injectable fillers in United States are </a:t>
            </a:r>
            <a:r>
              <a:rPr lang="en-US" sz="1600" dirty="0" err="1"/>
              <a:t>hyaluronate</a:t>
            </a:r>
            <a:r>
              <a:rPr lang="en-US" sz="1600" dirty="0"/>
              <a:t>-based products. HA is extracted from the rooster crest (animal-derived) or prepared by microbial fermentation, while the latter is more popular processing method. Chemicals such as 1,4-butanediol </a:t>
            </a:r>
            <a:r>
              <a:rPr lang="en-US" sz="1600" dirty="0" err="1"/>
              <a:t>diglycidyl</a:t>
            </a:r>
            <a:r>
              <a:rPr lang="en-US" sz="1600" dirty="0"/>
              <a:t> ether (BDDE) and </a:t>
            </a:r>
            <a:r>
              <a:rPr lang="en-US" sz="1600" dirty="0" err="1"/>
              <a:t>divinyl</a:t>
            </a:r>
            <a:r>
              <a:rPr lang="en-US" sz="1600" dirty="0"/>
              <a:t> sulfone (DVS) can crosslink HA to form hydrogel with three-dimensional (3D) network.</a:t>
            </a:r>
            <a:br>
              <a:rPr lang="en-US" sz="1600" dirty="0"/>
            </a:br>
            <a:r>
              <a:rPr lang="en-US" sz="1600" dirty="0"/>
              <a:t>26 The non-</a:t>
            </a:r>
            <a:r>
              <a:rPr lang="en-US" sz="1600" dirty="0" err="1"/>
              <a:t>crosslinked</a:t>
            </a:r>
            <a:r>
              <a:rPr lang="en-US" sz="1600" dirty="0"/>
              <a:t> or low-degree </a:t>
            </a:r>
            <a:r>
              <a:rPr lang="en-US" sz="1600" dirty="0" err="1"/>
              <a:t>crosslinked</a:t>
            </a:r>
            <a:r>
              <a:rPr lang="en-US" sz="1600" dirty="0"/>
              <a:t> HA-based filler has relative short resorption time and limited augmentation effect. As a result, non-</a:t>
            </a:r>
            <a:r>
              <a:rPr lang="en-US" sz="1600" dirty="0" err="1"/>
              <a:t>crosslinked</a:t>
            </a:r>
            <a:r>
              <a:rPr lang="en-US" sz="1600" dirty="0"/>
              <a:t> or low-degree </a:t>
            </a:r>
            <a:r>
              <a:rPr lang="en-US" sz="1600" dirty="0" err="1"/>
              <a:t>crosslinked</a:t>
            </a:r>
            <a:r>
              <a:rPr lang="en-US" sz="1600" dirty="0"/>
              <a:t> HAs are only used to correct small wrinkles. Some non-</a:t>
            </a:r>
            <a:r>
              <a:rPr lang="en-US" sz="1600" dirty="0" err="1"/>
              <a:t>crosslinked</a:t>
            </a:r>
            <a:r>
              <a:rPr lang="en-US" sz="1600" dirty="0"/>
              <a:t> or low-degree </a:t>
            </a:r>
            <a:r>
              <a:rPr lang="en-US" sz="1600" dirty="0" err="1"/>
              <a:t>crosslinked</a:t>
            </a:r>
            <a:r>
              <a:rPr lang="en-US" sz="1600" dirty="0"/>
              <a:t> HA-based fillers are used to improve the tone and elasticity of skin after superficial injection, which is an approved indication in Europe but not in United States or China. Generally, supplements of vitamins and amino acids to HAs can supply nutritional ingredients to further enhance the above effect.</a:t>
            </a:r>
            <a:endParaRPr sz="1800" dirty="0"/>
          </a:p>
        </p:txBody>
      </p:sp>
      <p:cxnSp>
        <p:nvCxnSpPr>
          <p:cNvPr id="1133" name="Google Shape;1133;p42"/>
          <p:cNvCxnSpPr/>
          <p:nvPr/>
        </p:nvCxnSpPr>
        <p:spPr>
          <a:xfrm flipV="1">
            <a:off x="1768025" y="1242642"/>
            <a:ext cx="5531750" cy="14657"/>
          </a:xfrm>
          <a:prstGeom prst="straightConnector1">
            <a:avLst/>
          </a:prstGeom>
          <a:noFill/>
          <a:ln w="9525" cap="flat" cmpd="sng">
            <a:solidFill>
              <a:schemeClr val="dk1"/>
            </a:solidFill>
            <a:prstDash val="solid"/>
            <a:round/>
            <a:headEnd type="diamond" w="med" len="med"/>
            <a:tailEnd type="diamond" w="med" len="med"/>
          </a:ln>
        </p:spPr>
      </p:cxnSp>
    </p:spTree>
    <p:extLst>
      <p:ext uri="{BB962C8B-B14F-4D97-AF65-F5344CB8AC3E}">
        <p14:creationId xmlns:p14="http://schemas.microsoft.com/office/powerpoint/2010/main" val="251587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61" y="596900"/>
            <a:ext cx="3814139" cy="38555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781" y="596900"/>
            <a:ext cx="3081719" cy="3884399"/>
          </a:xfrm>
          <a:prstGeom prst="rect">
            <a:avLst/>
          </a:prstGeom>
        </p:spPr>
      </p:pic>
    </p:spTree>
    <p:extLst>
      <p:ext uri="{BB962C8B-B14F-4D97-AF65-F5344CB8AC3E}">
        <p14:creationId xmlns:p14="http://schemas.microsoft.com/office/powerpoint/2010/main" val="78507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26" y="444500"/>
            <a:ext cx="3256437" cy="4102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065" y="444500"/>
            <a:ext cx="3340435" cy="4174864"/>
          </a:xfrm>
          <a:prstGeom prst="rect">
            <a:avLst/>
          </a:prstGeom>
        </p:spPr>
      </p:pic>
    </p:spTree>
    <p:extLst>
      <p:ext uri="{BB962C8B-B14F-4D97-AF65-F5344CB8AC3E}">
        <p14:creationId xmlns:p14="http://schemas.microsoft.com/office/powerpoint/2010/main" val="1124075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65" y="342900"/>
            <a:ext cx="3353135" cy="419073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265" y="342900"/>
            <a:ext cx="3393993" cy="4241800"/>
          </a:xfrm>
          <a:prstGeom prst="rect">
            <a:avLst/>
          </a:prstGeom>
        </p:spPr>
      </p:pic>
    </p:spTree>
    <p:extLst>
      <p:ext uri="{BB962C8B-B14F-4D97-AF65-F5344CB8AC3E}">
        <p14:creationId xmlns:p14="http://schemas.microsoft.com/office/powerpoint/2010/main" val="3382300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661" y="596900"/>
            <a:ext cx="3814139" cy="385553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781" y="596900"/>
            <a:ext cx="3081719" cy="3884399"/>
          </a:xfrm>
          <a:prstGeom prst="rect">
            <a:avLst/>
          </a:prstGeom>
        </p:spPr>
      </p:pic>
    </p:spTree>
    <p:extLst>
      <p:ext uri="{BB962C8B-B14F-4D97-AF65-F5344CB8AC3E}">
        <p14:creationId xmlns:p14="http://schemas.microsoft.com/office/powerpoint/2010/main" val="12071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42"/>
          <p:cNvSpPr txBox="1">
            <a:spLocks noGrp="1"/>
          </p:cNvSpPr>
          <p:nvPr>
            <p:ph type="subTitle" idx="1"/>
          </p:nvPr>
        </p:nvSpPr>
        <p:spPr>
          <a:xfrm>
            <a:off x="876300" y="3429000"/>
            <a:ext cx="7327900" cy="787400"/>
          </a:xfrm>
          <a:prstGeom prst="rect">
            <a:avLst/>
          </a:prstGeom>
        </p:spPr>
        <p:txBody>
          <a:bodyPr spcFirstLastPara="1" wrap="square" lIns="91425" tIns="91425" rIns="91425" bIns="91425" anchor="b" anchorCtr="0">
            <a:noAutofit/>
          </a:bodyPr>
          <a:lstStyle/>
          <a:p>
            <a:pPr marL="0" lvl="0" indent="0"/>
            <a:r>
              <a:rPr lang="en-US" sz="4400" dirty="0"/>
              <a:t>Thanks</a:t>
            </a:r>
            <a:endParaRPr sz="3600" dirty="0">
              <a:latin typeface="Poor Richard" panose="02080502050505020702" pitchFamily="18" charset="0"/>
            </a:endParaRPr>
          </a:p>
        </p:txBody>
      </p:sp>
      <p:cxnSp>
        <p:nvCxnSpPr>
          <p:cNvPr id="1133" name="Google Shape;1133;p42"/>
          <p:cNvCxnSpPr/>
          <p:nvPr/>
        </p:nvCxnSpPr>
        <p:spPr>
          <a:xfrm flipV="1">
            <a:off x="1768025" y="4354142"/>
            <a:ext cx="5531750" cy="14657"/>
          </a:xfrm>
          <a:prstGeom prst="straightConnector1">
            <a:avLst/>
          </a:prstGeom>
          <a:noFill/>
          <a:ln w="9525" cap="flat" cmpd="sng">
            <a:solidFill>
              <a:schemeClr val="dk1"/>
            </a:solidFill>
            <a:prstDash val="solid"/>
            <a:round/>
            <a:headEnd type="diamond" w="med" len="med"/>
            <a:tailEnd type="diamond" w="med" len="med"/>
          </a:ln>
        </p:spPr>
      </p:cxnSp>
      <p:sp>
        <p:nvSpPr>
          <p:cNvPr id="5" name="Google Shape;1127;p42"/>
          <p:cNvSpPr txBox="1">
            <a:spLocks noGrp="1"/>
          </p:cNvSpPr>
          <p:nvPr>
            <p:ph type="subTitle" idx="1"/>
          </p:nvPr>
        </p:nvSpPr>
        <p:spPr>
          <a:xfrm>
            <a:off x="869950" y="1803400"/>
            <a:ext cx="7327900" cy="965200"/>
          </a:xfrm>
          <a:prstGeom prst="rect">
            <a:avLst/>
          </a:prstGeom>
        </p:spPr>
        <p:txBody>
          <a:bodyPr spcFirstLastPara="1" wrap="square" lIns="91425" tIns="91425" rIns="91425" bIns="91425" anchor="b" anchorCtr="0">
            <a:noAutofit/>
          </a:bodyPr>
          <a:lstStyle/>
          <a:p>
            <a:pPr marL="0" lvl="0" indent="0"/>
            <a:r>
              <a:rPr lang="en-US" sz="5400" dirty="0">
                <a:latin typeface="Poor Richard" panose="02080502050505020702" pitchFamily="18" charset="0"/>
              </a:rPr>
              <a:t>Presented by: Mustafa </a:t>
            </a:r>
            <a:r>
              <a:rPr lang="en-US" sz="5400" dirty="0" err="1">
                <a:latin typeface="Poor Richard" panose="02080502050505020702" pitchFamily="18" charset="0"/>
              </a:rPr>
              <a:t>Awj</a:t>
            </a:r>
            <a:endParaRPr sz="6000" dirty="0">
              <a:latin typeface="Poor Richard" panose="02080502050505020702" pitchFamily="18" charset="0"/>
            </a:endParaRPr>
          </a:p>
        </p:txBody>
      </p:sp>
    </p:spTree>
    <p:extLst>
      <p:ext uri="{BB962C8B-B14F-4D97-AF65-F5344CB8AC3E}">
        <p14:creationId xmlns:p14="http://schemas.microsoft.com/office/powerpoint/2010/main" val="397841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41"/>
          <p:cNvSpPr/>
          <p:nvPr/>
        </p:nvSpPr>
        <p:spPr>
          <a:xfrm>
            <a:off x="4638775" y="295125"/>
            <a:ext cx="2197200" cy="21972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1"/>
          <p:cNvSpPr txBox="1">
            <a:spLocks noGrp="1"/>
          </p:cNvSpPr>
          <p:nvPr>
            <p:ph type="title"/>
          </p:nvPr>
        </p:nvSpPr>
        <p:spPr>
          <a:xfrm>
            <a:off x="750016" y="823698"/>
            <a:ext cx="3735900" cy="502002"/>
          </a:xfrm>
          <a:prstGeom prst="rect">
            <a:avLst/>
          </a:prstGeom>
        </p:spPr>
        <p:txBody>
          <a:bodyPr spcFirstLastPara="1" wrap="square" lIns="91425" tIns="91425" rIns="91425" bIns="91425" anchor="b" anchorCtr="0">
            <a:noAutofit/>
          </a:bodyPr>
          <a:lstStyle/>
          <a:p>
            <a:pPr lvl="0"/>
            <a:r>
              <a:rPr lang="en-US" sz="2800" dirty="0">
                <a:latin typeface="Poor Richard" panose="02080502050505020702" pitchFamily="18" charset="0"/>
              </a:rPr>
              <a:t>Polymeric injectable fillers</a:t>
            </a:r>
            <a:endParaRPr sz="2800" dirty="0">
              <a:latin typeface="Poor Richard" panose="02080502050505020702" pitchFamily="18" charset="0"/>
            </a:endParaRPr>
          </a:p>
        </p:txBody>
      </p:sp>
      <p:sp>
        <p:nvSpPr>
          <p:cNvPr id="1093" name="Google Shape;1093;p41"/>
          <p:cNvSpPr txBox="1">
            <a:spLocks noGrp="1"/>
          </p:cNvSpPr>
          <p:nvPr>
            <p:ph type="body" idx="1"/>
          </p:nvPr>
        </p:nvSpPr>
        <p:spPr>
          <a:xfrm>
            <a:off x="415636" y="1346181"/>
            <a:ext cx="4060226" cy="3137199"/>
          </a:xfrm>
          <a:prstGeom prst="rect">
            <a:avLst/>
          </a:prstGeom>
        </p:spPr>
        <p:txBody>
          <a:bodyPr spcFirstLastPara="1" wrap="square" lIns="91425" tIns="91425" rIns="91425" bIns="91425" anchor="t" anchorCtr="0">
            <a:noAutofit/>
          </a:bodyPr>
          <a:lstStyle/>
          <a:p>
            <a:pPr marL="0" lvl="0" indent="0">
              <a:buNone/>
            </a:pPr>
            <a:r>
              <a:rPr lang="en-US" sz="1800" dirty="0"/>
              <a:t>Injectable fillers have become a vital part of cosmetology. A wide variety of injectable fillers are developed for either correction of facial wrinkles and folds or facial contouring. As the most popular filler products, polymeric injectable fillers represent a class of the most common implantable medical devices.</a:t>
            </a:r>
          </a:p>
        </p:txBody>
      </p:sp>
      <p:pic>
        <p:nvPicPr>
          <p:cNvPr id="1094" name="Google Shape;1094;p41"/>
          <p:cNvPicPr preferRelativeResize="0">
            <a:picLocks noGrp="1"/>
          </p:cNvPicPr>
          <p:nvPr>
            <p:ph type="pic" idx="2"/>
          </p:nvPr>
        </p:nvPicPr>
        <p:blipFill rotWithShape="1">
          <a:blip r:embed="rId3">
            <a:alphaModFix/>
          </a:blip>
          <a:srcRect l="16667" r="16661"/>
          <a:stretch/>
        </p:blipFill>
        <p:spPr>
          <a:xfrm>
            <a:off x="4862200" y="788400"/>
            <a:ext cx="3566700" cy="3566700"/>
          </a:xfrm>
          <a:prstGeom prst="ellipse">
            <a:avLst/>
          </a:prstGeom>
          <a:noFill/>
          <a:ln w="9525" cap="flat" cmpd="sng">
            <a:solidFill>
              <a:schemeClr val="dk1"/>
            </a:solidFill>
            <a:prstDash val="solid"/>
            <a:round/>
            <a:headEnd type="none" w="sm" len="sm"/>
            <a:tailEnd type="none" w="sm" len="sm"/>
          </a:ln>
        </p:spPr>
      </p:pic>
      <p:grpSp>
        <p:nvGrpSpPr>
          <p:cNvPr id="1095" name="Google Shape;1095;p41"/>
          <p:cNvGrpSpPr/>
          <p:nvPr/>
        </p:nvGrpSpPr>
        <p:grpSpPr>
          <a:xfrm rot="-2483995">
            <a:off x="-41874" y="3692217"/>
            <a:ext cx="2135891" cy="1832562"/>
            <a:chOff x="85142" y="-664357"/>
            <a:chExt cx="2135926" cy="1832592"/>
          </a:xfrm>
        </p:grpSpPr>
        <p:sp>
          <p:nvSpPr>
            <p:cNvPr id="1096" name="Google Shape;1096;p41"/>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1"/>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1"/>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1"/>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1"/>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1"/>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1"/>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1"/>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1"/>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1"/>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1"/>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1"/>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1"/>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1"/>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1"/>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1"/>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1"/>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 name="Google Shape;1114;p41"/>
          <p:cNvGrpSpPr/>
          <p:nvPr/>
        </p:nvGrpSpPr>
        <p:grpSpPr>
          <a:xfrm>
            <a:off x="7560863" y="919317"/>
            <a:ext cx="921649" cy="888188"/>
            <a:chOff x="7024663" y="3268817"/>
            <a:chExt cx="921649" cy="888188"/>
          </a:xfrm>
        </p:grpSpPr>
        <p:sp>
          <p:nvSpPr>
            <p:cNvPr id="1115" name="Google Shape;1115;p41"/>
            <p:cNvSpPr/>
            <p:nvPr/>
          </p:nvSpPr>
          <p:spPr>
            <a:xfrm>
              <a:off x="7039813" y="3302572"/>
              <a:ext cx="906500" cy="854433"/>
            </a:xfrm>
            <a:custGeom>
              <a:avLst/>
              <a:gdLst/>
              <a:ahLst/>
              <a:cxnLst/>
              <a:rect l="l" t="t" r="r" b="b"/>
              <a:pathLst>
                <a:path w="23097" h="21769" extrusionOk="0">
                  <a:moveTo>
                    <a:pt x="22297" y="1"/>
                  </a:moveTo>
                  <a:cubicBezTo>
                    <a:pt x="20532" y="220"/>
                    <a:pt x="18788" y="575"/>
                    <a:pt x="17078" y="1059"/>
                  </a:cubicBezTo>
                  <a:cubicBezTo>
                    <a:pt x="16370" y="1260"/>
                    <a:pt x="15630" y="1506"/>
                    <a:pt x="15140" y="2056"/>
                  </a:cubicBezTo>
                  <a:cubicBezTo>
                    <a:pt x="14436" y="2845"/>
                    <a:pt x="14439" y="4011"/>
                    <a:pt x="14309" y="5061"/>
                  </a:cubicBezTo>
                  <a:cubicBezTo>
                    <a:pt x="14178" y="6111"/>
                    <a:pt x="13693" y="7317"/>
                    <a:pt x="12654" y="7517"/>
                  </a:cubicBezTo>
                  <a:cubicBezTo>
                    <a:pt x="13032" y="6215"/>
                    <a:pt x="13307" y="4883"/>
                    <a:pt x="13477" y="3538"/>
                  </a:cubicBezTo>
                  <a:cubicBezTo>
                    <a:pt x="13524" y="3171"/>
                    <a:pt x="13529" y="2726"/>
                    <a:pt x="13223" y="2520"/>
                  </a:cubicBezTo>
                  <a:cubicBezTo>
                    <a:pt x="13098" y="2434"/>
                    <a:pt x="12947" y="2410"/>
                    <a:pt x="12793" y="2410"/>
                  </a:cubicBezTo>
                  <a:cubicBezTo>
                    <a:pt x="12714" y="2410"/>
                    <a:pt x="12635" y="2416"/>
                    <a:pt x="12559" y="2424"/>
                  </a:cubicBezTo>
                  <a:cubicBezTo>
                    <a:pt x="10650" y="2608"/>
                    <a:pt x="8482" y="3538"/>
                    <a:pt x="8120" y="5422"/>
                  </a:cubicBezTo>
                  <a:cubicBezTo>
                    <a:pt x="7994" y="6073"/>
                    <a:pt x="8111" y="6743"/>
                    <a:pt x="8118" y="7407"/>
                  </a:cubicBezTo>
                  <a:cubicBezTo>
                    <a:pt x="8124" y="8070"/>
                    <a:pt x="7988" y="8793"/>
                    <a:pt x="7484" y="9226"/>
                  </a:cubicBezTo>
                  <a:cubicBezTo>
                    <a:pt x="7276" y="9404"/>
                    <a:pt x="6993" y="9494"/>
                    <a:pt x="6717" y="9494"/>
                  </a:cubicBezTo>
                  <a:cubicBezTo>
                    <a:pt x="6324" y="9494"/>
                    <a:pt x="5946" y="9313"/>
                    <a:pt x="5817" y="8946"/>
                  </a:cubicBezTo>
                  <a:cubicBezTo>
                    <a:pt x="5717" y="8659"/>
                    <a:pt x="5785" y="8343"/>
                    <a:pt x="5864" y="8049"/>
                  </a:cubicBezTo>
                  <a:cubicBezTo>
                    <a:pt x="6227" y="6691"/>
                    <a:pt x="6778" y="5393"/>
                    <a:pt x="7501" y="4189"/>
                  </a:cubicBezTo>
                  <a:cubicBezTo>
                    <a:pt x="7485" y="4189"/>
                    <a:pt x="7469" y="4189"/>
                    <a:pt x="7454" y="4189"/>
                  </a:cubicBezTo>
                  <a:cubicBezTo>
                    <a:pt x="4791" y="4189"/>
                    <a:pt x="2197" y="5860"/>
                    <a:pt x="1101" y="8288"/>
                  </a:cubicBezTo>
                  <a:cubicBezTo>
                    <a:pt x="1" y="10731"/>
                    <a:pt x="456" y="14039"/>
                    <a:pt x="2245" y="16034"/>
                  </a:cubicBezTo>
                  <a:cubicBezTo>
                    <a:pt x="2245" y="16034"/>
                    <a:pt x="2352" y="16155"/>
                    <a:pt x="2443" y="16374"/>
                  </a:cubicBezTo>
                  <a:cubicBezTo>
                    <a:pt x="3671" y="19346"/>
                    <a:pt x="6763" y="21521"/>
                    <a:pt x="9971" y="21748"/>
                  </a:cubicBezTo>
                  <a:cubicBezTo>
                    <a:pt x="10165" y="21761"/>
                    <a:pt x="10359" y="21768"/>
                    <a:pt x="10553" y="21768"/>
                  </a:cubicBezTo>
                  <a:cubicBezTo>
                    <a:pt x="13569" y="21768"/>
                    <a:pt x="16553" y="20137"/>
                    <a:pt x="18146" y="17568"/>
                  </a:cubicBezTo>
                  <a:lnTo>
                    <a:pt x="18146" y="17568"/>
                  </a:lnTo>
                  <a:cubicBezTo>
                    <a:pt x="16919" y="18046"/>
                    <a:pt x="15636" y="18357"/>
                    <a:pt x="14326" y="18493"/>
                  </a:cubicBezTo>
                  <a:cubicBezTo>
                    <a:pt x="14251" y="18501"/>
                    <a:pt x="14173" y="18505"/>
                    <a:pt x="14093" y="18505"/>
                  </a:cubicBezTo>
                  <a:cubicBezTo>
                    <a:pt x="13480" y="18505"/>
                    <a:pt x="12773" y="18270"/>
                    <a:pt x="12817" y="17694"/>
                  </a:cubicBezTo>
                  <a:cubicBezTo>
                    <a:pt x="12849" y="17268"/>
                    <a:pt x="13311" y="17021"/>
                    <a:pt x="13721" y="16903"/>
                  </a:cubicBezTo>
                  <a:cubicBezTo>
                    <a:pt x="15299" y="16451"/>
                    <a:pt x="16986" y="16723"/>
                    <a:pt x="18618" y="16558"/>
                  </a:cubicBezTo>
                  <a:cubicBezTo>
                    <a:pt x="19066" y="16513"/>
                    <a:pt x="19523" y="16430"/>
                    <a:pt x="19909" y="16196"/>
                  </a:cubicBezTo>
                  <a:cubicBezTo>
                    <a:pt x="20941" y="15569"/>
                    <a:pt x="21087" y="14156"/>
                    <a:pt x="21120" y="12947"/>
                  </a:cubicBezTo>
                  <a:cubicBezTo>
                    <a:pt x="21127" y="12686"/>
                    <a:pt x="21110" y="12374"/>
                    <a:pt x="20887" y="12235"/>
                  </a:cubicBezTo>
                  <a:cubicBezTo>
                    <a:pt x="20801" y="12182"/>
                    <a:pt x="20699" y="12165"/>
                    <a:pt x="20596" y="12165"/>
                  </a:cubicBezTo>
                  <a:cubicBezTo>
                    <a:pt x="20549" y="12165"/>
                    <a:pt x="20502" y="12169"/>
                    <a:pt x="20455" y="12173"/>
                  </a:cubicBezTo>
                  <a:cubicBezTo>
                    <a:pt x="19687" y="12256"/>
                    <a:pt x="18845" y="12628"/>
                    <a:pt x="18114" y="12628"/>
                  </a:cubicBezTo>
                  <a:cubicBezTo>
                    <a:pt x="17762" y="12628"/>
                    <a:pt x="17436" y="12542"/>
                    <a:pt x="17157" y="12296"/>
                  </a:cubicBezTo>
                  <a:cubicBezTo>
                    <a:pt x="17506" y="11771"/>
                    <a:pt x="18173" y="11565"/>
                    <a:pt x="18795" y="11455"/>
                  </a:cubicBezTo>
                  <a:cubicBezTo>
                    <a:pt x="19416" y="11343"/>
                    <a:pt x="20079" y="11277"/>
                    <a:pt x="20591" y="10907"/>
                  </a:cubicBezTo>
                  <a:cubicBezTo>
                    <a:pt x="21102" y="10536"/>
                    <a:pt x="21359" y="9725"/>
                    <a:pt x="20922" y="9269"/>
                  </a:cubicBezTo>
                  <a:lnTo>
                    <a:pt x="20922" y="9269"/>
                  </a:lnTo>
                  <a:lnTo>
                    <a:pt x="19718" y="9668"/>
                  </a:lnTo>
                  <a:cubicBezTo>
                    <a:pt x="22096" y="7134"/>
                    <a:pt x="23097" y="3381"/>
                    <a:pt x="22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1"/>
            <p:cNvSpPr/>
            <p:nvPr/>
          </p:nvSpPr>
          <p:spPr>
            <a:xfrm>
              <a:off x="7024663" y="3268817"/>
              <a:ext cx="915016" cy="864285"/>
            </a:xfrm>
            <a:custGeom>
              <a:avLst/>
              <a:gdLst/>
              <a:ahLst/>
              <a:cxnLst/>
              <a:rect l="l" t="t" r="r" b="b"/>
              <a:pathLst>
                <a:path w="23314" h="22020" extrusionOk="0">
                  <a:moveTo>
                    <a:pt x="22337" y="262"/>
                  </a:moveTo>
                  <a:lnTo>
                    <a:pt x="22337" y="262"/>
                  </a:lnTo>
                  <a:cubicBezTo>
                    <a:pt x="23078" y="3556"/>
                    <a:pt x="22074" y="7256"/>
                    <a:pt x="19764" y="9717"/>
                  </a:cubicBezTo>
                  <a:lnTo>
                    <a:pt x="19444" y="10058"/>
                  </a:lnTo>
                  <a:lnTo>
                    <a:pt x="21017" y="9538"/>
                  </a:lnTo>
                  <a:cubicBezTo>
                    <a:pt x="21152" y="9715"/>
                    <a:pt x="21168" y="9920"/>
                    <a:pt x="21155" y="10068"/>
                  </a:cubicBezTo>
                  <a:cubicBezTo>
                    <a:pt x="21125" y="10400"/>
                    <a:pt x="20927" y="10743"/>
                    <a:pt x="20652" y="10942"/>
                  </a:cubicBezTo>
                  <a:cubicBezTo>
                    <a:pt x="20232" y="11245"/>
                    <a:pt x="19686" y="11337"/>
                    <a:pt x="19160" y="11425"/>
                  </a:cubicBezTo>
                  <a:cubicBezTo>
                    <a:pt x="19075" y="11439"/>
                    <a:pt x="18990" y="11453"/>
                    <a:pt x="18906" y="11468"/>
                  </a:cubicBezTo>
                  <a:cubicBezTo>
                    <a:pt x="18358" y="11565"/>
                    <a:pt x="17586" y="11764"/>
                    <a:pt x="17191" y="12362"/>
                  </a:cubicBezTo>
                  <a:lnTo>
                    <a:pt x="17133" y="12448"/>
                  </a:lnTo>
                  <a:lnTo>
                    <a:pt x="17210" y="12518"/>
                  </a:lnTo>
                  <a:cubicBezTo>
                    <a:pt x="17516" y="12786"/>
                    <a:pt x="17869" y="12878"/>
                    <a:pt x="18244" y="12878"/>
                  </a:cubicBezTo>
                  <a:cubicBezTo>
                    <a:pt x="18671" y="12878"/>
                    <a:pt x="19126" y="12759"/>
                    <a:pt x="19574" y="12642"/>
                  </a:cubicBezTo>
                  <a:cubicBezTo>
                    <a:pt x="19916" y="12552"/>
                    <a:pt x="20270" y="12459"/>
                    <a:pt x="20601" y="12424"/>
                  </a:cubicBezTo>
                  <a:cubicBezTo>
                    <a:pt x="20643" y="12419"/>
                    <a:pt x="20687" y="12416"/>
                    <a:pt x="20731" y="12416"/>
                  </a:cubicBezTo>
                  <a:cubicBezTo>
                    <a:pt x="20812" y="12416"/>
                    <a:pt x="20892" y="12428"/>
                    <a:pt x="20956" y="12468"/>
                  </a:cubicBezTo>
                  <a:cubicBezTo>
                    <a:pt x="21124" y="12573"/>
                    <a:pt x="21139" y="12835"/>
                    <a:pt x="21134" y="13077"/>
                  </a:cubicBezTo>
                  <a:cubicBezTo>
                    <a:pt x="21100" y="14308"/>
                    <a:pt x="20936" y="15645"/>
                    <a:pt x="19979" y="16227"/>
                  </a:cubicBezTo>
                  <a:cubicBezTo>
                    <a:pt x="19596" y="16460"/>
                    <a:pt x="19138" y="16532"/>
                    <a:pt x="18739" y="16573"/>
                  </a:cubicBezTo>
                  <a:cubicBezTo>
                    <a:pt x="18130" y="16634"/>
                    <a:pt x="17502" y="16634"/>
                    <a:pt x="16894" y="16634"/>
                  </a:cubicBezTo>
                  <a:cubicBezTo>
                    <a:pt x="15875" y="16634"/>
                    <a:pt x="14820" y="16634"/>
                    <a:pt x="13820" y="16920"/>
                  </a:cubicBezTo>
                  <a:cubicBezTo>
                    <a:pt x="13221" y="17093"/>
                    <a:pt x="12860" y="17419"/>
                    <a:pt x="12830" y="17818"/>
                  </a:cubicBezTo>
                  <a:cubicBezTo>
                    <a:pt x="12815" y="18034"/>
                    <a:pt x="12889" y="18230"/>
                    <a:pt x="13046" y="18383"/>
                  </a:cubicBezTo>
                  <a:cubicBezTo>
                    <a:pt x="13319" y="18647"/>
                    <a:pt x="13797" y="18756"/>
                    <a:pt x="14224" y="18756"/>
                  </a:cubicBezTo>
                  <a:cubicBezTo>
                    <a:pt x="14309" y="18756"/>
                    <a:pt x="14393" y="18751"/>
                    <a:pt x="14472" y="18743"/>
                  </a:cubicBezTo>
                  <a:cubicBezTo>
                    <a:pt x="15669" y="18618"/>
                    <a:pt x="16847" y="18349"/>
                    <a:pt x="17980" y="17939"/>
                  </a:cubicBezTo>
                  <a:lnTo>
                    <a:pt x="17980" y="17939"/>
                  </a:lnTo>
                  <a:cubicBezTo>
                    <a:pt x="16370" y="20294"/>
                    <a:pt x="13532" y="21782"/>
                    <a:pt x="10680" y="21782"/>
                  </a:cubicBezTo>
                  <a:cubicBezTo>
                    <a:pt x="10491" y="21782"/>
                    <a:pt x="10301" y="21776"/>
                    <a:pt x="10111" y="21762"/>
                  </a:cubicBezTo>
                  <a:cubicBezTo>
                    <a:pt x="6937" y="21538"/>
                    <a:pt x="3883" y="19358"/>
                    <a:pt x="2685" y="16461"/>
                  </a:cubicBezTo>
                  <a:cubicBezTo>
                    <a:pt x="2588" y="16227"/>
                    <a:pt x="2472" y="16094"/>
                    <a:pt x="2467" y="16088"/>
                  </a:cubicBezTo>
                  <a:lnTo>
                    <a:pt x="2467" y="16087"/>
                  </a:lnTo>
                  <a:cubicBezTo>
                    <a:pt x="737" y="14158"/>
                    <a:pt x="254" y="10884"/>
                    <a:pt x="1343" y="8469"/>
                  </a:cubicBezTo>
                  <a:cubicBezTo>
                    <a:pt x="2394" y="6141"/>
                    <a:pt x="4871" y="4508"/>
                    <a:pt x="7423" y="4442"/>
                  </a:cubicBezTo>
                  <a:lnTo>
                    <a:pt x="7423" y="4442"/>
                  </a:lnTo>
                  <a:cubicBezTo>
                    <a:pt x="6746" y="5604"/>
                    <a:pt x="6228" y="6850"/>
                    <a:pt x="5881" y="8150"/>
                  </a:cubicBezTo>
                  <a:cubicBezTo>
                    <a:pt x="5800" y="8450"/>
                    <a:pt x="5725" y="8797"/>
                    <a:pt x="5837" y="9117"/>
                  </a:cubicBezTo>
                  <a:cubicBezTo>
                    <a:pt x="5938" y="9405"/>
                    <a:pt x="6176" y="9612"/>
                    <a:pt x="6507" y="9701"/>
                  </a:cubicBezTo>
                  <a:cubicBezTo>
                    <a:pt x="6619" y="9731"/>
                    <a:pt x="6734" y="9745"/>
                    <a:pt x="6850" y="9745"/>
                  </a:cubicBezTo>
                  <a:cubicBezTo>
                    <a:pt x="7161" y="9745"/>
                    <a:pt x="7469" y="9640"/>
                    <a:pt x="7694" y="9447"/>
                  </a:cubicBezTo>
                  <a:cubicBezTo>
                    <a:pt x="8144" y="9060"/>
                    <a:pt x="8378" y="8400"/>
                    <a:pt x="8369" y="7537"/>
                  </a:cubicBezTo>
                  <a:cubicBezTo>
                    <a:pt x="8367" y="7326"/>
                    <a:pt x="8354" y="7113"/>
                    <a:pt x="8342" y="6906"/>
                  </a:cubicBezTo>
                  <a:cubicBezTo>
                    <a:pt x="8313" y="6444"/>
                    <a:pt x="8286" y="6008"/>
                    <a:pt x="8369" y="5575"/>
                  </a:cubicBezTo>
                  <a:cubicBezTo>
                    <a:pt x="8728" y="3709"/>
                    <a:pt x="10928" y="2845"/>
                    <a:pt x="12703" y="2673"/>
                  </a:cubicBezTo>
                  <a:cubicBezTo>
                    <a:pt x="12778" y="2666"/>
                    <a:pt x="12853" y="2660"/>
                    <a:pt x="12926" y="2660"/>
                  </a:cubicBezTo>
                  <a:cubicBezTo>
                    <a:pt x="13060" y="2660"/>
                    <a:pt x="13188" y="2680"/>
                    <a:pt x="13289" y="2749"/>
                  </a:cubicBezTo>
                  <a:cubicBezTo>
                    <a:pt x="13488" y="2885"/>
                    <a:pt x="13553" y="3172"/>
                    <a:pt x="13492" y="3655"/>
                  </a:cubicBezTo>
                  <a:cubicBezTo>
                    <a:pt x="13322" y="4994"/>
                    <a:pt x="13049" y="6318"/>
                    <a:pt x="12672" y="7615"/>
                  </a:cubicBezTo>
                  <a:lnTo>
                    <a:pt x="12618" y="7802"/>
                  </a:lnTo>
                  <a:lnTo>
                    <a:pt x="12809" y="7766"/>
                  </a:lnTo>
                  <a:cubicBezTo>
                    <a:pt x="13154" y="7699"/>
                    <a:pt x="14297" y="7320"/>
                    <a:pt x="14559" y="5208"/>
                  </a:cubicBezTo>
                  <a:cubicBezTo>
                    <a:pt x="14581" y="5036"/>
                    <a:pt x="14599" y="4860"/>
                    <a:pt x="14616" y="4683"/>
                  </a:cubicBezTo>
                  <a:cubicBezTo>
                    <a:pt x="14706" y="3806"/>
                    <a:pt x="14798" y="2898"/>
                    <a:pt x="15361" y="2267"/>
                  </a:cubicBezTo>
                  <a:cubicBezTo>
                    <a:pt x="15833" y="1738"/>
                    <a:pt x="16549" y="1502"/>
                    <a:pt x="17242" y="1305"/>
                  </a:cubicBezTo>
                  <a:cubicBezTo>
                    <a:pt x="18913" y="832"/>
                    <a:pt x="20616" y="483"/>
                    <a:pt x="22337" y="262"/>
                  </a:cubicBezTo>
                  <a:close/>
                  <a:moveTo>
                    <a:pt x="22520" y="1"/>
                  </a:moveTo>
                  <a:lnTo>
                    <a:pt x="22414" y="15"/>
                  </a:lnTo>
                  <a:cubicBezTo>
                    <a:pt x="20645" y="236"/>
                    <a:pt x="18894" y="591"/>
                    <a:pt x="17178" y="1077"/>
                  </a:cubicBezTo>
                  <a:cubicBezTo>
                    <a:pt x="16451" y="1283"/>
                    <a:pt x="15698" y="1533"/>
                    <a:pt x="15184" y="2109"/>
                  </a:cubicBezTo>
                  <a:cubicBezTo>
                    <a:pt x="14569" y="2798"/>
                    <a:pt x="14473" y="3744"/>
                    <a:pt x="14380" y="4659"/>
                  </a:cubicBezTo>
                  <a:cubicBezTo>
                    <a:pt x="14362" y="4834"/>
                    <a:pt x="14345" y="5008"/>
                    <a:pt x="14324" y="5178"/>
                  </a:cubicBezTo>
                  <a:cubicBezTo>
                    <a:pt x="14265" y="5645"/>
                    <a:pt x="14000" y="7122"/>
                    <a:pt x="12958" y="7481"/>
                  </a:cubicBezTo>
                  <a:cubicBezTo>
                    <a:pt x="13308" y="6236"/>
                    <a:pt x="13565" y="4967"/>
                    <a:pt x="13729" y="3684"/>
                  </a:cubicBezTo>
                  <a:cubicBezTo>
                    <a:pt x="13774" y="3319"/>
                    <a:pt x="13793" y="2805"/>
                    <a:pt x="13423" y="2553"/>
                  </a:cubicBezTo>
                  <a:cubicBezTo>
                    <a:pt x="13273" y="2451"/>
                    <a:pt x="13097" y="2423"/>
                    <a:pt x="12925" y="2423"/>
                  </a:cubicBezTo>
                  <a:cubicBezTo>
                    <a:pt x="12842" y="2423"/>
                    <a:pt x="12759" y="2429"/>
                    <a:pt x="12681" y="2437"/>
                  </a:cubicBezTo>
                  <a:cubicBezTo>
                    <a:pt x="10824" y="2617"/>
                    <a:pt x="8519" y="3534"/>
                    <a:pt x="8135" y="5531"/>
                  </a:cubicBezTo>
                  <a:cubicBezTo>
                    <a:pt x="8046" y="5993"/>
                    <a:pt x="8076" y="6464"/>
                    <a:pt x="8104" y="6920"/>
                  </a:cubicBezTo>
                  <a:cubicBezTo>
                    <a:pt x="8116" y="7124"/>
                    <a:pt x="8130" y="7335"/>
                    <a:pt x="8132" y="7539"/>
                  </a:cubicBezTo>
                  <a:cubicBezTo>
                    <a:pt x="8137" y="8091"/>
                    <a:pt x="8038" y="8839"/>
                    <a:pt x="7539" y="9267"/>
                  </a:cubicBezTo>
                  <a:cubicBezTo>
                    <a:pt x="7359" y="9422"/>
                    <a:pt x="7103" y="9507"/>
                    <a:pt x="6848" y="9507"/>
                  </a:cubicBezTo>
                  <a:cubicBezTo>
                    <a:pt x="6753" y="9507"/>
                    <a:pt x="6659" y="9495"/>
                    <a:pt x="6569" y="9471"/>
                  </a:cubicBezTo>
                  <a:cubicBezTo>
                    <a:pt x="6316" y="9404"/>
                    <a:pt x="6136" y="9249"/>
                    <a:pt x="6062" y="9038"/>
                  </a:cubicBezTo>
                  <a:cubicBezTo>
                    <a:pt x="5971" y="8781"/>
                    <a:pt x="6037" y="8489"/>
                    <a:pt x="6111" y="8212"/>
                  </a:cubicBezTo>
                  <a:cubicBezTo>
                    <a:pt x="6470" y="6865"/>
                    <a:pt x="7017" y="5577"/>
                    <a:pt x="7734" y="4382"/>
                  </a:cubicBezTo>
                  <a:lnTo>
                    <a:pt x="7842" y="4204"/>
                  </a:lnTo>
                  <a:lnTo>
                    <a:pt x="7633" y="4202"/>
                  </a:lnTo>
                  <a:lnTo>
                    <a:pt x="7584" y="4202"/>
                  </a:lnTo>
                  <a:cubicBezTo>
                    <a:pt x="4886" y="4202"/>
                    <a:pt x="2235" y="5911"/>
                    <a:pt x="1125" y="8372"/>
                  </a:cubicBezTo>
                  <a:cubicBezTo>
                    <a:pt x="0" y="10866"/>
                    <a:pt x="499" y="14251"/>
                    <a:pt x="2288" y="16245"/>
                  </a:cubicBezTo>
                  <a:cubicBezTo>
                    <a:pt x="2293" y="16251"/>
                    <a:pt x="2386" y="16363"/>
                    <a:pt x="2464" y="16552"/>
                  </a:cubicBezTo>
                  <a:cubicBezTo>
                    <a:pt x="3696" y="19529"/>
                    <a:pt x="6835" y="21769"/>
                    <a:pt x="10096" y="21998"/>
                  </a:cubicBezTo>
                  <a:cubicBezTo>
                    <a:pt x="10290" y="22013"/>
                    <a:pt x="10485" y="22019"/>
                    <a:pt x="10681" y="22019"/>
                  </a:cubicBezTo>
                  <a:cubicBezTo>
                    <a:pt x="13732" y="22019"/>
                    <a:pt x="16769" y="20360"/>
                    <a:pt x="18378" y="17764"/>
                  </a:cubicBezTo>
                  <a:lnTo>
                    <a:pt x="18566" y="17461"/>
                  </a:lnTo>
                  <a:lnTo>
                    <a:pt x="18566" y="17461"/>
                  </a:lnTo>
                  <a:lnTo>
                    <a:pt x="18235" y="17590"/>
                  </a:lnTo>
                  <a:cubicBezTo>
                    <a:pt x="17018" y="18064"/>
                    <a:pt x="15744" y="18372"/>
                    <a:pt x="14447" y="18508"/>
                  </a:cubicBezTo>
                  <a:cubicBezTo>
                    <a:pt x="14378" y="18515"/>
                    <a:pt x="14305" y="18518"/>
                    <a:pt x="14229" y="18518"/>
                  </a:cubicBezTo>
                  <a:cubicBezTo>
                    <a:pt x="13860" y="18518"/>
                    <a:pt x="13437" y="18431"/>
                    <a:pt x="13213" y="18213"/>
                  </a:cubicBezTo>
                  <a:cubicBezTo>
                    <a:pt x="13104" y="18107"/>
                    <a:pt x="13056" y="17983"/>
                    <a:pt x="13067" y="17836"/>
                  </a:cubicBezTo>
                  <a:cubicBezTo>
                    <a:pt x="13099" y="17418"/>
                    <a:pt x="13650" y="17217"/>
                    <a:pt x="13887" y="17150"/>
                  </a:cubicBezTo>
                  <a:cubicBezTo>
                    <a:pt x="14855" y="16873"/>
                    <a:pt x="15891" y="16872"/>
                    <a:pt x="16894" y="16872"/>
                  </a:cubicBezTo>
                  <a:cubicBezTo>
                    <a:pt x="17507" y="16872"/>
                    <a:pt x="18142" y="16872"/>
                    <a:pt x="18764" y="16809"/>
                  </a:cubicBezTo>
                  <a:cubicBezTo>
                    <a:pt x="19189" y="16767"/>
                    <a:pt x="19680" y="16687"/>
                    <a:pt x="20103" y="16431"/>
                  </a:cubicBezTo>
                  <a:cubicBezTo>
                    <a:pt x="21158" y="15790"/>
                    <a:pt x="21336" y="14379"/>
                    <a:pt x="21371" y="13084"/>
                  </a:cubicBezTo>
                  <a:cubicBezTo>
                    <a:pt x="21377" y="12897"/>
                    <a:pt x="21389" y="12458"/>
                    <a:pt x="21083" y="12267"/>
                  </a:cubicBezTo>
                  <a:cubicBezTo>
                    <a:pt x="20973" y="12199"/>
                    <a:pt x="20847" y="12180"/>
                    <a:pt x="20730" y="12180"/>
                  </a:cubicBezTo>
                  <a:cubicBezTo>
                    <a:pt x="20676" y="12180"/>
                    <a:pt x="20623" y="12184"/>
                    <a:pt x="20575" y="12189"/>
                  </a:cubicBezTo>
                  <a:cubicBezTo>
                    <a:pt x="20227" y="12225"/>
                    <a:pt x="19864" y="12320"/>
                    <a:pt x="19514" y="12413"/>
                  </a:cubicBezTo>
                  <a:cubicBezTo>
                    <a:pt x="19069" y="12529"/>
                    <a:pt x="18638" y="12642"/>
                    <a:pt x="18247" y="12642"/>
                  </a:cubicBezTo>
                  <a:cubicBezTo>
                    <a:pt x="17956" y="12642"/>
                    <a:pt x="17687" y="12579"/>
                    <a:pt x="17452" y="12408"/>
                  </a:cubicBezTo>
                  <a:cubicBezTo>
                    <a:pt x="17815" y="11952"/>
                    <a:pt x="18473" y="11788"/>
                    <a:pt x="18948" y="11703"/>
                  </a:cubicBezTo>
                  <a:cubicBezTo>
                    <a:pt x="19031" y="11689"/>
                    <a:pt x="19115" y="11675"/>
                    <a:pt x="19200" y="11661"/>
                  </a:cubicBezTo>
                  <a:cubicBezTo>
                    <a:pt x="19754" y="11569"/>
                    <a:pt x="20327" y="11473"/>
                    <a:pt x="20793" y="11136"/>
                  </a:cubicBezTo>
                  <a:cubicBezTo>
                    <a:pt x="21120" y="10897"/>
                    <a:pt x="21356" y="10488"/>
                    <a:pt x="21391" y="10092"/>
                  </a:cubicBezTo>
                  <a:cubicBezTo>
                    <a:pt x="21419" y="9790"/>
                    <a:pt x="21329" y="9516"/>
                    <a:pt x="21139" y="9319"/>
                  </a:cubicBezTo>
                  <a:lnTo>
                    <a:pt x="21087" y="9266"/>
                  </a:lnTo>
                  <a:lnTo>
                    <a:pt x="20236" y="9547"/>
                  </a:lnTo>
                  <a:cubicBezTo>
                    <a:pt x="22409" y="7009"/>
                    <a:pt x="23314" y="3354"/>
                    <a:pt x="22545" y="105"/>
                  </a:cubicBezTo>
                  <a:lnTo>
                    <a:pt x="22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1"/>
            <p:cNvSpPr/>
            <p:nvPr/>
          </p:nvSpPr>
          <p:spPr>
            <a:xfrm>
              <a:off x="7169683" y="3271172"/>
              <a:ext cx="738991" cy="718079"/>
            </a:xfrm>
            <a:custGeom>
              <a:avLst/>
              <a:gdLst/>
              <a:ahLst/>
              <a:cxnLst/>
              <a:rect l="l" t="t" r="r" b="b"/>
              <a:pathLst>
                <a:path w="18829" h="18295" extrusionOk="0">
                  <a:moveTo>
                    <a:pt x="18640" y="0"/>
                  </a:moveTo>
                  <a:cubicBezTo>
                    <a:pt x="18515" y="164"/>
                    <a:pt x="6135" y="16342"/>
                    <a:pt x="0" y="18065"/>
                  </a:cubicBezTo>
                  <a:lnTo>
                    <a:pt x="65" y="18294"/>
                  </a:lnTo>
                  <a:cubicBezTo>
                    <a:pt x="2676" y="17560"/>
                    <a:pt x="6628" y="14282"/>
                    <a:pt x="11813" y="8548"/>
                  </a:cubicBezTo>
                  <a:cubicBezTo>
                    <a:pt x="15667" y="4286"/>
                    <a:pt x="18798" y="186"/>
                    <a:pt x="18829" y="145"/>
                  </a:cubicBezTo>
                  <a:lnTo>
                    <a:pt x="18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1"/>
            <p:cNvSpPr/>
            <p:nvPr/>
          </p:nvSpPr>
          <p:spPr>
            <a:xfrm>
              <a:off x="7681274" y="3314896"/>
              <a:ext cx="209032" cy="221606"/>
            </a:xfrm>
            <a:custGeom>
              <a:avLst/>
              <a:gdLst/>
              <a:ahLst/>
              <a:cxnLst/>
              <a:rect l="l" t="t" r="r" b="b"/>
              <a:pathLst>
                <a:path w="5326" h="5646" extrusionOk="0">
                  <a:moveTo>
                    <a:pt x="238" y="0"/>
                  </a:moveTo>
                  <a:lnTo>
                    <a:pt x="0" y="11"/>
                  </a:lnTo>
                  <a:lnTo>
                    <a:pt x="259" y="5646"/>
                  </a:lnTo>
                  <a:lnTo>
                    <a:pt x="5325" y="5500"/>
                  </a:lnTo>
                  <a:lnTo>
                    <a:pt x="5318" y="5261"/>
                  </a:lnTo>
                  <a:lnTo>
                    <a:pt x="485" y="5402"/>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1"/>
            <p:cNvSpPr/>
            <p:nvPr/>
          </p:nvSpPr>
          <p:spPr>
            <a:xfrm>
              <a:off x="7411094" y="3382367"/>
              <a:ext cx="446872" cy="451297"/>
            </a:xfrm>
            <a:custGeom>
              <a:avLst/>
              <a:gdLst/>
              <a:ahLst/>
              <a:cxnLst/>
              <a:rect l="l" t="t" r="r" b="b"/>
              <a:pathLst>
                <a:path w="11386" h="11498" extrusionOk="0">
                  <a:moveTo>
                    <a:pt x="1084" y="1"/>
                  </a:moveTo>
                  <a:cubicBezTo>
                    <a:pt x="1039" y="352"/>
                    <a:pt x="0" y="8626"/>
                    <a:pt x="1669" y="9841"/>
                  </a:cubicBezTo>
                  <a:cubicBezTo>
                    <a:pt x="3311" y="11037"/>
                    <a:pt x="11045" y="11480"/>
                    <a:pt x="11374" y="11497"/>
                  </a:cubicBezTo>
                  <a:lnTo>
                    <a:pt x="11386" y="11259"/>
                  </a:lnTo>
                  <a:cubicBezTo>
                    <a:pt x="11308" y="11255"/>
                    <a:pt x="3395" y="10804"/>
                    <a:pt x="1810" y="9649"/>
                  </a:cubicBezTo>
                  <a:cubicBezTo>
                    <a:pt x="1368" y="9327"/>
                    <a:pt x="865" y="8162"/>
                    <a:pt x="978" y="4440"/>
                  </a:cubicBezTo>
                  <a:cubicBezTo>
                    <a:pt x="1046" y="2188"/>
                    <a:pt x="1317" y="53"/>
                    <a:pt x="1319" y="31"/>
                  </a:cubicBezTo>
                  <a:lnTo>
                    <a:pt x="1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1"/>
            <p:cNvSpPr/>
            <p:nvPr/>
          </p:nvSpPr>
          <p:spPr>
            <a:xfrm>
              <a:off x="7256223" y="3642477"/>
              <a:ext cx="277284" cy="330681"/>
            </a:xfrm>
            <a:custGeom>
              <a:avLst/>
              <a:gdLst/>
              <a:ahLst/>
              <a:cxnLst/>
              <a:rect l="l" t="t" r="r" b="b"/>
              <a:pathLst>
                <a:path w="7065" h="8425" extrusionOk="0">
                  <a:moveTo>
                    <a:pt x="803" y="1"/>
                  </a:moveTo>
                  <a:lnTo>
                    <a:pt x="803" y="1"/>
                  </a:lnTo>
                  <a:cubicBezTo>
                    <a:pt x="662" y="1120"/>
                    <a:pt x="1" y="6725"/>
                    <a:pt x="808" y="7218"/>
                  </a:cubicBezTo>
                  <a:cubicBezTo>
                    <a:pt x="1604" y="7704"/>
                    <a:pt x="6813" y="8395"/>
                    <a:pt x="7034" y="8425"/>
                  </a:cubicBezTo>
                  <a:lnTo>
                    <a:pt x="7065" y="8189"/>
                  </a:lnTo>
                  <a:cubicBezTo>
                    <a:pt x="5207" y="7943"/>
                    <a:pt x="1534" y="7383"/>
                    <a:pt x="933" y="7015"/>
                  </a:cubicBezTo>
                  <a:cubicBezTo>
                    <a:pt x="409" y="6696"/>
                    <a:pt x="721" y="2561"/>
                    <a:pt x="1040" y="31"/>
                  </a:cubicBez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1"/>
            <p:cNvSpPr/>
            <p:nvPr/>
          </p:nvSpPr>
          <p:spPr>
            <a:xfrm>
              <a:off x="7137853" y="3446266"/>
              <a:ext cx="127554" cy="507542"/>
            </a:xfrm>
            <a:custGeom>
              <a:avLst/>
              <a:gdLst/>
              <a:ahLst/>
              <a:cxnLst/>
              <a:rect l="l" t="t" r="r" b="b"/>
              <a:pathLst>
                <a:path w="3250" h="12931" extrusionOk="0">
                  <a:moveTo>
                    <a:pt x="3032" y="0"/>
                  </a:moveTo>
                  <a:cubicBezTo>
                    <a:pt x="1" y="6714"/>
                    <a:pt x="2618" y="12869"/>
                    <a:pt x="2646" y="12930"/>
                  </a:cubicBezTo>
                  <a:lnTo>
                    <a:pt x="2863" y="12834"/>
                  </a:lnTo>
                  <a:cubicBezTo>
                    <a:pt x="2837" y="12775"/>
                    <a:pt x="261" y="6713"/>
                    <a:pt x="3250" y="98"/>
                  </a:cubicBezTo>
                  <a:lnTo>
                    <a:pt x="3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1"/>
            <p:cNvSpPr/>
            <p:nvPr/>
          </p:nvSpPr>
          <p:spPr>
            <a:xfrm>
              <a:off x="7724368" y="3475468"/>
              <a:ext cx="175122" cy="23079"/>
            </a:xfrm>
            <a:custGeom>
              <a:avLst/>
              <a:gdLst/>
              <a:ahLst/>
              <a:cxnLst/>
              <a:rect l="l" t="t" r="r" b="b"/>
              <a:pathLst>
                <a:path w="4462" h="588" extrusionOk="0">
                  <a:moveTo>
                    <a:pt x="4443" y="0"/>
                  </a:moveTo>
                  <a:lnTo>
                    <a:pt x="1" y="350"/>
                  </a:lnTo>
                  <a:lnTo>
                    <a:pt x="19" y="587"/>
                  </a:lnTo>
                  <a:lnTo>
                    <a:pt x="4462" y="238"/>
                  </a:lnTo>
                  <a:lnTo>
                    <a:pt x="4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39"/>
          <p:cNvSpPr txBox="1">
            <a:spLocks noGrp="1"/>
          </p:cNvSpPr>
          <p:nvPr>
            <p:ph type="title"/>
          </p:nvPr>
        </p:nvSpPr>
        <p:spPr>
          <a:xfrm>
            <a:off x="2338628" y="280128"/>
            <a:ext cx="2449272" cy="841800"/>
          </a:xfrm>
          <a:prstGeom prst="rect">
            <a:avLst/>
          </a:prstGeom>
        </p:spPr>
        <p:txBody>
          <a:bodyPr spcFirstLastPara="1" wrap="square" lIns="91425" tIns="91425" rIns="91425" bIns="91425" anchor="b" anchorCtr="0">
            <a:noAutofit/>
          </a:bodyPr>
          <a:lstStyle/>
          <a:p>
            <a:pPr lvl="0"/>
            <a:r>
              <a:rPr lang="en-US" sz="5400" dirty="0">
                <a:latin typeface="Poor Richard" panose="02080502050505020702" pitchFamily="18" charset="0"/>
              </a:rPr>
              <a:t>History</a:t>
            </a:r>
            <a:endParaRPr dirty="0">
              <a:latin typeface="Poor Richard" panose="02080502050505020702" pitchFamily="18" charset="0"/>
            </a:endParaRPr>
          </a:p>
        </p:txBody>
      </p:sp>
      <p:sp>
        <p:nvSpPr>
          <p:cNvPr id="988" name="Google Shape;988;p39"/>
          <p:cNvSpPr txBox="1">
            <a:spLocks noGrp="1"/>
          </p:cNvSpPr>
          <p:nvPr>
            <p:ph type="subTitle" idx="1"/>
          </p:nvPr>
        </p:nvSpPr>
        <p:spPr>
          <a:xfrm>
            <a:off x="2210290" y="1277040"/>
            <a:ext cx="4334762" cy="897966"/>
          </a:xfrm>
          <a:prstGeom prst="rect">
            <a:avLst/>
          </a:prstGeom>
        </p:spPr>
        <p:txBody>
          <a:bodyPr spcFirstLastPara="1" wrap="square" lIns="91425" tIns="91425" rIns="91425" bIns="91425" anchor="t" anchorCtr="0">
            <a:noAutofit/>
          </a:bodyPr>
          <a:lstStyle/>
          <a:p>
            <a:pPr marL="0" lvl="0" indent="0" algn="l"/>
            <a:r>
              <a:rPr lang="en-US" sz="1800" dirty="0"/>
              <a:t>In the late 1800s, shortly after the invention of the syringe, chemical agents were used for facial augmentation. Unfortunately, </a:t>
            </a:r>
            <a:endParaRPr sz="1800" dirty="0"/>
          </a:p>
        </p:txBody>
      </p:sp>
      <p:cxnSp>
        <p:nvCxnSpPr>
          <p:cNvPr id="989" name="Google Shape;989;p39"/>
          <p:cNvCxnSpPr/>
          <p:nvPr/>
        </p:nvCxnSpPr>
        <p:spPr>
          <a:xfrm>
            <a:off x="2120792" y="1070024"/>
            <a:ext cx="3489900" cy="0"/>
          </a:xfrm>
          <a:prstGeom prst="straightConnector1">
            <a:avLst/>
          </a:prstGeom>
          <a:noFill/>
          <a:ln w="9525" cap="flat" cmpd="sng">
            <a:solidFill>
              <a:schemeClr val="dk1"/>
            </a:solidFill>
            <a:prstDash val="solid"/>
            <a:round/>
            <a:headEnd type="diamond" w="med" len="med"/>
            <a:tailEnd type="diamond" w="med" len="med"/>
          </a:ln>
        </p:spPr>
      </p:cxnSp>
      <p:grpSp>
        <p:nvGrpSpPr>
          <p:cNvPr id="990" name="Google Shape;990;p39"/>
          <p:cNvGrpSpPr/>
          <p:nvPr/>
        </p:nvGrpSpPr>
        <p:grpSpPr>
          <a:xfrm rot="5400000" flipV="1">
            <a:off x="60612" y="-65098"/>
            <a:ext cx="2135926" cy="2046657"/>
            <a:chOff x="85142" y="-664357"/>
            <a:chExt cx="2135926" cy="1832592"/>
          </a:xfrm>
        </p:grpSpPr>
        <p:sp>
          <p:nvSpPr>
            <p:cNvPr id="991" name="Google Shape;991;p39"/>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9"/>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9"/>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9"/>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9"/>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9"/>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9"/>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9"/>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9"/>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9"/>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9"/>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9"/>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9"/>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9"/>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9"/>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9"/>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9"/>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 name="Google Shape;1009;p39"/>
          <p:cNvSpPr/>
          <p:nvPr/>
        </p:nvSpPr>
        <p:spPr>
          <a:xfrm>
            <a:off x="6230800" y="1349948"/>
            <a:ext cx="1939800" cy="1939800"/>
          </a:xfrm>
          <a:prstGeom prst="star16">
            <a:avLst>
              <a:gd name="adj" fmla="val 16261"/>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9"/>
          <p:cNvSpPr/>
          <p:nvPr/>
        </p:nvSpPr>
        <p:spPr>
          <a:xfrm>
            <a:off x="7151791" y="3719781"/>
            <a:ext cx="2197200" cy="21972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9"/>
          <p:cNvSpPr/>
          <p:nvPr/>
        </p:nvSpPr>
        <p:spPr>
          <a:xfrm>
            <a:off x="5977852" y="296299"/>
            <a:ext cx="906739" cy="906700"/>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9"/>
          <p:cNvSpPr/>
          <p:nvPr/>
        </p:nvSpPr>
        <p:spPr>
          <a:xfrm>
            <a:off x="1557163" y="290695"/>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3" name="Google Shape;1013;p39"/>
          <p:cNvGrpSpPr/>
          <p:nvPr/>
        </p:nvGrpSpPr>
        <p:grpSpPr>
          <a:xfrm flipH="1">
            <a:off x="6398381" y="2026193"/>
            <a:ext cx="3291786" cy="3566037"/>
            <a:chOff x="361818" y="1892312"/>
            <a:chExt cx="3182897" cy="3566037"/>
          </a:xfrm>
        </p:grpSpPr>
        <p:sp>
          <p:nvSpPr>
            <p:cNvPr id="1014" name="Google Shape;1014;p39"/>
            <p:cNvSpPr/>
            <p:nvPr/>
          </p:nvSpPr>
          <p:spPr>
            <a:xfrm flipH="1">
              <a:off x="1753083" y="2439250"/>
              <a:ext cx="1615296" cy="2104463"/>
            </a:xfrm>
            <a:custGeom>
              <a:avLst/>
              <a:gdLst/>
              <a:ahLst/>
              <a:cxnLst/>
              <a:rect l="l" t="t" r="r" b="b"/>
              <a:pathLst>
                <a:path w="26281" h="34237" extrusionOk="0">
                  <a:moveTo>
                    <a:pt x="5164" y="0"/>
                  </a:moveTo>
                  <a:lnTo>
                    <a:pt x="5164" y="0"/>
                  </a:lnTo>
                  <a:cubicBezTo>
                    <a:pt x="4778" y="1082"/>
                    <a:pt x="6265" y="4165"/>
                    <a:pt x="6992" y="5569"/>
                  </a:cubicBezTo>
                  <a:cubicBezTo>
                    <a:pt x="4565" y="9154"/>
                    <a:pt x="1942" y="13324"/>
                    <a:pt x="1366" y="14943"/>
                  </a:cubicBezTo>
                  <a:cubicBezTo>
                    <a:pt x="1233" y="14924"/>
                    <a:pt x="1098" y="14915"/>
                    <a:pt x="967" y="14915"/>
                  </a:cubicBezTo>
                  <a:cubicBezTo>
                    <a:pt x="485" y="14915"/>
                    <a:pt x="57" y="15040"/>
                    <a:pt x="0" y="15297"/>
                  </a:cubicBezTo>
                  <a:cubicBezTo>
                    <a:pt x="0" y="15297"/>
                    <a:pt x="2136" y="18104"/>
                    <a:pt x="2971" y="19301"/>
                  </a:cubicBezTo>
                  <a:cubicBezTo>
                    <a:pt x="4369" y="22048"/>
                    <a:pt x="6536" y="25590"/>
                    <a:pt x="9145" y="27409"/>
                  </a:cubicBezTo>
                  <a:cubicBezTo>
                    <a:pt x="9929" y="28197"/>
                    <a:pt x="14486" y="32717"/>
                    <a:pt x="17413" y="34237"/>
                  </a:cubicBezTo>
                  <a:cubicBezTo>
                    <a:pt x="17413" y="34237"/>
                    <a:pt x="24022" y="32910"/>
                    <a:pt x="26281" y="24738"/>
                  </a:cubicBezTo>
                  <a:cubicBezTo>
                    <a:pt x="26281" y="24738"/>
                    <a:pt x="22877" y="20160"/>
                    <a:pt x="22296" y="17480"/>
                  </a:cubicBezTo>
                  <a:cubicBezTo>
                    <a:pt x="22277" y="17347"/>
                    <a:pt x="22256" y="17213"/>
                    <a:pt x="22229" y="17078"/>
                  </a:cubicBezTo>
                  <a:cubicBezTo>
                    <a:pt x="22225" y="17045"/>
                    <a:pt x="22219" y="17011"/>
                    <a:pt x="22210" y="16979"/>
                  </a:cubicBezTo>
                  <a:cubicBezTo>
                    <a:pt x="21138" y="11587"/>
                    <a:pt x="20111" y="4564"/>
                    <a:pt x="19151" y="3016"/>
                  </a:cubicBezTo>
                  <a:cubicBezTo>
                    <a:pt x="18579" y="2094"/>
                    <a:pt x="16091" y="775"/>
                    <a:pt x="13506" y="775"/>
                  </a:cubicBezTo>
                  <a:cubicBezTo>
                    <a:pt x="11925" y="775"/>
                    <a:pt x="10308" y="1269"/>
                    <a:pt x="9070" y="2647"/>
                  </a:cubicBezTo>
                  <a:cubicBezTo>
                    <a:pt x="9070" y="2611"/>
                    <a:pt x="9069" y="2592"/>
                    <a:pt x="9069" y="2592"/>
                  </a:cubicBezTo>
                  <a:cubicBezTo>
                    <a:pt x="8065" y="1743"/>
                    <a:pt x="5164" y="0"/>
                    <a:pt x="51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9"/>
            <p:cNvSpPr/>
            <p:nvPr/>
          </p:nvSpPr>
          <p:spPr>
            <a:xfrm flipH="1">
              <a:off x="1740791" y="2437222"/>
              <a:ext cx="1632383" cy="2107229"/>
            </a:xfrm>
            <a:custGeom>
              <a:avLst/>
              <a:gdLst/>
              <a:ahLst/>
              <a:cxnLst/>
              <a:rect l="l" t="t" r="r" b="b"/>
              <a:pathLst>
                <a:path w="26559" h="34282" extrusionOk="0">
                  <a:moveTo>
                    <a:pt x="8593" y="2233"/>
                  </a:moveTo>
                  <a:lnTo>
                    <a:pt x="8593" y="2233"/>
                  </a:lnTo>
                  <a:cubicBezTo>
                    <a:pt x="8638" y="2267"/>
                    <a:pt x="8684" y="2298"/>
                    <a:pt x="8728" y="2327"/>
                  </a:cubicBezTo>
                  <a:lnTo>
                    <a:pt x="8728" y="2327"/>
                  </a:lnTo>
                  <a:cubicBezTo>
                    <a:pt x="8684" y="2295"/>
                    <a:pt x="8639" y="2264"/>
                    <a:pt x="8593" y="2233"/>
                  </a:cubicBezTo>
                  <a:close/>
                  <a:moveTo>
                    <a:pt x="5282" y="0"/>
                  </a:moveTo>
                  <a:cubicBezTo>
                    <a:pt x="5239" y="0"/>
                    <a:pt x="5175" y="18"/>
                    <a:pt x="5167" y="46"/>
                  </a:cubicBezTo>
                  <a:cubicBezTo>
                    <a:pt x="4840" y="1256"/>
                    <a:pt x="5669" y="2811"/>
                    <a:pt x="6149" y="3879"/>
                  </a:cubicBezTo>
                  <a:cubicBezTo>
                    <a:pt x="6309" y="4237"/>
                    <a:pt x="6477" y="4591"/>
                    <a:pt x="6651" y="4942"/>
                  </a:cubicBezTo>
                  <a:cubicBezTo>
                    <a:pt x="6921" y="5491"/>
                    <a:pt x="6894" y="5692"/>
                    <a:pt x="6578" y="6235"/>
                  </a:cubicBezTo>
                  <a:cubicBezTo>
                    <a:pt x="5982" y="7259"/>
                    <a:pt x="5257" y="8225"/>
                    <a:pt x="4619" y="9226"/>
                  </a:cubicBezTo>
                  <a:cubicBezTo>
                    <a:pt x="3618" y="10794"/>
                    <a:pt x="2608" y="12378"/>
                    <a:pt x="1783" y="14047"/>
                  </a:cubicBezTo>
                  <a:cubicBezTo>
                    <a:pt x="1688" y="14240"/>
                    <a:pt x="1575" y="14716"/>
                    <a:pt x="1422" y="14844"/>
                  </a:cubicBezTo>
                  <a:cubicBezTo>
                    <a:pt x="1318" y="14931"/>
                    <a:pt x="1151" y="14936"/>
                    <a:pt x="989" y="14936"/>
                  </a:cubicBezTo>
                  <a:cubicBezTo>
                    <a:pt x="966" y="14936"/>
                    <a:pt x="943" y="14936"/>
                    <a:pt x="920" y="14936"/>
                  </a:cubicBezTo>
                  <a:cubicBezTo>
                    <a:pt x="844" y="14936"/>
                    <a:pt x="770" y="14937"/>
                    <a:pt x="707" y="14948"/>
                  </a:cubicBezTo>
                  <a:cubicBezTo>
                    <a:pt x="405" y="14999"/>
                    <a:pt x="159" y="15068"/>
                    <a:pt x="2" y="15343"/>
                  </a:cubicBezTo>
                  <a:cubicBezTo>
                    <a:pt x="2" y="15346"/>
                    <a:pt x="2" y="15348"/>
                    <a:pt x="1" y="15350"/>
                  </a:cubicBezTo>
                  <a:cubicBezTo>
                    <a:pt x="928" y="16569"/>
                    <a:pt x="1882" y="17776"/>
                    <a:pt x="2748" y="19038"/>
                  </a:cubicBezTo>
                  <a:cubicBezTo>
                    <a:pt x="3984" y="20835"/>
                    <a:pt x="4851" y="22831"/>
                    <a:pt x="6213" y="24565"/>
                  </a:cubicBezTo>
                  <a:cubicBezTo>
                    <a:pt x="7367" y="26039"/>
                    <a:pt x="8807" y="27154"/>
                    <a:pt x="10141" y="28441"/>
                  </a:cubicBezTo>
                  <a:cubicBezTo>
                    <a:pt x="11522" y="29774"/>
                    <a:pt x="12945" y="31069"/>
                    <a:pt x="14447" y="32264"/>
                  </a:cubicBezTo>
                  <a:cubicBezTo>
                    <a:pt x="15208" y="32871"/>
                    <a:pt x="15992" y="33459"/>
                    <a:pt x="16829" y="33962"/>
                  </a:cubicBezTo>
                  <a:cubicBezTo>
                    <a:pt x="17075" y="34110"/>
                    <a:pt x="17276" y="34281"/>
                    <a:pt x="17549" y="34281"/>
                  </a:cubicBezTo>
                  <a:cubicBezTo>
                    <a:pt x="17551" y="34281"/>
                    <a:pt x="17552" y="34281"/>
                    <a:pt x="17554" y="34281"/>
                  </a:cubicBezTo>
                  <a:cubicBezTo>
                    <a:pt x="18080" y="34279"/>
                    <a:pt x="18745" y="33902"/>
                    <a:pt x="19209" y="33692"/>
                  </a:cubicBezTo>
                  <a:cubicBezTo>
                    <a:pt x="21975" y="32433"/>
                    <a:pt x="24154" y="30144"/>
                    <a:pt x="25454" y="27412"/>
                  </a:cubicBezTo>
                  <a:cubicBezTo>
                    <a:pt x="25755" y="26782"/>
                    <a:pt x="26559" y="25370"/>
                    <a:pt x="26384" y="24679"/>
                  </a:cubicBezTo>
                  <a:cubicBezTo>
                    <a:pt x="26266" y="24210"/>
                    <a:pt x="25647" y="23637"/>
                    <a:pt x="25375" y="23230"/>
                  </a:cubicBezTo>
                  <a:cubicBezTo>
                    <a:pt x="24205" y="21478"/>
                    <a:pt x="22945" y="19566"/>
                    <a:pt x="22452" y="17493"/>
                  </a:cubicBezTo>
                  <a:cubicBezTo>
                    <a:pt x="22452" y="17491"/>
                    <a:pt x="22451" y="17490"/>
                    <a:pt x="22450" y="17489"/>
                  </a:cubicBezTo>
                  <a:lnTo>
                    <a:pt x="22450" y="17489"/>
                  </a:lnTo>
                  <a:cubicBezTo>
                    <a:pt x="21970" y="14613"/>
                    <a:pt x="21404" y="11742"/>
                    <a:pt x="20854" y="8879"/>
                  </a:cubicBezTo>
                  <a:cubicBezTo>
                    <a:pt x="20614" y="7635"/>
                    <a:pt x="20368" y="6389"/>
                    <a:pt x="20053" y="5161"/>
                  </a:cubicBezTo>
                  <a:cubicBezTo>
                    <a:pt x="19870" y="4447"/>
                    <a:pt x="19700" y="3602"/>
                    <a:pt x="19275" y="2982"/>
                  </a:cubicBezTo>
                  <a:cubicBezTo>
                    <a:pt x="18417" y="1729"/>
                    <a:pt x="16415" y="1127"/>
                    <a:pt x="15007" y="894"/>
                  </a:cubicBezTo>
                  <a:cubicBezTo>
                    <a:pt x="14560" y="820"/>
                    <a:pt x="14105" y="780"/>
                    <a:pt x="13652" y="780"/>
                  </a:cubicBezTo>
                  <a:cubicBezTo>
                    <a:pt x="12378" y="780"/>
                    <a:pt x="11113" y="1093"/>
                    <a:pt x="10050" y="1829"/>
                  </a:cubicBezTo>
                  <a:cubicBezTo>
                    <a:pt x="9815" y="1991"/>
                    <a:pt x="9618" y="2210"/>
                    <a:pt x="9386" y="2371"/>
                  </a:cubicBezTo>
                  <a:cubicBezTo>
                    <a:pt x="9261" y="2459"/>
                    <a:pt x="9228" y="2505"/>
                    <a:pt x="9223" y="2526"/>
                  </a:cubicBezTo>
                  <a:lnTo>
                    <a:pt x="9223" y="2526"/>
                  </a:lnTo>
                  <a:cubicBezTo>
                    <a:pt x="9208" y="2515"/>
                    <a:pt x="9170" y="2501"/>
                    <a:pt x="9085" y="2488"/>
                  </a:cubicBezTo>
                  <a:cubicBezTo>
                    <a:pt x="8983" y="2473"/>
                    <a:pt x="8860" y="2413"/>
                    <a:pt x="8728" y="2327"/>
                  </a:cubicBezTo>
                  <a:lnTo>
                    <a:pt x="8728" y="2327"/>
                  </a:lnTo>
                  <a:cubicBezTo>
                    <a:pt x="8916" y="2463"/>
                    <a:pt x="9068" y="2601"/>
                    <a:pt x="9072" y="2701"/>
                  </a:cubicBezTo>
                  <a:cubicBezTo>
                    <a:pt x="9072" y="2711"/>
                    <a:pt x="9081" y="2714"/>
                    <a:pt x="9095" y="2714"/>
                  </a:cubicBezTo>
                  <a:cubicBezTo>
                    <a:pt x="9134" y="2714"/>
                    <a:pt x="9210" y="2685"/>
                    <a:pt x="9219" y="2675"/>
                  </a:cubicBezTo>
                  <a:cubicBezTo>
                    <a:pt x="10425" y="1398"/>
                    <a:pt x="12006" y="859"/>
                    <a:pt x="13638" y="859"/>
                  </a:cubicBezTo>
                  <a:cubicBezTo>
                    <a:pt x="14601" y="859"/>
                    <a:pt x="15582" y="1046"/>
                    <a:pt x="16514" y="1381"/>
                  </a:cubicBezTo>
                  <a:cubicBezTo>
                    <a:pt x="17903" y="1879"/>
                    <a:pt x="19062" y="2562"/>
                    <a:pt x="19552" y="3998"/>
                  </a:cubicBezTo>
                  <a:cubicBezTo>
                    <a:pt x="20216" y="5942"/>
                    <a:pt x="20537" y="8025"/>
                    <a:pt x="20912" y="10039"/>
                  </a:cubicBezTo>
                  <a:cubicBezTo>
                    <a:pt x="21378" y="12532"/>
                    <a:pt x="21880" y="15026"/>
                    <a:pt x="22298" y="17527"/>
                  </a:cubicBezTo>
                  <a:lnTo>
                    <a:pt x="22298" y="17527"/>
                  </a:lnTo>
                  <a:cubicBezTo>
                    <a:pt x="22297" y="17529"/>
                    <a:pt x="22297" y="17531"/>
                    <a:pt x="22298" y="17533"/>
                  </a:cubicBezTo>
                  <a:cubicBezTo>
                    <a:pt x="22703" y="19237"/>
                    <a:pt x="23653" y="20808"/>
                    <a:pt x="24575" y="22276"/>
                  </a:cubicBezTo>
                  <a:cubicBezTo>
                    <a:pt x="24957" y="22883"/>
                    <a:pt x="25354" y="23480"/>
                    <a:pt x="25766" y="24069"/>
                  </a:cubicBezTo>
                  <a:cubicBezTo>
                    <a:pt x="26069" y="24501"/>
                    <a:pt x="26253" y="24616"/>
                    <a:pt x="26191" y="25107"/>
                  </a:cubicBezTo>
                  <a:cubicBezTo>
                    <a:pt x="26075" y="26046"/>
                    <a:pt x="25479" y="27125"/>
                    <a:pt x="25044" y="27956"/>
                  </a:cubicBezTo>
                  <a:cubicBezTo>
                    <a:pt x="24564" y="28876"/>
                    <a:pt x="23980" y="29737"/>
                    <a:pt x="23301" y="30522"/>
                  </a:cubicBezTo>
                  <a:cubicBezTo>
                    <a:pt x="22343" y="31627"/>
                    <a:pt x="21195" y="32566"/>
                    <a:pt x="19913" y="33271"/>
                  </a:cubicBezTo>
                  <a:cubicBezTo>
                    <a:pt x="19331" y="33591"/>
                    <a:pt x="18367" y="34206"/>
                    <a:pt x="17663" y="34206"/>
                  </a:cubicBezTo>
                  <a:cubicBezTo>
                    <a:pt x="17659" y="34206"/>
                    <a:pt x="17655" y="34206"/>
                    <a:pt x="17650" y="34206"/>
                  </a:cubicBezTo>
                  <a:cubicBezTo>
                    <a:pt x="17276" y="34202"/>
                    <a:pt x="16887" y="33862"/>
                    <a:pt x="16561" y="33650"/>
                  </a:cubicBezTo>
                  <a:cubicBezTo>
                    <a:pt x="15758" y="33130"/>
                    <a:pt x="14999" y="32545"/>
                    <a:pt x="14258" y="31942"/>
                  </a:cubicBezTo>
                  <a:cubicBezTo>
                    <a:pt x="12880" y="30821"/>
                    <a:pt x="11565" y="29621"/>
                    <a:pt x="10287" y="28389"/>
                  </a:cubicBezTo>
                  <a:cubicBezTo>
                    <a:pt x="9158" y="27299"/>
                    <a:pt x="7907" y="26356"/>
                    <a:pt x="6884" y="25156"/>
                  </a:cubicBezTo>
                  <a:cubicBezTo>
                    <a:pt x="5984" y="24101"/>
                    <a:pt x="5198" y="22949"/>
                    <a:pt x="4483" y="21763"/>
                  </a:cubicBezTo>
                  <a:cubicBezTo>
                    <a:pt x="3919" y="20826"/>
                    <a:pt x="3476" y="19794"/>
                    <a:pt x="2841" y="18909"/>
                  </a:cubicBezTo>
                  <a:cubicBezTo>
                    <a:pt x="2274" y="18119"/>
                    <a:pt x="1689" y="17340"/>
                    <a:pt x="1105" y="16563"/>
                  </a:cubicBezTo>
                  <a:cubicBezTo>
                    <a:pt x="882" y="16266"/>
                    <a:pt x="553" y="15941"/>
                    <a:pt x="385" y="15610"/>
                  </a:cubicBezTo>
                  <a:cubicBezTo>
                    <a:pt x="355" y="15552"/>
                    <a:pt x="256" y="15485"/>
                    <a:pt x="243" y="15423"/>
                  </a:cubicBezTo>
                  <a:cubicBezTo>
                    <a:pt x="168" y="15064"/>
                    <a:pt x="620" y="14990"/>
                    <a:pt x="1022" y="14990"/>
                  </a:cubicBezTo>
                  <a:cubicBezTo>
                    <a:pt x="1160" y="14990"/>
                    <a:pt x="1292" y="14999"/>
                    <a:pt x="1395" y="15008"/>
                  </a:cubicBezTo>
                  <a:cubicBezTo>
                    <a:pt x="1397" y="15008"/>
                    <a:pt x="1400" y="15008"/>
                    <a:pt x="1402" y="15008"/>
                  </a:cubicBezTo>
                  <a:cubicBezTo>
                    <a:pt x="1436" y="15008"/>
                    <a:pt x="1510" y="14994"/>
                    <a:pt x="1521" y="14962"/>
                  </a:cubicBezTo>
                  <a:cubicBezTo>
                    <a:pt x="2043" y="13570"/>
                    <a:pt x="2871" y="12276"/>
                    <a:pt x="3640" y="11012"/>
                  </a:cubicBezTo>
                  <a:cubicBezTo>
                    <a:pt x="4761" y="9172"/>
                    <a:pt x="5943" y="7372"/>
                    <a:pt x="7148" y="5589"/>
                  </a:cubicBezTo>
                  <a:cubicBezTo>
                    <a:pt x="7148" y="5586"/>
                    <a:pt x="7148" y="5584"/>
                    <a:pt x="7149" y="5581"/>
                  </a:cubicBezTo>
                  <a:cubicBezTo>
                    <a:pt x="6683" y="4676"/>
                    <a:pt x="6238" y="3755"/>
                    <a:pt x="5867" y="2806"/>
                  </a:cubicBezTo>
                  <a:cubicBezTo>
                    <a:pt x="5674" y="2313"/>
                    <a:pt x="4936" y="719"/>
                    <a:pt x="5225" y="188"/>
                  </a:cubicBezTo>
                  <a:cubicBezTo>
                    <a:pt x="5235" y="168"/>
                    <a:pt x="5243" y="151"/>
                    <a:pt x="5249" y="137"/>
                  </a:cubicBezTo>
                  <a:lnTo>
                    <a:pt x="5249" y="137"/>
                  </a:lnTo>
                  <a:cubicBezTo>
                    <a:pt x="5254" y="138"/>
                    <a:pt x="5260" y="138"/>
                    <a:pt x="5266" y="138"/>
                  </a:cubicBezTo>
                  <a:cubicBezTo>
                    <a:pt x="5276" y="138"/>
                    <a:pt x="5286" y="137"/>
                    <a:pt x="5299" y="136"/>
                  </a:cubicBezTo>
                  <a:cubicBezTo>
                    <a:pt x="5300" y="135"/>
                    <a:pt x="5303" y="135"/>
                    <a:pt x="5305" y="135"/>
                  </a:cubicBezTo>
                  <a:cubicBezTo>
                    <a:pt x="5381" y="135"/>
                    <a:pt x="5570" y="301"/>
                    <a:pt x="5640" y="344"/>
                  </a:cubicBezTo>
                  <a:cubicBezTo>
                    <a:pt x="6011" y="573"/>
                    <a:pt x="6380" y="804"/>
                    <a:pt x="6747" y="1037"/>
                  </a:cubicBezTo>
                  <a:cubicBezTo>
                    <a:pt x="7183" y="1315"/>
                    <a:pt x="7617" y="1596"/>
                    <a:pt x="8042" y="1889"/>
                  </a:cubicBezTo>
                  <a:cubicBezTo>
                    <a:pt x="8130" y="1949"/>
                    <a:pt x="8368" y="2084"/>
                    <a:pt x="8593" y="2233"/>
                  </a:cubicBezTo>
                  <a:lnTo>
                    <a:pt x="8593" y="2233"/>
                  </a:lnTo>
                  <a:cubicBezTo>
                    <a:pt x="8252" y="1985"/>
                    <a:pt x="7879" y="1627"/>
                    <a:pt x="7652" y="1477"/>
                  </a:cubicBezTo>
                  <a:cubicBezTo>
                    <a:pt x="6885" y="970"/>
                    <a:pt x="6105" y="479"/>
                    <a:pt x="5316" y="7"/>
                  </a:cubicBezTo>
                  <a:cubicBezTo>
                    <a:pt x="5309" y="2"/>
                    <a:pt x="5297" y="0"/>
                    <a:pt x="5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9"/>
            <p:cNvSpPr/>
            <p:nvPr/>
          </p:nvSpPr>
          <p:spPr>
            <a:xfrm flipH="1">
              <a:off x="2482889" y="1948862"/>
              <a:ext cx="572093" cy="821820"/>
            </a:xfrm>
            <a:custGeom>
              <a:avLst/>
              <a:gdLst/>
              <a:ahLst/>
              <a:cxnLst/>
              <a:rect l="l" t="t" r="r" b="b"/>
              <a:pathLst>
                <a:path w="9308" h="13370" extrusionOk="0">
                  <a:moveTo>
                    <a:pt x="5220" y="0"/>
                  </a:moveTo>
                  <a:cubicBezTo>
                    <a:pt x="4633" y="0"/>
                    <a:pt x="3787" y="134"/>
                    <a:pt x="2872" y="393"/>
                  </a:cubicBezTo>
                  <a:cubicBezTo>
                    <a:pt x="1238" y="857"/>
                    <a:pt x="0" y="1543"/>
                    <a:pt x="109" y="1929"/>
                  </a:cubicBezTo>
                  <a:cubicBezTo>
                    <a:pt x="113" y="1942"/>
                    <a:pt x="117" y="1954"/>
                    <a:pt x="124" y="1965"/>
                  </a:cubicBezTo>
                  <a:lnTo>
                    <a:pt x="3270" y="13079"/>
                  </a:lnTo>
                  <a:cubicBezTo>
                    <a:pt x="3271" y="13091"/>
                    <a:pt x="3273" y="13105"/>
                    <a:pt x="3277" y="13117"/>
                  </a:cubicBezTo>
                  <a:cubicBezTo>
                    <a:pt x="3325" y="13286"/>
                    <a:pt x="3625" y="13369"/>
                    <a:pt x="4087" y="13369"/>
                  </a:cubicBezTo>
                  <a:cubicBezTo>
                    <a:pt x="4673" y="13369"/>
                    <a:pt x="5519" y="13235"/>
                    <a:pt x="6435" y="12977"/>
                  </a:cubicBezTo>
                  <a:cubicBezTo>
                    <a:pt x="8070" y="12514"/>
                    <a:pt x="9307" y="11826"/>
                    <a:pt x="9198" y="11441"/>
                  </a:cubicBezTo>
                  <a:cubicBezTo>
                    <a:pt x="9195" y="11430"/>
                    <a:pt x="9189" y="11419"/>
                    <a:pt x="9184" y="11409"/>
                  </a:cubicBezTo>
                  <a:lnTo>
                    <a:pt x="9188" y="11408"/>
                  </a:lnTo>
                  <a:lnTo>
                    <a:pt x="6021" y="216"/>
                  </a:lnTo>
                  <a:lnTo>
                    <a:pt x="6016" y="218"/>
                  </a:lnTo>
                  <a:cubicBezTo>
                    <a:pt x="5939" y="72"/>
                    <a:pt x="5648" y="0"/>
                    <a:pt x="5220" y="0"/>
                  </a:cubicBezTo>
                  <a:close/>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9"/>
            <p:cNvSpPr/>
            <p:nvPr/>
          </p:nvSpPr>
          <p:spPr>
            <a:xfrm flipH="1">
              <a:off x="2474284" y="1945912"/>
              <a:ext cx="581743" cy="828213"/>
            </a:xfrm>
            <a:custGeom>
              <a:avLst/>
              <a:gdLst/>
              <a:ahLst/>
              <a:cxnLst/>
              <a:rect l="l" t="t" r="r" b="b"/>
              <a:pathLst>
                <a:path w="9465" h="13474" extrusionOk="0">
                  <a:moveTo>
                    <a:pt x="5097" y="17"/>
                  </a:moveTo>
                  <a:cubicBezTo>
                    <a:pt x="5463" y="17"/>
                    <a:pt x="5777" y="92"/>
                    <a:pt x="5962" y="295"/>
                  </a:cubicBezTo>
                  <a:cubicBezTo>
                    <a:pt x="5962" y="296"/>
                    <a:pt x="5963" y="297"/>
                    <a:pt x="5964" y="298"/>
                  </a:cubicBezTo>
                  <a:lnTo>
                    <a:pt x="5964" y="298"/>
                  </a:lnTo>
                  <a:lnTo>
                    <a:pt x="7545" y="5880"/>
                  </a:lnTo>
                  <a:cubicBezTo>
                    <a:pt x="7903" y="7150"/>
                    <a:pt x="8263" y="8419"/>
                    <a:pt x="8622" y="9689"/>
                  </a:cubicBezTo>
                  <a:cubicBezTo>
                    <a:pt x="8688" y="9923"/>
                    <a:pt x="9027" y="11417"/>
                    <a:pt x="9184" y="11417"/>
                  </a:cubicBezTo>
                  <a:cubicBezTo>
                    <a:pt x="9186" y="11417"/>
                    <a:pt x="9188" y="11417"/>
                    <a:pt x="9191" y="11416"/>
                  </a:cubicBezTo>
                  <a:lnTo>
                    <a:pt x="9191" y="11416"/>
                  </a:lnTo>
                  <a:cubicBezTo>
                    <a:pt x="9171" y="11422"/>
                    <a:pt x="9111" y="11446"/>
                    <a:pt x="9124" y="11477"/>
                  </a:cubicBezTo>
                  <a:cubicBezTo>
                    <a:pt x="9464" y="12320"/>
                    <a:pt x="5467" y="13388"/>
                    <a:pt x="4057" y="13388"/>
                  </a:cubicBezTo>
                  <a:cubicBezTo>
                    <a:pt x="3870" y="13388"/>
                    <a:pt x="3729" y="13369"/>
                    <a:pt x="3649" y="13328"/>
                  </a:cubicBezTo>
                  <a:cubicBezTo>
                    <a:pt x="3267" y="13132"/>
                    <a:pt x="3258" y="12733"/>
                    <a:pt x="3151" y="12357"/>
                  </a:cubicBezTo>
                  <a:lnTo>
                    <a:pt x="1790" y="7549"/>
                  </a:lnTo>
                  <a:cubicBezTo>
                    <a:pt x="1337" y="5946"/>
                    <a:pt x="884" y="4345"/>
                    <a:pt x="430" y="2742"/>
                  </a:cubicBezTo>
                  <a:cubicBezTo>
                    <a:pt x="371" y="2537"/>
                    <a:pt x="177" y="2170"/>
                    <a:pt x="203" y="1956"/>
                  </a:cubicBezTo>
                  <a:cubicBezTo>
                    <a:pt x="300" y="1160"/>
                    <a:pt x="2129" y="713"/>
                    <a:pt x="2715" y="536"/>
                  </a:cubicBezTo>
                  <a:cubicBezTo>
                    <a:pt x="3194" y="392"/>
                    <a:pt x="4277" y="17"/>
                    <a:pt x="5097" y="17"/>
                  </a:cubicBezTo>
                  <a:close/>
                  <a:moveTo>
                    <a:pt x="5156" y="0"/>
                  </a:moveTo>
                  <a:cubicBezTo>
                    <a:pt x="4587" y="0"/>
                    <a:pt x="4006" y="126"/>
                    <a:pt x="3459" y="253"/>
                  </a:cubicBezTo>
                  <a:cubicBezTo>
                    <a:pt x="2583" y="457"/>
                    <a:pt x="724" y="819"/>
                    <a:pt x="182" y="1666"/>
                  </a:cubicBezTo>
                  <a:cubicBezTo>
                    <a:pt x="1" y="1951"/>
                    <a:pt x="79" y="2094"/>
                    <a:pt x="169" y="2406"/>
                  </a:cubicBezTo>
                  <a:cubicBezTo>
                    <a:pt x="363" y="3075"/>
                    <a:pt x="549" y="3747"/>
                    <a:pt x="739" y="4417"/>
                  </a:cubicBezTo>
                  <a:cubicBezTo>
                    <a:pt x="1304" y="6417"/>
                    <a:pt x="1871" y="8416"/>
                    <a:pt x="2436" y="10415"/>
                  </a:cubicBezTo>
                  <a:lnTo>
                    <a:pt x="3055" y="12601"/>
                  </a:lnTo>
                  <a:cubicBezTo>
                    <a:pt x="3108" y="12791"/>
                    <a:pt x="3138" y="13141"/>
                    <a:pt x="3285" y="13291"/>
                  </a:cubicBezTo>
                  <a:cubicBezTo>
                    <a:pt x="3430" y="13438"/>
                    <a:pt x="3692" y="13474"/>
                    <a:pt x="3946" y="13474"/>
                  </a:cubicBezTo>
                  <a:cubicBezTo>
                    <a:pt x="4130" y="13474"/>
                    <a:pt x="4310" y="13455"/>
                    <a:pt x="4439" y="13446"/>
                  </a:cubicBezTo>
                  <a:cubicBezTo>
                    <a:pt x="5372" y="13383"/>
                    <a:pt x="6305" y="13143"/>
                    <a:pt x="7185" y="12837"/>
                  </a:cubicBezTo>
                  <a:cubicBezTo>
                    <a:pt x="7748" y="12642"/>
                    <a:pt x="8373" y="12413"/>
                    <a:pt x="8858" y="12051"/>
                  </a:cubicBezTo>
                  <a:cubicBezTo>
                    <a:pt x="8898" y="12023"/>
                    <a:pt x="9425" y="11488"/>
                    <a:pt x="9258" y="11488"/>
                  </a:cubicBezTo>
                  <a:cubicBezTo>
                    <a:pt x="9248" y="11488"/>
                    <a:pt x="9235" y="11489"/>
                    <a:pt x="9220" y="11493"/>
                  </a:cubicBezTo>
                  <a:lnTo>
                    <a:pt x="9220" y="11493"/>
                  </a:lnTo>
                  <a:cubicBezTo>
                    <a:pt x="9244" y="11486"/>
                    <a:pt x="9291" y="11465"/>
                    <a:pt x="9282" y="11435"/>
                  </a:cubicBezTo>
                  <a:cubicBezTo>
                    <a:pt x="8227" y="7704"/>
                    <a:pt x="7170" y="3974"/>
                    <a:pt x="6115" y="243"/>
                  </a:cubicBezTo>
                  <a:cubicBezTo>
                    <a:pt x="6110" y="225"/>
                    <a:pt x="6089" y="218"/>
                    <a:pt x="6065" y="218"/>
                  </a:cubicBezTo>
                  <a:cubicBezTo>
                    <a:pt x="6055" y="218"/>
                    <a:pt x="6044" y="219"/>
                    <a:pt x="6033" y="221"/>
                  </a:cubicBezTo>
                  <a:lnTo>
                    <a:pt x="6033" y="221"/>
                  </a:lnTo>
                  <a:cubicBezTo>
                    <a:pt x="6060" y="187"/>
                    <a:pt x="5481" y="14"/>
                    <a:pt x="5400" y="8"/>
                  </a:cubicBezTo>
                  <a:cubicBezTo>
                    <a:pt x="5319" y="3"/>
                    <a:pt x="5237" y="0"/>
                    <a:pt x="5156" y="0"/>
                  </a:cubicBezTo>
                  <a:close/>
                </a:path>
              </a:pathLst>
            </a:custGeom>
            <a:solidFill>
              <a:srgbClr val="143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9"/>
            <p:cNvSpPr/>
            <p:nvPr/>
          </p:nvSpPr>
          <p:spPr>
            <a:xfrm flipH="1">
              <a:off x="2734947" y="1899504"/>
              <a:ext cx="287644" cy="141621"/>
            </a:xfrm>
            <a:custGeom>
              <a:avLst/>
              <a:gdLst/>
              <a:ahLst/>
              <a:cxnLst/>
              <a:rect l="l" t="t" r="r" b="b"/>
              <a:pathLst>
                <a:path w="4680" h="2304" extrusionOk="0">
                  <a:moveTo>
                    <a:pt x="3790" y="1"/>
                  </a:moveTo>
                  <a:cubicBezTo>
                    <a:pt x="3364" y="1"/>
                    <a:pt x="2750" y="98"/>
                    <a:pt x="2086" y="286"/>
                  </a:cubicBezTo>
                  <a:cubicBezTo>
                    <a:pt x="899" y="623"/>
                    <a:pt x="1" y="1121"/>
                    <a:pt x="80" y="1400"/>
                  </a:cubicBezTo>
                  <a:lnTo>
                    <a:pt x="302" y="2120"/>
                  </a:lnTo>
                  <a:cubicBezTo>
                    <a:pt x="337" y="2243"/>
                    <a:pt x="555" y="2303"/>
                    <a:pt x="890" y="2303"/>
                  </a:cubicBezTo>
                  <a:cubicBezTo>
                    <a:pt x="1316" y="2303"/>
                    <a:pt x="1930" y="2206"/>
                    <a:pt x="2594" y="2018"/>
                  </a:cubicBezTo>
                  <a:cubicBezTo>
                    <a:pt x="3781" y="1682"/>
                    <a:pt x="4679" y="1183"/>
                    <a:pt x="4600" y="904"/>
                  </a:cubicBezTo>
                  <a:lnTo>
                    <a:pt x="4394" y="179"/>
                  </a:lnTo>
                  <a:lnTo>
                    <a:pt x="4378" y="184"/>
                  </a:lnTo>
                  <a:cubicBezTo>
                    <a:pt x="4343" y="61"/>
                    <a:pt x="4125" y="1"/>
                    <a:pt x="3790" y="1"/>
                  </a:cubicBezTo>
                  <a:close/>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9"/>
            <p:cNvSpPr/>
            <p:nvPr/>
          </p:nvSpPr>
          <p:spPr>
            <a:xfrm flipH="1">
              <a:off x="2730337" y="1893111"/>
              <a:ext cx="321695" cy="154099"/>
            </a:xfrm>
            <a:custGeom>
              <a:avLst/>
              <a:gdLst/>
              <a:ahLst/>
              <a:cxnLst/>
              <a:rect l="l" t="t" r="r" b="b"/>
              <a:pathLst>
                <a:path w="5234" h="2507" extrusionOk="0">
                  <a:moveTo>
                    <a:pt x="4190" y="101"/>
                  </a:moveTo>
                  <a:cubicBezTo>
                    <a:pt x="4456" y="101"/>
                    <a:pt x="4679" y="155"/>
                    <a:pt x="4779" y="309"/>
                  </a:cubicBezTo>
                  <a:cubicBezTo>
                    <a:pt x="4786" y="319"/>
                    <a:pt x="4800" y="323"/>
                    <a:pt x="4816" y="323"/>
                  </a:cubicBezTo>
                  <a:cubicBezTo>
                    <a:pt x="4823" y="323"/>
                    <a:pt x="4830" y="322"/>
                    <a:pt x="4837" y="321"/>
                  </a:cubicBezTo>
                  <a:lnTo>
                    <a:pt x="4837" y="321"/>
                  </a:lnTo>
                  <a:cubicBezTo>
                    <a:pt x="4845" y="320"/>
                    <a:pt x="4854" y="318"/>
                    <a:pt x="4864" y="315"/>
                  </a:cubicBezTo>
                  <a:lnTo>
                    <a:pt x="4864" y="315"/>
                  </a:lnTo>
                  <a:cubicBezTo>
                    <a:pt x="4743" y="350"/>
                    <a:pt x="4909" y="651"/>
                    <a:pt x="4921" y="743"/>
                  </a:cubicBezTo>
                  <a:cubicBezTo>
                    <a:pt x="4970" y="1126"/>
                    <a:pt x="4955" y="1211"/>
                    <a:pt x="4576" y="1481"/>
                  </a:cubicBezTo>
                  <a:cubicBezTo>
                    <a:pt x="4112" y="1814"/>
                    <a:pt x="3449" y="1994"/>
                    <a:pt x="2906" y="2138"/>
                  </a:cubicBezTo>
                  <a:cubicBezTo>
                    <a:pt x="2616" y="2214"/>
                    <a:pt x="1989" y="2408"/>
                    <a:pt x="1485" y="2408"/>
                  </a:cubicBezTo>
                  <a:cubicBezTo>
                    <a:pt x="1220" y="2408"/>
                    <a:pt x="989" y="2355"/>
                    <a:pt x="857" y="2203"/>
                  </a:cubicBezTo>
                  <a:cubicBezTo>
                    <a:pt x="599" y="1906"/>
                    <a:pt x="620" y="1378"/>
                    <a:pt x="886" y="1136"/>
                  </a:cubicBezTo>
                  <a:cubicBezTo>
                    <a:pt x="1340" y="720"/>
                    <a:pt x="2158" y="525"/>
                    <a:pt x="2731" y="375"/>
                  </a:cubicBezTo>
                  <a:cubicBezTo>
                    <a:pt x="2979" y="309"/>
                    <a:pt x="3668" y="101"/>
                    <a:pt x="4190" y="101"/>
                  </a:cubicBezTo>
                  <a:close/>
                  <a:moveTo>
                    <a:pt x="4219" y="0"/>
                  </a:moveTo>
                  <a:cubicBezTo>
                    <a:pt x="3389" y="0"/>
                    <a:pt x="2161" y="476"/>
                    <a:pt x="1783" y="621"/>
                  </a:cubicBezTo>
                  <a:cubicBezTo>
                    <a:pt x="1088" y="888"/>
                    <a:pt x="1" y="1332"/>
                    <a:pt x="704" y="2245"/>
                  </a:cubicBezTo>
                  <a:cubicBezTo>
                    <a:pt x="850" y="2436"/>
                    <a:pt x="1121" y="2507"/>
                    <a:pt x="1444" y="2507"/>
                  </a:cubicBezTo>
                  <a:cubicBezTo>
                    <a:pt x="2225" y="2507"/>
                    <a:pt x="3315" y="2091"/>
                    <a:pt x="3715" y="1946"/>
                  </a:cubicBezTo>
                  <a:cubicBezTo>
                    <a:pt x="4080" y="1813"/>
                    <a:pt x="4910" y="1566"/>
                    <a:pt x="5103" y="1171"/>
                  </a:cubicBezTo>
                  <a:cubicBezTo>
                    <a:pt x="5233" y="904"/>
                    <a:pt x="5029" y="536"/>
                    <a:pt x="4951" y="263"/>
                  </a:cubicBezTo>
                  <a:cubicBezTo>
                    <a:pt x="4948" y="253"/>
                    <a:pt x="4936" y="250"/>
                    <a:pt x="4921" y="249"/>
                  </a:cubicBezTo>
                  <a:lnTo>
                    <a:pt x="4921" y="249"/>
                  </a:lnTo>
                  <a:cubicBezTo>
                    <a:pt x="4790" y="69"/>
                    <a:pt x="4533" y="0"/>
                    <a:pt x="4219" y="0"/>
                  </a:cubicBezTo>
                  <a:close/>
                </a:path>
              </a:pathLst>
            </a:custGeom>
            <a:solidFill>
              <a:srgbClr val="143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9"/>
            <p:cNvSpPr/>
            <p:nvPr/>
          </p:nvSpPr>
          <p:spPr>
            <a:xfrm flipH="1">
              <a:off x="2482889" y="1948862"/>
              <a:ext cx="572093" cy="821820"/>
            </a:xfrm>
            <a:custGeom>
              <a:avLst/>
              <a:gdLst/>
              <a:ahLst/>
              <a:cxnLst/>
              <a:rect l="l" t="t" r="r" b="b"/>
              <a:pathLst>
                <a:path w="9308" h="13370" extrusionOk="0">
                  <a:moveTo>
                    <a:pt x="5220" y="0"/>
                  </a:moveTo>
                  <a:cubicBezTo>
                    <a:pt x="4633" y="0"/>
                    <a:pt x="3787" y="134"/>
                    <a:pt x="2872" y="393"/>
                  </a:cubicBezTo>
                  <a:cubicBezTo>
                    <a:pt x="1238" y="857"/>
                    <a:pt x="0" y="1543"/>
                    <a:pt x="109" y="1929"/>
                  </a:cubicBezTo>
                  <a:cubicBezTo>
                    <a:pt x="113" y="1942"/>
                    <a:pt x="117" y="1954"/>
                    <a:pt x="124" y="1965"/>
                  </a:cubicBezTo>
                  <a:lnTo>
                    <a:pt x="3270" y="13079"/>
                  </a:lnTo>
                  <a:cubicBezTo>
                    <a:pt x="3271" y="13091"/>
                    <a:pt x="3273" y="13105"/>
                    <a:pt x="3277" y="13117"/>
                  </a:cubicBezTo>
                  <a:cubicBezTo>
                    <a:pt x="3325" y="13286"/>
                    <a:pt x="3625" y="13369"/>
                    <a:pt x="4087" y="13369"/>
                  </a:cubicBezTo>
                  <a:cubicBezTo>
                    <a:pt x="4673" y="13369"/>
                    <a:pt x="5519" y="13235"/>
                    <a:pt x="6435" y="12977"/>
                  </a:cubicBezTo>
                  <a:cubicBezTo>
                    <a:pt x="8070" y="12514"/>
                    <a:pt x="9307" y="11826"/>
                    <a:pt x="9198" y="11441"/>
                  </a:cubicBezTo>
                  <a:cubicBezTo>
                    <a:pt x="9195" y="11430"/>
                    <a:pt x="9189" y="11419"/>
                    <a:pt x="9184" y="11409"/>
                  </a:cubicBezTo>
                  <a:lnTo>
                    <a:pt x="9188" y="11408"/>
                  </a:lnTo>
                  <a:lnTo>
                    <a:pt x="6021" y="216"/>
                  </a:lnTo>
                  <a:lnTo>
                    <a:pt x="6016" y="218"/>
                  </a:lnTo>
                  <a:cubicBezTo>
                    <a:pt x="5939" y="72"/>
                    <a:pt x="5648" y="0"/>
                    <a:pt x="5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9"/>
            <p:cNvSpPr/>
            <p:nvPr/>
          </p:nvSpPr>
          <p:spPr>
            <a:xfrm flipH="1">
              <a:off x="2476743" y="1946096"/>
              <a:ext cx="579284" cy="828090"/>
            </a:xfrm>
            <a:custGeom>
              <a:avLst/>
              <a:gdLst/>
              <a:ahLst/>
              <a:cxnLst/>
              <a:rect l="l" t="t" r="r" b="b"/>
              <a:pathLst>
                <a:path w="9425" h="13472" extrusionOk="0">
                  <a:moveTo>
                    <a:pt x="5103" y="22"/>
                  </a:moveTo>
                  <a:cubicBezTo>
                    <a:pt x="5469" y="22"/>
                    <a:pt x="5782" y="94"/>
                    <a:pt x="5962" y="291"/>
                  </a:cubicBezTo>
                  <a:cubicBezTo>
                    <a:pt x="5962" y="292"/>
                    <a:pt x="5963" y="293"/>
                    <a:pt x="5964" y="293"/>
                  </a:cubicBezTo>
                  <a:lnTo>
                    <a:pt x="5964" y="293"/>
                  </a:lnTo>
                  <a:lnTo>
                    <a:pt x="7544" y="5877"/>
                  </a:lnTo>
                  <a:cubicBezTo>
                    <a:pt x="7903" y="7147"/>
                    <a:pt x="8262" y="8416"/>
                    <a:pt x="8622" y="9686"/>
                  </a:cubicBezTo>
                  <a:cubicBezTo>
                    <a:pt x="8686" y="9912"/>
                    <a:pt x="9027" y="11419"/>
                    <a:pt x="9184" y="11419"/>
                  </a:cubicBezTo>
                  <a:cubicBezTo>
                    <a:pt x="9186" y="11419"/>
                    <a:pt x="9188" y="11418"/>
                    <a:pt x="9190" y="11418"/>
                  </a:cubicBezTo>
                  <a:lnTo>
                    <a:pt x="9190" y="11418"/>
                  </a:lnTo>
                  <a:cubicBezTo>
                    <a:pt x="9173" y="11422"/>
                    <a:pt x="9112" y="11445"/>
                    <a:pt x="9123" y="11474"/>
                  </a:cubicBezTo>
                  <a:cubicBezTo>
                    <a:pt x="9399" y="12156"/>
                    <a:pt x="5898" y="13427"/>
                    <a:pt x="4211" y="13427"/>
                  </a:cubicBezTo>
                  <a:cubicBezTo>
                    <a:pt x="3837" y="13427"/>
                    <a:pt x="3552" y="13365"/>
                    <a:pt x="3417" y="13219"/>
                  </a:cubicBezTo>
                  <a:cubicBezTo>
                    <a:pt x="3248" y="13036"/>
                    <a:pt x="3215" y="12580"/>
                    <a:pt x="3151" y="12354"/>
                  </a:cubicBezTo>
                  <a:lnTo>
                    <a:pt x="1790" y="7546"/>
                  </a:lnTo>
                  <a:cubicBezTo>
                    <a:pt x="1336" y="5943"/>
                    <a:pt x="883" y="4342"/>
                    <a:pt x="429" y="2739"/>
                  </a:cubicBezTo>
                  <a:cubicBezTo>
                    <a:pt x="371" y="2533"/>
                    <a:pt x="177" y="2167"/>
                    <a:pt x="203" y="1953"/>
                  </a:cubicBezTo>
                  <a:cubicBezTo>
                    <a:pt x="299" y="1142"/>
                    <a:pt x="2137" y="702"/>
                    <a:pt x="2714" y="530"/>
                  </a:cubicBezTo>
                  <a:cubicBezTo>
                    <a:pt x="3162" y="395"/>
                    <a:pt x="4271" y="22"/>
                    <a:pt x="5103" y="22"/>
                  </a:cubicBezTo>
                  <a:close/>
                  <a:moveTo>
                    <a:pt x="5160" y="1"/>
                  </a:moveTo>
                  <a:cubicBezTo>
                    <a:pt x="4590" y="1"/>
                    <a:pt x="4009" y="126"/>
                    <a:pt x="3460" y="254"/>
                  </a:cubicBezTo>
                  <a:cubicBezTo>
                    <a:pt x="2593" y="456"/>
                    <a:pt x="720" y="827"/>
                    <a:pt x="183" y="1666"/>
                  </a:cubicBezTo>
                  <a:cubicBezTo>
                    <a:pt x="1" y="1949"/>
                    <a:pt x="79" y="2091"/>
                    <a:pt x="169" y="2403"/>
                  </a:cubicBezTo>
                  <a:cubicBezTo>
                    <a:pt x="363" y="3072"/>
                    <a:pt x="548" y="3744"/>
                    <a:pt x="738" y="4414"/>
                  </a:cubicBezTo>
                  <a:cubicBezTo>
                    <a:pt x="1304" y="6414"/>
                    <a:pt x="1869" y="8413"/>
                    <a:pt x="2436" y="10412"/>
                  </a:cubicBezTo>
                  <a:lnTo>
                    <a:pt x="3054" y="12598"/>
                  </a:lnTo>
                  <a:cubicBezTo>
                    <a:pt x="3129" y="12864"/>
                    <a:pt x="3152" y="13179"/>
                    <a:pt x="3379" y="13347"/>
                  </a:cubicBezTo>
                  <a:cubicBezTo>
                    <a:pt x="3510" y="13445"/>
                    <a:pt x="3715" y="13471"/>
                    <a:pt x="3921" y="13471"/>
                  </a:cubicBezTo>
                  <a:cubicBezTo>
                    <a:pt x="4112" y="13471"/>
                    <a:pt x="4304" y="13448"/>
                    <a:pt x="4438" y="13439"/>
                  </a:cubicBezTo>
                  <a:cubicBezTo>
                    <a:pt x="5369" y="13376"/>
                    <a:pt x="6305" y="13135"/>
                    <a:pt x="7183" y="12830"/>
                  </a:cubicBezTo>
                  <a:cubicBezTo>
                    <a:pt x="7744" y="12635"/>
                    <a:pt x="8374" y="12405"/>
                    <a:pt x="8857" y="12046"/>
                  </a:cubicBezTo>
                  <a:cubicBezTo>
                    <a:pt x="8891" y="12020"/>
                    <a:pt x="9425" y="11481"/>
                    <a:pt x="9256" y="11481"/>
                  </a:cubicBezTo>
                  <a:cubicBezTo>
                    <a:pt x="9245" y="11481"/>
                    <a:pt x="9231" y="11483"/>
                    <a:pt x="9214" y="11488"/>
                  </a:cubicBezTo>
                  <a:lnTo>
                    <a:pt x="9214" y="11488"/>
                  </a:lnTo>
                  <a:cubicBezTo>
                    <a:pt x="9235" y="11482"/>
                    <a:pt x="9290" y="11462"/>
                    <a:pt x="9281" y="11432"/>
                  </a:cubicBezTo>
                  <a:cubicBezTo>
                    <a:pt x="8226" y="7701"/>
                    <a:pt x="7170" y="3971"/>
                    <a:pt x="6114" y="240"/>
                  </a:cubicBezTo>
                  <a:cubicBezTo>
                    <a:pt x="6110" y="225"/>
                    <a:pt x="6091" y="218"/>
                    <a:pt x="6068" y="218"/>
                  </a:cubicBezTo>
                  <a:cubicBezTo>
                    <a:pt x="6057" y="218"/>
                    <a:pt x="6046" y="219"/>
                    <a:pt x="6034" y="222"/>
                  </a:cubicBezTo>
                  <a:lnTo>
                    <a:pt x="6034" y="222"/>
                  </a:lnTo>
                  <a:cubicBezTo>
                    <a:pt x="6069" y="189"/>
                    <a:pt x="5482" y="14"/>
                    <a:pt x="5401" y="9"/>
                  </a:cubicBezTo>
                  <a:cubicBezTo>
                    <a:pt x="5321" y="3"/>
                    <a:pt x="5241" y="1"/>
                    <a:pt x="5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9"/>
            <p:cNvSpPr/>
            <p:nvPr/>
          </p:nvSpPr>
          <p:spPr>
            <a:xfrm flipH="1">
              <a:off x="2545581" y="2060549"/>
              <a:ext cx="432020" cy="650572"/>
            </a:xfrm>
            <a:custGeom>
              <a:avLst/>
              <a:gdLst/>
              <a:ahLst/>
              <a:cxnLst/>
              <a:rect l="l" t="t" r="r" b="b"/>
              <a:pathLst>
                <a:path w="7029" h="10584" extrusionOk="0">
                  <a:moveTo>
                    <a:pt x="3746" y="0"/>
                  </a:moveTo>
                  <a:cubicBezTo>
                    <a:pt x="3319" y="0"/>
                    <a:pt x="2728" y="91"/>
                    <a:pt x="2094" y="271"/>
                  </a:cubicBezTo>
                  <a:cubicBezTo>
                    <a:pt x="898" y="609"/>
                    <a:pt x="1" y="1133"/>
                    <a:pt x="88" y="1440"/>
                  </a:cubicBezTo>
                  <a:cubicBezTo>
                    <a:pt x="90" y="1450"/>
                    <a:pt x="94" y="1459"/>
                    <a:pt x="99" y="1468"/>
                  </a:cubicBezTo>
                  <a:lnTo>
                    <a:pt x="2609" y="10337"/>
                  </a:lnTo>
                  <a:cubicBezTo>
                    <a:pt x="2610" y="10348"/>
                    <a:pt x="2611" y="10358"/>
                    <a:pt x="2615" y="10368"/>
                  </a:cubicBezTo>
                  <a:cubicBezTo>
                    <a:pt x="2656" y="10512"/>
                    <a:pt x="2906" y="10583"/>
                    <a:pt x="3284" y="10583"/>
                  </a:cubicBezTo>
                  <a:cubicBezTo>
                    <a:pt x="3711" y="10583"/>
                    <a:pt x="4301" y="10492"/>
                    <a:pt x="4935" y="10313"/>
                  </a:cubicBezTo>
                  <a:cubicBezTo>
                    <a:pt x="6131" y="9975"/>
                    <a:pt x="7028" y="9452"/>
                    <a:pt x="6941" y="9144"/>
                  </a:cubicBezTo>
                  <a:cubicBezTo>
                    <a:pt x="6939" y="9135"/>
                    <a:pt x="6935" y="9126"/>
                    <a:pt x="6931" y="9117"/>
                  </a:cubicBezTo>
                  <a:lnTo>
                    <a:pt x="6934" y="9117"/>
                  </a:lnTo>
                  <a:lnTo>
                    <a:pt x="4406" y="186"/>
                  </a:lnTo>
                  <a:lnTo>
                    <a:pt x="4403" y="187"/>
                  </a:lnTo>
                  <a:cubicBezTo>
                    <a:pt x="4339" y="62"/>
                    <a:pt x="4098" y="0"/>
                    <a:pt x="37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9"/>
            <p:cNvSpPr/>
            <p:nvPr/>
          </p:nvSpPr>
          <p:spPr>
            <a:xfrm flipH="1">
              <a:off x="2538943" y="2056246"/>
              <a:ext cx="448123" cy="662189"/>
            </a:xfrm>
            <a:custGeom>
              <a:avLst/>
              <a:gdLst/>
              <a:ahLst/>
              <a:cxnLst/>
              <a:rect l="l" t="t" r="r" b="b"/>
              <a:pathLst>
                <a:path w="7291" h="10773" extrusionOk="0">
                  <a:moveTo>
                    <a:pt x="3681" y="78"/>
                  </a:moveTo>
                  <a:cubicBezTo>
                    <a:pt x="4050" y="78"/>
                    <a:pt x="4343" y="142"/>
                    <a:pt x="4485" y="289"/>
                  </a:cubicBezTo>
                  <a:cubicBezTo>
                    <a:pt x="4486" y="289"/>
                    <a:pt x="4486" y="290"/>
                    <a:pt x="4487" y="290"/>
                  </a:cubicBezTo>
                  <a:lnTo>
                    <a:pt x="4487" y="290"/>
                  </a:lnTo>
                  <a:lnTo>
                    <a:pt x="5747" y="4743"/>
                  </a:lnTo>
                  <a:cubicBezTo>
                    <a:pt x="6030" y="5741"/>
                    <a:pt x="6311" y="6738"/>
                    <a:pt x="6594" y="7736"/>
                  </a:cubicBezTo>
                  <a:cubicBezTo>
                    <a:pt x="6659" y="7964"/>
                    <a:pt x="6906" y="9147"/>
                    <a:pt x="7065" y="9147"/>
                  </a:cubicBezTo>
                  <a:cubicBezTo>
                    <a:pt x="7068" y="9147"/>
                    <a:pt x="7071" y="9146"/>
                    <a:pt x="7074" y="9145"/>
                  </a:cubicBezTo>
                  <a:lnTo>
                    <a:pt x="7074" y="9145"/>
                  </a:lnTo>
                  <a:cubicBezTo>
                    <a:pt x="7053" y="9152"/>
                    <a:pt x="6994" y="9176"/>
                    <a:pt x="7008" y="9208"/>
                  </a:cubicBezTo>
                  <a:cubicBezTo>
                    <a:pt x="7240" y="9799"/>
                    <a:pt x="4877" y="10577"/>
                    <a:pt x="3587" y="10577"/>
                  </a:cubicBezTo>
                  <a:cubicBezTo>
                    <a:pt x="3226" y="10577"/>
                    <a:pt x="2949" y="10516"/>
                    <a:pt x="2836" y="10373"/>
                  </a:cubicBezTo>
                  <a:cubicBezTo>
                    <a:pt x="2708" y="10210"/>
                    <a:pt x="2677" y="9809"/>
                    <a:pt x="2622" y="9615"/>
                  </a:cubicBezTo>
                  <a:cubicBezTo>
                    <a:pt x="2276" y="8394"/>
                    <a:pt x="1931" y="7174"/>
                    <a:pt x="1585" y="5953"/>
                  </a:cubicBezTo>
                  <a:lnTo>
                    <a:pt x="566" y="2353"/>
                  </a:lnTo>
                  <a:cubicBezTo>
                    <a:pt x="506" y="2140"/>
                    <a:pt x="317" y="1769"/>
                    <a:pt x="337" y="1543"/>
                  </a:cubicBezTo>
                  <a:cubicBezTo>
                    <a:pt x="406" y="787"/>
                    <a:pt x="2457" y="78"/>
                    <a:pt x="3681" y="78"/>
                  </a:cubicBezTo>
                  <a:close/>
                  <a:moveTo>
                    <a:pt x="3844" y="1"/>
                  </a:moveTo>
                  <a:cubicBezTo>
                    <a:pt x="3493" y="1"/>
                    <a:pt x="3113" y="97"/>
                    <a:pt x="2796" y="163"/>
                  </a:cubicBezTo>
                  <a:cubicBezTo>
                    <a:pt x="2188" y="291"/>
                    <a:pt x="528" y="612"/>
                    <a:pt x="235" y="1294"/>
                  </a:cubicBezTo>
                  <a:cubicBezTo>
                    <a:pt x="0" y="1839"/>
                    <a:pt x="554" y="2895"/>
                    <a:pt x="704" y="3426"/>
                  </a:cubicBezTo>
                  <a:lnTo>
                    <a:pt x="2085" y="8308"/>
                  </a:lnTo>
                  <a:cubicBezTo>
                    <a:pt x="2248" y="8879"/>
                    <a:pt x="2410" y="9452"/>
                    <a:pt x="2572" y="10025"/>
                  </a:cubicBezTo>
                  <a:cubicBezTo>
                    <a:pt x="2616" y="10182"/>
                    <a:pt x="2641" y="10450"/>
                    <a:pt x="2771" y="10568"/>
                  </a:cubicBezTo>
                  <a:cubicBezTo>
                    <a:pt x="2933" y="10717"/>
                    <a:pt x="3184" y="10773"/>
                    <a:pt x="3474" y="10773"/>
                  </a:cubicBezTo>
                  <a:cubicBezTo>
                    <a:pt x="4218" y="10773"/>
                    <a:pt x="5218" y="10403"/>
                    <a:pt x="5633" y="10255"/>
                  </a:cubicBezTo>
                  <a:cubicBezTo>
                    <a:pt x="6045" y="10108"/>
                    <a:pt x="6584" y="9928"/>
                    <a:pt x="6911" y="9616"/>
                  </a:cubicBezTo>
                  <a:cubicBezTo>
                    <a:pt x="6954" y="9575"/>
                    <a:pt x="7290" y="9222"/>
                    <a:pt x="7146" y="9222"/>
                  </a:cubicBezTo>
                  <a:cubicBezTo>
                    <a:pt x="7134" y="9222"/>
                    <a:pt x="7118" y="9224"/>
                    <a:pt x="7099" y="9229"/>
                  </a:cubicBezTo>
                  <a:cubicBezTo>
                    <a:pt x="7123" y="9223"/>
                    <a:pt x="7174" y="9200"/>
                    <a:pt x="7165" y="9166"/>
                  </a:cubicBezTo>
                  <a:lnTo>
                    <a:pt x="4638" y="237"/>
                  </a:lnTo>
                  <a:cubicBezTo>
                    <a:pt x="4632" y="217"/>
                    <a:pt x="4610" y="208"/>
                    <a:pt x="4584" y="208"/>
                  </a:cubicBezTo>
                  <a:cubicBezTo>
                    <a:pt x="4577" y="208"/>
                    <a:pt x="4568" y="209"/>
                    <a:pt x="4560" y="211"/>
                  </a:cubicBezTo>
                  <a:lnTo>
                    <a:pt x="4560" y="211"/>
                  </a:lnTo>
                  <a:cubicBezTo>
                    <a:pt x="4641" y="169"/>
                    <a:pt x="4178" y="37"/>
                    <a:pt x="4181" y="37"/>
                  </a:cubicBezTo>
                  <a:lnTo>
                    <a:pt x="4181" y="37"/>
                  </a:lnTo>
                  <a:cubicBezTo>
                    <a:pt x="4181" y="37"/>
                    <a:pt x="4182" y="37"/>
                    <a:pt x="4182" y="37"/>
                  </a:cubicBezTo>
                  <a:cubicBezTo>
                    <a:pt x="4075" y="11"/>
                    <a:pt x="3961" y="1"/>
                    <a:pt x="38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9"/>
            <p:cNvSpPr/>
            <p:nvPr/>
          </p:nvSpPr>
          <p:spPr>
            <a:xfrm flipH="1">
              <a:off x="2734947" y="1899504"/>
              <a:ext cx="287644" cy="141621"/>
            </a:xfrm>
            <a:custGeom>
              <a:avLst/>
              <a:gdLst/>
              <a:ahLst/>
              <a:cxnLst/>
              <a:rect l="l" t="t" r="r" b="b"/>
              <a:pathLst>
                <a:path w="4680" h="2304" extrusionOk="0">
                  <a:moveTo>
                    <a:pt x="3790" y="1"/>
                  </a:moveTo>
                  <a:cubicBezTo>
                    <a:pt x="3364" y="1"/>
                    <a:pt x="2750" y="98"/>
                    <a:pt x="2086" y="286"/>
                  </a:cubicBezTo>
                  <a:cubicBezTo>
                    <a:pt x="899" y="623"/>
                    <a:pt x="1" y="1121"/>
                    <a:pt x="80" y="1400"/>
                  </a:cubicBezTo>
                  <a:lnTo>
                    <a:pt x="302" y="2120"/>
                  </a:lnTo>
                  <a:cubicBezTo>
                    <a:pt x="337" y="2243"/>
                    <a:pt x="555" y="2303"/>
                    <a:pt x="890" y="2303"/>
                  </a:cubicBezTo>
                  <a:cubicBezTo>
                    <a:pt x="1316" y="2303"/>
                    <a:pt x="1930" y="2206"/>
                    <a:pt x="2594" y="2018"/>
                  </a:cubicBezTo>
                  <a:cubicBezTo>
                    <a:pt x="3781" y="1682"/>
                    <a:pt x="4679" y="1183"/>
                    <a:pt x="4600" y="904"/>
                  </a:cubicBezTo>
                  <a:lnTo>
                    <a:pt x="4394" y="179"/>
                  </a:lnTo>
                  <a:lnTo>
                    <a:pt x="4378" y="184"/>
                  </a:lnTo>
                  <a:cubicBezTo>
                    <a:pt x="4343" y="61"/>
                    <a:pt x="4125" y="1"/>
                    <a:pt x="3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9"/>
            <p:cNvSpPr/>
            <p:nvPr/>
          </p:nvSpPr>
          <p:spPr>
            <a:xfrm flipH="1">
              <a:off x="2730399" y="1892312"/>
              <a:ext cx="320220" cy="155574"/>
            </a:xfrm>
            <a:custGeom>
              <a:avLst/>
              <a:gdLst/>
              <a:ahLst/>
              <a:cxnLst/>
              <a:rect l="l" t="t" r="r" b="b"/>
              <a:pathLst>
                <a:path w="5210" h="2531" extrusionOk="0">
                  <a:moveTo>
                    <a:pt x="4177" y="131"/>
                  </a:moveTo>
                  <a:cubicBezTo>
                    <a:pt x="4441" y="131"/>
                    <a:pt x="4664" y="182"/>
                    <a:pt x="4761" y="331"/>
                  </a:cubicBezTo>
                  <a:cubicBezTo>
                    <a:pt x="4768" y="340"/>
                    <a:pt x="4782" y="345"/>
                    <a:pt x="4800" y="345"/>
                  </a:cubicBezTo>
                  <a:cubicBezTo>
                    <a:pt x="4810" y="345"/>
                    <a:pt x="4820" y="343"/>
                    <a:pt x="4831" y="341"/>
                  </a:cubicBezTo>
                  <a:lnTo>
                    <a:pt x="4831" y="341"/>
                  </a:lnTo>
                  <a:cubicBezTo>
                    <a:pt x="4720" y="397"/>
                    <a:pt x="4910" y="712"/>
                    <a:pt x="4919" y="827"/>
                  </a:cubicBezTo>
                  <a:cubicBezTo>
                    <a:pt x="4943" y="1176"/>
                    <a:pt x="4816" y="1294"/>
                    <a:pt x="4477" y="1538"/>
                  </a:cubicBezTo>
                  <a:cubicBezTo>
                    <a:pt x="4048" y="1848"/>
                    <a:pt x="2520" y="2443"/>
                    <a:pt x="1560" y="2443"/>
                  </a:cubicBezTo>
                  <a:cubicBezTo>
                    <a:pt x="1267" y="2443"/>
                    <a:pt x="1026" y="2387"/>
                    <a:pt x="887" y="2250"/>
                  </a:cubicBezTo>
                  <a:cubicBezTo>
                    <a:pt x="779" y="2144"/>
                    <a:pt x="691" y="1859"/>
                    <a:pt x="679" y="1710"/>
                  </a:cubicBezTo>
                  <a:cubicBezTo>
                    <a:pt x="647" y="1335"/>
                    <a:pt x="871" y="1160"/>
                    <a:pt x="1214" y="945"/>
                  </a:cubicBezTo>
                  <a:cubicBezTo>
                    <a:pt x="1693" y="647"/>
                    <a:pt x="2329" y="487"/>
                    <a:pt x="2870" y="353"/>
                  </a:cubicBezTo>
                  <a:cubicBezTo>
                    <a:pt x="3099" y="296"/>
                    <a:pt x="3703" y="131"/>
                    <a:pt x="4177" y="131"/>
                  </a:cubicBezTo>
                  <a:close/>
                  <a:moveTo>
                    <a:pt x="4183" y="1"/>
                  </a:moveTo>
                  <a:cubicBezTo>
                    <a:pt x="3318" y="1"/>
                    <a:pt x="2016" y="520"/>
                    <a:pt x="1620" y="681"/>
                  </a:cubicBezTo>
                  <a:cubicBezTo>
                    <a:pt x="952" y="953"/>
                    <a:pt x="1" y="1407"/>
                    <a:pt x="683" y="2262"/>
                  </a:cubicBezTo>
                  <a:cubicBezTo>
                    <a:pt x="838" y="2457"/>
                    <a:pt x="1114" y="2531"/>
                    <a:pt x="1443" y="2531"/>
                  </a:cubicBezTo>
                  <a:cubicBezTo>
                    <a:pt x="2260" y="2531"/>
                    <a:pt x="3404" y="2078"/>
                    <a:pt x="3833" y="1912"/>
                  </a:cubicBezTo>
                  <a:cubicBezTo>
                    <a:pt x="4190" y="1774"/>
                    <a:pt x="4898" y="1570"/>
                    <a:pt x="5080" y="1188"/>
                  </a:cubicBezTo>
                  <a:cubicBezTo>
                    <a:pt x="5209" y="916"/>
                    <a:pt x="5006" y="554"/>
                    <a:pt x="4928" y="278"/>
                  </a:cubicBezTo>
                  <a:cubicBezTo>
                    <a:pt x="4924" y="264"/>
                    <a:pt x="4911" y="259"/>
                    <a:pt x="4895" y="258"/>
                  </a:cubicBezTo>
                  <a:lnTo>
                    <a:pt x="4895" y="258"/>
                  </a:lnTo>
                  <a:cubicBezTo>
                    <a:pt x="4762" y="72"/>
                    <a:pt x="4502" y="1"/>
                    <a:pt x="4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9"/>
            <p:cNvSpPr/>
            <p:nvPr/>
          </p:nvSpPr>
          <p:spPr>
            <a:xfrm flipH="1">
              <a:off x="2133598" y="1941240"/>
              <a:ext cx="569389" cy="1111947"/>
            </a:xfrm>
            <a:custGeom>
              <a:avLst/>
              <a:gdLst/>
              <a:ahLst/>
              <a:cxnLst/>
              <a:rect l="l" t="t" r="r" b="b"/>
              <a:pathLst>
                <a:path w="9264" h="18090" extrusionOk="0">
                  <a:moveTo>
                    <a:pt x="2163" y="1"/>
                  </a:moveTo>
                  <a:cubicBezTo>
                    <a:pt x="1585" y="1"/>
                    <a:pt x="780" y="331"/>
                    <a:pt x="484" y="2037"/>
                  </a:cubicBezTo>
                  <a:cubicBezTo>
                    <a:pt x="0" y="4821"/>
                    <a:pt x="2402" y="8438"/>
                    <a:pt x="2640" y="8759"/>
                  </a:cubicBezTo>
                  <a:cubicBezTo>
                    <a:pt x="2878" y="9081"/>
                    <a:pt x="2513" y="14096"/>
                    <a:pt x="3572" y="16190"/>
                  </a:cubicBezTo>
                  <a:cubicBezTo>
                    <a:pt x="3612" y="16271"/>
                    <a:pt x="3662" y="16348"/>
                    <a:pt x="3719" y="16419"/>
                  </a:cubicBezTo>
                  <a:cubicBezTo>
                    <a:pt x="3719" y="16419"/>
                    <a:pt x="4026" y="17190"/>
                    <a:pt x="5448" y="18089"/>
                  </a:cubicBezTo>
                  <a:lnTo>
                    <a:pt x="9263" y="14018"/>
                  </a:lnTo>
                  <a:cubicBezTo>
                    <a:pt x="9229" y="13815"/>
                    <a:pt x="9156" y="13510"/>
                    <a:pt x="9151" y="13470"/>
                  </a:cubicBezTo>
                  <a:cubicBezTo>
                    <a:pt x="9151" y="13470"/>
                    <a:pt x="7436" y="6543"/>
                    <a:pt x="6928" y="6019"/>
                  </a:cubicBezTo>
                  <a:cubicBezTo>
                    <a:pt x="6421" y="5495"/>
                    <a:pt x="3451" y="2311"/>
                    <a:pt x="2803" y="132"/>
                  </a:cubicBezTo>
                  <a:cubicBezTo>
                    <a:pt x="2803" y="132"/>
                    <a:pt x="2528" y="1"/>
                    <a:pt x="2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9"/>
            <p:cNvSpPr/>
            <p:nvPr/>
          </p:nvSpPr>
          <p:spPr>
            <a:xfrm flipH="1">
              <a:off x="2128435" y="1938290"/>
              <a:ext cx="572462" cy="1117725"/>
            </a:xfrm>
            <a:custGeom>
              <a:avLst/>
              <a:gdLst/>
              <a:ahLst/>
              <a:cxnLst/>
              <a:rect l="l" t="t" r="r" b="b"/>
              <a:pathLst>
                <a:path w="9314" h="18184" extrusionOk="0">
                  <a:moveTo>
                    <a:pt x="2179" y="0"/>
                  </a:moveTo>
                  <a:cubicBezTo>
                    <a:pt x="2142" y="0"/>
                    <a:pt x="2103" y="2"/>
                    <a:pt x="2063" y="4"/>
                  </a:cubicBezTo>
                  <a:cubicBezTo>
                    <a:pt x="1115" y="64"/>
                    <a:pt x="643" y="932"/>
                    <a:pt x="440" y="1765"/>
                  </a:cubicBezTo>
                  <a:cubicBezTo>
                    <a:pt x="9" y="3533"/>
                    <a:pt x="685" y="5417"/>
                    <a:pt x="1461" y="6990"/>
                  </a:cubicBezTo>
                  <a:cubicBezTo>
                    <a:pt x="1864" y="7807"/>
                    <a:pt x="2560" y="8543"/>
                    <a:pt x="2613" y="9464"/>
                  </a:cubicBezTo>
                  <a:cubicBezTo>
                    <a:pt x="2709" y="11169"/>
                    <a:pt x="2646" y="12878"/>
                    <a:pt x="2953" y="14568"/>
                  </a:cubicBezTo>
                  <a:cubicBezTo>
                    <a:pt x="3253" y="16216"/>
                    <a:pt x="3956" y="17245"/>
                    <a:pt x="5354" y="18176"/>
                  </a:cubicBezTo>
                  <a:cubicBezTo>
                    <a:pt x="5363" y="18181"/>
                    <a:pt x="5374" y="18184"/>
                    <a:pt x="5387" y="18184"/>
                  </a:cubicBezTo>
                  <a:cubicBezTo>
                    <a:pt x="5444" y="18184"/>
                    <a:pt x="5529" y="18133"/>
                    <a:pt x="5476" y="18097"/>
                  </a:cubicBezTo>
                  <a:cubicBezTo>
                    <a:pt x="4225" y="17265"/>
                    <a:pt x="3499" y="16350"/>
                    <a:pt x="3179" y="14885"/>
                  </a:cubicBezTo>
                  <a:cubicBezTo>
                    <a:pt x="2869" y="13465"/>
                    <a:pt x="2835" y="11992"/>
                    <a:pt x="2799" y="10544"/>
                  </a:cubicBezTo>
                  <a:cubicBezTo>
                    <a:pt x="2782" y="9872"/>
                    <a:pt x="2856" y="9192"/>
                    <a:pt x="2553" y="8594"/>
                  </a:cubicBezTo>
                  <a:cubicBezTo>
                    <a:pt x="1922" y="7351"/>
                    <a:pt x="1188" y="6241"/>
                    <a:pt x="791" y="4880"/>
                  </a:cubicBezTo>
                  <a:cubicBezTo>
                    <a:pt x="415" y="3594"/>
                    <a:pt x="0" y="100"/>
                    <a:pt x="2134" y="97"/>
                  </a:cubicBezTo>
                  <a:cubicBezTo>
                    <a:pt x="2136" y="97"/>
                    <a:pt x="2138" y="97"/>
                    <a:pt x="2139" y="97"/>
                  </a:cubicBezTo>
                  <a:cubicBezTo>
                    <a:pt x="2692" y="97"/>
                    <a:pt x="2696" y="277"/>
                    <a:pt x="2894" y="746"/>
                  </a:cubicBezTo>
                  <a:cubicBezTo>
                    <a:pt x="3174" y="1413"/>
                    <a:pt x="3564" y="2034"/>
                    <a:pt x="3971" y="2629"/>
                  </a:cubicBezTo>
                  <a:cubicBezTo>
                    <a:pt x="4765" y="3790"/>
                    <a:pt x="5700" y="4813"/>
                    <a:pt x="6612" y="5876"/>
                  </a:cubicBezTo>
                  <a:cubicBezTo>
                    <a:pt x="7103" y="6448"/>
                    <a:pt x="7284" y="7155"/>
                    <a:pt x="7505" y="7873"/>
                  </a:cubicBezTo>
                  <a:cubicBezTo>
                    <a:pt x="8133" y="9908"/>
                    <a:pt x="8748" y="11994"/>
                    <a:pt x="9152" y="14086"/>
                  </a:cubicBezTo>
                  <a:cubicBezTo>
                    <a:pt x="9156" y="14106"/>
                    <a:pt x="9177" y="14115"/>
                    <a:pt x="9202" y="14115"/>
                  </a:cubicBezTo>
                  <a:cubicBezTo>
                    <a:pt x="9250" y="14115"/>
                    <a:pt x="9314" y="14085"/>
                    <a:pt x="9306" y="14045"/>
                  </a:cubicBezTo>
                  <a:lnTo>
                    <a:pt x="9305" y="14045"/>
                  </a:lnTo>
                  <a:cubicBezTo>
                    <a:pt x="8890" y="11891"/>
                    <a:pt x="8259" y="9740"/>
                    <a:pt x="7602" y="7650"/>
                  </a:cubicBezTo>
                  <a:cubicBezTo>
                    <a:pt x="7343" y="6822"/>
                    <a:pt x="7126" y="6223"/>
                    <a:pt x="6549" y="5591"/>
                  </a:cubicBezTo>
                  <a:cubicBezTo>
                    <a:pt x="5399" y="4335"/>
                    <a:pt x="4277" y="2990"/>
                    <a:pt x="3444" y="1501"/>
                  </a:cubicBezTo>
                  <a:cubicBezTo>
                    <a:pt x="3013" y="731"/>
                    <a:pt x="3084"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9"/>
            <p:cNvSpPr/>
            <p:nvPr/>
          </p:nvSpPr>
          <p:spPr>
            <a:xfrm flipH="1">
              <a:off x="2708825" y="2420441"/>
              <a:ext cx="608294" cy="822865"/>
            </a:xfrm>
            <a:custGeom>
              <a:avLst/>
              <a:gdLst/>
              <a:ahLst/>
              <a:cxnLst/>
              <a:rect l="l" t="t" r="r" b="b"/>
              <a:pathLst>
                <a:path w="9897" h="13387" extrusionOk="0">
                  <a:moveTo>
                    <a:pt x="3320" y="1"/>
                  </a:moveTo>
                  <a:cubicBezTo>
                    <a:pt x="3105" y="1"/>
                    <a:pt x="2877" y="35"/>
                    <a:pt x="2635" y="113"/>
                  </a:cubicBezTo>
                  <a:cubicBezTo>
                    <a:pt x="2635" y="113"/>
                    <a:pt x="1" y="770"/>
                    <a:pt x="924" y="3863"/>
                  </a:cubicBezTo>
                  <a:cubicBezTo>
                    <a:pt x="1846" y="6956"/>
                    <a:pt x="2702" y="10548"/>
                    <a:pt x="6183" y="13029"/>
                  </a:cubicBezTo>
                  <a:cubicBezTo>
                    <a:pt x="6183" y="13029"/>
                    <a:pt x="6818" y="13387"/>
                    <a:pt x="7540" y="13387"/>
                  </a:cubicBezTo>
                  <a:cubicBezTo>
                    <a:pt x="8014" y="13387"/>
                    <a:pt x="8525" y="13233"/>
                    <a:pt x="8917" y="12722"/>
                  </a:cubicBezTo>
                  <a:cubicBezTo>
                    <a:pt x="8917" y="12722"/>
                    <a:pt x="9896" y="11236"/>
                    <a:pt x="9078" y="10176"/>
                  </a:cubicBezTo>
                  <a:cubicBezTo>
                    <a:pt x="8464" y="9382"/>
                    <a:pt x="6747" y="6583"/>
                    <a:pt x="6015" y="4083"/>
                  </a:cubicBezTo>
                  <a:lnTo>
                    <a:pt x="5025" y="822"/>
                  </a:lnTo>
                  <a:cubicBezTo>
                    <a:pt x="4627" y="402"/>
                    <a:pt x="4055" y="1"/>
                    <a:pt x="3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9"/>
            <p:cNvSpPr/>
            <p:nvPr/>
          </p:nvSpPr>
          <p:spPr>
            <a:xfrm flipH="1">
              <a:off x="2715279" y="2420380"/>
              <a:ext cx="614502" cy="824587"/>
            </a:xfrm>
            <a:custGeom>
              <a:avLst/>
              <a:gdLst/>
              <a:ahLst/>
              <a:cxnLst/>
              <a:rect l="l" t="t" r="r" b="b"/>
              <a:pathLst>
                <a:path w="9998" h="13415" extrusionOk="0">
                  <a:moveTo>
                    <a:pt x="3470" y="1"/>
                  </a:moveTo>
                  <a:cubicBezTo>
                    <a:pt x="2921" y="1"/>
                    <a:pt x="2367" y="190"/>
                    <a:pt x="1867" y="571"/>
                  </a:cubicBezTo>
                  <a:cubicBezTo>
                    <a:pt x="0" y="1991"/>
                    <a:pt x="1231" y="4633"/>
                    <a:pt x="1819" y="6407"/>
                  </a:cubicBezTo>
                  <a:cubicBezTo>
                    <a:pt x="2619" y="8816"/>
                    <a:pt x="3993" y="11785"/>
                    <a:pt x="6341" y="13071"/>
                  </a:cubicBezTo>
                  <a:cubicBezTo>
                    <a:pt x="6755" y="13297"/>
                    <a:pt x="7201" y="13415"/>
                    <a:pt x="7627" y="13415"/>
                  </a:cubicBezTo>
                  <a:cubicBezTo>
                    <a:pt x="8416" y="13415"/>
                    <a:pt x="9139" y="13013"/>
                    <a:pt x="9476" y="12160"/>
                  </a:cubicBezTo>
                  <a:cubicBezTo>
                    <a:pt x="9997" y="10841"/>
                    <a:pt x="9249" y="10078"/>
                    <a:pt x="8594" y="9007"/>
                  </a:cubicBezTo>
                  <a:cubicBezTo>
                    <a:pt x="7646" y="7456"/>
                    <a:pt x="6832" y="5802"/>
                    <a:pt x="6298" y="4063"/>
                  </a:cubicBezTo>
                  <a:cubicBezTo>
                    <a:pt x="6294" y="4050"/>
                    <a:pt x="6278" y="4045"/>
                    <a:pt x="6257" y="4045"/>
                  </a:cubicBezTo>
                  <a:cubicBezTo>
                    <a:pt x="6208" y="4045"/>
                    <a:pt x="6135" y="4075"/>
                    <a:pt x="6144" y="4103"/>
                  </a:cubicBezTo>
                  <a:cubicBezTo>
                    <a:pt x="6583" y="5533"/>
                    <a:pt x="7213" y="6891"/>
                    <a:pt x="7943" y="8196"/>
                  </a:cubicBezTo>
                  <a:cubicBezTo>
                    <a:pt x="8383" y="8982"/>
                    <a:pt x="9402" y="10077"/>
                    <a:pt x="9520" y="10975"/>
                  </a:cubicBezTo>
                  <a:cubicBezTo>
                    <a:pt x="9688" y="12257"/>
                    <a:pt x="8742" y="13311"/>
                    <a:pt x="7575" y="13311"/>
                  </a:cubicBezTo>
                  <a:cubicBezTo>
                    <a:pt x="7305" y="13311"/>
                    <a:pt x="7022" y="13254"/>
                    <a:pt x="6739" y="13130"/>
                  </a:cubicBezTo>
                  <a:cubicBezTo>
                    <a:pt x="5693" y="12672"/>
                    <a:pt x="4780" y="11611"/>
                    <a:pt x="4110" y="10711"/>
                  </a:cubicBezTo>
                  <a:cubicBezTo>
                    <a:pt x="2584" y="8665"/>
                    <a:pt x="1687" y="6005"/>
                    <a:pt x="1124" y="3532"/>
                  </a:cubicBezTo>
                  <a:cubicBezTo>
                    <a:pt x="876" y="2442"/>
                    <a:pt x="1058" y="1292"/>
                    <a:pt x="1987" y="584"/>
                  </a:cubicBezTo>
                  <a:cubicBezTo>
                    <a:pt x="2422" y="252"/>
                    <a:pt x="2911" y="93"/>
                    <a:pt x="3401" y="93"/>
                  </a:cubicBezTo>
                  <a:cubicBezTo>
                    <a:pt x="4027" y="93"/>
                    <a:pt x="4652" y="354"/>
                    <a:pt x="5159" y="851"/>
                  </a:cubicBezTo>
                  <a:cubicBezTo>
                    <a:pt x="5166" y="858"/>
                    <a:pt x="5177" y="861"/>
                    <a:pt x="5191" y="861"/>
                  </a:cubicBezTo>
                  <a:cubicBezTo>
                    <a:pt x="5244" y="861"/>
                    <a:pt x="5329" y="820"/>
                    <a:pt x="5303" y="796"/>
                  </a:cubicBezTo>
                  <a:lnTo>
                    <a:pt x="5303" y="795"/>
                  </a:lnTo>
                  <a:cubicBezTo>
                    <a:pt x="4764" y="267"/>
                    <a:pt x="4121" y="1"/>
                    <a:pt x="3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9"/>
            <p:cNvSpPr/>
            <p:nvPr/>
          </p:nvSpPr>
          <p:spPr>
            <a:xfrm flipH="1">
              <a:off x="2940109" y="3073472"/>
              <a:ext cx="604607" cy="430949"/>
            </a:xfrm>
            <a:custGeom>
              <a:avLst/>
              <a:gdLst/>
              <a:ahLst/>
              <a:cxnLst/>
              <a:rect l="l" t="t" r="r" b="b"/>
              <a:pathLst>
                <a:path w="9837" h="7011" extrusionOk="0">
                  <a:moveTo>
                    <a:pt x="2794" y="1"/>
                  </a:moveTo>
                  <a:cubicBezTo>
                    <a:pt x="2290" y="1"/>
                    <a:pt x="1624" y="223"/>
                    <a:pt x="1063" y="1163"/>
                  </a:cubicBezTo>
                  <a:cubicBezTo>
                    <a:pt x="0" y="2942"/>
                    <a:pt x="3401" y="5439"/>
                    <a:pt x="4387" y="5937"/>
                  </a:cubicBezTo>
                  <a:cubicBezTo>
                    <a:pt x="5033" y="6263"/>
                    <a:pt x="6978" y="7011"/>
                    <a:pt x="8308" y="7011"/>
                  </a:cubicBezTo>
                  <a:cubicBezTo>
                    <a:pt x="9011" y="7011"/>
                    <a:pt x="9542" y="6802"/>
                    <a:pt x="9618" y="6211"/>
                  </a:cubicBezTo>
                  <a:cubicBezTo>
                    <a:pt x="9836" y="4515"/>
                    <a:pt x="3849" y="177"/>
                    <a:pt x="3570" y="177"/>
                  </a:cubicBezTo>
                  <a:cubicBezTo>
                    <a:pt x="3568" y="177"/>
                    <a:pt x="3566" y="178"/>
                    <a:pt x="3565" y="178"/>
                  </a:cubicBezTo>
                  <a:cubicBezTo>
                    <a:pt x="3565" y="178"/>
                    <a:pt x="3244" y="1"/>
                    <a:pt x="27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9"/>
            <p:cNvSpPr/>
            <p:nvPr/>
          </p:nvSpPr>
          <p:spPr>
            <a:xfrm flipH="1">
              <a:off x="2847915" y="3071136"/>
              <a:ext cx="654453" cy="440292"/>
            </a:xfrm>
            <a:custGeom>
              <a:avLst/>
              <a:gdLst/>
              <a:ahLst/>
              <a:cxnLst/>
              <a:rect l="l" t="t" r="r" b="b"/>
              <a:pathLst>
                <a:path w="10648" h="7163" extrusionOk="0">
                  <a:moveTo>
                    <a:pt x="2111" y="76"/>
                  </a:moveTo>
                  <a:cubicBezTo>
                    <a:pt x="2339" y="76"/>
                    <a:pt x="2572" y="128"/>
                    <a:pt x="2802" y="246"/>
                  </a:cubicBezTo>
                  <a:lnTo>
                    <a:pt x="2802" y="246"/>
                  </a:lnTo>
                  <a:cubicBezTo>
                    <a:pt x="2804" y="250"/>
                    <a:pt x="2810" y="253"/>
                    <a:pt x="2822" y="254"/>
                  </a:cubicBezTo>
                  <a:lnTo>
                    <a:pt x="2822" y="254"/>
                  </a:lnTo>
                  <a:cubicBezTo>
                    <a:pt x="2825" y="255"/>
                    <a:pt x="2830" y="255"/>
                    <a:pt x="2834" y="255"/>
                  </a:cubicBezTo>
                  <a:cubicBezTo>
                    <a:pt x="2835" y="255"/>
                    <a:pt x="2836" y="255"/>
                    <a:pt x="2836" y="255"/>
                  </a:cubicBezTo>
                  <a:lnTo>
                    <a:pt x="2836" y="255"/>
                  </a:lnTo>
                  <a:cubicBezTo>
                    <a:pt x="3236" y="287"/>
                    <a:pt x="3888" y="935"/>
                    <a:pt x="4179" y="1152"/>
                  </a:cubicBezTo>
                  <a:cubicBezTo>
                    <a:pt x="4949" y="1725"/>
                    <a:pt x="5697" y="2329"/>
                    <a:pt x="6411" y="2969"/>
                  </a:cubicBezTo>
                  <a:cubicBezTo>
                    <a:pt x="7191" y="3667"/>
                    <a:pt x="10647" y="6914"/>
                    <a:pt x="7595" y="7010"/>
                  </a:cubicBezTo>
                  <a:cubicBezTo>
                    <a:pt x="7543" y="7011"/>
                    <a:pt x="7492" y="7012"/>
                    <a:pt x="7440" y="7012"/>
                  </a:cubicBezTo>
                  <a:cubicBezTo>
                    <a:pt x="5701" y="7012"/>
                    <a:pt x="3739" y="6090"/>
                    <a:pt x="2415" y="5031"/>
                  </a:cubicBezTo>
                  <a:cubicBezTo>
                    <a:pt x="1602" y="4380"/>
                    <a:pt x="666" y="3534"/>
                    <a:pt x="348" y="2508"/>
                  </a:cubicBezTo>
                  <a:cubicBezTo>
                    <a:pt x="0" y="1383"/>
                    <a:pt x="980" y="76"/>
                    <a:pt x="2111" y="76"/>
                  </a:cubicBezTo>
                  <a:close/>
                  <a:moveTo>
                    <a:pt x="2182" y="1"/>
                  </a:moveTo>
                  <a:cubicBezTo>
                    <a:pt x="1150" y="1"/>
                    <a:pt x="106" y="904"/>
                    <a:pt x="94" y="1959"/>
                  </a:cubicBezTo>
                  <a:cubicBezTo>
                    <a:pt x="74" y="3739"/>
                    <a:pt x="2427" y="5449"/>
                    <a:pt x="3864" y="6118"/>
                  </a:cubicBezTo>
                  <a:cubicBezTo>
                    <a:pt x="4691" y="6503"/>
                    <a:pt x="6212" y="7162"/>
                    <a:pt x="7439" y="7162"/>
                  </a:cubicBezTo>
                  <a:cubicBezTo>
                    <a:pt x="7880" y="7162"/>
                    <a:pt x="8283" y="7077"/>
                    <a:pt x="8602" y="6863"/>
                  </a:cubicBezTo>
                  <a:cubicBezTo>
                    <a:pt x="9917" y="5977"/>
                    <a:pt x="7747" y="4037"/>
                    <a:pt x="7133" y="3447"/>
                  </a:cubicBezTo>
                  <a:cubicBezTo>
                    <a:pt x="6254" y="2602"/>
                    <a:pt x="5303" y="1823"/>
                    <a:pt x="4324" y="1096"/>
                  </a:cubicBezTo>
                  <a:cubicBezTo>
                    <a:pt x="3998" y="853"/>
                    <a:pt x="3372" y="212"/>
                    <a:pt x="2932" y="179"/>
                  </a:cubicBezTo>
                  <a:lnTo>
                    <a:pt x="2932" y="179"/>
                  </a:lnTo>
                  <a:cubicBezTo>
                    <a:pt x="2693" y="56"/>
                    <a:pt x="2438" y="1"/>
                    <a:pt x="2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9"/>
            <p:cNvSpPr/>
            <p:nvPr/>
          </p:nvSpPr>
          <p:spPr>
            <a:xfrm flipH="1">
              <a:off x="2432613" y="1937737"/>
              <a:ext cx="157959" cy="190180"/>
            </a:xfrm>
            <a:custGeom>
              <a:avLst/>
              <a:gdLst/>
              <a:ahLst/>
              <a:cxnLst/>
              <a:rect l="l" t="t" r="r" b="b"/>
              <a:pathLst>
                <a:path w="2570" h="3094" extrusionOk="0">
                  <a:moveTo>
                    <a:pt x="345" y="1"/>
                  </a:moveTo>
                  <a:cubicBezTo>
                    <a:pt x="233" y="1"/>
                    <a:pt x="116" y="21"/>
                    <a:pt x="0" y="73"/>
                  </a:cubicBezTo>
                  <a:cubicBezTo>
                    <a:pt x="0" y="73"/>
                    <a:pt x="922" y="3094"/>
                    <a:pt x="2325" y="3094"/>
                  </a:cubicBezTo>
                  <a:cubicBezTo>
                    <a:pt x="2405" y="3094"/>
                    <a:pt x="2486" y="3084"/>
                    <a:pt x="2569" y="3063"/>
                  </a:cubicBezTo>
                  <a:cubicBezTo>
                    <a:pt x="2569" y="3063"/>
                    <a:pt x="1141" y="354"/>
                    <a:pt x="974" y="189"/>
                  </a:cubicBezTo>
                  <a:cubicBezTo>
                    <a:pt x="974" y="189"/>
                    <a:pt x="974" y="189"/>
                    <a:pt x="974" y="189"/>
                  </a:cubicBezTo>
                  <a:cubicBezTo>
                    <a:pt x="973" y="189"/>
                    <a:pt x="688" y="1"/>
                    <a:pt x="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9"/>
            <p:cNvSpPr/>
            <p:nvPr/>
          </p:nvSpPr>
          <p:spPr>
            <a:xfrm flipH="1">
              <a:off x="2729600" y="3042000"/>
              <a:ext cx="263490" cy="205363"/>
            </a:xfrm>
            <a:custGeom>
              <a:avLst/>
              <a:gdLst/>
              <a:ahLst/>
              <a:cxnLst/>
              <a:rect l="l" t="t" r="r" b="b"/>
              <a:pathLst>
                <a:path w="4287" h="3341" extrusionOk="0">
                  <a:moveTo>
                    <a:pt x="1957" y="0"/>
                  </a:moveTo>
                  <a:cubicBezTo>
                    <a:pt x="1698" y="0"/>
                    <a:pt x="1436" y="90"/>
                    <a:pt x="1183" y="307"/>
                  </a:cubicBezTo>
                  <a:cubicBezTo>
                    <a:pt x="1183" y="307"/>
                    <a:pt x="1" y="1125"/>
                    <a:pt x="2808" y="3341"/>
                  </a:cubicBezTo>
                  <a:cubicBezTo>
                    <a:pt x="2808" y="3341"/>
                    <a:pt x="3881" y="2620"/>
                    <a:pt x="4286" y="1889"/>
                  </a:cubicBezTo>
                  <a:cubicBezTo>
                    <a:pt x="4286" y="1889"/>
                    <a:pt x="3148" y="0"/>
                    <a:pt x="19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9"/>
            <p:cNvSpPr/>
            <p:nvPr/>
          </p:nvSpPr>
          <p:spPr>
            <a:xfrm flipH="1">
              <a:off x="2953384" y="3389845"/>
              <a:ext cx="143515" cy="112547"/>
            </a:xfrm>
            <a:custGeom>
              <a:avLst/>
              <a:gdLst/>
              <a:ahLst/>
              <a:cxnLst/>
              <a:rect l="l" t="t" r="r" b="b"/>
              <a:pathLst>
                <a:path w="2335" h="1831" extrusionOk="0">
                  <a:moveTo>
                    <a:pt x="723" y="0"/>
                  </a:moveTo>
                  <a:cubicBezTo>
                    <a:pt x="572" y="0"/>
                    <a:pt x="447" y="68"/>
                    <a:pt x="372" y="239"/>
                  </a:cubicBezTo>
                  <a:cubicBezTo>
                    <a:pt x="1" y="1087"/>
                    <a:pt x="1695" y="1830"/>
                    <a:pt x="1695" y="1830"/>
                  </a:cubicBezTo>
                  <a:cubicBezTo>
                    <a:pt x="1695" y="1830"/>
                    <a:pt x="2335" y="1585"/>
                    <a:pt x="2332" y="1064"/>
                  </a:cubicBezTo>
                  <a:cubicBezTo>
                    <a:pt x="2332" y="1064"/>
                    <a:pt x="1320" y="0"/>
                    <a:pt x="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9"/>
            <p:cNvSpPr/>
            <p:nvPr/>
          </p:nvSpPr>
          <p:spPr>
            <a:xfrm flipH="1">
              <a:off x="2398747" y="2967133"/>
              <a:ext cx="336815" cy="926131"/>
            </a:xfrm>
            <a:custGeom>
              <a:avLst/>
              <a:gdLst/>
              <a:ahLst/>
              <a:cxnLst/>
              <a:rect l="l" t="t" r="r" b="b"/>
              <a:pathLst>
                <a:path w="5480" h="15067" extrusionOk="0">
                  <a:moveTo>
                    <a:pt x="1120" y="1"/>
                  </a:moveTo>
                  <a:cubicBezTo>
                    <a:pt x="1120" y="1"/>
                    <a:pt x="0" y="14044"/>
                    <a:pt x="5479" y="15067"/>
                  </a:cubicBezTo>
                  <a:lnTo>
                    <a:pt x="1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9"/>
            <p:cNvSpPr/>
            <p:nvPr/>
          </p:nvSpPr>
          <p:spPr>
            <a:xfrm flipH="1">
              <a:off x="2390818" y="2964244"/>
              <a:ext cx="292377" cy="931724"/>
            </a:xfrm>
            <a:custGeom>
              <a:avLst/>
              <a:gdLst/>
              <a:ahLst/>
              <a:cxnLst/>
              <a:rect l="l" t="t" r="r" b="b"/>
              <a:pathLst>
                <a:path w="4757" h="15158" extrusionOk="0">
                  <a:moveTo>
                    <a:pt x="292" y="0"/>
                  </a:moveTo>
                  <a:cubicBezTo>
                    <a:pt x="248" y="0"/>
                    <a:pt x="193" y="24"/>
                    <a:pt x="190" y="56"/>
                  </a:cubicBezTo>
                  <a:cubicBezTo>
                    <a:pt x="1" y="2510"/>
                    <a:pt x="50" y="4978"/>
                    <a:pt x="339" y="7422"/>
                  </a:cubicBezTo>
                  <a:cubicBezTo>
                    <a:pt x="657" y="10104"/>
                    <a:pt x="1370" y="14480"/>
                    <a:pt x="4580" y="15157"/>
                  </a:cubicBezTo>
                  <a:cubicBezTo>
                    <a:pt x="4583" y="15158"/>
                    <a:pt x="4587" y="15158"/>
                    <a:pt x="4591" y="15158"/>
                  </a:cubicBezTo>
                  <a:cubicBezTo>
                    <a:pt x="4648" y="15158"/>
                    <a:pt x="4756" y="15087"/>
                    <a:pt x="4673" y="15070"/>
                  </a:cubicBezTo>
                  <a:cubicBezTo>
                    <a:pt x="1377" y="14373"/>
                    <a:pt x="735" y="9708"/>
                    <a:pt x="448" y="6972"/>
                  </a:cubicBezTo>
                  <a:cubicBezTo>
                    <a:pt x="208" y="4682"/>
                    <a:pt x="165" y="2337"/>
                    <a:pt x="345" y="39"/>
                  </a:cubicBezTo>
                  <a:cubicBezTo>
                    <a:pt x="347" y="12"/>
                    <a:pt x="322"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9"/>
            <p:cNvSpPr/>
            <p:nvPr/>
          </p:nvSpPr>
          <p:spPr>
            <a:xfrm flipH="1">
              <a:off x="2931135" y="2085935"/>
              <a:ext cx="306329" cy="362843"/>
            </a:xfrm>
            <a:custGeom>
              <a:avLst/>
              <a:gdLst/>
              <a:ahLst/>
              <a:cxnLst/>
              <a:rect l="l" t="t" r="r" b="b"/>
              <a:pathLst>
                <a:path w="4984" h="5903" extrusionOk="0">
                  <a:moveTo>
                    <a:pt x="3292" y="1"/>
                  </a:moveTo>
                  <a:cubicBezTo>
                    <a:pt x="2953" y="1"/>
                    <a:pt x="1370" y="107"/>
                    <a:pt x="571" y="2044"/>
                  </a:cubicBezTo>
                  <a:cubicBezTo>
                    <a:pt x="571" y="2044"/>
                    <a:pt x="1" y="2949"/>
                    <a:pt x="1372" y="5276"/>
                  </a:cubicBezTo>
                  <a:cubicBezTo>
                    <a:pt x="1372" y="5276"/>
                    <a:pt x="1934" y="5903"/>
                    <a:pt x="2677" y="5903"/>
                  </a:cubicBezTo>
                  <a:cubicBezTo>
                    <a:pt x="3017" y="5903"/>
                    <a:pt x="3395" y="5772"/>
                    <a:pt x="3774" y="5389"/>
                  </a:cubicBezTo>
                  <a:cubicBezTo>
                    <a:pt x="4984" y="4172"/>
                    <a:pt x="4889" y="1852"/>
                    <a:pt x="3357" y="2"/>
                  </a:cubicBezTo>
                  <a:cubicBezTo>
                    <a:pt x="3357" y="2"/>
                    <a:pt x="3334" y="1"/>
                    <a:pt x="3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9"/>
            <p:cNvSpPr/>
            <p:nvPr/>
          </p:nvSpPr>
          <p:spPr>
            <a:xfrm flipH="1">
              <a:off x="2899789" y="2084091"/>
              <a:ext cx="327780" cy="366223"/>
            </a:xfrm>
            <a:custGeom>
              <a:avLst/>
              <a:gdLst/>
              <a:ahLst/>
              <a:cxnLst/>
              <a:rect l="l" t="t" r="r" b="b"/>
              <a:pathLst>
                <a:path w="5333" h="5958" extrusionOk="0">
                  <a:moveTo>
                    <a:pt x="3040" y="59"/>
                  </a:moveTo>
                  <a:cubicBezTo>
                    <a:pt x="3068" y="59"/>
                    <a:pt x="3096" y="60"/>
                    <a:pt x="3124" y="61"/>
                  </a:cubicBezTo>
                  <a:lnTo>
                    <a:pt x="3124" y="61"/>
                  </a:lnTo>
                  <a:cubicBezTo>
                    <a:pt x="4048" y="1248"/>
                    <a:pt x="4698" y="2830"/>
                    <a:pt x="4198" y="4337"/>
                  </a:cubicBezTo>
                  <a:cubicBezTo>
                    <a:pt x="3942" y="5109"/>
                    <a:pt x="3244" y="5850"/>
                    <a:pt x="2448" y="5850"/>
                  </a:cubicBezTo>
                  <a:cubicBezTo>
                    <a:pt x="2219" y="5850"/>
                    <a:pt x="1982" y="5789"/>
                    <a:pt x="1745" y="5650"/>
                  </a:cubicBezTo>
                  <a:cubicBezTo>
                    <a:pt x="1203" y="5331"/>
                    <a:pt x="967" y="4755"/>
                    <a:pt x="735" y="4193"/>
                  </a:cubicBezTo>
                  <a:cubicBezTo>
                    <a:pt x="460" y="3525"/>
                    <a:pt x="238" y="2783"/>
                    <a:pt x="477" y="2077"/>
                  </a:cubicBezTo>
                  <a:cubicBezTo>
                    <a:pt x="828" y="1032"/>
                    <a:pt x="1896" y="59"/>
                    <a:pt x="3040" y="59"/>
                  </a:cubicBezTo>
                  <a:close/>
                  <a:moveTo>
                    <a:pt x="3130" y="0"/>
                  </a:moveTo>
                  <a:cubicBezTo>
                    <a:pt x="2300" y="0"/>
                    <a:pt x="1467" y="457"/>
                    <a:pt x="941" y="1072"/>
                  </a:cubicBezTo>
                  <a:cubicBezTo>
                    <a:pt x="1" y="2174"/>
                    <a:pt x="113" y="3243"/>
                    <a:pt x="708" y="4521"/>
                  </a:cubicBezTo>
                  <a:cubicBezTo>
                    <a:pt x="1067" y="5292"/>
                    <a:pt x="1725" y="5957"/>
                    <a:pt x="2499" y="5957"/>
                  </a:cubicBezTo>
                  <a:cubicBezTo>
                    <a:pt x="2784" y="5957"/>
                    <a:pt x="3086" y="5866"/>
                    <a:pt x="3393" y="5657"/>
                  </a:cubicBezTo>
                  <a:cubicBezTo>
                    <a:pt x="5333" y="4334"/>
                    <a:pt x="4428" y="1494"/>
                    <a:pt x="3272" y="12"/>
                  </a:cubicBezTo>
                  <a:cubicBezTo>
                    <a:pt x="3266" y="5"/>
                    <a:pt x="3255" y="2"/>
                    <a:pt x="3243" y="2"/>
                  </a:cubicBezTo>
                  <a:cubicBezTo>
                    <a:pt x="3239" y="2"/>
                    <a:pt x="3235" y="2"/>
                    <a:pt x="3230" y="3"/>
                  </a:cubicBezTo>
                  <a:lnTo>
                    <a:pt x="3230" y="3"/>
                  </a:lnTo>
                  <a:cubicBezTo>
                    <a:pt x="3197" y="1"/>
                    <a:pt x="3164" y="0"/>
                    <a:pt x="3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9"/>
            <p:cNvSpPr/>
            <p:nvPr/>
          </p:nvSpPr>
          <p:spPr>
            <a:xfrm flipH="1">
              <a:off x="3067090" y="2225958"/>
              <a:ext cx="134787" cy="147768"/>
            </a:xfrm>
            <a:custGeom>
              <a:avLst/>
              <a:gdLst/>
              <a:ahLst/>
              <a:cxnLst/>
              <a:rect l="l" t="t" r="r" b="b"/>
              <a:pathLst>
                <a:path w="2193" h="2404" extrusionOk="0">
                  <a:moveTo>
                    <a:pt x="1559" y="1"/>
                  </a:moveTo>
                  <a:cubicBezTo>
                    <a:pt x="1423" y="1"/>
                    <a:pt x="1258" y="52"/>
                    <a:pt x="1055" y="177"/>
                  </a:cubicBezTo>
                  <a:cubicBezTo>
                    <a:pt x="1055" y="177"/>
                    <a:pt x="0" y="770"/>
                    <a:pt x="905" y="2404"/>
                  </a:cubicBezTo>
                  <a:cubicBezTo>
                    <a:pt x="905" y="2404"/>
                    <a:pt x="832" y="1252"/>
                    <a:pt x="2170" y="1124"/>
                  </a:cubicBezTo>
                  <a:cubicBezTo>
                    <a:pt x="2170" y="1124"/>
                    <a:pt x="2192" y="1"/>
                    <a:pt x="1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9"/>
            <p:cNvSpPr/>
            <p:nvPr/>
          </p:nvSpPr>
          <p:spPr>
            <a:xfrm flipH="1">
              <a:off x="2426958" y="1935647"/>
              <a:ext cx="168837" cy="194299"/>
            </a:xfrm>
            <a:custGeom>
              <a:avLst/>
              <a:gdLst/>
              <a:ahLst/>
              <a:cxnLst/>
              <a:rect l="l" t="t" r="r" b="b"/>
              <a:pathLst>
                <a:path w="2747" h="3161" extrusionOk="0">
                  <a:moveTo>
                    <a:pt x="428" y="83"/>
                  </a:moveTo>
                  <a:cubicBezTo>
                    <a:pt x="1164" y="83"/>
                    <a:pt x="1437" y="1000"/>
                    <a:pt x="1754" y="1583"/>
                  </a:cubicBezTo>
                  <a:cubicBezTo>
                    <a:pt x="1839" y="1738"/>
                    <a:pt x="2632" y="3018"/>
                    <a:pt x="2571" y="3098"/>
                  </a:cubicBezTo>
                  <a:cubicBezTo>
                    <a:pt x="2557" y="3118"/>
                    <a:pt x="2528" y="3126"/>
                    <a:pt x="2489" y="3126"/>
                  </a:cubicBezTo>
                  <a:cubicBezTo>
                    <a:pt x="2326" y="3126"/>
                    <a:pt x="1992" y="2977"/>
                    <a:pt x="1898" y="2922"/>
                  </a:cubicBezTo>
                  <a:cubicBezTo>
                    <a:pt x="1734" y="2825"/>
                    <a:pt x="1593" y="2700"/>
                    <a:pt x="1463" y="2561"/>
                  </a:cubicBezTo>
                  <a:cubicBezTo>
                    <a:pt x="1162" y="2243"/>
                    <a:pt x="932" y="1860"/>
                    <a:pt x="732" y="1472"/>
                  </a:cubicBezTo>
                  <a:cubicBezTo>
                    <a:pt x="507" y="1037"/>
                    <a:pt x="320" y="584"/>
                    <a:pt x="172" y="117"/>
                  </a:cubicBezTo>
                  <a:lnTo>
                    <a:pt x="172" y="117"/>
                  </a:lnTo>
                  <a:cubicBezTo>
                    <a:pt x="263" y="93"/>
                    <a:pt x="348" y="83"/>
                    <a:pt x="428" y="83"/>
                  </a:cubicBezTo>
                  <a:close/>
                  <a:moveTo>
                    <a:pt x="510" y="0"/>
                  </a:moveTo>
                  <a:cubicBezTo>
                    <a:pt x="388" y="0"/>
                    <a:pt x="252" y="22"/>
                    <a:pt x="97" y="70"/>
                  </a:cubicBezTo>
                  <a:lnTo>
                    <a:pt x="97" y="70"/>
                  </a:lnTo>
                  <a:cubicBezTo>
                    <a:pt x="51" y="77"/>
                    <a:pt x="0" y="102"/>
                    <a:pt x="8" y="128"/>
                  </a:cubicBezTo>
                  <a:cubicBezTo>
                    <a:pt x="321" y="1141"/>
                    <a:pt x="1079" y="3160"/>
                    <a:pt x="2382" y="3160"/>
                  </a:cubicBezTo>
                  <a:cubicBezTo>
                    <a:pt x="2466" y="3160"/>
                    <a:pt x="2553" y="3152"/>
                    <a:pt x="2642" y="3134"/>
                  </a:cubicBezTo>
                  <a:cubicBezTo>
                    <a:pt x="2653" y="3132"/>
                    <a:pt x="2747" y="3108"/>
                    <a:pt x="2731" y="3078"/>
                  </a:cubicBezTo>
                  <a:cubicBezTo>
                    <a:pt x="2359" y="2373"/>
                    <a:pt x="1984" y="1670"/>
                    <a:pt x="1597" y="973"/>
                  </a:cubicBezTo>
                  <a:cubicBezTo>
                    <a:pt x="1303" y="445"/>
                    <a:pt x="1058" y="0"/>
                    <a:pt x="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9"/>
            <p:cNvSpPr/>
            <p:nvPr/>
          </p:nvSpPr>
          <p:spPr>
            <a:xfrm flipH="1">
              <a:off x="2724805" y="3040464"/>
              <a:ext cx="269575" cy="209543"/>
            </a:xfrm>
            <a:custGeom>
              <a:avLst/>
              <a:gdLst/>
              <a:ahLst/>
              <a:cxnLst/>
              <a:rect l="l" t="t" r="r" b="b"/>
              <a:pathLst>
                <a:path w="4386" h="3409" extrusionOk="0">
                  <a:moveTo>
                    <a:pt x="1975" y="81"/>
                  </a:moveTo>
                  <a:cubicBezTo>
                    <a:pt x="2732" y="81"/>
                    <a:pt x="3455" y="876"/>
                    <a:pt x="3892" y="1450"/>
                  </a:cubicBezTo>
                  <a:cubicBezTo>
                    <a:pt x="4016" y="1612"/>
                    <a:pt x="4218" y="1817"/>
                    <a:pt x="4191" y="1993"/>
                  </a:cubicBezTo>
                  <a:cubicBezTo>
                    <a:pt x="4140" y="2347"/>
                    <a:pt x="3276" y="3085"/>
                    <a:pt x="2942" y="3231"/>
                  </a:cubicBezTo>
                  <a:cubicBezTo>
                    <a:pt x="2857" y="3268"/>
                    <a:pt x="2849" y="3288"/>
                    <a:pt x="2830" y="3288"/>
                  </a:cubicBezTo>
                  <a:cubicBezTo>
                    <a:pt x="2818" y="3288"/>
                    <a:pt x="2801" y="3279"/>
                    <a:pt x="2754" y="3262"/>
                  </a:cubicBezTo>
                  <a:cubicBezTo>
                    <a:pt x="2666" y="3229"/>
                    <a:pt x="2478" y="2989"/>
                    <a:pt x="2380" y="2902"/>
                  </a:cubicBezTo>
                  <a:cubicBezTo>
                    <a:pt x="2154" y="2701"/>
                    <a:pt x="1934" y="2490"/>
                    <a:pt x="1734" y="2263"/>
                  </a:cubicBezTo>
                  <a:cubicBezTo>
                    <a:pt x="1458" y="1949"/>
                    <a:pt x="1178" y="1586"/>
                    <a:pt x="1074" y="1172"/>
                  </a:cubicBezTo>
                  <a:cubicBezTo>
                    <a:pt x="1007" y="903"/>
                    <a:pt x="1011" y="527"/>
                    <a:pt x="1263" y="344"/>
                  </a:cubicBezTo>
                  <a:lnTo>
                    <a:pt x="1263" y="344"/>
                  </a:lnTo>
                  <a:cubicBezTo>
                    <a:pt x="1264" y="344"/>
                    <a:pt x="1264" y="344"/>
                    <a:pt x="1265" y="343"/>
                  </a:cubicBezTo>
                  <a:lnTo>
                    <a:pt x="1265" y="343"/>
                  </a:lnTo>
                  <a:cubicBezTo>
                    <a:pt x="1265" y="343"/>
                    <a:pt x="1265" y="343"/>
                    <a:pt x="1265" y="343"/>
                  </a:cubicBezTo>
                  <a:cubicBezTo>
                    <a:pt x="1268" y="341"/>
                    <a:pt x="1270" y="339"/>
                    <a:pt x="1272" y="338"/>
                  </a:cubicBezTo>
                  <a:lnTo>
                    <a:pt x="1272" y="338"/>
                  </a:lnTo>
                  <a:cubicBezTo>
                    <a:pt x="1505" y="157"/>
                    <a:pt x="1741" y="81"/>
                    <a:pt x="1975" y="81"/>
                  </a:cubicBezTo>
                  <a:close/>
                  <a:moveTo>
                    <a:pt x="2008" y="0"/>
                  </a:moveTo>
                  <a:cubicBezTo>
                    <a:pt x="1721" y="0"/>
                    <a:pt x="1429" y="95"/>
                    <a:pt x="1142" y="321"/>
                  </a:cubicBezTo>
                  <a:cubicBezTo>
                    <a:pt x="1140" y="323"/>
                    <a:pt x="1138" y="325"/>
                    <a:pt x="1136" y="326"/>
                  </a:cubicBezTo>
                  <a:lnTo>
                    <a:pt x="1136" y="326"/>
                  </a:lnTo>
                  <a:cubicBezTo>
                    <a:pt x="1" y="1157"/>
                    <a:pt x="2290" y="3020"/>
                    <a:pt x="2757" y="3395"/>
                  </a:cubicBezTo>
                  <a:cubicBezTo>
                    <a:pt x="2769" y="3405"/>
                    <a:pt x="2785" y="3409"/>
                    <a:pt x="2802" y="3409"/>
                  </a:cubicBezTo>
                  <a:cubicBezTo>
                    <a:pt x="2829" y="3409"/>
                    <a:pt x="2859" y="3399"/>
                    <a:pt x="2877" y="3387"/>
                  </a:cubicBezTo>
                  <a:cubicBezTo>
                    <a:pt x="3453" y="2995"/>
                    <a:pt x="4013" y="2515"/>
                    <a:pt x="4378" y="1914"/>
                  </a:cubicBezTo>
                  <a:cubicBezTo>
                    <a:pt x="4386" y="1905"/>
                    <a:pt x="4386" y="1893"/>
                    <a:pt x="4378" y="1884"/>
                  </a:cubicBezTo>
                  <a:cubicBezTo>
                    <a:pt x="3894" y="1091"/>
                    <a:pt x="2979" y="0"/>
                    <a:pt x="2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9"/>
            <p:cNvSpPr/>
            <p:nvPr/>
          </p:nvSpPr>
          <p:spPr>
            <a:xfrm flipH="1">
              <a:off x="2948590" y="3388185"/>
              <a:ext cx="134480" cy="115620"/>
            </a:xfrm>
            <a:custGeom>
              <a:avLst/>
              <a:gdLst/>
              <a:ahLst/>
              <a:cxnLst/>
              <a:rect l="l" t="t" r="r" b="b"/>
              <a:pathLst>
                <a:path w="2188" h="1881" extrusionOk="0">
                  <a:moveTo>
                    <a:pt x="526" y="86"/>
                  </a:moveTo>
                  <a:cubicBezTo>
                    <a:pt x="567" y="86"/>
                    <a:pt x="612" y="92"/>
                    <a:pt x="659" y="105"/>
                  </a:cubicBezTo>
                  <a:cubicBezTo>
                    <a:pt x="896" y="173"/>
                    <a:pt x="1118" y="332"/>
                    <a:pt x="1312" y="477"/>
                  </a:cubicBezTo>
                  <a:cubicBezTo>
                    <a:pt x="1567" y="671"/>
                    <a:pt x="1808" y="884"/>
                    <a:pt x="2029" y="1115"/>
                  </a:cubicBezTo>
                  <a:lnTo>
                    <a:pt x="2029" y="1115"/>
                  </a:lnTo>
                  <a:cubicBezTo>
                    <a:pt x="2000" y="1429"/>
                    <a:pt x="1776" y="1679"/>
                    <a:pt x="1490" y="1803"/>
                  </a:cubicBezTo>
                  <a:lnTo>
                    <a:pt x="1490" y="1803"/>
                  </a:lnTo>
                  <a:cubicBezTo>
                    <a:pt x="1486" y="1801"/>
                    <a:pt x="1482" y="1798"/>
                    <a:pt x="1477" y="1794"/>
                  </a:cubicBezTo>
                  <a:cubicBezTo>
                    <a:pt x="1420" y="1754"/>
                    <a:pt x="1346" y="1729"/>
                    <a:pt x="1285" y="1696"/>
                  </a:cubicBezTo>
                  <a:cubicBezTo>
                    <a:pt x="873" y="1475"/>
                    <a:pt x="308" y="1137"/>
                    <a:pt x="190" y="647"/>
                  </a:cubicBezTo>
                  <a:cubicBezTo>
                    <a:pt x="121" y="362"/>
                    <a:pt x="253" y="86"/>
                    <a:pt x="526" y="86"/>
                  </a:cubicBezTo>
                  <a:close/>
                  <a:moveTo>
                    <a:pt x="543" y="1"/>
                  </a:moveTo>
                  <a:cubicBezTo>
                    <a:pt x="250" y="1"/>
                    <a:pt x="1" y="164"/>
                    <a:pt x="17" y="558"/>
                  </a:cubicBezTo>
                  <a:cubicBezTo>
                    <a:pt x="41" y="1143"/>
                    <a:pt x="829" y="1669"/>
                    <a:pt x="1326" y="1856"/>
                  </a:cubicBezTo>
                  <a:cubicBezTo>
                    <a:pt x="1371" y="1873"/>
                    <a:pt x="1417" y="1881"/>
                    <a:pt x="1462" y="1881"/>
                  </a:cubicBezTo>
                  <a:cubicBezTo>
                    <a:pt x="1818" y="1881"/>
                    <a:pt x="2158" y="1402"/>
                    <a:pt x="2183" y="1087"/>
                  </a:cubicBezTo>
                  <a:lnTo>
                    <a:pt x="2183" y="1087"/>
                  </a:lnTo>
                  <a:cubicBezTo>
                    <a:pt x="2187" y="1078"/>
                    <a:pt x="2186" y="1069"/>
                    <a:pt x="2178" y="1060"/>
                  </a:cubicBezTo>
                  <a:cubicBezTo>
                    <a:pt x="1825" y="690"/>
                    <a:pt x="1409" y="307"/>
                    <a:pt x="939" y="92"/>
                  </a:cubicBezTo>
                  <a:cubicBezTo>
                    <a:pt x="812" y="33"/>
                    <a:pt x="673"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9"/>
            <p:cNvSpPr/>
            <p:nvPr/>
          </p:nvSpPr>
          <p:spPr>
            <a:xfrm flipH="1">
              <a:off x="3063525" y="2224298"/>
              <a:ext cx="127043" cy="151394"/>
            </a:xfrm>
            <a:custGeom>
              <a:avLst/>
              <a:gdLst/>
              <a:ahLst/>
              <a:cxnLst/>
              <a:rect l="l" t="t" r="r" b="b"/>
              <a:pathLst>
                <a:path w="2067" h="2463" extrusionOk="0">
                  <a:moveTo>
                    <a:pt x="1324" y="78"/>
                  </a:moveTo>
                  <a:cubicBezTo>
                    <a:pt x="1771" y="78"/>
                    <a:pt x="1908" y="690"/>
                    <a:pt x="1909" y="1139"/>
                  </a:cubicBezTo>
                  <a:lnTo>
                    <a:pt x="1909" y="1139"/>
                  </a:lnTo>
                  <a:cubicBezTo>
                    <a:pt x="1335" y="1239"/>
                    <a:pt x="792" y="1566"/>
                    <a:pt x="668" y="2135"/>
                  </a:cubicBezTo>
                  <a:lnTo>
                    <a:pt x="668" y="2135"/>
                  </a:lnTo>
                  <a:cubicBezTo>
                    <a:pt x="398" y="1495"/>
                    <a:pt x="242" y="604"/>
                    <a:pt x="929" y="204"/>
                  </a:cubicBezTo>
                  <a:lnTo>
                    <a:pt x="929" y="204"/>
                  </a:lnTo>
                  <a:cubicBezTo>
                    <a:pt x="929" y="204"/>
                    <a:pt x="929" y="204"/>
                    <a:pt x="929" y="204"/>
                  </a:cubicBezTo>
                  <a:lnTo>
                    <a:pt x="929" y="204"/>
                  </a:lnTo>
                  <a:cubicBezTo>
                    <a:pt x="929" y="204"/>
                    <a:pt x="929" y="204"/>
                    <a:pt x="929" y="204"/>
                  </a:cubicBezTo>
                  <a:cubicBezTo>
                    <a:pt x="929" y="204"/>
                    <a:pt x="929" y="204"/>
                    <a:pt x="930" y="204"/>
                  </a:cubicBezTo>
                  <a:lnTo>
                    <a:pt x="930" y="204"/>
                  </a:lnTo>
                  <a:cubicBezTo>
                    <a:pt x="1082" y="116"/>
                    <a:pt x="1213" y="78"/>
                    <a:pt x="1324" y="78"/>
                  </a:cubicBezTo>
                  <a:close/>
                  <a:moveTo>
                    <a:pt x="1416" y="1"/>
                  </a:moveTo>
                  <a:cubicBezTo>
                    <a:pt x="1210" y="1"/>
                    <a:pt x="992" y="100"/>
                    <a:pt x="812" y="203"/>
                  </a:cubicBezTo>
                  <a:cubicBezTo>
                    <a:pt x="808" y="205"/>
                    <a:pt x="805" y="207"/>
                    <a:pt x="803" y="209"/>
                  </a:cubicBezTo>
                  <a:lnTo>
                    <a:pt x="803" y="209"/>
                  </a:lnTo>
                  <a:cubicBezTo>
                    <a:pt x="1" y="688"/>
                    <a:pt x="296" y="1790"/>
                    <a:pt x="643" y="2448"/>
                  </a:cubicBezTo>
                  <a:lnTo>
                    <a:pt x="643" y="2448"/>
                  </a:lnTo>
                  <a:cubicBezTo>
                    <a:pt x="643" y="2449"/>
                    <a:pt x="643" y="2450"/>
                    <a:pt x="643" y="2451"/>
                  </a:cubicBezTo>
                  <a:lnTo>
                    <a:pt x="644" y="2450"/>
                  </a:lnTo>
                  <a:lnTo>
                    <a:pt x="644" y="2450"/>
                  </a:lnTo>
                  <a:cubicBezTo>
                    <a:pt x="644" y="2450"/>
                    <a:pt x="644" y="2450"/>
                    <a:pt x="644" y="2451"/>
                  </a:cubicBezTo>
                  <a:cubicBezTo>
                    <a:pt x="648" y="2459"/>
                    <a:pt x="661" y="2462"/>
                    <a:pt x="678" y="2462"/>
                  </a:cubicBezTo>
                  <a:cubicBezTo>
                    <a:pt x="724" y="2462"/>
                    <a:pt x="799" y="2435"/>
                    <a:pt x="799" y="2410"/>
                  </a:cubicBezTo>
                  <a:cubicBezTo>
                    <a:pt x="764" y="1727"/>
                    <a:pt x="1303" y="1262"/>
                    <a:pt x="1952" y="1180"/>
                  </a:cubicBezTo>
                  <a:cubicBezTo>
                    <a:pt x="1975" y="1178"/>
                    <a:pt x="2063" y="1164"/>
                    <a:pt x="2063" y="1130"/>
                  </a:cubicBezTo>
                  <a:cubicBezTo>
                    <a:pt x="2067" y="821"/>
                    <a:pt x="2022" y="422"/>
                    <a:pt x="1812" y="180"/>
                  </a:cubicBezTo>
                  <a:cubicBezTo>
                    <a:pt x="1699" y="50"/>
                    <a:pt x="1561" y="1"/>
                    <a:pt x="1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9"/>
            <p:cNvSpPr/>
            <p:nvPr/>
          </p:nvSpPr>
          <p:spPr>
            <a:xfrm flipH="1">
              <a:off x="2651235" y="2768716"/>
              <a:ext cx="794833" cy="750948"/>
            </a:xfrm>
            <a:custGeom>
              <a:avLst/>
              <a:gdLst/>
              <a:ahLst/>
              <a:cxnLst/>
              <a:rect l="l" t="t" r="r" b="b"/>
              <a:pathLst>
                <a:path w="12932" h="12217" extrusionOk="0">
                  <a:moveTo>
                    <a:pt x="2862" y="1"/>
                  </a:moveTo>
                  <a:cubicBezTo>
                    <a:pt x="2385" y="1"/>
                    <a:pt x="1649" y="220"/>
                    <a:pt x="1023" y="1352"/>
                  </a:cubicBezTo>
                  <a:cubicBezTo>
                    <a:pt x="0" y="3200"/>
                    <a:pt x="1923" y="4833"/>
                    <a:pt x="2558" y="5768"/>
                  </a:cubicBezTo>
                  <a:cubicBezTo>
                    <a:pt x="3153" y="6644"/>
                    <a:pt x="8349" y="12217"/>
                    <a:pt x="10589" y="12217"/>
                  </a:cubicBezTo>
                  <a:cubicBezTo>
                    <a:pt x="10738" y="12217"/>
                    <a:pt x="10874" y="12192"/>
                    <a:pt x="10995" y="12139"/>
                  </a:cubicBezTo>
                  <a:cubicBezTo>
                    <a:pt x="12928" y="11299"/>
                    <a:pt x="12931" y="9297"/>
                    <a:pt x="10470" y="7698"/>
                  </a:cubicBezTo>
                  <a:cubicBezTo>
                    <a:pt x="8008" y="6099"/>
                    <a:pt x="3363" y="89"/>
                    <a:pt x="3363" y="89"/>
                  </a:cubicBezTo>
                  <a:cubicBezTo>
                    <a:pt x="3363" y="89"/>
                    <a:pt x="3164" y="1"/>
                    <a:pt x="2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9"/>
            <p:cNvSpPr/>
            <p:nvPr/>
          </p:nvSpPr>
          <p:spPr>
            <a:xfrm flipH="1">
              <a:off x="2665556" y="2764659"/>
              <a:ext cx="758632" cy="756788"/>
            </a:xfrm>
            <a:custGeom>
              <a:avLst/>
              <a:gdLst/>
              <a:ahLst/>
              <a:cxnLst/>
              <a:rect l="l" t="t" r="r" b="b"/>
              <a:pathLst>
                <a:path w="12343" h="12312" extrusionOk="0">
                  <a:moveTo>
                    <a:pt x="2512" y="122"/>
                  </a:moveTo>
                  <a:cubicBezTo>
                    <a:pt x="2657" y="122"/>
                    <a:pt x="2803" y="147"/>
                    <a:pt x="2946" y="204"/>
                  </a:cubicBezTo>
                  <a:lnTo>
                    <a:pt x="2946" y="204"/>
                  </a:lnTo>
                  <a:cubicBezTo>
                    <a:pt x="3918" y="1459"/>
                    <a:pt x="4934" y="2681"/>
                    <a:pt x="5982" y="3873"/>
                  </a:cubicBezTo>
                  <a:cubicBezTo>
                    <a:pt x="6763" y="4762"/>
                    <a:pt x="7565" y="5636"/>
                    <a:pt x="8420" y="6454"/>
                  </a:cubicBezTo>
                  <a:cubicBezTo>
                    <a:pt x="9317" y="7309"/>
                    <a:pt x="10523" y="7934"/>
                    <a:pt x="11305" y="8884"/>
                  </a:cubicBezTo>
                  <a:cubicBezTo>
                    <a:pt x="11799" y="9484"/>
                    <a:pt x="12145" y="10291"/>
                    <a:pt x="11819" y="11056"/>
                  </a:cubicBezTo>
                  <a:cubicBezTo>
                    <a:pt x="11551" y="11686"/>
                    <a:pt x="10862" y="12213"/>
                    <a:pt x="10166" y="12213"/>
                  </a:cubicBezTo>
                  <a:cubicBezTo>
                    <a:pt x="10107" y="12213"/>
                    <a:pt x="10048" y="12209"/>
                    <a:pt x="9989" y="12201"/>
                  </a:cubicBezTo>
                  <a:cubicBezTo>
                    <a:pt x="9016" y="12071"/>
                    <a:pt x="8079" y="11320"/>
                    <a:pt x="7324" y="10743"/>
                  </a:cubicBezTo>
                  <a:cubicBezTo>
                    <a:pt x="5652" y="9463"/>
                    <a:pt x="4100" y="7959"/>
                    <a:pt x="2727" y="6363"/>
                  </a:cubicBezTo>
                  <a:cubicBezTo>
                    <a:pt x="2105" y="5640"/>
                    <a:pt x="1437" y="4869"/>
                    <a:pt x="952" y="4052"/>
                  </a:cubicBezTo>
                  <a:cubicBezTo>
                    <a:pt x="324" y="2992"/>
                    <a:pt x="289" y="1870"/>
                    <a:pt x="1102" y="887"/>
                  </a:cubicBezTo>
                  <a:cubicBezTo>
                    <a:pt x="1440" y="479"/>
                    <a:pt x="1969" y="122"/>
                    <a:pt x="2512" y="122"/>
                  </a:cubicBezTo>
                  <a:close/>
                  <a:moveTo>
                    <a:pt x="2535" y="1"/>
                  </a:moveTo>
                  <a:cubicBezTo>
                    <a:pt x="2030" y="1"/>
                    <a:pt x="1528" y="262"/>
                    <a:pt x="1175" y="611"/>
                  </a:cubicBezTo>
                  <a:cubicBezTo>
                    <a:pt x="1" y="1774"/>
                    <a:pt x="166" y="3199"/>
                    <a:pt x="1038" y="4464"/>
                  </a:cubicBezTo>
                  <a:cubicBezTo>
                    <a:pt x="2342" y="6355"/>
                    <a:pt x="3996" y="8048"/>
                    <a:pt x="5699" y="9576"/>
                  </a:cubicBezTo>
                  <a:cubicBezTo>
                    <a:pt x="6683" y="10457"/>
                    <a:pt x="8501" y="12312"/>
                    <a:pt x="10110" y="12312"/>
                  </a:cubicBezTo>
                  <a:cubicBezTo>
                    <a:pt x="10466" y="12312"/>
                    <a:pt x="10811" y="12221"/>
                    <a:pt x="11135" y="12010"/>
                  </a:cubicBezTo>
                  <a:cubicBezTo>
                    <a:pt x="12023" y="11430"/>
                    <a:pt x="12342" y="10451"/>
                    <a:pt x="11881" y="9479"/>
                  </a:cubicBezTo>
                  <a:cubicBezTo>
                    <a:pt x="11245" y="8139"/>
                    <a:pt x="9672" y="7433"/>
                    <a:pt x="8623" y="6443"/>
                  </a:cubicBezTo>
                  <a:cubicBezTo>
                    <a:pt x="6596" y="4526"/>
                    <a:pt x="4792" y="2334"/>
                    <a:pt x="3084" y="131"/>
                  </a:cubicBezTo>
                  <a:lnTo>
                    <a:pt x="3084" y="131"/>
                  </a:lnTo>
                  <a:cubicBezTo>
                    <a:pt x="3081" y="119"/>
                    <a:pt x="3070" y="109"/>
                    <a:pt x="3051" y="101"/>
                  </a:cubicBezTo>
                  <a:cubicBezTo>
                    <a:pt x="2883" y="32"/>
                    <a:pt x="2708" y="1"/>
                    <a:pt x="2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9"/>
            <p:cNvSpPr/>
            <p:nvPr/>
          </p:nvSpPr>
          <p:spPr>
            <a:xfrm flipH="1">
              <a:off x="2686637" y="3343068"/>
              <a:ext cx="244867" cy="173769"/>
            </a:xfrm>
            <a:custGeom>
              <a:avLst/>
              <a:gdLst/>
              <a:ahLst/>
              <a:cxnLst/>
              <a:rect l="l" t="t" r="r" b="b"/>
              <a:pathLst>
                <a:path w="3984" h="2827" extrusionOk="0">
                  <a:moveTo>
                    <a:pt x="1755" y="0"/>
                  </a:moveTo>
                  <a:cubicBezTo>
                    <a:pt x="1476" y="0"/>
                    <a:pt x="1226" y="128"/>
                    <a:pt x="1046" y="458"/>
                  </a:cubicBezTo>
                  <a:cubicBezTo>
                    <a:pt x="1046" y="458"/>
                    <a:pt x="0" y="1321"/>
                    <a:pt x="2714" y="2826"/>
                  </a:cubicBezTo>
                  <a:cubicBezTo>
                    <a:pt x="2714" y="2826"/>
                    <a:pt x="3734" y="2289"/>
                    <a:pt x="3983" y="1471"/>
                  </a:cubicBezTo>
                  <a:cubicBezTo>
                    <a:pt x="3983" y="1471"/>
                    <a:pt x="270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9"/>
            <p:cNvSpPr/>
            <p:nvPr/>
          </p:nvSpPr>
          <p:spPr>
            <a:xfrm flipH="1">
              <a:off x="2681720" y="3339565"/>
              <a:ext cx="218991" cy="179239"/>
            </a:xfrm>
            <a:custGeom>
              <a:avLst/>
              <a:gdLst/>
              <a:ahLst/>
              <a:cxnLst/>
              <a:rect l="l" t="t" r="r" b="b"/>
              <a:pathLst>
                <a:path w="3563" h="2916" extrusionOk="0">
                  <a:moveTo>
                    <a:pt x="1273" y="124"/>
                  </a:moveTo>
                  <a:cubicBezTo>
                    <a:pt x="1820" y="124"/>
                    <a:pt x="2463" y="652"/>
                    <a:pt x="2837" y="987"/>
                  </a:cubicBezTo>
                  <a:cubicBezTo>
                    <a:pt x="2973" y="1109"/>
                    <a:pt x="3300" y="1329"/>
                    <a:pt x="3368" y="1513"/>
                  </a:cubicBezTo>
                  <a:cubicBezTo>
                    <a:pt x="3483" y="1825"/>
                    <a:pt x="2833" y="2375"/>
                    <a:pt x="2603" y="2553"/>
                  </a:cubicBezTo>
                  <a:cubicBezTo>
                    <a:pt x="2520" y="2618"/>
                    <a:pt x="2327" y="2810"/>
                    <a:pt x="2217" y="2814"/>
                  </a:cubicBezTo>
                  <a:cubicBezTo>
                    <a:pt x="2216" y="2814"/>
                    <a:pt x="2214" y="2814"/>
                    <a:pt x="2213" y="2814"/>
                  </a:cubicBezTo>
                  <a:cubicBezTo>
                    <a:pt x="2064" y="2814"/>
                    <a:pt x="1706" y="2502"/>
                    <a:pt x="1566" y="2405"/>
                  </a:cubicBezTo>
                  <a:cubicBezTo>
                    <a:pt x="1190" y="2147"/>
                    <a:pt x="787" y="1843"/>
                    <a:pt x="562" y="1437"/>
                  </a:cubicBezTo>
                  <a:cubicBezTo>
                    <a:pt x="419" y="1179"/>
                    <a:pt x="335" y="774"/>
                    <a:pt x="594" y="551"/>
                  </a:cubicBezTo>
                  <a:cubicBezTo>
                    <a:pt x="604" y="543"/>
                    <a:pt x="610" y="535"/>
                    <a:pt x="614" y="528"/>
                  </a:cubicBezTo>
                  <a:lnTo>
                    <a:pt x="614" y="528"/>
                  </a:lnTo>
                  <a:cubicBezTo>
                    <a:pt x="616" y="526"/>
                    <a:pt x="617" y="525"/>
                    <a:pt x="617" y="523"/>
                  </a:cubicBezTo>
                  <a:cubicBezTo>
                    <a:pt x="793" y="234"/>
                    <a:pt x="1023" y="124"/>
                    <a:pt x="1273" y="124"/>
                  </a:cubicBezTo>
                  <a:close/>
                  <a:moveTo>
                    <a:pt x="1287" y="1"/>
                  </a:moveTo>
                  <a:cubicBezTo>
                    <a:pt x="980" y="1"/>
                    <a:pt x="699" y="139"/>
                    <a:pt x="480" y="490"/>
                  </a:cubicBezTo>
                  <a:lnTo>
                    <a:pt x="480" y="490"/>
                  </a:lnTo>
                  <a:cubicBezTo>
                    <a:pt x="0" y="919"/>
                    <a:pt x="433" y="1607"/>
                    <a:pt x="782" y="1956"/>
                  </a:cubicBezTo>
                  <a:cubicBezTo>
                    <a:pt x="1062" y="2236"/>
                    <a:pt x="1768" y="2915"/>
                    <a:pt x="2205" y="2915"/>
                  </a:cubicBezTo>
                  <a:cubicBezTo>
                    <a:pt x="2234" y="2915"/>
                    <a:pt x="2261" y="2912"/>
                    <a:pt x="2287" y="2906"/>
                  </a:cubicBezTo>
                  <a:cubicBezTo>
                    <a:pt x="2822" y="2782"/>
                    <a:pt x="3383" y="2007"/>
                    <a:pt x="3556" y="1537"/>
                  </a:cubicBezTo>
                  <a:cubicBezTo>
                    <a:pt x="3563" y="1522"/>
                    <a:pt x="3561" y="1506"/>
                    <a:pt x="3553" y="1493"/>
                  </a:cubicBezTo>
                  <a:cubicBezTo>
                    <a:pt x="3096" y="973"/>
                    <a:pt x="2103"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9"/>
            <p:cNvSpPr/>
            <p:nvPr/>
          </p:nvSpPr>
          <p:spPr>
            <a:xfrm flipH="1">
              <a:off x="3153937" y="3324690"/>
              <a:ext cx="55624" cy="74560"/>
            </a:xfrm>
            <a:custGeom>
              <a:avLst/>
              <a:gdLst/>
              <a:ahLst/>
              <a:cxnLst/>
              <a:rect l="l" t="t" r="r" b="b"/>
              <a:pathLst>
                <a:path w="905" h="1213" extrusionOk="0">
                  <a:moveTo>
                    <a:pt x="904" y="0"/>
                  </a:moveTo>
                  <a:lnTo>
                    <a:pt x="904" y="0"/>
                  </a:lnTo>
                  <a:cubicBezTo>
                    <a:pt x="495" y="85"/>
                    <a:pt x="0" y="1212"/>
                    <a:pt x="0" y="1212"/>
                  </a:cubicBezTo>
                  <a:lnTo>
                    <a:pt x="904" y="0"/>
                  </a:lnTo>
                  <a:close/>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9"/>
            <p:cNvSpPr/>
            <p:nvPr/>
          </p:nvSpPr>
          <p:spPr>
            <a:xfrm flipH="1">
              <a:off x="3148651" y="3322354"/>
              <a:ext cx="66011" cy="78986"/>
            </a:xfrm>
            <a:custGeom>
              <a:avLst/>
              <a:gdLst/>
              <a:ahLst/>
              <a:cxnLst/>
              <a:rect l="l" t="t" r="r" b="b"/>
              <a:pathLst>
                <a:path w="1074" h="1285" extrusionOk="0">
                  <a:moveTo>
                    <a:pt x="1017" y="0"/>
                  </a:moveTo>
                  <a:cubicBezTo>
                    <a:pt x="1007" y="0"/>
                    <a:pt x="994" y="2"/>
                    <a:pt x="980" y="6"/>
                  </a:cubicBezTo>
                  <a:cubicBezTo>
                    <a:pt x="689" y="83"/>
                    <a:pt x="502" y="370"/>
                    <a:pt x="353" y="610"/>
                  </a:cubicBezTo>
                  <a:cubicBezTo>
                    <a:pt x="221" y="819"/>
                    <a:pt x="107" y="1037"/>
                    <a:pt x="7" y="1262"/>
                  </a:cubicBezTo>
                  <a:cubicBezTo>
                    <a:pt x="1" y="1277"/>
                    <a:pt x="20" y="1284"/>
                    <a:pt x="46" y="1284"/>
                  </a:cubicBezTo>
                  <a:cubicBezTo>
                    <a:pt x="88" y="1284"/>
                    <a:pt x="149" y="1267"/>
                    <a:pt x="161" y="1239"/>
                  </a:cubicBezTo>
                  <a:lnTo>
                    <a:pt x="160" y="1239"/>
                  </a:lnTo>
                  <a:cubicBezTo>
                    <a:pt x="228" y="1081"/>
                    <a:pt x="309" y="927"/>
                    <a:pt x="394" y="777"/>
                  </a:cubicBezTo>
                  <a:cubicBezTo>
                    <a:pt x="522" y="550"/>
                    <a:pt x="724" y="144"/>
                    <a:pt x="996" y="71"/>
                  </a:cubicBezTo>
                  <a:cubicBezTo>
                    <a:pt x="1073" y="50"/>
                    <a:pt x="1074" y="0"/>
                    <a:pt x="1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9"/>
            <p:cNvSpPr/>
            <p:nvPr/>
          </p:nvSpPr>
          <p:spPr>
            <a:xfrm flipH="1">
              <a:off x="3388293" y="3131128"/>
              <a:ext cx="65335" cy="66078"/>
            </a:xfrm>
            <a:custGeom>
              <a:avLst/>
              <a:gdLst/>
              <a:ahLst/>
              <a:cxnLst/>
              <a:rect l="l" t="t" r="r" b="b"/>
              <a:pathLst>
                <a:path w="1063" h="1075" extrusionOk="0">
                  <a:moveTo>
                    <a:pt x="1063" y="1"/>
                  </a:moveTo>
                  <a:cubicBezTo>
                    <a:pt x="471" y="37"/>
                    <a:pt x="1" y="1075"/>
                    <a:pt x="1" y="1075"/>
                  </a:cubicBezTo>
                  <a:lnTo>
                    <a:pt x="10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9"/>
            <p:cNvSpPr/>
            <p:nvPr/>
          </p:nvSpPr>
          <p:spPr>
            <a:xfrm flipH="1">
              <a:off x="3381532" y="3127994"/>
              <a:ext cx="77627" cy="72286"/>
            </a:xfrm>
            <a:custGeom>
              <a:avLst/>
              <a:gdLst/>
              <a:ahLst/>
              <a:cxnLst/>
              <a:rect l="l" t="t" r="r" b="b"/>
              <a:pathLst>
                <a:path w="1263" h="1176" extrusionOk="0">
                  <a:moveTo>
                    <a:pt x="1175" y="0"/>
                  </a:moveTo>
                  <a:cubicBezTo>
                    <a:pt x="1170" y="0"/>
                    <a:pt x="1166" y="0"/>
                    <a:pt x="1160" y="1"/>
                  </a:cubicBezTo>
                  <a:cubicBezTo>
                    <a:pt x="609" y="56"/>
                    <a:pt x="227" y="661"/>
                    <a:pt x="18" y="1120"/>
                  </a:cubicBezTo>
                  <a:cubicBezTo>
                    <a:pt x="0" y="1159"/>
                    <a:pt x="32" y="1176"/>
                    <a:pt x="71" y="1176"/>
                  </a:cubicBezTo>
                  <a:cubicBezTo>
                    <a:pt x="108" y="1176"/>
                    <a:pt x="151" y="1160"/>
                    <a:pt x="163" y="1132"/>
                  </a:cubicBezTo>
                  <a:cubicBezTo>
                    <a:pt x="340" y="746"/>
                    <a:pt x="678" y="151"/>
                    <a:pt x="1144" y="104"/>
                  </a:cubicBezTo>
                  <a:cubicBezTo>
                    <a:pt x="1222" y="96"/>
                    <a:pt x="1262" y="0"/>
                    <a:pt x="1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9"/>
            <p:cNvSpPr/>
            <p:nvPr/>
          </p:nvSpPr>
          <p:spPr>
            <a:xfrm flipH="1">
              <a:off x="2986759" y="3166718"/>
              <a:ext cx="70866" cy="64541"/>
            </a:xfrm>
            <a:custGeom>
              <a:avLst/>
              <a:gdLst/>
              <a:ahLst/>
              <a:cxnLst/>
              <a:rect l="l" t="t" r="r" b="b"/>
              <a:pathLst>
                <a:path w="1153" h="1050" extrusionOk="0">
                  <a:moveTo>
                    <a:pt x="0" y="1050"/>
                  </a:moveTo>
                  <a:lnTo>
                    <a:pt x="1153" y="0"/>
                  </a:lnTo>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9"/>
            <p:cNvSpPr/>
            <p:nvPr/>
          </p:nvSpPr>
          <p:spPr>
            <a:xfrm flipH="1">
              <a:off x="2980182" y="3163030"/>
              <a:ext cx="84081" cy="71856"/>
            </a:xfrm>
            <a:custGeom>
              <a:avLst/>
              <a:gdLst/>
              <a:ahLst/>
              <a:cxnLst/>
              <a:rect l="l" t="t" r="r" b="b"/>
              <a:pathLst>
                <a:path w="1368" h="1169" extrusionOk="0">
                  <a:moveTo>
                    <a:pt x="1265" y="1"/>
                  </a:moveTo>
                  <a:cubicBezTo>
                    <a:pt x="1245" y="1"/>
                    <a:pt x="1225" y="7"/>
                    <a:pt x="1209" y="22"/>
                  </a:cubicBezTo>
                  <a:lnTo>
                    <a:pt x="56" y="1071"/>
                  </a:lnTo>
                  <a:cubicBezTo>
                    <a:pt x="1" y="1123"/>
                    <a:pt x="50" y="1168"/>
                    <a:pt x="103" y="1168"/>
                  </a:cubicBezTo>
                  <a:cubicBezTo>
                    <a:pt x="123" y="1168"/>
                    <a:pt x="144" y="1162"/>
                    <a:pt x="160" y="1148"/>
                  </a:cubicBezTo>
                  <a:lnTo>
                    <a:pt x="1311" y="98"/>
                  </a:lnTo>
                  <a:cubicBezTo>
                    <a:pt x="1368" y="46"/>
                    <a:pt x="1319" y="1"/>
                    <a:pt x="1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9"/>
            <p:cNvSpPr/>
            <p:nvPr/>
          </p:nvSpPr>
          <p:spPr>
            <a:xfrm flipH="1">
              <a:off x="3017244" y="3146680"/>
              <a:ext cx="70805" cy="64602"/>
            </a:xfrm>
            <a:custGeom>
              <a:avLst/>
              <a:gdLst/>
              <a:ahLst/>
              <a:cxnLst/>
              <a:rect l="l" t="t" r="r" b="b"/>
              <a:pathLst>
                <a:path w="1152" h="1051" extrusionOk="0">
                  <a:moveTo>
                    <a:pt x="0" y="1050"/>
                  </a:moveTo>
                  <a:lnTo>
                    <a:pt x="1152" y="1"/>
                  </a:lnTo>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9"/>
            <p:cNvSpPr/>
            <p:nvPr/>
          </p:nvSpPr>
          <p:spPr>
            <a:xfrm flipH="1">
              <a:off x="3010790" y="3144282"/>
              <a:ext cx="83589" cy="69397"/>
            </a:xfrm>
            <a:custGeom>
              <a:avLst/>
              <a:gdLst/>
              <a:ahLst/>
              <a:cxnLst/>
              <a:rect l="l" t="t" r="r" b="b"/>
              <a:pathLst>
                <a:path w="1360" h="1129" extrusionOk="0">
                  <a:moveTo>
                    <a:pt x="1273" y="0"/>
                  </a:moveTo>
                  <a:cubicBezTo>
                    <a:pt x="1243" y="0"/>
                    <a:pt x="1210" y="8"/>
                    <a:pt x="1193" y="23"/>
                  </a:cubicBezTo>
                  <a:lnTo>
                    <a:pt x="41" y="1073"/>
                  </a:lnTo>
                  <a:cubicBezTo>
                    <a:pt x="0" y="1110"/>
                    <a:pt x="38" y="1128"/>
                    <a:pt x="85" y="1128"/>
                  </a:cubicBezTo>
                  <a:cubicBezTo>
                    <a:pt x="115" y="1128"/>
                    <a:pt x="149" y="1120"/>
                    <a:pt x="166" y="1105"/>
                  </a:cubicBezTo>
                  <a:lnTo>
                    <a:pt x="1318" y="55"/>
                  </a:lnTo>
                  <a:cubicBezTo>
                    <a:pt x="1359" y="18"/>
                    <a:pt x="1320" y="0"/>
                    <a:pt x="1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9"/>
            <p:cNvSpPr/>
            <p:nvPr/>
          </p:nvSpPr>
          <p:spPr>
            <a:xfrm flipH="1">
              <a:off x="3285712" y="2813034"/>
              <a:ext cx="65642" cy="89865"/>
            </a:xfrm>
            <a:custGeom>
              <a:avLst/>
              <a:gdLst/>
              <a:ahLst/>
              <a:cxnLst/>
              <a:rect l="l" t="t" r="r" b="b"/>
              <a:pathLst>
                <a:path w="1068" h="1462" extrusionOk="0">
                  <a:moveTo>
                    <a:pt x="1068" y="1"/>
                  </a:moveTo>
                  <a:cubicBezTo>
                    <a:pt x="634" y="175"/>
                    <a:pt x="0" y="1461"/>
                    <a:pt x="0" y="1461"/>
                  </a:cubicBezTo>
                  <a:lnTo>
                    <a:pt x="10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9"/>
            <p:cNvSpPr/>
            <p:nvPr/>
          </p:nvSpPr>
          <p:spPr>
            <a:xfrm flipH="1">
              <a:off x="3279566" y="2811559"/>
              <a:ext cx="76767" cy="92939"/>
            </a:xfrm>
            <a:custGeom>
              <a:avLst/>
              <a:gdLst/>
              <a:ahLst/>
              <a:cxnLst/>
              <a:rect l="l" t="t" r="r" b="b"/>
              <a:pathLst>
                <a:path w="1249" h="1512" extrusionOk="0">
                  <a:moveTo>
                    <a:pt x="1179" y="1"/>
                  </a:moveTo>
                  <a:cubicBezTo>
                    <a:pt x="1152" y="1"/>
                    <a:pt x="1119" y="5"/>
                    <a:pt x="1103" y="12"/>
                  </a:cubicBezTo>
                  <a:cubicBezTo>
                    <a:pt x="804" y="153"/>
                    <a:pt x="601" y="480"/>
                    <a:pt x="429" y="750"/>
                  </a:cubicBezTo>
                  <a:cubicBezTo>
                    <a:pt x="274" y="990"/>
                    <a:pt x="133" y="1241"/>
                    <a:pt x="5" y="1497"/>
                  </a:cubicBezTo>
                  <a:cubicBezTo>
                    <a:pt x="1" y="1507"/>
                    <a:pt x="17" y="1512"/>
                    <a:pt x="41" y="1512"/>
                  </a:cubicBezTo>
                  <a:cubicBezTo>
                    <a:pt x="82" y="1512"/>
                    <a:pt x="145" y="1498"/>
                    <a:pt x="157" y="1472"/>
                  </a:cubicBezTo>
                  <a:cubicBezTo>
                    <a:pt x="256" y="1273"/>
                    <a:pt x="364" y="1080"/>
                    <a:pt x="477" y="890"/>
                  </a:cubicBezTo>
                  <a:cubicBezTo>
                    <a:pt x="654" y="599"/>
                    <a:pt x="870" y="187"/>
                    <a:pt x="1194" y="37"/>
                  </a:cubicBezTo>
                  <a:cubicBezTo>
                    <a:pt x="1249" y="11"/>
                    <a:pt x="1220" y="1"/>
                    <a:pt x="1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9"/>
            <p:cNvSpPr/>
            <p:nvPr/>
          </p:nvSpPr>
          <p:spPr>
            <a:xfrm flipH="1">
              <a:off x="3149327" y="2480065"/>
              <a:ext cx="96066" cy="69766"/>
            </a:xfrm>
            <a:custGeom>
              <a:avLst/>
              <a:gdLst/>
              <a:ahLst/>
              <a:cxnLst/>
              <a:rect l="l" t="t" r="r" b="b"/>
              <a:pathLst>
                <a:path w="1563" h="1135" extrusionOk="0">
                  <a:moveTo>
                    <a:pt x="1563" y="1"/>
                  </a:moveTo>
                  <a:lnTo>
                    <a:pt x="1563" y="1"/>
                  </a:lnTo>
                  <a:cubicBezTo>
                    <a:pt x="1059" y="30"/>
                    <a:pt x="1" y="1134"/>
                    <a:pt x="1" y="1134"/>
                  </a:cubicBezTo>
                  <a:lnTo>
                    <a:pt x="15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9"/>
            <p:cNvSpPr/>
            <p:nvPr/>
          </p:nvSpPr>
          <p:spPr>
            <a:xfrm flipH="1">
              <a:off x="3142566" y="2477176"/>
              <a:ext cx="108973" cy="75175"/>
            </a:xfrm>
            <a:custGeom>
              <a:avLst/>
              <a:gdLst/>
              <a:ahLst/>
              <a:cxnLst/>
              <a:rect l="l" t="t" r="r" b="b"/>
              <a:pathLst>
                <a:path w="1773" h="1223" extrusionOk="0">
                  <a:moveTo>
                    <a:pt x="1689" y="0"/>
                  </a:moveTo>
                  <a:cubicBezTo>
                    <a:pt x="1684" y="0"/>
                    <a:pt x="1678" y="1"/>
                    <a:pt x="1671" y="1"/>
                  </a:cubicBezTo>
                  <a:cubicBezTo>
                    <a:pt x="1318" y="42"/>
                    <a:pt x="1004" y="304"/>
                    <a:pt x="739" y="520"/>
                  </a:cubicBezTo>
                  <a:cubicBezTo>
                    <a:pt x="492" y="722"/>
                    <a:pt x="258" y="937"/>
                    <a:pt x="38" y="1166"/>
                  </a:cubicBezTo>
                  <a:cubicBezTo>
                    <a:pt x="0" y="1205"/>
                    <a:pt x="36" y="1223"/>
                    <a:pt x="80" y="1223"/>
                  </a:cubicBezTo>
                  <a:cubicBezTo>
                    <a:pt x="111" y="1223"/>
                    <a:pt x="146" y="1214"/>
                    <a:pt x="162" y="1197"/>
                  </a:cubicBezTo>
                  <a:cubicBezTo>
                    <a:pt x="318" y="1035"/>
                    <a:pt x="482" y="880"/>
                    <a:pt x="651" y="732"/>
                  </a:cubicBezTo>
                  <a:cubicBezTo>
                    <a:pt x="917" y="496"/>
                    <a:pt x="1281" y="136"/>
                    <a:pt x="1653" y="94"/>
                  </a:cubicBezTo>
                  <a:cubicBezTo>
                    <a:pt x="1725" y="85"/>
                    <a:pt x="1773" y="0"/>
                    <a:pt x="16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9"/>
            <p:cNvSpPr/>
            <p:nvPr/>
          </p:nvSpPr>
          <p:spPr>
            <a:xfrm flipH="1">
              <a:off x="2958670" y="2882308"/>
              <a:ext cx="90473" cy="71241"/>
            </a:xfrm>
            <a:custGeom>
              <a:avLst/>
              <a:gdLst/>
              <a:ahLst/>
              <a:cxnLst/>
              <a:rect l="l" t="t" r="r" b="b"/>
              <a:pathLst>
                <a:path w="1472" h="1159" extrusionOk="0">
                  <a:moveTo>
                    <a:pt x="0" y="1159"/>
                  </a:moveTo>
                  <a:lnTo>
                    <a:pt x="1472" y="1"/>
                  </a:lnTo>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9"/>
            <p:cNvSpPr/>
            <p:nvPr/>
          </p:nvSpPr>
          <p:spPr>
            <a:xfrm flipH="1">
              <a:off x="2953262" y="2880587"/>
              <a:ext cx="101352" cy="74622"/>
            </a:xfrm>
            <a:custGeom>
              <a:avLst/>
              <a:gdLst/>
              <a:ahLst/>
              <a:cxnLst/>
              <a:rect l="l" t="t" r="r" b="b"/>
              <a:pathLst>
                <a:path w="1649" h="1214" extrusionOk="0">
                  <a:moveTo>
                    <a:pt x="1601" y="1"/>
                  </a:moveTo>
                  <a:cubicBezTo>
                    <a:pt x="1567" y="1"/>
                    <a:pt x="1516" y="11"/>
                    <a:pt x="1501" y="23"/>
                  </a:cubicBezTo>
                  <a:lnTo>
                    <a:pt x="29" y="1182"/>
                  </a:lnTo>
                  <a:cubicBezTo>
                    <a:pt x="1" y="1205"/>
                    <a:pt x="18" y="1214"/>
                    <a:pt x="48" y="1214"/>
                  </a:cubicBezTo>
                  <a:cubicBezTo>
                    <a:pt x="82" y="1214"/>
                    <a:pt x="133" y="1203"/>
                    <a:pt x="149" y="1191"/>
                  </a:cubicBezTo>
                  <a:lnTo>
                    <a:pt x="1620" y="32"/>
                  </a:lnTo>
                  <a:cubicBezTo>
                    <a:pt x="1649" y="9"/>
                    <a:pt x="1631"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9"/>
            <p:cNvSpPr/>
            <p:nvPr/>
          </p:nvSpPr>
          <p:spPr>
            <a:xfrm flipH="1">
              <a:off x="2998744" y="2853726"/>
              <a:ext cx="70866" cy="64602"/>
            </a:xfrm>
            <a:custGeom>
              <a:avLst/>
              <a:gdLst/>
              <a:ahLst/>
              <a:cxnLst/>
              <a:rect l="l" t="t" r="r" b="b"/>
              <a:pathLst>
                <a:path w="1153" h="1051" extrusionOk="0">
                  <a:moveTo>
                    <a:pt x="1" y="1051"/>
                  </a:moveTo>
                  <a:lnTo>
                    <a:pt x="1152" y="1"/>
                  </a:lnTo>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9"/>
            <p:cNvSpPr/>
            <p:nvPr/>
          </p:nvSpPr>
          <p:spPr>
            <a:xfrm flipH="1">
              <a:off x="2993765" y="2852435"/>
              <a:ext cx="80823" cy="67184"/>
            </a:xfrm>
            <a:custGeom>
              <a:avLst/>
              <a:gdLst/>
              <a:ahLst/>
              <a:cxnLst/>
              <a:rect l="l" t="t" r="r" b="b"/>
              <a:pathLst>
                <a:path w="1315" h="1093" extrusionOk="0">
                  <a:moveTo>
                    <a:pt x="1280" y="1"/>
                  </a:moveTo>
                  <a:cubicBezTo>
                    <a:pt x="1243" y="1"/>
                    <a:pt x="1181" y="13"/>
                    <a:pt x="1165" y="29"/>
                  </a:cubicBezTo>
                  <a:lnTo>
                    <a:pt x="12" y="1078"/>
                  </a:lnTo>
                  <a:cubicBezTo>
                    <a:pt x="1" y="1089"/>
                    <a:pt x="13" y="1093"/>
                    <a:pt x="34" y="1093"/>
                  </a:cubicBezTo>
                  <a:cubicBezTo>
                    <a:pt x="71" y="1093"/>
                    <a:pt x="134" y="1080"/>
                    <a:pt x="151" y="1065"/>
                  </a:cubicBezTo>
                  <a:lnTo>
                    <a:pt x="1303" y="15"/>
                  </a:lnTo>
                  <a:cubicBezTo>
                    <a:pt x="1314" y="5"/>
                    <a:pt x="1302" y="1"/>
                    <a:pt x="1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9"/>
            <p:cNvSpPr/>
            <p:nvPr/>
          </p:nvSpPr>
          <p:spPr>
            <a:xfrm flipH="1">
              <a:off x="2270413" y="2332973"/>
              <a:ext cx="112661" cy="65401"/>
            </a:xfrm>
            <a:custGeom>
              <a:avLst/>
              <a:gdLst/>
              <a:ahLst/>
              <a:cxnLst/>
              <a:rect l="l" t="t" r="r" b="b"/>
              <a:pathLst>
                <a:path w="1833" h="1064" extrusionOk="0">
                  <a:moveTo>
                    <a:pt x="1833" y="0"/>
                  </a:moveTo>
                  <a:lnTo>
                    <a:pt x="0" y="1063"/>
                  </a:lnTo>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9"/>
            <p:cNvSpPr/>
            <p:nvPr/>
          </p:nvSpPr>
          <p:spPr>
            <a:xfrm flipH="1">
              <a:off x="2263222" y="2330514"/>
              <a:ext cx="126982" cy="70380"/>
            </a:xfrm>
            <a:custGeom>
              <a:avLst/>
              <a:gdLst/>
              <a:ahLst/>
              <a:cxnLst/>
              <a:rect l="l" t="t" r="r" b="b"/>
              <a:pathLst>
                <a:path w="2066" h="1145" extrusionOk="0">
                  <a:moveTo>
                    <a:pt x="1955" y="0"/>
                  </a:moveTo>
                  <a:cubicBezTo>
                    <a:pt x="1935" y="0"/>
                    <a:pt x="1915" y="4"/>
                    <a:pt x="1900" y="13"/>
                  </a:cubicBezTo>
                  <a:lnTo>
                    <a:pt x="66" y="1075"/>
                  </a:lnTo>
                  <a:cubicBezTo>
                    <a:pt x="0" y="1113"/>
                    <a:pt x="55" y="1144"/>
                    <a:pt x="111" y="1144"/>
                  </a:cubicBezTo>
                  <a:cubicBezTo>
                    <a:pt x="130" y="1144"/>
                    <a:pt x="150" y="1141"/>
                    <a:pt x="165" y="1132"/>
                  </a:cubicBezTo>
                  <a:lnTo>
                    <a:pt x="1998" y="70"/>
                  </a:lnTo>
                  <a:cubicBezTo>
                    <a:pt x="2065" y="31"/>
                    <a:pt x="2011" y="0"/>
                    <a:pt x="19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9"/>
            <p:cNvSpPr/>
            <p:nvPr/>
          </p:nvSpPr>
          <p:spPr>
            <a:xfrm flipH="1">
              <a:off x="2254064" y="2361186"/>
              <a:ext cx="73448" cy="52002"/>
            </a:xfrm>
            <a:custGeom>
              <a:avLst/>
              <a:gdLst/>
              <a:ahLst/>
              <a:cxnLst/>
              <a:rect l="l" t="t" r="r" b="b"/>
              <a:pathLst>
                <a:path w="1195" h="846" extrusionOk="0">
                  <a:moveTo>
                    <a:pt x="1195" y="1"/>
                  </a:moveTo>
                  <a:lnTo>
                    <a:pt x="0" y="845"/>
                  </a:lnTo>
                </a:path>
              </a:pathLst>
            </a:custGeom>
            <a:solidFill>
              <a:srgbClr val="F3E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9"/>
            <p:cNvSpPr/>
            <p:nvPr/>
          </p:nvSpPr>
          <p:spPr>
            <a:xfrm flipH="1">
              <a:off x="2246996" y="2357990"/>
              <a:ext cx="87523" cy="58333"/>
            </a:xfrm>
            <a:custGeom>
              <a:avLst/>
              <a:gdLst/>
              <a:ahLst/>
              <a:cxnLst/>
              <a:rect l="l" t="t" r="r" b="b"/>
              <a:pathLst>
                <a:path w="1424" h="949" extrusionOk="0">
                  <a:moveTo>
                    <a:pt x="1312" y="0"/>
                  </a:moveTo>
                  <a:cubicBezTo>
                    <a:pt x="1293" y="0"/>
                    <a:pt x="1273" y="5"/>
                    <a:pt x="1258" y="16"/>
                  </a:cubicBezTo>
                  <a:lnTo>
                    <a:pt x="63" y="862"/>
                  </a:lnTo>
                  <a:cubicBezTo>
                    <a:pt x="0" y="906"/>
                    <a:pt x="53" y="949"/>
                    <a:pt x="111" y="949"/>
                  </a:cubicBezTo>
                  <a:cubicBezTo>
                    <a:pt x="130" y="949"/>
                    <a:pt x="150" y="944"/>
                    <a:pt x="166" y="932"/>
                  </a:cubicBezTo>
                  <a:lnTo>
                    <a:pt x="1359" y="88"/>
                  </a:lnTo>
                  <a:cubicBezTo>
                    <a:pt x="1423" y="43"/>
                    <a:pt x="1369" y="0"/>
                    <a:pt x="1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9"/>
            <p:cNvSpPr/>
            <p:nvPr/>
          </p:nvSpPr>
          <p:spPr>
            <a:xfrm flipH="1">
              <a:off x="367411" y="3825342"/>
              <a:ext cx="2173068" cy="1632454"/>
            </a:xfrm>
            <a:custGeom>
              <a:avLst/>
              <a:gdLst/>
              <a:ahLst/>
              <a:cxnLst/>
              <a:rect l="l" t="t" r="r" b="b"/>
              <a:pathLst>
                <a:path w="35356" h="26558" extrusionOk="0">
                  <a:moveTo>
                    <a:pt x="14812" y="0"/>
                  </a:moveTo>
                  <a:cubicBezTo>
                    <a:pt x="14730" y="0"/>
                    <a:pt x="14650" y="27"/>
                    <a:pt x="14571" y="87"/>
                  </a:cubicBezTo>
                  <a:cubicBezTo>
                    <a:pt x="13816" y="659"/>
                    <a:pt x="102" y="11233"/>
                    <a:pt x="51" y="12735"/>
                  </a:cubicBezTo>
                  <a:cubicBezTo>
                    <a:pt x="0" y="14235"/>
                    <a:pt x="1234" y="13848"/>
                    <a:pt x="1606" y="14114"/>
                  </a:cubicBezTo>
                  <a:cubicBezTo>
                    <a:pt x="1978" y="14379"/>
                    <a:pt x="8953" y="24532"/>
                    <a:pt x="13035" y="26558"/>
                  </a:cubicBezTo>
                  <a:lnTo>
                    <a:pt x="35355" y="19292"/>
                  </a:lnTo>
                  <a:cubicBezTo>
                    <a:pt x="35355" y="19292"/>
                    <a:pt x="19983" y="1573"/>
                    <a:pt x="17969" y="1573"/>
                  </a:cubicBezTo>
                  <a:cubicBezTo>
                    <a:pt x="17947" y="1573"/>
                    <a:pt x="17927" y="1575"/>
                    <a:pt x="17908" y="1579"/>
                  </a:cubicBezTo>
                  <a:cubicBezTo>
                    <a:pt x="17776" y="1610"/>
                    <a:pt x="17650" y="1624"/>
                    <a:pt x="17528" y="1624"/>
                  </a:cubicBezTo>
                  <a:cubicBezTo>
                    <a:pt x="16214" y="1624"/>
                    <a:pt x="15454" y="0"/>
                    <a:pt x="148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9"/>
            <p:cNvSpPr/>
            <p:nvPr/>
          </p:nvSpPr>
          <p:spPr>
            <a:xfrm flipH="1">
              <a:off x="361818" y="3826940"/>
              <a:ext cx="2190093" cy="1631409"/>
            </a:xfrm>
            <a:custGeom>
              <a:avLst/>
              <a:gdLst/>
              <a:ahLst/>
              <a:cxnLst/>
              <a:rect l="l" t="t" r="r" b="b"/>
              <a:pathLst>
                <a:path w="35633" h="26541" extrusionOk="0">
                  <a:moveTo>
                    <a:pt x="15002" y="125"/>
                  </a:moveTo>
                  <a:cubicBezTo>
                    <a:pt x="15353" y="125"/>
                    <a:pt x="15618" y="435"/>
                    <a:pt x="15986" y="771"/>
                  </a:cubicBezTo>
                  <a:cubicBezTo>
                    <a:pt x="16559" y="1292"/>
                    <a:pt x="17069" y="1615"/>
                    <a:pt x="17851" y="1626"/>
                  </a:cubicBezTo>
                  <a:cubicBezTo>
                    <a:pt x="18318" y="1632"/>
                    <a:pt x="18529" y="1706"/>
                    <a:pt x="18933" y="1981"/>
                  </a:cubicBezTo>
                  <a:cubicBezTo>
                    <a:pt x="19948" y="2672"/>
                    <a:pt x="20845" y="3566"/>
                    <a:pt x="21726" y="4416"/>
                  </a:cubicBezTo>
                  <a:cubicBezTo>
                    <a:pt x="26465" y="8995"/>
                    <a:pt x="30836" y="13983"/>
                    <a:pt x="35167" y="18946"/>
                  </a:cubicBezTo>
                  <a:cubicBezTo>
                    <a:pt x="35259" y="19052"/>
                    <a:pt x="35352" y="19158"/>
                    <a:pt x="35445" y="19264"/>
                  </a:cubicBezTo>
                  <a:lnTo>
                    <a:pt x="35445" y="19264"/>
                  </a:lnTo>
                  <a:lnTo>
                    <a:pt x="18850" y="24667"/>
                  </a:lnTo>
                  <a:lnTo>
                    <a:pt x="14738" y="26006"/>
                  </a:lnTo>
                  <a:cubicBezTo>
                    <a:pt x="14274" y="26157"/>
                    <a:pt x="13815" y="26419"/>
                    <a:pt x="13377" y="26419"/>
                  </a:cubicBezTo>
                  <a:cubicBezTo>
                    <a:pt x="13201" y="26419"/>
                    <a:pt x="13029" y="26376"/>
                    <a:pt x="12861" y="26268"/>
                  </a:cubicBezTo>
                  <a:cubicBezTo>
                    <a:pt x="9257" y="23938"/>
                    <a:pt x="6530" y="20156"/>
                    <a:pt x="3958" y="16790"/>
                  </a:cubicBezTo>
                  <a:cubicBezTo>
                    <a:pt x="3475" y="16156"/>
                    <a:pt x="2998" y="15518"/>
                    <a:pt x="2518" y="14882"/>
                  </a:cubicBezTo>
                  <a:cubicBezTo>
                    <a:pt x="2332" y="14638"/>
                    <a:pt x="2127" y="14233"/>
                    <a:pt x="1864" y="14061"/>
                  </a:cubicBezTo>
                  <a:cubicBezTo>
                    <a:pt x="1691" y="13947"/>
                    <a:pt x="1480" y="13960"/>
                    <a:pt x="1286" y="13913"/>
                  </a:cubicBezTo>
                  <a:cubicBezTo>
                    <a:pt x="676" y="13766"/>
                    <a:pt x="165" y="13343"/>
                    <a:pt x="322" y="12638"/>
                  </a:cubicBezTo>
                  <a:cubicBezTo>
                    <a:pt x="405" y="12268"/>
                    <a:pt x="760" y="11928"/>
                    <a:pt x="1002" y="11658"/>
                  </a:cubicBezTo>
                  <a:cubicBezTo>
                    <a:pt x="3442" y="8931"/>
                    <a:pt x="6505" y="6661"/>
                    <a:pt x="9344" y="4375"/>
                  </a:cubicBezTo>
                  <a:cubicBezTo>
                    <a:pt x="10661" y="3315"/>
                    <a:pt x="11987" y="2266"/>
                    <a:pt x="13320" y="1226"/>
                  </a:cubicBezTo>
                  <a:cubicBezTo>
                    <a:pt x="13713" y="920"/>
                    <a:pt x="14098" y="578"/>
                    <a:pt x="14513" y="302"/>
                  </a:cubicBezTo>
                  <a:cubicBezTo>
                    <a:pt x="14699" y="177"/>
                    <a:pt x="14858" y="125"/>
                    <a:pt x="15002" y="125"/>
                  </a:cubicBezTo>
                  <a:close/>
                  <a:moveTo>
                    <a:pt x="15046" y="0"/>
                  </a:moveTo>
                  <a:cubicBezTo>
                    <a:pt x="14893" y="0"/>
                    <a:pt x="14732" y="47"/>
                    <a:pt x="14562" y="157"/>
                  </a:cubicBezTo>
                  <a:cubicBezTo>
                    <a:pt x="13546" y="814"/>
                    <a:pt x="12612" y="1669"/>
                    <a:pt x="11662" y="2418"/>
                  </a:cubicBezTo>
                  <a:cubicBezTo>
                    <a:pt x="8550" y="4874"/>
                    <a:pt x="5429" y="7346"/>
                    <a:pt x="2511" y="10033"/>
                  </a:cubicBezTo>
                  <a:cubicBezTo>
                    <a:pt x="1810" y="10680"/>
                    <a:pt x="500" y="11606"/>
                    <a:pt x="198" y="12569"/>
                  </a:cubicBezTo>
                  <a:cubicBezTo>
                    <a:pt x="1" y="13201"/>
                    <a:pt x="356" y="13760"/>
                    <a:pt x="946" y="13939"/>
                  </a:cubicBezTo>
                  <a:cubicBezTo>
                    <a:pt x="1543" y="14122"/>
                    <a:pt x="1722" y="14090"/>
                    <a:pt x="2096" y="14573"/>
                  </a:cubicBezTo>
                  <a:cubicBezTo>
                    <a:pt x="4666" y="17896"/>
                    <a:pt x="7123" y="21333"/>
                    <a:pt x="10160" y="24259"/>
                  </a:cubicBezTo>
                  <a:cubicBezTo>
                    <a:pt x="10905" y="24976"/>
                    <a:pt x="11690" y="25681"/>
                    <a:pt x="12569" y="26233"/>
                  </a:cubicBezTo>
                  <a:cubicBezTo>
                    <a:pt x="12813" y="26386"/>
                    <a:pt x="13016" y="26541"/>
                    <a:pt x="13285" y="26541"/>
                  </a:cubicBezTo>
                  <a:cubicBezTo>
                    <a:pt x="13290" y="26541"/>
                    <a:pt x="13296" y="26541"/>
                    <a:pt x="13302" y="26541"/>
                  </a:cubicBezTo>
                  <a:cubicBezTo>
                    <a:pt x="14043" y="26521"/>
                    <a:pt x="15023" y="25980"/>
                    <a:pt x="15720" y="25752"/>
                  </a:cubicBezTo>
                  <a:lnTo>
                    <a:pt x="35068" y="19454"/>
                  </a:lnTo>
                  <a:lnTo>
                    <a:pt x="35542" y="19299"/>
                  </a:lnTo>
                  <a:lnTo>
                    <a:pt x="35542" y="19299"/>
                  </a:lnTo>
                  <a:cubicBezTo>
                    <a:pt x="35587" y="19288"/>
                    <a:pt x="35633" y="19260"/>
                    <a:pt x="35614" y="19238"/>
                  </a:cubicBezTo>
                  <a:cubicBezTo>
                    <a:pt x="31528" y="14530"/>
                    <a:pt x="27369" y="9854"/>
                    <a:pt x="22964" y="5439"/>
                  </a:cubicBezTo>
                  <a:cubicBezTo>
                    <a:pt x="21902" y="4375"/>
                    <a:pt x="20828" y="3302"/>
                    <a:pt x="19652" y="2360"/>
                  </a:cubicBezTo>
                  <a:cubicBezTo>
                    <a:pt x="19330" y="2102"/>
                    <a:pt x="18985" y="1802"/>
                    <a:pt x="18602" y="1634"/>
                  </a:cubicBezTo>
                  <a:cubicBezTo>
                    <a:pt x="18397" y="1545"/>
                    <a:pt x="18204" y="1532"/>
                    <a:pt x="18009" y="1532"/>
                  </a:cubicBezTo>
                  <a:cubicBezTo>
                    <a:pt x="17928" y="1532"/>
                    <a:pt x="17847" y="1534"/>
                    <a:pt x="17764" y="1534"/>
                  </a:cubicBezTo>
                  <a:cubicBezTo>
                    <a:pt x="17584" y="1534"/>
                    <a:pt x="17399" y="1523"/>
                    <a:pt x="17198" y="1454"/>
                  </a:cubicBezTo>
                  <a:cubicBezTo>
                    <a:pt x="16427" y="1188"/>
                    <a:pt x="15821" y="0"/>
                    <a:pt x="1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39"/>
          <p:cNvGrpSpPr/>
          <p:nvPr/>
        </p:nvGrpSpPr>
        <p:grpSpPr>
          <a:xfrm flipH="1">
            <a:off x="7753150" y="3491582"/>
            <a:ext cx="1088099" cy="1042378"/>
            <a:chOff x="7024663" y="3268817"/>
            <a:chExt cx="921649" cy="888188"/>
          </a:xfrm>
        </p:grpSpPr>
        <p:sp>
          <p:nvSpPr>
            <p:cNvPr id="1071" name="Google Shape;1071;p39"/>
            <p:cNvSpPr/>
            <p:nvPr/>
          </p:nvSpPr>
          <p:spPr>
            <a:xfrm>
              <a:off x="7039813" y="3302572"/>
              <a:ext cx="906500" cy="854433"/>
            </a:xfrm>
            <a:custGeom>
              <a:avLst/>
              <a:gdLst/>
              <a:ahLst/>
              <a:cxnLst/>
              <a:rect l="l" t="t" r="r" b="b"/>
              <a:pathLst>
                <a:path w="23097" h="21769" extrusionOk="0">
                  <a:moveTo>
                    <a:pt x="22297" y="1"/>
                  </a:moveTo>
                  <a:cubicBezTo>
                    <a:pt x="20532" y="220"/>
                    <a:pt x="18788" y="575"/>
                    <a:pt x="17078" y="1059"/>
                  </a:cubicBezTo>
                  <a:cubicBezTo>
                    <a:pt x="16370" y="1260"/>
                    <a:pt x="15630" y="1506"/>
                    <a:pt x="15140" y="2056"/>
                  </a:cubicBezTo>
                  <a:cubicBezTo>
                    <a:pt x="14436" y="2845"/>
                    <a:pt x="14439" y="4011"/>
                    <a:pt x="14309" y="5061"/>
                  </a:cubicBezTo>
                  <a:cubicBezTo>
                    <a:pt x="14178" y="6111"/>
                    <a:pt x="13693" y="7317"/>
                    <a:pt x="12654" y="7517"/>
                  </a:cubicBezTo>
                  <a:cubicBezTo>
                    <a:pt x="13032" y="6215"/>
                    <a:pt x="13307" y="4883"/>
                    <a:pt x="13477" y="3538"/>
                  </a:cubicBezTo>
                  <a:cubicBezTo>
                    <a:pt x="13524" y="3171"/>
                    <a:pt x="13529" y="2726"/>
                    <a:pt x="13223" y="2520"/>
                  </a:cubicBezTo>
                  <a:cubicBezTo>
                    <a:pt x="13098" y="2434"/>
                    <a:pt x="12947" y="2410"/>
                    <a:pt x="12793" y="2410"/>
                  </a:cubicBezTo>
                  <a:cubicBezTo>
                    <a:pt x="12714" y="2410"/>
                    <a:pt x="12635" y="2416"/>
                    <a:pt x="12559" y="2424"/>
                  </a:cubicBezTo>
                  <a:cubicBezTo>
                    <a:pt x="10650" y="2608"/>
                    <a:pt x="8482" y="3538"/>
                    <a:pt x="8120" y="5422"/>
                  </a:cubicBezTo>
                  <a:cubicBezTo>
                    <a:pt x="7994" y="6073"/>
                    <a:pt x="8111" y="6743"/>
                    <a:pt x="8118" y="7407"/>
                  </a:cubicBezTo>
                  <a:cubicBezTo>
                    <a:pt x="8124" y="8070"/>
                    <a:pt x="7988" y="8793"/>
                    <a:pt x="7484" y="9226"/>
                  </a:cubicBezTo>
                  <a:cubicBezTo>
                    <a:pt x="7276" y="9404"/>
                    <a:pt x="6993" y="9494"/>
                    <a:pt x="6717" y="9494"/>
                  </a:cubicBezTo>
                  <a:cubicBezTo>
                    <a:pt x="6324" y="9494"/>
                    <a:pt x="5946" y="9313"/>
                    <a:pt x="5817" y="8946"/>
                  </a:cubicBezTo>
                  <a:cubicBezTo>
                    <a:pt x="5717" y="8659"/>
                    <a:pt x="5785" y="8343"/>
                    <a:pt x="5864" y="8049"/>
                  </a:cubicBezTo>
                  <a:cubicBezTo>
                    <a:pt x="6227" y="6691"/>
                    <a:pt x="6778" y="5393"/>
                    <a:pt x="7501" y="4189"/>
                  </a:cubicBezTo>
                  <a:cubicBezTo>
                    <a:pt x="7485" y="4189"/>
                    <a:pt x="7469" y="4189"/>
                    <a:pt x="7454" y="4189"/>
                  </a:cubicBezTo>
                  <a:cubicBezTo>
                    <a:pt x="4791" y="4189"/>
                    <a:pt x="2197" y="5860"/>
                    <a:pt x="1101" y="8288"/>
                  </a:cubicBezTo>
                  <a:cubicBezTo>
                    <a:pt x="1" y="10731"/>
                    <a:pt x="456" y="14039"/>
                    <a:pt x="2245" y="16034"/>
                  </a:cubicBezTo>
                  <a:cubicBezTo>
                    <a:pt x="2245" y="16034"/>
                    <a:pt x="2352" y="16155"/>
                    <a:pt x="2443" y="16374"/>
                  </a:cubicBezTo>
                  <a:cubicBezTo>
                    <a:pt x="3671" y="19346"/>
                    <a:pt x="6763" y="21521"/>
                    <a:pt x="9971" y="21748"/>
                  </a:cubicBezTo>
                  <a:cubicBezTo>
                    <a:pt x="10165" y="21761"/>
                    <a:pt x="10359" y="21768"/>
                    <a:pt x="10553" y="21768"/>
                  </a:cubicBezTo>
                  <a:cubicBezTo>
                    <a:pt x="13569" y="21768"/>
                    <a:pt x="16553" y="20137"/>
                    <a:pt x="18146" y="17568"/>
                  </a:cubicBezTo>
                  <a:lnTo>
                    <a:pt x="18146" y="17568"/>
                  </a:lnTo>
                  <a:cubicBezTo>
                    <a:pt x="16919" y="18046"/>
                    <a:pt x="15636" y="18357"/>
                    <a:pt x="14326" y="18493"/>
                  </a:cubicBezTo>
                  <a:cubicBezTo>
                    <a:pt x="14251" y="18501"/>
                    <a:pt x="14173" y="18505"/>
                    <a:pt x="14093" y="18505"/>
                  </a:cubicBezTo>
                  <a:cubicBezTo>
                    <a:pt x="13480" y="18505"/>
                    <a:pt x="12773" y="18270"/>
                    <a:pt x="12817" y="17694"/>
                  </a:cubicBezTo>
                  <a:cubicBezTo>
                    <a:pt x="12849" y="17268"/>
                    <a:pt x="13311" y="17021"/>
                    <a:pt x="13721" y="16903"/>
                  </a:cubicBezTo>
                  <a:cubicBezTo>
                    <a:pt x="15299" y="16451"/>
                    <a:pt x="16986" y="16723"/>
                    <a:pt x="18618" y="16558"/>
                  </a:cubicBezTo>
                  <a:cubicBezTo>
                    <a:pt x="19066" y="16513"/>
                    <a:pt x="19523" y="16430"/>
                    <a:pt x="19909" y="16196"/>
                  </a:cubicBezTo>
                  <a:cubicBezTo>
                    <a:pt x="20941" y="15569"/>
                    <a:pt x="21087" y="14156"/>
                    <a:pt x="21120" y="12947"/>
                  </a:cubicBezTo>
                  <a:cubicBezTo>
                    <a:pt x="21127" y="12686"/>
                    <a:pt x="21110" y="12374"/>
                    <a:pt x="20887" y="12235"/>
                  </a:cubicBezTo>
                  <a:cubicBezTo>
                    <a:pt x="20801" y="12182"/>
                    <a:pt x="20699" y="12165"/>
                    <a:pt x="20596" y="12165"/>
                  </a:cubicBezTo>
                  <a:cubicBezTo>
                    <a:pt x="20549" y="12165"/>
                    <a:pt x="20502" y="12169"/>
                    <a:pt x="20455" y="12173"/>
                  </a:cubicBezTo>
                  <a:cubicBezTo>
                    <a:pt x="19687" y="12256"/>
                    <a:pt x="18845" y="12628"/>
                    <a:pt x="18114" y="12628"/>
                  </a:cubicBezTo>
                  <a:cubicBezTo>
                    <a:pt x="17762" y="12628"/>
                    <a:pt x="17436" y="12542"/>
                    <a:pt x="17157" y="12296"/>
                  </a:cubicBezTo>
                  <a:cubicBezTo>
                    <a:pt x="17506" y="11771"/>
                    <a:pt x="18173" y="11565"/>
                    <a:pt x="18795" y="11455"/>
                  </a:cubicBezTo>
                  <a:cubicBezTo>
                    <a:pt x="19416" y="11343"/>
                    <a:pt x="20079" y="11277"/>
                    <a:pt x="20591" y="10907"/>
                  </a:cubicBezTo>
                  <a:cubicBezTo>
                    <a:pt x="21102" y="10536"/>
                    <a:pt x="21359" y="9725"/>
                    <a:pt x="20922" y="9269"/>
                  </a:cubicBezTo>
                  <a:lnTo>
                    <a:pt x="20922" y="9269"/>
                  </a:lnTo>
                  <a:lnTo>
                    <a:pt x="19718" y="9668"/>
                  </a:lnTo>
                  <a:cubicBezTo>
                    <a:pt x="22096" y="7134"/>
                    <a:pt x="23097" y="3381"/>
                    <a:pt x="22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9"/>
            <p:cNvSpPr/>
            <p:nvPr/>
          </p:nvSpPr>
          <p:spPr>
            <a:xfrm>
              <a:off x="7024663" y="3268817"/>
              <a:ext cx="915016" cy="864285"/>
            </a:xfrm>
            <a:custGeom>
              <a:avLst/>
              <a:gdLst/>
              <a:ahLst/>
              <a:cxnLst/>
              <a:rect l="l" t="t" r="r" b="b"/>
              <a:pathLst>
                <a:path w="23314" h="22020" extrusionOk="0">
                  <a:moveTo>
                    <a:pt x="22337" y="262"/>
                  </a:moveTo>
                  <a:lnTo>
                    <a:pt x="22337" y="262"/>
                  </a:lnTo>
                  <a:cubicBezTo>
                    <a:pt x="23078" y="3556"/>
                    <a:pt x="22074" y="7256"/>
                    <a:pt x="19764" y="9717"/>
                  </a:cubicBezTo>
                  <a:lnTo>
                    <a:pt x="19444" y="10058"/>
                  </a:lnTo>
                  <a:lnTo>
                    <a:pt x="21017" y="9538"/>
                  </a:lnTo>
                  <a:cubicBezTo>
                    <a:pt x="21152" y="9715"/>
                    <a:pt x="21168" y="9920"/>
                    <a:pt x="21155" y="10068"/>
                  </a:cubicBezTo>
                  <a:cubicBezTo>
                    <a:pt x="21125" y="10400"/>
                    <a:pt x="20927" y="10743"/>
                    <a:pt x="20652" y="10942"/>
                  </a:cubicBezTo>
                  <a:cubicBezTo>
                    <a:pt x="20232" y="11245"/>
                    <a:pt x="19686" y="11337"/>
                    <a:pt x="19160" y="11425"/>
                  </a:cubicBezTo>
                  <a:cubicBezTo>
                    <a:pt x="19075" y="11439"/>
                    <a:pt x="18990" y="11453"/>
                    <a:pt x="18906" y="11468"/>
                  </a:cubicBezTo>
                  <a:cubicBezTo>
                    <a:pt x="18358" y="11565"/>
                    <a:pt x="17586" y="11764"/>
                    <a:pt x="17191" y="12362"/>
                  </a:cubicBezTo>
                  <a:lnTo>
                    <a:pt x="17133" y="12448"/>
                  </a:lnTo>
                  <a:lnTo>
                    <a:pt x="17210" y="12518"/>
                  </a:lnTo>
                  <a:cubicBezTo>
                    <a:pt x="17516" y="12786"/>
                    <a:pt x="17869" y="12878"/>
                    <a:pt x="18244" y="12878"/>
                  </a:cubicBezTo>
                  <a:cubicBezTo>
                    <a:pt x="18671" y="12878"/>
                    <a:pt x="19126" y="12759"/>
                    <a:pt x="19574" y="12642"/>
                  </a:cubicBezTo>
                  <a:cubicBezTo>
                    <a:pt x="19916" y="12552"/>
                    <a:pt x="20270" y="12459"/>
                    <a:pt x="20601" y="12424"/>
                  </a:cubicBezTo>
                  <a:cubicBezTo>
                    <a:pt x="20643" y="12419"/>
                    <a:pt x="20687" y="12416"/>
                    <a:pt x="20731" y="12416"/>
                  </a:cubicBezTo>
                  <a:cubicBezTo>
                    <a:pt x="20812" y="12416"/>
                    <a:pt x="20892" y="12428"/>
                    <a:pt x="20956" y="12468"/>
                  </a:cubicBezTo>
                  <a:cubicBezTo>
                    <a:pt x="21124" y="12573"/>
                    <a:pt x="21139" y="12835"/>
                    <a:pt x="21134" y="13077"/>
                  </a:cubicBezTo>
                  <a:cubicBezTo>
                    <a:pt x="21100" y="14308"/>
                    <a:pt x="20936" y="15645"/>
                    <a:pt x="19979" y="16227"/>
                  </a:cubicBezTo>
                  <a:cubicBezTo>
                    <a:pt x="19596" y="16460"/>
                    <a:pt x="19138" y="16532"/>
                    <a:pt x="18739" y="16573"/>
                  </a:cubicBezTo>
                  <a:cubicBezTo>
                    <a:pt x="18130" y="16634"/>
                    <a:pt x="17502" y="16634"/>
                    <a:pt x="16894" y="16634"/>
                  </a:cubicBezTo>
                  <a:cubicBezTo>
                    <a:pt x="15875" y="16634"/>
                    <a:pt x="14820" y="16634"/>
                    <a:pt x="13820" y="16920"/>
                  </a:cubicBezTo>
                  <a:cubicBezTo>
                    <a:pt x="13221" y="17093"/>
                    <a:pt x="12860" y="17419"/>
                    <a:pt x="12830" y="17818"/>
                  </a:cubicBezTo>
                  <a:cubicBezTo>
                    <a:pt x="12815" y="18034"/>
                    <a:pt x="12889" y="18230"/>
                    <a:pt x="13046" y="18383"/>
                  </a:cubicBezTo>
                  <a:cubicBezTo>
                    <a:pt x="13319" y="18647"/>
                    <a:pt x="13797" y="18756"/>
                    <a:pt x="14224" y="18756"/>
                  </a:cubicBezTo>
                  <a:cubicBezTo>
                    <a:pt x="14309" y="18756"/>
                    <a:pt x="14393" y="18751"/>
                    <a:pt x="14472" y="18743"/>
                  </a:cubicBezTo>
                  <a:cubicBezTo>
                    <a:pt x="15669" y="18618"/>
                    <a:pt x="16847" y="18349"/>
                    <a:pt x="17980" y="17939"/>
                  </a:cubicBezTo>
                  <a:lnTo>
                    <a:pt x="17980" y="17939"/>
                  </a:lnTo>
                  <a:cubicBezTo>
                    <a:pt x="16370" y="20294"/>
                    <a:pt x="13532" y="21782"/>
                    <a:pt x="10680" y="21782"/>
                  </a:cubicBezTo>
                  <a:cubicBezTo>
                    <a:pt x="10491" y="21782"/>
                    <a:pt x="10301" y="21776"/>
                    <a:pt x="10111" y="21762"/>
                  </a:cubicBezTo>
                  <a:cubicBezTo>
                    <a:pt x="6937" y="21538"/>
                    <a:pt x="3883" y="19358"/>
                    <a:pt x="2685" y="16461"/>
                  </a:cubicBezTo>
                  <a:cubicBezTo>
                    <a:pt x="2588" y="16227"/>
                    <a:pt x="2472" y="16094"/>
                    <a:pt x="2467" y="16088"/>
                  </a:cubicBezTo>
                  <a:lnTo>
                    <a:pt x="2467" y="16087"/>
                  </a:lnTo>
                  <a:cubicBezTo>
                    <a:pt x="737" y="14158"/>
                    <a:pt x="254" y="10884"/>
                    <a:pt x="1343" y="8469"/>
                  </a:cubicBezTo>
                  <a:cubicBezTo>
                    <a:pt x="2394" y="6141"/>
                    <a:pt x="4871" y="4508"/>
                    <a:pt x="7423" y="4442"/>
                  </a:cubicBezTo>
                  <a:lnTo>
                    <a:pt x="7423" y="4442"/>
                  </a:lnTo>
                  <a:cubicBezTo>
                    <a:pt x="6746" y="5604"/>
                    <a:pt x="6228" y="6850"/>
                    <a:pt x="5881" y="8150"/>
                  </a:cubicBezTo>
                  <a:cubicBezTo>
                    <a:pt x="5800" y="8450"/>
                    <a:pt x="5725" y="8797"/>
                    <a:pt x="5837" y="9117"/>
                  </a:cubicBezTo>
                  <a:cubicBezTo>
                    <a:pt x="5938" y="9405"/>
                    <a:pt x="6176" y="9612"/>
                    <a:pt x="6507" y="9701"/>
                  </a:cubicBezTo>
                  <a:cubicBezTo>
                    <a:pt x="6619" y="9731"/>
                    <a:pt x="6734" y="9745"/>
                    <a:pt x="6850" y="9745"/>
                  </a:cubicBezTo>
                  <a:cubicBezTo>
                    <a:pt x="7161" y="9745"/>
                    <a:pt x="7469" y="9640"/>
                    <a:pt x="7694" y="9447"/>
                  </a:cubicBezTo>
                  <a:cubicBezTo>
                    <a:pt x="8144" y="9060"/>
                    <a:pt x="8378" y="8400"/>
                    <a:pt x="8369" y="7537"/>
                  </a:cubicBezTo>
                  <a:cubicBezTo>
                    <a:pt x="8367" y="7326"/>
                    <a:pt x="8354" y="7113"/>
                    <a:pt x="8342" y="6906"/>
                  </a:cubicBezTo>
                  <a:cubicBezTo>
                    <a:pt x="8313" y="6444"/>
                    <a:pt x="8286" y="6008"/>
                    <a:pt x="8369" y="5575"/>
                  </a:cubicBezTo>
                  <a:cubicBezTo>
                    <a:pt x="8728" y="3709"/>
                    <a:pt x="10928" y="2845"/>
                    <a:pt x="12703" y="2673"/>
                  </a:cubicBezTo>
                  <a:cubicBezTo>
                    <a:pt x="12778" y="2666"/>
                    <a:pt x="12853" y="2660"/>
                    <a:pt x="12926" y="2660"/>
                  </a:cubicBezTo>
                  <a:cubicBezTo>
                    <a:pt x="13060" y="2660"/>
                    <a:pt x="13188" y="2680"/>
                    <a:pt x="13289" y="2749"/>
                  </a:cubicBezTo>
                  <a:cubicBezTo>
                    <a:pt x="13488" y="2885"/>
                    <a:pt x="13553" y="3172"/>
                    <a:pt x="13492" y="3655"/>
                  </a:cubicBezTo>
                  <a:cubicBezTo>
                    <a:pt x="13322" y="4994"/>
                    <a:pt x="13049" y="6318"/>
                    <a:pt x="12672" y="7615"/>
                  </a:cubicBezTo>
                  <a:lnTo>
                    <a:pt x="12618" y="7802"/>
                  </a:lnTo>
                  <a:lnTo>
                    <a:pt x="12809" y="7766"/>
                  </a:lnTo>
                  <a:cubicBezTo>
                    <a:pt x="13154" y="7699"/>
                    <a:pt x="14297" y="7320"/>
                    <a:pt x="14559" y="5208"/>
                  </a:cubicBezTo>
                  <a:cubicBezTo>
                    <a:pt x="14581" y="5036"/>
                    <a:pt x="14599" y="4860"/>
                    <a:pt x="14616" y="4683"/>
                  </a:cubicBezTo>
                  <a:cubicBezTo>
                    <a:pt x="14706" y="3806"/>
                    <a:pt x="14798" y="2898"/>
                    <a:pt x="15361" y="2267"/>
                  </a:cubicBezTo>
                  <a:cubicBezTo>
                    <a:pt x="15833" y="1738"/>
                    <a:pt x="16549" y="1502"/>
                    <a:pt x="17242" y="1305"/>
                  </a:cubicBezTo>
                  <a:cubicBezTo>
                    <a:pt x="18913" y="832"/>
                    <a:pt x="20616" y="483"/>
                    <a:pt x="22337" y="262"/>
                  </a:cubicBezTo>
                  <a:close/>
                  <a:moveTo>
                    <a:pt x="22520" y="1"/>
                  </a:moveTo>
                  <a:lnTo>
                    <a:pt x="22414" y="15"/>
                  </a:lnTo>
                  <a:cubicBezTo>
                    <a:pt x="20645" y="236"/>
                    <a:pt x="18894" y="591"/>
                    <a:pt x="17178" y="1077"/>
                  </a:cubicBezTo>
                  <a:cubicBezTo>
                    <a:pt x="16451" y="1283"/>
                    <a:pt x="15698" y="1533"/>
                    <a:pt x="15184" y="2109"/>
                  </a:cubicBezTo>
                  <a:cubicBezTo>
                    <a:pt x="14569" y="2798"/>
                    <a:pt x="14473" y="3744"/>
                    <a:pt x="14380" y="4659"/>
                  </a:cubicBezTo>
                  <a:cubicBezTo>
                    <a:pt x="14362" y="4834"/>
                    <a:pt x="14345" y="5008"/>
                    <a:pt x="14324" y="5178"/>
                  </a:cubicBezTo>
                  <a:cubicBezTo>
                    <a:pt x="14265" y="5645"/>
                    <a:pt x="14000" y="7122"/>
                    <a:pt x="12958" y="7481"/>
                  </a:cubicBezTo>
                  <a:cubicBezTo>
                    <a:pt x="13308" y="6236"/>
                    <a:pt x="13565" y="4967"/>
                    <a:pt x="13729" y="3684"/>
                  </a:cubicBezTo>
                  <a:cubicBezTo>
                    <a:pt x="13774" y="3319"/>
                    <a:pt x="13793" y="2805"/>
                    <a:pt x="13423" y="2553"/>
                  </a:cubicBezTo>
                  <a:cubicBezTo>
                    <a:pt x="13273" y="2451"/>
                    <a:pt x="13097" y="2423"/>
                    <a:pt x="12925" y="2423"/>
                  </a:cubicBezTo>
                  <a:cubicBezTo>
                    <a:pt x="12842" y="2423"/>
                    <a:pt x="12759" y="2429"/>
                    <a:pt x="12681" y="2437"/>
                  </a:cubicBezTo>
                  <a:cubicBezTo>
                    <a:pt x="10824" y="2617"/>
                    <a:pt x="8519" y="3534"/>
                    <a:pt x="8135" y="5531"/>
                  </a:cubicBezTo>
                  <a:cubicBezTo>
                    <a:pt x="8046" y="5993"/>
                    <a:pt x="8076" y="6464"/>
                    <a:pt x="8104" y="6920"/>
                  </a:cubicBezTo>
                  <a:cubicBezTo>
                    <a:pt x="8116" y="7124"/>
                    <a:pt x="8130" y="7335"/>
                    <a:pt x="8132" y="7539"/>
                  </a:cubicBezTo>
                  <a:cubicBezTo>
                    <a:pt x="8137" y="8091"/>
                    <a:pt x="8038" y="8839"/>
                    <a:pt x="7539" y="9267"/>
                  </a:cubicBezTo>
                  <a:cubicBezTo>
                    <a:pt x="7359" y="9422"/>
                    <a:pt x="7103" y="9507"/>
                    <a:pt x="6848" y="9507"/>
                  </a:cubicBezTo>
                  <a:cubicBezTo>
                    <a:pt x="6753" y="9507"/>
                    <a:pt x="6659" y="9495"/>
                    <a:pt x="6569" y="9471"/>
                  </a:cubicBezTo>
                  <a:cubicBezTo>
                    <a:pt x="6316" y="9404"/>
                    <a:pt x="6136" y="9249"/>
                    <a:pt x="6062" y="9038"/>
                  </a:cubicBezTo>
                  <a:cubicBezTo>
                    <a:pt x="5971" y="8781"/>
                    <a:pt x="6037" y="8489"/>
                    <a:pt x="6111" y="8212"/>
                  </a:cubicBezTo>
                  <a:cubicBezTo>
                    <a:pt x="6470" y="6865"/>
                    <a:pt x="7017" y="5577"/>
                    <a:pt x="7734" y="4382"/>
                  </a:cubicBezTo>
                  <a:lnTo>
                    <a:pt x="7842" y="4204"/>
                  </a:lnTo>
                  <a:lnTo>
                    <a:pt x="7633" y="4202"/>
                  </a:lnTo>
                  <a:lnTo>
                    <a:pt x="7584" y="4202"/>
                  </a:lnTo>
                  <a:cubicBezTo>
                    <a:pt x="4886" y="4202"/>
                    <a:pt x="2235" y="5911"/>
                    <a:pt x="1125" y="8372"/>
                  </a:cubicBezTo>
                  <a:cubicBezTo>
                    <a:pt x="0" y="10866"/>
                    <a:pt x="499" y="14251"/>
                    <a:pt x="2288" y="16245"/>
                  </a:cubicBezTo>
                  <a:cubicBezTo>
                    <a:pt x="2293" y="16251"/>
                    <a:pt x="2386" y="16363"/>
                    <a:pt x="2464" y="16552"/>
                  </a:cubicBezTo>
                  <a:cubicBezTo>
                    <a:pt x="3696" y="19529"/>
                    <a:pt x="6835" y="21769"/>
                    <a:pt x="10096" y="21998"/>
                  </a:cubicBezTo>
                  <a:cubicBezTo>
                    <a:pt x="10290" y="22013"/>
                    <a:pt x="10485" y="22019"/>
                    <a:pt x="10681" y="22019"/>
                  </a:cubicBezTo>
                  <a:cubicBezTo>
                    <a:pt x="13732" y="22019"/>
                    <a:pt x="16769" y="20360"/>
                    <a:pt x="18378" y="17764"/>
                  </a:cubicBezTo>
                  <a:lnTo>
                    <a:pt x="18566" y="17461"/>
                  </a:lnTo>
                  <a:lnTo>
                    <a:pt x="18566" y="17461"/>
                  </a:lnTo>
                  <a:lnTo>
                    <a:pt x="18235" y="17590"/>
                  </a:lnTo>
                  <a:cubicBezTo>
                    <a:pt x="17018" y="18064"/>
                    <a:pt x="15744" y="18372"/>
                    <a:pt x="14447" y="18508"/>
                  </a:cubicBezTo>
                  <a:cubicBezTo>
                    <a:pt x="14378" y="18515"/>
                    <a:pt x="14305" y="18518"/>
                    <a:pt x="14229" y="18518"/>
                  </a:cubicBezTo>
                  <a:cubicBezTo>
                    <a:pt x="13860" y="18518"/>
                    <a:pt x="13437" y="18431"/>
                    <a:pt x="13213" y="18213"/>
                  </a:cubicBezTo>
                  <a:cubicBezTo>
                    <a:pt x="13104" y="18107"/>
                    <a:pt x="13056" y="17983"/>
                    <a:pt x="13067" y="17836"/>
                  </a:cubicBezTo>
                  <a:cubicBezTo>
                    <a:pt x="13099" y="17418"/>
                    <a:pt x="13650" y="17217"/>
                    <a:pt x="13887" y="17150"/>
                  </a:cubicBezTo>
                  <a:cubicBezTo>
                    <a:pt x="14855" y="16873"/>
                    <a:pt x="15891" y="16872"/>
                    <a:pt x="16894" y="16872"/>
                  </a:cubicBezTo>
                  <a:cubicBezTo>
                    <a:pt x="17507" y="16872"/>
                    <a:pt x="18142" y="16872"/>
                    <a:pt x="18764" y="16809"/>
                  </a:cubicBezTo>
                  <a:cubicBezTo>
                    <a:pt x="19189" y="16767"/>
                    <a:pt x="19680" y="16687"/>
                    <a:pt x="20103" y="16431"/>
                  </a:cubicBezTo>
                  <a:cubicBezTo>
                    <a:pt x="21158" y="15790"/>
                    <a:pt x="21336" y="14379"/>
                    <a:pt x="21371" y="13084"/>
                  </a:cubicBezTo>
                  <a:cubicBezTo>
                    <a:pt x="21377" y="12897"/>
                    <a:pt x="21389" y="12458"/>
                    <a:pt x="21083" y="12267"/>
                  </a:cubicBezTo>
                  <a:cubicBezTo>
                    <a:pt x="20973" y="12199"/>
                    <a:pt x="20847" y="12180"/>
                    <a:pt x="20730" y="12180"/>
                  </a:cubicBezTo>
                  <a:cubicBezTo>
                    <a:pt x="20676" y="12180"/>
                    <a:pt x="20623" y="12184"/>
                    <a:pt x="20575" y="12189"/>
                  </a:cubicBezTo>
                  <a:cubicBezTo>
                    <a:pt x="20227" y="12225"/>
                    <a:pt x="19864" y="12320"/>
                    <a:pt x="19514" y="12413"/>
                  </a:cubicBezTo>
                  <a:cubicBezTo>
                    <a:pt x="19069" y="12529"/>
                    <a:pt x="18638" y="12642"/>
                    <a:pt x="18247" y="12642"/>
                  </a:cubicBezTo>
                  <a:cubicBezTo>
                    <a:pt x="17956" y="12642"/>
                    <a:pt x="17687" y="12579"/>
                    <a:pt x="17452" y="12408"/>
                  </a:cubicBezTo>
                  <a:cubicBezTo>
                    <a:pt x="17815" y="11952"/>
                    <a:pt x="18473" y="11788"/>
                    <a:pt x="18948" y="11703"/>
                  </a:cubicBezTo>
                  <a:cubicBezTo>
                    <a:pt x="19031" y="11689"/>
                    <a:pt x="19115" y="11675"/>
                    <a:pt x="19200" y="11661"/>
                  </a:cubicBezTo>
                  <a:cubicBezTo>
                    <a:pt x="19754" y="11569"/>
                    <a:pt x="20327" y="11473"/>
                    <a:pt x="20793" y="11136"/>
                  </a:cubicBezTo>
                  <a:cubicBezTo>
                    <a:pt x="21120" y="10897"/>
                    <a:pt x="21356" y="10488"/>
                    <a:pt x="21391" y="10092"/>
                  </a:cubicBezTo>
                  <a:cubicBezTo>
                    <a:pt x="21419" y="9790"/>
                    <a:pt x="21329" y="9516"/>
                    <a:pt x="21139" y="9319"/>
                  </a:cubicBezTo>
                  <a:lnTo>
                    <a:pt x="21087" y="9266"/>
                  </a:lnTo>
                  <a:lnTo>
                    <a:pt x="20236" y="9547"/>
                  </a:lnTo>
                  <a:cubicBezTo>
                    <a:pt x="22409" y="7009"/>
                    <a:pt x="23314" y="3354"/>
                    <a:pt x="22545" y="105"/>
                  </a:cubicBezTo>
                  <a:lnTo>
                    <a:pt x="22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9"/>
            <p:cNvSpPr/>
            <p:nvPr/>
          </p:nvSpPr>
          <p:spPr>
            <a:xfrm>
              <a:off x="7169683" y="3271172"/>
              <a:ext cx="738991" cy="718079"/>
            </a:xfrm>
            <a:custGeom>
              <a:avLst/>
              <a:gdLst/>
              <a:ahLst/>
              <a:cxnLst/>
              <a:rect l="l" t="t" r="r" b="b"/>
              <a:pathLst>
                <a:path w="18829" h="18295" extrusionOk="0">
                  <a:moveTo>
                    <a:pt x="18640" y="0"/>
                  </a:moveTo>
                  <a:cubicBezTo>
                    <a:pt x="18515" y="164"/>
                    <a:pt x="6135" y="16342"/>
                    <a:pt x="0" y="18065"/>
                  </a:cubicBezTo>
                  <a:lnTo>
                    <a:pt x="65" y="18294"/>
                  </a:lnTo>
                  <a:cubicBezTo>
                    <a:pt x="2676" y="17560"/>
                    <a:pt x="6628" y="14282"/>
                    <a:pt x="11813" y="8548"/>
                  </a:cubicBezTo>
                  <a:cubicBezTo>
                    <a:pt x="15667" y="4286"/>
                    <a:pt x="18798" y="186"/>
                    <a:pt x="18829" y="145"/>
                  </a:cubicBezTo>
                  <a:lnTo>
                    <a:pt x="18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7681274" y="3314896"/>
              <a:ext cx="209032" cy="221606"/>
            </a:xfrm>
            <a:custGeom>
              <a:avLst/>
              <a:gdLst/>
              <a:ahLst/>
              <a:cxnLst/>
              <a:rect l="l" t="t" r="r" b="b"/>
              <a:pathLst>
                <a:path w="5326" h="5646" extrusionOk="0">
                  <a:moveTo>
                    <a:pt x="238" y="0"/>
                  </a:moveTo>
                  <a:lnTo>
                    <a:pt x="0" y="11"/>
                  </a:lnTo>
                  <a:lnTo>
                    <a:pt x="259" y="5646"/>
                  </a:lnTo>
                  <a:lnTo>
                    <a:pt x="5325" y="5500"/>
                  </a:lnTo>
                  <a:lnTo>
                    <a:pt x="5318" y="5261"/>
                  </a:lnTo>
                  <a:lnTo>
                    <a:pt x="485" y="5402"/>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7411094" y="3382367"/>
              <a:ext cx="446872" cy="451297"/>
            </a:xfrm>
            <a:custGeom>
              <a:avLst/>
              <a:gdLst/>
              <a:ahLst/>
              <a:cxnLst/>
              <a:rect l="l" t="t" r="r" b="b"/>
              <a:pathLst>
                <a:path w="11386" h="11498" extrusionOk="0">
                  <a:moveTo>
                    <a:pt x="1084" y="1"/>
                  </a:moveTo>
                  <a:cubicBezTo>
                    <a:pt x="1039" y="352"/>
                    <a:pt x="0" y="8626"/>
                    <a:pt x="1669" y="9841"/>
                  </a:cubicBezTo>
                  <a:cubicBezTo>
                    <a:pt x="3311" y="11037"/>
                    <a:pt x="11045" y="11480"/>
                    <a:pt x="11374" y="11497"/>
                  </a:cubicBezTo>
                  <a:lnTo>
                    <a:pt x="11386" y="11259"/>
                  </a:lnTo>
                  <a:cubicBezTo>
                    <a:pt x="11308" y="11255"/>
                    <a:pt x="3395" y="10804"/>
                    <a:pt x="1810" y="9649"/>
                  </a:cubicBezTo>
                  <a:cubicBezTo>
                    <a:pt x="1368" y="9327"/>
                    <a:pt x="865" y="8162"/>
                    <a:pt x="978" y="4440"/>
                  </a:cubicBezTo>
                  <a:cubicBezTo>
                    <a:pt x="1046" y="2188"/>
                    <a:pt x="1317" y="53"/>
                    <a:pt x="1319" y="31"/>
                  </a:cubicBezTo>
                  <a:lnTo>
                    <a:pt x="1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7256223" y="3642477"/>
              <a:ext cx="277284" cy="330681"/>
            </a:xfrm>
            <a:custGeom>
              <a:avLst/>
              <a:gdLst/>
              <a:ahLst/>
              <a:cxnLst/>
              <a:rect l="l" t="t" r="r" b="b"/>
              <a:pathLst>
                <a:path w="7065" h="8425" extrusionOk="0">
                  <a:moveTo>
                    <a:pt x="803" y="1"/>
                  </a:moveTo>
                  <a:lnTo>
                    <a:pt x="803" y="1"/>
                  </a:lnTo>
                  <a:cubicBezTo>
                    <a:pt x="662" y="1120"/>
                    <a:pt x="1" y="6725"/>
                    <a:pt x="808" y="7218"/>
                  </a:cubicBezTo>
                  <a:cubicBezTo>
                    <a:pt x="1604" y="7704"/>
                    <a:pt x="6813" y="8395"/>
                    <a:pt x="7034" y="8425"/>
                  </a:cubicBezTo>
                  <a:lnTo>
                    <a:pt x="7065" y="8189"/>
                  </a:lnTo>
                  <a:cubicBezTo>
                    <a:pt x="5207" y="7943"/>
                    <a:pt x="1534" y="7383"/>
                    <a:pt x="933" y="7015"/>
                  </a:cubicBezTo>
                  <a:cubicBezTo>
                    <a:pt x="409" y="6696"/>
                    <a:pt x="721" y="2561"/>
                    <a:pt x="1040" y="31"/>
                  </a:cubicBez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7137853" y="3446266"/>
              <a:ext cx="127554" cy="507542"/>
            </a:xfrm>
            <a:custGeom>
              <a:avLst/>
              <a:gdLst/>
              <a:ahLst/>
              <a:cxnLst/>
              <a:rect l="l" t="t" r="r" b="b"/>
              <a:pathLst>
                <a:path w="3250" h="12931" extrusionOk="0">
                  <a:moveTo>
                    <a:pt x="3032" y="0"/>
                  </a:moveTo>
                  <a:cubicBezTo>
                    <a:pt x="1" y="6714"/>
                    <a:pt x="2618" y="12869"/>
                    <a:pt x="2646" y="12930"/>
                  </a:cubicBezTo>
                  <a:lnTo>
                    <a:pt x="2863" y="12834"/>
                  </a:lnTo>
                  <a:cubicBezTo>
                    <a:pt x="2837" y="12775"/>
                    <a:pt x="261" y="6713"/>
                    <a:pt x="3250" y="98"/>
                  </a:cubicBezTo>
                  <a:lnTo>
                    <a:pt x="3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7724368" y="3475468"/>
              <a:ext cx="175122" cy="23079"/>
            </a:xfrm>
            <a:custGeom>
              <a:avLst/>
              <a:gdLst/>
              <a:ahLst/>
              <a:cxnLst/>
              <a:rect l="l" t="t" r="r" b="b"/>
              <a:pathLst>
                <a:path w="4462" h="588" extrusionOk="0">
                  <a:moveTo>
                    <a:pt x="4443" y="0"/>
                  </a:moveTo>
                  <a:lnTo>
                    <a:pt x="1" y="350"/>
                  </a:lnTo>
                  <a:lnTo>
                    <a:pt x="19" y="587"/>
                  </a:lnTo>
                  <a:lnTo>
                    <a:pt x="4462" y="238"/>
                  </a:lnTo>
                  <a:lnTo>
                    <a:pt x="4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8;p39"/>
          <p:cNvSpPr txBox="1">
            <a:spLocks/>
          </p:cNvSpPr>
          <p:nvPr/>
        </p:nvSpPr>
        <p:spPr>
          <a:xfrm>
            <a:off x="383497" y="2330118"/>
            <a:ext cx="5823898" cy="23474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Alegreya Sans"/>
              <a:buNone/>
              <a:defRPr sz="1600" b="0" i="0" u="none" strike="noStrike" cap="none">
                <a:solidFill>
                  <a:schemeClr val="dk1"/>
                </a:solidFill>
                <a:latin typeface="Alegreya Sans"/>
                <a:ea typeface="Alegreya Sans"/>
                <a:cs typeface="Alegreya Sans"/>
                <a:sym typeface="Alegreya Sans"/>
              </a:defRPr>
            </a:lvl1pPr>
            <a:lvl2pPr marL="914400" marR="0" lvl="1"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2pPr>
            <a:lvl3pPr marL="1371600" marR="0" lvl="2"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3pPr>
            <a:lvl4pPr marL="1828800" marR="0" lvl="3"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4pPr>
            <a:lvl5pPr marL="2286000" marR="0" lvl="4"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5pPr>
            <a:lvl6pPr marL="2743200" marR="0" lvl="5"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6pPr>
            <a:lvl7pPr marL="3200400" marR="0" lvl="6"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7pPr>
            <a:lvl8pPr marL="3657600" marR="0" lvl="7"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8pPr>
            <a:lvl9pPr marL="4114800" marR="0" lvl="8"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9pPr>
          </a:lstStyle>
          <a:p>
            <a:pPr marL="0" indent="0" algn="l"/>
            <a:r>
              <a:rPr lang="en-US" sz="1800" dirty="0"/>
              <a:t>history has taught us that new technologies must be used with care, because complications can occur, sometimes many years after initial treatment.</a:t>
            </a:r>
            <a:br>
              <a:rPr lang="en-US" sz="1800" dirty="0"/>
            </a:br>
            <a:br>
              <a:rPr lang="en-US" sz="1800" dirty="0"/>
            </a:br>
            <a:r>
              <a:rPr lang="en-US" sz="1800" dirty="0"/>
              <a:t> Since the launch of the first commercial filler that was made of collagen around 1980, more and more injectable fillers have emerged. In 2018, around 2.3 million polymeric injectable filler products were used in United States.</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42"/>
          <p:cNvSpPr txBox="1">
            <a:spLocks noGrp="1"/>
          </p:cNvSpPr>
          <p:nvPr>
            <p:ph type="subTitle" idx="1"/>
          </p:nvPr>
        </p:nvSpPr>
        <p:spPr>
          <a:xfrm>
            <a:off x="2908609" y="434907"/>
            <a:ext cx="3316500" cy="466200"/>
          </a:xfrm>
          <a:prstGeom prst="rect">
            <a:avLst/>
          </a:prstGeom>
        </p:spPr>
        <p:txBody>
          <a:bodyPr spcFirstLastPara="1" wrap="square" lIns="91425" tIns="91425" rIns="91425" bIns="91425" anchor="b" anchorCtr="0">
            <a:noAutofit/>
          </a:bodyPr>
          <a:lstStyle/>
          <a:p>
            <a:pPr marL="0" lvl="0" indent="0"/>
            <a:r>
              <a:rPr lang="en-US" sz="3600" dirty="0">
                <a:latin typeface="Poor Richard" panose="02080502050505020702" pitchFamily="18" charset="0"/>
              </a:rPr>
              <a:t>The material used</a:t>
            </a:r>
            <a:endParaRPr sz="3600" dirty="0">
              <a:latin typeface="Poor Richard" panose="02080502050505020702" pitchFamily="18" charset="0"/>
            </a:endParaRPr>
          </a:p>
        </p:txBody>
      </p:sp>
      <p:sp>
        <p:nvSpPr>
          <p:cNvPr id="1129" name="Google Shape;1129;p42"/>
          <p:cNvSpPr txBox="1">
            <a:spLocks noGrp="1"/>
          </p:cNvSpPr>
          <p:nvPr>
            <p:ph type="subTitle" idx="3"/>
          </p:nvPr>
        </p:nvSpPr>
        <p:spPr>
          <a:xfrm>
            <a:off x="875638" y="2819400"/>
            <a:ext cx="3316500" cy="1410313"/>
          </a:xfrm>
          <a:prstGeom prst="rect">
            <a:avLst/>
          </a:prstGeom>
        </p:spPr>
        <p:txBody>
          <a:bodyPr spcFirstLastPara="1" wrap="square" lIns="91425" tIns="91425" rIns="91425" bIns="91425" anchor="t" anchorCtr="0">
            <a:noAutofit/>
          </a:bodyPr>
          <a:lstStyle/>
          <a:p>
            <a:pPr marL="0" lvl="0" indent="0"/>
            <a:r>
              <a:rPr lang="en-US" sz="1600" dirty="0"/>
              <a:t>implantable biomaterials have been developed. such as hydroxyapatite. polymers such as hyaluronic acid and autologous tissue derivatives</a:t>
            </a:r>
            <a:endParaRPr sz="1600" dirty="0"/>
          </a:p>
        </p:txBody>
      </p:sp>
      <p:sp>
        <p:nvSpPr>
          <p:cNvPr id="1130" name="Google Shape;1130;p42"/>
          <p:cNvSpPr txBox="1">
            <a:spLocks noGrp="1"/>
          </p:cNvSpPr>
          <p:nvPr>
            <p:ph type="subTitle" idx="4"/>
          </p:nvPr>
        </p:nvSpPr>
        <p:spPr>
          <a:xfrm>
            <a:off x="4949150" y="2819400"/>
            <a:ext cx="3319200" cy="1410313"/>
          </a:xfrm>
          <a:prstGeom prst="rect">
            <a:avLst/>
          </a:prstGeom>
        </p:spPr>
        <p:txBody>
          <a:bodyPr spcFirstLastPara="1" wrap="square" lIns="91425" tIns="91425" rIns="91425" bIns="91425" anchor="t" anchorCtr="0">
            <a:noAutofit/>
          </a:bodyPr>
          <a:lstStyle/>
          <a:p>
            <a:pPr marL="0" lvl="0" indent="0"/>
            <a:r>
              <a:rPr lang="en-US" sz="1600" dirty="0"/>
              <a:t>In the past several decades, injectable fillers have been paid more and more attention due to their unique features including easy-to-operate and minimally invasive procedures.</a:t>
            </a:r>
            <a:endParaRPr sz="1600" dirty="0"/>
          </a:p>
        </p:txBody>
      </p:sp>
      <p:sp>
        <p:nvSpPr>
          <p:cNvPr id="1131" name="Google Shape;1131;p42"/>
          <p:cNvSpPr/>
          <p:nvPr/>
        </p:nvSpPr>
        <p:spPr>
          <a:xfrm>
            <a:off x="5999600" y="1142386"/>
            <a:ext cx="1218300" cy="12183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924738" y="1142386"/>
            <a:ext cx="1218300" cy="12183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3" name="Google Shape;1133;p42"/>
          <p:cNvCxnSpPr/>
          <p:nvPr/>
        </p:nvCxnSpPr>
        <p:spPr>
          <a:xfrm>
            <a:off x="962842" y="2644150"/>
            <a:ext cx="3141600" cy="0"/>
          </a:xfrm>
          <a:prstGeom prst="straightConnector1">
            <a:avLst/>
          </a:prstGeom>
          <a:noFill/>
          <a:ln w="9525" cap="flat" cmpd="sng">
            <a:solidFill>
              <a:schemeClr val="dk1"/>
            </a:solidFill>
            <a:prstDash val="solid"/>
            <a:round/>
            <a:headEnd type="diamond" w="med" len="med"/>
            <a:tailEnd type="diamond" w="med" len="med"/>
          </a:ln>
        </p:spPr>
      </p:cxnSp>
      <p:cxnSp>
        <p:nvCxnSpPr>
          <p:cNvPr id="1134" name="Google Shape;1134;p42"/>
          <p:cNvCxnSpPr/>
          <p:nvPr/>
        </p:nvCxnSpPr>
        <p:spPr>
          <a:xfrm>
            <a:off x="5053934" y="2659400"/>
            <a:ext cx="3141600" cy="0"/>
          </a:xfrm>
          <a:prstGeom prst="straightConnector1">
            <a:avLst/>
          </a:prstGeom>
          <a:noFill/>
          <a:ln w="9525" cap="flat" cmpd="sng">
            <a:solidFill>
              <a:schemeClr val="dk1"/>
            </a:solidFill>
            <a:prstDash val="solid"/>
            <a:round/>
            <a:headEnd type="diamond" w="med" len="med"/>
            <a:tailEnd type="diamond" w="med" len="med"/>
          </a:ln>
        </p:spPr>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2318" y="1022429"/>
            <a:ext cx="1675648" cy="16756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249" y="1200644"/>
            <a:ext cx="1307002" cy="11211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58"/>
          <p:cNvSpPr txBox="1">
            <a:spLocks noGrp="1"/>
          </p:cNvSpPr>
          <p:nvPr>
            <p:ph type="subTitle" idx="1"/>
          </p:nvPr>
        </p:nvSpPr>
        <p:spPr>
          <a:xfrm>
            <a:off x="2020378" y="3361969"/>
            <a:ext cx="1715150" cy="749700"/>
          </a:xfrm>
          <a:prstGeom prst="rect">
            <a:avLst/>
          </a:prstGeom>
        </p:spPr>
        <p:txBody>
          <a:bodyPr spcFirstLastPara="1" wrap="square" lIns="91425" tIns="91425" rIns="91425" bIns="91425" anchor="t" anchorCtr="0">
            <a:noAutofit/>
          </a:bodyPr>
          <a:lstStyle/>
          <a:p>
            <a:pPr marL="0" lvl="0" indent="0"/>
            <a:r>
              <a:rPr lang="en-US" dirty="0">
                <a:latin typeface="Poor Richard" panose="02080502050505020702" pitchFamily="18" charset="0"/>
              </a:rPr>
              <a:t>Type A</a:t>
            </a:r>
            <a:endParaRPr dirty="0">
              <a:latin typeface="Poor Richard" panose="02080502050505020702" pitchFamily="18" charset="0"/>
            </a:endParaRPr>
          </a:p>
        </p:txBody>
      </p:sp>
      <p:sp>
        <p:nvSpPr>
          <p:cNvPr id="1498" name="Google Shape;1498;p58"/>
          <p:cNvSpPr txBox="1">
            <a:spLocks noGrp="1"/>
          </p:cNvSpPr>
          <p:nvPr>
            <p:ph type="subTitle" idx="2"/>
          </p:nvPr>
        </p:nvSpPr>
        <p:spPr>
          <a:xfrm>
            <a:off x="5512775" y="3361969"/>
            <a:ext cx="1581050" cy="749700"/>
          </a:xfrm>
          <a:prstGeom prst="rect">
            <a:avLst/>
          </a:prstGeom>
        </p:spPr>
        <p:txBody>
          <a:bodyPr spcFirstLastPara="1" wrap="square" lIns="91425" tIns="91425" rIns="91425" bIns="91425" anchor="t" anchorCtr="0">
            <a:noAutofit/>
          </a:bodyPr>
          <a:lstStyle/>
          <a:p>
            <a:pPr marL="0" lvl="0" indent="0"/>
            <a:r>
              <a:rPr lang="en-US" dirty="0">
                <a:latin typeface="Poor Richard" panose="02080502050505020702" pitchFamily="18" charset="0"/>
              </a:rPr>
              <a:t>Type B</a:t>
            </a:r>
            <a:endParaRPr dirty="0">
              <a:latin typeface="Poor Richard" panose="02080502050505020702" pitchFamily="18" charset="0"/>
            </a:endParaRPr>
          </a:p>
        </p:txBody>
      </p:sp>
      <p:sp>
        <p:nvSpPr>
          <p:cNvPr id="1501" name="Google Shape;1501;p58"/>
          <p:cNvSpPr txBox="1">
            <a:spLocks noGrp="1"/>
          </p:cNvSpPr>
          <p:nvPr>
            <p:ph type="title"/>
          </p:nvPr>
        </p:nvSpPr>
        <p:spPr>
          <a:xfrm>
            <a:off x="707300" y="89424"/>
            <a:ext cx="7704000" cy="786875"/>
          </a:xfrm>
          <a:prstGeom prst="rect">
            <a:avLst/>
          </a:prstGeom>
        </p:spPr>
        <p:txBody>
          <a:bodyPr spcFirstLastPara="1" wrap="square" lIns="91425" tIns="91425" rIns="91425" bIns="91425" anchor="t" anchorCtr="0">
            <a:noAutofit/>
          </a:bodyPr>
          <a:lstStyle/>
          <a:p>
            <a:pPr lvl="0"/>
            <a:r>
              <a:rPr lang="en-US" dirty="0">
                <a:latin typeface="Poor Richard" panose="02080502050505020702" pitchFamily="18" charset="0"/>
              </a:rPr>
              <a:t>Classification</a:t>
            </a:r>
            <a:endParaRPr dirty="0">
              <a:latin typeface="Poor Richard" panose="02080502050505020702" pitchFamily="18" charset="0"/>
            </a:endParaRPr>
          </a:p>
        </p:txBody>
      </p:sp>
      <p:cxnSp>
        <p:nvCxnSpPr>
          <p:cNvPr id="1502" name="Google Shape;1502;p58"/>
          <p:cNvCxnSpPr/>
          <p:nvPr/>
        </p:nvCxnSpPr>
        <p:spPr>
          <a:xfrm>
            <a:off x="928950" y="4147164"/>
            <a:ext cx="3582900" cy="0"/>
          </a:xfrm>
          <a:prstGeom prst="straightConnector1">
            <a:avLst/>
          </a:prstGeom>
          <a:noFill/>
          <a:ln w="9525" cap="flat" cmpd="sng">
            <a:solidFill>
              <a:schemeClr val="dk1"/>
            </a:solidFill>
            <a:prstDash val="solid"/>
            <a:round/>
            <a:headEnd type="diamond" w="med" len="med"/>
            <a:tailEnd type="diamond" w="med" len="med"/>
          </a:ln>
        </p:spPr>
      </p:cxnSp>
      <p:cxnSp>
        <p:nvCxnSpPr>
          <p:cNvPr id="1503" name="Google Shape;1503;p58"/>
          <p:cNvCxnSpPr/>
          <p:nvPr/>
        </p:nvCxnSpPr>
        <p:spPr>
          <a:xfrm>
            <a:off x="4727655" y="4147164"/>
            <a:ext cx="3582900" cy="0"/>
          </a:xfrm>
          <a:prstGeom prst="straightConnector1">
            <a:avLst/>
          </a:prstGeom>
          <a:noFill/>
          <a:ln w="9525" cap="flat" cmpd="sng">
            <a:solidFill>
              <a:schemeClr val="dk1"/>
            </a:solidFill>
            <a:prstDash val="solid"/>
            <a:round/>
            <a:headEnd type="diamond" w="med" len="med"/>
            <a:tailEnd type="diamond" w="med" len="med"/>
          </a:ln>
        </p:spPr>
      </p:cxnSp>
      <p:cxnSp>
        <p:nvCxnSpPr>
          <p:cNvPr id="9" name="Google Shape;1502;p58"/>
          <p:cNvCxnSpPr/>
          <p:nvPr/>
        </p:nvCxnSpPr>
        <p:spPr>
          <a:xfrm>
            <a:off x="2720400" y="841271"/>
            <a:ext cx="3582900" cy="0"/>
          </a:xfrm>
          <a:prstGeom prst="straightConnector1">
            <a:avLst/>
          </a:prstGeom>
          <a:noFill/>
          <a:ln w="9525" cap="flat" cmpd="sng">
            <a:solidFill>
              <a:schemeClr val="dk1"/>
            </a:solidFill>
            <a:prstDash val="solid"/>
            <a:round/>
            <a:headEnd type="diamond" w="med" len="med"/>
            <a:tailEnd type="diamond" w="med" len="med"/>
          </a:ln>
        </p:spPr>
      </p:cxnSp>
      <p:sp>
        <p:nvSpPr>
          <p:cNvPr id="10" name="Google Shape;1499;p58"/>
          <p:cNvSpPr txBox="1">
            <a:spLocks/>
          </p:cNvSpPr>
          <p:nvPr/>
        </p:nvSpPr>
        <p:spPr>
          <a:xfrm>
            <a:off x="305325" y="876299"/>
            <a:ext cx="8105975" cy="239862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1pPr>
            <a:lvl2pPr marL="914400" marR="0" lvl="1"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2pPr>
            <a:lvl3pPr marL="1371600" marR="0" lvl="2"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3pPr>
            <a:lvl4pPr marL="1828800" marR="0" lvl="3"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4pPr>
            <a:lvl5pPr marL="2286000" marR="0" lvl="4"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5pPr>
            <a:lvl6pPr marL="2743200" marR="0" lvl="5"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6pPr>
            <a:lvl7pPr marL="3200400" marR="0" lvl="6"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7pPr>
            <a:lvl8pPr marL="3657600" marR="0" lvl="7"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8pPr>
            <a:lvl9pPr marL="4114800" marR="0" lvl="8" indent="-317500" algn="ctr" rtl="0">
              <a:lnSpc>
                <a:spcPct val="100000"/>
              </a:lnSpc>
              <a:spcBef>
                <a:spcPts val="0"/>
              </a:spcBef>
              <a:spcAft>
                <a:spcPts val="0"/>
              </a:spcAft>
              <a:buClr>
                <a:schemeClr val="dk1"/>
              </a:buClr>
              <a:buSzPts val="1400"/>
              <a:buFont typeface="Alegreya Sans"/>
              <a:buNone/>
              <a:defRPr sz="1400" b="0" i="0" u="none" strike="noStrike" cap="none">
                <a:solidFill>
                  <a:schemeClr val="dk1"/>
                </a:solidFill>
                <a:latin typeface="Alegreya Sans"/>
                <a:ea typeface="Alegreya Sans"/>
                <a:cs typeface="Alegreya Sans"/>
                <a:sym typeface="Alegreya Sans"/>
              </a:defRPr>
            </a:lvl9pPr>
          </a:lstStyle>
          <a:p>
            <a:pPr marL="0" indent="0"/>
            <a:r>
              <a:rPr lang="en-US" sz="1800" dirty="0"/>
              <a:t>The injectable fillers have been classified as temporary or permanent according</a:t>
            </a:r>
            <a:br>
              <a:rPr lang="en-US" sz="1800" dirty="0"/>
            </a:br>
            <a:r>
              <a:rPr lang="en-US" sz="1800" dirty="0"/>
              <a:t> to the </a:t>
            </a:r>
            <a:r>
              <a:rPr lang="en-US" sz="1800" dirty="0" err="1"/>
              <a:t>resorbability</a:t>
            </a:r>
            <a:r>
              <a:rPr lang="en-US" sz="1800" dirty="0"/>
              <a:t> of the filler.</a:t>
            </a:r>
            <a:br>
              <a:rPr lang="en-US" sz="1800" dirty="0"/>
            </a:br>
            <a:r>
              <a:rPr lang="en-US" sz="1800" dirty="0"/>
              <a:t> Injectable fillers may also be classified as inert or </a:t>
            </a:r>
            <a:r>
              <a:rPr lang="en-US" sz="1800" dirty="0" err="1"/>
              <a:t>fibrogenic</a:t>
            </a:r>
            <a:r>
              <a:rPr lang="en-US" sz="1800" dirty="0"/>
              <a:t> based on the mechanism of action.</a:t>
            </a:r>
            <a:br>
              <a:rPr lang="en-US" sz="1800" dirty="0"/>
            </a:br>
            <a:r>
              <a:rPr lang="en-US" sz="1800" dirty="0"/>
              <a:t>fillers prepared by the same raw material may be classified into different categories if the fillers were prepared by different methods,</a:t>
            </a:r>
            <a:br>
              <a:rPr lang="en-US" sz="1800" dirty="0"/>
            </a:br>
            <a:r>
              <a:rPr lang="en-US" sz="1800" dirty="0"/>
              <a:t>such as crosslinking and surface treatment. polymeric injectable fillers classified as the following four categories:</a:t>
            </a:r>
          </a:p>
        </p:txBody>
      </p:sp>
      <p:sp>
        <p:nvSpPr>
          <p:cNvPr id="15" name="Google Shape;1497;p58"/>
          <p:cNvSpPr txBox="1">
            <a:spLocks noGrp="1"/>
          </p:cNvSpPr>
          <p:nvPr>
            <p:ph type="subTitle" idx="1"/>
          </p:nvPr>
        </p:nvSpPr>
        <p:spPr>
          <a:xfrm>
            <a:off x="5830378" y="4188395"/>
            <a:ext cx="1715150" cy="749700"/>
          </a:xfrm>
          <a:prstGeom prst="rect">
            <a:avLst/>
          </a:prstGeom>
        </p:spPr>
        <p:txBody>
          <a:bodyPr spcFirstLastPara="1" wrap="square" lIns="91425" tIns="91425" rIns="91425" bIns="91425" anchor="t" anchorCtr="0">
            <a:noAutofit/>
          </a:bodyPr>
          <a:lstStyle/>
          <a:p>
            <a:pPr marL="0" lvl="0" indent="0"/>
            <a:r>
              <a:rPr lang="en-US" dirty="0">
                <a:latin typeface="Poor Richard" panose="02080502050505020702" pitchFamily="18" charset="0"/>
              </a:rPr>
              <a:t>Type D</a:t>
            </a:r>
            <a:endParaRPr dirty="0">
              <a:latin typeface="Poor Richard" panose="02080502050505020702" pitchFamily="18" charset="0"/>
            </a:endParaRPr>
          </a:p>
        </p:txBody>
      </p:sp>
      <p:sp>
        <p:nvSpPr>
          <p:cNvPr id="16" name="Google Shape;1497;p58"/>
          <p:cNvSpPr txBox="1">
            <a:spLocks noGrp="1"/>
          </p:cNvSpPr>
          <p:nvPr>
            <p:ph type="subTitle" idx="1"/>
          </p:nvPr>
        </p:nvSpPr>
        <p:spPr>
          <a:xfrm>
            <a:off x="2020378" y="4188395"/>
            <a:ext cx="1715150" cy="749700"/>
          </a:xfrm>
          <a:prstGeom prst="rect">
            <a:avLst/>
          </a:prstGeom>
        </p:spPr>
        <p:txBody>
          <a:bodyPr spcFirstLastPara="1" wrap="square" lIns="91425" tIns="91425" rIns="91425" bIns="91425" anchor="t" anchorCtr="0">
            <a:noAutofit/>
          </a:bodyPr>
          <a:lstStyle/>
          <a:p>
            <a:pPr marL="0" lvl="0" indent="0"/>
            <a:r>
              <a:rPr lang="en-US" dirty="0">
                <a:latin typeface="Poor Richard" panose="02080502050505020702" pitchFamily="18" charset="0"/>
              </a:rPr>
              <a:t>Type C</a:t>
            </a:r>
            <a:endParaRPr dirty="0">
              <a:latin typeface="Poor Richard" panose="02080502050505020702"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6"/>
          <p:cNvSpPr/>
          <p:nvPr/>
        </p:nvSpPr>
        <p:spPr>
          <a:xfrm>
            <a:off x="342400" y="598125"/>
            <a:ext cx="1939800" cy="1939800"/>
          </a:xfrm>
          <a:prstGeom prst="star16">
            <a:avLst>
              <a:gd name="adj" fmla="val 16261"/>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6"/>
          <p:cNvSpPr txBox="1">
            <a:spLocks noGrp="1"/>
          </p:cNvSpPr>
          <p:nvPr>
            <p:ph type="title"/>
          </p:nvPr>
        </p:nvSpPr>
        <p:spPr>
          <a:xfrm>
            <a:off x="4805696" y="717104"/>
            <a:ext cx="3158400" cy="780300"/>
          </a:xfrm>
          <a:prstGeom prst="rect">
            <a:avLst/>
          </a:prstGeom>
        </p:spPr>
        <p:txBody>
          <a:bodyPr spcFirstLastPara="1" wrap="square" lIns="91425" tIns="91425" rIns="91425" bIns="91425" anchor="b" anchorCtr="0">
            <a:noAutofit/>
          </a:bodyPr>
          <a:lstStyle/>
          <a:p>
            <a:pPr lvl="0" algn="l"/>
            <a:r>
              <a:rPr lang="en-US" dirty="0">
                <a:latin typeface="Poor Richard" panose="02080502050505020702" pitchFamily="18" charset="0"/>
              </a:rPr>
              <a:t>Type A </a:t>
            </a:r>
            <a:endParaRPr dirty="0">
              <a:latin typeface="Poor Richard" panose="02080502050505020702" pitchFamily="18" charset="0"/>
            </a:endParaRPr>
          </a:p>
        </p:txBody>
      </p:sp>
      <p:sp>
        <p:nvSpPr>
          <p:cNvPr id="1194" name="Google Shape;1194;p46"/>
          <p:cNvSpPr txBox="1">
            <a:spLocks noGrp="1"/>
          </p:cNvSpPr>
          <p:nvPr>
            <p:ph type="subTitle" idx="1"/>
          </p:nvPr>
        </p:nvSpPr>
        <p:spPr>
          <a:xfrm>
            <a:off x="4667024" y="1695618"/>
            <a:ext cx="4095976" cy="2811882"/>
          </a:xfrm>
          <a:prstGeom prst="rect">
            <a:avLst/>
          </a:prstGeom>
        </p:spPr>
        <p:txBody>
          <a:bodyPr spcFirstLastPara="1" wrap="square" lIns="91425" tIns="91425" rIns="91425" bIns="91425" anchor="t" anchorCtr="0">
            <a:noAutofit/>
          </a:bodyPr>
          <a:lstStyle/>
          <a:p>
            <a:pPr marL="0" lvl="0" indent="0" algn="l">
              <a:buNone/>
            </a:pPr>
            <a:r>
              <a:rPr lang="en-US" sz="1600" dirty="0"/>
              <a:t>The fillers are made of same or similar components of extracellular matrices (ECMs) in human body. As a result, type A fillers are easy to be resorbed if they were not chemical modified or </a:t>
            </a:r>
            <a:r>
              <a:rPr lang="en-US" sz="1600" dirty="0" err="1"/>
              <a:t>crosslinked</a:t>
            </a:r>
            <a:r>
              <a:rPr lang="en-US" sz="1600" dirty="0"/>
              <a:t>. They may temporarily occupy the body volume and cause limited local host tissue response (limited </a:t>
            </a:r>
            <a:r>
              <a:rPr lang="en-US" sz="1600" dirty="0" err="1"/>
              <a:t>fibrogenic</a:t>
            </a:r>
            <a:r>
              <a:rPr lang="en-US" sz="1600" dirty="0"/>
              <a:t>). Examples of type A fillers include sodium </a:t>
            </a:r>
            <a:r>
              <a:rPr lang="en-US" sz="1600" dirty="0" err="1"/>
              <a:t>hyaluronate</a:t>
            </a:r>
            <a:r>
              <a:rPr lang="en-US" sz="1600" dirty="0"/>
              <a:t> acid (HA), collagen, and acellular matrices (ACMs).</a:t>
            </a:r>
            <a:endParaRPr sz="1600" dirty="0"/>
          </a:p>
        </p:txBody>
      </p:sp>
      <p:pic>
        <p:nvPicPr>
          <p:cNvPr id="1195" name="Google Shape;1195;p46"/>
          <p:cNvPicPr preferRelativeResize="0">
            <a:picLocks noGrp="1"/>
          </p:cNvPicPr>
          <p:nvPr>
            <p:ph type="pic" idx="2"/>
          </p:nvPr>
        </p:nvPicPr>
        <p:blipFill>
          <a:blip r:embed="rId3">
            <a:extLst>
              <a:ext uri="{28A0092B-C50C-407E-A947-70E740481C1C}">
                <a14:useLocalDpi xmlns:a14="http://schemas.microsoft.com/office/drawing/2010/main" val="0"/>
              </a:ext>
            </a:extLst>
          </a:blip>
          <a:stretch>
            <a:fillRect/>
          </a:stretch>
        </p:blipFill>
        <p:spPr>
          <a:xfrm>
            <a:off x="791913" y="940800"/>
            <a:ext cx="3566700" cy="3566700"/>
          </a:xfrm>
          <a:prstGeom prst="ellipse">
            <a:avLst/>
          </a:prstGeom>
        </p:spPr>
      </p:pic>
      <p:cxnSp>
        <p:nvCxnSpPr>
          <p:cNvPr id="1196" name="Google Shape;1196;p46"/>
          <p:cNvCxnSpPr/>
          <p:nvPr/>
        </p:nvCxnSpPr>
        <p:spPr>
          <a:xfrm>
            <a:off x="4822496" y="1562204"/>
            <a:ext cx="3141600" cy="0"/>
          </a:xfrm>
          <a:prstGeom prst="straightConnector1">
            <a:avLst/>
          </a:prstGeom>
          <a:noFill/>
          <a:ln w="9525" cap="flat" cmpd="sng">
            <a:solidFill>
              <a:schemeClr val="dk1"/>
            </a:solidFill>
            <a:prstDash val="solid"/>
            <a:round/>
            <a:headEnd type="diamond" w="med" len="med"/>
            <a:tailEnd type="diamond" w="med" len="med"/>
          </a:ln>
        </p:spPr>
      </p:cxnSp>
      <p:sp>
        <p:nvSpPr>
          <p:cNvPr id="1197" name="Google Shape;1197;p46"/>
          <p:cNvSpPr/>
          <p:nvPr/>
        </p:nvSpPr>
        <p:spPr>
          <a:xfrm>
            <a:off x="3759403" y="829447"/>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8" name="Google Shape;1198;p46"/>
          <p:cNvGrpSpPr/>
          <p:nvPr/>
        </p:nvGrpSpPr>
        <p:grpSpPr>
          <a:xfrm>
            <a:off x="3503963" y="3428267"/>
            <a:ext cx="921649" cy="888188"/>
            <a:chOff x="7024663" y="3268817"/>
            <a:chExt cx="921649" cy="888188"/>
          </a:xfrm>
        </p:grpSpPr>
        <p:sp>
          <p:nvSpPr>
            <p:cNvPr id="1199" name="Google Shape;1199;p46"/>
            <p:cNvSpPr/>
            <p:nvPr/>
          </p:nvSpPr>
          <p:spPr>
            <a:xfrm>
              <a:off x="7039813" y="3302572"/>
              <a:ext cx="906500" cy="854433"/>
            </a:xfrm>
            <a:custGeom>
              <a:avLst/>
              <a:gdLst/>
              <a:ahLst/>
              <a:cxnLst/>
              <a:rect l="l" t="t" r="r" b="b"/>
              <a:pathLst>
                <a:path w="23097" h="21769" extrusionOk="0">
                  <a:moveTo>
                    <a:pt x="22297" y="1"/>
                  </a:moveTo>
                  <a:cubicBezTo>
                    <a:pt x="20532" y="220"/>
                    <a:pt x="18788" y="575"/>
                    <a:pt x="17078" y="1059"/>
                  </a:cubicBezTo>
                  <a:cubicBezTo>
                    <a:pt x="16370" y="1260"/>
                    <a:pt x="15630" y="1506"/>
                    <a:pt x="15140" y="2056"/>
                  </a:cubicBezTo>
                  <a:cubicBezTo>
                    <a:pt x="14436" y="2845"/>
                    <a:pt x="14439" y="4011"/>
                    <a:pt x="14309" y="5061"/>
                  </a:cubicBezTo>
                  <a:cubicBezTo>
                    <a:pt x="14178" y="6111"/>
                    <a:pt x="13693" y="7317"/>
                    <a:pt x="12654" y="7517"/>
                  </a:cubicBezTo>
                  <a:cubicBezTo>
                    <a:pt x="13032" y="6215"/>
                    <a:pt x="13307" y="4883"/>
                    <a:pt x="13477" y="3538"/>
                  </a:cubicBezTo>
                  <a:cubicBezTo>
                    <a:pt x="13524" y="3171"/>
                    <a:pt x="13529" y="2726"/>
                    <a:pt x="13223" y="2520"/>
                  </a:cubicBezTo>
                  <a:cubicBezTo>
                    <a:pt x="13098" y="2434"/>
                    <a:pt x="12947" y="2410"/>
                    <a:pt x="12793" y="2410"/>
                  </a:cubicBezTo>
                  <a:cubicBezTo>
                    <a:pt x="12714" y="2410"/>
                    <a:pt x="12635" y="2416"/>
                    <a:pt x="12559" y="2424"/>
                  </a:cubicBezTo>
                  <a:cubicBezTo>
                    <a:pt x="10650" y="2608"/>
                    <a:pt x="8482" y="3538"/>
                    <a:pt x="8120" y="5422"/>
                  </a:cubicBezTo>
                  <a:cubicBezTo>
                    <a:pt x="7994" y="6073"/>
                    <a:pt x="8111" y="6743"/>
                    <a:pt x="8118" y="7407"/>
                  </a:cubicBezTo>
                  <a:cubicBezTo>
                    <a:pt x="8124" y="8070"/>
                    <a:pt x="7988" y="8793"/>
                    <a:pt x="7484" y="9226"/>
                  </a:cubicBezTo>
                  <a:cubicBezTo>
                    <a:pt x="7276" y="9404"/>
                    <a:pt x="6993" y="9494"/>
                    <a:pt x="6717" y="9494"/>
                  </a:cubicBezTo>
                  <a:cubicBezTo>
                    <a:pt x="6324" y="9494"/>
                    <a:pt x="5946" y="9313"/>
                    <a:pt x="5817" y="8946"/>
                  </a:cubicBezTo>
                  <a:cubicBezTo>
                    <a:pt x="5717" y="8659"/>
                    <a:pt x="5785" y="8343"/>
                    <a:pt x="5864" y="8049"/>
                  </a:cubicBezTo>
                  <a:cubicBezTo>
                    <a:pt x="6227" y="6691"/>
                    <a:pt x="6778" y="5393"/>
                    <a:pt x="7501" y="4189"/>
                  </a:cubicBezTo>
                  <a:cubicBezTo>
                    <a:pt x="7485" y="4189"/>
                    <a:pt x="7469" y="4189"/>
                    <a:pt x="7454" y="4189"/>
                  </a:cubicBezTo>
                  <a:cubicBezTo>
                    <a:pt x="4791" y="4189"/>
                    <a:pt x="2197" y="5860"/>
                    <a:pt x="1101" y="8288"/>
                  </a:cubicBezTo>
                  <a:cubicBezTo>
                    <a:pt x="1" y="10731"/>
                    <a:pt x="456" y="14039"/>
                    <a:pt x="2245" y="16034"/>
                  </a:cubicBezTo>
                  <a:cubicBezTo>
                    <a:pt x="2245" y="16034"/>
                    <a:pt x="2352" y="16155"/>
                    <a:pt x="2443" y="16374"/>
                  </a:cubicBezTo>
                  <a:cubicBezTo>
                    <a:pt x="3671" y="19346"/>
                    <a:pt x="6763" y="21521"/>
                    <a:pt x="9971" y="21748"/>
                  </a:cubicBezTo>
                  <a:cubicBezTo>
                    <a:pt x="10165" y="21761"/>
                    <a:pt x="10359" y="21768"/>
                    <a:pt x="10553" y="21768"/>
                  </a:cubicBezTo>
                  <a:cubicBezTo>
                    <a:pt x="13569" y="21768"/>
                    <a:pt x="16553" y="20137"/>
                    <a:pt x="18146" y="17568"/>
                  </a:cubicBezTo>
                  <a:lnTo>
                    <a:pt x="18146" y="17568"/>
                  </a:lnTo>
                  <a:cubicBezTo>
                    <a:pt x="16919" y="18046"/>
                    <a:pt x="15636" y="18357"/>
                    <a:pt x="14326" y="18493"/>
                  </a:cubicBezTo>
                  <a:cubicBezTo>
                    <a:pt x="14251" y="18501"/>
                    <a:pt x="14173" y="18505"/>
                    <a:pt x="14093" y="18505"/>
                  </a:cubicBezTo>
                  <a:cubicBezTo>
                    <a:pt x="13480" y="18505"/>
                    <a:pt x="12773" y="18270"/>
                    <a:pt x="12817" y="17694"/>
                  </a:cubicBezTo>
                  <a:cubicBezTo>
                    <a:pt x="12849" y="17268"/>
                    <a:pt x="13311" y="17021"/>
                    <a:pt x="13721" y="16903"/>
                  </a:cubicBezTo>
                  <a:cubicBezTo>
                    <a:pt x="15299" y="16451"/>
                    <a:pt x="16986" y="16723"/>
                    <a:pt x="18618" y="16558"/>
                  </a:cubicBezTo>
                  <a:cubicBezTo>
                    <a:pt x="19066" y="16513"/>
                    <a:pt x="19523" y="16430"/>
                    <a:pt x="19909" y="16196"/>
                  </a:cubicBezTo>
                  <a:cubicBezTo>
                    <a:pt x="20941" y="15569"/>
                    <a:pt x="21087" y="14156"/>
                    <a:pt x="21120" y="12947"/>
                  </a:cubicBezTo>
                  <a:cubicBezTo>
                    <a:pt x="21127" y="12686"/>
                    <a:pt x="21110" y="12374"/>
                    <a:pt x="20887" y="12235"/>
                  </a:cubicBezTo>
                  <a:cubicBezTo>
                    <a:pt x="20801" y="12182"/>
                    <a:pt x="20699" y="12165"/>
                    <a:pt x="20596" y="12165"/>
                  </a:cubicBezTo>
                  <a:cubicBezTo>
                    <a:pt x="20549" y="12165"/>
                    <a:pt x="20502" y="12169"/>
                    <a:pt x="20455" y="12173"/>
                  </a:cubicBezTo>
                  <a:cubicBezTo>
                    <a:pt x="19687" y="12256"/>
                    <a:pt x="18845" y="12628"/>
                    <a:pt x="18114" y="12628"/>
                  </a:cubicBezTo>
                  <a:cubicBezTo>
                    <a:pt x="17762" y="12628"/>
                    <a:pt x="17436" y="12542"/>
                    <a:pt x="17157" y="12296"/>
                  </a:cubicBezTo>
                  <a:cubicBezTo>
                    <a:pt x="17506" y="11771"/>
                    <a:pt x="18173" y="11565"/>
                    <a:pt x="18795" y="11455"/>
                  </a:cubicBezTo>
                  <a:cubicBezTo>
                    <a:pt x="19416" y="11343"/>
                    <a:pt x="20079" y="11277"/>
                    <a:pt x="20591" y="10907"/>
                  </a:cubicBezTo>
                  <a:cubicBezTo>
                    <a:pt x="21102" y="10536"/>
                    <a:pt x="21359" y="9725"/>
                    <a:pt x="20922" y="9269"/>
                  </a:cubicBezTo>
                  <a:lnTo>
                    <a:pt x="20922" y="9269"/>
                  </a:lnTo>
                  <a:lnTo>
                    <a:pt x="19718" y="9668"/>
                  </a:lnTo>
                  <a:cubicBezTo>
                    <a:pt x="22096" y="7134"/>
                    <a:pt x="23097" y="3381"/>
                    <a:pt x="22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6"/>
            <p:cNvSpPr/>
            <p:nvPr/>
          </p:nvSpPr>
          <p:spPr>
            <a:xfrm>
              <a:off x="7024663" y="3268817"/>
              <a:ext cx="915016" cy="864285"/>
            </a:xfrm>
            <a:custGeom>
              <a:avLst/>
              <a:gdLst/>
              <a:ahLst/>
              <a:cxnLst/>
              <a:rect l="l" t="t" r="r" b="b"/>
              <a:pathLst>
                <a:path w="23314" h="22020" extrusionOk="0">
                  <a:moveTo>
                    <a:pt x="22337" y="262"/>
                  </a:moveTo>
                  <a:lnTo>
                    <a:pt x="22337" y="262"/>
                  </a:lnTo>
                  <a:cubicBezTo>
                    <a:pt x="23078" y="3556"/>
                    <a:pt x="22074" y="7256"/>
                    <a:pt x="19764" y="9717"/>
                  </a:cubicBezTo>
                  <a:lnTo>
                    <a:pt x="19444" y="10058"/>
                  </a:lnTo>
                  <a:lnTo>
                    <a:pt x="21017" y="9538"/>
                  </a:lnTo>
                  <a:cubicBezTo>
                    <a:pt x="21152" y="9715"/>
                    <a:pt x="21168" y="9920"/>
                    <a:pt x="21155" y="10068"/>
                  </a:cubicBezTo>
                  <a:cubicBezTo>
                    <a:pt x="21125" y="10400"/>
                    <a:pt x="20927" y="10743"/>
                    <a:pt x="20652" y="10942"/>
                  </a:cubicBezTo>
                  <a:cubicBezTo>
                    <a:pt x="20232" y="11245"/>
                    <a:pt x="19686" y="11337"/>
                    <a:pt x="19160" y="11425"/>
                  </a:cubicBezTo>
                  <a:cubicBezTo>
                    <a:pt x="19075" y="11439"/>
                    <a:pt x="18990" y="11453"/>
                    <a:pt x="18906" y="11468"/>
                  </a:cubicBezTo>
                  <a:cubicBezTo>
                    <a:pt x="18358" y="11565"/>
                    <a:pt x="17586" y="11764"/>
                    <a:pt x="17191" y="12362"/>
                  </a:cubicBezTo>
                  <a:lnTo>
                    <a:pt x="17133" y="12448"/>
                  </a:lnTo>
                  <a:lnTo>
                    <a:pt x="17210" y="12518"/>
                  </a:lnTo>
                  <a:cubicBezTo>
                    <a:pt x="17516" y="12786"/>
                    <a:pt x="17869" y="12878"/>
                    <a:pt x="18244" y="12878"/>
                  </a:cubicBezTo>
                  <a:cubicBezTo>
                    <a:pt x="18671" y="12878"/>
                    <a:pt x="19126" y="12759"/>
                    <a:pt x="19574" y="12642"/>
                  </a:cubicBezTo>
                  <a:cubicBezTo>
                    <a:pt x="19916" y="12552"/>
                    <a:pt x="20270" y="12459"/>
                    <a:pt x="20601" y="12424"/>
                  </a:cubicBezTo>
                  <a:cubicBezTo>
                    <a:pt x="20643" y="12419"/>
                    <a:pt x="20687" y="12416"/>
                    <a:pt x="20731" y="12416"/>
                  </a:cubicBezTo>
                  <a:cubicBezTo>
                    <a:pt x="20812" y="12416"/>
                    <a:pt x="20892" y="12428"/>
                    <a:pt x="20956" y="12468"/>
                  </a:cubicBezTo>
                  <a:cubicBezTo>
                    <a:pt x="21124" y="12573"/>
                    <a:pt x="21139" y="12835"/>
                    <a:pt x="21134" y="13077"/>
                  </a:cubicBezTo>
                  <a:cubicBezTo>
                    <a:pt x="21100" y="14308"/>
                    <a:pt x="20936" y="15645"/>
                    <a:pt x="19979" y="16227"/>
                  </a:cubicBezTo>
                  <a:cubicBezTo>
                    <a:pt x="19596" y="16460"/>
                    <a:pt x="19138" y="16532"/>
                    <a:pt x="18739" y="16573"/>
                  </a:cubicBezTo>
                  <a:cubicBezTo>
                    <a:pt x="18130" y="16634"/>
                    <a:pt x="17502" y="16634"/>
                    <a:pt x="16894" y="16634"/>
                  </a:cubicBezTo>
                  <a:cubicBezTo>
                    <a:pt x="15875" y="16634"/>
                    <a:pt x="14820" y="16634"/>
                    <a:pt x="13820" y="16920"/>
                  </a:cubicBezTo>
                  <a:cubicBezTo>
                    <a:pt x="13221" y="17093"/>
                    <a:pt x="12860" y="17419"/>
                    <a:pt x="12830" y="17818"/>
                  </a:cubicBezTo>
                  <a:cubicBezTo>
                    <a:pt x="12815" y="18034"/>
                    <a:pt x="12889" y="18230"/>
                    <a:pt x="13046" y="18383"/>
                  </a:cubicBezTo>
                  <a:cubicBezTo>
                    <a:pt x="13319" y="18647"/>
                    <a:pt x="13797" y="18756"/>
                    <a:pt x="14224" y="18756"/>
                  </a:cubicBezTo>
                  <a:cubicBezTo>
                    <a:pt x="14309" y="18756"/>
                    <a:pt x="14393" y="18751"/>
                    <a:pt x="14472" y="18743"/>
                  </a:cubicBezTo>
                  <a:cubicBezTo>
                    <a:pt x="15669" y="18618"/>
                    <a:pt x="16847" y="18349"/>
                    <a:pt x="17980" y="17939"/>
                  </a:cubicBezTo>
                  <a:lnTo>
                    <a:pt x="17980" y="17939"/>
                  </a:lnTo>
                  <a:cubicBezTo>
                    <a:pt x="16370" y="20294"/>
                    <a:pt x="13532" y="21782"/>
                    <a:pt x="10680" y="21782"/>
                  </a:cubicBezTo>
                  <a:cubicBezTo>
                    <a:pt x="10491" y="21782"/>
                    <a:pt x="10301" y="21776"/>
                    <a:pt x="10111" y="21762"/>
                  </a:cubicBezTo>
                  <a:cubicBezTo>
                    <a:pt x="6937" y="21538"/>
                    <a:pt x="3883" y="19358"/>
                    <a:pt x="2685" y="16461"/>
                  </a:cubicBezTo>
                  <a:cubicBezTo>
                    <a:pt x="2588" y="16227"/>
                    <a:pt x="2472" y="16094"/>
                    <a:pt x="2467" y="16088"/>
                  </a:cubicBezTo>
                  <a:lnTo>
                    <a:pt x="2467" y="16087"/>
                  </a:lnTo>
                  <a:cubicBezTo>
                    <a:pt x="737" y="14158"/>
                    <a:pt x="254" y="10884"/>
                    <a:pt x="1343" y="8469"/>
                  </a:cubicBezTo>
                  <a:cubicBezTo>
                    <a:pt x="2394" y="6141"/>
                    <a:pt x="4871" y="4508"/>
                    <a:pt x="7423" y="4442"/>
                  </a:cubicBezTo>
                  <a:lnTo>
                    <a:pt x="7423" y="4442"/>
                  </a:lnTo>
                  <a:cubicBezTo>
                    <a:pt x="6746" y="5604"/>
                    <a:pt x="6228" y="6850"/>
                    <a:pt x="5881" y="8150"/>
                  </a:cubicBezTo>
                  <a:cubicBezTo>
                    <a:pt x="5800" y="8450"/>
                    <a:pt x="5725" y="8797"/>
                    <a:pt x="5837" y="9117"/>
                  </a:cubicBezTo>
                  <a:cubicBezTo>
                    <a:pt x="5938" y="9405"/>
                    <a:pt x="6176" y="9612"/>
                    <a:pt x="6507" y="9701"/>
                  </a:cubicBezTo>
                  <a:cubicBezTo>
                    <a:pt x="6619" y="9731"/>
                    <a:pt x="6734" y="9745"/>
                    <a:pt x="6850" y="9745"/>
                  </a:cubicBezTo>
                  <a:cubicBezTo>
                    <a:pt x="7161" y="9745"/>
                    <a:pt x="7469" y="9640"/>
                    <a:pt x="7694" y="9447"/>
                  </a:cubicBezTo>
                  <a:cubicBezTo>
                    <a:pt x="8144" y="9060"/>
                    <a:pt x="8378" y="8400"/>
                    <a:pt x="8369" y="7537"/>
                  </a:cubicBezTo>
                  <a:cubicBezTo>
                    <a:pt x="8367" y="7326"/>
                    <a:pt x="8354" y="7113"/>
                    <a:pt x="8342" y="6906"/>
                  </a:cubicBezTo>
                  <a:cubicBezTo>
                    <a:pt x="8313" y="6444"/>
                    <a:pt x="8286" y="6008"/>
                    <a:pt x="8369" y="5575"/>
                  </a:cubicBezTo>
                  <a:cubicBezTo>
                    <a:pt x="8728" y="3709"/>
                    <a:pt x="10928" y="2845"/>
                    <a:pt x="12703" y="2673"/>
                  </a:cubicBezTo>
                  <a:cubicBezTo>
                    <a:pt x="12778" y="2666"/>
                    <a:pt x="12853" y="2660"/>
                    <a:pt x="12926" y="2660"/>
                  </a:cubicBezTo>
                  <a:cubicBezTo>
                    <a:pt x="13060" y="2660"/>
                    <a:pt x="13188" y="2680"/>
                    <a:pt x="13289" y="2749"/>
                  </a:cubicBezTo>
                  <a:cubicBezTo>
                    <a:pt x="13488" y="2885"/>
                    <a:pt x="13553" y="3172"/>
                    <a:pt x="13492" y="3655"/>
                  </a:cubicBezTo>
                  <a:cubicBezTo>
                    <a:pt x="13322" y="4994"/>
                    <a:pt x="13049" y="6318"/>
                    <a:pt x="12672" y="7615"/>
                  </a:cubicBezTo>
                  <a:lnTo>
                    <a:pt x="12618" y="7802"/>
                  </a:lnTo>
                  <a:lnTo>
                    <a:pt x="12809" y="7766"/>
                  </a:lnTo>
                  <a:cubicBezTo>
                    <a:pt x="13154" y="7699"/>
                    <a:pt x="14297" y="7320"/>
                    <a:pt x="14559" y="5208"/>
                  </a:cubicBezTo>
                  <a:cubicBezTo>
                    <a:pt x="14581" y="5036"/>
                    <a:pt x="14599" y="4860"/>
                    <a:pt x="14616" y="4683"/>
                  </a:cubicBezTo>
                  <a:cubicBezTo>
                    <a:pt x="14706" y="3806"/>
                    <a:pt x="14798" y="2898"/>
                    <a:pt x="15361" y="2267"/>
                  </a:cubicBezTo>
                  <a:cubicBezTo>
                    <a:pt x="15833" y="1738"/>
                    <a:pt x="16549" y="1502"/>
                    <a:pt x="17242" y="1305"/>
                  </a:cubicBezTo>
                  <a:cubicBezTo>
                    <a:pt x="18913" y="832"/>
                    <a:pt x="20616" y="483"/>
                    <a:pt x="22337" y="262"/>
                  </a:cubicBezTo>
                  <a:close/>
                  <a:moveTo>
                    <a:pt x="22520" y="1"/>
                  </a:moveTo>
                  <a:lnTo>
                    <a:pt x="22414" y="15"/>
                  </a:lnTo>
                  <a:cubicBezTo>
                    <a:pt x="20645" y="236"/>
                    <a:pt x="18894" y="591"/>
                    <a:pt x="17178" y="1077"/>
                  </a:cubicBezTo>
                  <a:cubicBezTo>
                    <a:pt x="16451" y="1283"/>
                    <a:pt x="15698" y="1533"/>
                    <a:pt x="15184" y="2109"/>
                  </a:cubicBezTo>
                  <a:cubicBezTo>
                    <a:pt x="14569" y="2798"/>
                    <a:pt x="14473" y="3744"/>
                    <a:pt x="14380" y="4659"/>
                  </a:cubicBezTo>
                  <a:cubicBezTo>
                    <a:pt x="14362" y="4834"/>
                    <a:pt x="14345" y="5008"/>
                    <a:pt x="14324" y="5178"/>
                  </a:cubicBezTo>
                  <a:cubicBezTo>
                    <a:pt x="14265" y="5645"/>
                    <a:pt x="14000" y="7122"/>
                    <a:pt x="12958" y="7481"/>
                  </a:cubicBezTo>
                  <a:cubicBezTo>
                    <a:pt x="13308" y="6236"/>
                    <a:pt x="13565" y="4967"/>
                    <a:pt x="13729" y="3684"/>
                  </a:cubicBezTo>
                  <a:cubicBezTo>
                    <a:pt x="13774" y="3319"/>
                    <a:pt x="13793" y="2805"/>
                    <a:pt x="13423" y="2553"/>
                  </a:cubicBezTo>
                  <a:cubicBezTo>
                    <a:pt x="13273" y="2451"/>
                    <a:pt x="13097" y="2423"/>
                    <a:pt x="12925" y="2423"/>
                  </a:cubicBezTo>
                  <a:cubicBezTo>
                    <a:pt x="12842" y="2423"/>
                    <a:pt x="12759" y="2429"/>
                    <a:pt x="12681" y="2437"/>
                  </a:cubicBezTo>
                  <a:cubicBezTo>
                    <a:pt x="10824" y="2617"/>
                    <a:pt x="8519" y="3534"/>
                    <a:pt x="8135" y="5531"/>
                  </a:cubicBezTo>
                  <a:cubicBezTo>
                    <a:pt x="8046" y="5993"/>
                    <a:pt x="8076" y="6464"/>
                    <a:pt x="8104" y="6920"/>
                  </a:cubicBezTo>
                  <a:cubicBezTo>
                    <a:pt x="8116" y="7124"/>
                    <a:pt x="8130" y="7335"/>
                    <a:pt x="8132" y="7539"/>
                  </a:cubicBezTo>
                  <a:cubicBezTo>
                    <a:pt x="8137" y="8091"/>
                    <a:pt x="8038" y="8839"/>
                    <a:pt x="7539" y="9267"/>
                  </a:cubicBezTo>
                  <a:cubicBezTo>
                    <a:pt x="7359" y="9422"/>
                    <a:pt x="7103" y="9507"/>
                    <a:pt x="6848" y="9507"/>
                  </a:cubicBezTo>
                  <a:cubicBezTo>
                    <a:pt x="6753" y="9507"/>
                    <a:pt x="6659" y="9495"/>
                    <a:pt x="6569" y="9471"/>
                  </a:cubicBezTo>
                  <a:cubicBezTo>
                    <a:pt x="6316" y="9404"/>
                    <a:pt x="6136" y="9249"/>
                    <a:pt x="6062" y="9038"/>
                  </a:cubicBezTo>
                  <a:cubicBezTo>
                    <a:pt x="5971" y="8781"/>
                    <a:pt x="6037" y="8489"/>
                    <a:pt x="6111" y="8212"/>
                  </a:cubicBezTo>
                  <a:cubicBezTo>
                    <a:pt x="6470" y="6865"/>
                    <a:pt x="7017" y="5577"/>
                    <a:pt x="7734" y="4382"/>
                  </a:cubicBezTo>
                  <a:lnTo>
                    <a:pt x="7842" y="4204"/>
                  </a:lnTo>
                  <a:lnTo>
                    <a:pt x="7633" y="4202"/>
                  </a:lnTo>
                  <a:lnTo>
                    <a:pt x="7584" y="4202"/>
                  </a:lnTo>
                  <a:cubicBezTo>
                    <a:pt x="4886" y="4202"/>
                    <a:pt x="2235" y="5911"/>
                    <a:pt x="1125" y="8372"/>
                  </a:cubicBezTo>
                  <a:cubicBezTo>
                    <a:pt x="0" y="10866"/>
                    <a:pt x="499" y="14251"/>
                    <a:pt x="2288" y="16245"/>
                  </a:cubicBezTo>
                  <a:cubicBezTo>
                    <a:pt x="2293" y="16251"/>
                    <a:pt x="2386" y="16363"/>
                    <a:pt x="2464" y="16552"/>
                  </a:cubicBezTo>
                  <a:cubicBezTo>
                    <a:pt x="3696" y="19529"/>
                    <a:pt x="6835" y="21769"/>
                    <a:pt x="10096" y="21998"/>
                  </a:cubicBezTo>
                  <a:cubicBezTo>
                    <a:pt x="10290" y="22013"/>
                    <a:pt x="10485" y="22019"/>
                    <a:pt x="10681" y="22019"/>
                  </a:cubicBezTo>
                  <a:cubicBezTo>
                    <a:pt x="13732" y="22019"/>
                    <a:pt x="16769" y="20360"/>
                    <a:pt x="18378" y="17764"/>
                  </a:cubicBezTo>
                  <a:lnTo>
                    <a:pt x="18566" y="17461"/>
                  </a:lnTo>
                  <a:lnTo>
                    <a:pt x="18566" y="17461"/>
                  </a:lnTo>
                  <a:lnTo>
                    <a:pt x="18235" y="17590"/>
                  </a:lnTo>
                  <a:cubicBezTo>
                    <a:pt x="17018" y="18064"/>
                    <a:pt x="15744" y="18372"/>
                    <a:pt x="14447" y="18508"/>
                  </a:cubicBezTo>
                  <a:cubicBezTo>
                    <a:pt x="14378" y="18515"/>
                    <a:pt x="14305" y="18518"/>
                    <a:pt x="14229" y="18518"/>
                  </a:cubicBezTo>
                  <a:cubicBezTo>
                    <a:pt x="13860" y="18518"/>
                    <a:pt x="13437" y="18431"/>
                    <a:pt x="13213" y="18213"/>
                  </a:cubicBezTo>
                  <a:cubicBezTo>
                    <a:pt x="13104" y="18107"/>
                    <a:pt x="13056" y="17983"/>
                    <a:pt x="13067" y="17836"/>
                  </a:cubicBezTo>
                  <a:cubicBezTo>
                    <a:pt x="13099" y="17418"/>
                    <a:pt x="13650" y="17217"/>
                    <a:pt x="13887" y="17150"/>
                  </a:cubicBezTo>
                  <a:cubicBezTo>
                    <a:pt x="14855" y="16873"/>
                    <a:pt x="15891" y="16872"/>
                    <a:pt x="16894" y="16872"/>
                  </a:cubicBezTo>
                  <a:cubicBezTo>
                    <a:pt x="17507" y="16872"/>
                    <a:pt x="18142" y="16872"/>
                    <a:pt x="18764" y="16809"/>
                  </a:cubicBezTo>
                  <a:cubicBezTo>
                    <a:pt x="19189" y="16767"/>
                    <a:pt x="19680" y="16687"/>
                    <a:pt x="20103" y="16431"/>
                  </a:cubicBezTo>
                  <a:cubicBezTo>
                    <a:pt x="21158" y="15790"/>
                    <a:pt x="21336" y="14379"/>
                    <a:pt x="21371" y="13084"/>
                  </a:cubicBezTo>
                  <a:cubicBezTo>
                    <a:pt x="21377" y="12897"/>
                    <a:pt x="21389" y="12458"/>
                    <a:pt x="21083" y="12267"/>
                  </a:cubicBezTo>
                  <a:cubicBezTo>
                    <a:pt x="20973" y="12199"/>
                    <a:pt x="20847" y="12180"/>
                    <a:pt x="20730" y="12180"/>
                  </a:cubicBezTo>
                  <a:cubicBezTo>
                    <a:pt x="20676" y="12180"/>
                    <a:pt x="20623" y="12184"/>
                    <a:pt x="20575" y="12189"/>
                  </a:cubicBezTo>
                  <a:cubicBezTo>
                    <a:pt x="20227" y="12225"/>
                    <a:pt x="19864" y="12320"/>
                    <a:pt x="19514" y="12413"/>
                  </a:cubicBezTo>
                  <a:cubicBezTo>
                    <a:pt x="19069" y="12529"/>
                    <a:pt x="18638" y="12642"/>
                    <a:pt x="18247" y="12642"/>
                  </a:cubicBezTo>
                  <a:cubicBezTo>
                    <a:pt x="17956" y="12642"/>
                    <a:pt x="17687" y="12579"/>
                    <a:pt x="17452" y="12408"/>
                  </a:cubicBezTo>
                  <a:cubicBezTo>
                    <a:pt x="17815" y="11952"/>
                    <a:pt x="18473" y="11788"/>
                    <a:pt x="18948" y="11703"/>
                  </a:cubicBezTo>
                  <a:cubicBezTo>
                    <a:pt x="19031" y="11689"/>
                    <a:pt x="19115" y="11675"/>
                    <a:pt x="19200" y="11661"/>
                  </a:cubicBezTo>
                  <a:cubicBezTo>
                    <a:pt x="19754" y="11569"/>
                    <a:pt x="20327" y="11473"/>
                    <a:pt x="20793" y="11136"/>
                  </a:cubicBezTo>
                  <a:cubicBezTo>
                    <a:pt x="21120" y="10897"/>
                    <a:pt x="21356" y="10488"/>
                    <a:pt x="21391" y="10092"/>
                  </a:cubicBezTo>
                  <a:cubicBezTo>
                    <a:pt x="21419" y="9790"/>
                    <a:pt x="21329" y="9516"/>
                    <a:pt x="21139" y="9319"/>
                  </a:cubicBezTo>
                  <a:lnTo>
                    <a:pt x="21087" y="9266"/>
                  </a:lnTo>
                  <a:lnTo>
                    <a:pt x="20236" y="9547"/>
                  </a:lnTo>
                  <a:cubicBezTo>
                    <a:pt x="22409" y="7009"/>
                    <a:pt x="23314" y="3354"/>
                    <a:pt x="22545" y="105"/>
                  </a:cubicBezTo>
                  <a:lnTo>
                    <a:pt x="22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7169683" y="3271172"/>
              <a:ext cx="738991" cy="718079"/>
            </a:xfrm>
            <a:custGeom>
              <a:avLst/>
              <a:gdLst/>
              <a:ahLst/>
              <a:cxnLst/>
              <a:rect l="l" t="t" r="r" b="b"/>
              <a:pathLst>
                <a:path w="18829" h="18295" extrusionOk="0">
                  <a:moveTo>
                    <a:pt x="18640" y="0"/>
                  </a:moveTo>
                  <a:cubicBezTo>
                    <a:pt x="18515" y="164"/>
                    <a:pt x="6135" y="16342"/>
                    <a:pt x="0" y="18065"/>
                  </a:cubicBezTo>
                  <a:lnTo>
                    <a:pt x="65" y="18294"/>
                  </a:lnTo>
                  <a:cubicBezTo>
                    <a:pt x="2676" y="17560"/>
                    <a:pt x="6628" y="14282"/>
                    <a:pt x="11813" y="8548"/>
                  </a:cubicBezTo>
                  <a:cubicBezTo>
                    <a:pt x="15667" y="4286"/>
                    <a:pt x="18798" y="186"/>
                    <a:pt x="18829" y="145"/>
                  </a:cubicBezTo>
                  <a:lnTo>
                    <a:pt x="18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7681274" y="3314896"/>
              <a:ext cx="209032" cy="221606"/>
            </a:xfrm>
            <a:custGeom>
              <a:avLst/>
              <a:gdLst/>
              <a:ahLst/>
              <a:cxnLst/>
              <a:rect l="l" t="t" r="r" b="b"/>
              <a:pathLst>
                <a:path w="5326" h="5646" extrusionOk="0">
                  <a:moveTo>
                    <a:pt x="238" y="0"/>
                  </a:moveTo>
                  <a:lnTo>
                    <a:pt x="0" y="11"/>
                  </a:lnTo>
                  <a:lnTo>
                    <a:pt x="259" y="5646"/>
                  </a:lnTo>
                  <a:lnTo>
                    <a:pt x="5325" y="5500"/>
                  </a:lnTo>
                  <a:lnTo>
                    <a:pt x="5318" y="5261"/>
                  </a:lnTo>
                  <a:lnTo>
                    <a:pt x="485" y="5402"/>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7411094" y="3382367"/>
              <a:ext cx="446872" cy="451297"/>
            </a:xfrm>
            <a:custGeom>
              <a:avLst/>
              <a:gdLst/>
              <a:ahLst/>
              <a:cxnLst/>
              <a:rect l="l" t="t" r="r" b="b"/>
              <a:pathLst>
                <a:path w="11386" h="11498" extrusionOk="0">
                  <a:moveTo>
                    <a:pt x="1084" y="1"/>
                  </a:moveTo>
                  <a:cubicBezTo>
                    <a:pt x="1039" y="352"/>
                    <a:pt x="0" y="8626"/>
                    <a:pt x="1669" y="9841"/>
                  </a:cubicBezTo>
                  <a:cubicBezTo>
                    <a:pt x="3311" y="11037"/>
                    <a:pt x="11045" y="11480"/>
                    <a:pt x="11374" y="11497"/>
                  </a:cubicBezTo>
                  <a:lnTo>
                    <a:pt x="11386" y="11259"/>
                  </a:lnTo>
                  <a:cubicBezTo>
                    <a:pt x="11308" y="11255"/>
                    <a:pt x="3395" y="10804"/>
                    <a:pt x="1810" y="9649"/>
                  </a:cubicBezTo>
                  <a:cubicBezTo>
                    <a:pt x="1368" y="9327"/>
                    <a:pt x="865" y="8162"/>
                    <a:pt x="978" y="4440"/>
                  </a:cubicBezTo>
                  <a:cubicBezTo>
                    <a:pt x="1046" y="2188"/>
                    <a:pt x="1317" y="53"/>
                    <a:pt x="1319" y="31"/>
                  </a:cubicBezTo>
                  <a:lnTo>
                    <a:pt x="1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7256223" y="3642477"/>
              <a:ext cx="277284" cy="330681"/>
            </a:xfrm>
            <a:custGeom>
              <a:avLst/>
              <a:gdLst/>
              <a:ahLst/>
              <a:cxnLst/>
              <a:rect l="l" t="t" r="r" b="b"/>
              <a:pathLst>
                <a:path w="7065" h="8425" extrusionOk="0">
                  <a:moveTo>
                    <a:pt x="803" y="1"/>
                  </a:moveTo>
                  <a:lnTo>
                    <a:pt x="803" y="1"/>
                  </a:lnTo>
                  <a:cubicBezTo>
                    <a:pt x="662" y="1120"/>
                    <a:pt x="1" y="6725"/>
                    <a:pt x="808" y="7218"/>
                  </a:cubicBezTo>
                  <a:cubicBezTo>
                    <a:pt x="1604" y="7704"/>
                    <a:pt x="6813" y="8395"/>
                    <a:pt x="7034" y="8425"/>
                  </a:cubicBezTo>
                  <a:lnTo>
                    <a:pt x="7065" y="8189"/>
                  </a:lnTo>
                  <a:cubicBezTo>
                    <a:pt x="5207" y="7943"/>
                    <a:pt x="1534" y="7383"/>
                    <a:pt x="933" y="7015"/>
                  </a:cubicBezTo>
                  <a:cubicBezTo>
                    <a:pt x="409" y="6696"/>
                    <a:pt x="721" y="2561"/>
                    <a:pt x="1040" y="31"/>
                  </a:cubicBez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7137853" y="3446266"/>
              <a:ext cx="127554" cy="507542"/>
            </a:xfrm>
            <a:custGeom>
              <a:avLst/>
              <a:gdLst/>
              <a:ahLst/>
              <a:cxnLst/>
              <a:rect l="l" t="t" r="r" b="b"/>
              <a:pathLst>
                <a:path w="3250" h="12931" extrusionOk="0">
                  <a:moveTo>
                    <a:pt x="3032" y="0"/>
                  </a:moveTo>
                  <a:cubicBezTo>
                    <a:pt x="1" y="6714"/>
                    <a:pt x="2618" y="12869"/>
                    <a:pt x="2646" y="12930"/>
                  </a:cubicBezTo>
                  <a:lnTo>
                    <a:pt x="2863" y="12834"/>
                  </a:lnTo>
                  <a:cubicBezTo>
                    <a:pt x="2837" y="12775"/>
                    <a:pt x="261" y="6713"/>
                    <a:pt x="3250" y="98"/>
                  </a:cubicBezTo>
                  <a:lnTo>
                    <a:pt x="3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6"/>
            <p:cNvSpPr/>
            <p:nvPr/>
          </p:nvSpPr>
          <p:spPr>
            <a:xfrm>
              <a:off x="7724368" y="3475468"/>
              <a:ext cx="175122" cy="23079"/>
            </a:xfrm>
            <a:custGeom>
              <a:avLst/>
              <a:gdLst/>
              <a:ahLst/>
              <a:cxnLst/>
              <a:rect l="l" t="t" r="r" b="b"/>
              <a:pathLst>
                <a:path w="4462" h="588" extrusionOk="0">
                  <a:moveTo>
                    <a:pt x="4443" y="0"/>
                  </a:moveTo>
                  <a:lnTo>
                    <a:pt x="1" y="350"/>
                  </a:lnTo>
                  <a:lnTo>
                    <a:pt x="19" y="587"/>
                  </a:lnTo>
                  <a:lnTo>
                    <a:pt x="4462" y="238"/>
                  </a:lnTo>
                  <a:lnTo>
                    <a:pt x="4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46"/>
          <p:cNvSpPr/>
          <p:nvPr/>
        </p:nvSpPr>
        <p:spPr>
          <a:xfrm>
            <a:off x="3635795" y="637406"/>
            <a:ext cx="345583" cy="345603"/>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8" name="Google Shape;1208;p46"/>
          <p:cNvGrpSpPr/>
          <p:nvPr/>
        </p:nvGrpSpPr>
        <p:grpSpPr>
          <a:xfrm flipH="1">
            <a:off x="7126567" y="-410769"/>
            <a:ext cx="2135926" cy="1832592"/>
            <a:chOff x="85142" y="-664357"/>
            <a:chExt cx="2135926" cy="1832592"/>
          </a:xfrm>
        </p:grpSpPr>
        <p:sp>
          <p:nvSpPr>
            <p:cNvPr id="1209" name="Google Shape;1209;p46"/>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6"/>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6"/>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6"/>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6"/>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6"/>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6"/>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6"/>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6"/>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6"/>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6"/>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6"/>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6"/>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6"/>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6"/>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6"/>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6"/>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6"/>
          <p:cNvSpPr/>
          <p:nvPr/>
        </p:nvSpPr>
        <p:spPr>
          <a:xfrm>
            <a:off x="6695251" y="331680"/>
            <a:ext cx="1939800" cy="1939800"/>
          </a:xfrm>
          <a:prstGeom prst="star16">
            <a:avLst>
              <a:gd name="adj" fmla="val 16261"/>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6"/>
          <p:cNvSpPr txBox="1">
            <a:spLocks noGrp="1"/>
          </p:cNvSpPr>
          <p:nvPr>
            <p:ph type="title"/>
          </p:nvPr>
        </p:nvSpPr>
        <p:spPr>
          <a:xfrm>
            <a:off x="562811" y="276012"/>
            <a:ext cx="3158400" cy="780300"/>
          </a:xfrm>
          <a:prstGeom prst="rect">
            <a:avLst/>
          </a:prstGeom>
        </p:spPr>
        <p:txBody>
          <a:bodyPr spcFirstLastPara="1" wrap="square" lIns="91425" tIns="91425" rIns="91425" bIns="91425" anchor="b" anchorCtr="0">
            <a:noAutofit/>
          </a:bodyPr>
          <a:lstStyle/>
          <a:p>
            <a:pPr lvl="0" algn="l"/>
            <a:r>
              <a:rPr lang="en-US" dirty="0">
                <a:latin typeface="Poor Richard" panose="02080502050505020702" pitchFamily="18" charset="0"/>
              </a:rPr>
              <a:t>Type B </a:t>
            </a:r>
            <a:endParaRPr dirty="0">
              <a:latin typeface="Poor Richard" panose="02080502050505020702" pitchFamily="18" charset="0"/>
            </a:endParaRPr>
          </a:p>
        </p:txBody>
      </p:sp>
      <p:sp>
        <p:nvSpPr>
          <p:cNvPr id="1194" name="Google Shape;1194;p46"/>
          <p:cNvSpPr txBox="1">
            <a:spLocks noGrp="1"/>
          </p:cNvSpPr>
          <p:nvPr>
            <p:ph type="subTitle" idx="1"/>
          </p:nvPr>
        </p:nvSpPr>
        <p:spPr>
          <a:xfrm>
            <a:off x="541107" y="1182732"/>
            <a:ext cx="4450054" cy="3324768"/>
          </a:xfrm>
          <a:prstGeom prst="rect">
            <a:avLst/>
          </a:prstGeom>
        </p:spPr>
        <p:txBody>
          <a:bodyPr spcFirstLastPara="1" wrap="square" lIns="91425" tIns="91425" rIns="91425" bIns="91425" anchor="t" anchorCtr="0">
            <a:noAutofit/>
          </a:bodyPr>
          <a:lstStyle/>
          <a:p>
            <a:pPr marL="0" lvl="0" indent="0" algn="l">
              <a:buNone/>
            </a:pPr>
            <a:r>
              <a:rPr lang="en-US" sz="1600" dirty="0"/>
              <a:t>The fillers are composed of </a:t>
            </a:r>
            <a:r>
              <a:rPr lang="en-US" sz="1600" dirty="0" err="1"/>
              <a:t>bioresorbable</a:t>
            </a:r>
            <a:r>
              <a:rPr lang="en-US" sz="1600" dirty="0"/>
              <a:t> materials which usually have a longer resorption time in vivo than those in type A. As foreign materials to the body, type B fillers may temporarily occupy the body volume, and cause some host tissue response and form fibrosis. Such fibrosis will still exist after the complete degradation of the type B filler. the most widely used type B fillers are </a:t>
            </a:r>
            <a:r>
              <a:rPr lang="en-US" sz="1600" dirty="0" err="1"/>
              <a:t>resorbable</a:t>
            </a:r>
            <a:r>
              <a:rPr lang="en-US" sz="1600" dirty="0"/>
              <a:t> polyesters, such as PLA and poly(ε-</a:t>
            </a:r>
            <a:r>
              <a:rPr lang="en-US" sz="1600" dirty="0" err="1"/>
              <a:t>caprolactone</a:t>
            </a:r>
            <a:r>
              <a:rPr lang="en-US" sz="1600" dirty="0"/>
              <a:t>) (PCL). In addition, fillers containing hydroxyapatite can be classified as type B as well.23 For example, Radiesse24 which is comprised hydroxyapatite and cellulose was approved by FDA in June 2015.</a:t>
            </a:r>
            <a:endParaRPr sz="1800" dirty="0"/>
          </a:p>
        </p:txBody>
      </p:sp>
      <p:pic>
        <p:nvPicPr>
          <p:cNvPr id="1195" name="Google Shape;1195;p46"/>
          <p:cNvPicPr preferRelativeResize="0">
            <a:picLocks noGrp="1"/>
          </p:cNvPicPr>
          <p:nvPr>
            <p:ph type="pic" idx="2"/>
          </p:nvPr>
        </p:nvPicPr>
        <p:blipFill>
          <a:blip r:embed="rId3">
            <a:extLst>
              <a:ext uri="{28A0092B-C50C-407E-A947-70E740481C1C}">
                <a14:useLocalDpi xmlns:a14="http://schemas.microsoft.com/office/drawing/2010/main" val="0"/>
              </a:ext>
            </a:extLst>
          </a:blip>
          <a:stretch>
            <a:fillRect/>
          </a:stretch>
        </p:blipFill>
        <p:spPr>
          <a:xfrm>
            <a:off x="4989448" y="1177396"/>
            <a:ext cx="3566700" cy="3152043"/>
          </a:xfrm>
          <a:prstGeom prst="ellipse">
            <a:avLst/>
          </a:prstGeom>
        </p:spPr>
      </p:pic>
      <p:cxnSp>
        <p:nvCxnSpPr>
          <p:cNvPr id="1196" name="Google Shape;1196;p46"/>
          <p:cNvCxnSpPr/>
          <p:nvPr/>
        </p:nvCxnSpPr>
        <p:spPr>
          <a:xfrm>
            <a:off x="579611" y="1056312"/>
            <a:ext cx="3141600" cy="0"/>
          </a:xfrm>
          <a:prstGeom prst="straightConnector1">
            <a:avLst/>
          </a:prstGeom>
          <a:noFill/>
          <a:ln w="9525" cap="flat" cmpd="sng">
            <a:solidFill>
              <a:schemeClr val="dk1"/>
            </a:solidFill>
            <a:prstDash val="solid"/>
            <a:round/>
            <a:headEnd type="diamond" w="med" len="med"/>
            <a:tailEnd type="diamond" w="med" len="med"/>
          </a:ln>
        </p:spPr>
      </p:cxnSp>
      <p:sp>
        <p:nvSpPr>
          <p:cNvPr id="1197" name="Google Shape;1197;p46"/>
          <p:cNvSpPr/>
          <p:nvPr/>
        </p:nvSpPr>
        <p:spPr>
          <a:xfrm>
            <a:off x="3675551" y="474361"/>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8" name="Google Shape;1198;p46"/>
          <p:cNvGrpSpPr/>
          <p:nvPr/>
        </p:nvGrpSpPr>
        <p:grpSpPr>
          <a:xfrm flipH="1">
            <a:off x="4802541" y="3009384"/>
            <a:ext cx="875063" cy="888188"/>
            <a:chOff x="7024663" y="3268817"/>
            <a:chExt cx="921649" cy="888188"/>
          </a:xfrm>
        </p:grpSpPr>
        <p:sp>
          <p:nvSpPr>
            <p:cNvPr id="1199" name="Google Shape;1199;p46"/>
            <p:cNvSpPr/>
            <p:nvPr/>
          </p:nvSpPr>
          <p:spPr>
            <a:xfrm>
              <a:off x="7039813" y="3302572"/>
              <a:ext cx="906500" cy="854433"/>
            </a:xfrm>
            <a:custGeom>
              <a:avLst/>
              <a:gdLst/>
              <a:ahLst/>
              <a:cxnLst/>
              <a:rect l="l" t="t" r="r" b="b"/>
              <a:pathLst>
                <a:path w="23097" h="21769" extrusionOk="0">
                  <a:moveTo>
                    <a:pt x="22297" y="1"/>
                  </a:moveTo>
                  <a:cubicBezTo>
                    <a:pt x="20532" y="220"/>
                    <a:pt x="18788" y="575"/>
                    <a:pt x="17078" y="1059"/>
                  </a:cubicBezTo>
                  <a:cubicBezTo>
                    <a:pt x="16370" y="1260"/>
                    <a:pt x="15630" y="1506"/>
                    <a:pt x="15140" y="2056"/>
                  </a:cubicBezTo>
                  <a:cubicBezTo>
                    <a:pt x="14436" y="2845"/>
                    <a:pt x="14439" y="4011"/>
                    <a:pt x="14309" y="5061"/>
                  </a:cubicBezTo>
                  <a:cubicBezTo>
                    <a:pt x="14178" y="6111"/>
                    <a:pt x="13693" y="7317"/>
                    <a:pt x="12654" y="7517"/>
                  </a:cubicBezTo>
                  <a:cubicBezTo>
                    <a:pt x="13032" y="6215"/>
                    <a:pt x="13307" y="4883"/>
                    <a:pt x="13477" y="3538"/>
                  </a:cubicBezTo>
                  <a:cubicBezTo>
                    <a:pt x="13524" y="3171"/>
                    <a:pt x="13529" y="2726"/>
                    <a:pt x="13223" y="2520"/>
                  </a:cubicBezTo>
                  <a:cubicBezTo>
                    <a:pt x="13098" y="2434"/>
                    <a:pt x="12947" y="2410"/>
                    <a:pt x="12793" y="2410"/>
                  </a:cubicBezTo>
                  <a:cubicBezTo>
                    <a:pt x="12714" y="2410"/>
                    <a:pt x="12635" y="2416"/>
                    <a:pt x="12559" y="2424"/>
                  </a:cubicBezTo>
                  <a:cubicBezTo>
                    <a:pt x="10650" y="2608"/>
                    <a:pt x="8482" y="3538"/>
                    <a:pt x="8120" y="5422"/>
                  </a:cubicBezTo>
                  <a:cubicBezTo>
                    <a:pt x="7994" y="6073"/>
                    <a:pt x="8111" y="6743"/>
                    <a:pt x="8118" y="7407"/>
                  </a:cubicBezTo>
                  <a:cubicBezTo>
                    <a:pt x="8124" y="8070"/>
                    <a:pt x="7988" y="8793"/>
                    <a:pt x="7484" y="9226"/>
                  </a:cubicBezTo>
                  <a:cubicBezTo>
                    <a:pt x="7276" y="9404"/>
                    <a:pt x="6993" y="9494"/>
                    <a:pt x="6717" y="9494"/>
                  </a:cubicBezTo>
                  <a:cubicBezTo>
                    <a:pt x="6324" y="9494"/>
                    <a:pt x="5946" y="9313"/>
                    <a:pt x="5817" y="8946"/>
                  </a:cubicBezTo>
                  <a:cubicBezTo>
                    <a:pt x="5717" y="8659"/>
                    <a:pt x="5785" y="8343"/>
                    <a:pt x="5864" y="8049"/>
                  </a:cubicBezTo>
                  <a:cubicBezTo>
                    <a:pt x="6227" y="6691"/>
                    <a:pt x="6778" y="5393"/>
                    <a:pt x="7501" y="4189"/>
                  </a:cubicBezTo>
                  <a:cubicBezTo>
                    <a:pt x="7485" y="4189"/>
                    <a:pt x="7469" y="4189"/>
                    <a:pt x="7454" y="4189"/>
                  </a:cubicBezTo>
                  <a:cubicBezTo>
                    <a:pt x="4791" y="4189"/>
                    <a:pt x="2197" y="5860"/>
                    <a:pt x="1101" y="8288"/>
                  </a:cubicBezTo>
                  <a:cubicBezTo>
                    <a:pt x="1" y="10731"/>
                    <a:pt x="456" y="14039"/>
                    <a:pt x="2245" y="16034"/>
                  </a:cubicBezTo>
                  <a:cubicBezTo>
                    <a:pt x="2245" y="16034"/>
                    <a:pt x="2352" y="16155"/>
                    <a:pt x="2443" y="16374"/>
                  </a:cubicBezTo>
                  <a:cubicBezTo>
                    <a:pt x="3671" y="19346"/>
                    <a:pt x="6763" y="21521"/>
                    <a:pt x="9971" y="21748"/>
                  </a:cubicBezTo>
                  <a:cubicBezTo>
                    <a:pt x="10165" y="21761"/>
                    <a:pt x="10359" y="21768"/>
                    <a:pt x="10553" y="21768"/>
                  </a:cubicBezTo>
                  <a:cubicBezTo>
                    <a:pt x="13569" y="21768"/>
                    <a:pt x="16553" y="20137"/>
                    <a:pt x="18146" y="17568"/>
                  </a:cubicBezTo>
                  <a:lnTo>
                    <a:pt x="18146" y="17568"/>
                  </a:lnTo>
                  <a:cubicBezTo>
                    <a:pt x="16919" y="18046"/>
                    <a:pt x="15636" y="18357"/>
                    <a:pt x="14326" y="18493"/>
                  </a:cubicBezTo>
                  <a:cubicBezTo>
                    <a:pt x="14251" y="18501"/>
                    <a:pt x="14173" y="18505"/>
                    <a:pt x="14093" y="18505"/>
                  </a:cubicBezTo>
                  <a:cubicBezTo>
                    <a:pt x="13480" y="18505"/>
                    <a:pt x="12773" y="18270"/>
                    <a:pt x="12817" y="17694"/>
                  </a:cubicBezTo>
                  <a:cubicBezTo>
                    <a:pt x="12849" y="17268"/>
                    <a:pt x="13311" y="17021"/>
                    <a:pt x="13721" y="16903"/>
                  </a:cubicBezTo>
                  <a:cubicBezTo>
                    <a:pt x="15299" y="16451"/>
                    <a:pt x="16986" y="16723"/>
                    <a:pt x="18618" y="16558"/>
                  </a:cubicBezTo>
                  <a:cubicBezTo>
                    <a:pt x="19066" y="16513"/>
                    <a:pt x="19523" y="16430"/>
                    <a:pt x="19909" y="16196"/>
                  </a:cubicBezTo>
                  <a:cubicBezTo>
                    <a:pt x="20941" y="15569"/>
                    <a:pt x="21087" y="14156"/>
                    <a:pt x="21120" y="12947"/>
                  </a:cubicBezTo>
                  <a:cubicBezTo>
                    <a:pt x="21127" y="12686"/>
                    <a:pt x="21110" y="12374"/>
                    <a:pt x="20887" y="12235"/>
                  </a:cubicBezTo>
                  <a:cubicBezTo>
                    <a:pt x="20801" y="12182"/>
                    <a:pt x="20699" y="12165"/>
                    <a:pt x="20596" y="12165"/>
                  </a:cubicBezTo>
                  <a:cubicBezTo>
                    <a:pt x="20549" y="12165"/>
                    <a:pt x="20502" y="12169"/>
                    <a:pt x="20455" y="12173"/>
                  </a:cubicBezTo>
                  <a:cubicBezTo>
                    <a:pt x="19687" y="12256"/>
                    <a:pt x="18845" y="12628"/>
                    <a:pt x="18114" y="12628"/>
                  </a:cubicBezTo>
                  <a:cubicBezTo>
                    <a:pt x="17762" y="12628"/>
                    <a:pt x="17436" y="12542"/>
                    <a:pt x="17157" y="12296"/>
                  </a:cubicBezTo>
                  <a:cubicBezTo>
                    <a:pt x="17506" y="11771"/>
                    <a:pt x="18173" y="11565"/>
                    <a:pt x="18795" y="11455"/>
                  </a:cubicBezTo>
                  <a:cubicBezTo>
                    <a:pt x="19416" y="11343"/>
                    <a:pt x="20079" y="11277"/>
                    <a:pt x="20591" y="10907"/>
                  </a:cubicBezTo>
                  <a:cubicBezTo>
                    <a:pt x="21102" y="10536"/>
                    <a:pt x="21359" y="9725"/>
                    <a:pt x="20922" y="9269"/>
                  </a:cubicBezTo>
                  <a:lnTo>
                    <a:pt x="20922" y="9269"/>
                  </a:lnTo>
                  <a:lnTo>
                    <a:pt x="19718" y="9668"/>
                  </a:lnTo>
                  <a:cubicBezTo>
                    <a:pt x="22096" y="7134"/>
                    <a:pt x="23097" y="3381"/>
                    <a:pt x="222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6"/>
            <p:cNvSpPr/>
            <p:nvPr/>
          </p:nvSpPr>
          <p:spPr>
            <a:xfrm>
              <a:off x="7024663" y="3268817"/>
              <a:ext cx="915016" cy="864285"/>
            </a:xfrm>
            <a:custGeom>
              <a:avLst/>
              <a:gdLst/>
              <a:ahLst/>
              <a:cxnLst/>
              <a:rect l="l" t="t" r="r" b="b"/>
              <a:pathLst>
                <a:path w="23314" h="22020" extrusionOk="0">
                  <a:moveTo>
                    <a:pt x="22337" y="262"/>
                  </a:moveTo>
                  <a:lnTo>
                    <a:pt x="22337" y="262"/>
                  </a:lnTo>
                  <a:cubicBezTo>
                    <a:pt x="23078" y="3556"/>
                    <a:pt x="22074" y="7256"/>
                    <a:pt x="19764" y="9717"/>
                  </a:cubicBezTo>
                  <a:lnTo>
                    <a:pt x="19444" y="10058"/>
                  </a:lnTo>
                  <a:lnTo>
                    <a:pt x="21017" y="9538"/>
                  </a:lnTo>
                  <a:cubicBezTo>
                    <a:pt x="21152" y="9715"/>
                    <a:pt x="21168" y="9920"/>
                    <a:pt x="21155" y="10068"/>
                  </a:cubicBezTo>
                  <a:cubicBezTo>
                    <a:pt x="21125" y="10400"/>
                    <a:pt x="20927" y="10743"/>
                    <a:pt x="20652" y="10942"/>
                  </a:cubicBezTo>
                  <a:cubicBezTo>
                    <a:pt x="20232" y="11245"/>
                    <a:pt x="19686" y="11337"/>
                    <a:pt x="19160" y="11425"/>
                  </a:cubicBezTo>
                  <a:cubicBezTo>
                    <a:pt x="19075" y="11439"/>
                    <a:pt x="18990" y="11453"/>
                    <a:pt x="18906" y="11468"/>
                  </a:cubicBezTo>
                  <a:cubicBezTo>
                    <a:pt x="18358" y="11565"/>
                    <a:pt x="17586" y="11764"/>
                    <a:pt x="17191" y="12362"/>
                  </a:cubicBezTo>
                  <a:lnTo>
                    <a:pt x="17133" y="12448"/>
                  </a:lnTo>
                  <a:lnTo>
                    <a:pt x="17210" y="12518"/>
                  </a:lnTo>
                  <a:cubicBezTo>
                    <a:pt x="17516" y="12786"/>
                    <a:pt x="17869" y="12878"/>
                    <a:pt x="18244" y="12878"/>
                  </a:cubicBezTo>
                  <a:cubicBezTo>
                    <a:pt x="18671" y="12878"/>
                    <a:pt x="19126" y="12759"/>
                    <a:pt x="19574" y="12642"/>
                  </a:cubicBezTo>
                  <a:cubicBezTo>
                    <a:pt x="19916" y="12552"/>
                    <a:pt x="20270" y="12459"/>
                    <a:pt x="20601" y="12424"/>
                  </a:cubicBezTo>
                  <a:cubicBezTo>
                    <a:pt x="20643" y="12419"/>
                    <a:pt x="20687" y="12416"/>
                    <a:pt x="20731" y="12416"/>
                  </a:cubicBezTo>
                  <a:cubicBezTo>
                    <a:pt x="20812" y="12416"/>
                    <a:pt x="20892" y="12428"/>
                    <a:pt x="20956" y="12468"/>
                  </a:cubicBezTo>
                  <a:cubicBezTo>
                    <a:pt x="21124" y="12573"/>
                    <a:pt x="21139" y="12835"/>
                    <a:pt x="21134" y="13077"/>
                  </a:cubicBezTo>
                  <a:cubicBezTo>
                    <a:pt x="21100" y="14308"/>
                    <a:pt x="20936" y="15645"/>
                    <a:pt x="19979" y="16227"/>
                  </a:cubicBezTo>
                  <a:cubicBezTo>
                    <a:pt x="19596" y="16460"/>
                    <a:pt x="19138" y="16532"/>
                    <a:pt x="18739" y="16573"/>
                  </a:cubicBezTo>
                  <a:cubicBezTo>
                    <a:pt x="18130" y="16634"/>
                    <a:pt x="17502" y="16634"/>
                    <a:pt x="16894" y="16634"/>
                  </a:cubicBezTo>
                  <a:cubicBezTo>
                    <a:pt x="15875" y="16634"/>
                    <a:pt x="14820" y="16634"/>
                    <a:pt x="13820" y="16920"/>
                  </a:cubicBezTo>
                  <a:cubicBezTo>
                    <a:pt x="13221" y="17093"/>
                    <a:pt x="12860" y="17419"/>
                    <a:pt x="12830" y="17818"/>
                  </a:cubicBezTo>
                  <a:cubicBezTo>
                    <a:pt x="12815" y="18034"/>
                    <a:pt x="12889" y="18230"/>
                    <a:pt x="13046" y="18383"/>
                  </a:cubicBezTo>
                  <a:cubicBezTo>
                    <a:pt x="13319" y="18647"/>
                    <a:pt x="13797" y="18756"/>
                    <a:pt x="14224" y="18756"/>
                  </a:cubicBezTo>
                  <a:cubicBezTo>
                    <a:pt x="14309" y="18756"/>
                    <a:pt x="14393" y="18751"/>
                    <a:pt x="14472" y="18743"/>
                  </a:cubicBezTo>
                  <a:cubicBezTo>
                    <a:pt x="15669" y="18618"/>
                    <a:pt x="16847" y="18349"/>
                    <a:pt x="17980" y="17939"/>
                  </a:cubicBezTo>
                  <a:lnTo>
                    <a:pt x="17980" y="17939"/>
                  </a:lnTo>
                  <a:cubicBezTo>
                    <a:pt x="16370" y="20294"/>
                    <a:pt x="13532" y="21782"/>
                    <a:pt x="10680" y="21782"/>
                  </a:cubicBezTo>
                  <a:cubicBezTo>
                    <a:pt x="10491" y="21782"/>
                    <a:pt x="10301" y="21776"/>
                    <a:pt x="10111" y="21762"/>
                  </a:cubicBezTo>
                  <a:cubicBezTo>
                    <a:pt x="6937" y="21538"/>
                    <a:pt x="3883" y="19358"/>
                    <a:pt x="2685" y="16461"/>
                  </a:cubicBezTo>
                  <a:cubicBezTo>
                    <a:pt x="2588" y="16227"/>
                    <a:pt x="2472" y="16094"/>
                    <a:pt x="2467" y="16088"/>
                  </a:cubicBezTo>
                  <a:lnTo>
                    <a:pt x="2467" y="16087"/>
                  </a:lnTo>
                  <a:cubicBezTo>
                    <a:pt x="737" y="14158"/>
                    <a:pt x="254" y="10884"/>
                    <a:pt x="1343" y="8469"/>
                  </a:cubicBezTo>
                  <a:cubicBezTo>
                    <a:pt x="2394" y="6141"/>
                    <a:pt x="4871" y="4508"/>
                    <a:pt x="7423" y="4442"/>
                  </a:cubicBezTo>
                  <a:lnTo>
                    <a:pt x="7423" y="4442"/>
                  </a:lnTo>
                  <a:cubicBezTo>
                    <a:pt x="6746" y="5604"/>
                    <a:pt x="6228" y="6850"/>
                    <a:pt x="5881" y="8150"/>
                  </a:cubicBezTo>
                  <a:cubicBezTo>
                    <a:pt x="5800" y="8450"/>
                    <a:pt x="5725" y="8797"/>
                    <a:pt x="5837" y="9117"/>
                  </a:cubicBezTo>
                  <a:cubicBezTo>
                    <a:pt x="5938" y="9405"/>
                    <a:pt x="6176" y="9612"/>
                    <a:pt x="6507" y="9701"/>
                  </a:cubicBezTo>
                  <a:cubicBezTo>
                    <a:pt x="6619" y="9731"/>
                    <a:pt x="6734" y="9745"/>
                    <a:pt x="6850" y="9745"/>
                  </a:cubicBezTo>
                  <a:cubicBezTo>
                    <a:pt x="7161" y="9745"/>
                    <a:pt x="7469" y="9640"/>
                    <a:pt x="7694" y="9447"/>
                  </a:cubicBezTo>
                  <a:cubicBezTo>
                    <a:pt x="8144" y="9060"/>
                    <a:pt x="8378" y="8400"/>
                    <a:pt x="8369" y="7537"/>
                  </a:cubicBezTo>
                  <a:cubicBezTo>
                    <a:pt x="8367" y="7326"/>
                    <a:pt x="8354" y="7113"/>
                    <a:pt x="8342" y="6906"/>
                  </a:cubicBezTo>
                  <a:cubicBezTo>
                    <a:pt x="8313" y="6444"/>
                    <a:pt x="8286" y="6008"/>
                    <a:pt x="8369" y="5575"/>
                  </a:cubicBezTo>
                  <a:cubicBezTo>
                    <a:pt x="8728" y="3709"/>
                    <a:pt x="10928" y="2845"/>
                    <a:pt x="12703" y="2673"/>
                  </a:cubicBezTo>
                  <a:cubicBezTo>
                    <a:pt x="12778" y="2666"/>
                    <a:pt x="12853" y="2660"/>
                    <a:pt x="12926" y="2660"/>
                  </a:cubicBezTo>
                  <a:cubicBezTo>
                    <a:pt x="13060" y="2660"/>
                    <a:pt x="13188" y="2680"/>
                    <a:pt x="13289" y="2749"/>
                  </a:cubicBezTo>
                  <a:cubicBezTo>
                    <a:pt x="13488" y="2885"/>
                    <a:pt x="13553" y="3172"/>
                    <a:pt x="13492" y="3655"/>
                  </a:cubicBezTo>
                  <a:cubicBezTo>
                    <a:pt x="13322" y="4994"/>
                    <a:pt x="13049" y="6318"/>
                    <a:pt x="12672" y="7615"/>
                  </a:cubicBezTo>
                  <a:lnTo>
                    <a:pt x="12618" y="7802"/>
                  </a:lnTo>
                  <a:lnTo>
                    <a:pt x="12809" y="7766"/>
                  </a:lnTo>
                  <a:cubicBezTo>
                    <a:pt x="13154" y="7699"/>
                    <a:pt x="14297" y="7320"/>
                    <a:pt x="14559" y="5208"/>
                  </a:cubicBezTo>
                  <a:cubicBezTo>
                    <a:pt x="14581" y="5036"/>
                    <a:pt x="14599" y="4860"/>
                    <a:pt x="14616" y="4683"/>
                  </a:cubicBezTo>
                  <a:cubicBezTo>
                    <a:pt x="14706" y="3806"/>
                    <a:pt x="14798" y="2898"/>
                    <a:pt x="15361" y="2267"/>
                  </a:cubicBezTo>
                  <a:cubicBezTo>
                    <a:pt x="15833" y="1738"/>
                    <a:pt x="16549" y="1502"/>
                    <a:pt x="17242" y="1305"/>
                  </a:cubicBezTo>
                  <a:cubicBezTo>
                    <a:pt x="18913" y="832"/>
                    <a:pt x="20616" y="483"/>
                    <a:pt x="22337" y="262"/>
                  </a:cubicBezTo>
                  <a:close/>
                  <a:moveTo>
                    <a:pt x="22520" y="1"/>
                  </a:moveTo>
                  <a:lnTo>
                    <a:pt x="22414" y="15"/>
                  </a:lnTo>
                  <a:cubicBezTo>
                    <a:pt x="20645" y="236"/>
                    <a:pt x="18894" y="591"/>
                    <a:pt x="17178" y="1077"/>
                  </a:cubicBezTo>
                  <a:cubicBezTo>
                    <a:pt x="16451" y="1283"/>
                    <a:pt x="15698" y="1533"/>
                    <a:pt x="15184" y="2109"/>
                  </a:cubicBezTo>
                  <a:cubicBezTo>
                    <a:pt x="14569" y="2798"/>
                    <a:pt x="14473" y="3744"/>
                    <a:pt x="14380" y="4659"/>
                  </a:cubicBezTo>
                  <a:cubicBezTo>
                    <a:pt x="14362" y="4834"/>
                    <a:pt x="14345" y="5008"/>
                    <a:pt x="14324" y="5178"/>
                  </a:cubicBezTo>
                  <a:cubicBezTo>
                    <a:pt x="14265" y="5645"/>
                    <a:pt x="14000" y="7122"/>
                    <a:pt x="12958" y="7481"/>
                  </a:cubicBezTo>
                  <a:cubicBezTo>
                    <a:pt x="13308" y="6236"/>
                    <a:pt x="13565" y="4967"/>
                    <a:pt x="13729" y="3684"/>
                  </a:cubicBezTo>
                  <a:cubicBezTo>
                    <a:pt x="13774" y="3319"/>
                    <a:pt x="13793" y="2805"/>
                    <a:pt x="13423" y="2553"/>
                  </a:cubicBezTo>
                  <a:cubicBezTo>
                    <a:pt x="13273" y="2451"/>
                    <a:pt x="13097" y="2423"/>
                    <a:pt x="12925" y="2423"/>
                  </a:cubicBezTo>
                  <a:cubicBezTo>
                    <a:pt x="12842" y="2423"/>
                    <a:pt x="12759" y="2429"/>
                    <a:pt x="12681" y="2437"/>
                  </a:cubicBezTo>
                  <a:cubicBezTo>
                    <a:pt x="10824" y="2617"/>
                    <a:pt x="8519" y="3534"/>
                    <a:pt x="8135" y="5531"/>
                  </a:cubicBezTo>
                  <a:cubicBezTo>
                    <a:pt x="8046" y="5993"/>
                    <a:pt x="8076" y="6464"/>
                    <a:pt x="8104" y="6920"/>
                  </a:cubicBezTo>
                  <a:cubicBezTo>
                    <a:pt x="8116" y="7124"/>
                    <a:pt x="8130" y="7335"/>
                    <a:pt x="8132" y="7539"/>
                  </a:cubicBezTo>
                  <a:cubicBezTo>
                    <a:pt x="8137" y="8091"/>
                    <a:pt x="8038" y="8839"/>
                    <a:pt x="7539" y="9267"/>
                  </a:cubicBezTo>
                  <a:cubicBezTo>
                    <a:pt x="7359" y="9422"/>
                    <a:pt x="7103" y="9507"/>
                    <a:pt x="6848" y="9507"/>
                  </a:cubicBezTo>
                  <a:cubicBezTo>
                    <a:pt x="6753" y="9507"/>
                    <a:pt x="6659" y="9495"/>
                    <a:pt x="6569" y="9471"/>
                  </a:cubicBezTo>
                  <a:cubicBezTo>
                    <a:pt x="6316" y="9404"/>
                    <a:pt x="6136" y="9249"/>
                    <a:pt x="6062" y="9038"/>
                  </a:cubicBezTo>
                  <a:cubicBezTo>
                    <a:pt x="5971" y="8781"/>
                    <a:pt x="6037" y="8489"/>
                    <a:pt x="6111" y="8212"/>
                  </a:cubicBezTo>
                  <a:cubicBezTo>
                    <a:pt x="6470" y="6865"/>
                    <a:pt x="7017" y="5577"/>
                    <a:pt x="7734" y="4382"/>
                  </a:cubicBezTo>
                  <a:lnTo>
                    <a:pt x="7842" y="4204"/>
                  </a:lnTo>
                  <a:lnTo>
                    <a:pt x="7633" y="4202"/>
                  </a:lnTo>
                  <a:lnTo>
                    <a:pt x="7584" y="4202"/>
                  </a:lnTo>
                  <a:cubicBezTo>
                    <a:pt x="4886" y="4202"/>
                    <a:pt x="2235" y="5911"/>
                    <a:pt x="1125" y="8372"/>
                  </a:cubicBezTo>
                  <a:cubicBezTo>
                    <a:pt x="0" y="10866"/>
                    <a:pt x="499" y="14251"/>
                    <a:pt x="2288" y="16245"/>
                  </a:cubicBezTo>
                  <a:cubicBezTo>
                    <a:pt x="2293" y="16251"/>
                    <a:pt x="2386" y="16363"/>
                    <a:pt x="2464" y="16552"/>
                  </a:cubicBezTo>
                  <a:cubicBezTo>
                    <a:pt x="3696" y="19529"/>
                    <a:pt x="6835" y="21769"/>
                    <a:pt x="10096" y="21998"/>
                  </a:cubicBezTo>
                  <a:cubicBezTo>
                    <a:pt x="10290" y="22013"/>
                    <a:pt x="10485" y="22019"/>
                    <a:pt x="10681" y="22019"/>
                  </a:cubicBezTo>
                  <a:cubicBezTo>
                    <a:pt x="13732" y="22019"/>
                    <a:pt x="16769" y="20360"/>
                    <a:pt x="18378" y="17764"/>
                  </a:cubicBezTo>
                  <a:lnTo>
                    <a:pt x="18566" y="17461"/>
                  </a:lnTo>
                  <a:lnTo>
                    <a:pt x="18566" y="17461"/>
                  </a:lnTo>
                  <a:lnTo>
                    <a:pt x="18235" y="17590"/>
                  </a:lnTo>
                  <a:cubicBezTo>
                    <a:pt x="17018" y="18064"/>
                    <a:pt x="15744" y="18372"/>
                    <a:pt x="14447" y="18508"/>
                  </a:cubicBezTo>
                  <a:cubicBezTo>
                    <a:pt x="14378" y="18515"/>
                    <a:pt x="14305" y="18518"/>
                    <a:pt x="14229" y="18518"/>
                  </a:cubicBezTo>
                  <a:cubicBezTo>
                    <a:pt x="13860" y="18518"/>
                    <a:pt x="13437" y="18431"/>
                    <a:pt x="13213" y="18213"/>
                  </a:cubicBezTo>
                  <a:cubicBezTo>
                    <a:pt x="13104" y="18107"/>
                    <a:pt x="13056" y="17983"/>
                    <a:pt x="13067" y="17836"/>
                  </a:cubicBezTo>
                  <a:cubicBezTo>
                    <a:pt x="13099" y="17418"/>
                    <a:pt x="13650" y="17217"/>
                    <a:pt x="13887" y="17150"/>
                  </a:cubicBezTo>
                  <a:cubicBezTo>
                    <a:pt x="14855" y="16873"/>
                    <a:pt x="15891" y="16872"/>
                    <a:pt x="16894" y="16872"/>
                  </a:cubicBezTo>
                  <a:cubicBezTo>
                    <a:pt x="17507" y="16872"/>
                    <a:pt x="18142" y="16872"/>
                    <a:pt x="18764" y="16809"/>
                  </a:cubicBezTo>
                  <a:cubicBezTo>
                    <a:pt x="19189" y="16767"/>
                    <a:pt x="19680" y="16687"/>
                    <a:pt x="20103" y="16431"/>
                  </a:cubicBezTo>
                  <a:cubicBezTo>
                    <a:pt x="21158" y="15790"/>
                    <a:pt x="21336" y="14379"/>
                    <a:pt x="21371" y="13084"/>
                  </a:cubicBezTo>
                  <a:cubicBezTo>
                    <a:pt x="21377" y="12897"/>
                    <a:pt x="21389" y="12458"/>
                    <a:pt x="21083" y="12267"/>
                  </a:cubicBezTo>
                  <a:cubicBezTo>
                    <a:pt x="20973" y="12199"/>
                    <a:pt x="20847" y="12180"/>
                    <a:pt x="20730" y="12180"/>
                  </a:cubicBezTo>
                  <a:cubicBezTo>
                    <a:pt x="20676" y="12180"/>
                    <a:pt x="20623" y="12184"/>
                    <a:pt x="20575" y="12189"/>
                  </a:cubicBezTo>
                  <a:cubicBezTo>
                    <a:pt x="20227" y="12225"/>
                    <a:pt x="19864" y="12320"/>
                    <a:pt x="19514" y="12413"/>
                  </a:cubicBezTo>
                  <a:cubicBezTo>
                    <a:pt x="19069" y="12529"/>
                    <a:pt x="18638" y="12642"/>
                    <a:pt x="18247" y="12642"/>
                  </a:cubicBezTo>
                  <a:cubicBezTo>
                    <a:pt x="17956" y="12642"/>
                    <a:pt x="17687" y="12579"/>
                    <a:pt x="17452" y="12408"/>
                  </a:cubicBezTo>
                  <a:cubicBezTo>
                    <a:pt x="17815" y="11952"/>
                    <a:pt x="18473" y="11788"/>
                    <a:pt x="18948" y="11703"/>
                  </a:cubicBezTo>
                  <a:cubicBezTo>
                    <a:pt x="19031" y="11689"/>
                    <a:pt x="19115" y="11675"/>
                    <a:pt x="19200" y="11661"/>
                  </a:cubicBezTo>
                  <a:cubicBezTo>
                    <a:pt x="19754" y="11569"/>
                    <a:pt x="20327" y="11473"/>
                    <a:pt x="20793" y="11136"/>
                  </a:cubicBezTo>
                  <a:cubicBezTo>
                    <a:pt x="21120" y="10897"/>
                    <a:pt x="21356" y="10488"/>
                    <a:pt x="21391" y="10092"/>
                  </a:cubicBezTo>
                  <a:cubicBezTo>
                    <a:pt x="21419" y="9790"/>
                    <a:pt x="21329" y="9516"/>
                    <a:pt x="21139" y="9319"/>
                  </a:cubicBezTo>
                  <a:lnTo>
                    <a:pt x="21087" y="9266"/>
                  </a:lnTo>
                  <a:lnTo>
                    <a:pt x="20236" y="9547"/>
                  </a:lnTo>
                  <a:cubicBezTo>
                    <a:pt x="22409" y="7009"/>
                    <a:pt x="23314" y="3354"/>
                    <a:pt x="22545" y="105"/>
                  </a:cubicBezTo>
                  <a:lnTo>
                    <a:pt x="22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7169683" y="3271172"/>
              <a:ext cx="738991" cy="718079"/>
            </a:xfrm>
            <a:custGeom>
              <a:avLst/>
              <a:gdLst/>
              <a:ahLst/>
              <a:cxnLst/>
              <a:rect l="l" t="t" r="r" b="b"/>
              <a:pathLst>
                <a:path w="18829" h="18295" extrusionOk="0">
                  <a:moveTo>
                    <a:pt x="18640" y="0"/>
                  </a:moveTo>
                  <a:cubicBezTo>
                    <a:pt x="18515" y="164"/>
                    <a:pt x="6135" y="16342"/>
                    <a:pt x="0" y="18065"/>
                  </a:cubicBezTo>
                  <a:lnTo>
                    <a:pt x="65" y="18294"/>
                  </a:lnTo>
                  <a:cubicBezTo>
                    <a:pt x="2676" y="17560"/>
                    <a:pt x="6628" y="14282"/>
                    <a:pt x="11813" y="8548"/>
                  </a:cubicBezTo>
                  <a:cubicBezTo>
                    <a:pt x="15667" y="4286"/>
                    <a:pt x="18798" y="186"/>
                    <a:pt x="18829" y="145"/>
                  </a:cubicBezTo>
                  <a:lnTo>
                    <a:pt x="18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7681274" y="3314896"/>
              <a:ext cx="209032" cy="221606"/>
            </a:xfrm>
            <a:custGeom>
              <a:avLst/>
              <a:gdLst/>
              <a:ahLst/>
              <a:cxnLst/>
              <a:rect l="l" t="t" r="r" b="b"/>
              <a:pathLst>
                <a:path w="5326" h="5646" extrusionOk="0">
                  <a:moveTo>
                    <a:pt x="238" y="0"/>
                  </a:moveTo>
                  <a:lnTo>
                    <a:pt x="0" y="11"/>
                  </a:lnTo>
                  <a:lnTo>
                    <a:pt x="259" y="5646"/>
                  </a:lnTo>
                  <a:lnTo>
                    <a:pt x="5325" y="5500"/>
                  </a:lnTo>
                  <a:lnTo>
                    <a:pt x="5318" y="5261"/>
                  </a:lnTo>
                  <a:lnTo>
                    <a:pt x="485" y="5402"/>
                  </a:lnTo>
                  <a:lnTo>
                    <a:pt x="2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7411094" y="3382367"/>
              <a:ext cx="446872" cy="451297"/>
            </a:xfrm>
            <a:custGeom>
              <a:avLst/>
              <a:gdLst/>
              <a:ahLst/>
              <a:cxnLst/>
              <a:rect l="l" t="t" r="r" b="b"/>
              <a:pathLst>
                <a:path w="11386" h="11498" extrusionOk="0">
                  <a:moveTo>
                    <a:pt x="1084" y="1"/>
                  </a:moveTo>
                  <a:cubicBezTo>
                    <a:pt x="1039" y="352"/>
                    <a:pt x="0" y="8626"/>
                    <a:pt x="1669" y="9841"/>
                  </a:cubicBezTo>
                  <a:cubicBezTo>
                    <a:pt x="3311" y="11037"/>
                    <a:pt x="11045" y="11480"/>
                    <a:pt x="11374" y="11497"/>
                  </a:cubicBezTo>
                  <a:lnTo>
                    <a:pt x="11386" y="11259"/>
                  </a:lnTo>
                  <a:cubicBezTo>
                    <a:pt x="11308" y="11255"/>
                    <a:pt x="3395" y="10804"/>
                    <a:pt x="1810" y="9649"/>
                  </a:cubicBezTo>
                  <a:cubicBezTo>
                    <a:pt x="1368" y="9327"/>
                    <a:pt x="865" y="8162"/>
                    <a:pt x="978" y="4440"/>
                  </a:cubicBezTo>
                  <a:cubicBezTo>
                    <a:pt x="1046" y="2188"/>
                    <a:pt x="1317" y="53"/>
                    <a:pt x="1319" y="31"/>
                  </a:cubicBezTo>
                  <a:lnTo>
                    <a:pt x="10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7256223" y="3642477"/>
              <a:ext cx="277284" cy="330681"/>
            </a:xfrm>
            <a:custGeom>
              <a:avLst/>
              <a:gdLst/>
              <a:ahLst/>
              <a:cxnLst/>
              <a:rect l="l" t="t" r="r" b="b"/>
              <a:pathLst>
                <a:path w="7065" h="8425" extrusionOk="0">
                  <a:moveTo>
                    <a:pt x="803" y="1"/>
                  </a:moveTo>
                  <a:lnTo>
                    <a:pt x="803" y="1"/>
                  </a:lnTo>
                  <a:cubicBezTo>
                    <a:pt x="662" y="1120"/>
                    <a:pt x="1" y="6725"/>
                    <a:pt x="808" y="7218"/>
                  </a:cubicBezTo>
                  <a:cubicBezTo>
                    <a:pt x="1604" y="7704"/>
                    <a:pt x="6813" y="8395"/>
                    <a:pt x="7034" y="8425"/>
                  </a:cubicBezTo>
                  <a:lnTo>
                    <a:pt x="7065" y="8189"/>
                  </a:lnTo>
                  <a:cubicBezTo>
                    <a:pt x="5207" y="7943"/>
                    <a:pt x="1534" y="7383"/>
                    <a:pt x="933" y="7015"/>
                  </a:cubicBezTo>
                  <a:cubicBezTo>
                    <a:pt x="409" y="6696"/>
                    <a:pt x="721" y="2561"/>
                    <a:pt x="1040" y="31"/>
                  </a:cubicBezTo>
                  <a:lnTo>
                    <a:pt x="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7137853" y="3446266"/>
              <a:ext cx="127554" cy="507542"/>
            </a:xfrm>
            <a:custGeom>
              <a:avLst/>
              <a:gdLst/>
              <a:ahLst/>
              <a:cxnLst/>
              <a:rect l="l" t="t" r="r" b="b"/>
              <a:pathLst>
                <a:path w="3250" h="12931" extrusionOk="0">
                  <a:moveTo>
                    <a:pt x="3032" y="0"/>
                  </a:moveTo>
                  <a:cubicBezTo>
                    <a:pt x="1" y="6714"/>
                    <a:pt x="2618" y="12869"/>
                    <a:pt x="2646" y="12930"/>
                  </a:cubicBezTo>
                  <a:lnTo>
                    <a:pt x="2863" y="12834"/>
                  </a:lnTo>
                  <a:cubicBezTo>
                    <a:pt x="2837" y="12775"/>
                    <a:pt x="261" y="6713"/>
                    <a:pt x="3250" y="98"/>
                  </a:cubicBezTo>
                  <a:lnTo>
                    <a:pt x="30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6"/>
            <p:cNvSpPr/>
            <p:nvPr/>
          </p:nvSpPr>
          <p:spPr>
            <a:xfrm>
              <a:off x="7724368" y="3475468"/>
              <a:ext cx="175122" cy="23079"/>
            </a:xfrm>
            <a:custGeom>
              <a:avLst/>
              <a:gdLst/>
              <a:ahLst/>
              <a:cxnLst/>
              <a:rect l="l" t="t" r="r" b="b"/>
              <a:pathLst>
                <a:path w="4462" h="588" extrusionOk="0">
                  <a:moveTo>
                    <a:pt x="4443" y="0"/>
                  </a:moveTo>
                  <a:lnTo>
                    <a:pt x="1" y="350"/>
                  </a:lnTo>
                  <a:lnTo>
                    <a:pt x="19" y="587"/>
                  </a:lnTo>
                  <a:lnTo>
                    <a:pt x="4462" y="238"/>
                  </a:lnTo>
                  <a:lnTo>
                    <a:pt x="4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46"/>
          <p:cNvSpPr/>
          <p:nvPr/>
        </p:nvSpPr>
        <p:spPr>
          <a:xfrm>
            <a:off x="3425467" y="370075"/>
            <a:ext cx="345583" cy="345603"/>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8" name="Google Shape;1208;p46"/>
          <p:cNvGrpSpPr/>
          <p:nvPr/>
        </p:nvGrpSpPr>
        <p:grpSpPr>
          <a:xfrm flipV="1">
            <a:off x="6859112" y="3753765"/>
            <a:ext cx="2053239" cy="1755110"/>
            <a:chOff x="85142" y="-664357"/>
            <a:chExt cx="2135926" cy="1832592"/>
          </a:xfrm>
        </p:grpSpPr>
        <p:sp>
          <p:nvSpPr>
            <p:cNvPr id="1209" name="Google Shape;1209;p46"/>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6"/>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6"/>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6"/>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6"/>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6"/>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6"/>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6"/>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6"/>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6"/>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6"/>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6"/>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6"/>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6"/>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6"/>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6"/>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6"/>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946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49"/>
          <p:cNvSpPr/>
          <p:nvPr/>
        </p:nvSpPr>
        <p:spPr>
          <a:xfrm>
            <a:off x="6600225" y="316275"/>
            <a:ext cx="2197200" cy="21972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9"/>
          <p:cNvSpPr txBox="1">
            <a:spLocks noGrp="1"/>
          </p:cNvSpPr>
          <p:nvPr>
            <p:ph type="title"/>
          </p:nvPr>
        </p:nvSpPr>
        <p:spPr>
          <a:xfrm>
            <a:off x="715088" y="860320"/>
            <a:ext cx="3624900" cy="666300"/>
          </a:xfrm>
          <a:prstGeom prst="rect">
            <a:avLst/>
          </a:prstGeom>
        </p:spPr>
        <p:txBody>
          <a:bodyPr spcFirstLastPara="1" wrap="square" lIns="91425" tIns="91425" rIns="91425" bIns="91425" anchor="b" anchorCtr="0">
            <a:noAutofit/>
          </a:bodyPr>
          <a:lstStyle/>
          <a:p>
            <a:pPr lvl="0"/>
            <a:r>
              <a:rPr lang="en-US" dirty="0">
                <a:latin typeface="Poor Richard" panose="02080502050505020702" pitchFamily="18" charset="0"/>
              </a:rPr>
              <a:t>Type C </a:t>
            </a:r>
            <a:endParaRPr dirty="0"/>
          </a:p>
        </p:txBody>
      </p:sp>
      <p:sp>
        <p:nvSpPr>
          <p:cNvPr id="1314" name="Google Shape;1314;p49"/>
          <p:cNvSpPr txBox="1">
            <a:spLocks noGrp="1"/>
          </p:cNvSpPr>
          <p:nvPr>
            <p:ph type="subTitle" idx="1"/>
          </p:nvPr>
        </p:nvSpPr>
        <p:spPr>
          <a:xfrm>
            <a:off x="330200" y="1567024"/>
            <a:ext cx="4701973" cy="3131976"/>
          </a:xfrm>
          <a:prstGeom prst="rect">
            <a:avLst/>
          </a:prstGeom>
        </p:spPr>
        <p:txBody>
          <a:bodyPr spcFirstLastPara="1" wrap="square" lIns="91425" tIns="91425" rIns="91425" bIns="91425" anchor="t" anchorCtr="0">
            <a:noAutofit/>
          </a:bodyPr>
          <a:lstStyle/>
          <a:p>
            <a:pPr marL="0" lvl="0" indent="0"/>
            <a:r>
              <a:rPr lang="en-US" sz="1600" dirty="0"/>
              <a:t>The fillers are made of non-</a:t>
            </a:r>
            <a:r>
              <a:rPr lang="en-US" sz="1600" dirty="0" err="1"/>
              <a:t>bioresobable</a:t>
            </a:r>
            <a:r>
              <a:rPr lang="en-US" sz="1600" dirty="0"/>
              <a:t> synthetic polymers, which are intended to have permanent and irreversible occupation of the body volume, and cause some host tissue response and form fibrosis. Examples of type C fillers poly(acrylic acid) (PAA) and poly(vinyl alcohol) (PVA). Because type C fillers will not degrade, their augmentation effect is permanent and irreversible. Such effect has always been a safety concern after injection. Safety is the top priority of implantable materials.</a:t>
            </a:r>
            <a:endParaRPr sz="1600" dirty="0"/>
          </a:p>
        </p:txBody>
      </p:sp>
      <p:sp>
        <p:nvSpPr>
          <p:cNvPr id="1315" name="Google Shape;1315;p49"/>
          <p:cNvSpPr/>
          <p:nvPr/>
        </p:nvSpPr>
        <p:spPr>
          <a:xfrm>
            <a:off x="7740795" y="3881728"/>
            <a:ext cx="906739" cy="906700"/>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4179453" y="735797"/>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8" name="Google Shape;1318;p49"/>
          <p:cNvCxnSpPr/>
          <p:nvPr/>
        </p:nvCxnSpPr>
        <p:spPr>
          <a:xfrm>
            <a:off x="765038" y="1484513"/>
            <a:ext cx="3525000" cy="0"/>
          </a:xfrm>
          <a:prstGeom prst="straightConnector1">
            <a:avLst/>
          </a:prstGeom>
          <a:noFill/>
          <a:ln w="9525" cap="flat" cmpd="sng">
            <a:solidFill>
              <a:schemeClr val="dk1"/>
            </a:solidFill>
            <a:prstDash val="solid"/>
            <a:round/>
            <a:headEnd type="diamond" w="med" len="med"/>
            <a:tailEnd type="diamond" w="med" len="med"/>
          </a:ln>
        </p:spPr>
      </p:cxnSp>
      <p:grpSp>
        <p:nvGrpSpPr>
          <p:cNvPr id="1319" name="Google Shape;1319;p49"/>
          <p:cNvGrpSpPr/>
          <p:nvPr/>
        </p:nvGrpSpPr>
        <p:grpSpPr>
          <a:xfrm rot="4053994" flipH="1">
            <a:off x="4899211" y="3513374"/>
            <a:ext cx="2135871" cy="1832545"/>
            <a:chOff x="85142" y="-664357"/>
            <a:chExt cx="2135926" cy="1832592"/>
          </a:xfrm>
        </p:grpSpPr>
        <p:sp>
          <p:nvSpPr>
            <p:cNvPr id="1320" name="Google Shape;1320;p49"/>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9"/>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9"/>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9"/>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9"/>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9"/>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9"/>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9"/>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9"/>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9"/>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9"/>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9"/>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9"/>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9"/>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9"/>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9"/>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9"/>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9"/>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1971;p65"/>
          <p:cNvGrpSpPr/>
          <p:nvPr/>
        </p:nvGrpSpPr>
        <p:grpSpPr>
          <a:xfrm>
            <a:off x="5182294" y="1056819"/>
            <a:ext cx="3683612" cy="4086681"/>
            <a:chOff x="247498" y="489532"/>
            <a:chExt cx="2639002" cy="2927768"/>
          </a:xfrm>
        </p:grpSpPr>
        <p:sp>
          <p:nvSpPr>
            <p:cNvPr id="29" name="Google Shape;1972;p65"/>
            <p:cNvSpPr/>
            <p:nvPr/>
          </p:nvSpPr>
          <p:spPr>
            <a:xfrm>
              <a:off x="2073250" y="942425"/>
              <a:ext cx="163350" cy="163350"/>
            </a:xfrm>
            <a:custGeom>
              <a:avLst/>
              <a:gdLst/>
              <a:ahLst/>
              <a:cxnLst/>
              <a:rect l="l" t="t" r="r" b="b"/>
              <a:pathLst>
                <a:path w="6534" h="6534" extrusionOk="0">
                  <a:moveTo>
                    <a:pt x="3244" y="1"/>
                  </a:moveTo>
                  <a:lnTo>
                    <a:pt x="3244" y="1"/>
                  </a:lnTo>
                  <a:cubicBezTo>
                    <a:pt x="3261" y="2501"/>
                    <a:pt x="2501" y="3272"/>
                    <a:pt x="1" y="3290"/>
                  </a:cubicBezTo>
                  <a:cubicBezTo>
                    <a:pt x="30" y="3290"/>
                    <a:pt x="58" y="3289"/>
                    <a:pt x="86" y="3289"/>
                  </a:cubicBezTo>
                  <a:cubicBezTo>
                    <a:pt x="2519" y="3289"/>
                    <a:pt x="3272" y="4062"/>
                    <a:pt x="3290" y="6533"/>
                  </a:cubicBezTo>
                  <a:cubicBezTo>
                    <a:pt x="3272" y="4033"/>
                    <a:pt x="4034" y="3262"/>
                    <a:pt x="6534" y="3244"/>
                  </a:cubicBezTo>
                  <a:lnTo>
                    <a:pt x="6534" y="3244"/>
                  </a:lnTo>
                  <a:cubicBezTo>
                    <a:pt x="6505" y="3244"/>
                    <a:pt x="6477" y="3244"/>
                    <a:pt x="6448" y="3244"/>
                  </a:cubicBezTo>
                  <a:cubicBezTo>
                    <a:pt x="4016" y="3244"/>
                    <a:pt x="3261" y="2472"/>
                    <a:pt x="3244"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73;p65"/>
            <p:cNvSpPr/>
            <p:nvPr/>
          </p:nvSpPr>
          <p:spPr>
            <a:xfrm>
              <a:off x="386300" y="1323175"/>
              <a:ext cx="179225" cy="179225"/>
            </a:xfrm>
            <a:custGeom>
              <a:avLst/>
              <a:gdLst/>
              <a:ahLst/>
              <a:cxnLst/>
              <a:rect l="l" t="t" r="r" b="b"/>
              <a:pathLst>
                <a:path w="7169" h="7169" extrusionOk="0">
                  <a:moveTo>
                    <a:pt x="3560" y="1"/>
                  </a:moveTo>
                  <a:lnTo>
                    <a:pt x="3560" y="1"/>
                  </a:lnTo>
                  <a:cubicBezTo>
                    <a:pt x="3579" y="2745"/>
                    <a:pt x="2742" y="3591"/>
                    <a:pt x="0" y="3611"/>
                  </a:cubicBezTo>
                  <a:cubicBezTo>
                    <a:pt x="31" y="3611"/>
                    <a:pt x="62" y="3611"/>
                    <a:pt x="93" y="3611"/>
                  </a:cubicBezTo>
                  <a:cubicBezTo>
                    <a:pt x="2761" y="3611"/>
                    <a:pt x="3589" y="4456"/>
                    <a:pt x="3610" y="7162"/>
                  </a:cubicBezTo>
                  <a:lnTo>
                    <a:pt x="3610" y="7162"/>
                  </a:lnTo>
                  <a:cubicBezTo>
                    <a:pt x="3590" y="4425"/>
                    <a:pt x="4426" y="3580"/>
                    <a:pt x="7168" y="3560"/>
                  </a:cubicBezTo>
                  <a:lnTo>
                    <a:pt x="7168" y="3560"/>
                  </a:lnTo>
                  <a:cubicBezTo>
                    <a:pt x="7139" y="3560"/>
                    <a:pt x="7111" y="3561"/>
                    <a:pt x="7083" y="3561"/>
                  </a:cubicBezTo>
                  <a:cubicBezTo>
                    <a:pt x="4408" y="3561"/>
                    <a:pt x="3579" y="2714"/>
                    <a:pt x="3560" y="1"/>
                  </a:cubicBezTo>
                  <a:close/>
                  <a:moveTo>
                    <a:pt x="3610" y="7162"/>
                  </a:moveTo>
                  <a:cubicBezTo>
                    <a:pt x="3610" y="7164"/>
                    <a:pt x="3610" y="7166"/>
                    <a:pt x="3610" y="7169"/>
                  </a:cubicBezTo>
                  <a:cubicBezTo>
                    <a:pt x="3610" y="7166"/>
                    <a:pt x="3610" y="7164"/>
                    <a:pt x="3610" y="7162"/>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74;p65"/>
            <p:cNvSpPr/>
            <p:nvPr/>
          </p:nvSpPr>
          <p:spPr>
            <a:xfrm>
              <a:off x="389525" y="534025"/>
              <a:ext cx="1245200" cy="1671950"/>
            </a:xfrm>
            <a:custGeom>
              <a:avLst/>
              <a:gdLst/>
              <a:ahLst/>
              <a:cxnLst/>
              <a:rect l="l" t="t" r="r" b="b"/>
              <a:pathLst>
                <a:path w="49808" h="66878" extrusionOk="0">
                  <a:moveTo>
                    <a:pt x="34193" y="1"/>
                  </a:moveTo>
                  <a:cubicBezTo>
                    <a:pt x="30419" y="1"/>
                    <a:pt x="26624" y="742"/>
                    <a:pt x="23661" y="2937"/>
                  </a:cubicBezTo>
                  <a:cubicBezTo>
                    <a:pt x="15615" y="8896"/>
                    <a:pt x="12619" y="21189"/>
                    <a:pt x="12282" y="26823"/>
                  </a:cubicBezTo>
                  <a:cubicBezTo>
                    <a:pt x="11945" y="32457"/>
                    <a:pt x="11606" y="41132"/>
                    <a:pt x="6648" y="44850"/>
                  </a:cubicBezTo>
                  <a:cubicBezTo>
                    <a:pt x="1690" y="48569"/>
                    <a:pt x="0" y="54090"/>
                    <a:pt x="1240" y="59385"/>
                  </a:cubicBezTo>
                  <a:lnTo>
                    <a:pt x="10366" y="60511"/>
                  </a:lnTo>
                  <a:lnTo>
                    <a:pt x="11606" y="54316"/>
                  </a:lnTo>
                  <a:lnTo>
                    <a:pt x="12169" y="60850"/>
                  </a:lnTo>
                  <a:cubicBezTo>
                    <a:pt x="12169" y="60850"/>
                    <a:pt x="27494" y="66878"/>
                    <a:pt x="34653" y="66878"/>
                  </a:cubicBezTo>
                  <a:cubicBezTo>
                    <a:pt x="36125" y="66878"/>
                    <a:pt x="37252" y="66623"/>
                    <a:pt x="37829" y="66008"/>
                  </a:cubicBezTo>
                  <a:cubicBezTo>
                    <a:pt x="41208" y="62402"/>
                    <a:pt x="49808" y="3208"/>
                    <a:pt x="49808" y="3208"/>
                  </a:cubicBezTo>
                  <a:cubicBezTo>
                    <a:pt x="49808" y="3208"/>
                    <a:pt x="42044" y="1"/>
                    <a:pt x="34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75;p65"/>
            <p:cNvSpPr/>
            <p:nvPr/>
          </p:nvSpPr>
          <p:spPr>
            <a:xfrm>
              <a:off x="395125" y="527925"/>
              <a:ext cx="1245225" cy="1682950"/>
            </a:xfrm>
            <a:custGeom>
              <a:avLst/>
              <a:gdLst/>
              <a:ahLst/>
              <a:cxnLst/>
              <a:rect l="l" t="t" r="r" b="b"/>
              <a:pathLst>
                <a:path w="49809" h="67318" extrusionOk="0">
                  <a:moveTo>
                    <a:pt x="34330" y="279"/>
                  </a:moveTo>
                  <a:cubicBezTo>
                    <a:pt x="39458" y="279"/>
                    <a:pt x="44806" y="1676"/>
                    <a:pt x="49354" y="3529"/>
                  </a:cubicBezTo>
                  <a:lnTo>
                    <a:pt x="49354" y="3529"/>
                  </a:lnTo>
                  <a:cubicBezTo>
                    <a:pt x="47605" y="15552"/>
                    <a:pt x="45689" y="27549"/>
                    <a:pt x="43609" y="39522"/>
                  </a:cubicBezTo>
                  <a:cubicBezTo>
                    <a:pt x="42358" y="46648"/>
                    <a:pt x="41127" y="53823"/>
                    <a:pt x="39327" y="60835"/>
                  </a:cubicBezTo>
                  <a:cubicBezTo>
                    <a:pt x="38936" y="62360"/>
                    <a:pt x="38614" y="64973"/>
                    <a:pt x="37467" y="66180"/>
                  </a:cubicBezTo>
                  <a:cubicBezTo>
                    <a:pt x="36722" y="66966"/>
                    <a:pt x="35505" y="67253"/>
                    <a:pt x="34098" y="67253"/>
                  </a:cubicBezTo>
                  <a:cubicBezTo>
                    <a:pt x="30952" y="67253"/>
                    <a:pt x="26854" y="65815"/>
                    <a:pt x="24934" y="65284"/>
                  </a:cubicBezTo>
                  <a:cubicBezTo>
                    <a:pt x="21014" y="64202"/>
                    <a:pt x="17068" y="62964"/>
                    <a:pt x="13291" y="61446"/>
                  </a:cubicBezTo>
                  <a:cubicBezTo>
                    <a:pt x="12120" y="60975"/>
                    <a:pt x="12312" y="61183"/>
                    <a:pt x="12081" y="60014"/>
                  </a:cubicBezTo>
                  <a:cubicBezTo>
                    <a:pt x="11732" y="58232"/>
                    <a:pt x="11762" y="56308"/>
                    <a:pt x="11606" y="54499"/>
                  </a:cubicBezTo>
                  <a:cubicBezTo>
                    <a:pt x="11603" y="54467"/>
                    <a:pt x="11564" y="54454"/>
                    <a:pt x="11510" y="54454"/>
                  </a:cubicBezTo>
                  <a:cubicBezTo>
                    <a:pt x="11382" y="54454"/>
                    <a:pt x="11171" y="54527"/>
                    <a:pt x="11156" y="54596"/>
                  </a:cubicBezTo>
                  <a:lnTo>
                    <a:pt x="10651" y="57117"/>
                  </a:lnTo>
                  <a:cubicBezTo>
                    <a:pt x="10505" y="57845"/>
                    <a:pt x="10470" y="59780"/>
                    <a:pt x="10051" y="60549"/>
                  </a:cubicBezTo>
                  <a:lnTo>
                    <a:pt x="10051" y="60549"/>
                  </a:lnTo>
                  <a:cubicBezTo>
                    <a:pt x="9992" y="60549"/>
                    <a:pt x="9885" y="60560"/>
                    <a:pt x="9705" y="60585"/>
                  </a:cubicBezTo>
                  <a:cubicBezTo>
                    <a:pt x="9652" y="60592"/>
                    <a:pt x="9595" y="60595"/>
                    <a:pt x="9536" y="60595"/>
                  </a:cubicBezTo>
                  <a:cubicBezTo>
                    <a:pt x="9134" y="60595"/>
                    <a:pt x="8615" y="60449"/>
                    <a:pt x="8263" y="60407"/>
                  </a:cubicBezTo>
                  <a:lnTo>
                    <a:pt x="3979" y="59878"/>
                  </a:lnTo>
                  <a:cubicBezTo>
                    <a:pt x="3421" y="59809"/>
                    <a:pt x="1736" y="59907"/>
                    <a:pt x="1281" y="59545"/>
                  </a:cubicBezTo>
                  <a:cubicBezTo>
                    <a:pt x="61" y="58574"/>
                    <a:pt x="1013" y="53780"/>
                    <a:pt x="1350" y="52577"/>
                  </a:cubicBezTo>
                  <a:cubicBezTo>
                    <a:pt x="2013" y="50219"/>
                    <a:pt x="3344" y="48094"/>
                    <a:pt x="5096" y="46388"/>
                  </a:cubicBezTo>
                  <a:cubicBezTo>
                    <a:pt x="6532" y="44988"/>
                    <a:pt x="8033" y="44028"/>
                    <a:pt x="9103" y="42296"/>
                  </a:cubicBezTo>
                  <a:cubicBezTo>
                    <a:pt x="12865" y="36197"/>
                    <a:pt x="11572" y="28480"/>
                    <a:pt x="13068" y="21761"/>
                  </a:cubicBezTo>
                  <a:cubicBezTo>
                    <a:pt x="14958" y="13276"/>
                    <a:pt x="19653" y="3035"/>
                    <a:pt x="28908" y="870"/>
                  </a:cubicBezTo>
                  <a:cubicBezTo>
                    <a:pt x="30654" y="462"/>
                    <a:pt x="32478" y="279"/>
                    <a:pt x="34330" y="279"/>
                  </a:cubicBezTo>
                  <a:close/>
                  <a:moveTo>
                    <a:pt x="34361" y="1"/>
                  </a:moveTo>
                  <a:cubicBezTo>
                    <a:pt x="30325" y="1"/>
                    <a:pt x="26426" y="875"/>
                    <a:pt x="23262" y="3166"/>
                  </a:cubicBezTo>
                  <a:cubicBezTo>
                    <a:pt x="17936" y="7020"/>
                    <a:pt x="14846" y="13556"/>
                    <a:pt x="13147" y="19731"/>
                  </a:cubicBezTo>
                  <a:cubicBezTo>
                    <a:pt x="11457" y="25864"/>
                    <a:pt x="12141" y="32326"/>
                    <a:pt x="10340" y="38412"/>
                  </a:cubicBezTo>
                  <a:cubicBezTo>
                    <a:pt x="9762" y="40366"/>
                    <a:pt x="8936" y="42308"/>
                    <a:pt x="7565" y="43843"/>
                  </a:cubicBezTo>
                  <a:cubicBezTo>
                    <a:pt x="6057" y="45536"/>
                    <a:pt x="4156" y="46676"/>
                    <a:pt x="2835" y="48577"/>
                  </a:cubicBezTo>
                  <a:cubicBezTo>
                    <a:pt x="536" y="51884"/>
                    <a:pt x="1" y="55804"/>
                    <a:pt x="788" y="59689"/>
                  </a:cubicBezTo>
                  <a:cubicBezTo>
                    <a:pt x="795" y="59720"/>
                    <a:pt x="850" y="59727"/>
                    <a:pt x="870" y="59730"/>
                  </a:cubicBezTo>
                  <a:lnTo>
                    <a:pt x="9997" y="60857"/>
                  </a:lnTo>
                  <a:cubicBezTo>
                    <a:pt x="10005" y="60858"/>
                    <a:pt x="10014" y="60858"/>
                    <a:pt x="10025" y="60858"/>
                  </a:cubicBezTo>
                  <a:cubicBezTo>
                    <a:pt x="10128" y="60858"/>
                    <a:pt x="10346" y="60817"/>
                    <a:pt x="10365" y="60719"/>
                  </a:cubicBezTo>
                  <a:cubicBezTo>
                    <a:pt x="10571" y="59688"/>
                    <a:pt x="10779" y="58655"/>
                    <a:pt x="10985" y="57621"/>
                  </a:cubicBezTo>
                  <a:cubicBezTo>
                    <a:pt x="11042" y="57336"/>
                    <a:pt x="11134" y="57018"/>
                    <a:pt x="11218" y="56695"/>
                  </a:cubicBezTo>
                  <a:lnTo>
                    <a:pt x="11218" y="56695"/>
                  </a:lnTo>
                  <a:cubicBezTo>
                    <a:pt x="11288" y="58170"/>
                    <a:pt x="11607" y="59857"/>
                    <a:pt x="11719" y="61155"/>
                  </a:cubicBezTo>
                  <a:cubicBezTo>
                    <a:pt x="11726" y="61173"/>
                    <a:pt x="11742" y="61184"/>
                    <a:pt x="11760" y="61188"/>
                  </a:cubicBezTo>
                  <a:cubicBezTo>
                    <a:pt x="17751" y="63537"/>
                    <a:pt x="24017" y="65718"/>
                    <a:pt x="30368" y="66817"/>
                  </a:cubicBezTo>
                  <a:cubicBezTo>
                    <a:pt x="31473" y="67008"/>
                    <a:pt x="32995" y="67318"/>
                    <a:pt x="34436" y="67318"/>
                  </a:cubicBezTo>
                  <a:cubicBezTo>
                    <a:pt x="35511" y="67318"/>
                    <a:pt x="36542" y="67145"/>
                    <a:pt x="37320" y="66622"/>
                  </a:cubicBezTo>
                  <a:cubicBezTo>
                    <a:pt x="38432" y="65875"/>
                    <a:pt x="38748" y="64354"/>
                    <a:pt x="39118" y="63146"/>
                  </a:cubicBezTo>
                  <a:cubicBezTo>
                    <a:pt x="41101" y="56655"/>
                    <a:pt x="42188" y="49831"/>
                    <a:pt x="43393" y="43166"/>
                  </a:cubicBezTo>
                  <a:cubicBezTo>
                    <a:pt x="44898" y="34851"/>
                    <a:pt x="46258" y="26512"/>
                    <a:pt x="47566" y="18165"/>
                  </a:cubicBezTo>
                  <a:cubicBezTo>
                    <a:pt x="48336" y="13253"/>
                    <a:pt x="49083" y="8336"/>
                    <a:pt x="49806" y="3416"/>
                  </a:cubicBezTo>
                  <a:cubicBezTo>
                    <a:pt x="49808" y="3402"/>
                    <a:pt x="49805" y="3391"/>
                    <a:pt x="49797" y="3382"/>
                  </a:cubicBezTo>
                  <a:lnTo>
                    <a:pt x="49797" y="3382"/>
                  </a:lnTo>
                  <a:cubicBezTo>
                    <a:pt x="49792" y="3373"/>
                    <a:pt x="49783" y="3365"/>
                    <a:pt x="49767" y="3359"/>
                  </a:cubicBezTo>
                  <a:cubicBezTo>
                    <a:pt x="45322" y="1543"/>
                    <a:pt x="39720" y="1"/>
                    <a:pt x="343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76;p65"/>
            <p:cNvSpPr/>
            <p:nvPr/>
          </p:nvSpPr>
          <p:spPr>
            <a:xfrm>
              <a:off x="747900" y="576675"/>
              <a:ext cx="2132100" cy="2838200"/>
            </a:xfrm>
            <a:custGeom>
              <a:avLst/>
              <a:gdLst/>
              <a:ahLst/>
              <a:cxnLst/>
              <a:rect l="l" t="t" r="r" b="b"/>
              <a:pathLst>
                <a:path w="85284" h="113528" extrusionOk="0">
                  <a:moveTo>
                    <a:pt x="23114" y="1"/>
                  </a:moveTo>
                  <a:cubicBezTo>
                    <a:pt x="11761" y="1"/>
                    <a:pt x="2468" y="8818"/>
                    <a:pt x="1706" y="19976"/>
                  </a:cubicBezTo>
                  <a:lnTo>
                    <a:pt x="1655" y="19970"/>
                  </a:lnTo>
                  <a:lnTo>
                    <a:pt x="1655" y="19970"/>
                  </a:lnTo>
                  <a:cubicBezTo>
                    <a:pt x="1655" y="19970"/>
                    <a:pt x="0" y="51744"/>
                    <a:pt x="12907" y="57702"/>
                  </a:cubicBezTo>
                  <a:cubicBezTo>
                    <a:pt x="12907" y="57702"/>
                    <a:pt x="13377" y="57777"/>
                    <a:pt x="14233" y="57777"/>
                  </a:cubicBezTo>
                  <a:cubicBezTo>
                    <a:pt x="15456" y="57777"/>
                    <a:pt x="17467" y="57624"/>
                    <a:pt x="20025" y="56881"/>
                  </a:cubicBezTo>
                  <a:cubicBezTo>
                    <a:pt x="21619" y="62057"/>
                    <a:pt x="27361" y="71714"/>
                    <a:pt x="27361" y="71714"/>
                  </a:cubicBezTo>
                  <a:cubicBezTo>
                    <a:pt x="19638" y="77891"/>
                    <a:pt x="27692" y="113528"/>
                    <a:pt x="27692" y="113528"/>
                  </a:cubicBezTo>
                  <a:lnTo>
                    <a:pt x="85283" y="113528"/>
                  </a:lnTo>
                  <a:cubicBezTo>
                    <a:pt x="82524" y="104370"/>
                    <a:pt x="68623" y="72375"/>
                    <a:pt x="54613" y="63439"/>
                  </a:cubicBezTo>
                  <a:cubicBezTo>
                    <a:pt x="40601" y="54502"/>
                    <a:pt x="41593" y="42036"/>
                    <a:pt x="41593" y="42036"/>
                  </a:cubicBezTo>
                  <a:cubicBezTo>
                    <a:pt x="41466" y="41860"/>
                    <a:pt x="41241" y="41779"/>
                    <a:pt x="40935" y="41779"/>
                  </a:cubicBezTo>
                  <a:cubicBezTo>
                    <a:pt x="40662" y="41779"/>
                    <a:pt x="40324" y="41843"/>
                    <a:pt x="39931" y="41964"/>
                  </a:cubicBezTo>
                  <a:cubicBezTo>
                    <a:pt x="39970" y="41915"/>
                    <a:pt x="40010" y="41866"/>
                    <a:pt x="40049" y="41815"/>
                  </a:cubicBezTo>
                  <a:cubicBezTo>
                    <a:pt x="40049" y="41815"/>
                    <a:pt x="43800" y="29458"/>
                    <a:pt x="43800" y="27693"/>
                  </a:cubicBezTo>
                  <a:cubicBezTo>
                    <a:pt x="43800" y="27642"/>
                    <a:pt x="43764" y="27590"/>
                    <a:pt x="43699" y="27532"/>
                  </a:cubicBezTo>
                  <a:cubicBezTo>
                    <a:pt x="44280" y="25561"/>
                    <a:pt x="44573" y="23514"/>
                    <a:pt x="44573" y="21460"/>
                  </a:cubicBezTo>
                  <a:cubicBezTo>
                    <a:pt x="44573" y="9607"/>
                    <a:pt x="34965" y="1"/>
                    <a:pt x="23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7;p65"/>
            <p:cNvSpPr/>
            <p:nvPr/>
          </p:nvSpPr>
          <p:spPr>
            <a:xfrm>
              <a:off x="748700" y="575725"/>
              <a:ext cx="2137800" cy="2841575"/>
            </a:xfrm>
            <a:custGeom>
              <a:avLst/>
              <a:gdLst/>
              <a:ahLst/>
              <a:cxnLst/>
              <a:rect l="l" t="t" r="r" b="b"/>
              <a:pathLst>
                <a:path w="85512" h="113663" extrusionOk="0">
                  <a:moveTo>
                    <a:pt x="22877" y="142"/>
                  </a:moveTo>
                  <a:cubicBezTo>
                    <a:pt x="29976" y="142"/>
                    <a:pt x="36858" y="3767"/>
                    <a:pt x="40819" y="9812"/>
                  </a:cubicBezTo>
                  <a:cubicBezTo>
                    <a:pt x="44772" y="15842"/>
                    <a:pt x="44652" y="22539"/>
                    <a:pt x="43300" y="29283"/>
                  </a:cubicBezTo>
                  <a:cubicBezTo>
                    <a:pt x="42797" y="31790"/>
                    <a:pt x="42026" y="34262"/>
                    <a:pt x="41320" y="36717"/>
                  </a:cubicBezTo>
                  <a:cubicBezTo>
                    <a:pt x="40908" y="38152"/>
                    <a:pt x="40646" y="40805"/>
                    <a:pt x="39696" y="42015"/>
                  </a:cubicBezTo>
                  <a:cubicBezTo>
                    <a:pt x="39646" y="42079"/>
                    <a:pt x="39702" y="42096"/>
                    <a:pt x="39772" y="42096"/>
                  </a:cubicBezTo>
                  <a:cubicBezTo>
                    <a:pt x="39832" y="42096"/>
                    <a:pt x="39902" y="42083"/>
                    <a:pt x="39922" y="42079"/>
                  </a:cubicBezTo>
                  <a:cubicBezTo>
                    <a:pt x="40175" y="42021"/>
                    <a:pt x="40386" y="41995"/>
                    <a:pt x="40562" y="41995"/>
                  </a:cubicBezTo>
                  <a:cubicBezTo>
                    <a:pt x="41763" y="41995"/>
                    <a:pt x="41298" y="43242"/>
                    <a:pt x="41418" y="44394"/>
                  </a:cubicBezTo>
                  <a:cubicBezTo>
                    <a:pt x="41608" y="46228"/>
                    <a:pt x="42057" y="48035"/>
                    <a:pt x="42696" y="49763"/>
                  </a:cubicBezTo>
                  <a:cubicBezTo>
                    <a:pt x="44861" y="55630"/>
                    <a:pt x="49207" y="60156"/>
                    <a:pt x="54363" y="63551"/>
                  </a:cubicBezTo>
                  <a:lnTo>
                    <a:pt x="54363" y="63551"/>
                  </a:lnTo>
                  <a:cubicBezTo>
                    <a:pt x="54364" y="63553"/>
                    <a:pt x="54366" y="63554"/>
                    <a:pt x="54368" y="63555"/>
                  </a:cubicBezTo>
                  <a:cubicBezTo>
                    <a:pt x="60600" y="67650"/>
                    <a:pt x="65169" y="74087"/>
                    <a:pt x="69106" y="80289"/>
                  </a:cubicBezTo>
                  <a:cubicBezTo>
                    <a:pt x="73377" y="87023"/>
                    <a:pt x="77038" y="94157"/>
                    <a:pt x="80272" y="101440"/>
                  </a:cubicBezTo>
                  <a:cubicBezTo>
                    <a:pt x="81525" y="104259"/>
                    <a:pt x="82717" y="107110"/>
                    <a:pt x="83787" y="110003"/>
                  </a:cubicBezTo>
                  <a:cubicBezTo>
                    <a:pt x="84146" y="110976"/>
                    <a:pt x="84511" y="111950"/>
                    <a:pt x="84812" y="112942"/>
                  </a:cubicBezTo>
                  <a:cubicBezTo>
                    <a:pt x="84899" y="113228"/>
                    <a:pt x="85007" y="113359"/>
                    <a:pt x="85097" y="113413"/>
                  </a:cubicBezTo>
                  <a:lnTo>
                    <a:pt x="85097" y="113413"/>
                  </a:lnTo>
                  <a:cubicBezTo>
                    <a:pt x="85061" y="113426"/>
                    <a:pt x="85019" y="113444"/>
                    <a:pt x="84971" y="113468"/>
                  </a:cubicBezTo>
                  <a:cubicBezTo>
                    <a:pt x="84722" y="113590"/>
                    <a:pt x="84348" y="113631"/>
                    <a:pt x="83928" y="113631"/>
                  </a:cubicBezTo>
                  <a:cubicBezTo>
                    <a:pt x="83089" y="113631"/>
                    <a:pt x="82071" y="113468"/>
                    <a:pt x="81523" y="113468"/>
                  </a:cubicBezTo>
                  <a:lnTo>
                    <a:pt x="29121" y="113468"/>
                  </a:lnTo>
                  <a:cubicBezTo>
                    <a:pt x="28955" y="113468"/>
                    <a:pt x="28790" y="113470"/>
                    <a:pt x="28636" y="113470"/>
                  </a:cubicBezTo>
                  <a:cubicBezTo>
                    <a:pt x="28266" y="113470"/>
                    <a:pt x="27958" y="113453"/>
                    <a:pt x="27848" y="113337"/>
                  </a:cubicBezTo>
                  <a:cubicBezTo>
                    <a:pt x="27246" y="112691"/>
                    <a:pt x="27198" y="110211"/>
                    <a:pt x="27040" y="109382"/>
                  </a:cubicBezTo>
                  <a:cubicBezTo>
                    <a:pt x="25780" y="102854"/>
                    <a:pt x="24775" y="96246"/>
                    <a:pt x="24366" y="89607"/>
                  </a:cubicBezTo>
                  <a:cubicBezTo>
                    <a:pt x="24048" y="84444"/>
                    <a:pt x="23095" y="75570"/>
                    <a:pt x="27534" y="71739"/>
                  </a:cubicBezTo>
                  <a:cubicBezTo>
                    <a:pt x="27549" y="71727"/>
                    <a:pt x="27557" y="71709"/>
                    <a:pt x="27555" y="71691"/>
                  </a:cubicBezTo>
                  <a:cubicBezTo>
                    <a:pt x="24770" y="66992"/>
                    <a:pt x="21918" y="62069"/>
                    <a:pt x="20218" y="56859"/>
                  </a:cubicBezTo>
                  <a:cubicBezTo>
                    <a:pt x="20208" y="56828"/>
                    <a:pt x="20170" y="56818"/>
                    <a:pt x="20126" y="56818"/>
                  </a:cubicBezTo>
                  <a:cubicBezTo>
                    <a:pt x="20066" y="56818"/>
                    <a:pt x="19996" y="56836"/>
                    <a:pt x="19973" y="56842"/>
                  </a:cubicBezTo>
                  <a:cubicBezTo>
                    <a:pt x="18336" y="57277"/>
                    <a:pt x="16642" y="57739"/>
                    <a:pt x="15013" y="57739"/>
                  </a:cubicBezTo>
                  <a:cubicBezTo>
                    <a:pt x="13723" y="57739"/>
                    <a:pt x="12473" y="57449"/>
                    <a:pt x="11323" y="56626"/>
                  </a:cubicBezTo>
                  <a:cubicBezTo>
                    <a:pt x="9568" y="55370"/>
                    <a:pt x="8215" y="53625"/>
                    <a:pt x="7144" y="51768"/>
                  </a:cubicBezTo>
                  <a:cubicBezTo>
                    <a:pt x="4816" y="47732"/>
                    <a:pt x="3675" y="43035"/>
                    <a:pt x="2922" y="38473"/>
                  </a:cubicBezTo>
                  <a:cubicBezTo>
                    <a:pt x="2232" y="34288"/>
                    <a:pt x="1903" y="30044"/>
                    <a:pt x="1808" y="25807"/>
                  </a:cubicBezTo>
                  <a:cubicBezTo>
                    <a:pt x="1776" y="24414"/>
                    <a:pt x="1769" y="23020"/>
                    <a:pt x="1797" y="21627"/>
                  </a:cubicBezTo>
                  <a:cubicBezTo>
                    <a:pt x="1813" y="20800"/>
                    <a:pt x="2065" y="20189"/>
                    <a:pt x="1532" y="20112"/>
                  </a:cubicBezTo>
                  <a:lnTo>
                    <a:pt x="1532" y="20112"/>
                  </a:lnTo>
                  <a:cubicBezTo>
                    <a:pt x="1541" y="20114"/>
                    <a:pt x="1553" y="20115"/>
                    <a:pt x="1566" y="20115"/>
                  </a:cubicBezTo>
                  <a:cubicBezTo>
                    <a:pt x="1678" y="20115"/>
                    <a:pt x="1891" y="20064"/>
                    <a:pt x="1902" y="19954"/>
                  </a:cubicBezTo>
                  <a:cubicBezTo>
                    <a:pt x="2706" y="10842"/>
                    <a:pt x="8996" y="2909"/>
                    <a:pt x="18034" y="718"/>
                  </a:cubicBezTo>
                  <a:cubicBezTo>
                    <a:pt x="19638" y="330"/>
                    <a:pt x="21263" y="142"/>
                    <a:pt x="22877" y="142"/>
                  </a:cubicBezTo>
                  <a:close/>
                  <a:moveTo>
                    <a:pt x="22916" y="1"/>
                  </a:moveTo>
                  <a:cubicBezTo>
                    <a:pt x="19651" y="1"/>
                    <a:pt x="16342" y="737"/>
                    <a:pt x="13243" y="2316"/>
                  </a:cubicBezTo>
                  <a:cubicBezTo>
                    <a:pt x="10083" y="3928"/>
                    <a:pt x="7323" y="6307"/>
                    <a:pt x="5288" y="9214"/>
                  </a:cubicBezTo>
                  <a:cubicBezTo>
                    <a:pt x="4680" y="10084"/>
                    <a:pt x="1" y="19659"/>
                    <a:pt x="1768" y="19909"/>
                  </a:cubicBezTo>
                  <a:lnTo>
                    <a:pt x="1768" y="19909"/>
                  </a:lnTo>
                  <a:cubicBezTo>
                    <a:pt x="1758" y="19908"/>
                    <a:pt x="1747" y="19907"/>
                    <a:pt x="1734" y="19907"/>
                  </a:cubicBezTo>
                  <a:cubicBezTo>
                    <a:pt x="1623" y="19907"/>
                    <a:pt x="1403" y="19958"/>
                    <a:pt x="1397" y="20067"/>
                  </a:cubicBezTo>
                  <a:cubicBezTo>
                    <a:pt x="1114" y="25699"/>
                    <a:pt x="1433" y="31438"/>
                    <a:pt x="2228" y="37013"/>
                  </a:cubicBezTo>
                  <a:cubicBezTo>
                    <a:pt x="2848" y="41368"/>
                    <a:pt x="3796" y="45781"/>
                    <a:pt x="5630" y="49802"/>
                  </a:cubicBezTo>
                  <a:cubicBezTo>
                    <a:pt x="6946" y="52690"/>
                    <a:pt x="9358" y="56836"/>
                    <a:pt x="12664" y="57818"/>
                  </a:cubicBezTo>
                  <a:cubicBezTo>
                    <a:pt x="13034" y="57928"/>
                    <a:pt x="13459" y="57966"/>
                    <a:pt x="13897" y="57966"/>
                  </a:cubicBezTo>
                  <a:cubicBezTo>
                    <a:pt x="14579" y="57966"/>
                    <a:pt x="15290" y="57874"/>
                    <a:pt x="15865" y="57817"/>
                  </a:cubicBezTo>
                  <a:cubicBezTo>
                    <a:pt x="16690" y="57735"/>
                    <a:pt x="17751" y="57296"/>
                    <a:pt x="18665" y="57296"/>
                  </a:cubicBezTo>
                  <a:cubicBezTo>
                    <a:pt x="18929" y="57296"/>
                    <a:pt x="19181" y="57332"/>
                    <a:pt x="19411" y="57425"/>
                  </a:cubicBezTo>
                  <a:cubicBezTo>
                    <a:pt x="20454" y="57846"/>
                    <a:pt x="20774" y="59693"/>
                    <a:pt x="21266" y="60785"/>
                  </a:cubicBezTo>
                  <a:cubicBezTo>
                    <a:pt x="22360" y="63210"/>
                    <a:pt x="23601" y="65569"/>
                    <a:pt x="24882" y="67901"/>
                  </a:cubicBezTo>
                  <a:cubicBezTo>
                    <a:pt x="25242" y="68556"/>
                    <a:pt x="27164" y="70961"/>
                    <a:pt x="27082" y="71775"/>
                  </a:cubicBezTo>
                  <a:cubicBezTo>
                    <a:pt x="27030" y="72304"/>
                    <a:pt x="25386" y="74095"/>
                    <a:pt x="25129" y="74740"/>
                  </a:cubicBezTo>
                  <a:cubicBezTo>
                    <a:pt x="24485" y="76348"/>
                    <a:pt x="24197" y="78100"/>
                    <a:pt x="24004" y="79812"/>
                  </a:cubicBezTo>
                  <a:cubicBezTo>
                    <a:pt x="23526" y="84086"/>
                    <a:pt x="23762" y="88444"/>
                    <a:pt x="24143" y="92714"/>
                  </a:cubicBezTo>
                  <a:cubicBezTo>
                    <a:pt x="24772" y="99729"/>
                    <a:pt x="25888" y="106753"/>
                    <a:pt x="27434" y="113625"/>
                  </a:cubicBezTo>
                  <a:cubicBezTo>
                    <a:pt x="27441" y="113654"/>
                    <a:pt x="27496" y="113662"/>
                    <a:pt x="27516" y="113662"/>
                  </a:cubicBezTo>
                  <a:lnTo>
                    <a:pt x="85107" y="113662"/>
                  </a:lnTo>
                  <a:cubicBezTo>
                    <a:pt x="85168" y="113662"/>
                    <a:pt x="85512" y="113620"/>
                    <a:pt x="85477" y="113504"/>
                  </a:cubicBezTo>
                  <a:cubicBezTo>
                    <a:pt x="82767" y="104665"/>
                    <a:pt x="78584" y="96104"/>
                    <a:pt x="74165" y="88015"/>
                  </a:cubicBezTo>
                  <a:cubicBezTo>
                    <a:pt x="69306" y="79123"/>
                    <a:pt x="63464" y="69095"/>
                    <a:pt x="54793" y="63399"/>
                  </a:cubicBezTo>
                  <a:lnTo>
                    <a:pt x="54793" y="63399"/>
                  </a:lnTo>
                  <a:cubicBezTo>
                    <a:pt x="54793" y="63399"/>
                    <a:pt x="54792" y="63398"/>
                    <a:pt x="54792" y="63398"/>
                  </a:cubicBezTo>
                  <a:lnTo>
                    <a:pt x="54792" y="63398"/>
                  </a:lnTo>
                  <a:cubicBezTo>
                    <a:pt x="54792" y="63398"/>
                    <a:pt x="54792" y="63398"/>
                    <a:pt x="54792" y="63398"/>
                  </a:cubicBezTo>
                  <a:cubicBezTo>
                    <a:pt x="54792" y="63398"/>
                    <a:pt x="54791" y="63398"/>
                    <a:pt x="54791" y="63398"/>
                  </a:cubicBezTo>
                  <a:lnTo>
                    <a:pt x="54791" y="63398"/>
                  </a:lnTo>
                  <a:cubicBezTo>
                    <a:pt x="47903" y="58862"/>
                    <a:pt x="41158" y="50866"/>
                    <a:pt x="41787" y="42013"/>
                  </a:cubicBezTo>
                  <a:lnTo>
                    <a:pt x="41774" y="41994"/>
                  </a:lnTo>
                  <a:cubicBezTo>
                    <a:pt x="41431" y="41777"/>
                    <a:pt x="41168" y="41724"/>
                    <a:pt x="40970" y="41724"/>
                  </a:cubicBezTo>
                  <a:cubicBezTo>
                    <a:pt x="40777" y="41724"/>
                    <a:pt x="40646" y="41775"/>
                    <a:pt x="40564" y="41775"/>
                  </a:cubicBezTo>
                  <a:cubicBezTo>
                    <a:pt x="40435" y="41775"/>
                    <a:pt x="40427" y="41648"/>
                    <a:pt x="40487" y="40996"/>
                  </a:cubicBezTo>
                  <a:cubicBezTo>
                    <a:pt x="40701" y="38680"/>
                    <a:pt x="41931" y="36106"/>
                    <a:pt x="42552" y="33859"/>
                  </a:cubicBezTo>
                  <a:cubicBezTo>
                    <a:pt x="44105" y="28234"/>
                    <a:pt x="45567" y="22203"/>
                    <a:pt x="44172" y="16401"/>
                  </a:cubicBezTo>
                  <a:cubicBezTo>
                    <a:pt x="41760" y="6374"/>
                    <a:pt x="32525" y="1"/>
                    <a:pt x="22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78;p65"/>
            <p:cNvSpPr/>
            <p:nvPr/>
          </p:nvSpPr>
          <p:spPr>
            <a:xfrm>
              <a:off x="1425525" y="2068925"/>
              <a:ext cx="252050" cy="302475"/>
            </a:xfrm>
            <a:custGeom>
              <a:avLst/>
              <a:gdLst/>
              <a:ahLst/>
              <a:cxnLst/>
              <a:rect l="l" t="t" r="r" b="b"/>
              <a:pathLst>
                <a:path w="10082" h="12099" extrusionOk="0">
                  <a:moveTo>
                    <a:pt x="9972" y="0"/>
                  </a:moveTo>
                  <a:cubicBezTo>
                    <a:pt x="9840" y="0"/>
                    <a:pt x="9632" y="65"/>
                    <a:pt x="9630" y="168"/>
                  </a:cubicBezTo>
                  <a:cubicBezTo>
                    <a:pt x="9466" y="6092"/>
                    <a:pt x="3678" y="8486"/>
                    <a:pt x="50" y="12030"/>
                  </a:cubicBezTo>
                  <a:cubicBezTo>
                    <a:pt x="1" y="12078"/>
                    <a:pt x="57" y="12099"/>
                    <a:pt x="143" y="12099"/>
                  </a:cubicBezTo>
                  <a:cubicBezTo>
                    <a:pt x="253" y="12099"/>
                    <a:pt x="414" y="12065"/>
                    <a:pt x="464" y="12016"/>
                  </a:cubicBezTo>
                  <a:lnTo>
                    <a:pt x="463" y="12016"/>
                  </a:lnTo>
                  <a:cubicBezTo>
                    <a:pt x="4127" y="8438"/>
                    <a:pt x="9915" y="6030"/>
                    <a:pt x="10080" y="47"/>
                  </a:cubicBezTo>
                  <a:cubicBezTo>
                    <a:pt x="10081" y="15"/>
                    <a:pt x="10035" y="0"/>
                    <a:pt x="9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79;p65"/>
            <p:cNvSpPr/>
            <p:nvPr/>
          </p:nvSpPr>
          <p:spPr>
            <a:xfrm>
              <a:off x="2074425" y="2825900"/>
              <a:ext cx="97375" cy="591000"/>
            </a:xfrm>
            <a:custGeom>
              <a:avLst/>
              <a:gdLst/>
              <a:ahLst/>
              <a:cxnLst/>
              <a:rect l="l" t="t" r="r" b="b"/>
              <a:pathLst>
                <a:path w="3895" h="23640" extrusionOk="0">
                  <a:moveTo>
                    <a:pt x="3792" y="1"/>
                  </a:moveTo>
                  <a:cubicBezTo>
                    <a:pt x="3694" y="1"/>
                    <a:pt x="3522" y="32"/>
                    <a:pt x="3476" y="58"/>
                  </a:cubicBezTo>
                  <a:cubicBezTo>
                    <a:pt x="352" y="1840"/>
                    <a:pt x="967" y="8026"/>
                    <a:pt x="766" y="11005"/>
                  </a:cubicBezTo>
                  <a:cubicBezTo>
                    <a:pt x="483" y="15208"/>
                    <a:pt x="227" y="19413"/>
                    <a:pt x="1" y="23619"/>
                  </a:cubicBezTo>
                  <a:cubicBezTo>
                    <a:pt x="0" y="23633"/>
                    <a:pt x="32" y="23639"/>
                    <a:pt x="78" y="23639"/>
                  </a:cubicBezTo>
                  <a:cubicBezTo>
                    <a:pt x="205" y="23639"/>
                    <a:pt x="448" y="23590"/>
                    <a:pt x="453" y="23498"/>
                  </a:cubicBezTo>
                  <a:cubicBezTo>
                    <a:pt x="648" y="19947"/>
                    <a:pt x="859" y="16395"/>
                    <a:pt x="1089" y="12844"/>
                  </a:cubicBezTo>
                  <a:cubicBezTo>
                    <a:pt x="1290" y="9723"/>
                    <a:pt x="566" y="1915"/>
                    <a:pt x="3818" y="60"/>
                  </a:cubicBezTo>
                  <a:cubicBezTo>
                    <a:pt x="3895" y="16"/>
                    <a:pt x="3862" y="1"/>
                    <a:pt x="37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0;p65"/>
            <p:cNvSpPr/>
            <p:nvPr/>
          </p:nvSpPr>
          <p:spPr>
            <a:xfrm>
              <a:off x="2098575" y="2990825"/>
              <a:ext cx="89925" cy="78250"/>
            </a:xfrm>
            <a:custGeom>
              <a:avLst/>
              <a:gdLst/>
              <a:ahLst/>
              <a:cxnLst/>
              <a:rect l="l" t="t" r="r" b="b"/>
              <a:pathLst>
                <a:path w="3597" h="3130" extrusionOk="0">
                  <a:moveTo>
                    <a:pt x="3457" y="0"/>
                  </a:moveTo>
                  <a:cubicBezTo>
                    <a:pt x="3346" y="0"/>
                    <a:pt x="3183" y="37"/>
                    <a:pt x="3137" y="89"/>
                  </a:cubicBezTo>
                  <a:cubicBezTo>
                    <a:pt x="2189" y="1155"/>
                    <a:pt x="1103" y="2113"/>
                    <a:pt x="47" y="3069"/>
                  </a:cubicBezTo>
                  <a:cubicBezTo>
                    <a:pt x="0" y="3112"/>
                    <a:pt x="53" y="3130"/>
                    <a:pt x="135" y="3130"/>
                  </a:cubicBezTo>
                  <a:cubicBezTo>
                    <a:pt x="245" y="3130"/>
                    <a:pt x="409" y="3098"/>
                    <a:pt x="461" y="3051"/>
                  </a:cubicBezTo>
                  <a:cubicBezTo>
                    <a:pt x="1518" y="2095"/>
                    <a:pt x="2603" y="1139"/>
                    <a:pt x="3549" y="73"/>
                  </a:cubicBezTo>
                  <a:cubicBezTo>
                    <a:pt x="3596" y="21"/>
                    <a:pt x="3541" y="0"/>
                    <a:pt x="34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1;p65"/>
            <p:cNvSpPr/>
            <p:nvPr/>
          </p:nvSpPr>
          <p:spPr>
            <a:xfrm>
              <a:off x="1382475" y="614250"/>
              <a:ext cx="1081800" cy="1492650"/>
            </a:xfrm>
            <a:custGeom>
              <a:avLst/>
              <a:gdLst/>
              <a:ahLst/>
              <a:cxnLst/>
              <a:rect l="l" t="t" r="r" b="b"/>
              <a:pathLst>
                <a:path w="43272" h="59706" extrusionOk="0">
                  <a:moveTo>
                    <a:pt x="10088" y="1"/>
                  </a:moveTo>
                  <a:lnTo>
                    <a:pt x="10088" y="1"/>
                  </a:lnTo>
                  <a:cubicBezTo>
                    <a:pt x="10088" y="1"/>
                    <a:pt x="1" y="8944"/>
                    <a:pt x="3640" y="11025"/>
                  </a:cubicBezTo>
                  <a:cubicBezTo>
                    <a:pt x="3640" y="11025"/>
                    <a:pt x="9882" y="16017"/>
                    <a:pt x="9985" y="25379"/>
                  </a:cubicBezTo>
                  <a:cubicBezTo>
                    <a:pt x="10088" y="34742"/>
                    <a:pt x="11753" y="37134"/>
                    <a:pt x="12690" y="37861"/>
                  </a:cubicBezTo>
                  <a:cubicBezTo>
                    <a:pt x="12690" y="37861"/>
                    <a:pt x="14353" y="32973"/>
                    <a:pt x="14979" y="32661"/>
                  </a:cubicBezTo>
                  <a:cubicBezTo>
                    <a:pt x="14984" y="32658"/>
                    <a:pt x="14989" y="32657"/>
                    <a:pt x="14994" y="32657"/>
                  </a:cubicBezTo>
                  <a:cubicBezTo>
                    <a:pt x="15569" y="32657"/>
                    <a:pt x="13570" y="51246"/>
                    <a:pt x="19450" y="59706"/>
                  </a:cubicBezTo>
                  <a:cubicBezTo>
                    <a:pt x="19450" y="59706"/>
                    <a:pt x="26939" y="55857"/>
                    <a:pt x="29541" y="52215"/>
                  </a:cubicBezTo>
                  <a:lnTo>
                    <a:pt x="26939" y="46599"/>
                  </a:lnTo>
                  <a:lnTo>
                    <a:pt x="26939" y="46599"/>
                  </a:lnTo>
                  <a:lnTo>
                    <a:pt x="30581" y="50967"/>
                  </a:lnTo>
                  <a:cubicBezTo>
                    <a:pt x="30581" y="50967"/>
                    <a:pt x="34949" y="45039"/>
                    <a:pt x="38486" y="43583"/>
                  </a:cubicBezTo>
                  <a:cubicBezTo>
                    <a:pt x="42022" y="42126"/>
                    <a:pt x="43272" y="35469"/>
                    <a:pt x="41919" y="33284"/>
                  </a:cubicBezTo>
                  <a:cubicBezTo>
                    <a:pt x="40567" y="31100"/>
                    <a:pt x="38486" y="27876"/>
                    <a:pt x="33390" y="26524"/>
                  </a:cubicBezTo>
                  <a:cubicBezTo>
                    <a:pt x="28293" y="25171"/>
                    <a:pt x="24028" y="23195"/>
                    <a:pt x="22676" y="17267"/>
                  </a:cubicBezTo>
                  <a:cubicBezTo>
                    <a:pt x="21323" y="11339"/>
                    <a:pt x="15290" y="833"/>
                    <a:pt x="10088" y="1"/>
                  </a:cubicBezTo>
                  <a:cubicBezTo>
                    <a:pt x="10088" y="1"/>
                    <a:pt x="10088" y="1"/>
                    <a:pt x="10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982;p65"/>
            <p:cNvSpPr/>
            <p:nvPr/>
          </p:nvSpPr>
          <p:spPr>
            <a:xfrm>
              <a:off x="1419775" y="614625"/>
              <a:ext cx="1037825" cy="1494675"/>
            </a:xfrm>
            <a:custGeom>
              <a:avLst/>
              <a:gdLst/>
              <a:ahLst/>
              <a:cxnLst/>
              <a:rect l="l" t="t" r="r" b="b"/>
              <a:pathLst>
                <a:path w="41513" h="59787" extrusionOk="0">
                  <a:moveTo>
                    <a:pt x="19878" y="58758"/>
                  </a:moveTo>
                  <a:lnTo>
                    <a:pt x="19878" y="58758"/>
                  </a:lnTo>
                  <a:cubicBezTo>
                    <a:pt x="19534" y="58948"/>
                    <a:pt x="19190" y="59134"/>
                    <a:pt x="18848" y="59316"/>
                  </a:cubicBezTo>
                  <a:lnTo>
                    <a:pt x="18848" y="59316"/>
                  </a:lnTo>
                  <a:cubicBezTo>
                    <a:pt x="19167" y="59187"/>
                    <a:pt x="19520" y="58988"/>
                    <a:pt x="19878" y="58758"/>
                  </a:cubicBezTo>
                  <a:close/>
                  <a:moveTo>
                    <a:pt x="9169" y="1"/>
                  </a:moveTo>
                  <a:cubicBezTo>
                    <a:pt x="8827" y="1"/>
                    <a:pt x="8490" y="68"/>
                    <a:pt x="8162" y="215"/>
                  </a:cubicBezTo>
                  <a:cubicBezTo>
                    <a:pt x="6317" y="1044"/>
                    <a:pt x="4252" y="4086"/>
                    <a:pt x="3062" y="5676"/>
                  </a:cubicBezTo>
                  <a:cubicBezTo>
                    <a:pt x="2076" y="6990"/>
                    <a:pt x="0" y="9718"/>
                    <a:pt x="1935" y="11085"/>
                  </a:cubicBezTo>
                  <a:cubicBezTo>
                    <a:pt x="5665" y="14137"/>
                    <a:pt x="7810" y="19267"/>
                    <a:pt x="8195" y="23963"/>
                  </a:cubicBezTo>
                  <a:cubicBezTo>
                    <a:pt x="8508" y="27793"/>
                    <a:pt x="7509" y="35031"/>
                    <a:pt x="10985" y="37921"/>
                  </a:cubicBezTo>
                  <a:cubicBezTo>
                    <a:pt x="11001" y="37935"/>
                    <a:pt x="11031" y="37941"/>
                    <a:pt x="11068" y="37941"/>
                  </a:cubicBezTo>
                  <a:cubicBezTo>
                    <a:pt x="11193" y="37941"/>
                    <a:pt x="11396" y="37873"/>
                    <a:pt x="11420" y="37805"/>
                  </a:cubicBezTo>
                  <a:cubicBezTo>
                    <a:pt x="11772" y="36775"/>
                    <a:pt x="12142" y="35748"/>
                    <a:pt x="12563" y="34743"/>
                  </a:cubicBezTo>
                  <a:cubicBezTo>
                    <a:pt x="12710" y="34390"/>
                    <a:pt x="12986" y="33286"/>
                    <a:pt x="13329" y="33055"/>
                  </a:cubicBezTo>
                  <a:lnTo>
                    <a:pt x="13329" y="33055"/>
                  </a:lnTo>
                  <a:cubicBezTo>
                    <a:pt x="13340" y="33095"/>
                    <a:pt x="13357" y="33142"/>
                    <a:pt x="13380" y="33199"/>
                  </a:cubicBezTo>
                  <a:cubicBezTo>
                    <a:pt x="14017" y="34727"/>
                    <a:pt x="13369" y="37859"/>
                    <a:pt x="13395" y="39506"/>
                  </a:cubicBezTo>
                  <a:cubicBezTo>
                    <a:pt x="13505" y="46262"/>
                    <a:pt x="13903" y="53942"/>
                    <a:pt x="17734" y="59751"/>
                  </a:cubicBezTo>
                  <a:cubicBezTo>
                    <a:pt x="17751" y="59777"/>
                    <a:pt x="17783" y="59787"/>
                    <a:pt x="17822" y="59787"/>
                  </a:cubicBezTo>
                  <a:cubicBezTo>
                    <a:pt x="17926" y="59787"/>
                    <a:pt x="18079" y="59719"/>
                    <a:pt x="18130" y="59692"/>
                  </a:cubicBezTo>
                  <a:cubicBezTo>
                    <a:pt x="18368" y="59569"/>
                    <a:pt x="18608" y="59443"/>
                    <a:pt x="18848" y="59316"/>
                  </a:cubicBezTo>
                  <a:lnTo>
                    <a:pt x="18848" y="59316"/>
                  </a:lnTo>
                  <a:cubicBezTo>
                    <a:pt x="18614" y="59410"/>
                    <a:pt x="18397" y="59466"/>
                    <a:pt x="18210" y="59467"/>
                  </a:cubicBezTo>
                  <a:cubicBezTo>
                    <a:pt x="18148" y="59467"/>
                    <a:pt x="18097" y="59467"/>
                    <a:pt x="18054" y="59467"/>
                  </a:cubicBezTo>
                  <a:cubicBezTo>
                    <a:pt x="17639" y="59467"/>
                    <a:pt x="18061" y="59425"/>
                    <a:pt x="17655" y="58799"/>
                  </a:cubicBezTo>
                  <a:cubicBezTo>
                    <a:pt x="17225" y="58135"/>
                    <a:pt x="16891" y="57390"/>
                    <a:pt x="16581" y="56663"/>
                  </a:cubicBezTo>
                  <a:cubicBezTo>
                    <a:pt x="15813" y="54856"/>
                    <a:pt x="15301" y="52942"/>
                    <a:pt x="14918" y="51020"/>
                  </a:cubicBezTo>
                  <a:cubicBezTo>
                    <a:pt x="14196" y="47409"/>
                    <a:pt x="13940" y="43711"/>
                    <a:pt x="13858" y="40035"/>
                  </a:cubicBezTo>
                  <a:cubicBezTo>
                    <a:pt x="13839" y="39111"/>
                    <a:pt x="14385" y="32660"/>
                    <a:pt x="13344" y="32660"/>
                  </a:cubicBezTo>
                  <a:cubicBezTo>
                    <a:pt x="13324" y="32660"/>
                    <a:pt x="13304" y="32662"/>
                    <a:pt x="13284" y="32667"/>
                  </a:cubicBezTo>
                  <a:cubicBezTo>
                    <a:pt x="12665" y="32806"/>
                    <a:pt x="12203" y="34622"/>
                    <a:pt x="12002" y="35115"/>
                  </a:cubicBezTo>
                  <a:cubicBezTo>
                    <a:pt x="11722" y="35802"/>
                    <a:pt x="11522" y="36551"/>
                    <a:pt x="11209" y="37225"/>
                  </a:cubicBezTo>
                  <a:cubicBezTo>
                    <a:pt x="11153" y="37345"/>
                    <a:pt x="11120" y="37437"/>
                    <a:pt x="11102" y="37506"/>
                  </a:cubicBezTo>
                  <a:lnTo>
                    <a:pt x="11102" y="37506"/>
                  </a:lnTo>
                  <a:cubicBezTo>
                    <a:pt x="9376" y="36244"/>
                    <a:pt x="9172" y="32265"/>
                    <a:pt x="8986" y="30476"/>
                  </a:cubicBezTo>
                  <a:cubicBezTo>
                    <a:pt x="8442" y="25286"/>
                    <a:pt x="8827" y="20441"/>
                    <a:pt x="6179" y="15726"/>
                  </a:cubicBezTo>
                  <a:cubicBezTo>
                    <a:pt x="5197" y="13979"/>
                    <a:pt x="3929" y="12218"/>
                    <a:pt x="2364" y="10938"/>
                  </a:cubicBezTo>
                  <a:lnTo>
                    <a:pt x="2364" y="10938"/>
                  </a:lnTo>
                  <a:cubicBezTo>
                    <a:pt x="2364" y="10937"/>
                    <a:pt x="2363" y="10937"/>
                    <a:pt x="2363" y="10936"/>
                  </a:cubicBezTo>
                  <a:lnTo>
                    <a:pt x="2363" y="10936"/>
                  </a:lnTo>
                  <a:cubicBezTo>
                    <a:pt x="2363" y="10936"/>
                    <a:pt x="2363" y="10936"/>
                    <a:pt x="2363" y="10936"/>
                  </a:cubicBezTo>
                  <a:cubicBezTo>
                    <a:pt x="2361" y="10935"/>
                    <a:pt x="2358" y="10933"/>
                    <a:pt x="2356" y="10932"/>
                  </a:cubicBezTo>
                  <a:lnTo>
                    <a:pt x="2356" y="10932"/>
                  </a:lnTo>
                  <a:cubicBezTo>
                    <a:pt x="264" y="9443"/>
                    <a:pt x="2970" y="6236"/>
                    <a:pt x="4044" y="4904"/>
                  </a:cubicBezTo>
                  <a:cubicBezTo>
                    <a:pt x="4930" y="3804"/>
                    <a:pt x="7145" y="525"/>
                    <a:pt x="8632" y="117"/>
                  </a:cubicBezTo>
                  <a:cubicBezTo>
                    <a:pt x="8754" y="84"/>
                    <a:pt x="8881" y="68"/>
                    <a:pt x="9011" y="68"/>
                  </a:cubicBezTo>
                  <a:cubicBezTo>
                    <a:pt x="11253" y="68"/>
                    <a:pt x="14688" y="4742"/>
                    <a:pt x="15636" y="6082"/>
                  </a:cubicBezTo>
                  <a:cubicBezTo>
                    <a:pt x="17772" y="9101"/>
                    <a:pt x="19568" y="12518"/>
                    <a:pt x="20627" y="16069"/>
                  </a:cubicBezTo>
                  <a:cubicBezTo>
                    <a:pt x="21608" y="19360"/>
                    <a:pt x="22551" y="22121"/>
                    <a:pt x="25534" y="24092"/>
                  </a:cubicBezTo>
                  <a:cubicBezTo>
                    <a:pt x="28822" y="26267"/>
                    <a:pt x="32994" y="26360"/>
                    <a:pt x="36180" y="28687"/>
                  </a:cubicBezTo>
                  <a:cubicBezTo>
                    <a:pt x="38395" y="30303"/>
                    <a:pt x="40696" y="32934"/>
                    <a:pt x="40735" y="35809"/>
                  </a:cubicBezTo>
                  <a:cubicBezTo>
                    <a:pt x="40758" y="37466"/>
                    <a:pt x="40331" y="39193"/>
                    <a:pt x="39581" y="40673"/>
                  </a:cubicBezTo>
                  <a:cubicBezTo>
                    <a:pt x="38659" y="42496"/>
                    <a:pt x="37264" y="43190"/>
                    <a:pt x="35620" y="44203"/>
                  </a:cubicBezTo>
                  <a:cubicBezTo>
                    <a:pt x="32941" y="45857"/>
                    <a:pt x="31468" y="48526"/>
                    <a:pt x="29207" y="50548"/>
                  </a:cubicBezTo>
                  <a:cubicBezTo>
                    <a:pt x="29167" y="50584"/>
                    <a:pt x="29133" y="50616"/>
                    <a:pt x="29105" y="50646"/>
                  </a:cubicBezTo>
                  <a:lnTo>
                    <a:pt x="29105" y="50646"/>
                  </a:lnTo>
                  <a:cubicBezTo>
                    <a:pt x="28655" y="50333"/>
                    <a:pt x="28224" y="49585"/>
                    <a:pt x="27882" y="49174"/>
                  </a:cubicBezTo>
                  <a:cubicBezTo>
                    <a:pt x="27147" y="48290"/>
                    <a:pt x="26410" y="47408"/>
                    <a:pt x="25675" y="46525"/>
                  </a:cubicBezTo>
                  <a:cubicBezTo>
                    <a:pt x="25664" y="46512"/>
                    <a:pt x="25644" y="46505"/>
                    <a:pt x="25618" y="46501"/>
                  </a:cubicBezTo>
                  <a:lnTo>
                    <a:pt x="25618" y="46501"/>
                  </a:lnTo>
                  <a:cubicBezTo>
                    <a:pt x="25528" y="46411"/>
                    <a:pt x="25471" y="46374"/>
                    <a:pt x="25438" y="46374"/>
                  </a:cubicBezTo>
                  <a:cubicBezTo>
                    <a:pt x="25395" y="46374"/>
                    <a:pt x="25394" y="46437"/>
                    <a:pt x="25413" y="46527"/>
                  </a:cubicBezTo>
                  <a:lnTo>
                    <a:pt x="25413" y="46527"/>
                  </a:lnTo>
                  <a:cubicBezTo>
                    <a:pt x="25303" y="46557"/>
                    <a:pt x="25206" y="46608"/>
                    <a:pt x="25223" y="46645"/>
                  </a:cubicBezTo>
                  <a:cubicBezTo>
                    <a:pt x="25955" y="48226"/>
                    <a:pt x="28119" y="51236"/>
                    <a:pt x="27424" y="52765"/>
                  </a:cubicBezTo>
                  <a:cubicBezTo>
                    <a:pt x="26651" y="54461"/>
                    <a:pt x="23664" y="56125"/>
                    <a:pt x="22174" y="57106"/>
                  </a:cubicBezTo>
                  <a:cubicBezTo>
                    <a:pt x="21667" y="57439"/>
                    <a:pt x="20758" y="58191"/>
                    <a:pt x="19878" y="58758"/>
                  </a:cubicBezTo>
                  <a:lnTo>
                    <a:pt x="19878" y="58758"/>
                  </a:lnTo>
                  <a:cubicBezTo>
                    <a:pt x="22995" y="57032"/>
                    <a:pt x="26125" y="54932"/>
                    <a:pt x="28272" y="52161"/>
                  </a:cubicBezTo>
                  <a:lnTo>
                    <a:pt x="28275" y="52141"/>
                  </a:lnTo>
                  <a:cubicBezTo>
                    <a:pt x="27826" y="51172"/>
                    <a:pt x="27430" y="49877"/>
                    <a:pt x="26934" y="48704"/>
                  </a:cubicBezTo>
                  <a:lnTo>
                    <a:pt x="26934" y="48704"/>
                  </a:lnTo>
                  <a:cubicBezTo>
                    <a:pt x="26973" y="48747"/>
                    <a:pt x="27009" y="48789"/>
                    <a:pt x="27044" y="48830"/>
                  </a:cubicBezTo>
                  <a:lnTo>
                    <a:pt x="28863" y="51015"/>
                  </a:lnTo>
                  <a:cubicBezTo>
                    <a:pt x="28883" y="51039"/>
                    <a:pt x="28920" y="51049"/>
                    <a:pt x="28964" y="51049"/>
                  </a:cubicBezTo>
                  <a:cubicBezTo>
                    <a:pt x="29087" y="51049"/>
                    <a:pt x="29268" y="50971"/>
                    <a:pt x="29311" y="50912"/>
                  </a:cubicBezTo>
                  <a:cubicBezTo>
                    <a:pt x="31291" y="48254"/>
                    <a:pt x="33639" y="45548"/>
                    <a:pt x="36543" y="43899"/>
                  </a:cubicBezTo>
                  <a:cubicBezTo>
                    <a:pt x="39065" y="42466"/>
                    <a:pt x="40448" y="40618"/>
                    <a:pt x="40997" y="37644"/>
                  </a:cubicBezTo>
                  <a:cubicBezTo>
                    <a:pt x="41513" y="34851"/>
                    <a:pt x="40737" y="32929"/>
                    <a:pt x="38973" y="30787"/>
                  </a:cubicBezTo>
                  <a:cubicBezTo>
                    <a:pt x="36486" y="27766"/>
                    <a:pt x="33292" y="26940"/>
                    <a:pt x="29763" y="25720"/>
                  </a:cubicBezTo>
                  <a:cubicBezTo>
                    <a:pt x="25473" y="24240"/>
                    <a:pt x="22634" y="21626"/>
                    <a:pt x="21410" y="17191"/>
                  </a:cubicBezTo>
                  <a:cubicBezTo>
                    <a:pt x="20406" y="13559"/>
                    <a:pt x="18854" y="10157"/>
                    <a:pt x="16789" y="6997"/>
                  </a:cubicBezTo>
                  <a:cubicBezTo>
                    <a:pt x="15502" y="5030"/>
                    <a:pt x="12130" y="1"/>
                    <a:pt x="9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983;p65"/>
            <p:cNvSpPr/>
            <p:nvPr/>
          </p:nvSpPr>
          <p:spPr>
            <a:xfrm>
              <a:off x="1034800" y="1593875"/>
              <a:ext cx="56450" cy="26800"/>
            </a:xfrm>
            <a:custGeom>
              <a:avLst/>
              <a:gdLst/>
              <a:ahLst/>
              <a:cxnLst/>
              <a:rect l="l" t="t" r="r" b="b"/>
              <a:pathLst>
                <a:path w="2258" h="1072" extrusionOk="0">
                  <a:moveTo>
                    <a:pt x="289" y="0"/>
                  </a:moveTo>
                  <a:cubicBezTo>
                    <a:pt x="177" y="0"/>
                    <a:pt x="103" y="46"/>
                    <a:pt x="88" y="157"/>
                  </a:cubicBezTo>
                  <a:cubicBezTo>
                    <a:pt x="0" y="804"/>
                    <a:pt x="2258" y="1071"/>
                    <a:pt x="2258" y="1071"/>
                  </a:cubicBezTo>
                  <a:cubicBezTo>
                    <a:pt x="2258" y="1071"/>
                    <a:pt x="829"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984;p65"/>
            <p:cNvSpPr/>
            <p:nvPr/>
          </p:nvSpPr>
          <p:spPr>
            <a:xfrm>
              <a:off x="1148775" y="1333500"/>
              <a:ext cx="265500" cy="80350"/>
            </a:xfrm>
            <a:custGeom>
              <a:avLst/>
              <a:gdLst/>
              <a:ahLst/>
              <a:cxnLst/>
              <a:rect l="l" t="t" r="r" b="b"/>
              <a:pathLst>
                <a:path w="10620" h="3214" extrusionOk="0">
                  <a:moveTo>
                    <a:pt x="9696" y="0"/>
                  </a:moveTo>
                  <a:lnTo>
                    <a:pt x="9602" y="85"/>
                  </a:lnTo>
                  <a:cubicBezTo>
                    <a:pt x="8947" y="688"/>
                    <a:pt x="8253" y="1205"/>
                    <a:pt x="7502" y="1579"/>
                  </a:cubicBezTo>
                  <a:cubicBezTo>
                    <a:pt x="6755" y="1950"/>
                    <a:pt x="5946" y="2180"/>
                    <a:pt x="5114" y="2258"/>
                  </a:cubicBezTo>
                  <a:cubicBezTo>
                    <a:pt x="4850" y="2286"/>
                    <a:pt x="4584" y="2299"/>
                    <a:pt x="4316" y="2299"/>
                  </a:cubicBezTo>
                  <a:cubicBezTo>
                    <a:pt x="3742" y="2299"/>
                    <a:pt x="3160" y="2240"/>
                    <a:pt x="2575" y="2145"/>
                  </a:cubicBezTo>
                  <a:cubicBezTo>
                    <a:pt x="1719" y="2004"/>
                    <a:pt x="864" y="1774"/>
                    <a:pt x="1" y="1484"/>
                  </a:cubicBezTo>
                  <a:lnTo>
                    <a:pt x="1" y="1484"/>
                  </a:lnTo>
                  <a:cubicBezTo>
                    <a:pt x="689" y="2093"/>
                    <a:pt x="1524" y="2522"/>
                    <a:pt x="2403" y="2828"/>
                  </a:cubicBezTo>
                  <a:cubicBezTo>
                    <a:pt x="3128" y="3072"/>
                    <a:pt x="3903" y="3213"/>
                    <a:pt x="4687" y="3213"/>
                  </a:cubicBezTo>
                  <a:cubicBezTo>
                    <a:pt x="4857" y="3213"/>
                    <a:pt x="5027" y="3207"/>
                    <a:pt x="5198" y="3193"/>
                  </a:cubicBezTo>
                  <a:cubicBezTo>
                    <a:pt x="6162" y="3123"/>
                    <a:pt x="7094" y="2815"/>
                    <a:pt x="7911" y="2299"/>
                  </a:cubicBezTo>
                  <a:cubicBezTo>
                    <a:pt x="8698" y="1798"/>
                    <a:pt x="9339" y="1113"/>
                    <a:pt x="9810" y="352"/>
                  </a:cubicBezTo>
                  <a:lnTo>
                    <a:pt x="9810" y="352"/>
                  </a:lnTo>
                  <a:cubicBezTo>
                    <a:pt x="10078" y="380"/>
                    <a:pt x="10346" y="403"/>
                    <a:pt x="10619" y="415"/>
                  </a:cubicBezTo>
                  <a:cubicBezTo>
                    <a:pt x="10337" y="275"/>
                    <a:pt x="10053" y="151"/>
                    <a:pt x="9768" y="31"/>
                  </a:cubicBezTo>
                  <a:lnTo>
                    <a:pt x="96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985;p65"/>
            <p:cNvSpPr/>
            <p:nvPr/>
          </p:nvSpPr>
          <p:spPr>
            <a:xfrm>
              <a:off x="777925" y="1343275"/>
              <a:ext cx="210600" cy="62675"/>
            </a:xfrm>
            <a:custGeom>
              <a:avLst/>
              <a:gdLst/>
              <a:ahLst/>
              <a:cxnLst/>
              <a:rect l="l" t="t" r="r" b="b"/>
              <a:pathLst>
                <a:path w="8424" h="2507" extrusionOk="0">
                  <a:moveTo>
                    <a:pt x="8423" y="1"/>
                  </a:moveTo>
                  <a:cubicBezTo>
                    <a:pt x="7791" y="425"/>
                    <a:pt x="7163" y="793"/>
                    <a:pt x="6511" y="1068"/>
                  </a:cubicBezTo>
                  <a:cubicBezTo>
                    <a:pt x="5864" y="1345"/>
                    <a:pt x="5203" y="1530"/>
                    <a:pt x="4541" y="1561"/>
                  </a:cubicBezTo>
                  <a:cubicBezTo>
                    <a:pt x="4479" y="1564"/>
                    <a:pt x="4416" y="1565"/>
                    <a:pt x="4354" y="1565"/>
                  </a:cubicBezTo>
                  <a:cubicBezTo>
                    <a:pt x="3758" y="1565"/>
                    <a:pt x="3167" y="1445"/>
                    <a:pt x="2596" y="1207"/>
                  </a:cubicBezTo>
                  <a:cubicBezTo>
                    <a:pt x="1964" y="945"/>
                    <a:pt x="1355" y="569"/>
                    <a:pt x="757" y="132"/>
                  </a:cubicBezTo>
                  <a:lnTo>
                    <a:pt x="638" y="45"/>
                  </a:lnTo>
                  <a:lnTo>
                    <a:pt x="567" y="104"/>
                  </a:lnTo>
                  <a:cubicBezTo>
                    <a:pt x="376" y="264"/>
                    <a:pt x="184" y="426"/>
                    <a:pt x="1" y="603"/>
                  </a:cubicBezTo>
                  <a:cubicBezTo>
                    <a:pt x="199" y="549"/>
                    <a:pt x="392" y="487"/>
                    <a:pt x="583" y="423"/>
                  </a:cubicBezTo>
                  <a:lnTo>
                    <a:pt x="583" y="423"/>
                  </a:lnTo>
                  <a:cubicBezTo>
                    <a:pt x="1007" y="1026"/>
                    <a:pt x="1558" y="1561"/>
                    <a:pt x="2231" y="1947"/>
                  </a:cubicBezTo>
                  <a:cubicBezTo>
                    <a:pt x="2867" y="2315"/>
                    <a:pt x="3587" y="2507"/>
                    <a:pt x="4318" y="2507"/>
                  </a:cubicBezTo>
                  <a:cubicBezTo>
                    <a:pt x="4411" y="2507"/>
                    <a:pt x="4505" y="2504"/>
                    <a:pt x="4598" y="2498"/>
                  </a:cubicBezTo>
                  <a:cubicBezTo>
                    <a:pt x="5425" y="2435"/>
                    <a:pt x="6205" y="2129"/>
                    <a:pt x="6853" y="1685"/>
                  </a:cubicBezTo>
                  <a:cubicBezTo>
                    <a:pt x="7498" y="1237"/>
                    <a:pt x="8055" y="677"/>
                    <a:pt x="8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986;p65"/>
            <p:cNvSpPr/>
            <p:nvPr/>
          </p:nvSpPr>
          <p:spPr>
            <a:xfrm>
              <a:off x="1149250" y="1153725"/>
              <a:ext cx="327925" cy="73200"/>
            </a:xfrm>
            <a:custGeom>
              <a:avLst/>
              <a:gdLst/>
              <a:ahLst/>
              <a:cxnLst/>
              <a:rect l="l" t="t" r="r" b="b"/>
              <a:pathLst>
                <a:path w="13117" h="2928" extrusionOk="0">
                  <a:moveTo>
                    <a:pt x="5629" y="1"/>
                  </a:moveTo>
                  <a:cubicBezTo>
                    <a:pt x="4756" y="1"/>
                    <a:pt x="3877" y="108"/>
                    <a:pt x="3050" y="408"/>
                  </a:cubicBezTo>
                  <a:cubicBezTo>
                    <a:pt x="2479" y="619"/>
                    <a:pt x="1924" y="870"/>
                    <a:pt x="1413" y="1194"/>
                  </a:cubicBezTo>
                  <a:cubicBezTo>
                    <a:pt x="1151" y="1340"/>
                    <a:pt x="915" y="1534"/>
                    <a:pt x="671" y="1706"/>
                  </a:cubicBezTo>
                  <a:cubicBezTo>
                    <a:pt x="437" y="1895"/>
                    <a:pt x="213" y="2094"/>
                    <a:pt x="0" y="2306"/>
                  </a:cubicBezTo>
                  <a:lnTo>
                    <a:pt x="51" y="2386"/>
                  </a:lnTo>
                  <a:cubicBezTo>
                    <a:pt x="339" y="2296"/>
                    <a:pt x="607" y="2179"/>
                    <a:pt x="883" y="2083"/>
                  </a:cubicBezTo>
                  <a:lnTo>
                    <a:pt x="1292" y="1936"/>
                  </a:lnTo>
                  <a:cubicBezTo>
                    <a:pt x="1426" y="1885"/>
                    <a:pt x="1562" y="1836"/>
                    <a:pt x="1698" y="1793"/>
                  </a:cubicBezTo>
                  <a:cubicBezTo>
                    <a:pt x="1835" y="1749"/>
                    <a:pt x="1970" y="1703"/>
                    <a:pt x="2104" y="1656"/>
                  </a:cubicBezTo>
                  <a:cubicBezTo>
                    <a:pt x="2237" y="1610"/>
                    <a:pt x="2376" y="1575"/>
                    <a:pt x="2512" y="1534"/>
                  </a:cubicBezTo>
                  <a:cubicBezTo>
                    <a:pt x="2779" y="1446"/>
                    <a:pt x="3052" y="1380"/>
                    <a:pt x="3324" y="1310"/>
                  </a:cubicBezTo>
                  <a:cubicBezTo>
                    <a:pt x="3869" y="1182"/>
                    <a:pt x="4408" y="1050"/>
                    <a:pt x="4958" y="958"/>
                  </a:cubicBezTo>
                  <a:cubicBezTo>
                    <a:pt x="5486" y="859"/>
                    <a:pt x="6026" y="799"/>
                    <a:pt x="6567" y="799"/>
                  </a:cubicBezTo>
                  <a:cubicBezTo>
                    <a:pt x="6589" y="799"/>
                    <a:pt x="6610" y="799"/>
                    <a:pt x="6631" y="799"/>
                  </a:cubicBezTo>
                  <a:cubicBezTo>
                    <a:pt x="7769" y="807"/>
                    <a:pt x="8899" y="1001"/>
                    <a:pt x="9975" y="1372"/>
                  </a:cubicBezTo>
                  <a:cubicBezTo>
                    <a:pt x="11075" y="1732"/>
                    <a:pt x="12113" y="2256"/>
                    <a:pt x="13054" y="2928"/>
                  </a:cubicBezTo>
                  <a:lnTo>
                    <a:pt x="13117" y="2859"/>
                  </a:lnTo>
                  <a:cubicBezTo>
                    <a:pt x="12688" y="2450"/>
                    <a:pt x="12213" y="2098"/>
                    <a:pt x="11713" y="1780"/>
                  </a:cubicBezTo>
                  <a:cubicBezTo>
                    <a:pt x="11212" y="1459"/>
                    <a:pt x="10688" y="1176"/>
                    <a:pt x="10145" y="933"/>
                  </a:cubicBezTo>
                  <a:cubicBezTo>
                    <a:pt x="9041" y="450"/>
                    <a:pt x="7866" y="151"/>
                    <a:pt x="6664" y="46"/>
                  </a:cubicBezTo>
                  <a:cubicBezTo>
                    <a:pt x="6322" y="18"/>
                    <a:pt x="5976" y="1"/>
                    <a:pt x="5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987;p65"/>
            <p:cNvSpPr/>
            <p:nvPr/>
          </p:nvSpPr>
          <p:spPr>
            <a:xfrm>
              <a:off x="785350" y="1172525"/>
              <a:ext cx="156750" cy="59600"/>
            </a:xfrm>
            <a:custGeom>
              <a:avLst/>
              <a:gdLst/>
              <a:ahLst/>
              <a:cxnLst/>
              <a:rect l="l" t="t" r="r" b="b"/>
              <a:pathLst>
                <a:path w="6270" h="2384" extrusionOk="0">
                  <a:moveTo>
                    <a:pt x="603" y="1"/>
                  </a:moveTo>
                  <a:cubicBezTo>
                    <a:pt x="402" y="1"/>
                    <a:pt x="201" y="6"/>
                    <a:pt x="0" y="16"/>
                  </a:cubicBezTo>
                  <a:cubicBezTo>
                    <a:pt x="49" y="276"/>
                    <a:pt x="58" y="542"/>
                    <a:pt x="25" y="802"/>
                  </a:cubicBezTo>
                  <a:cubicBezTo>
                    <a:pt x="459" y="820"/>
                    <a:pt x="889" y="879"/>
                    <a:pt x="1312" y="956"/>
                  </a:cubicBezTo>
                  <a:cubicBezTo>
                    <a:pt x="1864" y="1049"/>
                    <a:pt x="2402" y="1182"/>
                    <a:pt x="2947" y="1310"/>
                  </a:cubicBezTo>
                  <a:cubicBezTo>
                    <a:pt x="3218" y="1382"/>
                    <a:pt x="3491" y="1445"/>
                    <a:pt x="3760" y="1534"/>
                  </a:cubicBezTo>
                  <a:cubicBezTo>
                    <a:pt x="3894" y="1575"/>
                    <a:pt x="4031" y="1612"/>
                    <a:pt x="4167" y="1657"/>
                  </a:cubicBezTo>
                  <a:cubicBezTo>
                    <a:pt x="4301" y="1703"/>
                    <a:pt x="4436" y="1750"/>
                    <a:pt x="4572" y="1794"/>
                  </a:cubicBezTo>
                  <a:lnTo>
                    <a:pt x="4776" y="1860"/>
                  </a:lnTo>
                  <a:lnTo>
                    <a:pt x="4978" y="1935"/>
                  </a:lnTo>
                  <a:cubicBezTo>
                    <a:pt x="5114" y="1986"/>
                    <a:pt x="5249" y="2033"/>
                    <a:pt x="5387" y="2081"/>
                  </a:cubicBezTo>
                  <a:cubicBezTo>
                    <a:pt x="5660" y="2181"/>
                    <a:pt x="5931" y="2294"/>
                    <a:pt x="6219" y="2384"/>
                  </a:cubicBezTo>
                  <a:lnTo>
                    <a:pt x="6270" y="2305"/>
                  </a:lnTo>
                  <a:cubicBezTo>
                    <a:pt x="6163" y="2199"/>
                    <a:pt x="6053" y="2099"/>
                    <a:pt x="5942" y="1997"/>
                  </a:cubicBezTo>
                  <a:cubicBezTo>
                    <a:pt x="5829" y="1897"/>
                    <a:pt x="5719" y="1794"/>
                    <a:pt x="5598" y="1706"/>
                  </a:cubicBezTo>
                  <a:cubicBezTo>
                    <a:pt x="5479" y="1616"/>
                    <a:pt x="5358" y="1527"/>
                    <a:pt x="5235" y="1439"/>
                  </a:cubicBezTo>
                  <a:lnTo>
                    <a:pt x="5050" y="1310"/>
                  </a:lnTo>
                  <a:lnTo>
                    <a:pt x="4858" y="1192"/>
                  </a:lnTo>
                  <a:cubicBezTo>
                    <a:pt x="4729" y="1113"/>
                    <a:pt x="4598" y="1036"/>
                    <a:pt x="4467" y="961"/>
                  </a:cubicBezTo>
                  <a:cubicBezTo>
                    <a:pt x="4336" y="886"/>
                    <a:pt x="4197" y="825"/>
                    <a:pt x="4061" y="756"/>
                  </a:cubicBezTo>
                  <a:cubicBezTo>
                    <a:pt x="3923" y="692"/>
                    <a:pt x="3789" y="622"/>
                    <a:pt x="3645" y="570"/>
                  </a:cubicBezTo>
                  <a:lnTo>
                    <a:pt x="3219" y="406"/>
                  </a:lnTo>
                  <a:cubicBezTo>
                    <a:pt x="2643" y="209"/>
                    <a:pt x="2042" y="69"/>
                    <a:pt x="1430" y="29"/>
                  </a:cubicBezTo>
                  <a:cubicBezTo>
                    <a:pt x="1155" y="10"/>
                    <a:pt x="879"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88;p65"/>
            <p:cNvSpPr/>
            <p:nvPr/>
          </p:nvSpPr>
          <p:spPr>
            <a:xfrm>
              <a:off x="1699700" y="1257600"/>
              <a:ext cx="262250" cy="378250"/>
            </a:xfrm>
            <a:custGeom>
              <a:avLst/>
              <a:gdLst/>
              <a:ahLst/>
              <a:cxnLst/>
              <a:rect l="l" t="t" r="r" b="b"/>
              <a:pathLst>
                <a:path w="10490" h="15130" extrusionOk="0">
                  <a:moveTo>
                    <a:pt x="6260" y="0"/>
                  </a:moveTo>
                  <a:cubicBezTo>
                    <a:pt x="2965" y="0"/>
                    <a:pt x="1268" y="8595"/>
                    <a:pt x="1268" y="8595"/>
                  </a:cubicBezTo>
                  <a:lnTo>
                    <a:pt x="1" y="12128"/>
                  </a:lnTo>
                  <a:lnTo>
                    <a:pt x="1315" y="15130"/>
                  </a:lnTo>
                  <a:cubicBezTo>
                    <a:pt x="9518" y="13743"/>
                    <a:pt x="10489" y="1147"/>
                    <a:pt x="6823" y="83"/>
                  </a:cubicBezTo>
                  <a:cubicBezTo>
                    <a:pt x="6631" y="27"/>
                    <a:pt x="6443" y="0"/>
                    <a:pt x="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89;p65"/>
            <p:cNvSpPr/>
            <p:nvPr/>
          </p:nvSpPr>
          <p:spPr>
            <a:xfrm>
              <a:off x="1693125" y="1252175"/>
              <a:ext cx="252200" cy="387775"/>
            </a:xfrm>
            <a:custGeom>
              <a:avLst/>
              <a:gdLst/>
              <a:ahLst/>
              <a:cxnLst/>
              <a:rect l="l" t="t" r="r" b="b"/>
              <a:pathLst>
                <a:path w="10088" h="15511" extrusionOk="0">
                  <a:moveTo>
                    <a:pt x="6436" y="1"/>
                  </a:moveTo>
                  <a:cubicBezTo>
                    <a:pt x="2710" y="1"/>
                    <a:pt x="932" y="9853"/>
                    <a:pt x="48" y="12319"/>
                  </a:cubicBezTo>
                  <a:cubicBezTo>
                    <a:pt x="1" y="12449"/>
                    <a:pt x="105" y="12510"/>
                    <a:pt x="224" y="12510"/>
                  </a:cubicBezTo>
                  <a:cubicBezTo>
                    <a:pt x="330" y="12510"/>
                    <a:pt x="447" y="12462"/>
                    <a:pt x="480" y="12372"/>
                  </a:cubicBezTo>
                  <a:cubicBezTo>
                    <a:pt x="1601" y="9243"/>
                    <a:pt x="2382" y="2533"/>
                    <a:pt x="5320" y="828"/>
                  </a:cubicBezTo>
                  <a:cubicBezTo>
                    <a:pt x="5843" y="525"/>
                    <a:pt x="6292" y="391"/>
                    <a:pt x="6677" y="391"/>
                  </a:cubicBezTo>
                  <a:cubicBezTo>
                    <a:pt x="9086" y="391"/>
                    <a:pt x="8961" y="5636"/>
                    <a:pt x="8670" y="7175"/>
                  </a:cubicBezTo>
                  <a:cubicBezTo>
                    <a:pt x="7943" y="11022"/>
                    <a:pt x="5513" y="14359"/>
                    <a:pt x="1536" y="15191"/>
                  </a:cubicBezTo>
                  <a:cubicBezTo>
                    <a:pt x="1275" y="15245"/>
                    <a:pt x="1326" y="15511"/>
                    <a:pt x="1553" y="15511"/>
                  </a:cubicBezTo>
                  <a:cubicBezTo>
                    <a:pt x="1574" y="15511"/>
                    <a:pt x="1596" y="15509"/>
                    <a:pt x="1619" y="15504"/>
                  </a:cubicBezTo>
                  <a:lnTo>
                    <a:pt x="1619" y="15502"/>
                  </a:lnTo>
                  <a:cubicBezTo>
                    <a:pt x="5362" y="14719"/>
                    <a:pt x="7849" y="11866"/>
                    <a:pt x="8865" y="8252"/>
                  </a:cubicBezTo>
                  <a:cubicBezTo>
                    <a:pt x="9452" y="6161"/>
                    <a:pt x="10088" y="1523"/>
                    <a:pt x="7540" y="277"/>
                  </a:cubicBezTo>
                  <a:cubicBezTo>
                    <a:pt x="7154" y="88"/>
                    <a:pt x="6787" y="1"/>
                    <a:pt x="6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90;p65"/>
            <p:cNvSpPr/>
            <p:nvPr/>
          </p:nvSpPr>
          <p:spPr>
            <a:xfrm>
              <a:off x="941350" y="1707950"/>
              <a:ext cx="297075" cy="146900"/>
            </a:xfrm>
            <a:custGeom>
              <a:avLst/>
              <a:gdLst/>
              <a:ahLst/>
              <a:cxnLst/>
              <a:rect l="l" t="t" r="r" b="b"/>
              <a:pathLst>
                <a:path w="11883" h="5876" extrusionOk="0">
                  <a:moveTo>
                    <a:pt x="3758" y="0"/>
                  </a:moveTo>
                  <a:cubicBezTo>
                    <a:pt x="0" y="0"/>
                    <a:pt x="1914" y="2709"/>
                    <a:pt x="1914" y="2709"/>
                  </a:cubicBezTo>
                  <a:cubicBezTo>
                    <a:pt x="1914" y="2709"/>
                    <a:pt x="839" y="5876"/>
                    <a:pt x="4611" y="5876"/>
                  </a:cubicBezTo>
                  <a:cubicBezTo>
                    <a:pt x="4977" y="5876"/>
                    <a:pt x="5389" y="5846"/>
                    <a:pt x="5852" y="5780"/>
                  </a:cubicBezTo>
                  <a:cubicBezTo>
                    <a:pt x="11083" y="5040"/>
                    <a:pt x="11882" y="2140"/>
                    <a:pt x="11636" y="2127"/>
                  </a:cubicBezTo>
                  <a:cubicBezTo>
                    <a:pt x="11389" y="2113"/>
                    <a:pt x="7941" y="92"/>
                    <a:pt x="3941" y="2"/>
                  </a:cubicBezTo>
                  <a:cubicBezTo>
                    <a:pt x="3879" y="1"/>
                    <a:pt x="3818" y="0"/>
                    <a:pt x="3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91;p65"/>
            <p:cNvSpPr/>
            <p:nvPr/>
          </p:nvSpPr>
          <p:spPr>
            <a:xfrm>
              <a:off x="950325" y="1704625"/>
              <a:ext cx="287850" cy="153525"/>
            </a:xfrm>
            <a:custGeom>
              <a:avLst/>
              <a:gdLst/>
              <a:ahLst/>
              <a:cxnLst/>
              <a:rect l="l" t="t" r="r" b="b"/>
              <a:pathLst>
                <a:path w="11514" h="6141" extrusionOk="0">
                  <a:moveTo>
                    <a:pt x="3909" y="437"/>
                  </a:moveTo>
                  <a:cubicBezTo>
                    <a:pt x="5136" y="437"/>
                    <a:pt x="6480" y="660"/>
                    <a:pt x="7161" y="851"/>
                  </a:cubicBezTo>
                  <a:cubicBezTo>
                    <a:pt x="8039" y="1096"/>
                    <a:pt x="10007" y="1509"/>
                    <a:pt x="10719" y="2216"/>
                  </a:cubicBezTo>
                  <a:cubicBezTo>
                    <a:pt x="11115" y="2611"/>
                    <a:pt x="11120" y="2265"/>
                    <a:pt x="10883" y="2958"/>
                  </a:cubicBezTo>
                  <a:cubicBezTo>
                    <a:pt x="10301" y="4665"/>
                    <a:pt x="7220" y="5892"/>
                    <a:pt x="4768" y="5892"/>
                  </a:cubicBezTo>
                  <a:cubicBezTo>
                    <a:pt x="2706" y="5892"/>
                    <a:pt x="1088" y="5025"/>
                    <a:pt x="1771" y="2845"/>
                  </a:cubicBezTo>
                  <a:lnTo>
                    <a:pt x="1771" y="2845"/>
                  </a:lnTo>
                  <a:cubicBezTo>
                    <a:pt x="1776" y="2835"/>
                    <a:pt x="1780" y="2824"/>
                    <a:pt x="1781" y="2814"/>
                  </a:cubicBezTo>
                  <a:lnTo>
                    <a:pt x="1781" y="2814"/>
                  </a:lnTo>
                  <a:cubicBezTo>
                    <a:pt x="1792" y="2780"/>
                    <a:pt x="1781" y="2755"/>
                    <a:pt x="1756" y="2739"/>
                  </a:cubicBezTo>
                  <a:lnTo>
                    <a:pt x="1756" y="2739"/>
                  </a:lnTo>
                  <a:cubicBezTo>
                    <a:pt x="531" y="927"/>
                    <a:pt x="2092" y="437"/>
                    <a:pt x="3909" y="437"/>
                  </a:cubicBezTo>
                  <a:close/>
                  <a:moveTo>
                    <a:pt x="3646" y="1"/>
                  </a:moveTo>
                  <a:cubicBezTo>
                    <a:pt x="1793" y="1"/>
                    <a:pt x="1" y="910"/>
                    <a:pt x="1320" y="2894"/>
                  </a:cubicBezTo>
                  <a:lnTo>
                    <a:pt x="1320" y="2894"/>
                  </a:lnTo>
                  <a:cubicBezTo>
                    <a:pt x="660" y="5000"/>
                    <a:pt x="2317" y="6141"/>
                    <a:pt x="4263" y="6141"/>
                  </a:cubicBezTo>
                  <a:cubicBezTo>
                    <a:pt x="4266" y="6141"/>
                    <a:pt x="4269" y="6141"/>
                    <a:pt x="4271" y="6141"/>
                  </a:cubicBezTo>
                  <a:cubicBezTo>
                    <a:pt x="6036" y="6139"/>
                    <a:pt x="8006" y="5646"/>
                    <a:pt x="9512" y="4713"/>
                  </a:cubicBezTo>
                  <a:cubicBezTo>
                    <a:pt x="10095" y="4353"/>
                    <a:pt x="11513" y="3390"/>
                    <a:pt x="11489" y="2571"/>
                  </a:cubicBezTo>
                  <a:cubicBezTo>
                    <a:pt x="11469" y="1892"/>
                    <a:pt x="10940" y="1915"/>
                    <a:pt x="10238" y="1610"/>
                  </a:cubicBezTo>
                  <a:cubicBezTo>
                    <a:pt x="8183" y="715"/>
                    <a:pt x="5927" y="9"/>
                    <a:pt x="3666" y="1"/>
                  </a:cubicBezTo>
                  <a:cubicBezTo>
                    <a:pt x="3659" y="1"/>
                    <a:pt x="3652" y="1"/>
                    <a:pt x="3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92;p65"/>
            <p:cNvSpPr/>
            <p:nvPr/>
          </p:nvSpPr>
          <p:spPr>
            <a:xfrm>
              <a:off x="979775" y="1745125"/>
              <a:ext cx="282225" cy="39650"/>
            </a:xfrm>
            <a:custGeom>
              <a:avLst/>
              <a:gdLst/>
              <a:ahLst/>
              <a:cxnLst/>
              <a:rect l="l" t="t" r="r" b="b"/>
              <a:pathLst>
                <a:path w="11289" h="1586" extrusionOk="0">
                  <a:moveTo>
                    <a:pt x="11025" y="0"/>
                  </a:moveTo>
                  <a:cubicBezTo>
                    <a:pt x="10937" y="0"/>
                    <a:pt x="10843" y="23"/>
                    <a:pt x="10794" y="71"/>
                  </a:cubicBezTo>
                  <a:cubicBezTo>
                    <a:pt x="9681" y="1140"/>
                    <a:pt x="7633" y="1313"/>
                    <a:pt x="5844" y="1313"/>
                  </a:cubicBezTo>
                  <a:cubicBezTo>
                    <a:pt x="5161" y="1313"/>
                    <a:pt x="4516" y="1288"/>
                    <a:pt x="3974" y="1277"/>
                  </a:cubicBezTo>
                  <a:cubicBezTo>
                    <a:pt x="2802" y="1256"/>
                    <a:pt x="1626" y="1194"/>
                    <a:pt x="459" y="1073"/>
                  </a:cubicBezTo>
                  <a:cubicBezTo>
                    <a:pt x="452" y="1072"/>
                    <a:pt x="446" y="1072"/>
                    <a:pt x="439" y="1072"/>
                  </a:cubicBezTo>
                  <a:cubicBezTo>
                    <a:pt x="241" y="1072"/>
                    <a:pt x="1" y="1341"/>
                    <a:pt x="295" y="1371"/>
                  </a:cubicBezTo>
                  <a:cubicBezTo>
                    <a:pt x="1675" y="1514"/>
                    <a:pt x="3062" y="1585"/>
                    <a:pt x="4449" y="1585"/>
                  </a:cubicBezTo>
                  <a:cubicBezTo>
                    <a:pt x="4854" y="1585"/>
                    <a:pt x="5259" y="1579"/>
                    <a:pt x="5664" y="1567"/>
                  </a:cubicBezTo>
                  <a:cubicBezTo>
                    <a:pt x="7422" y="1513"/>
                    <a:pt x="9803" y="1485"/>
                    <a:pt x="11165" y="179"/>
                  </a:cubicBezTo>
                  <a:cubicBezTo>
                    <a:pt x="11288" y="61"/>
                    <a:pt x="11166" y="0"/>
                    <a:pt x="11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93;p65"/>
            <p:cNvSpPr/>
            <p:nvPr/>
          </p:nvSpPr>
          <p:spPr>
            <a:xfrm>
              <a:off x="1206325" y="1720225"/>
              <a:ext cx="463425" cy="290800"/>
            </a:xfrm>
            <a:custGeom>
              <a:avLst/>
              <a:gdLst/>
              <a:ahLst/>
              <a:cxnLst/>
              <a:rect l="l" t="t" r="r" b="b"/>
              <a:pathLst>
                <a:path w="18537" h="11632" extrusionOk="0">
                  <a:moveTo>
                    <a:pt x="18354" y="0"/>
                  </a:moveTo>
                  <a:cubicBezTo>
                    <a:pt x="18232" y="0"/>
                    <a:pt x="18081" y="65"/>
                    <a:pt x="18051" y="178"/>
                  </a:cubicBezTo>
                  <a:cubicBezTo>
                    <a:pt x="16310" y="6756"/>
                    <a:pt x="6085" y="9798"/>
                    <a:pt x="255" y="11293"/>
                  </a:cubicBezTo>
                  <a:cubicBezTo>
                    <a:pt x="1" y="11358"/>
                    <a:pt x="48" y="11631"/>
                    <a:pt x="265" y="11631"/>
                  </a:cubicBezTo>
                  <a:cubicBezTo>
                    <a:pt x="289" y="11631"/>
                    <a:pt x="314" y="11628"/>
                    <a:pt x="342" y="11621"/>
                  </a:cubicBezTo>
                  <a:cubicBezTo>
                    <a:pt x="6372" y="10074"/>
                    <a:pt x="16700" y="6986"/>
                    <a:pt x="18509" y="148"/>
                  </a:cubicBezTo>
                  <a:cubicBezTo>
                    <a:pt x="18537" y="46"/>
                    <a:pt x="18456" y="0"/>
                    <a:pt x="18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4;p65"/>
            <p:cNvSpPr/>
            <p:nvPr/>
          </p:nvSpPr>
          <p:spPr>
            <a:xfrm>
              <a:off x="662925" y="491475"/>
              <a:ext cx="971800" cy="536050"/>
            </a:xfrm>
            <a:custGeom>
              <a:avLst/>
              <a:gdLst/>
              <a:ahLst/>
              <a:cxnLst/>
              <a:rect l="l" t="t" r="r" b="b"/>
              <a:pathLst>
                <a:path w="38872" h="21442" extrusionOk="0">
                  <a:moveTo>
                    <a:pt x="22976" y="0"/>
                  </a:moveTo>
                  <a:cubicBezTo>
                    <a:pt x="7400" y="0"/>
                    <a:pt x="2488" y="17363"/>
                    <a:pt x="2348" y="18913"/>
                  </a:cubicBezTo>
                  <a:cubicBezTo>
                    <a:pt x="2194" y="20594"/>
                    <a:pt x="618" y="20723"/>
                    <a:pt x="138" y="20723"/>
                  </a:cubicBezTo>
                  <a:cubicBezTo>
                    <a:pt x="51" y="20723"/>
                    <a:pt x="0" y="20719"/>
                    <a:pt x="0" y="20719"/>
                  </a:cubicBezTo>
                  <a:lnTo>
                    <a:pt x="0" y="20719"/>
                  </a:lnTo>
                  <a:cubicBezTo>
                    <a:pt x="1068" y="21219"/>
                    <a:pt x="2016" y="21441"/>
                    <a:pt x="2872" y="21441"/>
                  </a:cubicBezTo>
                  <a:cubicBezTo>
                    <a:pt x="8821" y="21441"/>
                    <a:pt x="10346" y="10692"/>
                    <a:pt x="16977" y="7535"/>
                  </a:cubicBezTo>
                  <a:cubicBezTo>
                    <a:pt x="18003" y="7046"/>
                    <a:pt x="19021" y="6835"/>
                    <a:pt x="20016" y="6835"/>
                  </a:cubicBezTo>
                  <a:cubicBezTo>
                    <a:pt x="26383" y="6835"/>
                    <a:pt x="31787" y="15481"/>
                    <a:pt x="31787" y="15481"/>
                  </a:cubicBezTo>
                  <a:cubicBezTo>
                    <a:pt x="34495" y="15481"/>
                    <a:pt x="38872" y="4910"/>
                    <a:pt x="38872" y="4910"/>
                  </a:cubicBezTo>
                  <a:cubicBezTo>
                    <a:pt x="32632" y="1387"/>
                    <a:pt x="27378" y="0"/>
                    <a:pt x="229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5;p65"/>
            <p:cNvSpPr/>
            <p:nvPr/>
          </p:nvSpPr>
          <p:spPr>
            <a:xfrm>
              <a:off x="653300" y="491550"/>
              <a:ext cx="987400" cy="536475"/>
            </a:xfrm>
            <a:custGeom>
              <a:avLst/>
              <a:gdLst/>
              <a:ahLst/>
              <a:cxnLst/>
              <a:rect l="l" t="t" r="r" b="b"/>
              <a:pathLst>
                <a:path w="39496" h="21459" extrusionOk="0">
                  <a:moveTo>
                    <a:pt x="23294" y="134"/>
                  </a:moveTo>
                  <a:cubicBezTo>
                    <a:pt x="25362" y="134"/>
                    <a:pt x="27427" y="448"/>
                    <a:pt x="29429" y="966"/>
                  </a:cubicBezTo>
                  <a:cubicBezTo>
                    <a:pt x="31275" y="1444"/>
                    <a:pt x="33072" y="2101"/>
                    <a:pt x="34818" y="2870"/>
                  </a:cubicBezTo>
                  <a:cubicBezTo>
                    <a:pt x="35491" y="3168"/>
                    <a:pt x="38783" y="4244"/>
                    <a:pt x="39013" y="4973"/>
                  </a:cubicBezTo>
                  <a:cubicBezTo>
                    <a:pt x="39276" y="5808"/>
                    <a:pt x="37208" y="8878"/>
                    <a:pt x="36819" y="9618"/>
                  </a:cubicBezTo>
                  <a:cubicBezTo>
                    <a:pt x="35968" y="11235"/>
                    <a:pt x="34367" y="14899"/>
                    <a:pt x="32338" y="15322"/>
                  </a:cubicBezTo>
                  <a:lnTo>
                    <a:pt x="32338" y="15322"/>
                  </a:lnTo>
                  <a:cubicBezTo>
                    <a:pt x="29885" y="11475"/>
                    <a:pt x="25416" y="6696"/>
                    <a:pt x="20506" y="6696"/>
                  </a:cubicBezTo>
                  <a:cubicBezTo>
                    <a:pt x="19670" y="6696"/>
                    <a:pt x="18822" y="6834"/>
                    <a:pt x="17968" y="7139"/>
                  </a:cubicBezTo>
                  <a:cubicBezTo>
                    <a:pt x="14554" y="8360"/>
                    <a:pt x="12408" y="11624"/>
                    <a:pt x="10551" y="14536"/>
                  </a:cubicBezTo>
                  <a:cubicBezTo>
                    <a:pt x="9482" y="16215"/>
                    <a:pt x="8477" y="18021"/>
                    <a:pt x="7070" y="19448"/>
                  </a:cubicBezTo>
                  <a:cubicBezTo>
                    <a:pt x="5992" y="20544"/>
                    <a:pt x="4802" y="21240"/>
                    <a:pt x="3238" y="21240"/>
                  </a:cubicBezTo>
                  <a:cubicBezTo>
                    <a:pt x="3191" y="21240"/>
                    <a:pt x="3145" y="21239"/>
                    <a:pt x="3098" y="21238"/>
                  </a:cubicBezTo>
                  <a:cubicBezTo>
                    <a:pt x="2730" y="21228"/>
                    <a:pt x="438" y="20986"/>
                    <a:pt x="392" y="20855"/>
                  </a:cubicBezTo>
                  <a:lnTo>
                    <a:pt x="392" y="20855"/>
                  </a:lnTo>
                  <a:cubicBezTo>
                    <a:pt x="395" y="20866"/>
                    <a:pt x="418" y="20870"/>
                    <a:pt x="453" y="20870"/>
                  </a:cubicBezTo>
                  <a:cubicBezTo>
                    <a:pt x="599" y="20870"/>
                    <a:pt x="958" y="20792"/>
                    <a:pt x="1038" y="20792"/>
                  </a:cubicBezTo>
                  <a:cubicBezTo>
                    <a:pt x="1053" y="20792"/>
                    <a:pt x="1058" y="20795"/>
                    <a:pt x="1051" y="20801"/>
                  </a:cubicBezTo>
                  <a:cubicBezTo>
                    <a:pt x="1674" y="20241"/>
                    <a:pt x="2302" y="20472"/>
                    <a:pt x="2790" y="19566"/>
                  </a:cubicBezTo>
                  <a:cubicBezTo>
                    <a:pt x="3019" y="19144"/>
                    <a:pt x="3046" y="18369"/>
                    <a:pt x="3175" y="17885"/>
                  </a:cubicBezTo>
                  <a:cubicBezTo>
                    <a:pt x="3696" y="15943"/>
                    <a:pt x="4488" y="14060"/>
                    <a:pt x="5413" y="12277"/>
                  </a:cubicBezTo>
                  <a:cubicBezTo>
                    <a:pt x="8640" y="6060"/>
                    <a:pt x="14089" y="973"/>
                    <a:pt x="21308" y="234"/>
                  </a:cubicBezTo>
                  <a:cubicBezTo>
                    <a:pt x="21969" y="166"/>
                    <a:pt x="22632" y="134"/>
                    <a:pt x="23294" y="134"/>
                  </a:cubicBezTo>
                  <a:close/>
                  <a:moveTo>
                    <a:pt x="23301" y="0"/>
                  </a:moveTo>
                  <a:cubicBezTo>
                    <a:pt x="18881" y="0"/>
                    <a:pt x="14569" y="1320"/>
                    <a:pt x="10795" y="4640"/>
                  </a:cubicBezTo>
                  <a:cubicBezTo>
                    <a:pt x="8002" y="7096"/>
                    <a:pt x="5870" y="10261"/>
                    <a:pt x="4321" y="13626"/>
                  </a:cubicBezTo>
                  <a:cubicBezTo>
                    <a:pt x="3673" y="15036"/>
                    <a:pt x="2622" y="20581"/>
                    <a:pt x="518" y="20581"/>
                  </a:cubicBezTo>
                  <a:cubicBezTo>
                    <a:pt x="502" y="20581"/>
                    <a:pt x="485" y="20580"/>
                    <a:pt x="469" y="20580"/>
                  </a:cubicBezTo>
                  <a:cubicBezTo>
                    <a:pt x="468" y="20580"/>
                    <a:pt x="467" y="20580"/>
                    <a:pt x="466" y="20580"/>
                  </a:cubicBezTo>
                  <a:cubicBezTo>
                    <a:pt x="384" y="20580"/>
                    <a:pt x="1" y="20743"/>
                    <a:pt x="205" y="20830"/>
                  </a:cubicBezTo>
                  <a:cubicBezTo>
                    <a:pt x="1228" y="21265"/>
                    <a:pt x="2156" y="21459"/>
                    <a:pt x="3007" y="21459"/>
                  </a:cubicBezTo>
                  <a:cubicBezTo>
                    <a:pt x="7522" y="21459"/>
                    <a:pt x="9839" y="16008"/>
                    <a:pt x="12427" y="12352"/>
                  </a:cubicBezTo>
                  <a:cubicBezTo>
                    <a:pt x="13891" y="10284"/>
                    <a:pt x="15651" y="8290"/>
                    <a:pt x="18089" y="7401"/>
                  </a:cubicBezTo>
                  <a:cubicBezTo>
                    <a:pt x="18851" y="7123"/>
                    <a:pt x="19608" y="6999"/>
                    <a:pt x="20353" y="6999"/>
                  </a:cubicBezTo>
                  <a:cubicBezTo>
                    <a:pt x="22543" y="6999"/>
                    <a:pt x="24627" y="8067"/>
                    <a:pt x="26397" y="9425"/>
                  </a:cubicBezTo>
                  <a:cubicBezTo>
                    <a:pt x="28573" y="11095"/>
                    <a:pt x="30490" y="13249"/>
                    <a:pt x="31961" y="15570"/>
                  </a:cubicBezTo>
                  <a:cubicBezTo>
                    <a:pt x="31984" y="15606"/>
                    <a:pt x="32033" y="15621"/>
                    <a:pt x="32091" y="15621"/>
                  </a:cubicBezTo>
                  <a:cubicBezTo>
                    <a:pt x="32129" y="15621"/>
                    <a:pt x="32171" y="15614"/>
                    <a:pt x="32211" y="15602"/>
                  </a:cubicBezTo>
                  <a:lnTo>
                    <a:pt x="32211" y="15602"/>
                  </a:lnTo>
                  <a:cubicBezTo>
                    <a:pt x="34147" y="15290"/>
                    <a:pt x="35431" y="12819"/>
                    <a:pt x="36308" y="11327"/>
                  </a:cubicBezTo>
                  <a:cubicBezTo>
                    <a:pt x="37518" y="9266"/>
                    <a:pt x="38562" y="7088"/>
                    <a:pt x="39481" y="4883"/>
                  </a:cubicBezTo>
                  <a:cubicBezTo>
                    <a:pt x="39496" y="4847"/>
                    <a:pt x="39460" y="4809"/>
                    <a:pt x="39433" y="4794"/>
                  </a:cubicBezTo>
                  <a:cubicBezTo>
                    <a:pt x="34438" y="2033"/>
                    <a:pt x="28786" y="0"/>
                    <a:pt x="23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6;p65"/>
            <p:cNvSpPr/>
            <p:nvPr/>
          </p:nvSpPr>
          <p:spPr>
            <a:xfrm>
              <a:off x="867875" y="788975"/>
              <a:ext cx="597300" cy="146200"/>
            </a:xfrm>
            <a:custGeom>
              <a:avLst/>
              <a:gdLst/>
              <a:ahLst/>
              <a:cxnLst/>
              <a:rect l="l" t="t" r="r" b="b"/>
              <a:pathLst>
                <a:path w="23892" h="5848" extrusionOk="0">
                  <a:moveTo>
                    <a:pt x="14180" y="0"/>
                  </a:moveTo>
                  <a:cubicBezTo>
                    <a:pt x="9176" y="0"/>
                    <a:pt x="4071" y="2293"/>
                    <a:pt x="110" y="5714"/>
                  </a:cubicBezTo>
                  <a:cubicBezTo>
                    <a:pt x="0" y="5808"/>
                    <a:pt x="94" y="5848"/>
                    <a:pt x="216" y="5848"/>
                  </a:cubicBezTo>
                  <a:cubicBezTo>
                    <a:pt x="311" y="5848"/>
                    <a:pt x="423" y="5824"/>
                    <a:pt x="470" y="5783"/>
                  </a:cubicBezTo>
                  <a:cubicBezTo>
                    <a:pt x="4295" y="2479"/>
                    <a:pt x="9214" y="272"/>
                    <a:pt x="14042" y="272"/>
                  </a:cubicBezTo>
                  <a:cubicBezTo>
                    <a:pt x="17319" y="272"/>
                    <a:pt x="20555" y="1289"/>
                    <a:pt x="23379" y="3668"/>
                  </a:cubicBezTo>
                  <a:cubicBezTo>
                    <a:pt x="23404" y="3689"/>
                    <a:pt x="23443" y="3698"/>
                    <a:pt x="23487" y="3698"/>
                  </a:cubicBezTo>
                  <a:cubicBezTo>
                    <a:pt x="23651" y="3698"/>
                    <a:pt x="23891" y="3573"/>
                    <a:pt x="23799" y="3494"/>
                  </a:cubicBezTo>
                  <a:cubicBezTo>
                    <a:pt x="20893" y="1046"/>
                    <a:pt x="17560" y="0"/>
                    <a:pt x="14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97;p65"/>
            <p:cNvSpPr/>
            <p:nvPr/>
          </p:nvSpPr>
          <p:spPr>
            <a:xfrm>
              <a:off x="926650" y="1294900"/>
              <a:ext cx="106375" cy="339525"/>
            </a:xfrm>
            <a:custGeom>
              <a:avLst/>
              <a:gdLst/>
              <a:ahLst/>
              <a:cxnLst/>
              <a:rect l="l" t="t" r="r" b="b"/>
              <a:pathLst>
                <a:path w="4255" h="13581" extrusionOk="0">
                  <a:moveTo>
                    <a:pt x="2368" y="1"/>
                  </a:moveTo>
                  <a:cubicBezTo>
                    <a:pt x="2226" y="1"/>
                    <a:pt x="2058" y="97"/>
                    <a:pt x="2093" y="231"/>
                  </a:cubicBezTo>
                  <a:cubicBezTo>
                    <a:pt x="2944" y="3530"/>
                    <a:pt x="503" y="7098"/>
                    <a:pt x="190" y="10294"/>
                  </a:cubicBezTo>
                  <a:cubicBezTo>
                    <a:pt x="0" y="12229"/>
                    <a:pt x="2155" y="13101"/>
                    <a:pt x="3748" y="13572"/>
                  </a:cubicBezTo>
                  <a:cubicBezTo>
                    <a:pt x="3766" y="13578"/>
                    <a:pt x="3786" y="13580"/>
                    <a:pt x="3806" y="13580"/>
                  </a:cubicBezTo>
                  <a:cubicBezTo>
                    <a:pt x="4000" y="13580"/>
                    <a:pt x="4255" y="13340"/>
                    <a:pt x="4008" y="13268"/>
                  </a:cubicBezTo>
                  <a:lnTo>
                    <a:pt x="4007" y="13268"/>
                  </a:lnTo>
                  <a:cubicBezTo>
                    <a:pt x="2985" y="12965"/>
                    <a:pt x="1333" y="12446"/>
                    <a:pt x="824" y="11435"/>
                  </a:cubicBezTo>
                  <a:cubicBezTo>
                    <a:pt x="302" y="10397"/>
                    <a:pt x="1166" y="8513"/>
                    <a:pt x="1425" y="7519"/>
                  </a:cubicBezTo>
                  <a:cubicBezTo>
                    <a:pt x="1985" y="5366"/>
                    <a:pt x="3119" y="2338"/>
                    <a:pt x="2543" y="110"/>
                  </a:cubicBezTo>
                  <a:cubicBezTo>
                    <a:pt x="2523" y="33"/>
                    <a:pt x="2450" y="1"/>
                    <a:pt x="2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98;p65"/>
            <p:cNvSpPr/>
            <p:nvPr/>
          </p:nvSpPr>
          <p:spPr>
            <a:xfrm>
              <a:off x="1107050" y="1550100"/>
              <a:ext cx="37175" cy="75650"/>
            </a:xfrm>
            <a:custGeom>
              <a:avLst/>
              <a:gdLst/>
              <a:ahLst/>
              <a:cxnLst/>
              <a:rect l="l" t="t" r="r" b="b"/>
              <a:pathLst>
                <a:path w="1487" h="3026" extrusionOk="0">
                  <a:moveTo>
                    <a:pt x="662" y="0"/>
                  </a:moveTo>
                  <a:cubicBezTo>
                    <a:pt x="522" y="0"/>
                    <a:pt x="259" y="115"/>
                    <a:pt x="309" y="173"/>
                  </a:cubicBezTo>
                  <a:cubicBezTo>
                    <a:pt x="1077" y="1062"/>
                    <a:pt x="1133" y="2265"/>
                    <a:pt x="79" y="2956"/>
                  </a:cubicBezTo>
                  <a:cubicBezTo>
                    <a:pt x="1" y="3007"/>
                    <a:pt x="38" y="3026"/>
                    <a:pt x="112" y="3026"/>
                  </a:cubicBezTo>
                  <a:cubicBezTo>
                    <a:pt x="211" y="3026"/>
                    <a:pt x="377" y="2993"/>
                    <a:pt x="422" y="2963"/>
                  </a:cubicBezTo>
                  <a:cubicBezTo>
                    <a:pt x="1064" y="2542"/>
                    <a:pt x="1487" y="1949"/>
                    <a:pt x="1320" y="1155"/>
                  </a:cubicBezTo>
                  <a:cubicBezTo>
                    <a:pt x="1231" y="744"/>
                    <a:pt x="1012" y="342"/>
                    <a:pt x="735" y="22"/>
                  </a:cubicBezTo>
                  <a:cubicBezTo>
                    <a:pt x="722" y="7"/>
                    <a:pt x="695"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9;p65"/>
            <p:cNvSpPr/>
            <p:nvPr/>
          </p:nvSpPr>
          <p:spPr>
            <a:xfrm>
              <a:off x="2021175" y="2140950"/>
              <a:ext cx="778950" cy="1100400"/>
            </a:xfrm>
            <a:custGeom>
              <a:avLst/>
              <a:gdLst/>
              <a:ahLst/>
              <a:cxnLst/>
              <a:rect l="l" t="t" r="r" b="b"/>
              <a:pathLst>
                <a:path w="31158" h="44016" extrusionOk="0">
                  <a:moveTo>
                    <a:pt x="1055" y="0"/>
                  </a:moveTo>
                  <a:cubicBezTo>
                    <a:pt x="624" y="0"/>
                    <a:pt x="0" y="329"/>
                    <a:pt x="255" y="537"/>
                  </a:cubicBezTo>
                  <a:cubicBezTo>
                    <a:pt x="14105" y="11861"/>
                    <a:pt x="22187" y="28060"/>
                    <a:pt x="29872" y="43839"/>
                  </a:cubicBezTo>
                  <a:cubicBezTo>
                    <a:pt x="29934" y="43965"/>
                    <a:pt x="30087" y="44016"/>
                    <a:pt x="30262" y="44016"/>
                  </a:cubicBezTo>
                  <a:cubicBezTo>
                    <a:pt x="30652" y="44016"/>
                    <a:pt x="31157" y="43766"/>
                    <a:pt x="31040" y="43527"/>
                  </a:cubicBezTo>
                  <a:cubicBezTo>
                    <a:pt x="23333" y="27705"/>
                    <a:pt x="15228" y="11435"/>
                    <a:pt x="1339" y="79"/>
                  </a:cubicBezTo>
                  <a:cubicBezTo>
                    <a:pt x="1271" y="24"/>
                    <a:pt x="1170" y="0"/>
                    <a:pt x="1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00;p65"/>
            <p:cNvSpPr/>
            <p:nvPr/>
          </p:nvSpPr>
          <p:spPr>
            <a:xfrm>
              <a:off x="416700" y="1127975"/>
              <a:ext cx="354050" cy="853350"/>
            </a:xfrm>
            <a:custGeom>
              <a:avLst/>
              <a:gdLst/>
              <a:ahLst/>
              <a:cxnLst/>
              <a:rect l="l" t="t" r="r" b="b"/>
              <a:pathLst>
                <a:path w="14162" h="34134" extrusionOk="0">
                  <a:moveTo>
                    <a:pt x="12675" y="0"/>
                  </a:moveTo>
                  <a:cubicBezTo>
                    <a:pt x="12323" y="0"/>
                    <a:pt x="11862" y="232"/>
                    <a:pt x="11894" y="567"/>
                  </a:cubicBezTo>
                  <a:cubicBezTo>
                    <a:pt x="12592" y="7972"/>
                    <a:pt x="13145" y="16654"/>
                    <a:pt x="7013" y="22080"/>
                  </a:cubicBezTo>
                  <a:cubicBezTo>
                    <a:pt x="3193" y="25461"/>
                    <a:pt x="1" y="28260"/>
                    <a:pt x="1009" y="33878"/>
                  </a:cubicBezTo>
                  <a:cubicBezTo>
                    <a:pt x="1041" y="34058"/>
                    <a:pt x="1215" y="34134"/>
                    <a:pt x="1419" y="34134"/>
                  </a:cubicBezTo>
                  <a:cubicBezTo>
                    <a:pt x="1780" y="34134"/>
                    <a:pt x="2236" y="33896"/>
                    <a:pt x="2177" y="33565"/>
                  </a:cubicBezTo>
                  <a:lnTo>
                    <a:pt x="2177" y="33565"/>
                  </a:lnTo>
                  <a:lnTo>
                    <a:pt x="2177" y="33567"/>
                  </a:lnTo>
                  <a:cubicBezTo>
                    <a:pt x="1448" y="29513"/>
                    <a:pt x="3113" y="26289"/>
                    <a:pt x="6245" y="23792"/>
                  </a:cubicBezTo>
                  <a:cubicBezTo>
                    <a:pt x="8315" y="22142"/>
                    <a:pt x="10068" y="20490"/>
                    <a:pt x="11305" y="18103"/>
                  </a:cubicBezTo>
                  <a:cubicBezTo>
                    <a:pt x="14162" y="12586"/>
                    <a:pt x="13625" y="6230"/>
                    <a:pt x="13061" y="254"/>
                  </a:cubicBezTo>
                  <a:cubicBezTo>
                    <a:pt x="13045" y="77"/>
                    <a:pt x="12878" y="0"/>
                    <a:pt x="12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01;p65"/>
            <p:cNvSpPr/>
            <p:nvPr/>
          </p:nvSpPr>
          <p:spPr>
            <a:xfrm>
              <a:off x="1292450" y="2030275"/>
              <a:ext cx="152200" cy="289450"/>
            </a:xfrm>
            <a:custGeom>
              <a:avLst/>
              <a:gdLst/>
              <a:ahLst/>
              <a:cxnLst/>
              <a:rect l="l" t="t" r="r" b="b"/>
              <a:pathLst>
                <a:path w="6088" h="11578" extrusionOk="0">
                  <a:moveTo>
                    <a:pt x="589" y="1"/>
                  </a:moveTo>
                  <a:cubicBezTo>
                    <a:pt x="340" y="1"/>
                    <a:pt x="0" y="154"/>
                    <a:pt x="53" y="327"/>
                  </a:cubicBezTo>
                  <a:lnTo>
                    <a:pt x="52" y="327"/>
                  </a:lnTo>
                  <a:cubicBezTo>
                    <a:pt x="1245" y="4301"/>
                    <a:pt x="2974" y="8026"/>
                    <a:pt x="5239" y="11500"/>
                  </a:cubicBezTo>
                  <a:cubicBezTo>
                    <a:pt x="5274" y="11555"/>
                    <a:pt x="5352" y="11578"/>
                    <a:pt x="5444" y="11578"/>
                  </a:cubicBezTo>
                  <a:cubicBezTo>
                    <a:pt x="5707" y="11578"/>
                    <a:pt x="6088" y="11392"/>
                    <a:pt x="5964" y="11201"/>
                  </a:cubicBezTo>
                  <a:cubicBezTo>
                    <a:pt x="3714" y="7744"/>
                    <a:pt x="2015" y="4065"/>
                    <a:pt x="831" y="119"/>
                  </a:cubicBezTo>
                  <a:cubicBezTo>
                    <a:pt x="806" y="35"/>
                    <a:pt x="708" y="1"/>
                    <a:pt x="5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02;p65"/>
            <p:cNvSpPr/>
            <p:nvPr/>
          </p:nvSpPr>
          <p:spPr>
            <a:xfrm>
              <a:off x="1792700" y="1355850"/>
              <a:ext cx="80650" cy="56550"/>
            </a:xfrm>
            <a:custGeom>
              <a:avLst/>
              <a:gdLst/>
              <a:ahLst/>
              <a:cxnLst/>
              <a:rect l="l" t="t" r="r" b="b"/>
              <a:pathLst>
                <a:path w="3226" h="2262" extrusionOk="0">
                  <a:moveTo>
                    <a:pt x="3033" y="0"/>
                  </a:moveTo>
                  <a:cubicBezTo>
                    <a:pt x="3005" y="0"/>
                    <a:pt x="2972" y="4"/>
                    <a:pt x="2935" y="13"/>
                  </a:cubicBezTo>
                  <a:cubicBezTo>
                    <a:pt x="1718" y="315"/>
                    <a:pt x="679" y="1061"/>
                    <a:pt x="47" y="2150"/>
                  </a:cubicBezTo>
                  <a:cubicBezTo>
                    <a:pt x="1" y="2229"/>
                    <a:pt x="70" y="2261"/>
                    <a:pt x="164" y="2261"/>
                  </a:cubicBezTo>
                  <a:cubicBezTo>
                    <a:pt x="277" y="2261"/>
                    <a:pt x="427" y="2216"/>
                    <a:pt x="464" y="2150"/>
                  </a:cubicBezTo>
                  <a:lnTo>
                    <a:pt x="464" y="2152"/>
                  </a:lnTo>
                  <a:cubicBezTo>
                    <a:pt x="1024" y="1186"/>
                    <a:pt x="1902" y="491"/>
                    <a:pt x="2990" y="221"/>
                  </a:cubicBezTo>
                  <a:cubicBezTo>
                    <a:pt x="3225" y="163"/>
                    <a:pt x="3216" y="0"/>
                    <a:pt x="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03;p65"/>
            <p:cNvSpPr/>
            <p:nvPr/>
          </p:nvSpPr>
          <p:spPr>
            <a:xfrm>
              <a:off x="1770000" y="1384800"/>
              <a:ext cx="85450" cy="154900"/>
            </a:xfrm>
            <a:custGeom>
              <a:avLst/>
              <a:gdLst/>
              <a:ahLst/>
              <a:cxnLst/>
              <a:rect l="l" t="t" r="r" b="b"/>
              <a:pathLst>
                <a:path w="3418" h="6196" extrusionOk="0">
                  <a:moveTo>
                    <a:pt x="2181" y="1"/>
                  </a:moveTo>
                  <a:cubicBezTo>
                    <a:pt x="1964" y="1"/>
                    <a:pt x="1737" y="77"/>
                    <a:pt x="1528" y="224"/>
                  </a:cubicBezTo>
                  <a:cubicBezTo>
                    <a:pt x="1351" y="347"/>
                    <a:pt x="1488" y="431"/>
                    <a:pt x="1638" y="431"/>
                  </a:cubicBezTo>
                  <a:cubicBezTo>
                    <a:pt x="1702" y="431"/>
                    <a:pt x="1768" y="416"/>
                    <a:pt x="1814" y="383"/>
                  </a:cubicBezTo>
                  <a:lnTo>
                    <a:pt x="1816" y="385"/>
                  </a:lnTo>
                  <a:cubicBezTo>
                    <a:pt x="1950" y="290"/>
                    <a:pt x="2062" y="248"/>
                    <a:pt x="2155" y="248"/>
                  </a:cubicBezTo>
                  <a:cubicBezTo>
                    <a:pt x="2868" y="248"/>
                    <a:pt x="2474" y="2708"/>
                    <a:pt x="2371" y="3050"/>
                  </a:cubicBezTo>
                  <a:cubicBezTo>
                    <a:pt x="2227" y="3533"/>
                    <a:pt x="2035" y="4000"/>
                    <a:pt x="1798" y="4445"/>
                  </a:cubicBezTo>
                  <a:cubicBezTo>
                    <a:pt x="1675" y="4671"/>
                    <a:pt x="1541" y="4892"/>
                    <a:pt x="1395" y="5105"/>
                  </a:cubicBezTo>
                  <a:cubicBezTo>
                    <a:pt x="1286" y="5502"/>
                    <a:pt x="1095" y="5700"/>
                    <a:pt x="821" y="5700"/>
                  </a:cubicBezTo>
                  <a:cubicBezTo>
                    <a:pt x="725" y="5700"/>
                    <a:pt x="619" y="5676"/>
                    <a:pt x="503" y="5627"/>
                  </a:cubicBezTo>
                  <a:cubicBezTo>
                    <a:pt x="514" y="5544"/>
                    <a:pt x="440" y="5509"/>
                    <a:pt x="349" y="5509"/>
                  </a:cubicBezTo>
                  <a:cubicBezTo>
                    <a:pt x="222" y="5509"/>
                    <a:pt x="62" y="5577"/>
                    <a:pt x="49" y="5676"/>
                  </a:cubicBezTo>
                  <a:cubicBezTo>
                    <a:pt x="1" y="6050"/>
                    <a:pt x="222" y="6195"/>
                    <a:pt x="497" y="6195"/>
                  </a:cubicBezTo>
                  <a:cubicBezTo>
                    <a:pt x="605" y="6195"/>
                    <a:pt x="722" y="6173"/>
                    <a:pt x="833" y="6133"/>
                  </a:cubicBezTo>
                  <a:cubicBezTo>
                    <a:pt x="1662" y="5840"/>
                    <a:pt x="2274" y="4457"/>
                    <a:pt x="2569" y="3733"/>
                  </a:cubicBezTo>
                  <a:cubicBezTo>
                    <a:pt x="2903" y="2916"/>
                    <a:pt x="3417" y="1449"/>
                    <a:pt x="3000" y="560"/>
                  </a:cubicBezTo>
                  <a:cubicBezTo>
                    <a:pt x="2820" y="180"/>
                    <a:pt x="2513"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04;p65"/>
            <p:cNvSpPr/>
            <p:nvPr/>
          </p:nvSpPr>
          <p:spPr>
            <a:xfrm>
              <a:off x="1085025" y="841900"/>
              <a:ext cx="47175" cy="49875"/>
            </a:xfrm>
            <a:custGeom>
              <a:avLst/>
              <a:gdLst/>
              <a:ahLst/>
              <a:cxnLst/>
              <a:rect l="l" t="t" r="r" b="b"/>
              <a:pathLst>
                <a:path w="1887" h="1995" extrusionOk="0">
                  <a:moveTo>
                    <a:pt x="1886" y="0"/>
                  </a:moveTo>
                  <a:lnTo>
                    <a:pt x="0" y="724"/>
                  </a:lnTo>
                  <a:lnTo>
                    <a:pt x="1570" y="1994"/>
                  </a:lnTo>
                  <a:lnTo>
                    <a:pt x="18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05;p65"/>
            <p:cNvSpPr/>
            <p:nvPr/>
          </p:nvSpPr>
          <p:spPr>
            <a:xfrm>
              <a:off x="1318325" y="941975"/>
              <a:ext cx="49600" cy="47800"/>
            </a:xfrm>
            <a:custGeom>
              <a:avLst/>
              <a:gdLst/>
              <a:ahLst/>
              <a:cxnLst/>
              <a:rect l="l" t="t" r="r" b="b"/>
              <a:pathLst>
                <a:path w="1984" h="1912" extrusionOk="0">
                  <a:moveTo>
                    <a:pt x="1" y="0"/>
                  </a:moveTo>
                  <a:lnTo>
                    <a:pt x="657" y="1911"/>
                  </a:lnTo>
                  <a:lnTo>
                    <a:pt x="1984" y="38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06;p65"/>
            <p:cNvSpPr/>
            <p:nvPr/>
          </p:nvSpPr>
          <p:spPr>
            <a:xfrm>
              <a:off x="1495200" y="1303275"/>
              <a:ext cx="50550" cy="43800"/>
            </a:xfrm>
            <a:custGeom>
              <a:avLst/>
              <a:gdLst/>
              <a:ahLst/>
              <a:cxnLst/>
              <a:rect l="l" t="t" r="r" b="b"/>
              <a:pathLst>
                <a:path w="2022" h="1752" extrusionOk="0">
                  <a:moveTo>
                    <a:pt x="1011" y="1"/>
                  </a:moveTo>
                  <a:lnTo>
                    <a:pt x="1" y="1751"/>
                  </a:lnTo>
                  <a:lnTo>
                    <a:pt x="2021" y="1751"/>
                  </a:lnTo>
                  <a:lnTo>
                    <a:pt x="10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07;p65"/>
            <p:cNvSpPr/>
            <p:nvPr/>
          </p:nvSpPr>
          <p:spPr>
            <a:xfrm>
              <a:off x="1553000" y="1672425"/>
              <a:ext cx="50525" cy="43775"/>
            </a:xfrm>
            <a:custGeom>
              <a:avLst/>
              <a:gdLst/>
              <a:ahLst/>
              <a:cxnLst/>
              <a:rect l="l" t="t" r="r" b="b"/>
              <a:pathLst>
                <a:path w="2021" h="1751" extrusionOk="0">
                  <a:moveTo>
                    <a:pt x="1011" y="0"/>
                  </a:moveTo>
                  <a:lnTo>
                    <a:pt x="1" y="1751"/>
                  </a:lnTo>
                  <a:lnTo>
                    <a:pt x="2021" y="1751"/>
                  </a:lnTo>
                  <a:lnTo>
                    <a:pt x="10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08;p65"/>
            <p:cNvSpPr/>
            <p:nvPr/>
          </p:nvSpPr>
          <p:spPr>
            <a:xfrm>
              <a:off x="730975" y="519800"/>
              <a:ext cx="884050" cy="471100"/>
            </a:xfrm>
            <a:custGeom>
              <a:avLst/>
              <a:gdLst/>
              <a:ahLst/>
              <a:cxnLst/>
              <a:rect l="l" t="t" r="r" b="b"/>
              <a:pathLst>
                <a:path w="35362" h="18844" extrusionOk="0">
                  <a:moveTo>
                    <a:pt x="21213" y="1"/>
                  </a:moveTo>
                  <a:cubicBezTo>
                    <a:pt x="16428" y="1"/>
                    <a:pt x="11785" y="1493"/>
                    <a:pt x="7853" y="5199"/>
                  </a:cubicBezTo>
                  <a:cubicBezTo>
                    <a:pt x="4142" y="8697"/>
                    <a:pt x="1291" y="13647"/>
                    <a:pt x="42" y="18610"/>
                  </a:cubicBezTo>
                  <a:cubicBezTo>
                    <a:pt x="0" y="18774"/>
                    <a:pt x="165" y="18844"/>
                    <a:pt x="383" y="18844"/>
                  </a:cubicBezTo>
                  <a:cubicBezTo>
                    <a:pt x="707" y="18844"/>
                    <a:pt x="1150" y="18689"/>
                    <a:pt x="1208" y="18458"/>
                  </a:cubicBezTo>
                  <a:cubicBezTo>
                    <a:pt x="2215" y="14454"/>
                    <a:pt x="4304" y="10510"/>
                    <a:pt x="6933" y="7355"/>
                  </a:cubicBezTo>
                  <a:cubicBezTo>
                    <a:pt x="10876" y="2623"/>
                    <a:pt x="15820" y="719"/>
                    <a:pt x="21029" y="719"/>
                  </a:cubicBezTo>
                  <a:cubicBezTo>
                    <a:pt x="25318" y="719"/>
                    <a:pt x="29787" y="2010"/>
                    <a:pt x="34024" y="4075"/>
                  </a:cubicBezTo>
                  <a:cubicBezTo>
                    <a:pt x="34070" y="4097"/>
                    <a:pt x="34129" y="4107"/>
                    <a:pt x="34196" y="4107"/>
                  </a:cubicBezTo>
                  <a:cubicBezTo>
                    <a:pt x="34619" y="4107"/>
                    <a:pt x="35361" y="3720"/>
                    <a:pt x="34956" y="3522"/>
                  </a:cubicBezTo>
                  <a:cubicBezTo>
                    <a:pt x="30583" y="1390"/>
                    <a:pt x="25831" y="1"/>
                    <a:pt x="21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09;p65"/>
            <p:cNvSpPr/>
            <p:nvPr/>
          </p:nvSpPr>
          <p:spPr>
            <a:xfrm>
              <a:off x="1489050" y="884125"/>
              <a:ext cx="237625" cy="597950"/>
            </a:xfrm>
            <a:custGeom>
              <a:avLst/>
              <a:gdLst/>
              <a:ahLst/>
              <a:cxnLst/>
              <a:rect l="l" t="t" r="r" b="b"/>
              <a:pathLst>
                <a:path w="9505" h="23918" extrusionOk="0">
                  <a:moveTo>
                    <a:pt x="1002" y="1"/>
                  </a:moveTo>
                  <a:cubicBezTo>
                    <a:pt x="520" y="1"/>
                    <a:pt x="1" y="587"/>
                    <a:pt x="572" y="878"/>
                  </a:cubicBezTo>
                  <a:lnTo>
                    <a:pt x="574" y="878"/>
                  </a:lnTo>
                  <a:cubicBezTo>
                    <a:pt x="8366" y="4844"/>
                    <a:pt x="4658" y="16988"/>
                    <a:pt x="7621" y="23640"/>
                  </a:cubicBezTo>
                  <a:cubicBezTo>
                    <a:pt x="7708" y="23835"/>
                    <a:pt x="7915" y="23917"/>
                    <a:pt x="8132" y="23917"/>
                  </a:cubicBezTo>
                  <a:cubicBezTo>
                    <a:pt x="8517" y="23917"/>
                    <a:pt x="8937" y="23661"/>
                    <a:pt x="8787" y="23328"/>
                  </a:cubicBezTo>
                  <a:cubicBezTo>
                    <a:pt x="5668" y="16325"/>
                    <a:pt x="9504" y="4261"/>
                    <a:pt x="1237" y="55"/>
                  </a:cubicBezTo>
                  <a:cubicBezTo>
                    <a:pt x="1164" y="17"/>
                    <a:pt x="1083" y="1"/>
                    <a:pt x="10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10;p65"/>
            <p:cNvSpPr/>
            <p:nvPr/>
          </p:nvSpPr>
          <p:spPr>
            <a:xfrm>
              <a:off x="1364550" y="2371725"/>
              <a:ext cx="148250" cy="751775"/>
            </a:xfrm>
            <a:custGeom>
              <a:avLst/>
              <a:gdLst/>
              <a:ahLst/>
              <a:cxnLst/>
              <a:rect l="l" t="t" r="r" b="b"/>
              <a:pathLst>
                <a:path w="5930" h="30071" extrusionOk="0">
                  <a:moveTo>
                    <a:pt x="5355" y="0"/>
                  </a:moveTo>
                  <a:cubicBezTo>
                    <a:pt x="5323" y="0"/>
                    <a:pt x="5288" y="2"/>
                    <a:pt x="5248" y="5"/>
                  </a:cubicBezTo>
                  <a:lnTo>
                    <a:pt x="5250" y="5"/>
                  </a:lnTo>
                  <a:cubicBezTo>
                    <a:pt x="3434" y="164"/>
                    <a:pt x="2278" y="1885"/>
                    <a:pt x="1618" y="3408"/>
                  </a:cubicBezTo>
                  <a:cubicBezTo>
                    <a:pt x="513" y="5962"/>
                    <a:pt x="290" y="8896"/>
                    <a:pt x="200" y="11642"/>
                  </a:cubicBezTo>
                  <a:cubicBezTo>
                    <a:pt x="0" y="17762"/>
                    <a:pt x="842" y="23900"/>
                    <a:pt x="1842" y="29922"/>
                  </a:cubicBezTo>
                  <a:cubicBezTo>
                    <a:pt x="1859" y="30026"/>
                    <a:pt x="1989" y="30070"/>
                    <a:pt x="2157" y="30070"/>
                  </a:cubicBezTo>
                  <a:cubicBezTo>
                    <a:pt x="2518" y="30070"/>
                    <a:pt x="3052" y="29866"/>
                    <a:pt x="3008" y="29610"/>
                  </a:cubicBezTo>
                  <a:cubicBezTo>
                    <a:pt x="1721" y="21852"/>
                    <a:pt x="87" y="12875"/>
                    <a:pt x="2160" y="5089"/>
                  </a:cubicBezTo>
                  <a:cubicBezTo>
                    <a:pt x="2512" y="3766"/>
                    <a:pt x="3000" y="2248"/>
                    <a:pt x="3994" y="1250"/>
                  </a:cubicBezTo>
                  <a:cubicBezTo>
                    <a:pt x="4306" y="936"/>
                    <a:pt x="5059" y="583"/>
                    <a:pt x="4806" y="583"/>
                  </a:cubicBezTo>
                  <a:cubicBezTo>
                    <a:pt x="4796" y="583"/>
                    <a:pt x="4785" y="584"/>
                    <a:pt x="4771" y="585"/>
                  </a:cubicBezTo>
                  <a:cubicBezTo>
                    <a:pt x="5125" y="554"/>
                    <a:pt x="5930" y="0"/>
                    <a:pt x="5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11;p65"/>
            <p:cNvSpPr/>
            <p:nvPr/>
          </p:nvSpPr>
          <p:spPr>
            <a:xfrm>
              <a:off x="808675" y="1412600"/>
              <a:ext cx="290725" cy="593925"/>
            </a:xfrm>
            <a:custGeom>
              <a:avLst/>
              <a:gdLst/>
              <a:ahLst/>
              <a:cxnLst/>
              <a:rect l="l" t="t" r="r" b="b"/>
              <a:pathLst>
                <a:path w="11629" h="23757" extrusionOk="0">
                  <a:moveTo>
                    <a:pt x="819" y="0"/>
                  </a:moveTo>
                  <a:cubicBezTo>
                    <a:pt x="466" y="0"/>
                    <a:pt x="0" y="230"/>
                    <a:pt x="35" y="558"/>
                  </a:cubicBezTo>
                  <a:cubicBezTo>
                    <a:pt x="429" y="4253"/>
                    <a:pt x="1194" y="7957"/>
                    <a:pt x="2252" y="11518"/>
                  </a:cubicBezTo>
                  <a:cubicBezTo>
                    <a:pt x="3576" y="15981"/>
                    <a:pt x="5621" y="21720"/>
                    <a:pt x="10245" y="23723"/>
                  </a:cubicBezTo>
                  <a:cubicBezTo>
                    <a:pt x="10299" y="23746"/>
                    <a:pt x="10364" y="23757"/>
                    <a:pt x="10434" y="23757"/>
                  </a:cubicBezTo>
                  <a:cubicBezTo>
                    <a:pt x="10901" y="23757"/>
                    <a:pt x="11628" y="23297"/>
                    <a:pt x="11157" y="23094"/>
                  </a:cubicBezTo>
                  <a:cubicBezTo>
                    <a:pt x="6286" y="20985"/>
                    <a:pt x="4341" y="14667"/>
                    <a:pt x="3067" y="9968"/>
                  </a:cubicBezTo>
                  <a:cubicBezTo>
                    <a:pt x="2208" y="6793"/>
                    <a:pt x="1551" y="3520"/>
                    <a:pt x="1202" y="245"/>
                  </a:cubicBezTo>
                  <a:cubicBezTo>
                    <a:pt x="1185" y="74"/>
                    <a:pt x="1020" y="0"/>
                    <a:pt x="8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12;p65"/>
            <p:cNvSpPr/>
            <p:nvPr/>
          </p:nvSpPr>
          <p:spPr>
            <a:xfrm>
              <a:off x="1566225" y="2368750"/>
              <a:ext cx="184250" cy="184200"/>
            </a:xfrm>
            <a:custGeom>
              <a:avLst/>
              <a:gdLst/>
              <a:ahLst/>
              <a:cxnLst/>
              <a:rect l="l" t="t" r="r" b="b"/>
              <a:pathLst>
                <a:path w="7370" h="7368" extrusionOk="0">
                  <a:moveTo>
                    <a:pt x="3660" y="0"/>
                  </a:moveTo>
                  <a:cubicBezTo>
                    <a:pt x="3679" y="2819"/>
                    <a:pt x="2821" y="3689"/>
                    <a:pt x="0" y="3710"/>
                  </a:cubicBezTo>
                  <a:cubicBezTo>
                    <a:pt x="34" y="3710"/>
                    <a:pt x="68" y="3710"/>
                    <a:pt x="101" y="3710"/>
                  </a:cubicBezTo>
                  <a:cubicBezTo>
                    <a:pt x="2842" y="3710"/>
                    <a:pt x="3691" y="4582"/>
                    <a:pt x="3711" y="7368"/>
                  </a:cubicBezTo>
                  <a:cubicBezTo>
                    <a:pt x="3691" y="4548"/>
                    <a:pt x="4549" y="3677"/>
                    <a:pt x="7370" y="3658"/>
                  </a:cubicBezTo>
                  <a:lnTo>
                    <a:pt x="7370" y="3658"/>
                  </a:lnTo>
                  <a:cubicBezTo>
                    <a:pt x="7339" y="3658"/>
                    <a:pt x="7307" y="3658"/>
                    <a:pt x="7277" y="3658"/>
                  </a:cubicBezTo>
                  <a:cubicBezTo>
                    <a:pt x="4530" y="3658"/>
                    <a:pt x="3679" y="2788"/>
                    <a:pt x="3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13;p65"/>
            <p:cNvSpPr/>
            <p:nvPr/>
          </p:nvSpPr>
          <p:spPr>
            <a:xfrm>
              <a:off x="1700225" y="2539025"/>
              <a:ext cx="260450" cy="260425"/>
            </a:xfrm>
            <a:custGeom>
              <a:avLst/>
              <a:gdLst/>
              <a:ahLst/>
              <a:cxnLst/>
              <a:rect l="l" t="t" r="r" b="b"/>
              <a:pathLst>
                <a:path w="10418" h="10417" extrusionOk="0">
                  <a:moveTo>
                    <a:pt x="5172" y="0"/>
                  </a:moveTo>
                  <a:cubicBezTo>
                    <a:pt x="5185" y="1839"/>
                    <a:pt x="4934" y="3090"/>
                    <a:pt x="4269" y="3908"/>
                  </a:cubicBezTo>
                  <a:cubicBezTo>
                    <a:pt x="3770" y="3679"/>
                    <a:pt x="3246" y="3271"/>
                    <a:pt x="2647" y="2682"/>
                  </a:cubicBezTo>
                  <a:lnTo>
                    <a:pt x="2647" y="2682"/>
                  </a:lnTo>
                  <a:cubicBezTo>
                    <a:pt x="3245" y="3271"/>
                    <a:pt x="3660" y="3792"/>
                    <a:pt x="3896" y="4287"/>
                  </a:cubicBezTo>
                  <a:cubicBezTo>
                    <a:pt x="3086" y="4963"/>
                    <a:pt x="1840" y="5233"/>
                    <a:pt x="1" y="5246"/>
                  </a:cubicBezTo>
                  <a:cubicBezTo>
                    <a:pt x="46" y="5246"/>
                    <a:pt x="91" y="5246"/>
                    <a:pt x="136" y="5246"/>
                  </a:cubicBezTo>
                  <a:cubicBezTo>
                    <a:pt x="1901" y="5246"/>
                    <a:pt x="3111" y="5500"/>
                    <a:pt x="3909" y="6148"/>
                  </a:cubicBezTo>
                  <a:cubicBezTo>
                    <a:pt x="3680" y="6648"/>
                    <a:pt x="3272" y="7171"/>
                    <a:pt x="2683" y="7771"/>
                  </a:cubicBezTo>
                  <a:cubicBezTo>
                    <a:pt x="3272" y="7173"/>
                    <a:pt x="3793" y="6757"/>
                    <a:pt x="4287" y="6523"/>
                  </a:cubicBezTo>
                  <a:cubicBezTo>
                    <a:pt x="4964" y="7332"/>
                    <a:pt x="5234" y="8578"/>
                    <a:pt x="5247" y="10417"/>
                  </a:cubicBezTo>
                  <a:cubicBezTo>
                    <a:pt x="5234" y="8580"/>
                    <a:pt x="5484" y="7327"/>
                    <a:pt x="6149" y="6510"/>
                  </a:cubicBezTo>
                  <a:cubicBezTo>
                    <a:pt x="6648" y="6738"/>
                    <a:pt x="7172" y="7145"/>
                    <a:pt x="7772" y="7735"/>
                  </a:cubicBezTo>
                  <a:cubicBezTo>
                    <a:pt x="7174" y="7145"/>
                    <a:pt x="6758" y="6625"/>
                    <a:pt x="6524" y="6130"/>
                  </a:cubicBezTo>
                  <a:cubicBezTo>
                    <a:pt x="7333" y="5456"/>
                    <a:pt x="8579" y="5185"/>
                    <a:pt x="10418" y="5172"/>
                  </a:cubicBezTo>
                  <a:lnTo>
                    <a:pt x="10418" y="5172"/>
                  </a:lnTo>
                  <a:cubicBezTo>
                    <a:pt x="10372" y="5173"/>
                    <a:pt x="10328" y="5173"/>
                    <a:pt x="10283" y="5173"/>
                  </a:cubicBezTo>
                  <a:cubicBezTo>
                    <a:pt x="8518" y="5173"/>
                    <a:pt x="7308" y="4917"/>
                    <a:pt x="6509" y="4269"/>
                  </a:cubicBezTo>
                  <a:cubicBezTo>
                    <a:pt x="6739" y="3771"/>
                    <a:pt x="7146" y="3245"/>
                    <a:pt x="7736" y="2646"/>
                  </a:cubicBezTo>
                  <a:lnTo>
                    <a:pt x="7736" y="2646"/>
                  </a:lnTo>
                  <a:cubicBezTo>
                    <a:pt x="7146" y="3244"/>
                    <a:pt x="6626" y="3659"/>
                    <a:pt x="6131" y="3895"/>
                  </a:cubicBezTo>
                  <a:cubicBezTo>
                    <a:pt x="5457" y="3086"/>
                    <a:pt x="5185" y="1839"/>
                    <a:pt x="5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14;p65"/>
            <p:cNvSpPr/>
            <p:nvPr/>
          </p:nvSpPr>
          <p:spPr>
            <a:xfrm>
              <a:off x="1222550" y="1366600"/>
              <a:ext cx="292900" cy="216050"/>
            </a:xfrm>
            <a:custGeom>
              <a:avLst/>
              <a:gdLst/>
              <a:ahLst/>
              <a:cxnLst/>
              <a:rect l="l" t="t" r="r" b="b"/>
              <a:pathLst>
                <a:path w="11716" h="8642" fill="none" extrusionOk="0">
                  <a:moveTo>
                    <a:pt x="0" y="7863"/>
                  </a:moveTo>
                  <a:cubicBezTo>
                    <a:pt x="2574" y="8641"/>
                    <a:pt x="5487" y="8206"/>
                    <a:pt x="7719" y="6707"/>
                  </a:cubicBezTo>
                  <a:cubicBezTo>
                    <a:pt x="9952" y="5208"/>
                    <a:pt x="11460" y="2678"/>
                    <a:pt x="11715" y="1"/>
                  </a:cubicBezTo>
                </a:path>
              </a:pathLst>
            </a:custGeom>
            <a:noFill/>
            <a:ln w="9525" cap="rnd" cmpd="sng">
              <a:solidFill>
                <a:schemeClr val="accent2"/>
              </a:solidFill>
              <a:prstDash val="dash"/>
              <a:miter lim="1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15;p65"/>
            <p:cNvSpPr/>
            <p:nvPr/>
          </p:nvSpPr>
          <p:spPr>
            <a:xfrm>
              <a:off x="1037325" y="877000"/>
              <a:ext cx="70150" cy="322025"/>
            </a:xfrm>
            <a:custGeom>
              <a:avLst/>
              <a:gdLst/>
              <a:ahLst/>
              <a:cxnLst/>
              <a:rect l="l" t="t" r="r" b="b"/>
              <a:pathLst>
                <a:path w="2806" h="12881" fill="none" extrusionOk="0">
                  <a:moveTo>
                    <a:pt x="91" y="12880"/>
                  </a:moveTo>
                  <a:cubicBezTo>
                    <a:pt x="1" y="10368"/>
                    <a:pt x="115" y="7854"/>
                    <a:pt x="433" y="5360"/>
                  </a:cubicBezTo>
                  <a:cubicBezTo>
                    <a:pt x="688" y="3366"/>
                    <a:pt x="1189" y="1195"/>
                    <a:pt x="2805" y="1"/>
                  </a:cubicBezTo>
                </a:path>
              </a:pathLst>
            </a:custGeom>
            <a:noFill/>
            <a:ln w="9525" cap="rnd" cmpd="sng">
              <a:solidFill>
                <a:schemeClr val="accent2"/>
              </a:solidFill>
              <a:prstDash val="dash"/>
              <a:miter lim="1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16;p65"/>
            <p:cNvSpPr/>
            <p:nvPr/>
          </p:nvSpPr>
          <p:spPr>
            <a:xfrm>
              <a:off x="1099575" y="976200"/>
              <a:ext cx="209700" cy="228375"/>
            </a:xfrm>
            <a:custGeom>
              <a:avLst/>
              <a:gdLst/>
              <a:ahLst/>
              <a:cxnLst/>
              <a:rect l="l" t="t" r="r" b="b"/>
              <a:pathLst>
                <a:path w="8388" h="9135" fill="none" extrusionOk="0">
                  <a:moveTo>
                    <a:pt x="1" y="9135"/>
                  </a:moveTo>
                  <a:cubicBezTo>
                    <a:pt x="1065" y="4963"/>
                    <a:pt x="4322" y="1416"/>
                    <a:pt x="8387" y="0"/>
                  </a:cubicBezTo>
                </a:path>
              </a:pathLst>
            </a:custGeom>
            <a:noFill/>
            <a:ln w="9525" cap="rnd" cmpd="sng">
              <a:solidFill>
                <a:schemeClr val="accent2"/>
              </a:solidFill>
              <a:prstDash val="dash"/>
              <a:miter lim="1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17;p65"/>
            <p:cNvSpPr/>
            <p:nvPr/>
          </p:nvSpPr>
          <p:spPr>
            <a:xfrm>
              <a:off x="1126025" y="1718425"/>
              <a:ext cx="451200" cy="254550"/>
            </a:xfrm>
            <a:custGeom>
              <a:avLst/>
              <a:gdLst/>
              <a:ahLst/>
              <a:cxnLst/>
              <a:rect l="l" t="t" r="r" b="b"/>
              <a:pathLst>
                <a:path w="18048" h="10182" fill="none" extrusionOk="0">
                  <a:moveTo>
                    <a:pt x="1" y="10182"/>
                  </a:moveTo>
                  <a:cubicBezTo>
                    <a:pt x="5586" y="8787"/>
                    <a:pt x="11373" y="7292"/>
                    <a:pt x="15817" y="3631"/>
                  </a:cubicBezTo>
                  <a:cubicBezTo>
                    <a:pt x="16949" y="2699"/>
                    <a:pt x="18047" y="1466"/>
                    <a:pt x="18011" y="1"/>
                  </a:cubicBezTo>
                </a:path>
              </a:pathLst>
            </a:custGeom>
            <a:noFill/>
            <a:ln w="9525" cap="rnd" cmpd="sng">
              <a:solidFill>
                <a:schemeClr val="accent2"/>
              </a:solidFill>
              <a:prstDash val="dash"/>
              <a:miter lim="16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018;p65"/>
            <p:cNvSpPr/>
            <p:nvPr/>
          </p:nvSpPr>
          <p:spPr>
            <a:xfrm>
              <a:off x="334125" y="489532"/>
              <a:ext cx="390890" cy="390890"/>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019;p65"/>
            <p:cNvSpPr/>
            <p:nvPr/>
          </p:nvSpPr>
          <p:spPr>
            <a:xfrm>
              <a:off x="247498" y="864487"/>
              <a:ext cx="202771" cy="202784"/>
            </a:xfrm>
            <a:custGeom>
              <a:avLst/>
              <a:gdLst/>
              <a:ahLst/>
              <a:cxnLst/>
              <a:rect l="l" t="t" r="r" b="b"/>
              <a:pathLst>
                <a:path w="16831" h="16832" extrusionOk="0">
                  <a:moveTo>
                    <a:pt x="8356" y="0"/>
                  </a:moveTo>
                  <a:cubicBezTo>
                    <a:pt x="8401" y="6441"/>
                    <a:pt x="6441" y="8429"/>
                    <a:pt x="0" y="8475"/>
                  </a:cubicBezTo>
                  <a:cubicBezTo>
                    <a:pt x="74" y="8474"/>
                    <a:pt x="148" y="8474"/>
                    <a:pt x="220" y="8474"/>
                  </a:cubicBezTo>
                  <a:cubicBezTo>
                    <a:pt x="6487" y="8474"/>
                    <a:pt x="8430" y="10463"/>
                    <a:pt x="8475" y="16832"/>
                  </a:cubicBezTo>
                  <a:cubicBezTo>
                    <a:pt x="8430" y="10389"/>
                    <a:pt x="10389" y="8401"/>
                    <a:pt x="16831" y="8356"/>
                  </a:cubicBezTo>
                  <a:lnTo>
                    <a:pt x="16831" y="8356"/>
                  </a:lnTo>
                  <a:cubicBezTo>
                    <a:pt x="16758" y="8356"/>
                    <a:pt x="16687" y="8357"/>
                    <a:pt x="16616" y="8357"/>
                  </a:cubicBezTo>
                  <a:cubicBezTo>
                    <a:pt x="10345" y="8357"/>
                    <a:pt x="8401" y="6369"/>
                    <a:pt x="8356"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49"/>
          <p:cNvSpPr/>
          <p:nvPr/>
        </p:nvSpPr>
        <p:spPr>
          <a:xfrm>
            <a:off x="6600225" y="316275"/>
            <a:ext cx="2197200" cy="21972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9"/>
          <p:cNvSpPr txBox="1">
            <a:spLocks noGrp="1"/>
          </p:cNvSpPr>
          <p:nvPr>
            <p:ph type="title"/>
          </p:nvPr>
        </p:nvSpPr>
        <p:spPr>
          <a:xfrm>
            <a:off x="715088" y="860320"/>
            <a:ext cx="3624900" cy="666300"/>
          </a:xfrm>
          <a:prstGeom prst="rect">
            <a:avLst/>
          </a:prstGeom>
        </p:spPr>
        <p:txBody>
          <a:bodyPr spcFirstLastPara="1" wrap="square" lIns="91425" tIns="91425" rIns="91425" bIns="91425" anchor="b" anchorCtr="0">
            <a:noAutofit/>
          </a:bodyPr>
          <a:lstStyle/>
          <a:p>
            <a:pPr lvl="0"/>
            <a:r>
              <a:rPr lang="en-US" dirty="0">
                <a:latin typeface="Poor Richard" panose="02080502050505020702" pitchFamily="18" charset="0"/>
              </a:rPr>
              <a:t>Type D </a:t>
            </a:r>
            <a:endParaRPr dirty="0"/>
          </a:p>
        </p:txBody>
      </p:sp>
      <p:sp>
        <p:nvSpPr>
          <p:cNvPr id="1314" name="Google Shape;1314;p49"/>
          <p:cNvSpPr txBox="1">
            <a:spLocks noGrp="1"/>
          </p:cNvSpPr>
          <p:nvPr>
            <p:ph type="subTitle" idx="1"/>
          </p:nvPr>
        </p:nvSpPr>
        <p:spPr>
          <a:xfrm>
            <a:off x="330200" y="1567024"/>
            <a:ext cx="4701973" cy="3131976"/>
          </a:xfrm>
          <a:prstGeom prst="rect">
            <a:avLst/>
          </a:prstGeom>
        </p:spPr>
        <p:txBody>
          <a:bodyPr spcFirstLastPara="1" wrap="square" lIns="91425" tIns="91425" rIns="91425" bIns="91425" anchor="t" anchorCtr="0">
            <a:noAutofit/>
          </a:bodyPr>
          <a:lstStyle/>
          <a:p>
            <a:pPr marL="0" lvl="0" indent="0"/>
            <a:r>
              <a:rPr lang="en-US" sz="1600" dirty="0"/>
              <a:t>Permanent augmentation effect can be achieved with the newly formed collagen, ECMs, or even regenerated tissue .TBD</a:t>
            </a:r>
            <a:endParaRPr sz="1800" dirty="0"/>
          </a:p>
        </p:txBody>
      </p:sp>
      <p:sp>
        <p:nvSpPr>
          <p:cNvPr id="1315" name="Google Shape;1315;p49"/>
          <p:cNvSpPr/>
          <p:nvPr/>
        </p:nvSpPr>
        <p:spPr>
          <a:xfrm>
            <a:off x="7740795" y="3881728"/>
            <a:ext cx="906739" cy="906700"/>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9"/>
          <p:cNvSpPr/>
          <p:nvPr/>
        </p:nvSpPr>
        <p:spPr>
          <a:xfrm>
            <a:off x="4179453" y="735797"/>
            <a:ext cx="666206" cy="666206"/>
          </a:xfrm>
          <a:custGeom>
            <a:avLst/>
            <a:gdLst/>
            <a:ahLst/>
            <a:cxnLst/>
            <a:rect l="l" t="t" r="r" b="b"/>
            <a:pathLst>
              <a:path w="15323" h="15323" extrusionOk="0">
                <a:moveTo>
                  <a:pt x="7608" y="1"/>
                </a:moveTo>
                <a:cubicBezTo>
                  <a:pt x="7626" y="2704"/>
                  <a:pt x="7257" y="4544"/>
                  <a:pt x="6279" y="5748"/>
                </a:cubicBezTo>
                <a:cubicBezTo>
                  <a:pt x="5546" y="5412"/>
                  <a:pt x="4772" y="4812"/>
                  <a:pt x="3893" y="3946"/>
                </a:cubicBezTo>
                <a:lnTo>
                  <a:pt x="3893" y="3946"/>
                </a:lnTo>
                <a:cubicBezTo>
                  <a:pt x="4772" y="4812"/>
                  <a:pt x="5383" y="5578"/>
                  <a:pt x="5729" y="6304"/>
                </a:cubicBezTo>
                <a:cubicBezTo>
                  <a:pt x="4539" y="7299"/>
                  <a:pt x="2704" y="7696"/>
                  <a:pt x="1" y="7715"/>
                </a:cubicBezTo>
                <a:cubicBezTo>
                  <a:pt x="66" y="7715"/>
                  <a:pt x="130" y="7714"/>
                  <a:pt x="194" y="7714"/>
                </a:cubicBezTo>
                <a:cubicBezTo>
                  <a:pt x="2792" y="7714"/>
                  <a:pt x="4573" y="8090"/>
                  <a:pt x="5749" y="9044"/>
                </a:cubicBezTo>
                <a:cubicBezTo>
                  <a:pt x="5412" y="9776"/>
                  <a:pt x="4813" y="10551"/>
                  <a:pt x="3945" y="11430"/>
                </a:cubicBezTo>
                <a:cubicBezTo>
                  <a:pt x="4813" y="10551"/>
                  <a:pt x="5578" y="9940"/>
                  <a:pt x="6305" y="9594"/>
                </a:cubicBezTo>
                <a:cubicBezTo>
                  <a:pt x="7301" y="10784"/>
                  <a:pt x="7697" y="12619"/>
                  <a:pt x="7716" y="15322"/>
                </a:cubicBezTo>
                <a:cubicBezTo>
                  <a:pt x="7697" y="12619"/>
                  <a:pt x="8067" y="10779"/>
                  <a:pt x="9045" y="9574"/>
                </a:cubicBezTo>
                <a:cubicBezTo>
                  <a:pt x="9777" y="9911"/>
                  <a:pt x="10552" y="10510"/>
                  <a:pt x="11431" y="11377"/>
                </a:cubicBezTo>
                <a:cubicBezTo>
                  <a:pt x="10552" y="10510"/>
                  <a:pt x="9940" y="9745"/>
                  <a:pt x="9594" y="9018"/>
                </a:cubicBezTo>
                <a:cubicBezTo>
                  <a:pt x="10785" y="8023"/>
                  <a:pt x="12619" y="7626"/>
                  <a:pt x="15323" y="7607"/>
                </a:cubicBezTo>
                <a:lnTo>
                  <a:pt x="15323" y="7607"/>
                </a:lnTo>
                <a:cubicBezTo>
                  <a:pt x="15258" y="7607"/>
                  <a:pt x="15194" y="7608"/>
                  <a:pt x="15130" y="7608"/>
                </a:cubicBezTo>
                <a:cubicBezTo>
                  <a:pt x="12532" y="7608"/>
                  <a:pt x="10750" y="7232"/>
                  <a:pt x="9575" y="6278"/>
                </a:cubicBezTo>
                <a:cubicBezTo>
                  <a:pt x="9910" y="5546"/>
                  <a:pt x="10511" y="4771"/>
                  <a:pt x="11377" y="3893"/>
                </a:cubicBezTo>
                <a:lnTo>
                  <a:pt x="11377" y="3893"/>
                </a:lnTo>
                <a:cubicBezTo>
                  <a:pt x="10511" y="4771"/>
                  <a:pt x="9745" y="5383"/>
                  <a:pt x="9017" y="5728"/>
                </a:cubicBezTo>
                <a:cubicBezTo>
                  <a:pt x="8023" y="4538"/>
                  <a:pt x="7627" y="2704"/>
                  <a:pt x="7608"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18" name="Google Shape;1318;p49"/>
          <p:cNvCxnSpPr/>
          <p:nvPr/>
        </p:nvCxnSpPr>
        <p:spPr>
          <a:xfrm>
            <a:off x="765038" y="1484513"/>
            <a:ext cx="3525000" cy="0"/>
          </a:xfrm>
          <a:prstGeom prst="straightConnector1">
            <a:avLst/>
          </a:prstGeom>
          <a:noFill/>
          <a:ln w="9525" cap="flat" cmpd="sng">
            <a:solidFill>
              <a:schemeClr val="dk1"/>
            </a:solidFill>
            <a:prstDash val="solid"/>
            <a:round/>
            <a:headEnd type="diamond" w="med" len="med"/>
            <a:tailEnd type="diamond" w="med" len="med"/>
          </a:ln>
        </p:spPr>
      </p:cxnSp>
      <p:grpSp>
        <p:nvGrpSpPr>
          <p:cNvPr id="1319" name="Google Shape;1319;p49"/>
          <p:cNvGrpSpPr/>
          <p:nvPr/>
        </p:nvGrpSpPr>
        <p:grpSpPr>
          <a:xfrm rot="4053994" flipH="1">
            <a:off x="4899211" y="3513374"/>
            <a:ext cx="2135871" cy="1832545"/>
            <a:chOff x="85142" y="-664357"/>
            <a:chExt cx="2135926" cy="1832592"/>
          </a:xfrm>
        </p:grpSpPr>
        <p:sp>
          <p:nvSpPr>
            <p:cNvPr id="1320" name="Google Shape;1320;p49"/>
            <p:cNvSpPr/>
            <p:nvPr/>
          </p:nvSpPr>
          <p:spPr>
            <a:xfrm rot="4452051" flipH="1">
              <a:off x="322733" y="-571396"/>
              <a:ext cx="1324092" cy="1495255"/>
            </a:xfrm>
            <a:custGeom>
              <a:avLst/>
              <a:gdLst/>
              <a:ahLst/>
              <a:cxnLst/>
              <a:rect l="l" t="t" r="r" b="b"/>
              <a:pathLst>
                <a:path w="34293" h="38726" extrusionOk="0">
                  <a:moveTo>
                    <a:pt x="140" y="1"/>
                  </a:moveTo>
                  <a:cubicBezTo>
                    <a:pt x="89" y="1"/>
                    <a:pt x="0" y="45"/>
                    <a:pt x="8" y="56"/>
                  </a:cubicBezTo>
                  <a:cubicBezTo>
                    <a:pt x="3136" y="4114"/>
                    <a:pt x="6329" y="8122"/>
                    <a:pt x="9550" y="12105"/>
                  </a:cubicBezTo>
                  <a:cubicBezTo>
                    <a:pt x="15158" y="19037"/>
                    <a:pt x="20833" y="25965"/>
                    <a:pt x="26994" y="32417"/>
                  </a:cubicBezTo>
                  <a:cubicBezTo>
                    <a:pt x="29106" y="34629"/>
                    <a:pt x="31380" y="37267"/>
                    <a:pt x="34123" y="38722"/>
                  </a:cubicBezTo>
                  <a:cubicBezTo>
                    <a:pt x="34129" y="38724"/>
                    <a:pt x="34136" y="38726"/>
                    <a:pt x="34144" y="38726"/>
                  </a:cubicBezTo>
                  <a:cubicBezTo>
                    <a:pt x="34197" y="38726"/>
                    <a:pt x="34292" y="38674"/>
                    <a:pt x="34278" y="38666"/>
                  </a:cubicBezTo>
                  <a:cubicBezTo>
                    <a:pt x="31947" y="37430"/>
                    <a:pt x="29999" y="35284"/>
                    <a:pt x="28176" y="33424"/>
                  </a:cubicBezTo>
                  <a:cubicBezTo>
                    <a:pt x="25217" y="30406"/>
                    <a:pt x="22418" y="27230"/>
                    <a:pt x="19662" y="24027"/>
                  </a:cubicBezTo>
                  <a:cubicBezTo>
                    <a:pt x="14126" y="17592"/>
                    <a:pt x="8788" y="10987"/>
                    <a:pt x="3536" y="4319"/>
                  </a:cubicBezTo>
                  <a:cubicBezTo>
                    <a:pt x="2409" y="2888"/>
                    <a:pt x="1288" y="1452"/>
                    <a:pt x="172" y="12"/>
                  </a:cubicBezTo>
                  <a:cubicBezTo>
                    <a:pt x="165" y="4"/>
                    <a:pt x="154"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9"/>
            <p:cNvSpPr/>
            <p:nvPr/>
          </p:nvSpPr>
          <p:spPr>
            <a:xfrm rot="4452051" flipH="1">
              <a:off x="1349693" y="-69657"/>
              <a:ext cx="62125" cy="539591"/>
            </a:xfrm>
            <a:custGeom>
              <a:avLst/>
              <a:gdLst/>
              <a:ahLst/>
              <a:cxnLst/>
              <a:rect l="l" t="t" r="r" b="b"/>
              <a:pathLst>
                <a:path w="1609" h="13975" extrusionOk="0">
                  <a:moveTo>
                    <a:pt x="125" y="0"/>
                  </a:moveTo>
                  <a:cubicBezTo>
                    <a:pt x="73" y="0"/>
                    <a:pt x="1" y="31"/>
                    <a:pt x="10" y="67"/>
                  </a:cubicBezTo>
                  <a:cubicBezTo>
                    <a:pt x="897" y="3483"/>
                    <a:pt x="1472" y="7050"/>
                    <a:pt x="1175" y="10588"/>
                  </a:cubicBezTo>
                  <a:cubicBezTo>
                    <a:pt x="1082" y="11698"/>
                    <a:pt x="947" y="12908"/>
                    <a:pt x="514" y="13949"/>
                  </a:cubicBezTo>
                  <a:cubicBezTo>
                    <a:pt x="507" y="13966"/>
                    <a:pt x="527" y="13975"/>
                    <a:pt x="556" y="13975"/>
                  </a:cubicBezTo>
                  <a:cubicBezTo>
                    <a:pt x="601" y="13975"/>
                    <a:pt x="664" y="13956"/>
                    <a:pt x="676" y="13925"/>
                  </a:cubicBezTo>
                  <a:cubicBezTo>
                    <a:pt x="1137" y="12820"/>
                    <a:pt x="1269" y="11527"/>
                    <a:pt x="1355" y="10349"/>
                  </a:cubicBezTo>
                  <a:cubicBezTo>
                    <a:pt x="1608" y="6872"/>
                    <a:pt x="1045" y="3381"/>
                    <a:pt x="173" y="24"/>
                  </a:cubicBezTo>
                  <a:cubicBezTo>
                    <a:pt x="168" y="7"/>
                    <a:pt x="149"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9"/>
            <p:cNvSpPr/>
            <p:nvPr/>
          </p:nvSpPr>
          <p:spPr>
            <a:xfrm rot="4452051" flipH="1">
              <a:off x="1822626" y="434980"/>
              <a:ext cx="317693" cy="401440"/>
            </a:xfrm>
            <a:custGeom>
              <a:avLst/>
              <a:gdLst/>
              <a:ahLst/>
              <a:cxnLst/>
              <a:rect l="l" t="t" r="r" b="b"/>
              <a:pathLst>
                <a:path w="8228" h="10397" extrusionOk="0">
                  <a:moveTo>
                    <a:pt x="1" y="1"/>
                  </a:moveTo>
                  <a:lnTo>
                    <a:pt x="1" y="1"/>
                  </a:lnTo>
                  <a:cubicBezTo>
                    <a:pt x="2171" y="9201"/>
                    <a:pt x="8226" y="10396"/>
                    <a:pt x="8226" y="10396"/>
                  </a:cubicBezTo>
                  <a:cubicBezTo>
                    <a:pt x="8227" y="2755"/>
                    <a:pt x="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9"/>
            <p:cNvSpPr/>
            <p:nvPr/>
          </p:nvSpPr>
          <p:spPr>
            <a:xfrm rot="4452051" flipH="1">
              <a:off x="1817048" y="448613"/>
              <a:ext cx="327886" cy="406228"/>
            </a:xfrm>
            <a:custGeom>
              <a:avLst/>
              <a:gdLst/>
              <a:ahLst/>
              <a:cxnLst/>
              <a:rect l="l" t="t" r="r" b="b"/>
              <a:pathLst>
                <a:path w="8492" h="10521" extrusionOk="0">
                  <a:moveTo>
                    <a:pt x="282" y="164"/>
                  </a:moveTo>
                  <a:cubicBezTo>
                    <a:pt x="415" y="164"/>
                    <a:pt x="687" y="333"/>
                    <a:pt x="793" y="378"/>
                  </a:cubicBezTo>
                  <a:cubicBezTo>
                    <a:pt x="2249" y="1005"/>
                    <a:pt x="3629" y="1869"/>
                    <a:pt x="4808" y="2928"/>
                  </a:cubicBezTo>
                  <a:cubicBezTo>
                    <a:pt x="6972" y="4873"/>
                    <a:pt x="8257" y="7453"/>
                    <a:pt x="8324" y="10372"/>
                  </a:cubicBezTo>
                  <a:lnTo>
                    <a:pt x="8324" y="10372"/>
                  </a:lnTo>
                  <a:cubicBezTo>
                    <a:pt x="5668" y="9775"/>
                    <a:pt x="3457" y="7297"/>
                    <a:pt x="2179" y="5060"/>
                  </a:cubicBezTo>
                  <a:cubicBezTo>
                    <a:pt x="1393" y="3682"/>
                    <a:pt x="975" y="2248"/>
                    <a:pt x="449" y="769"/>
                  </a:cubicBezTo>
                  <a:cubicBezTo>
                    <a:pt x="346" y="477"/>
                    <a:pt x="0" y="203"/>
                    <a:pt x="264" y="165"/>
                  </a:cubicBezTo>
                  <a:cubicBezTo>
                    <a:pt x="270" y="164"/>
                    <a:pt x="276" y="164"/>
                    <a:pt x="282" y="164"/>
                  </a:cubicBezTo>
                  <a:close/>
                  <a:moveTo>
                    <a:pt x="200" y="1"/>
                  </a:moveTo>
                  <a:cubicBezTo>
                    <a:pt x="151" y="1"/>
                    <a:pt x="89" y="30"/>
                    <a:pt x="102" y="84"/>
                  </a:cubicBezTo>
                  <a:cubicBezTo>
                    <a:pt x="1102" y="4175"/>
                    <a:pt x="3738" y="9572"/>
                    <a:pt x="8381" y="10519"/>
                  </a:cubicBezTo>
                  <a:cubicBezTo>
                    <a:pt x="8387" y="10520"/>
                    <a:pt x="8392" y="10521"/>
                    <a:pt x="8398" y="10521"/>
                  </a:cubicBezTo>
                  <a:cubicBezTo>
                    <a:pt x="8406" y="10521"/>
                    <a:pt x="8414" y="10519"/>
                    <a:pt x="8422" y="10517"/>
                  </a:cubicBezTo>
                  <a:lnTo>
                    <a:pt x="8422" y="10517"/>
                  </a:lnTo>
                  <a:cubicBezTo>
                    <a:pt x="8459" y="10510"/>
                    <a:pt x="8492" y="10486"/>
                    <a:pt x="8491" y="10452"/>
                  </a:cubicBezTo>
                  <a:cubicBezTo>
                    <a:pt x="8423" y="5577"/>
                    <a:pt x="4735" y="1532"/>
                    <a:pt x="230" y="5"/>
                  </a:cubicBez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9"/>
            <p:cNvSpPr/>
            <p:nvPr/>
          </p:nvSpPr>
          <p:spPr>
            <a:xfrm rot="4452051" flipH="1">
              <a:off x="1927523" y="655622"/>
              <a:ext cx="74365" cy="15792"/>
            </a:xfrm>
            <a:custGeom>
              <a:avLst/>
              <a:gdLst/>
              <a:ahLst/>
              <a:cxnLst/>
              <a:rect l="l" t="t" r="r" b="b"/>
              <a:pathLst>
                <a:path w="1926" h="409" extrusionOk="0">
                  <a:moveTo>
                    <a:pt x="145" y="1"/>
                  </a:moveTo>
                  <a:cubicBezTo>
                    <a:pt x="66" y="1"/>
                    <a:pt x="0" y="110"/>
                    <a:pt x="103" y="128"/>
                  </a:cubicBezTo>
                  <a:lnTo>
                    <a:pt x="104" y="127"/>
                  </a:lnTo>
                  <a:lnTo>
                    <a:pt x="1769" y="407"/>
                  </a:lnTo>
                  <a:cubicBezTo>
                    <a:pt x="1773" y="408"/>
                    <a:pt x="1778" y="408"/>
                    <a:pt x="1783" y="408"/>
                  </a:cubicBezTo>
                  <a:cubicBezTo>
                    <a:pt x="1861" y="408"/>
                    <a:pt x="1926" y="300"/>
                    <a:pt x="1824" y="282"/>
                  </a:cubicBezTo>
                  <a:lnTo>
                    <a:pt x="158" y="2"/>
                  </a:lnTo>
                  <a:cubicBezTo>
                    <a:pt x="154" y="1"/>
                    <a:pt x="14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9"/>
            <p:cNvSpPr/>
            <p:nvPr/>
          </p:nvSpPr>
          <p:spPr>
            <a:xfrm rot="4452051" flipH="1">
              <a:off x="1889703" y="546803"/>
              <a:ext cx="28109" cy="93207"/>
            </a:xfrm>
            <a:custGeom>
              <a:avLst/>
              <a:gdLst/>
              <a:ahLst/>
              <a:cxnLst/>
              <a:rect l="l" t="t" r="r" b="b"/>
              <a:pathLst>
                <a:path w="728" h="2414" extrusionOk="0">
                  <a:moveTo>
                    <a:pt x="137" y="1"/>
                  </a:moveTo>
                  <a:cubicBezTo>
                    <a:pt x="87" y="1"/>
                    <a:pt x="1" y="30"/>
                    <a:pt x="7" y="57"/>
                  </a:cubicBezTo>
                  <a:lnTo>
                    <a:pt x="558" y="2401"/>
                  </a:lnTo>
                  <a:cubicBezTo>
                    <a:pt x="560" y="2410"/>
                    <a:pt x="573" y="2414"/>
                    <a:pt x="591" y="2414"/>
                  </a:cubicBezTo>
                  <a:cubicBezTo>
                    <a:pt x="641" y="2414"/>
                    <a:pt x="728" y="2384"/>
                    <a:pt x="721" y="2357"/>
                  </a:cubicBezTo>
                  <a:cubicBezTo>
                    <a:pt x="538" y="1576"/>
                    <a:pt x="355" y="795"/>
                    <a:pt x="171" y="14"/>
                  </a:cubicBezTo>
                  <a:cubicBezTo>
                    <a:pt x="168" y="5"/>
                    <a:pt x="155"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9"/>
            <p:cNvSpPr/>
            <p:nvPr/>
          </p:nvSpPr>
          <p:spPr>
            <a:xfrm rot="4452051" flipH="1">
              <a:off x="1804175" y="464706"/>
              <a:ext cx="245992" cy="317384"/>
            </a:xfrm>
            <a:custGeom>
              <a:avLst/>
              <a:gdLst/>
              <a:ahLst/>
              <a:cxnLst/>
              <a:rect l="l" t="t" r="r" b="b"/>
              <a:pathLst>
                <a:path w="6371" h="8220" extrusionOk="0">
                  <a:moveTo>
                    <a:pt x="135" y="0"/>
                  </a:moveTo>
                  <a:cubicBezTo>
                    <a:pt x="77" y="0"/>
                    <a:pt x="1" y="44"/>
                    <a:pt x="34" y="88"/>
                  </a:cubicBezTo>
                  <a:cubicBezTo>
                    <a:pt x="2091" y="2788"/>
                    <a:pt x="4162" y="5476"/>
                    <a:pt x="6186" y="8199"/>
                  </a:cubicBezTo>
                  <a:cubicBezTo>
                    <a:pt x="6197" y="8213"/>
                    <a:pt x="6216" y="8219"/>
                    <a:pt x="6238" y="8219"/>
                  </a:cubicBezTo>
                  <a:cubicBezTo>
                    <a:pt x="6296" y="8219"/>
                    <a:pt x="6371" y="8176"/>
                    <a:pt x="6338" y="8132"/>
                  </a:cubicBezTo>
                  <a:cubicBezTo>
                    <a:pt x="4313" y="5409"/>
                    <a:pt x="2241" y="2719"/>
                    <a:pt x="185" y="19"/>
                  </a:cubicBezTo>
                  <a:cubicBezTo>
                    <a:pt x="175" y="6"/>
                    <a:pt x="156"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9"/>
            <p:cNvSpPr/>
            <p:nvPr/>
          </p:nvSpPr>
          <p:spPr>
            <a:xfrm rot="4452051" flipH="1">
              <a:off x="1606909" y="-125143"/>
              <a:ext cx="312750" cy="493837"/>
            </a:xfrm>
            <a:custGeom>
              <a:avLst/>
              <a:gdLst/>
              <a:ahLst/>
              <a:cxnLst/>
              <a:rect l="l" t="t" r="r" b="b"/>
              <a:pathLst>
                <a:path w="8100" h="12790" extrusionOk="0">
                  <a:moveTo>
                    <a:pt x="1612" y="1"/>
                  </a:moveTo>
                  <a:lnTo>
                    <a:pt x="1612" y="1"/>
                  </a:lnTo>
                  <a:cubicBezTo>
                    <a:pt x="0" y="9316"/>
                    <a:pt x="5102" y="12790"/>
                    <a:pt x="5102" y="12790"/>
                  </a:cubicBezTo>
                  <a:cubicBezTo>
                    <a:pt x="8099" y="5760"/>
                    <a:pt x="1612" y="1"/>
                    <a:pt x="1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9"/>
            <p:cNvSpPr/>
            <p:nvPr/>
          </p:nvSpPr>
          <p:spPr>
            <a:xfrm rot="4452051" flipH="1">
              <a:off x="1650223" y="-109240"/>
              <a:ext cx="237922" cy="497775"/>
            </a:xfrm>
            <a:custGeom>
              <a:avLst/>
              <a:gdLst/>
              <a:ahLst/>
              <a:cxnLst/>
              <a:rect l="l" t="t" r="r" b="b"/>
              <a:pathLst>
                <a:path w="6162" h="12892" extrusionOk="0">
                  <a:moveTo>
                    <a:pt x="736" y="123"/>
                  </a:moveTo>
                  <a:lnTo>
                    <a:pt x="736" y="123"/>
                  </a:lnTo>
                  <a:cubicBezTo>
                    <a:pt x="758" y="150"/>
                    <a:pt x="780" y="184"/>
                    <a:pt x="799" y="189"/>
                  </a:cubicBezTo>
                  <a:cubicBezTo>
                    <a:pt x="969" y="229"/>
                    <a:pt x="1244" y="637"/>
                    <a:pt x="1357" y="761"/>
                  </a:cubicBezTo>
                  <a:cubicBezTo>
                    <a:pt x="2051" y="1516"/>
                    <a:pt x="2667" y="2338"/>
                    <a:pt x="3198" y="3216"/>
                  </a:cubicBezTo>
                  <a:cubicBezTo>
                    <a:pt x="4965" y="6138"/>
                    <a:pt x="5484" y="9514"/>
                    <a:pt x="4219" y="12727"/>
                  </a:cubicBezTo>
                  <a:lnTo>
                    <a:pt x="4219" y="12727"/>
                  </a:lnTo>
                  <a:cubicBezTo>
                    <a:pt x="917" y="10356"/>
                    <a:pt x="258" y="5236"/>
                    <a:pt x="635" y="1562"/>
                  </a:cubicBezTo>
                  <a:cubicBezTo>
                    <a:pt x="647" y="1447"/>
                    <a:pt x="841" y="330"/>
                    <a:pt x="736" y="123"/>
                  </a:cubicBezTo>
                  <a:close/>
                  <a:moveTo>
                    <a:pt x="780" y="1"/>
                  </a:moveTo>
                  <a:cubicBezTo>
                    <a:pt x="737" y="1"/>
                    <a:pt x="688" y="22"/>
                    <a:pt x="682" y="61"/>
                  </a:cubicBezTo>
                  <a:cubicBezTo>
                    <a:pt x="0" y="4204"/>
                    <a:pt x="298" y="10186"/>
                    <a:pt x="4180" y="12876"/>
                  </a:cubicBezTo>
                  <a:lnTo>
                    <a:pt x="4180" y="12876"/>
                  </a:lnTo>
                  <a:cubicBezTo>
                    <a:pt x="4184" y="12879"/>
                    <a:pt x="4188" y="12882"/>
                    <a:pt x="4192" y="12884"/>
                  </a:cubicBezTo>
                  <a:lnTo>
                    <a:pt x="4192" y="12884"/>
                  </a:lnTo>
                  <a:cubicBezTo>
                    <a:pt x="4201" y="12889"/>
                    <a:pt x="4212" y="12892"/>
                    <a:pt x="4225" y="12892"/>
                  </a:cubicBezTo>
                  <a:cubicBezTo>
                    <a:pt x="4226" y="12892"/>
                    <a:pt x="4228" y="12892"/>
                    <a:pt x="4230" y="12892"/>
                  </a:cubicBezTo>
                  <a:lnTo>
                    <a:pt x="4230" y="12892"/>
                  </a:lnTo>
                  <a:cubicBezTo>
                    <a:pt x="4230" y="12892"/>
                    <a:pt x="4231" y="12892"/>
                    <a:pt x="4231" y="12892"/>
                  </a:cubicBezTo>
                  <a:cubicBezTo>
                    <a:pt x="4271" y="12892"/>
                    <a:pt x="4318" y="12874"/>
                    <a:pt x="4330" y="12845"/>
                  </a:cubicBezTo>
                  <a:cubicBezTo>
                    <a:pt x="4331" y="12843"/>
                    <a:pt x="4332" y="12842"/>
                    <a:pt x="4332" y="12840"/>
                  </a:cubicBezTo>
                  <a:lnTo>
                    <a:pt x="4332" y="12840"/>
                  </a:lnTo>
                  <a:cubicBezTo>
                    <a:pt x="4334" y="12838"/>
                    <a:pt x="4334" y="12835"/>
                    <a:pt x="4335" y="12833"/>
                  </a:cubicBezTo>
                  <a:lnTo>
                    <a:pt x="4335" y="12833"/>
                  </a:lnTo>
                  <a:cubicBezTo>
                    <a:pt x="6162" y="8325"/>
                    <a:pt x="4379" y="3190"/>
                    <a:pt x="838" y="19"/>
                  </a:cubicBezTo>
                  <a:cubicBezTo>
                    <a:pt x="825" y="7"/>
                    <a:pt x="803"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9"/>
            <p:cNvSpPr/>
            <p:nvPr/>
          </p:nvSpPr>
          <p:spPr>
            <a:xfrm rot="4452051" flipH="1">
              <a:off x="1734586" y="160626"/>
              <a:ext cx="62898" cy="38032"/>
            </a:xfrm>
            <a:custGeom>
              <a:avLst/>
              <a:gdLst/>
              <a:ahLst/>
              <a:cxnLst/>
              <a:rect l="l" t="t" r="r" b="b"/>
              <a:pathLst>
                <a:path w="1629" h="985" extrusionOk="0">
                  <a:moveTo>
                    <a:pt x="152" y="0"/>
                  </a:moveTo>
                  <a:cubicBezTo>
                    <a:pt x="95" y="0"/>
                    <a:pt x="0" y="49"/>
                    <a:pt x="27" y="67"/>
                  </a:cubicBezTo>
                  <a:lnTo>
                    <a:pt x="1448" y="977"/>
                  </a:lnTo>
                  <a:cubicBezTo>
                    <a:pt x="1456" y="982"/>
                    <a:pt x="1465" y="984"/>
                    <a:pt x="1477" y="984"/>
                  </a:cubicBezTo>
                  <a:cubicBezTo>
                    <a:pt x="1534" y="984"/>
                    <a:pt x="1629" y="935"/>
                    <a:pt x="1602" y="918"/>
                  </a:cubicBezTo>
                  <a:lnTo>
                    <a:pt x="180" y="7"/>
                  </a:lnTo>
                  <a:cubicBezTo>
                    <a:pt x="173"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9"/>
            <p:cNvSpPr/>
            <p:nvPr/>
          </p:nvSpPr>
          <p:spPr>
            <a:xfrm rot="4452051" flipH="1">
              <a:off x="1671132" y="91279"/>
              <a:ext cx="22703" cy="95563"/>
            </a:xfrm>
            <a:custGeom>
              <a:avLst/>
              <a:gdLst/>
              <a:ahLst/>
              <a:cxnLst/>
              <a:rect l="l" t="t" r="r" b="b"/>
              <a:pathLst>
                <a:path w="588" h="2475" extrusionOk="0">
                  <a:moveTo>
                    <a:pt x="528" y="1"/>
                  </a:moveTo>
                  <a:cubicBezTo>
                    <a:pt x="483" y="1"/>
                    <a:pt x="425" y="25"/>
                    <a:pt x="418" y="61"/>
                  </a:cubicBezTo>
                  <a:lnTo>
                    <a:pt x="5" y="2432"/>
                  </a:lnTo>
                  <a:cubicBezTo>
                    <a:pt x="0" y="2462"/>
                    <a:pt x="27" y="2474"/>
                    <a:pt x="60" y="2474"/>
                  </a:cubicBezTo>
                  <a:cubicBezTo>
                    <a:pt x="105" y="2474"/>
                    <a:pt x="163" y="2450"/>
                    <a:pt x="170" y="2415"/>
                  </a:cubicBezTo>
                  <a:lnTo>
                    <a:pt x="583" y="43"/>
                  </a:lnTo>
                  <a:cubicBezTo>
                    <a:pt x="588" y="14"/>
                    <a:pt x="561" y="1"/>
                    <a:pt x="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9"/>
            <p:cNvSpPr/>
            <p:nvPr/>
          </p:nvSpPr>
          <p:spPr>
            <a:xfrm rot="4452051" flipH="1">
              <a:off x="1664336" y="-35460"/>
              <a:ext cx="102937" cy="385880"/>
            </a:xfrm>
            <a:custGeom>
              <a:avLst/>
              <a:gdLst/>
              <a:ahLst/>
              <a:cxnLst/>
              <a:rect l="l" t="t" r="r" b="b"/>
              <a:pathLst>
                <a:path w="2666" h="9994" extrusionOk="0">
                  <a:moveTo>
                    <a:pt x="115" y="1"/>
                  </a:moveTo>
                  <a:cubicBezTo>
                    <a:pt x="64" y="1"/>
                    <a:pt x="1" y="36"/>
                    <a:pt x="13" y="82"/>
                  </a:cubicBezTo>
                  <a:cubicBezTo>
                    <a:pt x="845" y="3372"/>
                    <a:pt x="1696" y="6657"/>
                    <a:pt x="2491" y="9957"/>
                  </a:cubicBezTo>
                  <a:cubicBezTo>
                    <a:pt x="2498" y="9983"/>
                    <a:pt x="2523" y="9994"/>
                    <a:pt x="2552" y="9994"/>
                  </a:cubicBezTo>
                  <a:cubicBezTo>
                    <a:pt x="2604" y="9994"/>
                    <a:pt x="2666" y="9960"/>
                    <a:pt x="2655" y="9913"/>
                  </a:cubicBezTo>
                  <a:cubicBezTo>
                    <a:pt x="1861" y="6614"/>
                    <a:pt x="1009" y="3328"/>
                    <a:pt x="176" y="38"/>
                  </a:cubicBezTo>
                  <a:cubicBezTo>
                    <a:pt x="170" y="12"/>
                    <a:pt x="144"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9"/>
            <p:cNvSpPr/>
            <p:nvPr/>
          </p:nvSpPr>
          <p:spPr>
            <a:xfrm rot="4452051" flipH="1">
              <a:off x="1116929" y="520454"/>
              <a:ext cx="533220" cy="124984"/>
            </a:xfrm>
            <a:custGeom>
              <a:avLst/>
              <a:gdLst/>
              <a:ahLst/>
              <a:cxnLst/>
              <a:rect l="l" t="t" r="r" b="b"/>
              <a:pathLst>
                <a:path w="13810" h="3237" extrusionOk="0">
                  <a:moveTo>
                    <a:pt x="167" y="0"/>
                  </a:moveTo>
                  <a:cubicBezTo>
                    <a:pt x="103" y="0"/>
                    <a:pt x="0" y="61"/>
                    <a:pt x="64" y="91"/>
                  </a:cubicBezTo>
                  <a:cubicBezTo>
                    <a:pt x="3250" y="1567"/>
                    <a:pt x="6632" y="2763"/>
                    <a:pt x="10145" y="3119"/>
                  </a:cubicBezTo>
                  <a:cubicBezTo>
                    <a:pt x="10757" y="3182"/>
                    <a:pt x="11401" y="3236"/>
                    <a:pt x="12042" y="3236"/>
                  </a:cubicBezTo>
                  <a:cubicBezTo>
                    <a:pt x="12611" y="3236"/>
                    <a:pt x="13178" y="3193"/>
                    <a:pt x="13719" y="3075"/>
                  </a:cubicBezTo>
                  <a:cubicBezTo>
                    <a:pt x="13809" y="3055"/>
                    <a:pt x="13798" y="2978"/>
                    <a:pt x="13722" y="2978"/>
                  </a:cubicBezTo>
                  <a:cubicBezTo>
                    <a:pt x="13714" y="2978"/>
                    <a:pt x="13704" y="2979"/>
                    <a:pt x="13694" y="2981"/>
                  </a:cubicBezTo>
                  <a:lnTo>
                    <a:pt x="13693" y="2981"/>
                  </a:lnTo>
                  <a:cubicBezTo>
                    <a:pt x="13177" y="3094"/>
                    <a:pt x="12637" y="3135"/>
                    <a:pt x="12094" y="3135"/>
                  </a:cubicBezTo>
                  <a:cubicBezTo>
                    <a:pt x="11456" y="3135"/>
                    <a:pt x="10815" y="3078"/>
                    <a:pt x="10205" y="3016"/>
                  </a:cubicBezTo>
                  <a:cubicBezTo>
                    <a:pt x="6718" y="2663"/>
                    <a:pt x="3354" y="1471"/>
                    <a:pt x="193" y="5"/>
                  </a:cubicBezTo>
                  <a:cubicBezTo>
                    <a:pt x="186" y="2"/>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9"/>
            <p:cNvSpPr/>
            <p:nvPr/>
          </p:nvSpPr>
          <p:spPr>
            <a:xfrm rot="4452051" flipH="1">
              <a:off x="1383500" y="770141"/>
              <a:ext cx="453218" cy="244717"/>
            </a:xfrm>
            <a:custGeom>
              <a:avLst/>
              <a:gdLst/>
              <a:ahLst/>
              <a:cxnLst/>
              <a:rect l="l" t="t" r="r" b="b"/>
              <a:pathLst>
                <a:path w="11738" h="6338" extrusionOk="0">
                  <a:moveTo>
                    <a:pt x="1" y="1"/>
                  </a:moveTo>
                  <a:lnTo>
                    <a:pt x="1" y="1"/>
                  </a:lnTo>
                  <a:cubicBezTo>
                    <a:pt x="1" y="1"/>
                    <a:pt x="3538" y="6337"/>
                    <a:pt x="9887" y="6337"/>
                  </a:cubicBezTo>
                  <a:cubicBezTo>
                    <a:pt x="10479" y="6337"/>
                    <a:pt x="11096" y="6282"/>
                    <a:pt x="11737" y="6161"/>
                  </a:cubicBezTo>
                  <a:cubicBezTo>
                    <a:pt x="11737" y="6161"/>
                    <a:pt x="9442" y="43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9"/>
            <p:cNvSpPr/>
            <p:nvPr/>
          </p:nvSpPr>
          <p:spPr>
            <a:xfrm rot="4452051" flipH="1">
              <a:off x="1366136" y="794492"/>
              <a:ext cx="469550" cy="232401"/>
            </a:xfrm>
            <a:custGeom>
              <a:avLst/>
              <a:gdLst/>
              <a:ahLst/>
              <a:cxnLst/>
              <a:rect l="l" t="t" r="r" b="b"/>
              <a:pathLst>
                <a:path w="12161" h="6019" extrusionOk="0">
                  <a:moveTo>
                    <a:pt x="1005" y="40"/>
                  </a:moveTo>
                  <a:cubicBezTo>
                    <a:pt x="1676" y="40"/>
                    <a:pt x="2458" y="231"/>
                    <a:pt x="3045" y="320"/>
                  </a:cubicBezTo>
                  <a:cubicBezTo>
                    <a:pt x="3699" y="419"/>
                    <a:pt x="4347" y="555"/>
                    <a:pt x="4985" y="730"/>
                  </a:cubicBezTo>
                  <a:cubicBezTo>
                    <a:pt x="6988" y="1282"/>
                    <a:pt x="8904" y="2249"/>
                    <a:pt x="10400" y="3707"/>
                  </a:cubicBezTo>
                  <a:cubicBezTo>
                    <a:pt x="11000" y="4290"/>
                    <a:pt x="11607" y="4978"/>
                    <a:pt x="11964" y="5746"/>
                  </a:cubicBezTo>
                  <a:lnTo>
                    <a:pt x="11964" y="5746"/>
                  </a:lnTo>
                  <a:cubicBezTo>
                    <a:pt x="11312" y="5877"/>
                    <a:pt x="10667" y="5940"/>
                    <a:pt x="10034" y="5940"/>
                  </a:cubicBezTo>
                  <a:cubicBezTo>
                    <a:pt x="6271" y="5940"/>
                    <a:pt x="2905" y="3732"/>
                    <a:pt x="639" y="675"/>
                  </a:cubicBezTo>
                  <a:cubicBezTo>
                    <a:pt x="543" y="544"/>
                    <a:pt x="341" y="353"/>
                    <a:pt x="299" y="193"/>
                  </a:cubicBezTo>
                  <a:cubicBezTo>
                    <a:pt x="289" y="154"/>
                    <a:pt x="278" y="125"/>
                    <a:pt x="268" y="104"/>
                  </a:cubicBezTo>
                  <a:lnTo>
                    <a:pt x="268" y="104"/>
                  </a:lnTo>
                  <a:cubicBezTo>
                    <a:pt x="285" y="109"/>
                    <a:pt x="307" y="112"/>
                    <a:pt x="334" y="112"/>
                  </a:cubicBezTo>
                  <a:cubicBezTo>
                    <a:pt x="366" y="112"/>
                    <a:pt x="406" y="107"/>
                    <a:pt x="454" y="96"/>
                  </a:cubicBezTo>
                  <a:cubicBezTo>
                    <a:pt x="623" y="57"/>
                    <a:pt x="809" y="40"/>
                    <a:pt x="1005" y="40"/>
                  </a:cubicBezTo>
                  <a:close/>
                  <a:moveTo>
                    <a:pt x="139" y="0"/>
                  </a:moveTo>
                  <a:cubicBezTo>
                    <a:pt x="107" y="0"/>
                    <a:pt x="0" y="27"/>
                    <a:pt x="31" y="76"/>
                  </a:cubicBezTo>
                  <a:cubicBezTo>
                    <a:pt x="2171" y="3564"/>
                    <a:pt x="5971" y="6019"/>
                    <a:pt x="10021" y="6019"/>
                  </a:cubicBezTo>
                  <a:cubicBezTo>
                    <a:pt x="10691" y="6019"/>
                    <a:pt x="11367" y="5952"/>
                    <a:pt x="12044" y="5811"/>
                  </a:cubicBezTo>
                  <a:lnTo>
                    <a:pt x="12044" y="5811"/>
                  </a:lnTo>
                  <a:cubicBezTo>
                    <a:pt x="12097" y="5807"/>
                    <a:pt x="12160" y="5775"/>
                    <a:pt x="12146" y="5744"/>
                  </a:cubicBezTo>
                  <a:cubicBezTo>
                    <a:pt x="10198" y="1431"/>
                    <a:pt x="4342" y="7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9"/>
            <p:cNvSpPr/>
            <p:nvPr/>
          </p:nvSpPr>
          <p:spPr>
            <a:xfrm rot="4452051" flipH="1">
              <a:off x="1596411" y="858041"/>
              <a:ext cx="32240" cy="64056"/>
            </a:xfrm>
            <a:custGeom>
              <a:avLst/>
              <a:gdLst/>
              <a:ahLst/>
              <a:cxnLst/>
              <a:rect l="l" t="t" r="r" b="b"/>
              <a:pathLst>
                <a:path w="835" h="1659" extrusionOk="0">
                  <a:moveTo>
                    <a:pt x="123" y="0"/>
                  </a:moveTo>
                  <a:cubicBezTo>
                    <a:pt x="69" y="0"/>
                    <a:pt x="0" y="34"/>
                    <a:pt x="15" y="71"/>
                  </a:cubicBezTo>
                  <a:lnTo>
                    <a:pt x="657" y="1632"/>
                  </a:lnTo>
                  <a:cubicBezTo>
                    <a:pt x="665" y="1651"/>
                    <a:pt x="687" y="1659"/>
                    <a:pt x="712" y="1659"/>
                  </a:cubicBezTo>
                  <a:cubicBezTo>
                    <a:pt x="766" y="1659"/>
                    <a:pt x="835" y="1625"/>
                    <a:pt x="820" y="1589"/>
                  </a:cubicBezTo>
                  <a:lnTo>
                    <a:pt x="179" y="27"/>
                  </a:lnTo>
                  <a:cubicBezTo>
                    <a:pt x="171" y="8"/>
                    <a:pt x="14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9"/>
            <p:cNvSpPr/>
            <p:nvPr/>
          </p:nvSpPr>
          <p:spPr>
            <a:xfrm rot="4452051" flipH="1">
              <a:off x="1474513" y="852937"/>
              <a:ext cx="103980" cy="4093"/>
            </a:xfrm>
            <a:custGeom>
              <a:avLst/>
              <a:gdLst/>
              <a:ahLst/>
              <a:cxnLst/>
              <a:rect l="l" t="t" r="r" b="b"/>
              <a:pathLst>
                <a:path w="2693" h="106" extrusionOk="0">
                  <a:moveTo>
                    <a:pt x="175" y="0"/>
                  </a:moveTo>
                  <a:cubicBezTo>
                    <a:pt x="117" y="0"/>
                    <a:pt x="1" y="87"/>
                    <a:pt x="111" y="88"/>
                  </a:cubicBezTo>
                  <a:lnTo>
                    <a:pt x="2518" y="106"/>
                  </a:lnTo>
                  <a:cubicBezTo>
                    <a:pt x="2576" y="106"/>
                    <a:pt x="2692" y="19"/>
                    <a:pt x="2582" y="18"/>
                  </a:cubicBezTo>
                  <a:lnTo>
                    <a:pt x="1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9"/>
            <p:cNvSpPr/>
            <p:nvPr/>
          </p:nvSpPr>
          <p:spPr>
            <a:xfrm rot="4452051" flipH="1">
              <a:off x="1378417" y="783816"/>
              <a:ext cx="368041" cy="167302"/>
            </a:xfrm>
            <a:custGeom>
              <a:avLst/>
              <a:gdLst/>
              <a:ahLst/>
              <a:cxnLst/>
              <a:rect l="l" t="t" r="r" b="b"/>
              <a:pathLst>
                <a:path w="9532" h="4333" extrusionOk="0">
                  <a:moveTo>
                    <a:pt x="146" y="0"/>
                  </a:moveTo>
                  <a:cubicBezTo>
                    <a:pt x="77" y="0"/>
                    <a:pt x="0" y="84"/>
                    <a:pt x="83" y="123"/>
                  </a:cubicBezTo>
                  <a:cubicBezTo>
                    <a:pt x="3170" y="1530"/>
                    <a:pt x="6251" y="2955"/>
                    <a:pt x="9355" y="4326"/>
                  </a:cubicBezTo>
                  <a:cubicBezTo>
                    <a:pt x="9365" y="4330"/>
                    <a:pt x="9375" y="4332"/>
                    <a:pt x="9385" y="4332"/>
                  </a:cubicBezTo>
                  <a:cubicBezTo>
                    <a:pt x="9455" y="4332"/>
                    <a:pt x="9532" y="4248"/>
                    <a:pt x="9448" y="4212"/>
                  </a:cubicBezTo>
                  <a:cubicBezTo>
                    <a:pt x="6344" y="2839"/>
                    <a:pt x="3264" y="1414"/>
                    <a:pt x="176" y="7"/>
                  </a:cubicBezTo>
                  <a:cubicBezTo>
                    <a:pt x="167" y="2"/>
                    <a:pt x="156"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1653;p63"/>
          <p:cNvGrpSpPr/>
          <p:nvPr/>
        </p:nvGrpSpPr>
        <p:grpSpPr>
          <a:xfrm flipH="1">
            <a:off x="5294277" y="496173"/>
            <a:ext cx="3752815" cy="4647327"/>
            <a:chOff x="1594100" y="3903900"/>
            <a:chExt cx="1190275" cy="1473925"/>
          </a:xfrm>
        </p:grpSpPr>
        <p:sp>
          <p:nvSpPr>
            <p:cNvPr id="78" name="Google Shape;1654;p63"/>
            <p:cNvSpPr/>
            <p:nvPr/>
          </p:nvSpPr>
          <p:spPr>
            <a:xfrm>
              <a:off x="2284550" y="4590450"/>
              <a:ext cx="167025" cy="79900"/>
            </a:xfrm>
            <a:custGeom>
              <a:avLst/>
              <a:gdLst/>
              <a:ahLst/>
              <a:cxnLst/>
              <a:rect l="l" t="t" r="r" b="b"/>
              <a:pathLst>
                <a:path w="6681" h="3196" extrusionOk="0">
                  <a:moveTo>
                    <a:pt x="3409" y="0"/>
                  </a:moveTo>
                  <a:cubicBezTo>
                    <a:pt x="3409" y="1"/>
                    <a:pt x="302" y="985"/>
                    <a:pt x="152" y="1591"/>
                  </a:cubicBezTo>
                  <a:cubicBezTo>
                    <a:pt x="1" y="2197"/>
                    <a:pt x="531" y="2955"/>
                    <a:pt x="1515" y="3182"/>
                  </a:cubicBezTo>
                  <a:cubicBezTo>
                    <a:pt x="1555" y="3191"/>
                    <a:pt x="1599" y="3195"/>
                    <a:pt x="1648" y="3195"/>
                  </a:cubicBezTo>
                  <a:cubicBezTo>
                    <a:pt x="2832" y="3195"/>
                    <a:pt x="6681" y="656"/>
                    <a:pt x="3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655;p63"/>
            <p:cNvSpPr/>
            <p:nvPr/>
          </p:nvSpPr>
          <p:spPr>
            <a:xfrm>
              <a:off x="2276425" y="4589425"/>
              <a:ext cx="137500" cy="80950"/>
            </a:xfrm>
            <a:custGeom>
              <a:avLst/>
              <a:gdLst/>
              <a:ahLst/>
              <a:cxnLst/>
              <a:rect l="l" t="t" r="r" b="b"/>
              <a:pathLst>
                <a:path w="5500" h="3238" extrusionOk="0">
                  <a:moveTo>
                    <a:pt x="3711" y="86"/>
                  </a:moveTo>
                  <a:cubicBezTo>
                    <a:pt x="4149" y="182"/>
                    <a:pt x="4825" y="345"/>
                    <a:pt x="4933" y="862"/>
                  </a:cubicBezTo>
                  <a:cubicBezTo>
                    <a:pt x="5011" y="1240"/>
                    <a:pt x="4720" y="1606"/>
                    <a:pt x="4478" y="1861"/>
                  </a:cubicBezTo>
                  <a:cubicBezTo>
                    <a:pt x="3928" y="2438"/>
                    <a:pt x="2885" y="3193"/>
                    <a:pt x="2041" y="3193"/>
                  </a:cubicBezTo>
                  <a:cubicBezTo>
                    <a:pt x="2033" y="3193"/>
                    <a:pt x="2025" y="3193"/>
                    <a:pt x="2017" y="3193"/>
                  </a:cubicBezTo>
                  <a:cubicBezTo>
                    <a:pt x="1369" y="3182"/>
                    <a:pt x="603" y="2590"/>
                    <a:pt x="536" y="1925"/>
                  </a:cubicBezTo>
                  <a:cubicBezTo>
                    <a:pt x="477" y="1344"/>
                    <a:pt x="1136" y="1109"/>
                    <a:pt x="1573" y="904"/>
                  </a:cubicBezTo>
                  <a:cubicBezTo>
                    <a:pt x="2262" y="580"/>
                    <a:pt x="2986" y="317"/>
                    <a:pt x="3711" y="86"/>
                  </a:cubicBezTo>
                  <a:close/>
                  <a:moveTo>
                    <a:pt x="3765" y="1"/>
                  </a:moveTo>
                  <a:cubicBezTo>
                    <a:pt x="3753" y="1"/>
                    <a:pt x="3740" y="3"/>
                    <a:pt x="3724" y="8"/>
                  </a:cubicBezTo>
                  <a:cubicBezTo>
                    <a:pt x="2934" y="260"/>
                    <a:pt x="2144" y="545"/>
                    <a:pt x="1397" y="905"/>
                  </a:cubicBezTo>
                  <a:cubicBezTo>
                    <a:pt x="682" y="1250"/>
                    <a:pt x="0" y="1688"/>
                    <a:pt x="615" y="2540"/>
                  </a:cubicBezTo>
                  <a:cubicBezTo>
                    <a:pt x="975" y="3039"/>
                    <a:pt x="1460" y="3237"/>
                    <a:pt x="1979" y="3237"/>
                  </a:cubicBezTo>
                  <a:cubicBezTo>
                    <a:pt x="3058" y="3237"/>
                    <a:pt x="4283" y="2380"/>
                    <a:pt x="4845" y="1590"/>
                  </a:cubicBezTo>
                  <a:cubicBezTo>
                    <a:pt x="5499" y="670"/>
                    <a:pt x="4638" y="192"/>
                    <a:pt x="3788" y="5"/>
                  </a:cubicBezTo>
                  <a:lnTo>
                    <a:pt x="3788" y="5"/>
                  </a:lnTo>
                  <a:cubicBezTo>
                    <a:pt x="3782" y="3"/>
                    <a:pt x="3774" y="1"/>
                    <a:pt x="3765" y="1"/>
                  </a:cubicBezTo>
                  <a:close/>
                </a:path>
              </a:pathLst>
            </a:custGeom>
            <a:solidFill>
              <a:srgbClr val="143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656;p63"/>
            <p:cNvSpPr/>
            <p:nvPr/>
          </p:nvSpPr>
          <p:spPr>
            <a:xfrm>
              <a:off x="1751800" y="4202650"/>
              <a:ext cx="740975" cy="1009200"/>
            </a:xfrm>
            <a:custGeom>
              <a:avLst/>
              <a:gdLst/>
              <a:ahLst/>
              <a:cxnLst/>
              <a:rect l="l" t="t" r="r" b="b"/>
              <a:pathLst>
                <a:path w="29639" h="40368" extrusionOk="0">
                  <a:moveTo>
                    <a:pt x="13647" y="0"/>
                  </a:moveTo>
                  <a:cubicBezTo>
                    <a:pt x="13386" y="0"/>
                    <a:pt x="13120" y="65"/>
                    <a:pt x="12852" y="204"/>
                  </a:cubicBezTo>
                  <a:cubicBezTo>
                    <a:pt x="11124" y="1103"/>
                    <a:pt x="13404" y="3590"/>
                    <a:pt x="13542" y="6353"/>
                  </a:cubicBezTo>
                  <a:cubicBezTo>
                    <a:pt x="13681" y="9116"/>
                    <a:pt x="12529" y="12087"/>
                    <a:pt x="12529" y="12087"/>
                  </a:cubicBezTo>
                  <a:cubicBezTo>
                    <a:pt x="12253" y="12732"/>
                    <a:pt x="8291" y="18167"/>
                    <a:pt x="8291" y="18167"/>
                  </a:cubicBezTo>
                  <a:cubicBezTo>
                    <a:pt x="8291" y="18167"/>
                    <a:pt x="6795" y="8689"/>
                    <a:pt x="3170" y="8689"/>
                  </a:cubicBezTo>
                  <a:cubicBezTo>
                    <a:pt x="2979" y="8689"/>
                    <a:pt x="2782" y="8716"/>
                    <a:pt x="2580" y="8771"/>
                  </a:cubicBezTo>
                  <a:cubicBezTo>
                    <a:pt x="2580" y="8771"/>
                    <a:pt x="1" y="9232"/>
                    <a:pt x="1751" y="13469"/>
                  </a:cubicBezTo>
                  <a:cubicBezTo>
                    <a:pt x="3501" y="17707"/>
                    <a:pt x="2580" y="24523"/>
                    <a:pt x="2304" y="25260"/>
                  </a:cubicBezTo>
                  <a:cubicBezTo>
                    <a:pt x="2295" y="25282"/>
                    <a:pt x="2294" y="25308"/>
                    <a:pt x="2302" y="25330"/>
                  </a:cubicBezTo>
                  <a:cubicBezTo>
                    <a:pt x="2202" y="27911"/>
                    <a:pt x="2784" y="29775"/>
                    <a:pt x="3642" y="31121"/>
                  </a:cubicBezTo>
                  <a:cubicBezTo>
                    <a:pt x="3624" y="31131"/>
                    <a:pt x="3609" y="31143"/>
                    <a:pt x="3593" y="31156"/>
                  </a:cubicBezTo>
                  <a:cubicBezTo>
                    <a:pt x="3593" y="31156"/>
                    <a:pt x="2028" y="38433"/>
                    <a:pt x="1" y="40367"/>
                  </a:cubicBezTo>
                  <a:lnTo>
                    <a:pt x="15291" y="40367"/>
                  </a:lnTo>
                  <a:cubicBezTo>
                    <a:pt x="15291" y="40367"/>
                    <a:pt x="16766" y="38433"/>
                    <a:pt x="16766" y="37604"/>
                  </a:cubicBezTo>
                  <a:cubicBezTo>
                    <a:pt x="21799" y="36399"/>
                    <a:pt x="23981" y="29581"/>
                    <a:pt x="25377" y="26495"/>
                  </a:cubicBezTo>
                  <a:cubicBezTo>
                    <a:pt x="28892" y="21909"/>
                    <a:pt x="29639" y="19274"/>
                    <a:pt x="29639" y="19274"/>
                  </a:cubicBezTo>
                  <a:cubicBezTo>
                    <a:pt x="29484" y="19105"/>
                    <a:pt x="29216" y="19025"/>
                    <a:pt x="28874" y="19025"/>
                  </a:cubicBezTo>
                  <a:cubicBezTo>
                    <a:pt x="27824" y="19025"/>
                    <a:pt x="26078" y="19780"/>
                    <a:pt x="24787" y="21056"/>
                  </a:cubicBezTo>
                  <a:cubicBezTo>
                    <a:pt x="23869" y="18991"/>
                    <a:pt x="22462" y="17039"/>
                    <a:pt x="21164" y="15543"/>
                  </a:cubicBezTo>
                  <a:cubicBezTo>
                    <a:pt x="22760" y="14902"/>
                    <a:pt x="24977" y="11926"/>
                    <a:pt x="25233" y="11072"/>
                  </a:cubicBezTo>
                  <a:cubicBezTo>
                    <a:pt x="25414" y="10470"/>
                    <a:pt x="22994" y="9950"/>
                    <a:pt x="21211" y="9950"/>
                  </a:cubicBezTo>
                  <a:cubicBezTo>
                    <a:pt x="20354" y="9950"/>
                    <a:pt x="19645" y="10070"/>
                    <a:pt x="19442" y="10359"/>
                  </a:cubicBezTo>
                  <a:cubicBezTo>
                    <a:pt x="19442" y="10359"/>
                    <a:pt x="18847" y="12084"/>
                    <a:pt x="18484" y="12958"/>
                  </a:cubicBezTo>
                  <a:cubicBezTo>
                    <a:pt x="18464" y="12944"/>
                    <a:pt x="18442" y="12929"/>
                    <a:pt x="18423" y="12916"/>
                  </a:cubicBezTo>
                  <a:cubicBezTo>
                    <a:pt x="18124" y="12716"/>
                    <a:pt x="17747" y="12541"/>
                    <a:pt x="17334" y="12392"/>
                  </a:cubicBezTo>
                  <a:cubicBezTo>
                    <a:pt x="17692" y="10725"/>
                    <a:pt x="17718" y="6499"/>
                    <a:pt x="16997" y="4074"/>
                  </a:cubicBezTo>
                  <a:cubicBezTo>
                    <a:pt x="16354" y="1914"/>
                    <a:pt x="15071" y="0"/>
                    <a:pt x="1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657;p63"/>
            <p:cNvSpPr/>
            <p:nvPr/>
          </p:nvSpPr>
          <p:spPr>
            <a:xfrm>
              <a:off x="1755768" y="4202650"/>
              <a:ext cx="740975" cy="1009200"/>
            </a:xfrm>
            <a:custGeom>
              <a:avLst/>
              <a:gdLst/>
              <a:ahLst/>
              <a:cxnLst/>
              <a:rect l="l" t="t" r="r" b="b"/>
              <a:pathLst>
                <a:path w="29639" h="40368" extrusionOk="0">
                  <a:moveTo>
                    <a:pt x="13647" y="0"/>
                  </a:moveTo>
                  <a:cubicBezTo>
                    <a:pt x="13386" y="0"/>
                    <a:pt x="13120" y="65"/>
                    <a:pt x="12852" y="204"/>
                  </a:cubicBezTo>
                  <a:cubicBezTo>
                    <a:pt x="11124" y="1103"/>
                    <a:pt x="13404" y="3590"/>
                    <a:pt x="13542" y="6353"/>
                  </a:cubicBezTo>
                  <a:cubicBezTo>
                    <a:pt x="13681" y="9116"/>
                    <a:pt x="12529" y="12087"/>
                    <a:pt x="12529" y="12087"/>
                  </a:cubicBezTo>
                  <a:cubicBezTo>
                    <a:pt x="12253" y="12732"/>
                    <a:pt x="8291" y="18167"/>
                    <a:pt x="8291" y="18167"/>
                  </a:cubicBezTo>
                  <a:cubicBezTo>
                    <a:pt x="8291" y="18167"/>
                    <a:pt x="6795" y="8689"/>
                    <a:pt x="3170" y="8689"/>
                  </a:cubicBezTo>
                  <a:cubicBezTo>
                    <a:pt x="2979" y="8689"/>
                    <a:pt x="2782" y="8716"/>
                    <a:pt x="2580" y="8771"/>
                  </a:cubicBezTo>
                  <a:cubicBezTo>
                    <a:pt x="2580" y="8771"/>
                    <a:pt x="1" y="9232"/>
                    <a:pt x="1751" y="13469"/>
                  </a:cubicBezTo>
                  <a:cubicBezTo>
                    <a:pt x="3501" y="17707"/>
                    <a:pt x="2580" y="24523"/>
                    <a:pt x="2304" y="25260"/>
                  </a:cubicBezTo>
                  <a:cubicBezTo>
                    <a:pt x="2295" y="25282"/>
                    <a:pt x="2294" y="25308"/>
                    <a:pt x="2302" y="25330"/>
                  </a:cubicBezTo>
                  <a:cubicBezTo>
                    <a:pt x="2202" y="27911"/>
                    <a:pt x="2784" y="29775"/>
                    <a:pt x="3642" y="31121"/>
                  </a:cubicBezTo>
                  <a:cubicBezTo>
                    <a:pt x="3624" y="31131"/>
                    <a:pt x="3609" y="31143"/>
                    <a:pt x="3593" y="31156"/>
                  </a:cubicBezTo>
                  <a:cubicBezTo>
                    <a:pt x="3593" y="31156"/>
                    <a:pt x="2028" y="38433"/>
                    <a:pt x="1" y="40367"/>
                  </a:cubicBezTo>
                  <a:lnTo>
                    <a:pt x="15291" y="40367"/>
                  </a:lnTo>
                  <a:cubicBezTo>
                    <a:pt x="15291" y="40367"/>
                    <a:pt x="16766" y="38433"/>
                    <a:pt x="16766" y="37604"/>
                  </a:cubicBezTo>
                  <a:cubicBezTo>
                    <a:pt x="21799" y="36399"/>
                    <a:pt x="23981" y="29581"/>
                    <a:pt x="25377" y="26495"/>
                  </a:cubicBezTo>
                  <a:cubicBezTo>
                    <a:pt x="28892" y="21909"/>
                    <a:pt x="29639" y="19274"/>
                    <a:pt x="29639" y="19274"/>
                  </a:cubicBezTo>
                  <a:cubicBezTo>
                    <a:pt x="29484" y="19105"/>
                    <a:pt x="29216" y="19025"/>
                    <a:pt x="28874" y="19025"/>
                  </a:cubicBezTo>
                  <a:cubicBezTo>
                    <a:pt x="27824" y="19025"/>
                    <a:pt x="26078" y="19780"/>
                    <a:pt x="24787" y="21056"/>
                  </a:cubicBezTo>
                  <a:cubicBezTo>
                    <a:pt x="23869" y="18991"/>
                    <a:pt x="22462" y="17039"/>
                    <a:pt x="21164" y="15543"/>
                  </a:cubicBezTo>
                  <a:cubicBezTo>
                    <a:pt x="22760" y="14902"/>
                    <a:pt x="24977" y="11926"/>
                    <a:pt x="25233" y="11072"/>
                  </a:cubicBezTo>
                  <a:cubicBezTo>
                    <a:pt x="25414" y="10470"/>
                    <a:pt x="22994" y="9950"/>
                    <a:pt x="21211" y="9950"/>
                  </a:cubicBezTo>
                  <a:cubicBezTo>
                    <a:pt x="20354" y="9950"/>
                    <a:pt x="19645" y="10070"/>
                    <a:pt x="19442" y="10359"/>
                  </a:cubicBezTo>
                  <a:cubicBezTo>
                    <a:pt x="19442" y="10359"/>
                    <a:pt x="18847" y="12084"/>
                    <a:pt x="18484" y="12958"/>
                  </a:cubicBezTo>
                  <a:cubicBezTo>
                    <a:pt x="18464" y="12944"/>
                    <a:pt x="18442" y="12929"/>
                    <a:pt x="18423" y="12916"/>
                  </a:cubicBezTo>
                  <a:cubicBezTo>
                    <a:pt x="18124" y="12716"/>
                    <a:pt x="17747" y="12541"/>
                    <a:pt x="17334" y="12392"/>
                  </a:cubicBezTo>
                  <a:cubicBezTo>
                    <a:pt x="17692" y="10725"/>
                    <a:pt x="17718" y="6499"/>
                    <a:pt x="16997" y="4074"/>
                  </a:cubicBezTo>
                  <a:cubicBezTo>
                    <a:pt x="16354" y="1914"/>
                    <a:pt x="15071" y="0"/>
                    <a:pt x="13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658;p63"/>
            <p:cNvSpPr/>
            <p:nvPr/>
          </p:nvSpPr>
          <p:spPr>
            <a:xfrm>
              <a:off x="1749400" y="4201075"/>
              <a:ext cx="745375" cy="1011950"/>
            </a:xfrm>
            <a:custGeom>
              <a:avLst/>
              <a:gdLst/>
              <a:ahLst/>
              <a:cxnLst/>
              <a:rect l="l" t="t" r="r" b="b"/>
              <a:pathLst>
                <a:path w="29815" h="40478" extrusionOk="0">
                  <a:moveTo>
                    <a:pt x="21944" y="15185"/>
                  </a:moveTo>
                  <a:cubicBezTo>
                    <a:pt x="21837" y="15246"/>
                    <a:pt x="21732" y="15310"/>
                    <a:pt x="21650" y="15370"/>
                  </a:cubicBezTo>
                  <a:lnTo>
                    <a:pt x="21650" y="15370"/>
                  </a:lnTo>
                  <a:cubicBezTo>
                    <a:pt x="21749" y="15312"/>
                    <a:pt x="21847" y="15250"/>
                    <a:pt x="21944" y="15185"/>
                  </a:cubicBezTo>
                  <a:close/>
                  <a:moveTo>
                    <a:pt x="13653" y="1"/>
                  </a:moveTo>
                  <a:cubicBezTo>
                    <a:pt x="13277" y="1"/>
                    <a:pt x="12903" y="145"/>
                    <a:pt x="12557" y="497"/>
                  </a:cubicBezTo>
                  <a:cubicBezTo>
                    <a:pt x="12042" y="1021"/>
                    <a:pt x="12241" y="1794"/>
                    <a:pt x="12434" y="2418"/>
                  </a:cubicBezTo>
                  <a:cubicBezTo>
                    <a:pt x="12816" y="3652"/>
                    <a:pt x="13397" y="4818"/>
                    <a:pt x="13535" y="6119"/>
                  </a:cubicBezTo>
                  <a:cubicBezTo>
                    <a:pt x="13738" y="8021"/>
                    <a:pt x="13369" y="10566"/>
                    <a:pt x="12475" y="12302"/>
                  </a:cubicBezTo>
                  <a:cubicBezTo>
                    <a:pt x="11729" y="13750"/>
                    <a:pt x="10591" y="15078"/>
                    <a:pt x="9645" y="16397"/>
                  </a:cubicBezTo>
                  <a:cubicBezTo>
                    <a:pt x="9257" y="16937"/>
                    <a:pt x="8802" y="17462"/>
                    <a:pt x="8462" y="18034"/>
                  </a:cubicBezTo>
                  <a:cubicBezTo>
                    <a:pt x="8398" y="18142"/>
                    <a:pt x="8376" y="18192"/>
                    <a:pt x="8374" y="18192"/>
                  </a:cubicBezTo>
                  <a:cubicBezTo>
                    <a:pt x="8370" y="18192"/>
                    <a:pt x="8408" y="18079"/>
                    <a:pt x="8407" y="17879"/>
                  </a:cubicBezTo>
                  <a:cubicBezTo>
                    <a:pt x="8400" y="16682"/>
                    <a:pt x="7838" y="15250"/>
                    <a:pt x="7480" y="14123"/>
                  </a:cubicBezTo>
                  <a:cubicBezTo>
                    <a:pt x="6915" y="12340"/>
                    <a:pt x="5681" y="8715"/>
                    <a:pt x="3331" y="8715"/>
                  </a:cubicBezTo>
                  <a:cubicBezTo>
                    <a:pt x="3124" y="8715"/>
                    <a:pt x="2908" y="8743"/>
                    <a:pt x="2683" y="8803"/>
                  </a:cubicBezTo>
                  <a:cubicBezTo>
                    <a:pt x="2067" y="8966"/>
                    <a:pt x="1580" y="9375"/>
                    <a:pt x="1338" y="9975"/>
                  </a:cubicBezTo>
                  <a:cubicBezTo>
                    <a:pt x="1009" y="10793"/>
                    <a:pt x="1179" y="11756"/>
                    <a:pt x="1418" y="12571"/>
                  </a:cubicBezTo>
                  <a:cubicBezTo>
                    <a:pt x="1779" y="13795"/>
                    <a:pt x="2278" y="14920"/>
                    <a:pt x="2500" y="16188"/>
                  </a:cubicBezTo>
                  <a:cubicBezTo>
                    <a:pt x="2924" y="18612"/>
                    <a:pt x="2898" y="21138"/>
                    <a:pt x="2623" y="23579"/>
                  </a:cubicBezTo>
                  <a:cubicBezTo>
                    <a:pt x="2558" y="24163"/>
                    <a:pt x="2414" y="24732"/>
                    <a:pt x="2332" y="25310"/>
                  </a:cubicBezTo>
                  <a:cubicBezTo>
                    <a:pt x="2168" y="26461"/>
                    <a:pt x="2371" y="27799"/>
                    <a:pt x="2669" y="28914"/>
                  </a:cubicBezTo>
                  <a:cubicBezTo>
                    <a:pt x="2809" y="29443"/>
                    <a:pt x="2999" y="29956"/>
                    <a:pt x="3238" y="30449"/>
                  </a:cubicBezTo>
                  <a:cubicBezTo>
                    <a:pt x="3358" y="30695"/>
                    <a:pt x="3595" y="30994"/>
                    <a:pt x="3610" y="31249"/>
                  </a:cubicBezTo>
                  <a:cubicBezTo>
                    <a:pt x="3630" y="31620"/>
                    <a:pt x="3405" y="32124"/>
                    <a:pt x="3317" y="32479"/>
                  </a:cubicBezTo>
                  <a:cubicBezTo>
                    <a:pt x="2837" y="34378"/>
                    <a:pt x="2284" y="36287"/>
                    <a:pt x="1485" y="38081"/>
                  </a:cubicBezTo>
                  <a:cubicBezTo>
                    <a:pt x="1110" y="38921"/>
                    <a:pt x="681" y="39774"/>
                    <a:pt x="26" y="40433"/>
                  </a:cubicBezTo>
                  <a:cubicBezTo>
                    <a:pt x="1" y="40460"/>
                    <a:pt x="50" y="40465"/>
                    <a:pt x="64" y="40465"/>
                  </a:cubicBezTo>
                  <a:lnTo>
                    <a:pt x="14554" y="40465"/>
                  </a:lnTo>
                  <a:cubicBezTo>
                    <a:pt x="14726" y="40465"/>
                    <a:pt x="14869" y="40478"/>
                    <a:pt x="14997" y="40478"/>
                  </a:cubicBezTo>
                  <a:cubicBezTo>
                    <a:pt x="15206" y="40478"/>
                    <a:pt x="15376" y="40446"/>
                    <a:pt x="15568" y="40280"/>
                  </a:cubicBezTo>
                  <a:cubicBezTo>
                    <a:pt x="16025" y="39885"/>
                    <a:pt x="16412" y="39060"/>
                    <a:pt x="16661" y="38536"/>
                  </a:cubicBezTo>
                  <a:cubicBezTo>
                    <a:pt x="16746" y="38356"/>
                    <a:pt x="16808" y="37933"/>
                    <a:pt x="16926" y="37794"/>
                  </a:cubicBezTo>
                  <a:cubicBezTo>
                    <a:pt x="17172" y="37505"/>
                    <a:pt x="17771" y="37422"/>
                    <a:pt x="18108" y="37267"/>
                  </a:cubicBezTo>
                  <a:cubicBezTo>
                    <a:pt x="21470" y="35739"/>
                    <a:pt x="23233" y="31977"/>
                    <a:pt x="24602" y="28771"/>
                  </a:cubicBezTo>
                  <a:cubicBezTo>
                    <a:pt x="25032" y="27760"/>
                    <a:pt x="25399" y="26796"/>
                    <a:pt x="26039" y="25897"/>
                  </a:cubicBezTo>
                  <a:cubicBezTo>
                    <a:pt x="26817" y="24805"/>
                    <a:pt x="27584" y="23715"/>
                    <a:pt x="28263" y="22557"/>
                  </a:cubicBezTo>
                  <a:cubicBezTo>
                    <a:pt x="28855" y="21545"/>
                    <a:pt x="29482" y="20459"/>
                    <a:pt x="29812" y="19323"/>
                  </a:cubicBezTo>
                  <a:cubicBezTo>
                    <a:pt x="29814" y="19318"/>
                    <a:pt x="29813" y="19311"/>
                    <a:pt x="29808" y="19308"/>
                  </a:cubicBezTo>
                  <a:cubicBezTo>
                    <a:pt x="29537" y="19073"/>
                    <a:pt x="29206" y="18975"/>
                    <a:pt x="28842" y="18975"/>
                  </a:cubicBezTo>
                  <a:cubicBezTo>
                    <a:pt x="27491" y="18975"/>
                    <a:pt x="25695" y="20325"/>
                    <a:pt x="24925" y="21022"/>
                  </a:cubicBezTo>
                  <a:lnTo>
                    <a:pt x="24925" y="21022"/>
                  </a:lnTo>
                  <a:cubicBezTo>
                    <a:pt x="24300" y="19674"/>
                    <a:pt x="23528" y="18407"/>
                    <a:pt x="22644" y="17214"/>
                  </a:cubicBezTo>
                  <a:cubicBezTo>
                    <a:pt x="22435" y="16929"/>
                    <a:pt x="21352" y="15901"/>
                    <a:pt x="21485" y="15540"/>
                  </a:cubicBezTo>
                  <a:cubicBezTo>
                    <a:pt x="21504" y="15490"/>
                    <a:pt x="21565" y="15431"/>
                    <a:pt x="21650" y="15370"/>
                  </a:cubicBezTo>
                  <a:lnTo>
                    <a:pt x="21650" y="15370"/>
                  </a:lnTo>
                  <a:cubicBezTo>
                    <a:pt x="21509" y="15452"/>
                    <a:pt x="21365" y="15527"/>
                    <a:pt x="21217" y="15593"/>
                  </a:cubicBezTo>
                  <a:cubicBezTo>
                    <a:pt x="21203" y="15599"/>
                    <a:pt x="21175" y="15616"/>
                    <a:pt x="21189" y="15634"/>
                  </a:cubicBezTo>
                  <a:cubicBezTo>
                    <a:pt x="22628" y="17311"/>
                    <a:pt x="23885" y="19129"/>
                    <a:pt x="24808" y="21140"/>
                  </a:cubicBezTo>
                  <a:cubicBezTo>
                    <a:pt x="24813" y="21152"/>
                    <a:pt x="24827" y="21156"/>
                    <a:pt x="24846" y="21156"/>
                  </a:cubicBezTo>
                  <a:cubicBezTo>
                    <a:pt x="24886" y="21156"/>
                    <a:pt x="24946" y="21133"/>
                    <a:pt x="24959" y="21112"/>
                  </a:cubicBezTo>
                  <a:lnTo>
                    <a:pt x="24959" y="21112"/>
                  </a:lnTo>
                  <a:cubicBezTo>
                    <a:pt x="25697" y="20416"/>
                    <a:pt x="26541" y="19825"/>
                    <a:pt x="27491" y="19452"/>
                  </a:cubicBezTo>
                  <a:cubicBezTo>
                    <a:pt x="27636" y="19396"/>
                    <a:pt x="28514" y="19094"/>
                    <a:pt x="29108" y="19094"/>
                  </a:cubicBezTo>
                  <a:cubicBezTo>
                    <a:pt x="29395" y="19094"/>
                    <a:pt x="29615" y="19164"/>
                    <a:pt x="29654" y="19366"/>
                  </a:cubicBezTo>
                  <a:cubicBezTo>
                    <a:pt x="29703" y="19615"/>
                    <a:pt x="29356" y="20157"/>
                    <a:pt x="29260" y="20373"/>
                  </a:cubicBezTo>
                  <a:cubicBezTo>
                    <a:pt x="28868" y="21258"/>
                    <a:pt x="28398" y="22111"/>
                    <a:pt x="27897" y="22940"/>
                  </a:cubicBezTo>
                  <a:cubicBezTo>
                    <a:pt x="27116" y="24231"/>
                    <a:pt x="26020" y="25403"/>
                    <a:pt x="25327" y="26727"/>
                  </a:cubicBezTo>
                  <a:cubicBezTo>
                    <a:pt x="24365" y="28567"/>
                    <a:pt x="23754" y="30563"/>
                    <a:pt x="22719" y="32379"/>
                  </a:cubicBezTo>
                  <a:cubicBezTo>
                    <a:pt x="21389" y="34715"/>
                    <a:pt x="19561" y="36934"/>
                    <a:pt x="16854" y="37638"/>
                  </a:cubicBezTo>
                  <a:cubicBezTo>
                    <a:pt x="16831" y="37645"/>
                    <a:pt x="16788" y="37658"/>
                    <a:pt x="16786" y="37687"/>
                  </a:cubicBezTo>
                  <a:cubicBezTo>
                    <a:pt x="16729" y="38333"/>
                    <a:pt x="16328" y="38934"/>
                    <a:pt x="15989" y="39468"/>
                  </a:cubicBezTo>
                  <a:cubicBezTo>
                    <a:pt x="15833" y="39712"/>
                    <a:pt x="15667" y="40015"/>
                    <a:pt x="15466" y="40234"/>
                  </a:cubicBezTo>
                  <a:cubicBezTo>
                    <a:pt x="15386" y="40320"/>
                    <a:pt x="15321" y="40404"/>
                    <a:pt x="15361" y="40404"/>
                  </a:cubicBezTo>
                  <a:cubicBezTo>
                    <a:pt x="15368" y="40404"/>
                    <a:pt x="15377" y="40402"/>
                    <a:pt x="15390" y="40397"/>
                  </a:cubicBezTo>
                  <a:lnTo>
                    <a:pt x="15390" y="40397"/>
                  </a:lnTo>
                  <a:cubicBezTo>
                    <a:pt x="15284" y="40438"/>
                    <a:pt x="15146" y="40452"/>
                    <a:pt x="14995" y="40452"/>
                  </a:cubicBezTo>
                  <a:cubicBezTo>
                    <a:pt x="14687" y="40452"/>
                    <a:pt x="14330" y="40395"/>
                    <a:pt x="14105" y="40395"/>
                  </a:cubicBezTo>
                  <a:lnTo>
                    <a:pt x="1446" y="40395"/>
                  </a:lnTo>
                  <a:cubicBezTo>
                    <a:pt x="1354" y="40395"/>
                    <a:pt x="843" y="40447"/>
                    <a:pt x="488" y="40447"/>
                  </a:cubicBezTo>
                  <a:cubicBezTo>
                    <a:pt x="311" y="40447"/>
                    <a:pt x="173" y="40434"/>
                    <a:pt x="146" y="40395"/>
                  </a:cubicBezTo>
                  <a:lnTo>
                    <a:pt x="146" y="40395"/>
                  </a:lnTo>
                  <a:cubicBezTo>
                    <a:pt x="149" y="40399"/>
                    <a:pt x="153" y="40401"/>
                    <a:pt x="158" y="40401"/>
                  </a:cubicBezTo>
                  <a:cubicBezTo>
                    <a:pt x="328" y="40401"/>
                    <a:pt x="1650" y="38029"/>
                    <a:pt x="1732" y="37839"/>
                  </a:cubicBezTo>
                  <a:cubicBezTo>
                    <a:pt x="2327" y="36456"/>
                    <a:pt x="2778" y="35011"/>
                    <a:pt x="3178" y="33559"/>
                  </a:cubicBezTo>
                  <a:cubicBezTo>
                    <a:pt x="3333" y="33001"/>
                    <a:pt x="3477" y="32439"/>
                    <a:pt x="3612" y="31875"/>
                  </a:cubicBezTo>
                  <a:cubicBezTo>
                    <a:pt x="3648" y="31726"/>
                    <a:pt x="3667" y="31283"/>
                    <a:pt x="3797" y="31189"/>
                  </a:cubicBezTo>
                  <a:cubicBezTo>
                    <a:pt x="3802" y="31187"/>
                    <a:pt x="3820" y="31172"/>
                    <a:pt x="3815" y="31164"/>
                  </a:cubicBezTo>
                  <a:cubicBezTo>
                    <a:pt x="2944" y="29748"/>
                    <a:pt x="2541" y="28139"/>
                    <a:pt x="2475" y="26485"/>
                  </a:cubicBezTo>
                  <a:cubicBezTo>
                    <a:pt x="2434" y="25442"/>
                    <a:pt x="2675" y="24482"/>
                    <a:pt x="2787" y="23451"/>
                  </a:cubicBezTo>
                  <a:cubicBezTo>
                    <a:pt x="3116" y="20451"/>
                    <a:pt x="3140" y="17198"/>
                    <a:pt x="2212" y="14299"/>
                  </a:cubicBezTo>
                  <a:cubicBezTo>
                    <a:pt x="1730" y="12797"/>
                    <a:pt x="212" y="8969"/>
                    <a:pt x="3091" y="8792"/>
                  </a:cubicBezTo>
                  <a:cubicBezTo>
                    <a:pt x="3139" y="8789"/>
                    <a:pt x="3186" y="8787"/>
                    <a:pt x="3233" y="8787"/>
                  </a:cubicBezTo>
                  <a:cubicBezTo>
                    <a:pt x="5367" y="8787"/>
                    <a:pt x="6496" y="11782"/>
                    <a:pt x="7077" y="13417"/>
                  </a:cubicBezTo>
                  <a:cubicBezTo>
                    <a:pt x="7633" y="14988"/>
                    <a:pt x="8046" y="16605"/>
                    <a:pt x="8311" y="18250"/>
                  </a:cubicBezTo>
                  <a:cubicBezTo>
                    <a:pt x="8313" y="18263"/>
                    <a:pt x="8325" y="18267"/>
                    <a:pt x="8342" y="18267"/>
                  </a:cubicBezTo>
                  <a:cubicBezTo>
                    <a:pt x="8382" y="18267"/>
                    <a:pt x="8448" y="18240"/>
                    <a:pt x="8458" y="18226"/>
                  </a:cubicBezTo>
                  <a:cubicBezTo>
                    <a:pt x="9287" y="17089"/>
                    <a:pt x="10107" y="15945"/>
                    <a:pt x="10921" y="14797"/>
                  </a:cubicBezTo>
                  <a:cubicBezTo>
                    <a:pt x="11613" y="13817"/>
                    <a:pt x="12483" y="12820"/>
                    <a:pt x="12866" y="11668"/>
                  </a:cubicBezTo>
                  <a:cubicBezTo>
                    <a:pt x="13756" y="8999"/>
                    <a:pt x="14028" y="6353"/>
                    <a:pt x="13057" y="3679"/>
                  </a:cubicBezTo>
                  <a:cubicBezTo>
                    <a:pt x="12859" y="3133"/>
                    <a:pt x="12628" y="2591"/>
                    <a:pt x="12490" y="2026"/>
                  </a:cubicBezTo>
                  <a:cubicBezTo>
                    <a:pt x="12439" y="1817"/>
                    <a:pt x="12388" y="1605"/>
                    <a:pt x="12385" y="1389"/>
                  </a:cubicBezTo>
                  <a:cubicBezTo>
                    <a:pt x="12374" y="586"/>
                    <a:pt x="12791" y="387"/>
                    <a:pt x="13546" y="292"/>
                  </a:cubicBezTo>
                  <a:cubicBezTo>
                    <a:pt x="13742" y="267"/>
                    <a:pt x="13903" y="252"/>
                    <a:pt x="14045" y="252"/>
                  </a:cubicBezTo>
                  <a:cubicBezTo>
                    <a:pt x="14408" y="252"/>
                    <a:pt x="14639" y="352"/>
                    <a:pt x="15006" y="650"/>
                  </a:cubicBezTo>
                  <a:cubicBezTo>
                    <a:pt x="15268" y="862"/>
                    <a:pt x="15492" y="1122"/>
                    <a:pt x="15694" y="1389"/>
                  </a:cubicBezTo>
                  <a:cubicBezTo>
                    <a:pt x="16237" y="2109"/>
                    <a:pt x="16623" y="2959"/>
                    <a:pt x="16907" y="3810"/>
                  </a:cubicBezTo>
                  <a:cubicBezTo>
                    <a:pt x="17781" y="6427"/>
                    <a:pt x="17891" y="9767"/>
                    <a:pt x="17353" y="12466"/>
                  </a:cubicBezTo>
                  <a:cubicBezTo>
                    <a:pt x="17351" y="12478"/>
                    <a:pt x="17357" y="12482"/>
                    <a:pt x="17368" y="12486"/>
                  </a:cubicBezTo>
                  <a:cubicBezTo>
                    <a:pt x="17765" y="12639"/>
                    <a:pt x="18158" y="12805"/>
                    <a:pt x="18509" y="13049"/>
                  </a:cubicBezTo>
                  <a:cubicBezTo>
                    <a:pt x="18518" y="13055"/>
                    <a:pt x="18532" y="13058"/>
                    <a:pt x="18547" y="13058"/>
                  </a:cubicBezTo>
                  <a:cubicBezTo>
                    <a:pt x="18590" y="13058"/>
                    <a:pt x="18646" y="13037"/>
                    <a:pt x="18657" y="13009"/>
                  </a:cubicBezTo>
                  <a:cubicBezTo>
                    <a:pt x="18922" y="12355"/>
                    <a:pt x="19163" y="11693"/>
                    <a:pt x="19399" y="11028"/>
                  </a:cubicBezTo>
                  <a:cubicBezTo>
                    <a:pt x="19654" y="10309"/>
                    <a:pt x="19962" y="10125"/>
                    <a:pt x="20759" y="10064"/>
                  </a:cubicBezTo>
                  <a:cubicBezTo>
                    <a:pt x="20988" y="10046"/>
                    <a:pt x="21223" y="10037"/>
                    <a:pt x="21461" y="10037"/>
                  </a:cubicBezTo>
                  <a:cubicBezTo>
                    <a:pt x="22440" y="10037"/>
                    <a:pt x="23474" y="10187"/>
                    <a:pt x="24370" y="10487"/>
                  </a:cubicBezTo>
                  <a:cubicBezTo>
                    <a:pt x="24709" y="10601"/>
                    <a:pt x="25220" y="10734"/>
                    <a:pt x="25255" y="11148"/>
                  </a:cubicBezTo>
                  <a:cubicBezTo>
                    <a:pt x="25287" y="11530"/>
                    <a:pt x="24630" y="12279"/>
                    <a:pt x="24447" y="12534"/>
                  </a:cubicBezTo>
                  <a:cubicBezTo>
                    <a:pt x="23769" y="13480"/>
                    <a:pt x="22943" y="14509"/>
                    <a:pt x="21944" y="15185"/>
                  </a:cubicBezTo>
                  <a:lnTo>
                    <a:pt x="21944" y="15185"/>
                  </a:lnTo>
                  <a:cubicBezTo>
                    <a:pt x="22152" y="15065"/>
                    <a:pt x="22370" y="14952"/>
                    <a:pt x="22459" y="14878"/>
                  </a:cubicBezTo>
                  <a:cubicBezTo>
                    <a:pt x="23328" y="14155"/>
                    <a:pt x="24082" y="13262"/>
                    <a:pt x="24723" y="12333"/>
                  </a:cubicBezTo>
                  <a:cubicBezTo>
                    <a:pt x="24938" y="12022"/>
                    <a:pt x="25536" y="11350"/>
                    <a:pt x="25388" y="10946"/>
                  </a:cubicBezTo>
                  <a:cubicBezTo>
                    <a:pt x="25241" y="10542"/>
                    <a:pt x="24391" y="10385"/>
                    <a:pt x="24055" y="10301"/>
                  </a:cubicBezTo>
                  <a:cubicBezTo>
                    <a:pt x="23234" y="10096"/>
                    <a:pt x="22375" y="9994"/>
                    <a:pt x="21528" y="9981"/>
                  </a:cubicBezTo>
                  <a:cubicBezTo>
                    <a:pt x="21389" y="9978"/>
                    <a:pt x="21252" y="9976"/>
                    <a:pt x="21119" y="9976"/>
                  </a:cubicBezTo>
                  <a:cubicBezTo>
                    <a:pt x="20284" y="9976"/>
                    <a:pt x="19590" y="10077"/>
                    <a:pt x="19281" y="10951"/>
                  </a:cubicBezTo>
                  <a:cubicBezTo>
                    <a:pt x="19103" y="11453"/>
                    <a:pt x="18908" y="11949"/>
                    <a:pt x="18733" y="12451"/>
                  </a:cubicBezTo>
                  <a:cubicBezTo>
                    <a:pt x="18635" y="12735"/>
                    <a:pt x="18649" y="12880"/>
                    <a:pt x="18479" y="12880"/>
                  </a:cubicBezTo>
                  <a:cubicBezTo>
                    <a:pt x="18477" y="12880"/>
                    <a:pt x="18475" y="12880"/>
                    <a:pt x="18473" y="12880"/>
                  </a:cubicBezTo>
                  <a:cubicBezTo>
                    <a:pt x="18344" y="12876"/>
                    <a:pt x="17743" y="12514"/>
                    <a:pt x="17667" y="12406"/>
                  </a:cubicBezTo>
                  <a:cubicBezTo>
                    <a:pt x="17462" y="12110"/>
                    <a:pt x="17640" y="11591"/>
                    <a:pt x="17673" y="11214"/>
                  </a:cubicBezTo>
                  <a:cubicBezTo>
                    <a:pt x="17724" y="10629"/>
                    <a:pt x="17745" y="10040"/>
                    <a:pt x="17750" y="9454"/>
                  </a:cubicBezTo>
                  <a:cubicBezTo>
                    <a:pt x="17770" y="6888"/>
                    <a:pt x="17565" y="4112"/>
                    <a:pt x="16198" y="1869"/>
                  </a:cubicBezTo>
                  <a:cubicBezTo>
                    <a:pt x="15706" y="1063"/>
                    <a:pt x="14675" y="1"/>
                    <a:pt x="13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659;p63"/>
            <p:cNvSpPr/>
            <p:nvPr/>
          </p:nvSpPr>
          <p:spPr>
            <a:xfrm>
              <a:off x="2599225" y="3904800"/>
              <a:ext cx="182975" cy="136775"/>
            </a:xfrm>
            <a:custGeom>
              <a:avLst/>
              <a:gdLst/>
              <a:ahLst/>
              <a:cxnLst/>
              <a:rect l="l" t="t" r="r" b="b"/>
              <a:pathLst>
                <a:path w="7319" h="5471" extrusionOk="0">
                  <a:moveTo>
                    <a:pt x="7319" y="1"/>
                  </a:moveTo>
                  <a:lnTo>
                    <a:pt x="1" y="5291"/>
                  </a:lnTo>
                  <a:lnTo>
                    <a:pt x="129" y="5471"/>
                  </a:lnTo>
                  <a:lnTo>
                    <a:pt x="6959" y="591"/>
                  </a:lnTo>
                  <a:lnTo>
                    <a:pt x="73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660;p63"/>
            <p:cNvSpPr/>
            <p:nvPr/>
          </p:nvSpPr>
          <p:spPr>
            <a:xfrm>
              <a:off x="2597225" y="3903900"/>
              <a:ext cx="187150" cy="138750"/>
            </a:xfrm>
            <a:custGeom>
              <a:avLst/>
              <a:gdLst/>
              <a:ahLst/>
              <a:cxnLst/>
              <a:rect l="l" t="t" r="r" b="b"/>
              <a:pathLst>
                <a:path w="7486" h="5550" extrusionOk="0">
                  <a:moveTo>
                    <a:pt x="7231" y="207"/>
                  </a:moveTo>
                  <a:lnTo>
                    <a:pt x="7231" y="207"/>
                  </a:lnTo>
                  <a:cubicBezTo>
                    <a:pt x="6960" y="676"/>
                    <a:pt x="6610" y="881"/>
                    <a:pt x="6154" y="1206"/>
                  </a:cubicBezTo>
                  <a:lnTo>
                    <a:pt x="3734" y="2936"/>
                  </a:lnTo>
                  <a:lnTo>
                    <a:pt x="1216" y="4734"/>
                  </a:lnTo>
                  <a:cubicBezTo>
                    <a:pt x="948" y="4925"/>
                    <a:pt x="687" y="5142"/>
                    <a:pt x="405" y="5312"/>
                  </a:cubicBezTo>
                  <a:cubicBezTo>
                    <a:pt x="250" y="5406"/>
                    <a:pt x="219" y="5453"/>
                    <a:pt x="213" y="5453"/>
                  </a:cubicBezTo>
                  <a:cubicBezTo>
                    <a:pt x="206" y="5453"/>
                    <a:pt x="223" y="5408"/>
                    <a:pt x="167" y="5318"/>
                  </a:cubicBezTo>
                  <a:lnTo>
                    <a:pt x="167" y="5318"/>
                  </a:lnTo>
                  <a:lnTo>
                    <a:pt x="3801" y="2692"/>
                  </a:lnTo>
                  <a:lnTo>
                    <a:pt x="6316" y="874"/>
                  </a:lnTo>
                  <a:cubicBezTo>
                    <a:pt x="6591" y="675"/>
                    <a:pt x="6881" y="487"/>
                    <a:pt x="7145" y="274"/>
                  </a:cubicBezTo>
                  <a:cubicBezTo>
                    <a:pt x="7173" y="251"/>
                    <a:pt x="7202" y="229"/>
                    <a:pt x="7231" y="207"/>
                  </a:cubicBezTo>
                  <a:close/>
                  <a:moveTo>
                    <a:pt x="7443" y="1"/>
                  </a:moveTo>
                  <a:cubicBezTo>
                    <a:pt x="7406" y="1"/>
                    <a:pt x="7349" y="18"/>
                    <a:pt x="7338" y="27"/>
                  </a:cubicBezTo>
                  <a:lnTo>
                    <a:pt x="39" y="5303"/>
                  </a:lnTo>
                  <a:lnTo>
                    <a:pt x="39" y="5303"/>
                  </a:lnTo>
                  <a:cubicBezTo>
                    <a:pt x="28" y="5309"/>
                    <a:pt x="19" y="5316"/>
                    <a:pt x="12" y="5323"/>
                  </a:cubicBezTo>
                  <a:lnTo>
                    <a:pt x="12" y="5323"/>
                  </a:lnTo>
                  <a:cubicBezTo>
                    <a:pt x="3" y="5331"/>
                    <a:pt x="1" y="5338"/>
                    <a:pt x="4" y="5343"/>
                  </a:cubicBezTo>
                  <a:lnTo>
                    <a:pt x="4" y="5343"/>
                  </a:lnTo>
                  <a:cubicBezTo>
                    <a:pt x="5" y="5347"/>
                    <a:pt x="6" y="5351"/>
                    <a:pt x="9" y="5355"/>
                  </a:cubicBezTo>
                  <a:lnTo>
                    <a:pt x="137" y="5535"/>
                  </a:lnTo>
                  <a:cubicBezTo>
                    <a:pt x="145" y="5546"/>
                    <a:pt x="158" y="5550"/>
                    <a:pt x="172" y="5550"/>
                  </a:cubicBezTo>
                  <a:cubicBezTo>
                    <a:pt x="207" y="5550"/>
                    <a:pt x="253" y="5528"/>
                    <a:pt x="270" y="5515"/>
                  </a:cubicBezTo>
                  <a:lnTo>
                    <a:pt x="4195" y="2712"/>
                  </a:lnTo>
                  <a:cubicBezTo>
                    <a:pt x="5310" y="1916"/>
                    <a:pt x="6748" y="1222"/>
                    <a:pt x="7469" y="37"/>
                  </a:cubicBezTo>
                  <a:cubicBezTo>
                    <a:pt x="7486" y="10"/>
                    <a:pt x="7469" y="1"/>
                    <a:pt x="7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661;p63"/>
            <p:cNvSpPr/>
            <p:nvPr/>
          </p:nvSpPr>
          <p:spPr>
            <a:xfrm>
              <a:off x="1878650" y="4659550"/>
              <a:ext cx="113225" cy="154375"/>
            </a:xfrm>
            <a:custGeom>
              <a:avLst/>
              <a:gdLst/>
              <a:ahLst/>
              <a:cxnLst/>
              <a:rect l="l" t="t" r="r" b="b"/>
              <a:pathLst>
                <a:path w="4529" h="6175" extrusionOk="0">
                  <a:moveTo>
                    <a:pt x="3217" y="1"/>
                  </a:moveTo>
                  <a:lnTo>
                    <a:pt x="1" y="6175"/>
                  </a:lnTo>
                  <a:cubicBezTo>
                    <a:pt x="4529" y="3732"/>
                    <a:pt x="3217" y="1"/>
                    <a:pt x="3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662;p63"/>
            <p:cNvSpPr/>
            <p:nvPr/>
          </p:nvSpPr>
          <p:spPr>
            <a:xfrm>
              <a:off x="1875975" y="4658100"/>
              <a:ext cx="107400" cy="157325"/>
            </a:xfrm>
            <a:custGeom>
              <a:avLst/>
              <a:gdLst/>
              <a:ahLst/>
              <a:cxnLst/>
              <a:rect l="l" t="t" r="r" b="b"/>
              <a:pathLst>
                <a:path w="4296" h="6293" extrusionOk="0">
                  <a:moveTo>
                    <a:pt x="3337" y="1"/>
                  </a:moveTo>
                  <a:cubicBezTo>
                    <a:pt x="3288" y="1"/>
                    <a:pt x="3232" y="34"/>
                    <a:pt x="3247" y="80"/>
                  </a:cubicBezTo>
                  <a:cubicBezTo>
                    <a:pt x="4118" y="2644"/>
                    <a:pt x="2171" y="5004"/>
                    <a:pt x="73" y="6185"/>
                  </a:cubicBezTo>
                  <a:cubicBezTo>
                    <a:pt x="0" y="6227"/>
                    <a:pt x="40" y="6292"/>
                    <a:pt x="99" y="6292"/>
                  </a:cubicBezTo>
                  <a:cubicBezTo>
                    <a:pt x="112" y="6292"/>
                    <a:pt x="127" y="6289"/>
                    <a:pt x="142" y="6280"/>
                  </a:cubicBezTo>
                  <a:cubicBezTo>
                    <a:pt x="2289" y="5072"/>
                    <a:pt x="4296" y="2672"/>
                    <a:pt x="3401" y="39"/>
                  </a:cubicBezTo>
                  <a:cubicBezTo>
                    <a:pt x="3392" y="12"/>
                    <a:pt x="3365" y="1"/>
                    <a:pt x="3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663;p63"/>
            <p:cNvSpPr/>
            <p:nvPr/>
          </p:nvSpPr>
          <p:spPr>
            <a:xfrm>
              <a:off x="1887600" y="4592225"/>
              <a:ext cx="55125" cy="53650"/>
            </a:xfrm>
            <a:custGeom>
              <a:avLst/>
              <a:gdLst/>
              <a:ahLst/>
              <a:cxnLst/>
              <a:rect l="l" t="t" r="r" b="b"/>
              <a:pathLst>
                <a:path w="2205" h="2146" extrusionOk="0">
                  <a:moveTo>
                    <a:pt x="2205" y="0"/>
                  </a:moveTo>
                  <a:lnTo>
                    <a:pt x="0" y="2145"/>
                  </a:lnTo>
                  <a:cubicBezTo>
                    <a:pt x="0" y="2145"/>
                    <a:pt x="1887" y="1195"/>
                    <a:pt x="2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664;p63"/>
            <p:cNvSpPr/>
            <p:nvPr/>
          </p:nvSpPr>
          <p:spPr>
            <a:xfrm>
              <a:off x="1884800" y="4591225"/>
              <a:ext cx="60000" cy="55425"/>
            </a:xfrm>
            <a:custGeom>
              <a:avLst/>
              <a:gdLst/>
              <a:ahLst/>
              <a:cxnLst/>
              <a:rect l="l" t="t" r="r" b="b"/>
              <a:pathLst>
                <a:path w="2400" h="2217" extrusionOk="0">
                  <a:moveTo>
                    <a:pt x="2350" y="1"/>
                  </a:moveTo>
                  <a:cubicBezTo>
                    <a:pt x="2308" y="1"/>
                    <a:pt x="2249" y="20"/>
                    <a:pt x="2239" y="50"/>
                  </a:cubicBezTo>
                  <a:cubicBezTo>
                    <a:pt x="1948" y="1018"/>
                    <a:pt x="929" y="1725"/>
                    <a:pt x="65" y="2164"/>
                  </a:cubicBezTo>
                  <a:cubicBezTo>
                    <a:pt x="0" y="2197"/>
                    <a:pt x="50" y="2216"/>
                    <a:pt x="101" y="2216"/>
                  </a:cubicBezTo>
                  <a:cubicBezTo>
                    <a:pt x="123" y="2216"/>
                    <a:pt x="145" y="2213"/>
                    <a:pt x="160" y="2206"/>
                  </a:cubicBezTo>
                  <a:lnTo>
                    <a:pt x="160" y="2205"/>
                  </a:lnTo>
                  <a:cubicBezTo>
                    <a:pt x="1046" y="1753"/>
                    <a:pt x="2093" y="1025"/>
                    <a:pt x="2393" y="29"/>
                  </a:cubicBezTo>
                  <a:cubicBezTo>
                    <a:pt x="2399" y="9"/>
                    <a:pt x="2378" y="1"/>
                    <a:pt x="2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665;p63"/>
            <p:cNvSpPr/>
            <p:nvPr/>
          </p:nvSpPr>
          <p:spPr>
            <a:xfrm>
              <a:off x="1917375" y="5042025"/>
              <a:ext cx="184700" cy="84925"/>
            </a:xfrm>
            <a:custGeom>
              <a:avLst/>
              <a:gdLst/>
              <a:ahLst/>
              <a:cxnLst/>
              <a:rect l="l" t="t" r="r" b="b"/>
              <a:pathLst>
                <a:path w="7388" h="3397" extrusionOk="0">
                  <a:moveTo>
                    <a:pt x="0" y="1"/>
                  </a:moveTo>
                  <a:lnTo>
                    <a:pt x="7388" y="3397"/>
                  </a:lnTo>
                  <a:cubicBezTo>
                    <a:pt x="4529" y="1013"/>
                    <a:pt x="1"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666;p63"/>
            <p:cNvSpPr/>
            <p:nvPr/>
          </p:nvSpPr>
          <p:spPr>
            <a:xfrm>
              <a:off x="1914650" y="5041175"/>
              <a:ext cx="189850" cy="86650"/>
            </a:xfrm>
            <a:custGeom>
              <a:avLst/>
              <a:gdLst/>
              <a:ahLst/>
              <a:cxnLst/>
              <a:rect l="l" t="t" r="r" b="b"/>
              <a:pathLst>
                <a:path w="7594" h="3466" extrusionOk="0">
                  <a:moveTo>
                    <a:pt x="163" y="1"/>
                  </a:moveTo>
                  <a:cubicBezTo>
                    <a:pt x="116" y="1"/>
                    <a:pt x="0" y="57"/>
                    <a:pt x="48" y="67"/>
                  </a:cubicBezTo>
                  <a:cubicBezTo>
                    <a:pt x="2664" y="662"/>
                    <a:pt x="5333" y="1768"/>
                    <a:pt x="7425" y="3458"/>
                  </a:cubicBezTo>
                  <a:cubicBezTo>
                    <a:pt x="7432" y="3463"/>
                    <a:pt x="7442" y="3466"/>
                    <a:pt x="7454" y="3466"/>
                  </a:cubicBezTo>
                  <a:cubicBezTo>
                    <a:pt x="7506" y="3466"/>
                    <a:pt x="7594" y="3423"/>
                    <a:pt x="7570" y="3403"/>
                  </a:cubicBezTo>
                  <a:cubicBezTo>
                    <a:pt x="5472" y="1707"/>
                    <a:pt x="2794" y="598"/>
                    <a:pt x="172" y="2"/>
                  </a:cubicBezTo>
                  <a:cubicBezTo>
                    <a:pt x="170" y="1"/>
                    <a:pt x="167"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667;p63"/>
            <p:cNvSpPr/>
            <p:nvPr/>
          </p:nvSpPr>
          <p:spPr>
            <a:xfrm>
              <a:off x="1893550" y="5055425"/>
              <a:ext cx="107275" cy="32800"/>
            </a:xfrm>
            <a:custGeom>
              <a:avLst/>
              <a:gdLst/>
              <a:ahLst/>
              <a:cxnLst/>
              <a:rect l="l" t="t" r="r" b="b"/>
              <a:pathLst>
                <a:path w="4291" h="1312" extrusionOk="0">
                  <a:moveTo>
                    <a:pt x="1" y="0"/>
                  </a:moveTo>
                  <a:lnTo>
                    <a:pt x="4290" y="1312"/>
                  </a:lnTo>
                  <a:cubicBezTo>
                    <a:pt x="2860" y="537"/>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668;p63"/>
            <p:cNvSpPr/>
            <p:nvPr/>
          </p:nvSpPr>
          <p:spPr>
            <a:xfrm>
              <a:off x="1890275" y="5054300"/>
              <a:ext cx="113475" cy="35050"/>
            </a:xfrm>
            <a:custGeom>
              <a:avLst/>
              <a:gdLst/>
              <a:ahLst/>
              <a:cxnLst/>
              <a:rect l="l" t="t" r="r" b="b"/>
              <a:pathLst>
                <a:path w="4539" h="1402" extrusionOk="0">
                  <a:moveTo>
                    <a:pt x="168" y="0"/>
                  </a:moveTo>
                  <a:cubicBezTo>
                    <a:pt x="110" y="0"/>
                    <a:pt x="1" y="75"/>
                    <a:pt x="85" y="91"/>
                  </a:cubicBezTo>
                  <a:cubicBezTo>
                    <a:pt x="1531" y="365"/>
                    <a:pt x="3047" y="718"/>
                    <a:pt x="4361" y="1396"/>
                  </a:cubicBezTo>
                  <a:cubicBezTo>
                    <a:pt x="4368" y="1400"/>
                    <a:pt x="4377" y="1402"/>
                    <a:pt x="4387" y="1402"/>
                  </a:cubicBezTo>
                  <a:cubicBezTo>
                    <a:pt x="4445" y="1402"/>
                    <a:pt x="4539" y="1347"/>
                    <a:pt x="4482" y="1317"/>
                  </a:cubicBezTo>
                  <a:cubicBezTo>
                    <a:pt x="3158" y="634"/>
                    <a:pt x="1636" y="278"/>
                    <a:pt x="178" y="1"/>
                  </a:cubicBezTo>
                  <a:cubicBezTo>
                    <a:pt x="175" y="1"/>
                    <a:pt x="172"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669;p63"/>
            <p:cNvSpPr/>
            <p:nvPr/>
          </p:nvSpPr>
          <p:spPr>
            <a:xfrm>
              <a:off x="2020150" y="4763500"/>
              <a:ext cx="130425" cy="242800"/>
            </a:xfrm>
            <a:custGeom>
              <a:avLst/>
              <a:gdLst/>
              <a:ahLst/>
              <a:cxnLst/>
              <a:rect l="l" t="t" r="r" b="b"/>
              <a:pathLst>
                <a:path w="5217" h="9712" extrusionOk="0">
                  <a:moveTo>
                    <a:pt x="4469" y="0"/>
                  </a:moveTo>
                  <a:lnTo>
                    <a:pt x="0" y="9711"/>
                  </a:lnTo>
                  <a:lnTo>
                    <a:pt x="0" y="9711"/>
                  </a:lnTo>
                  <a:cubicBezTo>
                    <a:pt x="0" y="9711"/>
                    <a:pt x="5216" y="3105"/>
                    <a:pt x="44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670;p63"/>
            <p:cNvSpPr/>
            <p:nvPr/>
          </p:nvSpPr>
          <p:spPr>
            <a:xfrm>
              <a:off x="2017575" y="4762025"/>
              <a:ext cx="126625" cy="245600"/>
            </a:xfrm>
            <a:custGeom>
              <a:avLst/>
              <a:gdLst/>
              <a:ahLst/>
              <a:cxnLst/>
              <a:rect l="l" t="t" r="r" b="b"/>
              <a:pathLst>
                <a:path w="5065" h="9824" extrusionOk="0">
                  <a:moveTo>
                    <a:pt x="4591" y="0"/>
                  </a:moveTo>
                  <a:cubicBezTo>
                    <a:pt x="4543" y="0"/>
                    <a:pt x="4485" y="33"/>
                    <a:pt x="4495" y="79"/>
                  </a:cubicBezTo>
                  <a:cubicBezTo>
                    <a:pt x="4919" y="2147"/>
                    <a:pt x="3499" y="4474"/>
                    <a:pt x="2483" y="6170"/>
                  </a:cubicBezTo>
                  <a:cubicBezTo>
                    <a:pt x="1744" y="7407"/>
                    <a:pt x="930" y="8613"/>
                    <a:pt x="39" y="9747"/>
                  </a:cubicBezTo>
                  <a:cubicBezTo>
                    <a:pt x="1" y="9795"/>
                    <a:pt x="45" y="9823"/>
                    <a:pt x="94" y="9823"/>
                  </a:cubicBezTo>
                  <a:cubicBezTo>
                    <a:pt x="122" y="9823"/>
                    <a:pt x="152" y="9814"/>
                    <a:pt x="168" y="9793"/>
                  </a:cubicBezTo>
                  <a:cubicBezTo>
                    <a:pt x="1115" y="8590"/>
                    <a:pt x="1977" y="7305"/>
                    <a:pt x="2752" y="5985"/>
                  </a:cubicBezTo>
                  <a:cubicBezTo>
                    <a:pt x="3732" y="4318"/>
                    <a:pt x="5064" y="2063"/>
                    <a:pt x="4649" y="38"/>
                  </a:cubicBezTo>
                  <a:cubicBezTo>
                    <a:pt x="4644" y="12"/>
                    <a:pt x="4619" y="0"/>
                    <a:pt x="4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671;p63"/>
            <p:cNvSpPr/>
            <p:nvPr/>
          </p:nvSpPr>
          <p:spPr>
            <a:xfrm>
              <a:off x="2046975" y="4572850"/>
              <a:ext cx="230875" cy="360475"/>
            </a:xfrm>
            <a:custGeom>
              <a:avLst/>
              <a:gdLst/>
              <a:ahLst/>
              <a:cxnLst/>
              <a:rect l="l" t="t" r="r" b="b"/>
              <a:pathLst>
                <a:path w="9235" h="14419" extrusionOk="0">
                  <a:moveTo>
                    <a:pt x="0" y="0"/>
                  </a:moveTo>
                  <a:lnTo>
                    <a:pt x="3158" y="4930"/>
                  </a:lnTo>
                  <a:lnTo>
                    <a:pt x="3158" y="4930"/>
                  </a:lnTo>
                  <a:cubicBezTo>
                    <a:pt x="2275" y="2163"/>
                    <a:pt x="1" y="0"/>
                    <a:pt x="0" y="0"/>
                  </a:cubicBezTo>
                  <a:close/>
                  <a:moveTo>
                    <a:pt x="3158" y="4930"/>
                  </a:moveTo>
                  <a:cubicBezTo>
                    <a:pt x="3178" y="4995"/>
                    <a:pt x="3198" y="5059"/>
                    <a:pt x="3217" y="5125"/>
                  </a:cubicBezTo>
                  <a:cubicBezTo>
                    <a:pt x="4052" y="7984"/>
                    <a:pt x="5124" y="11379"/>
                    <a:pt x="6494" y="12512"/>
                  </a:cubicBezTo>
                  <a:cubicBezTo>
                    <a:pt x="7865" y="13643"/>
                    <a:pt x="9235" y="14418"/>
                    <a:pt x="9235" y="14418"/>
                  </a:cubicBezTo>
                  <a:lnTo>
                    <a:pt x="3158" y="49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672;p63"/>
            <p:cNvSpPr/>
            <p:nvPr/>
          </p:nvSpPr>
          <p:spPr>
            <a:xfrm>
              <a:off x="2044200" y="4571600"/>
              <a:ext cx="236675" cy="363000"/>
            </a:xfrm>
            <a:custGeom>
              <a:avLst/>
              <a:gdLst/>
              <a:ahLst/>
              <a:cxnLst/>
              <a:rect l="l" t="t" r="r" b="b"/>
              <a:pathLst>
                <a:path w="9467" h="14520" extrusionOk="0">
                  <a:moveTo>
                    <a:pt x="132" y="0"/>
                  </a:moveTo>
                  <a:cubicBezTo>
                    <a:pt x="73" y="0"/>
                    <a:pt x="1" y="45"/>
                    <a:pt x="41" y="84"/>
                  </a:cubicBezTo>
                  <a:cubicBezTo>
                    <a:pt x="710" y="727"/>
                    <a:pt x="1296" y="1473"/>
                    <a:pt x="1812" y="2241"/>
                  </a:cubicBezTo>
                  <a:cubicBezTo>
                    <a:pt x="2958" y="3939"/>
                    <a:pt x="3397" y="5823"/>
                    <a:pt x="4035" y="7736"/>
                  </a:cubicBezTo>
                  <a:cubicBezTo>
                    <a:pt x="4529" y="9220"/>
                    <a:pt x="5066" y="10885"/>
                    <a:pt x="6072" y="12117"/>
                  </a:cubicBezTo>
                  <a:cubicBezTo>
                    <a:pt x="6894" y="13124"/>
                    <a:pt x="8170" y="13873"/>
                    <a:pt x="9286" y="14511"/>
                  </a:cubicBezTo>
                  <a:cubicBezTo>
                    <a:pt x="9296" y="14517"/>
                    <a:pt x="9307" y="14519"/>
                    <a:pt x="9320" y="14519"/>
                  </a:cubicBezTo>
                  <a:cubicBezTo>
                    <a:pt x="9383" y="14519"/>
                    <a:pt x="9467" y="14459"/>
                    <a:pt x="9405" y="14424"/>
                  </a:cubicBezTo>
                  <a:cubicBezTo>
                    <a:pt x="8235" y="13755"/>
                    <a:pt x="6868" y="12949"/>
                    <a:pt x="6064" y="11855"/>
                  </a:cubicBezTo>
                  <a:cubicBezTo>
                    <a:pt x="4965" y="10361"/>
                    <a:pt x="4403" y="8422"/>
                    <a:pt x="3860" y="6671"/>
                  </a:cubicBezTo>
                  <a:cubicBezTo>
                    <a:pt x="3079" y="4152"/>
                    <a:pt x="2123" y="1882"/>
                    <a:pt x="182" y="17"/>
                  </a:cubicBezTo>
                  <a:cubicBezTo>
                    <a:pt x="170" y="5"/>
                    <a:pt x="151"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673;p63"/>
            <p:cNvSpPr/>
            <p:nvPr/>
          </p:nvSpPr>
          <p:spPr>
            <a:xfrm>
              <a:off x="2106525" y="4571350"/>
              <a:ext cx="198125" cy="330700"/>
            </a:xfrm>
            <a:custGeom>
              <a:avLst/>
              <a:gdLst/>
              <a:ahLst/>
              <a:cxnLst/>
              <a:rect l="l" t="t" r="r" b="b"/>
              <a:pathLst>
                <a:path w="7925" h="13228" extrusionOk="0">
                  <a:moveTo>
                    <a:pt x="1" y="1"/>
                  </a:moveTo>
                  <a:lnTo>
                    <a:pt x="2572" y="4293"/>
                  </a:lnTo>
                  <a:lnTo>
                    <a:pt x="2572" y="4293"/>
                  </a:lnTo>
                  <a:cubicBezTo>
                    <a:pt x="1667" y="2162"/>
                    <a:pt x="1" y="1"/>
                    <a:pt x="1" y="1"/>
                  </a:cubicBezTo>
                  <a:close/>
                  <a:moveTo>
                    <a:pt x="2572" y="4293"/>
                  </a:moveTo>
                  <a:cubicBezTo>
                    <a:pt x="2708" y="4613"/>
                    <a:pt x="2827" y="4933"/>
                    <a:pt x="2920" y="5244"/>
                  </a:cubicBezTo>
                  <a:cubicBezTo>
                    <a:pt x="3635" y="7626"/>
                    <a:pt x="6614" y="12751"/>
                    <a:pt x="7924" y="13228"/>
                  </a:cubicBezTo>
                  <a:lnTo>
                    <a:pt x="2572" y="4293"/>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674;p63"/>
            <p:cNvSpPr/>
            <p:nvPr/>
          </p:nvSpPr>
          <p:spPr>
            <a:xfrm>
              <a:off x="2103900" y="4569900"/>
              <a:ext cx="203825" cy="333600"/>
            </a:xfrm>
            <a:custGeom>
              <a:avLst/>
              <a:gdLst/>
              <a:ahLst/>
              <a:cxnLst/>
              <a:rect l="l" t="t" r="r" b="b"/>
              <a:pathLst>
                <a:path w="8153" h="13344" extrusionOk="0">
                  <a:moveTo>
                    <a:pt x="122" y="0"/>
                  </a:moveTo>
                  <a:cubicBezTo>
                    <a:pt x="66" y="0"/>
                    <a:pt x="0" y="46"/>
                    <a:pt x="36" y="93"/>
                  </a:cubicBezTo>
                  <a:cubicBezTo>
                    <a:pt x="728" y="1002"/>
                    <a:pt x="1353" y="1962"/>
                    <a:pt x="1905" y="2963"/>
                  </a:cubicBezTo>
                  <a:cubicBezTo>
                    <a:pt x="2689" y="4380"/>
                    <a:pt x="3094" y="5936"/>
                    <a:pt x="3790" y="7391"/>
                  </a:cubicBezTo>
                  <a:cubicBezTo>
                    <a:pt x="4416" y="8696"/>
                    <a:pt x="5136" y="9965"/>
                    <a:pt x="5953" y="11160"/>
                  </a:cubicBezTo>
                  <a:cubicBezTo>
                    <a:pt x="6470" y="11915"/>
                    <a:pt x="7104" y="12956"/>
                    <a:pt x="7985" y="13339"/>
                  </a:cubicBezTo>
                  <a:cubicBezTo>
                    <a:pt x="7994" y="13342"/>
                    <a:pt x="8003" y="13344"/>
                    <a:pt x="8013" y="13344"/>
                  </a:cubicBezTo>
                  <a:cubicBezTo>
                    <a:pt x="8078" y="13344"/>
                    <a:pt x="8153" y="13265"/>
                    <a:pt x="8074" y="13232"/>
                  </a:cubicBezTo>
                  <a:cubicBezTo>
                    <a:pt x="7049" y="12787"/>
                    <a:pt x="6307" y="11439"/>
                    <a:pt x="5733" y="10546"/>
                  </a:cubicBezTo>
                  <a:cubicBezTo>
                    <a:pt x="4897" y="9246"/>
                    <a:pt x="4139" y="7873"/>
                    <a:pt x="3535" y="6448"/>
                  </a:cubicBezTo>
                  <a:cubicBezTo>
                    <a:pt x="3009" y="5205"/>
                    <a:pt x="2639" y="3945"/>
                    <a:pt x="1971" y="2759"/>
                  </a:cubicBezTo>
                  <a:cubicBezTo>
                    <a:pt x="1437" y="1810"/>
                    <a:pt x="839" y="889"/>
                    <a:pt x="176" y="23"/>
                  </a:cubicBezTo>
                  <a:cubicBezTo>
                    <a:pt x="164" y="7"/>
                    <a:pt x="14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675;p63"/>
            <p:cNvSpPr/>
            <p:nvPr/>
          </p:nvSpPr>
          <p:spPr>
            <a:xfrm>
              <a:off x="2073050" y="4479200"/>
              <a:ext cx="414550" cy="198350"/>
            </a:xfrm>
            <a:custGeom>
              <a:avLst/>
              <a:gdLst/>
              <a:ahLst/>
              <a:cxnLst/>
              <a:rect l="l" t="t" r="r" b="b"/>
              <a:pathLst>
                <a:path w="16582" h="7934" extrusionOk="0">
                  <a:moveTo>
                    <a:pt x="12709" y="1"/>
                  </a:moveTo>
                  <a:cubicBezTo>
                    <a:pt x="11207" y="1"/>
                    <a:pt x="7494" y="503"/>
                    <a:pt x="1659" y="4479"/>
                  </a:cubicBezTo>
                  <a:cubicBezTo>
                    <a:pt x="1659" y="4479"/>
                    <a:pt x="1" y="6828"/>
                    <a:pt x="2004" y="7795"/>
                  </a:cubicBezTo>
                  <a:cubicBezTo>
                    <a:pt x="2201" y="7891"/>
                    <a:pt x="2446" y="7933"/>
                    <a:pt x="2731" y="7933"/>
                  </a:cubicBezTo>
                  <a:cubicBezTo>
                    <a:pt x="5037" y="7933"/>
                    <a:pt x="9976" y="5152"/>
                    <a:pt x="13630" y="5152"/>
                  </a:cubicBezTo>
                  <a:cubicBezTo>
                    <a:pt x="14109" y="5152"/>
                    <a:pt x="14567" y="5200"/>
                    <a:pt x="14993" y="5308"/>
                  </a:cubicBezTo>
                  <a:cubicBezTo>
                    <a:pt x="14993" y="5308"/>
                    <a:pt x="16581" y="3927"/>
                    <a:pt x="15199" y="1095"/>
                  </a:cubicBezTo>
                  <a:cubicBezTo>
                    <a:pt x="15200" y="1095"/>
                    <a:pt x="14578" y="20"/>
                    <a:pt x="13743" y="20"/>
                  </a:cubicBezTo>
                  <a:cubicBezTo>
                    <a:pt x="13655" y="20"/>
                    <a:pt x="13565" y="32"/>
                    <a:pt x="13473" y="58"/>
                  </a:cubicBezTo>
                  <a:cubicBezTo>
                    <a:pt x="13473" y="58"/>
                    <a:pt x="13217" y="1"/>
                    <a:pt x="12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676;p63"/>
            <p:cNvSpPr/>
            <p:nvPr/>
          </p:nvSpPr>
          <p:spPr>
            <a:xfrm>
              <a:off x="2091450" y="4477525"/>
              <a:ext cx="378400" cy="201400"/>
            </a:xfrm>
            <a:custGeom>
              <a:avLst/>
              <a:gdLst/>
              <a:ahLst/>
              <a:cxnLst/>
              <a:rect l="l" t="t" r="r" b="b"/>
              <a:pathLst>
                <a:path w="15136" h="8056" extrusionOk="0">
                  <a:moveTo>
                    <a:pt x="11768" y="70"/>
                  </a:moveTo>
                  <a:cubicBezTo>
                    <a:pt x="12080" y="70"/>
                    <a:pt x="12384" y="97"/>
                    <a:pt x="12674" y="159"/>
                  </a:cubicBezTo>
                  <a:cubicBezTo>
                    <a:pt x="12675" y="159"/>
                    <a:pt x="12676" y="159"/>
                    <a:pt x="12676" y="160"/>
                  </a:cubicBezTo>
                  <a:lnTo>
                    <a:pt x="12676" y="160"/>
                  </a:lnTo>
                  <a:cubicBezTo>
                    <a:pt x="12681" y="162"/>
                    <a:pt x="12688" y="163"/>
                    <a:pt x="12697" y="163"/>
                  </a:cubicBezTo>
                  <a:cubicBezTo>
                    <a:pt x="12705" y="163"/>
                    <a:pt x="12714" y="162"/>
                    <a:pt x="12725" y="160"/>
                  </a:cubicBezTo>
                  <a:cubicBezTo>
                    <a:pt x="12805" y="147"/>
                    <a:pt x="12884" y="141"/>
                    <a:pt x="12960" y="141"/>
                  </a:cubicBezTo>
                  <a:cubicBezTo>
                    <a:pt x="14505" y="141"/>
                    <a:pt x="15087" y="2689"/>
                    <a:pt x="14918" y="3836"/>
                  </a:cubicBezTo>
                  <a:cubicBezTo>
                    <a:pt x="14860" y="4237"/>
                    <a:pt x="14702" y="4915"/>
                    <a:pt x="14365" y="5182"/>
                  </a:cubicBezTo>
                  <a:cubicBezTo>
                    <a:pt x="14247" y="5276"/>
                    <a:pt x="14179" y="5306"/>
                    <a:pt x="14107" y="5306"/>
                  </a:cubicBezTo>
                  <a:cubicBezTo>
                    <a:pt x="14011" y="5306"/>
                    <a:pt x="13906" y="5253"/>
                    <a:pt x="13663" y="5224"/>
                  </a:cubicBezTo>
                  <a:cubicBezTo>
                    <a:pt x="13375" y="5190"/>
                    <a:pt x="13087" y="5174"/>
                    <a:pt x="12797" y="5174"/>
                  </a:cubicBezTo>
                  <a:cubicBezTo>
                    <a:pt x="10678" y="5174"/>
                    <a:pt x="8526" y="6017"/>
                    <a:pt x="6580" y="6703"/>
                  </a:cubicBezTo>
                  <a:cubicBezTo>
                    <a:pt x="5312" y="7151"/>
                    <a:pt x="4020" y="7695"/>
                    <a:pt x="2684" y="7904"/>
                  </a:cubicBezTo>
                  <a:cubicBezTo>
                    <a:pt x="2534" y="7928"/>
                    <a:pt x="2386" y="7940"/>
                    <a:pt x="2243" y="7940"/>
                  </a:cubicBezTo>
                  <a:cubicBezTo>
                    <a:pt x="983" y="7940"/>
                    <a:pt x="67" y="7047"/>
                    <a:pt x="471" y="5641"/>
                  </a:cubicBezTo>
                  <a:cubicBezTo>
                    <a:pt x="913" y="4108"/>
                    <a:pt x="2614" y="3460"/>
                    <a:pt x="3909" y="2738"/>
                  </a:cubicBezTo>
                  <a:cubicBezTo>
                    <a:pt x="5371" y="1923"/>
                    <a:pt x="6903" y="1207"/>
                    <a:pt x="8504" y="710"/>
                  </a:cubicBezTo>
                  <a:cubicBezTo>
                    <a:pt x="9476" y="408"/>
                    <a:pt x="10667" y="70"/>
                    <a:pt x="11768" y="70"/>
                  </a:cubicBezTo>
                  <a:close/>
                  <a:moveTo>
                    <a:pt x="11876" y="1"/>
                  </a:moveTo>
                  <a:cubicBezTo>
                    <a:pt x="10936" y="1"/>
                    <a:pt x="9947" y="243"/>
                    <a:pt x="9097" y="472"/>
                  </a:cubicBezTo>
                  <a:cubicBezTo>
                    <a:pt x="7467" y="911"/>
                    <a:pt x="5905" y="1594"/>
                    <a:pt x="4414" y="2382"/>
                  </a:cubicBezTo>
                  <a:cubicBezTo>
                    <a:pt x="3551" y="2838"/>
                    <a:pt x="2711" y="3336"/>
                    <a:pt x="1889" y="3863"/>
                  </a:cubicBezTo>
                  <a:cubicBezTo>
                    <a:pt x="1311" y="4232"/>
                    <a:pt x="882" y="4420"/>
                    <a:pt x="585" y="5008"/>
                  </a:cubicBezTo>
                  <a:cubicBezTo>
                    <a:pt x="47" y="6072"/>
                    <a:pt x="1" y="7523"/>
                    <a:pt x="1370" y="7958"/>
                  </a:cubicBezTo>
                  <a:cubicBezTo>
                    <a:pt x="1587" y="8027"/>
                    <a:pt x="1817" y="8056"/>
                    <a:pt x="2053" y="8056"/>
                  </a:cubicBezTo>
                  <a:cubicBezTo>
                    <a:pt x="2801" y="8056"/>
                    <a:pt x="3611" y="7769"/>
                    <a:pt x="4260" y="7566"/>
                  </a:cubicBezTo>
                  <a:cubicBezTo>
                    <a:pt x="5915" y="7050"/>
                    <a:pt x="7522" y="6393"/>
                    <a:pt x="9184" y="5905"/>
                  </a:cubicBezTo>
                  <a:cubicBezTo>
                    <a:pt x="10165" y="5617"/>
                    <a:pt x="11168" y="5369"/>
                    <a:pt x="12189" y="5285"/>
                  </a:cubicBezTo>
                  <a:cubicBezTo>
                    <a:pt x="12412" y="5266"/>
                    <a:pt x="12637" y="5255"/>
                    <a:pt x="12861" y="5255"/>
                  </a:cubicBezTo>
                  <a:cubicBezTo>
                    <a:pt x="13097" y="5255"/>
                    <a:pt x="13332" y="5267"/>
                    <a:pt x="13566" y="5296"/>
                  </a:cubicBezTo>
                  <a:cubicBezTo>
                    <a:pt x="13741" y="5316"/>
                    <a:pt x="13959" y="5425"/>
                    <a:pt x="14144" y="5425"/>
                  </a:cubicBezTo>
                  <a:cubicBezTo>
                    <a:pt x="14186" y="5425"/>
                    <a:pt x="14227" y="5420"/>
                    <a:pt x="14265" y="5406"/>
                  </a:cubicBezTo>
                  <a:cubicBezTo>
                    <a:pt x="14990" y="5151"/>
                    <a:pt x="15135" y="3653"/>
                    <a:pt x="15097" y="3062"/>
                  </a:cubicBezTo>
                  <a:cubicBezTo>
                    <a:pt x="15023" y="1933"/>
                    <a:pt x="14371" y="71"/>
                    <a:pt x="13001" y="71"/>
                  </a:cubicBezTo>
                  <a:cubicBezTo>
                    <a:pt x="12928" y="71"/>
                    <a:pt x="12853" y="76"/>
                    <a:pt x="12775" y="87"/>
                  </a:cubicBezTo>
                  <a:lnTo>
                    <a:pt x="12775" y="87"/>
                  </a:lnTo>
                  <a:cubicBezTo>
                    <a:pt x="12485" y="26"/>
                    <a:pt x="12183" y="1"/>
                    <a:pt x="118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677;p63"/>
            <p:cNvSpPr/>
            <p:nvPr/>
          </p:nvSpPr>
          <p:spPr>
            <a:xfrm>
              <a:off x="2216425" y="4610525"/>
              <a:ext cx="286700" cy="156950"/>
            </a:xfrm>
            <a:custGeom>
              <a:avLst/>
              <a:gdLst/>
              <a:ahLst/>
              <a:cxnLst/>
              <a:rect l="l" t="t" r="r" b="b"/>
              <a:pathLst>
                <a:path w="11468" h="6278" extrusionOk="0">
                  <a:moveTo>
                    <a:pt x="8265" y="0"/>
                  </a:moveTo>
                  <a:cubicBezTo>
                    <a:pt x="7403" y="0"/>
                    <a:pt x="6191" y="124"/>
                    <a:pt x="5527" y="746"/>
                  </a:cubicBezTo>
                  <a:cubicBezTo>
                    <a:pt x="4422" y="1783"/>
                    <a:pt x="0" y="3855"/>
                    <a:pt x="1174" y="5583"/>
                  </a:cubicBezTo>
                  <a:cubicBezTo>
                    <a:pt x="1501" y="6064"/>
                    <a:pt x="2092" y="6277"/>
                    <a:pt x="2863" y="6277"/>
                  </a:cubicBezTo>
                  <a:cubicBezTo>
                    <a:pt x="4164" y="6277"/>
                    <a:pt x="5979" y="5671"/>
                    <a:pt x="7913" y="4725"/>
                  </a:cubicBezTo>
                  <a:lnTo>
                    <a:pt x="11054" y="2957"/>
                  </a:lnTo>
                  <a:cubicBezTo>
                    <a:pt x="11054" y="2957"/>
                    <a:pt x="11468" y="1092"/>
                    <a:pt x="9258" y="55"/>
                  </a:cubicBezTo>
                  <a:cubicBezTo>
                    <a:pt x="9258" y="55"/>
                    <a:pt x="8839" y="0"/>
                    <a:pt x="8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678;p63"/>
            <p:cNvSpPr/>
            <p:nvPr/>
          </p:nvSpPr>
          <p:spPr>
            <a:xfrm>
              <a:off x="2216500" y="4608425"/>
              <a:ext cx="284850" cy="162725"/>
            </a:xfrm>
            <a:custGeom>
              <a:avLst/>
              <a:gdLst/>
              <a:ahLst/>
              <a:cxnLst/>
              <a:rect l="l" t="t" r="r" b="b"/>
              <a:pathLst>
                <a:path w="11394" h="6509" extrusionOk="0">
                  <a:moveTo>
                    <a:pt x="8201" y="1"/>
                  </a:moveTo>
                  <a:cubicBezTo>
                    <a:pt x="7550" y="1"/>
                    <a:pt x="6869" y="108"/>
                    <a:pt x="6303" y="318"/>
                  </a:cubicBezTo>
                  <a:cubicBezTo>
                    <a:pt x="5415" y="646"/>
                    <a:pt x="4608" y="1445"/>
                    <a:pt x="3824" y="1974"/>
                  </a:cubicBezTo>
                  <a:cubicBezTo>
                    <a:pt x="2895" y="2598"/>
                    <a:pt x="1" y="4279"/>
                    <a:pt x="1158" y="5774"/>
                  </a:cubicBezTo>
                  <a:cubicBezTo>
                    <a:pt x="1572" y="6308"/>
                    <a:pt x="2203" y="6509"/>
                    <a:pt x="2924" y="6509"/>
                  </a:cubicBezTo>
                  <a:cubicBezTo>
                    <a:pt x="4663" y="6509"/>
                    <a:pt x="6927" y="5340"/>
                    <a:pt x="7943" y="4852"/>
                  </a:cubicBezTo>
                  <a:cubicBezTo>
                    <a:pt x="8021" y="4815"/>
                    <a:pt x="7978" y="4756"/>
                    <a:pt x="7918" y="4756"/>
                  </a:cubicBezTo>
                  <a:cubicBezTo>
                    <a:pt x="7904" y="4756"/>
                    <a:pt x="7890" y="4759"/>
                    <a:pt x="7876" y="4766"/>
                  </a:cubicBezTo>
                  <a:cubicBezTo>
                    <a:pt x="7081" y="5148"/>
                    <a:pt x="4533" y="6381"/>
                    <a:pt x="2781" y="6381"/>
                  </a:cubicBezTo>
                  <a:cubicBezTo>
                    <a:pt x="1930" y="6381"/>
                    <a:pt x="1267" y="6091"/>
                    <a:pt x="1083" y="5271"/>
                  </a:cubicBezTo>
                  <a:cubicBezTo>
                    <a:pt x="739" y="3752"/>
                    <a:pt x="3389" y="2400"/>
                    <a:pt x="4403" y="1720"/>
                  </a:cubicBezTo>
                  <a:cubicBezTo>
                    <a:pt x="4972" y="1339"/>
                    <a:pt x="5526" y="781"/>
                    <a:pt x="6143" y="496"/>
                  </a:cubicBezTo>
                  <a:cubicBezTo>
                    <a:pt x="6708" y="234"/>
                    <a:pt x="7456" y="106"/>
                    <a:pt x="8152" y="106"/>
                  </a:cubicBezTo>
                  <a:cubicBezTo>
                    <a:pt x="8430" y="106"/>
                    <a:pt x="8699" y="126"/>
                    <a:pt x="8946" y="167"/>
                  </a:cubicBezTo>
                  <a:cubicBezTo>
                    <a:pt x="10179" y="369"/>
                    <a:pt x="11226" y="1785"/>
                    <a:pt x="10974" y="3048"/>
                  </a:cubicBezTo>
                  <a:cubicBezTo>
                    <a:pt x="10967" y="3081"/>
                    <a:pt x="10994" y="3095"/>
                    <a:pt x="11027" y="3095"/>
                  </a:cubicBezTo>
                  <a:cubicBezTo>
                    <a:pt x="11069" y="3095"/>
                    <a:pt x="11121" y="3072"/>
                    <a:pt x="11128" y="3036"/>
                  </a:cubicBezTo>
                  <a:lnTo>
                    <a:pt x="11128" y="3035"/>
                  </a:lnTo>
                  <a:cubicBezTo>
                    <a:pt x="11393" y="1718"/>
                    <a:pt x="10288" y="254"/>
                    <a:pt x="9000" y="59"/>
                  </a:cubicBezTo>
                  <a:cubicBezTo>
                    <a:pt x="8746" y="20"/>
                    <a:pt x="8476" y="1"/>
                    <a:pt x="8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679;p63"/>
            <p:cNvSpPr/>
            <p:nvPr/>
          </p:nvSpPr>
          <p:spPr>
            <a:xfrm>
              <a:off x="2240075" y="4696650"/>
              <a:ext cx="80750" cy="68125"/>
            </a:xfrm>
            <a:custGeom>
              <a:avLst/>
              <a:gdLst/>
              <a:ahLst/>
              <a:cxnLst/>
              <a:rect l="l" t="t" r="r" b="b"/>
              <a:pathLst>
                <a:path w="3230" h="2725" extrusionOk="0">
                  <a:moveTo>
                    <a:pt x="2354" y="1"/>
                  </a:moveTo>
                  <a:cubicBezTo>
                    <a:pt x="1604" y="1"/>
                    <a:pt x="358" y="981"/>
                    <a:pt x="0" y="1347"/>
                  </a:cubicBezTo>
                  <a:cubicBezTo>
                    <a:pt x="0" y="1347"/>
                    <a:pt x="70" y="2396"/>
                    <a:pt x="997" y="2725"/>
                  </a:cubicBezTo>
                  <a:cubicBezTo>
                    <a:pt x="997" y="2725"/>
                    <a:pt x="3229" y="1563"/>
                    <a:pt x="2895" y="410"/>
                  </a:cubicBezTo>
                  <a:cubicBezTo>
                    <a:pt x="2810" y="116"/>
                    <a:pt x="2611" y="1"/>
                    <a:pt x="2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680;p63"/>
            <p:cNvSpPr/>
            <p:nvPr/>
          </p:nvSpPr>
          <p:spPr>
            <a:xfrm>
              <a:off x="2237950" y="4695525"/>
              <a:ext cx="80750" cy="70400"/>
            </a:xfrm>
            <a:custGeom>
              <a:avLst/>
              <a:gdLst/>
              <a:ahLst/>
              <a:cxnLst/>
              <a:rect l="l" t="t" r="r" b="b"/>
              <a:pathLst>
                <a:path w="3230" h="2816" extrusionOk="0">
                  <a:moveTo>
                    <a:pt x="2396" y="113"/>
                  </a:moveTo>
                  <a:cubicBezTo>
                    <a:pt x="2634" y="113"/>
                    <a:pt x="2841" y="216"/>
                    <a:pt x="2915" y="529"/>
                  </a:cubicBezTo>
                  <a:cubicBezTo>
                    <a:pt x="3013" y="943"/>
                    <a:pt x="2754" y="1344"/>
                    <a:pt x="2493" y="1640"/>
                  </a:cubicBezTo>
                  <a:cubicBezTo>
                    <a:pt x="2260" y="1907"/>
                    <a:pt x="1976" y="2131"/>
                    <a:pt x="1686" y="2334"/>
                  </a:cubicBezTo>
                  <a:cubicBezTo>
                    <a:pt x="1559" y="2423"/>
                    <a:pt x="1252" y="2697"/>
                    <a:pt x="1087" y="2708"/>
                  </a:cubicBezTo>
                  <a:cubicBezTo>
                    <a:pt x="1081" y="2708"/>
                    <a:pt x="1075" y="2709"/>
                    <a:pt x="1070" y="2709"/>
                  </a:cubicBezTo>
                  <a:cubicBezTo>
                    <a:pt x="761" y="2709"/>
                    <a:pt x="401" y="2153"/>
                    <a:pt x="293" y="1889"/>
                  </a:cubicBezTo>
                  <a:cubicBezTo>
                    <a:pt x="226" y="1732"/>
                    <a:pt x="182" y="1565"/>
                    <a:pt x="164" y="1396"/>
                  </a:cubicBezTo>
                  <a:lnTo>
                    <a:pt x="164" y="1396"/>
                  </a:lnTo>
                  <a:cubicBezTo>
                    <a:pt x="634" y="933"/>
                    <a:pt x="1230" y="501"/>
                    <a:pt x="1838" y="246"/>
                  </a:cubicBezTo>
                  <a:cubicBezTo>
                    <a:pt x="2013" y="173"/>
                    <a:pt x="2214" y="113"/>
                    <a:pt x="2396" y="113"/>
                  </a:cubicBezTo>
                  <a:close/>
                  <a:moveTo>
                    <a:pt x="2414" y="0"/>
                  </a:moveTo>
                  <a:cubicBezTo>
                    <a:pt x="2356" y="0"/>
                    <a:pt x="2295" y="5"/>
                    <a:pt x="2229" y="17"/>
                  </a:cubicBezTo>
                  <a:cubicBezTo>
                    <a:pt x="1416" y="156"/>
                    <a:pt x="591" y="806"/>
                    <a:pt x="21" y="1372"/>
                  </a:cubicBezTo>
                  <a:cubicBezTo>
                    <a:pt x="3" y="1391"/>
                    <a:pt x="1" y="1405"/>
                    <a:pt x="8" y="1416"/>
                  </a:cubicBezTo>
                  <a:lnTo>
                    <a:pt x="8" y="1416"/>
                  </a:lnTo>
                  <a:cubicBezTo>
                    <a:pt x="48" y="1876"/>
                    <a:pt x="469" y="2816"/>
                    <a:pt x="1036" y="2816"/>
                  </a:cubicBezTo>
                  <a:cubicBezTo>
                    <a:pt x="1064" y="2816"/>
                    <a:pt x="1092" y="2813"/>
                    <a:pt x="1121" y="2808"/>
                  </a:cubicBezTo>
                  <a:cubicBezTo>
                    <a:pt x="1367" y="2768"/>
                    <a:pt x="1685" y="2473"/>
                    <a:pt x="1878" y="2333"/>
                  </a:cubicBezTo>
                  <a:cubicBezTo>
                    <a:pt x="2256" y="2059"/>
                    <a:pt x="2637" y="1739"/>
                    <a:pt x="2882" y="1335"/>
                  </a:cubicBezTo>
                  <a:cubicBezTo>
                    <a:pt x="3229" y="760"/>
                    <a:pt x="3104" y="0"/>
                    <a:pt x="2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681;p63"/>
            <p:cNvSpPr/>
            <p:nvPr/>
          </p:nvSpPr>
          <p:spPr>
            <a:xfrm>
              <a:off x="2260200" y="4540525"/>
              <a:ext cx="29125" cy="60325"/>
            </a:xfrm>
            <a:custGeom>
              <a:avLst/>
              <a:gdLst/>
              <a:ahLst/>
              <a:cxnLst/>
              <a:rect l="l" t="t" r="r" b="b"/>
              <a:pathLst>
                <a:path w="1165" h="2413" extrusionOk="0">
                  <a:moveTo>
                    <a:pt x="0" y="0"/>
                  </a:moveTo>
                  <a:lnTo>
                    <a:pt x="582" y="2413"/>
                  </a:lnTo>
                  <a:cubicBezTo>
                    <a:pt x="1165" y="1165"/>
                    <a:pt x="0" y="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682;p63"/>
            <p:cNvSpPr/>
            <p:nvPr/>
          </p:nvSpPr>
          <p:spPr>
            <a:xfrm>
              <a:off x="2257475" y="4539300"/>
              <a:ext cx="28025" cy="62825"/>
            </a:xfrm>
            <a:custGeom>
              <a:avLst/>
              <a:gdLst/>
              <a:ahLst/>
              <a:cxnLst/>
              <a:rect l="l" t="t" r="r" b="b"/>
              <a:pathLst>
                <a:path w="1121" h="2513" extrusionOk="0">
                  <a:moveTo>
                    <a:pt x="131" y="1"/>
                  </a:moveTo>
                  <a:cubicBezTo>
                    <a:pt x="73" y="1"/>
                    <a:pt x="0" y="45"/>
                    <a:pt x="37" y="83"/>
                  </a:cubicBezTo>
                  <a:lnTo>
                    <a:pt x="39" y="83"/>
                  </a:lnTo>
                  <a:cubicBezTo>
                    <a:pt x="649" y="704"/>
                    <a:pt x="965" y="1626"/>
                    <a:pt x="618" y="2456"/>
                  </a:cubicBezTo>
                  <a:cubicBezTo>
                    <a:pt x="602" y="2495"/>
                    <a:pt x="633" y="2513"/>
                    <a:pt x="672" y="2513"/>
                  </a:cubicBezTo>
                  <a:cubicBezTo>
                    <a:pt x="709" y="2513"/>
                    <a:pt x="752" y="2496"/>
                    <a:pt x="764" y="2468"/>
                  </a:cubicBezTo>
                  <a:cubicBezTo>
                    <a:pt x="1120" y="1612"/>
                    <a:pt x="813" y="663"/>
                    <a:pt x="180" y="17"/>
                  </a:cubicBezTo>
                  <a:cubicBezTo>
                    <a:pt x="168" y="6"/>
                    <a:pt x="151"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683;p63"/>
            <p:cNvSpPr/>
            <p:nvPr/>
          </p:nvSpPr>
          <p:spPr>
            <a:xfrm>
              <a:off x="2326950" y="4667450"/>
              <a:ext cx="33775" cy="44325"/>
            </a:xfrm>
            <a:custGeom>
              <a:avLst/>
              <a:gdLst/>
              <a:ahLst/>
              <a:cxnLst/>
              <a:rect l="l" t="t" r="r" b="b"/>
              <a:pathLst>
                <a:path w="1351" h="1773" extrusionOk="0">
                  <a:moveTo>
                    <a:pt x="1" y="0"/>
                  </a:moveTo>
                  <a:lnTo>
                    <a:pt x="939" y="1772"/>
                  </a:lnTo>
                  <a:cubicBezTo>
                    <a:pt x="1351" y="690"/>
                    <a:pt x="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684;p63"/>
            <p:cNvSpPr/>
            <p:nvPr/>
          </p:nvSpPr>
          <p:spPr>
            <a:xfrm>
              <a:off x="2324000" y="4666325"/>
              <a:ext cx="34900" cy="46525"/>
            </a:xfrm>
            <a:custGeom>
              <a:avLst/>
              <a:gdLst/>
              <a:ahLst/>
              <a:cxnLst/>
              <a:rect l="l" t="t" r="r" b="b"/>
              <a:pathLst>
                <a:path w="1396" h="1861" extrusionOk="0">
                  <a:moveTo>
                    <a:pt x="152" y="0"/>
                  </a:moveTo>
                  <a:cubicBezTo>
                    <a:pt x="94" y="0"/>
                    <a:pt x="1" y="55"/>
                    <a:pt x="58" y="84"/>
                  </a:cubicBezTo>
                  <a:cubicBezTo>
                    <a:pt x="697" y="416"/>
                    <a:pt x="1233" y="1080"/>
                    <a:pt x="980" y="1826"/>
                  </a:cubicBezTo>
                  <a:cubicBezTo>
                    <a:pt x="971" y="1850"/>
                    <a:pt x="994" y="1861"/>
                    <a:pt x="1025" y="1861"/>
                  </a:cubicBezTo>
                  <a:cubicBezTo>
                    <a:pt x="1067" y="1861"/>
                    <a:pt x="1123" y="1841"/>
                    <a:pt x="1134" y="1808"/>
                  </a:cubicBezTo>
                  <a:cubicBezTo>
                    <a:pt x="1396" y="1039"/>
                    <a:pt x="839" y="349"/>
                    <a:pt x="179" y="6"/>
                  </a:cubicBezTo>
                  <a:cubicBezTo>
                    <a:pt x="172" y="2"/>
                    <a:pt x="163"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685;p63"/>
            <p:cNvSpPr/>
            <p:nvPr/>
          </p:nvSpPr>
          <p:spPr>
            <a:xfrm>
              <a:off x="2339425" y="4661200"/>
              <a:ext cx="33775" cy="44325"/>
            </a:xfrm>
            <a:custGeom>
              <a:avLst/>
              <a:gdLst/>
              <a:ahLst/>
              <a:cxnLst/>
              <a:rect l="l" t="t" r="r" b="b"/>
              <a:pathLst>
                <a:path w="1351" h="1773" extrusionOk="0">
                  <a:moveTo>
                    <a:pt x="1" y="1"/>
                  </a:moveTo>
                  <a:lnTo>
                    <a:pt x="939" y="1773"/>
                  </a:lnTo>
                  <a:cubicBezTo>
                    <a:pt x="1351" y="69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686;p63"/>
            <p:cNvSpPr/>
            <p:nvPr/>
          </p:nvSpPr>
          <p:spPr>
            <a:xfrm>
              <a:off x="2336375" y="4659925"/>
              <a:ext cx="35000" cy="47000"/>
            </a:xfrm>
            <a:custGeom>
              <a:avLst/>
              <a:gdLst/>
              <a:ahLst/>
              <a:cxnLst/>
              <a:rect l="l" t="t" r="r" b="b"/>
              <a:pathLst>
                <a:path w="1400" h="1880" extrusionOk="0">
                  <a:moveTo>
                    <a:pt x="150" y="1"/>
                  </a:moveTo>
                  <a:cubicBezTo>
                    <a:pt x="87" y="1"/>
                    <a:pt x="1" y="63"/>
                    <a:pt x="64" y="96"/>
                  </a:cubicBezTo>
                  <a:lnTo>
                    <a:pt x="63" y="96"/>
                  </a:lnTo>
                  <a:cubicBezTo>
                    <a:pt x="691" y="422"/>
                    <a:pt x="1239" y="1077"/>
                    <a:pt x="988" y="1815"/>
                  </a:cubicBezTo>
                  <a:cubicBezTo>
                    <a:pt x="973" y="1859"/>
                    <a:pt x="1008" y="1879"/>
                    <a:pt x="1048" y="1879"/>
                  </a:cubicBezTo>
                  <a:cubicBezTo>
                    <a:pt x="1084" y="1879"/>
                    <a:pt x="1124" y="1863"/>
                    <a:pt x="1135" y="1833"/>
                  </a:cubicBezTo>
                  <a:cubicBezTo>
                    <a:pt x="1400" y="1053"/>
                    <a:pt x="854" y="357"/>
                    <a:pt x="182" y="8"/>
                  </a:cubicBezTo>
                  <a:cubicBezTo>
                    <a:pt x="173" y="3"/>
                    <a:pt x="162" y="1"/>
                    <a:pt x="1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687;p63"/>
            <p:cNvSpPr/>
            <p:nvPr/>
          </p:nvSpPr>
          <p:spPr>
            <a:xfrm>
              <a:off x="2272675" y="4534275"/>
              <a:ext cx="29125" cy="60350"/>
            </a:xfrm>
            <a:custGeom>
              <a:avLst/>
              <a:gdLst/>
              <a:ahLst/>
              <a:cxnLst/>
              <a:rect l="l" t="t" r="r" b="b"/>
              <a:pathLst>
                <a:path w="1165" h="2414" extrusionOk="0">
                  <a:moveTo>
                    <a:pt x="0" y="1"/>
                  </a:moveTo>
                  <a:lnTo>
                    <a:pt x="583" y="2413"/>
                  </a:lnTo>
                  <a:cubicBezTo>
                    <a:pt x="1165" y="1166"/>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688;p63"/>
            <p:cNvSpPr/>
            <p:nvPr/>
          </p:nvSpPr>
          <p:spPr>
            <a:xfrm>
              <a:off x="2270025" y="4533125"/>
              <a:ext cx="27950" cy="62675"/>
            </a:xfrm>
            <a:custGeom>
              <a:avLst/>
              <a:gdLst/>
              <a:ahLst/>
              <a:cxnLst/>
              <a:rect l="l" t="t" r="r" b="b"/>
              <a:pathLst>
                <a:path w="1118" h="2507" extrusionOk="0">
                  <a:moveTo>
                    <a:pt x="133" y="1"/>
                  </a:moveTo>
                  <a:cubicBezTo>
                    <a:pt x="76" y="1"/>
                    <a:pt x="0" y="43"/>
                    <a:pt x="35" y="79"/>
                  </a:cubicBezTo>
                  <a:cubicBezTo>
                    <a:pt x="646" y="702"/>
                    <a:pt x="963" y="1624"/>
                    <a:pt x="616" y="2455"/>
                  </a:cubicBezTo>
                  <a:cubicBezTo>
                    <a:pt x="601" y="2491"/>
                    <a:pt x="631" y="2507"/>
                    <a:pt x="667" y="2507"/>
                  </a:cubicBezTo>
                  <a:cubicBezTo>
                    <a:pt x="705" y="2507"/>
                    <a:pt x="750" y="2490"/>
                    <a:pt x="761" y="2463"/>
                  </a:cubicBezTo>
                  <a:cubicBezTo>
                    <a:pt x="1117" y="1608"/>
                    <a:pt x="810" y="662"/>
                    <a:pt x="177" y="15"/>
                  </a:cubicBezTo>
                  <a:cubicBezTo>
                    <a:pt x="167" y="5"/>
                    <a:pt x="151"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689;p63"/>
            <p:cNvSpPr/>
            <p:nvPr/>
          </p:nvSpPr>
          <p:spPr>
            <a:xfrm>
              <a:off x="2424475" y="4505175"/>
              <a:ext cx="29125" cy="60325"/>
            </a:xfrm>
            <a:custGeom>
              <a:avLst/>
              <a:gdLst/>
              <a:ahLst/>
              <a:cxnLst/>
              <a:rect l="l" t="t" r="r" b="b"/>
              <a:pathLst>
                <a:path w="1165" h="2413" extrusionOk="0">
                  <a:moveTo>
                    <a:pt x="1" y="0"/>
                  </a:moveTo>
                  <a:lnTo>
                    <a:pt x="583" y="2412"/>
                  </a:lnTo>
                  <a:cubicBezTo>
                    <a:pt x="1164" y="1165"/>
                    <a:pt x="1" y="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690;p63"/>
            <p:cNvSpPr/>
            <p:nvPr/>
          </p:nvSpPr>
          <p:spPr>
            <a:xfrm>
              <a:off x="2421875" y="4504050"/>
              <a:ext cx="27975" cy="62475"/>
            </a:xfrm>
            <a:custGeom>
              <a:avLst/>
              <a:gdLst/>
              <a:ahLst/>
              <a:cxnLst/>
              <a:rect l="l" t="t" r="r" b="b"/>
              <a:pathLst>
                <a:path w="1119" h="2499" extrusionOk="0">
                  <a:moveTo>
                    <a:pt x="133" y="1"/>
                  </a:moveTo>
                  <a:cubicBezTo>
                    <a:pt x="77" y="1"/>
                    <a:pt x="0" y="43"/>
                    <a:pt x="33" y="76"/>
                  </a:cubicBezTo>
                  <a:cubicBezTo>
                    <a:pt x="650" y="705"/>
                    <a:pt x="958" y="1631"/>
                    <a:pt x="609" y="2466"/>
                  </a:cubicBezTo>
                  <a:cubicBezTo>
                    <a:pt x="600" y="2488"/>
                    <a:pt x="622" y="2498"/>
                    <a:pt x="652" y="2498"/>
                  </a:cubicBezTo>
                  <a:cubicBezTo>
                    <a:pt x="693" y="2498"/>
                    <a:pt x="751" y="2479"/>
                    <a:pt x="764" y="2449"/>
                  </a:cubicBezTo>
                  <a:cubicBezTo>
                    <a:pt x="1118" y="1600"/>
                    <a:pt x="802" y="654"/>
                    <a:pt x="175" y="14"/>
                  </a:cubicBezTo>
                  <a:cubicBezTo>
                    <a:pt x="166" y="5"/>
                    <a:pt x="151"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691;p63"/>
            <p:cNvSpPr/>
            <p:nvPr/>
          </p:nvSpPr>
          <p:spPr>
            <a:xfrm>
              <a:off x="1887900" y="4353600"/>
              <a:ext cx="246600" cy="200500"/>
            </a:xfrm>
            <a:custGeom>
              <a:avLst/>
              <a:gdLst/>
              <a:ahLst/>
              <a:cxnLst/>
              <a:rect l="l" t="t" r="r" b="b"/>
              <a:pathLst>
                <a:path w="9864" h="8020" extrusionOk="0">
                  <a:moveTo>
                    <a:pt x="9189" y="1"/>
                  </a:moveTo>
                  <a:lnTo>
                    <a:pt x="1536" y="5339"/>
                  </a:lnTo>
                  <a:cubicBezTo>
                    <a:pt x="1002" y="4488"/>
                    <a:pt x="480" y="3893"/>
                    <a:pt x="258" y="3893"/>
                  </a:cubicBezTo>
                  <a:cubicBezTo>
                    <a:pt x="240" y="3893"/>
                    <a:pt x="224" y="3897"/>
                    <a:pt x="210" y="3905"/>
                  </a:cubicBezTo>
                  <a:cubicBezTo>
                    <a:pt x="0" y="4027"/>
                    <a:pt x="360" y="5043"/>
                    <a:pt x="1014" y="6176"/>
                  </a:cubicBezTo>
                  <a:cubicBezTo>
                    <a:pt x="1625" y="7234"/>
                    <a:pt x="2276" y="8019"/>
                    <a:pt x="2531" y="8019"/>
                  </a:cubicBezTo>
                  <a:cubicBezTo>
                    <a:pt x="2549" y="8019"/>
                    <a:pt x="2565" y="8015"/>
                    <a:pt x="2579" y="8007"/>
                  </a:cubicBezTo>
                  <a:cubicBezTo>
                    <a:pt x="2762" y="7901"/>
                    <a:pt x="2513" y="7116"/>
                    <a:pt x="2013" y="6167"/>
                  </a:cubicBezTo>
                  <a:lnTo>
                    <a:pt x="9864" y="852"/>
                  </a:lnTo>
                  <a:lnTo>
                    <a:pt x="9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692;p63"/>
            <p:cNvSpPr/>
            <p:nvPr/>
          </p:nvSpPr>
          <p:spPr>
            <a:xfrm>
              <a:off x="1873425" y="4353000"/>
              <a:ext cx="263325" cy="202050"/>
            </a:xfrm>
            <a:custGeom>
              <a:avLst/>
              <a:gdLst/>
              <a:ahLst/>
              <a:cxnLst/>
              <a:rect l="l" t="t" r="r" b="b"/>
              <a:pathLst>
                <a:path w="10533" h="8082" extrusionOk="0">
                  <a:moveTo>
                    <a:pt x="9807" y="0"/>
                  </a:moveTo>
                  <a:cubicBezTo>
                    <a:pt x="9772" y="0"/>
                    <a:pt x="9723" y="9"/>
                    <a:pt x="9708" y="20"/>
                  </a:cubicBezTo>
                  <a:lnTo>
                    <a:pt x="9709" y="20"/>
                  </a:lnTo>
                  <a:lnTo>
                    <a:pt x="5104" y="3232"/>
                  </a:lnTo>
                  <a:lnTo>
                    <a:pt x="2530" y="5028"/>
                  </a:lnTo>
                  <a:cubicBezTo>
                    <a:pt x="2466" y="5073"/>
                    <a:pt x="2159" y="5355"/>
                    <a:pt x="2069" y="5355"/>
                  </a:cubicBezTo>
                  <a:cubicBezTo>
                    <a:pt x="2066" y="5355"/>
                    <a:pt x="2063" y="5355"/>
                    <a:pt x="2061" y="5354"/>
                  </a:cubicBezTo>
                  <a:lnTo>
                    <a:pt x="2061" y="5354"/>
                  </a:lnTo>
                  <a:cubicBezTo>
                    <a:pt x="2062" y="5355"/>
                    <a:pt x="2062" y="5355"/>
                    <a:pt x="2063" y="5355"/>
                  </a:cubicBezTo>
                  <a:cubicBezTo>
                    <a:pt x="2125" y="5355"/>
                    <a:pt x="1638" y="4541"/>
                    <a:pt x="1563" y="4449"/>
                  </a:cubicBezTo>
                  <a:cubicBezTo>
                    <a:pt x="1471" y="4338"/>
                    <a:pt x="1155" y="3889"/>
                    <a:pt x="942" y="3889"/>
                  </a:cubicBezTo>
                  <a:cubicBezTo>
                    <a:pt x="939" y="3889"/>
                    <a:pt x="935" y="3889"/>
                    <a:pt x="932" y="3889"/>
                  </a:cubicBezTo>
                  <a:cubicBezTo>
                    <a:pt x="1" y="3957"/>
                    <a:pt x="2189" y="8081"/>
                    <a:pt x="3067" y="8081"/>
                  </a:cubicBezTo>
                  <a:cubicBezTo>
                    <a:pt x="3109" y="8081"/>
                    <a:pt x="3149" y="8071"/>
                    <a:pt x="3185" y="8051"/>
                  </a:cubicBezTo>
                  <a:cubicBezTo>
                    <a:pt x="3400" y="7930"/>
                    <a:pt x="3252" y="7578"/>
                    <a:pt x="3208" y="7407"/>
                  </a:cubicBezTo>
                  <a:cubicBezTo>
                    <a:pt x="3153" y="7199"/>
                    <a:pt x="2612" y="6336"/>
                    <a:pt x="2657" y="6192"/>
                  </a:cubicBezTo>
                  <a:cubicBezTo>
                    <a:pt x="2672" y="6143"/>
                    <a:pt x="2798" y="6119"/>
                    <a:pt x="2829" y="6075"/>
                  </a:cubicBezTo>
                  <a:cubicBezTo>
                    <a:pt x="2986" y="5857"/>
                    <a:pt x="3435" y="5666"/>
                    <a:pt x="3656" y="5516"/>
                  </a:cubicBezTo>
                  <a:lnTo>
                    <a:pt x="5115" y="4529"/>
                  </a:lnTo>
                  <a:lnTo>
                    <a:pt x="10502" y="880"/>
                  </a:lnTo>
                  <a:cubicBezTo>
                    <a:pt x="10533" y="860"/>
                    <a:pt x="10514" y="852"/>
                    <a:pt x="10483" y="852"/>
                  </a:cubicBezTo>
                  <a:cubicBezTo>
                    <a:pt x="10449" y="852"/>
                    <a:pt x="10399" y="861"/>
                    <a:pt x="10383" y="872"/>
                  </a:cubicBezTo>
                  <a:lnTo>
                    <a:pt x="2532" y="6188"/>
                  </a:lnTo>
                  <a:cubicBezTo>
                    <a:pt x="2528" y="6190"/>
                    <a:pt x="2510" y="6203"/>
                    <a:pt x="2515" y="6212"/>
                  </a:cubicBezTo>
                  <a:cubicBezTo>
                    <a:pt x="2618" y="6417"/>
                    <a:pt x="3351" y="7752"/>
                    <a:pt x="3031" y="7865"/>
                  </a:cubicBezTo>
                  <a:cubicBezTo>
                    <a:pt x="3015" y="7870"/>
                    <a:pt x="2998" y="7873"/>
                    <a:pt x="2981" y="7873"/>
                  </a:cubicBezTo>
                  <a:cubicBezTo>
                    <a:pt x="2579" y="7873"/>
                    <a:pt x="1812" y="6429"/>
                    <a:pt x="1669" y="6180"/>
                  </a:cubicBezTo>
                  <a:cubicBezTo>
                    <a:pt x="1382" y="5680"/>
                    <a:pt x="928" y="5015"/>
                    <a:pt x="870" y="4435"/>
                  </a:cubicBezTo>
                  <a:cubicBezTo>
                    <a:pt x="845" y="4188"/>
                    <a:pt x="816" y="4090"/>
                    <a:pt x="918" y="4090"/>
                  </a:cubicBezTo>
                  <a:cubicBezTo>
                    <a:pt x="951" y="4090"/>
                    <a:pt x="999" y="4101"/>
                    <a:pt x="1065" y="4120"/>
                  </a:cubicBezTo>
                  <a:cubicBezTo>
                    <a:pt x="1461" y="4237"/>
                    <a:pt x="1833" y="5070"/>
                    <a:pt x="2038" y="5384"/>
                  </a:cubicBezTo>
                  <a:cubicBezTo>
                    <a:pt x="2045" y="5395"/>
                    <a:pt x="2059" y="5400"/>
                    <a:pt x="2075" y="5400"/>
                  </a:cubicBezTo>
                  <a:cubicBezTo>
                    <a:pt x="2110" y="5400"/>
                    <a:pt x="2156" y="5380"/>
                    <a:pt x="2175" y="5368"/>
                  </a:cubicBezTo>
                  <a:lnTo>
                    <a:pt x="9827" y="29"/>
                  </a:lnTo>
                  <a:cubicBezTo>
                    <a:pt x="9858" y="8"/>
                    <a:pt x="9838" y="0"/>
                    <a:pt x="9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693;p63"/>
            <p:cNvSpPr/>
            <p:nvPr/>
          </p:nvSpPr>
          <p:spPr>
            <a:xfrm>
              <a:off x="2084725" y="4080500"/>
              <a:ext cx="433550" cy="356275"/>
            </a:xfrm>
            <a:custGeom>
              <a:avLst/>
              <a:gdLst/>
              <a:ahLst/>
              <a:cxnLst/>
              <a:rect l="l" t="t" r="r" b="b"/>
              <a:pathLst>
                <a:path w="17342" h="14251" extrusionOk="0">
                  <a:moveTo>
                    <a:pt x="15120" y="1"/>
                  </a:moveTo>
                  <a:cubicBezTo>
                    <a:pt x="14686" y="1"/>
                    <a:pt x="1458" y="9179"/>
                    <a:pt x="1458" y="9179"/>
                  </a:cubicBezTo>
                  <a:lnTo>
                    <a:pt x="45" y="8759"/>
                  </a:lnTo>
                  <a:lnTo>
                    <a:pt x="45" y="8759"/>
                  </a:lnTo>
                  <a:cubicBezTo>
                    <a:pt x="0" y="9164"/>
                    <a:pt x="3781" y="14251"/>
                    <a:pt x="3781" y="14251"/>
                  </a:cubicBezTo>
                  <a:cubicBezTo>
                    <a:pt x="3781" y="14251"/>
                    <a:pt x="3872" y="13531"/>
                    <a:pt x="3837" y="12511"/>
                  </a:cubicBezTo>
                  <a:lnTo>
                    <a:pt x="17163" y="3128"/>
                  </a:lnTo>
                  <a:cubicBezTo>
                    <a:pt x="17233" y="2729"/>
                    <a:pt x="17155" y="2334"/>
                    <a:pt x="16997" y="1967"/>
                  </a:cubicBezTo>
                  <a:cubicBezTo>
                    <a:pt x="17227" y="1880"/>
                    <a:pt x="17342" y="1651"/>
                    <a:pt x="17342" y="1651"/>
                  </a:cubicBezTo>
                  <a:cubicBezTo>
                    <a:pt x="17111" y="1163"/>
                    <a:pt x="16564" y="384"/>
                    <a:pt x="16420" y="356"/>
                  </a:cubicBezTo>
                  <a:cubicBezTo>
                    <a:pt x="16413" y="354"/>
                    <a:pt x="16406" y="354"/>
                    <a:pt x="16399" y="354"/>
                  </a:cubicBezTo>
                  <a:cubicBezTo>
                    <a:pt x="16271" y="354"/>
                    <a:pt x="16045" y="540"/>
                    <a:pt x="15980" y="597"/>
                  </a:cubicBezTo>
                  <a:cubicBezTo>
                    <a:pt x="15601" y="249"/>
                    <a:pt x="15250" y="26"/>
                    <a:pt x="15124" y="1"/>
                  </a:cubicBezTo>
                  <a:cubicBezTo>
                    <a:pt x="15123" y="1"/>
                    <a:pt x="15121" y="1"/>
                    <a:pt x="1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694;p63"/>
            <p:cNvSpPr/>
            <p:nvPr/>
          </p:nvSpPr>
          <p:spPr>
            <a:xfrm>
              <a:off x="2083825" y="4079425"/>
              <a:ext cx="437000" cy="358525"/>
            </a:xfrm>
            <a:custGeom>
              <a:avLst/>
              <a:gdLst/>
              <a:ahLst/>
              <a:cxnLst/>
              <a:rect l="l" t="t" r="r" b="b"/>
              <a:pathLst>
                <a:path w="17480" h="14341" extrusionOk="0">
                  <a:moveTo>
                    <a:pt x="15166" y="166"/>
                  </a:moveTo>
                  <a:cubicBezTo>
                    <a:pt x="15431" y="166"/>
                    <a:pt x="15602" y="376"/>
                    <a:pt x="15944" y="670"/>
                  </a:cubicBezTo>
                  <a:cubicBezTo>
                    <a:pt x="15957" y="682"/>
                    <a:pt x="15973" y="686"/>
                    <a:pt x="15991" y="686"/>
                  </a:cubicBezTo>
                  <a:cubicBezTo>
                    <a:pt x="16022" y="686"/>
                    <a:pt x="16057" y="671"/>
                    <a:pt x="16077" y="654"/>
                  </a:cubicBezTo>
                  <a:lnTo>
                    <a:pt x="16428" y="460"/>
                  </a:lnTo>
                  <a:lnTo>
                    <a:pt x="16428" y="460"/>
                  </a:lnTo>
                  <a:cubicBezTo>
                    <a:pt x="16613" y="595"/>
                    <a:pt x="16772" y="836"/>
                    <a:pt x="16891" y="1018"/>
                  </a:cubicBezTo>
                  <a:cubicBezTo>
                    <a:pt x="17129" y="1383"/>
                    <a:pt x="17479" y="1675"/>
                    <a:pt x="16985" y="1987"/>
                  </a:cubicBezTo>
                  <a:cubicBezTo>
                    <a:pt x="16973" y="1994"/>
                    <a:pt x="16950" y="2013"/>
                    <a:pt x="16956" y="2030"/>
                  </a:cubicBezTo>
                  <a:cubicBezTo>
                    <a:pt x="17261" y="2865"/>
                    <a:pt x="17275" y="3060"/>
                    <a:pt x="16687" y="3475"/>
                  </a:cubicBezTo>
                  <a:lnTo>
                    <a:pt x="15259" y="4480"/>
                  </a:lnTo>
                  <a:lnTo>
                    <a:pt x="10661" y="7718"/>
                  </a:lnTo>
                  <a:lnTo>
                    <a:pt x="6038" y="10973"/>
                  </a:lnTo>
                  <a:lnTo>
                    <a:pt x="4437" y="12101"/>
                  </a:lnTo>
                  <a:cubicBezTo>
                    <a:pt x="4272" y="12216"/>
                    <a:pt x="3941" y="12361"/>
                    <a:pt x="3827" y="12530"/>
                  </a:cubicBezTo>
                  <a:cubicBezTo>
                    <a:pt x="3660" y="12777"/>
                    <a:pt x="3805" y="13348"/>
                    <a:pt x="3788" y="13689"/>
                  </a:cubicBezTo>
                  <a:cubicBezTo>
                    <a:pt x="3782" y="13806"/>
                    <a:pt x="3798" y="13981"/>
                    <a:pt x="3781" y="14124"/>
                  </a:cubicBezTo>
                  <a:lnTo>
                    <a:pt x="3781" y="14124"/>
                  </a:lnTo>
                  <a:cubicBezTo>
                    <a:pt x="3278" y="13576"/>
                    <a:pt x="2872" y="12880"/>
                    <a:pt x="2440" y="12279"/>
                  </a:cubicBezTo>
                  <a:cubicBezTo>
                    <a:pt x="1861" y="11474"/>
                    <a:pt x="1283" y="10667"/>
                    <a:pt x="742" y="9837"/>
                  </a:cubicBezTo>
                  <a:cubicBezTo>
                    <a:pt x="565" y="9567"/>
                    <a:pt x="324" y="9264"/>
                    <a:pt x="215" y="8957"/>
                  </a:cubicBezTo>
                  <a:cubicBezTo>
                    <a:pt x="202" y="8920"/>
                    <a:pt x="193" y="8886"/>
                    <a:pt x="180" y="8862"/>
                  </a:cubicBezTo>
                  <a:lnTo>
                    <a:pt x="180" y="8862"/>
                  </a:lnTo>
                  <a:cubicBezTo>
                    <a:pt x="332" y="8900"/>
                    <a:pt x="580" y="9006"/>
                    <a:pt x="645" y="9026"/>
                  </a:cubicBezTo>
                  <a:cubicBezTo>
                    <a:pt x="987" y="9128"/>
                    <a:pt x="1210" y="9179"/>
                    <a:pt x="1389" y="9179"/>
                  </a:cubicBezTo>
                  <a:cubicBezTo>
                    <a:pt x="1733" y="9179"/>
                    <a:pt x="1913" y="8989"/>
                    <a:pt x="2467" y="8605"/>
                  </a:cubicBezTo>
                  <a:cubicBezTo>
                    <a:pt x="3842" y="7655"/>
                    <a:pt x="5216" y="6708"/>
                    <a:pt x="6594" y="5763"/>
                  </a:cubicBezTo>
                  <a:cubicBezTo>
                    <a:pt x="8425" y="4508"/>
                    <a:pt x="10259" y="3253"/>
                    <a:pt x="12107" y="2019"/>
                  </a:cubicBezTo>
                  <a:cubicBezTo>
                    <a:pt x="12799" y="1557"/>
                    <a:pt x="13492" y="1095"/>
                    <a:pt x="14195" y="648"/>
                  </a:cubicBezTo>
                  <a:cubicBezTo>
                    <a:pt x="14403" y="517"/>
                    <a:pt x="14617" y="349"/>
                    <a:pt x="14842" y="249"/>
                  </a:cubicBezTo>
                  <a:cubicBezTo>
                    <a:pt x="14969" y="192"/>
                    <a:pt x="15074" y="166"/>
                    <a:pt x="15166" y="166"/>
                  </a:cubicBezTo>
                  <a:close/>
                  <a:moveTo>
                    <a:pt x="15163" y="0"/>
                  </a:moveTo>
                  <a:cubicBezTo>
                    <a:pt x="15161" y="0"/>
                    <a:pt x="15160" y="0"/>
                    <a:pt x="15158" y="0"/>
                  </a:cubicBezTo>
                  <a:cubicBezTo>
                    <a:pt x="14991" y="4"/>
                    <a:pt x="14779" y="183"/>
                    <a:pt x="14646" y="261"/>
                  </a:cubicBezTo>
                  <a:cubicBezTo>
                    <a:pt x="13503" y="932"/>
                    <a:pt x="12410" y="1702"/>
                    <a:pt x="11312" y="2441"/>
                  </a:cubicBezTo>
                  <a:cubicBezTo>
                    <a:pt x="8398" y="4399"/>
                    <a:pt x="5506" y="6391"/>
                    <a:pt x="2619" y="8388"/>
                  </a:cubicBezTo>
                  <a:cubicBezTo>
                    <a:pt x="2303" y="8605"/>
                    <a:pt x="1914" y="9000"/>
                    <a:pt x="1550" y="9126"/>
                  </a:cubicBezTo>
                  <a:cubicBezTo>
                    <a:pt x="1499" y="9144"/>
                    <a:pt x="1475" y="9156"/>
                    <a:pt x="1466" y="9163"/>
                  </a:cubicBezTo>
                  <a:lnTo>
                    <a:pt x="1466" y="9163"/>
                  </a:lnTo>
                  <a:cubicBezTo>
                    <a:pt x="1461" y="9152"/>
                    <a:pt x="1427" y="9131"/>
                    <a:pt x="1283" y="9104"/>
                  </a:cubicBezTo>
                  <a:cubicBezTo>
                    <a:pt x="895" y="9032"/>
                    <a:pt x="506" y="8872"/>
                    <a:pt x="128" y="8760"/>
                  </a:cubicBezTo>
                  <a:cubicBezTo>
                    <a:pt x="122" y="8758"/>
                    <a:pt x="115" y="8757"/>
                    <a:pt x="107" y="8757"/>
                  </a:cubicBezTo>
                  <a:cubicBezTo>
                    <a:pt x="64" y="8757"/>
                    <a:pt x="1" y="8781"/>
                    <a:pt x="3" y="8823"/>
                  </a:cubicBezTo>
                  <a:cubicBezTo>
                    <a:pt x="28" y="9135"/>
                    <a:pt x="348" y="9509"/>
                    <a:pt x="507" y="9758"/>
                  </a:cubicBezTo>
                  <a:cubicBezTo>
                    <a:pt x="917" y="10399"/>
                    <a:pt x="1358" y="11022"/>
                    <a:pt x="1798" y="11642"/>
                  </a:cubicBezTo>
                  <a:cubicBezTo>
                    <a:pt x="2438" y="12544"/>
                    <a:pt x="3087" y="13438"/>
                    <a:pt x="3746" y="14325"/>
                  </a:cubicBezTo>
                  <a:cubicBezTo>
                    <a:pt x="3754" y="14336"/>
                    <a:pt x="3771" y="14341"/>
                    <a:pt x="3790" y="14341"/>
                  </a:cubicBezTo>
                  <a:cubicBezTo>
                    <a:pt x="3834" y="14341"/>
                    <a:pt x="3891" y="14316"/>
                    <a:pt x="3895" y="14285"/>
                  </a:cubicBezTo>
                  <a:cubicBezTo>
                    <a:pt x="3956" y="13745"/>
                    <a:pt x="3775" y="12891"/>
                    <a:pt x="4041" y="12492"/>
                  </a:cubicBezTo>
                  <a:cubicBezTo>
                    <a:pt x="4221" y="12225"/>
                    <a:pt x="4762" y="11985"/>
                    <a:pt x="5023" y="11802"/>
                  </a:cubicBezTo>
                  <a:lnTo>
                    <a:pt x="9046" y="8971"/>
                  </a:lnTo>
                  <a:lnTo>
                    <a:pt x="13894" y="5556"/>
                  </a:lnTo>
                  <a:cubicBezTo>
                    <a:pt x="14905" y="4843"/>
                    <a:pt x="16063" y="4192"/>
                    <a:pt x="16993" y="3374"/>
                  </a:cubicBezTo>
                  <a:cubicBezTo>
                    <a:pt x="17369" y="3043"/>
                    <a:pt x="17273" y="3026"/>
                    <a:pt x="17245" y="2414"/>
                  </a:cubicBezTo>
                  <a:cubicBezTo>
                    <a:pt x="17229" y="2047"/>
                    <a:pt x="17412" y="1846"/>
                    <a:pt x="17396" y="1561"/>
                  </a:cubicBezTo>
                  <a:cubicBezTo>
                    <a:pt x="17377" y="1224"/>
                    <a:pt x="16797" y="544"/>
                    <a:pt x="16517" y="361"/>
                  </a:cubicBezTo>
                  <a:cubicBezTo>
                    <a:pt x="16509" y="356"/>
                    <a:pt x="16499" y="354"/>
                    <a:pt x="16487" y="354"/>
                  </a:cubicBezTo>
                  <a:cubicBezTo>
                    <a:pt x="16480" y="354"/>
                    <a:pt x="16472" y="355"/>
                    <a:pt x="16464" y="357"/>
                  </a:cubicBezTo>
                  <a:lnTo>
                    <a:pt x="16464" y="357"/>
                  </a:lnTo>
                  <a:cubicBezTo>
                    <a:pt x="16458" y="357"/>
                    <a:pt x="16452" y="358"/>
                    <a:pt x="16445" y="360"/>
                  </a:cubicBezTo>
                  <a:cubicBezTo>
                    <a:pt x="16239" y="412"/>
                    <a:pt x="16156" y="460"/>
                    <a:pt x="16069" y="460"/>
                  </a:cubicBezTo>
                  <a:cubicBezTo>
                    <a:pt x="15985" y="460"/>
                    <a:pt x="15896" y="414"/>
                    <a:pt x="15688" y="282"/>
                  </a:cubicBezTo>
                  <a:cubicBezTo>
                    <a:pt x="15532" y="183"/>
                    <a:pt x="15360" y="0"/>
                    <a:pt x="15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695;p63"/>
            <p:cNvSpPr/>
            <p:nvPr/>
          </p:nvSpPr>
          <p:spPr>
            <a:xfrm>
              <a:off x="2498800" y="4031100"/>
              <a:ext cx="107275" cy="87100"/>
            </a:xfrm>
            <a:custGeom>
              <a:avLst/>
              <a:gdLst/>
              <a:ahLst/>
              <a:cxnLst/>
              <a:rect l="l" t="t" r="r" b="b"/>
              <a:pathLst>
                <a:path w="4291" h="3484" extrusionOk="0">
                  <a:moveTo>
                    <a:pt x="3800" y="0"/>
                  </a:moveTo>
                  <a:lnTo>
                    <a:pt x="1" y="2332"/>
                  </a:lnTo>
                  <a:lnTo>
                    <a:pt x="778" y="3483"/>
                  </a:lnTo>
                  <a:lnTo>
                    <a:pt x="4290" y="634"/>
                  </a:lnTo>
                  <a:lnTo>
                    <a:pt x="38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696;p63"/>
            <p:cNvSpPr/>
            <p:nvPr/>
          </p:nvSpPr>
          <p:spPr>
            <a:xfrm>
              <a:off x="2496750" y="4030150"/>
              <a:ext cx="111400" cy="89000"/>
            </a:xfrm>
            <a:custGeom>
              <a:avLst/>
              <a:gdLst/>
              <a:ahLst/>
              <a:cxnLst/>
              <a:rect l="l" t="t" r="r" b="b"/>
              <a:pathLst>
                <a:path w="4456" h="3560" extrusionOk="0">
                  <a:moveTo>
                    <a:pt x="3843" y="105"/>
                  </a:moveTo>
                  <a:cubicBezTo>
                    <a:pt x="3971" y="250"/>
                    <a:pt x="4279" y="546"/>
                    <a:pt x="4273" y="664"/>
                  </a:cubicBezTo>
                  <a:cubicBezTo>
                    <a:pt x="4271" y="708"/>
                    <a:pt x="4173" y="756"/>
                    <a:pt x="4099" y="839"/>
                  </a:cubicBezTo>
                  <a:cubicBezTo>
                    <a:pt x="3750" y="1233"/>
                    <a:pt x="3227" y="1547"/>
                    <a:pt x="2819" y="1877"/>
                  </a:cubicBezTo>
                  <a:lnTo>
                    <a:pt x="1349" y="3071"/>
                  </a:lnTo>
                  <a:cubicBezTo>
                    <a:pt x="1209" y="3184"/>
                    <a:pt x="1060" y="3356"/>
                    <a:pt x="898" y="3436"/>
                  </a:cubicBezTo>
                  <a:cubicBezTo>
                    <a:pt x="886" y="3442"/>
                    <a:pt x="876" y="3448"/>
                    <a:pt x="868" y="3454"/>
                  </a:cubicBezTo>
                  <a:lnTo>
                    <a:pt x="868" y="3454"/>
                  </a:lnTo>
                  <a:cubicBezTo>
                    <a:pt x="867" y="3430"/>
                    <a:pt x="857" y="3395"/>
                    <a:pt x="832" y="3346"/>
                  </a:cubicBezTo>
                  <a:cubicBezTo>
                    <a:pt x="704" y="3095"/>
                    <a:pt x="139" y="2518"/>
                    <a:pt x="206" y="2337"/>
                  </a:cubicBezTo>
                  <a:cubicBezTo>
                    <a:pt x="296" y="2100"/>
                    <a:pt x="1184" y="1737"/>
                    <a:pt x="1396" y="1607"/>
                  </a:cubicBezTo>
                  <a:lnTo>
                    <a:pt x="3843" y="105"/>
                  </a:lnTo>
                  <a:close/>
                  <a:moveTo>
                    <a:pt x="3923" y="0"/>
                  </a:moveTo>
                  <a:cubicBezTo>
                    <a:pt x="3891" y="0"/>
                    <a:pt x="3847" y="15"/>
                    <a:pt x="3823" y="32"/>
                  </a:cubicBezTo>
                  <a:lnTo>
                    <a:pt x="3823" y="32"/>
                  </a:lnTo>
                  <a:cubicBezTo>
                    <a:pt x="3823" y="33"/>
                    <a:pt x="3823" y="33"/>
                    <a:pt x="3823" y="33"/>
                  </a:cubicBezTo>
                  <a:lnTo>
                    <a:pt x="23" y="2364"/>
                  </a:lnTo>
                  <a:cubicBezTo>
                    <a:pt x="20" y="2366"/>
                    <a:pt x="1" y="2383"/>
                    <a:pt x="6" y="2391"/>
                  </a:cubicBezTo>
                  <a:lnTo>
                    <a:pt x="784" y="3542"/>
                  </a:lnTo>
                  <a:cubicBezTo>
                    <a:pt x="792" y="3555"/>
                    <a:pt x="807" y="3559"/>
                    <a:pt x="825" y="3559"/>
                  </a:cubicBezTo>
                  <a:cubicBezTo>
                    <a:pt x="860" y="3559"/>
                    <a:pt x="903" y="3542"/>
                    <a:pt x="920" y="3528"/>
                  </a:cubicBezTo>
                  <a:lnTo>
                    <a:pt x="4432" y="677"/>
                  </a:lnTo>
                  <a:cubicBezTo>
                    <a:pt x="4443" y="669"/>
                    <a:pt x="4455" y="659"/>
                    <a:pt x="4444" y="644"/>
                  </a:cubicBezTo>
                  <a:lnTo>
                    <a:pt x="3955" y="11"/>
                  </a:lnTo>
                  <a:cubicBezTo>
                    <a:pt x="3949" y="3"/>
                    <a:pt x="3938" y="0"/>
                    <a:pt x="3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697;p63"/>
            <p:cNvSpPr/>
            <p:nvPr/>
          </p:nvSpPr>
          <p:spPr>
            <a:xfrm>
              <a:off x="2117575" y="4340550"/>
              <a:ext cx="308475" cy="141875"/>
            </a:xfrm>
            <a:custGeom>
              <a:avLst/>
              <a:gdLst/>
              <a:ahLst/>
              <a:cxnLst/>
              <a:rect l="l" t="t" r="r" b="b"/>
              <a:pathLst>
                <a:path w="12339" h="5675" extrusionOk="0">
                  <a:moveTo>
                    <a:pt x="6038" y="0"/>
                  </a:moveTo>
                  <a:cubicBezTo>
                    <a:pt x="5854" y="0"/>
                    <a:pt x="5696" y="9"/>
                    <a:pt x="5574" y="24"/>
                  </a:cubicBezTo>
                  <a:cubicBezTo>
                    <a:pt x="4509" y="155"/>
                    <a:pt x="0" y="1141"/>
                    <a:pt x="462" y="3709"/>
                  </a:cubicBezTo>
                  <a:cubicBezTo>
                    <a:pt x="746" y="5292"/>
                    <a:pt x="2203" y="5675"/>
                    <a:pt x="3736" y="5675"/>
                  </a:cubicBezTo>
                  <a:cubicBezTo>
                    <a:pt x="4688" y="5675"/>
                    <a:pt x="5669" y="5527"/>
                    <a:pt x="6417" y="5428"/>
                  </a:cubicBezTo>
                  <a:cubicBezTo>
                    <a:pt x="6941" y="5359"/>
                    <a:pt x="7499" y="5335"/>
                    <a:pt x="8034" y="5335"/>
                  </a:cubicBezTo>
                  <a:cubicBezTo>
                    <a:pt x="8046" y="5335"/>
                    <a:pt x="8058" y="5335"/>
                    <a:pt x="8070" y="5335"/>
                  </a:cubicBezTo>
                  <a:lnTo>
                    <a:pt x="10790" y="5520"/>
                  </a:lnTo>
                  <a:cubicBezTo>
                    <a:pt x="11492" y="5224"/>
                    <a:pt x="12339" y="4120"/>
                    <a:pt x="11369" y="2197"/>
                  </a:cubicBezTo>
                  <a:cubicBezTo>
                    <a:pt x="10510" y="495"/>
                    <a:pt x="7465" y="0"/>
                    <a:pt x="6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698;p63"/>
            <p:cNvSpPr/>
            <p:nvPr/>
          </p:nvSpPr>
          <p:spPr>
            <a:xfrm>
              <a:off x="2114050" y="4338800"/>
              <a:ext cx="315100" cy="146825"/>
            </a:xfrm>
            <a:custGeom>
              <a:avLst/>
              <a:gdLst/>
              <a:ahLst/>
              <a:cxnLst/>
              <a:rect l="l" t="t" r="r" b="b"/>
              <a:pathLst>
                <a:path w="12604" h="5873" extrusionOk="0">
                  <a:moveTo>
                    <a:pt x="6437" y="0"/>
                  </a:moveTo>
                  <a:cubicBezTo>
                    <a:pt x="6231" y="0"/>
                    <a:pt x="6030" y="8"/>
                    <a:pt x="5836" y="24"/>
                  </a:cubicBezTo>
                  <a:cubicBezTo>
                    <a:pt x="4411" y="141"/>
                    <a:pt x="2773" y="670"/>
                    <a:pt x="1624" y="1528"/>
                  </a:cubicBezTo>
                  <a:cubicBezTo>
                    <a:pt x="390" y="2449"/>
                    <a:pt x="1" y="4255"/>
                    <a:pt x="1435" y="5240"/>
                  </a:cubicBezTo>
                  <a:cubicBezTo>
                    <a:pt x="2137" y="5722"/>
                    <a:pt x="2989" y="5872"/>
                    <a:pt x="3887" y="5872"/>
                  </a:cubicBezTo>
                  <a:cubicBezTo>
                    <a:pt x="5353" y="5872"/>
                    <a:pt x="6942" y="5472"/>
                    <a:pt x="8205" y="5461"/>
                  </a:cubicBezTo>
                  <a:cubicBezTo>
                    <a:pt x="8293" y="5461"/>
                    <a:pt x="8322" y="5346"/>
                    <a:pt x="8219" y="5346"/>
                  </a:cubicBezTo>
                  <a:cubicBezTo>
                    <a:pt x="8218" y="5346"/>
                    <a:pt x="8218" y="5346"/>
                    <a:pt x="8217" y="5346"/>
                  </a:cubicBezTo>
                  <a:cubicBezTo>
                    <a:pt x="6905" y="5357"/>
                    <a:pt x="5386" y="5740"/>
                    <a:pt x="3962" y="5740"/>
                  </a:cubicBezTo>
                  <a:cubicBezTo>
                    <a:pt x="3236" y="5740"/>
                    <a:pt x="2534" y="5641"/>
                    <a:pt x="1897" y="5342"/>
                  </a:cubicBezTo>
                  <a:cubicBezTo>
                    <a:pt x="842" y="4846"/>
                    <a:pt x="311" y="3549"/>
                    <a:pt x="891" y="2496"/>
                  </a:cubicBezTo>
                  <a:cubicBezTo>
                    <a:pt x="1421" y="1532"/>
                    <a:pt x="2612" y="1012"/>
                    <a:pt x="3596" y="669"/>
                  </a:cubicBezTo>
                  <a:cubicBezTo>
                    <a:pt x="4551" y="336"/>
                    <a:pt x="5467" y="161"/>
                    <a:pt x="6411" y="161"/>
                  </a:cubicBezTo>
                  <a:cubicBezTo>
                    <a:pt x="6937" y="161"/>
                    <a:pt x="7472" y="215"/>
                    <a:pt x="8028" y="328"/>
                  </a:cubicBezTo>
                  <a:cubicBezTo>
                    <a:pt x="9134" y="552"/>
                    <a:pt x="10394" y="951"/>
                    <a:pt x="11141" y="1852"/>
                  </a:cubicBezTo>
                  <a:cubicBezTo>
                    <a:pt x="11982" y="2867"/>
                    <a:pt x="12304" y="4854"/>
                    <a:pt x="10897" y="5543"/>
                  </a:cubicBezTo>
                  <a:cubicBezTo>
                    <a:pt x="10819" y="5581"/>
                    <a:pt x="10863" y="5646"/>
                    <a:pt x="10925" y="5646"/>
                  </a:cubicBezTo>
                  <a:cubicBezTo>
                    <a:pt x="10938" y="5646"/>
                    <a:pt x="10952" y="5643"/>
                    <a:pt x="10966" y="5636"/>
                  </a:cubicBezTo>
                  <a:cubicBezTo>
                    <a:pt x="12603" y="4835"/>
                    <a:pt x="12111" y="2476"/>
                    <a:pt x="10962" y="1457"/>
                  </a:cubicBezTo>
                  <a:cubicBezTo>
                    <a:pt x="9839" y="462"/>
                    <a:pt x="7997" y="0"/>
                    <a:pt x="6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699;p63"/>
            <p:cNvSpPr/>
            <p:nvPr/>
          </p:nvSpPr>
          <p:spPr>
            <a:xfrm>
              <a:off x="2147775" y="4377475"/>
              <a:ext cx="104200" cy="75675"/>
            </a:xfrm>
            <a:custGeom>
              <a:avLst/>
              <a:gdLst/>
              <a:ahLst/>
              <a:cxnLst/>
              <a:rect l="l" t="t" r="r" b="b"/>
              <a:pathLst>
                <a:path w="4168" h="3027" extrusionOk="0">
                  <a:moveTo>
                    <a:pt x="2262" y="1"/>
                  </a:moveTo>
                  <a:cubicBezTo>
                    <a:pt x="1431" y="1"/>
                    <a:pt x="478" y="366"/>
                    <a:pt x="1" y="884"/>
                  </a:cubicBezTo>
                  <a:cubicBezTo>
                    <a:pt x="1" y="884"/>
                    <a:pt x="636" y="2990"/>
                    <a:pt x="1464" y="3025"/>
                  </a:cubicBezTo>
                  <a:cubicBezTo>
                    <a:pt x="1478" y="3026"/>
                    <a:pt x="1493" y="3026"/>
                    <a:pt x="1508" y="3026"/>
                  </a:cubicBezTo>
                  <a:cubicBezTo>
                    <a:pt x="2356" y="3026"/>
                    <a:pt x="4168" y="2067"/>
                    <a:pt x="3711" y="802"/>
                  </a:cubicBezTo>
                  <a:cubicBezTo>
                    <a:pt x="3505" y="232"/>
                    <a:pt x="2922" y="1"/>
                    <a:pt x="2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700;p63"/>
            <p:cNvSpPr/>
            <p:nvPr/>
          </p:nvSpPr>
          <p:spPr>
            <a:xfrm>
              <a:off x="2145625" y="4375800"/>
              <a:ext cx="106100" cy="79150"/>
            </a:xfrm>
            <a:custGeom>
              <a:avLst/>
              <a:gdLst/>
              <a:ahLst/>
              <a:cxnLst/>
              <a:rect l="l" t="t" r="r" b="b"/>
              <a:pathLst>
                <a:path w="4244" h="3166" extrusionOk="0">
                  <a:moveTo>
                    <a:pt x="2283" y="110"/>
                  </a:moveTo>
                  <a:cubicBezTo>
                    <a:pt x="2519" y="110"/>
                    <a:pt x="2750" y="143"/>
                    <a:pt x="2964" y="213"/>
                  </a:cubicBezTo>
                  <a:cubicBezTo>
                    <a:pt x="4100" y="585"/>
                    <a:pt x="3902" y="1827"/>
                    <a:pt x="3106" y="2440"/>
                  </a:cubicBezTo>
                  <a:cubicBezTo>
                    <a:pt x="2700" y="2752"/>
                    <a:pt x="2232" y="2989"/>
                    <a:pt x="1794" y="2989"/>
                  </a:cubicBezTo>
                  <a:cubicBezTo>
                    <a:pt x="1442" y="2989"/>
                    <a:pt x="1110" y="2836"/>
                    <a:pt x="845" y="2445"/>
                  </a:cubicBezTo>
                  <a:cubicBezTo>
                    <a:pt x="542" y="1998"/>
                    <a:pt x="331" y="1470"/>
                    <a:pt x="172" y="955"/>
                  </a:cubicBezTo>
                  <a:lnTo>
                    <a:pt x="172" y="955"/>
                  </a:lnTo>
                  <a:cubicBezTo>
                    <a:pt x="685" y="454"/>
                    <a:pt x="1514" y="110"/>
                    <a:pt x="2283" y="110"/>
                  </a:cubicBezTo>
                  <a:close/>
                  <a:moveTo>
                    <a:pt x="2308" y="0"/>
                  </a:moveTo>
                  <a:cubicBezTo>
                    <a:pt x="1481" y="0"/>
                    <a:pt x="605" y="354"/>
                    <a:pt x="38" y="910"/>
                  </a:cubicBezTo>
                  <a:lnTo>
                    <a:pt x="38" y="910"/>
                  </a:lnTo>
                  <a:cubicBezTo>
                    <a:pt x="26" y="918"/>
                    <a:pt x="17" y="927"/>
                    <a:pt x="12" y="938"/>
                  </a:cubicBezTo>
                  <a:lnTo>
                    <a:pt x="12" y="938"/>
                  </a:lnTo>
                  <a:cubicBezTo>
                    <a:pt x="1" y="954"/>
                    <a:pt x="2" y="968"/>
                    <a:pt x="12" y="979"/>
                  </a:cubicBezTo>
                  <a:lnTo>
                    <a:pt x="12" y="979"/>
                  </a:lnTo>
                  <a:cubicBezTo>
                    <a:pt x="218" y="1646"/>
                    <a:pt x="585" y="2803"/>
                    <a:pt x="1294" y="3092"/>
                  </a:cubicBezTo>
                  <a:cubicBezTo>
                    <a:pt x="1417" y="3143"/>
                    <a:pt x="1552" y="3165"/>
                    <a:pt x="1692" y="3165"/>
                  </a:cubicBezTo>
                  <a:cubicBezTo>
                    <a:pt x="2423" y="3165"/>
                    <a:pt x="3311" y="2549"/>
                    <a:pt x="3669" y="2050"/>
                  </a:cubicBezTo>
                  <a:cubicBezTo>
                    <a:pt x="4243" y="1251"/>
                    <a:pt x="3829" y="278"/>
                    <a:pt x="2893" y="64"/>
                  </a:cubicBezTo>
                  <a:cubicBezTo>
                    <a:pt x="2704" y="21"/>
                    <a:pt x="2508" y="0"/>
                    <a:pt x="2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701;p63"/>
            <p:cNvSpPr/>
            <p:nvPr/>
          </p:nvSpPr>
          <p:spPr>
            <a:xfrm>
              <a:off x="2372475" y="4382475"/>
              <a:ext cx="29150" cy="60325"/>
            </a:xfrm>
            <a:custGeom>
              <a:avLst/>
              <a:gdLst/>
              <a:ahLst/>
              <a:cxnLst/>
              <a:rect l="l" t="t" r="r" b="b"/>
              <a:pathLst>
                <a:path w="1166" h="2413" extrusionOk="0">
                  <a:moveTo>
                    <a:pt x="1" y="0"/>
                  </a:moveTo>
                  <a:lnTo>
                    <a:pt x="583" y="2412"/>
                  </a:lnTo>
                  <a:cubicBezTo>
                    <a:pt x="1166" y="1165"/>
                    <a:pt x="1" y="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702;p63"/>
            <p:cNvSpPr/>
            <p:nvPr/>
          </p:nvSpPr>
          <p:spPr>
            <a:xfrm>
              <a:off x="2369975" y="4381450"/>
              <a:ext cx="27850" cy="62250"/>
            </a:xfrm>
            <a:custGeom>
              <a:avLst/>
              <a:gdLst/>
              <a:ahLst/>
              <a:cxnLst/>
              <a:rect l="l" t="t" r="r" b="b"/>
              <a:pathLst>
                <a:path w="1114" h="2490" extrusionOk="0">
                  <a:moveTo>
                    <a:pt x="135" y="1"/>
                  </a:moveTo>
                  <a:cubicBezTo>
                    <a:pt x="81" y="1"/>
                    <a:pt x="0" y="41"/>
                    <a:pt x="29" y="71"/>
                  </a:cubicBezTo>
                  <a:cubicBezTo>
                    <a:pt x="646" y="701"/>
                    <a:pt x="955" y="1628"/>
                    <a:pt x="607" y="2464"/>
                  </a:cubicBezTo>
                  <a:cubicBezTo>
                    <a:pt x="599" y="2482"/>
                    <a:pt x="619" y="2490"/>
                    <a:pt x="646" y="2490"/>
                  </a:cubicBezTo>
                  <a:cubicBezTo>
                    <a:pt x="688" y="2490"/>
                    <a:pt x="748" y="2472"/>
                    <a:pt x="760" y="2443"/>
                  </a:cubicBezTo>
                  <a:cubicBezTo>
                    <a:pt x="1113" y="1596"/>
                    <a:pt x="799" y="651"/>
                    <a:pt x="173" y="13"/>
                  </a:cubicBezTo>
                  <a:cubicBezTo>
                    <a:pt x="165" y="4"/>
                    <a:pt x="151" y="1"/>
                    <a:pt x="1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703;p63"/>
            <p:cNvSpPr/>
            <p:nvPr/>
          </p:nvSpPr>
          <p:spPr>
            <a:xfrm>
              <a:off x="2297625" y="4367925"/>
              <a:ext cx="29125" cy="60325"/>
            </a:xfrm>
            <a:custGeom>
              <a:avLst/>
              <a:gdLst/>
              <a:ahLst/>
              <a:cxnLst/>
              <a:rect l="l" t="t" r="r" b="b"/>
              <a:pathLst>
                <a:path w="1165" h="2413" extrusionOk="0">
                  <a:moveTo>
                    <a:pt x="0" y="1"/>
                  </a:moveTo>
                  <a:lnTo>
                    <a:pt x="583" y="2413"/>
                  </a:lnTo>
                  <a:cubicBezTo>
                    <a:pt x="1165" y="1165"/>
                    <a:pt x="0"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704;p63"/>
            <p:cNvSpPr/>
            <p:nvPr/>
          </p:nvSpPr>
          <p:spPr>
            <a:xfrm>
              <a:off x="2295300" y="4367075"/>
              <a:ext cx="27650" cy="61875"/>
            </a:xfrm>
            <a:custGeom>
              <a:avLst/>
              <a:gdLst/>
              <a:ahLst/>
              <a:cxnLst/>
              <a:rect l="l" t="t" r="r" b="b"/>
              <a:pathLst>
                <a:path w="1106" h="2475" extrusionOk="0">
                  <a:moveTo>
                    <a:pt x="138" y="0"/>
                  </a:moveTo>
                  <a:cubicBezTo>
                    <a:pt x="89" y="0"/>
                    <a:pt x="1" y="41"/>
                    <a:pt x="21" y="61"/>
                  </a:cubicBezTo>
                  <a:cubicBezTo>
                    <a:pt x="638" y="691"/>
                    <a:pt x="949" y="1623"/>
                    <a:pt x="600" y="2460"/>
                  </a:cubicBezTo>
                  <a:cubicBezTo>
                    <a:pt x="595" y="2470"/>
                    <a:pt x="612" y="2474"/>
                    <a:pt x="635" y="2474"/>
                  </a:cubicBezTo>
                  <a:cubicBezTo>
                    <a:pt x="676" y="2474"/>
                    <a:pt x="740" y="2460"/>
                    <a:pt x="751" y="2433"/>
                  </a:cubicBezTo>
                  <a:cubicBezTo>
                    <a:pt x="1105" y="1586"/>
                    <a:pt x="792" y="646"/>
                    <a:pt x="166" y="8"/>
                  </a:cubicBezTo>
                  <a:cubicBezTo>
                    <a:pt x="160" y="2"/>
                    <a:pt x="15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705;p63"/>
            <p:cNvSpPr/>
            <p:nvPr/>
          </p:nvSpPr>
          <p:spPr>
            <a:xfrm>
              <a:off x="2319950" y="4093025"/>
              <a:ext cx="181625" cy="156950"/>
            </a:xfrm>
            <a:custGeom>
              <a:avLst/>
              <a:gdLst/>
              <a:ahLst/>
              <a:cxnLst/>
              <a:rect l="l" t="t" r="r" b="b"/>
              <a:pathLst>
                <a:path w="7265" h="6278" extrusionOk="0">
                  <a:moveTo>
                    <a:pt x="5459" y="0"/>
                  </a:moveTo>
                  <a:lnTo>
                    <a:pt x="0" y="3669"/>
                  </a:lnTo>
                  <a:cubicBezTo>
                    <a:pt x="0" y="3669"/>
                    <a:pt x="1365" y="5349"/>
                    <a:pt x="1849" y="6277"/>
                  </a:cubicBezTo>
                  <a:lnTo>
                    <a:pt x="7265" y="2608"/>
                  </a:lnTo>
                  <a:cubicBezTo>
                    <a:pt x="7265" y="2608"/>
                    <a:pt x="6692" y="530"/>
                    <a:pt x="5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706;p63"/>
            <p:cNvSpPr/>
            <p:nvPr/>
          </p:nvSpPr>
          <p:spPr>
            <a:xfrm>
              <a:off x="2317775" y="4091975"/>
              <a:ext cx="185875" cy="159050"/>
            </a:xfrm>
            <a:custGeom>
              <a:avLst/>
              <a:gdLst/>
              <a:ahLst/>
              <a:cxnLst/>
              <a:rect l="l" t="t" r="r" b="b"/>
              <a:pathLst>
                <a:path w="7435" h="6362" extrusionOk="0">
                  <a:moveTo>
                    <a:pt x="5540" y="120"/>
                  </a:moveTo>
                  <a:cubicBezTo>
                    <a:pt x="5611" y="120"/>
                    <a:pt x="5693" y="175"/>
                    <a:pt x="5862" y="301"/>
                  </a:cubicBezTo>
                  <a:cubicBezTo>
                    <a:pt x="6347" y="662"/>
                    <a:pt x="6678" y="1221"/>
                    <a:pt x="6929" y="1758"/>
                  </a:cubicBezTo>
                  <a:cubicBezTo>
                    <a:pt x="6994" y="1898"/>
                    <a:pt x="7322" y="2554"/>
                    <a:pt x="7298" y="2636"/>
                  </a:cubicBezTo>
                  <a:cubicBezTo>
                    <a:pt x="7211" y="2927"/>
                    <a:pt x="6108" y="3441"/>
                    <a:pt x="5850" y="3617"/>
                  </a:cubicBezTo>
                  <a:lnTo>
                    <a:pt x="3192" y="5416"/>
                  </a:lnTo>
                  <a:lnTo>
                    <a:pt x="2306" y="6017"/>
                  </a:lnTo>
                  <a:cubicBezTo>
                    <a:pt x="2250" y="6055"/>
                    <a:pt x="2093" y="6204"/>
                    <a:pt x="2014" y="6222"/>
                  </a:cubicBezTo>
                  <a:lnTo>
                    <a:pt x="2014" y="6222"/>
                  </a:lnTo>
                  <a:cubicBezTo>
                    <a:pt x="1997" y="6196"/>
                    <a:pt x="1965" y="6162"/>
                    <a:pt x="1912" y="6116"/>
                  </a:cubicBezTo>
                  <a:cubicBezTo>
                    <a:pt x="1515" y="5776"/>
                    <a:pt x="1220" y="5063"/>
                    <a:pt x="902" y="4637"/>
                  </a:cubicBezTo>
                  <a:cubicBezTo>
                    <a:pt x="665" y="4322"/>
                    <a:pt x="423" y="4011"/>
                    <a:pt x="177" y="3703"/>
                  </a:cubicBezTo>
                  <a:lnTo>
                    <a:pt x="177" y="3703"/>
                  </a:lnTo>
                  <a:lnTo>
                    <a:pt x="4126" y="1048"/>
                  </a:lnTo>
                  <a:lnTo>
                    <a:pt x="5174" y="345"/>
                  </a:lnTo>
                  <a:cubicBezTo>
                    <a:pt x="5379" y="207"/>
                    <a:pt x="5451" y="120"/>
                    <a:pt x="5540" y="120"/>
                  </a:cubicBezTo>
                  <a:close/>
                  <a:moveTo>
                    <a:pt x="5577" y="1"/>
                  </a:moveTo>
                  <a:cubicBezTo>
                    <a:pt x="5550" y="1"/>
                    <a:pt x="5518" y="11"/>
                    <a:pt x="5501" y="23"/>
                  </a:cubicBezTo>
                  <a:lnTo>
                    <a:pt x="46" y="3688"/>
                  </a:lnTo>
                  <a:lnTo>
                    <a:pt x="46" y="3688"/>
                  </a:lnTo>
                  <a:cubicBezTo>
                    <a:pt x="18" y="3702"/>
                    <a:pt x="0" y="3722"/>
                    <a:pt x="15" y="3741"/>
                  </a:cubicBezTo>
                  <a:cubicBezTo>
                    <a:pt x="680" y="4562"/>
                    <a:pt x="1348" y="5413"/>
                    <a:pt x="1859" y="6340"/>
                  </a:cubicBezTo>
                  <a:cubicBezTo>
                    <a:pt x="1868" y="6356"/>
                    <a:pt x="1886" y="6362"/>
                    <a:pt x="1906" y="6362"/>
                  </a:cubicBezTo>
                  <a:cubicBezTo>
                    <a:pt x="1934" y="6362"/>
                    <a:pt x="1967" y="6351"/>
                    <a:pt x="1984" y="6340"/>
                  </a:cubicBezTo>
                  <a:lnTo>
                    <a:pt x="7399" y="2671"/>
                  </a:lnTo>
                  <a:cubicBezTo>
                    <a:pt x="7412" y="2663"/>
                    <a:pt x="7435" y="2649"/>
                    <a:pt x="7429" y="2630"/>
                  </a:cubicBezTo>
                  <a:cubicBezTo>
                    <a:pt x="7139" y="1613"/>
                    <a:pt x="6583" y="506"/>
                    <a:pt x="5609" y="7"/>
                  </a:cubicBezTo>
                  <a:cubicBezTo>
                    <a:pt x="5600" y="2"/>
                    <a:pt x="5589" y="1"/>
                    <a:pt x="5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707;p63"/>
            <p:cNvSpPr/>
            <p:nvPr/>
          </p:nvSpPr>
          <p:spPr>
            <a:xfrm>
              <a:off x="2125150" y="4221100"/>
              <a:ext cx="203300" cy="148000"/>
            </a:xfrm>
            <a:custGeom>
              <a:avLst/>
              <a:gdLst/>
              <a:ahLst/>
              <a:cxnLst/>
              <a:rect l="l" t="t" r="r" b="b"/>
              <a:pathLst>
                <a:path w="8132" h="5920" extrusionOk="0">
                  <a:moveTo>
                    <a:pt x="7610" y="1"/>
                  </a:moveTo>
                  <a:lnTo>
                    <a:pt x="1229" y="4245"/>
                  </a:lnTo>
                  <a:lnTo>
                    <a:pt x="1" y="5101"/>
                  </a:lnTo>
                  <a:lnTo>
                    <a:pt x="652" y="5920"/>
                  </a:lnTo>
                  <a:lnTo>
                    <a:pt x="8131" y="866"/>
                  </a:lnTo>
                  <a:lnTo>
                    <a:pt x="76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708;p63"/>
            <p:cNvSpPr/>
            <p:nvPr/>
          </p:nvSpPr>
          <p:spPr>
            <a:xfrm>
              <a:off x="2122425" y="4219875"/>
              <a:ext cx="208150" cy="150300"/>
            </a:xfrm>
            <a:custGeom>
              <a:avLst/>
              <a:gdLst/>
              <a:ahLst/>
              <a:cxnLst/>
              <a:rect l="l" t="t" r="r" b="b"/>
              <a:pathLst>
                <a:path w="8326" h="6012" extrusionOk="0">
                  <a:moveTo>
                    <a:pt x="7670" y="117"/>
                  </a:moveTo>
                  <a:cubicBezTo>
                    <a:pt x="7670" y="117"/>
                    <a:pt x="7671" y="117"/>
                    <a:pt x="7671" y="117"/>
                  </a:cubicBezTo>
                  <a:lnTo>
                    <a:pt x="7671" y="117"/>
                  </a:lnTo>
                  <a:cubicBezTo>
                    <a:pt x="7671" y="117"/>
                    <a:pt x="7670" y="117"/>
                    <a:pt x="7670" y="117"/>
                  </a:cubicBezTo>
                  <a:close/>
                  <a:moveTo>
                    <a:pt x="7749" y="0"/>
                  </a:moveTo>
                  <a:cubicBezTo>
                    <a:pt x="7720" y="0"/>
                    <a:pt x="7685" y="13"/>
                    <a:pt x="7670" y="22"/>
                  </a:cubicBezTo>
                  <a:cubicBezTo>
                    <a:pt x="5128" y="1714"/>
                    <a:pt x="2567" y="3379"/>
                    <a:pt x="61" y="5123"/>
                  </a:cubicBezTo>
                  <a:cubicBezTo>
                    <a:pt x="1" y="5165"/>
                    <a:pt x="47" y="5192"/>
                    <a:pt x="98" y="5192"/>
                  </a:cubicBezTo>
                  <a:cubicBezTo>
                    <a:pt x="120" y="5192"/>
                    <a:pt x="142" y="5187"/>
                    <a:pt x="158" y="5176"/>
                  </a:cubicBezTo>
                  <a:cubicBezTo>
                    <a:pt x="2368" y="3637"/>
                    <a:pt x="4625" y="2167"/>
                    <a:pt x="6867" y="675"/>
                  </a:cubicBezTo>
                  <a:cubicBezTo>
                    <a:pt x="7083" y="531"/>
                    <a:pt x="7296" y="371"/>
                    <a:pt x="7520" y="241"/>
                  </a:cubicBezTo>
                  <a:cubicBezTo>
                    <a:pt x="7626" y="179"/>
                    <a:pt x="7680" y="157"/>
                    <a:pt x="7698" y="145"/>
                  </a:cubicBezTo>
                  <a:lnTo>
                    <a:pt x="7698" y="145"/>
                  </a:lnTo>
                  <a:cubicBezTo>
                    <a:pt x="7810" y="284"/>
                    <a:pt x="8171" y="874"/>
                    <a:pt x="8166" y="901"/>
                  </a:cubicBezTo>
                  <a:cubicBezTo>
                    <a:pt x="8164" y="915"/>
                    <a:pt x="7972" y="1029"/>
                    <a:pt x="7906" y="1082"/>
                  </a:cubicBezTo>
                  <a:cubicBezTo>
                    <a:pt x="6731" y="2032"/>
                    <a:pt x="5353" y="2806"/>
                    <a:pt x="4101" y="3653"/>
                  </a:cubicBezTo>
                  <a:lnTo>
                    <a:pt x="712" y="5944"/>
                  </a:lnTo>
                  <a:cubicBezTo>
                    <a:pt x="652" y="5984"/>
                    <a:pt x="699" y="6012"/>
                    <a:pt x="751" y="6012"/>
                  </a:cubicBezTo>
                  <a:cubicBezTo>
                    <a:pt x="772" y="6012"/>
                    <a:pt x="794" y="6007"/>
                    <a:pt x="810" y="5997"/>
                  </a:cubicBezTo>
                  <a:lnTo>
                    <a:pt x="810" y="5995"/>
                  </a:lnTo>
                  <a:lnTo>
                    <a:pt x="8289" y="942"/>
                  </a:lnTo>
                  <a:cubicBezTo>
                    <a:pt x="8310" y="928"/>
                    <a:pt x="8325" y="909"/>
                    <a:pt x="8311" y="884"/>
                  </a:cubicBezTo>
                  <a:cubicBezTo>
                    <a:pt x="8137" y="595"/>
                    <a:pt x="7964" y="307"/>
                    <a:pt x="7790" y="18"/>
                  </a:cubicBezTo>
                  <a:cubicBezTo>
                    <a:pt x="7782" y="5"/>
                    <a:pt x="7766" y="0"/>
                    <a:pt x="77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09;p63"/>
            <p:cNvSpPr/>
            <p:nvPr/>
          </p:nvSpPr>
          <p:spPr>
            <a:xfrm>
              <a:off x="2290600" y="4185250"/>
              <a:ext cx="82200" cy="88950"/>
            </a:xfrm>
            <a:custGeom>
              <a:avLst/>
              <a:gdLst/>
              <a:ahLst/>
              <a:cxnLst/>
              <a:rect l="l" t="t" r="r" b="b"/>
              <a:pathLst>
                <a:path w="3288" h="3558" extrusionOk="0">
                  <a:moveTo>
                    <a:pt x="1037" y="1"/>
                  </a:moveTo>
                  <a:lnTo>
                    <a:pt x="1" y="766"/>
                  </a:lnTo>
                  <a:cubicBezTo>
                    <a:pt x="1" y="766"/>
                    <a:pt x="1441" y="2386"/>
                    <a:pt x="1712" y="3558"/>
                  </a:cubicBezTo>
                  <a:lnTo>
                    <a:pt x="2927" y="2657"/>
                  </a:lnTo>
                  <a:cubicBezTo>
                    <a:pt x="2927" y="2657"/>
                    <a:pt x="3287" y="36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10;p63"/>
            <p:cNvSpPr/>
            <p:nvPr/>
          </p:nvSpPr>
          <p:spPr>
            <a:xfrm>
              <a:off x="2108675" y="4588050"/>
              <a:ext cx="85950" cy="79400"/>
            </a:xfrm>
            <a:custGeom>
              <a:avLst/>
              <a:gdLst/>
              <a:ahLst/>
              <a:cxnLst/>
              <a:rect l="l" t="t" r="r" b="b"/>
              <a:pathLst>
                <a:path w="3438" h="3176" extrusionOk="0">
                  <a:moveTo>
                    <a:pt x="2122" y="0"/>
                  </a:moveTo>
                  <a:cubicBezTo>
                    <a:pt x="1538" y="0"/>
                    <a:pt x="797" y="326"/>
                    <a:pt x="1" y="1183"/>
                  </a:cubicBezTo>
                  <a:cubicBezTo>
                    <a:pt x="1" y="1183"/>
                    <a:pt x="139" y="2764"/>
                    <a:pt x="1307" y="3175"/>
                  </a:cubicBezTo>
                  <a:cubicBezTo>
                    <a:pt x="1307" y="3175"/>
                    <a:pt x="3437" y="2214"/>
                    <a:pt x="3368" y="1114"/>
                  </a:cubicBezTo>
                  <a:cubicBezTo>
                    <a:pt x="3330" y="505"/>
                    <a:pt x="2848" y="0"/>
                    <a:pt x="2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11;p63"/>
            <p:cNvSpPr/>
            <p:nvPr/>
          </p:nvSpPr>
          <p:spPr>
            <a:xfrm>
              <a:off x="2106625" y="4586525"/>
              <a:ext cx="94100" cy="82100"/>
            </a:xfrm>
            <a:custGeom>
              <a:avLst/>
              <a:gdLst/>
              <a:ahLst/>
              <a:cxnLst/>
              <a:rect l="l" t="t" r="r" b="b"/>
              <a:pathLst>
                <a:path w="3764" h="3284" extrusionOk="0">
                  <a:moveTo>
                    <a:pt x="2226" y="96"/>
                  </a:moveTo>
                  <a:cubicBezTo>
                    <a:pt x="2547" y="96"/>
                    <a:pt x="2853" y="216"/>
                    <a:pt x="3110" y="523"/>
                  </a:cubicBezTo>
                  <a:cubicBezTo>
                    <a:pt x="3763" y="1302"/>
                    <a:pt x="3041" y="2117"/>
                    <a:pt x="2395" y="2587"/>
                  </a:cubicBezTo>
                  <a:cubicBezTo>
                    <a:pt x="2159" y="2759"/>
                    <a:pt x="1832" y="3031"/>
                    <a:pt x="1548" y="3104"/>
                  </a:cubicBezTo>
                  <a:cubicBezTo>
                    <a:pt x="1492" y="3117"/>
                    <a:pt x="1424" y="3193"/>
                    <a:pt x="1364" y="3193"/>
                  </a:cubicBezTo>
                  <a:cubicBezTo>
                    <a:pt x="1364" y="3193"/>
                    <a:pt x="1364" y="3193"/>
                    <a:pt x="1364" y="3193"/>
                  </a:cubicBezTo>
                  <a:cubicBezTo>
                    <a:pt x="1209" y="3193"/>
                    <a:pt x="845" y="2811"/>
                    <a:pt x="764" y="2717"/>
                  </a:cubicBezTo>
                  <a:cubicBezTo>
                    <a:pt x="419" y="2322"/>
                    <a:pt x="218" y="1768"/>
                    <a:pt x="162" y="1245"/>
                  </a:cubicBezTo>
                  <a:lnTo>
                    <a:pt x="162" y="1245"/>
                  </a:lnTo>
                  <a:cubicBezTo>
                    <a:pt x="635" y="760"/>
                    <a:pt x="1472" y="96"/>
                    <a:pt x="2226" y="96"/>
                  </a:cubicBezTo>
                  <a:close/>
                  <a:moveTo>
                    <a:pt x="2204" y="0"/>
                  </a:moveTo>
                  <a:cubicBezTo>
                    <a:pt x="1370" y="0"/>
                    <a:pt x="559" y="669"/>
                    <a:pt x="20" y="1225"/>
                  </a:cubicBezTo>
                  <a:cubicBezTo>
                    <a:pt x="3" y="1242"/>
                    <a:pt x="0" y="1256"/>
                    <a:pt x="7" y="1266"/>
                  </a:cubicBezTo>
                  <a:lnTo>
                    <a:pt x="7" y="1266"/>
                  </a:lnTo>
                  <a:cubicBezTo>
                    <a:pt x="68" y="1886"/>
                    <a:pt x="539" y="3272"/>
                    <a:pt x="1343" y="3284"/>
                  </a:cubicBezTo>
                  <a:cubicBezTo>
                    <a:pt x="1345" y="3284"/>
                    <a:pt x="1346" y="3284"/>
                    <a:pt x="1347" y="3284"/>
                  </a:cubicBezTo>
                  <a:cubicBezTo>
                    <a:pt x="1523" y="3284"/>
                    <a:pt x="1735" y="3120"/>
                    <a:pt x="1878" y="3039"/>
                  </a:cubicBezTo>
                  <a:cubicBezTo>
                    <a:pt x="2321" y="2788"/>
                    <a:pt x="2765" y="2496"/>
                    <a:pt x="3107" y="2112"/>
                  </a:cubicBezTo>
                  <a:cubicBezTo>
                    <a:pt x="3674" y="1480"/>
                    <a:pt x="3666" y="509"/>
                    <a:pt x="2809" y="129"/>
                  </a:cubicBezTo>
                  <a:cubicBezTo>
                    <a:pt x="2609" y="40"/>
                    <a:pt x="2405" y="0"/>
                    <a:pt x="2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12;p63"/>
            <p:cNvSpPr/>
            <p:nvPr/>
          </p:nvSpPr>
          <p:spPr>
            <a:xfrm>
              <a:off x="1596050" y="5140425"/>
              <a:ext cx="645575" cy="236625"/>
            </a:xfrm>
            <a:custGeom>
              <a:avLst/>
              <a:gdLst/>
              <a:ahLst/>
              <a:cxnLst/>
              <a:rect l="l" t="t" r="r" b="b"/>
              <a:pathLst>
                <a:path w="25823" h="9465" extrusionOk="0">
                  <a:moveTo>
                    <a:pt x="4867" y="0"/>
                  </a:moveTo>
                  <a:cubicBezTo>
                    <a:pt x="3920" y="0"/>
                    <a:pt x="4732" y="2475"/>
                    <a:pt x="3109" y="3204"/>
                  </a:cubicBezTo>
                  <a:cubicBezTo>
                    <a:pt x="1487" y="3931"/>
                    <a:pt x="1" y="9027"/>
                    <a:pt x="1" y="9027"/>
                  </a:cubicBezTo>
                  <a:lnTo>
                    <a:pt x="23794" y="9464"/>
                  </a:lnTo>
                  <a:cubicBezTo>
                    <a:pt x="25822" y="5387"/>
                    <a:pt x="23524" y="3786"/>
                    <a:pt x="23660" y="3350"/>
                  </a:cubicBezTo>
                  <a:cubicBezTo>
                    <a:pt x="23794" y="2912"/>
                    <a:pt x="25011" y="2476"/>
                    <a:pt x="24065" y="1311"/>
                  </a:cubicBezTo>
                  <a:cubicBezTo>
                    <a:pt x="23119" y="146"/>
                    <a:pt x="5814" y="0"/>
                    <a:pt x="48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13;p63"/>
            <p:cNvSpPr/>
            <p:nvPr/>
          </p:nvSpPr>
          <p:spPr>
            <a:xfrm>
              <a:off x="1594100" y="5139625"/>
              <a:ext cx="628950" cy="238200"/>
            </a:xfrm>
            <a:custGeom>
              <a:avLst/>
              <a:gdLst/>
              <a:ahLst/>
              <a:cxnLst/>
              <a:rect l="l" t="t" r="r" b="b"/>
              <a:pathLst>
                <a:path w="25158" h="9528" extrusionOk="0">
                  <a:moveTo>
                    <a:pt x="5274" y="0"/>
                  </a:moveTo>
                  <a:cubicBezTo>
                    <a:pt x="4842" y="0"/>
                    <a:pt x="4579" y="43"/>
                    <a:pt x="4391" y="552"/>
                  </a:cubicBezTo>
                  <a:cubicBezTo>
                    <a:pt x="4237" y="971"/>
                    <a:pt x="4257" y="1456"/>
                    <a:pt x="4139" y="1888"/>
                  </a:cubicBezTo>
                  <a:cubicBezTo>
                    <a:pt x="3940" y="2612"/>
                    <a:pt x="3620" y="2841"/>
                    <a:pt x="3016" y="3289"/>
                  </a:cubicBezTo>
                  <a:cubicBezTo>
                    <a:pt x="2482" y="3687"/>
                    <a:pt x="2106" y="4173"/>
                    <a:pt x="1771" y="4748"/>
                  </a:cubicBezTo>
                  <a:cubicBezTo>
                    <a:pt x="991" y="6083"/>
                    <a:pt x="438" y="7591"/>
                    <a:pt x="2" y="9071"/>
                  </a:cubicBezTo>
                  <a:cubicBezTo>
                    <a:pt x="1" y="9076"/>
                    <a:pt x="3" y="9080"/>
                    <a:pt x="7" y="9083"/>
                  </a:cubicBezTo>
                  <a:lnTo>
                    <a:pt x="7" y="9083"/>
                  </a:lnTo>
                  <a:cubicBezTo>
                    <a:pt x="7" y="9087"/>
                    <a:pt x="14" y="9090"/>
                    <a:pt x="29" y="9090"/>
                  </a:cubicBezTo>
                  <a:lnTo>
                    <a:pt x="20902" y="9473"/>
                  </a:lnTo>
                  <a:lnTo>
                    <a:pt x="23186" y="9515"/>
                  </a:lnTo>
                  <a:lnTo>
                    <a:pt x="23186" y="9515"/>
                  </a:lnTo>
                  <a:cubicBezTo>
                    <a:pt x="22862" y="9497"/>
                    <a:pt x="22509" y="9437"/>
                    <a:pt x="22295" y="9433"/>
                  </a:cubicBezTo>
                  <a:lnTo>
                    <a:pt x="19593" y="9384"/>
                  </a:lnTo>
                  <a:lnTo>
                    <a:pt x="12131" y="9247"/>
                  </a:lnTo>
                  <a:lnTo>
                    <a:pt x="159" y="9027"/>
                  </a:lnTo>
                  <a:lnTo>
                    <a:pt x="159" y="9027"/>
                  </a:lnTo>
                  <a:cubicBezTo>
                    <a:pt x="424" y="8137"/>
                    <a:pt x="738" y="7262"/>
                    <a:pt x="1101" y="6407"/>
                  </a:cubicBezTo>
                  <a:cubicBezTo>
                    <a:pt x="1371" y="5764"/>
                    <a:pt x="1668" y="5126"/>
                    <a:pt x="2036" y="4532"/>
                  </a:cubicBezTo>
                  <a:cubicBezTo>
                    <a:pt x="2494" y="3790"/>
                    <a:pt x="3014" y="3525"/>
                    <a:pt x="3647" y="2986"/>
                  </a:cubicBezTo>
                  <a:cubicBezTo>
                    <a:pt x="4048" y="2646"/>
                    <a:pt x="4227" y="2155"/>
                    <a:pt x="4339" y="1655"/>
                  </a:cubicBezTo>
                  <a:cubicBezTo>
                    <a:pt x="4449" y="1161"/>
                    <a:pt x="4377" y="259"/>
                    <a:pt x="4954" y="64"/>
                  </a:cubicBezTo>
                  <a:cubicBezTo>
                    <a:pt x="5083" y="21"/>
                    <a:pt x="5239" y="4"/>
                    <a:pt x="5407" y="1"/>
                  </a:cubicBezTo>
                  <a:lnTo>
                    <a:pt x="5407" y="1"/>
                  </a:lnTo>
                  <a:cubicBezTo>
                    <a:pt x="5422" y="1"/>
                    <a:pt x="5438" y="1"/>
                    <a:pt x="5453" y="1"/>
                  </a:cubicBezTo>
                  <a:cubicBezTo>
                    <a:pt x="5495" y="2"/>
                    <a:pt x="5537" y="2"/>
                    <a:pt x="5578" y="3"/>
                  </a:cubicBezTo>
                  <a:lnTo>
                    <a:pt x="5578" y="3"/>
                  </a:lnTo>
                  <a:cubicBezTo>
                    <a:pt x="5538" y="1"/>
                    <a:pt x="5498" y="1"/>
                    <a:pt x="5458" y="1"/>
                  </a:cubicBezTo>
                  <a:cubicBezTo>
                    <a:pt x="5441" y="1"/>
                    <a:pt x="5424" y="1"/>
                    <a:pt x="5407" y="1"/>
                  </a:cubicBezTo>
                  <a:lnTo>
                    <a:pt x="5407" y="1"/>
                  </a:lnTo>
                  <a:cubicBezTo>
                    <a:pt x="5361" y="1"/>
                    <a:pt x="5317" y="0"/>
                    <a:pt x="5274" y="0"/>
                  </a:cubicBezTo>
                  <a:close/>
                  <a:moveTo>
                    <a:pt x="23186" y="9515"/>
                  </a:moveTo>
                  <a:cubicBezTo>
                    <a:pt x="23247" y="9519"/>
                    <a:pt x="23307" y="9521"/>
                    <a:pt x="23365" y="9521"/>
                  </a:cubicBezTo>
                  <a:cubicBezTo>
                    <a:pt x="23388" y="9521"/>
                    <a:pt x="23411" y="9521"/>
                    <a:pt x="23433" y="9520"/>
                  </a:cubicBezTo>
                  <a:lnTo>
                    <a:pt x="23433" y="9520"/>
                  </a:lnTo>
                  <a:lnTo>
                    <a:pt x="23186" y="9515"/>
                  </a:lnTo>
                  <a:close/>
                  <a:moveTo>
                    <a:pt x="5578" y="3"/>
                  </a:moveTo>
                  <a:lnTo>
                    <a:pt x="5578" y="3"/>
                  </a:lnTo>
                  <a:cubicBezTo>
                    <a:pt x="5953" y="15"/>
                    <a:pt x="6360" y="78"/>
                    <a:pt x="6648" y="82"/>
                  </a:cubicBezTo>
                  <a:cubicBezTo>
                    <a:pt x="11596" y="148"/>
                    <a:pt x="16611" y="168"/>
                    <a:pt x="21530" y="755"/>
                  </a:cubicBezTo>
                  <a:cubicBezTo>
                    <a:pt x="22223" y="838"/>
                    <a:pt x="23190" y="857"/>
                    <a:pt x="23820" y="1208"/>
                  </a:cubicBezTo>
                  <a:cubicBezTo>
                    <a:pt x="24293" y="1471"/>
                    <a:pt x="24562" y="2049"/>
                    <a:pt x="24314" y="2566"/>
                  </a:cubicBezTo>
                  <a:cubicBezTo>
                    <a:pt x="24166" y="2874"/>
                    <a:pt x="23666" y="3120"/>
                    <a:pt x="23660" y="3491"/>
                  </a:cubicBezTo>
                  <a:cubicBezTo>
                    <a:pt x="23657" y="3732"/>
                    <a:pt x="23989" y="4093"/>
                    <a:pt x="24097" y="4296"/>
                  </a:cubicBezTo>
                  <a:cubicBezTo>
                    <a:pt x="24355" y="4785"/>
                    <a:pt x="24533" y="5302"/>
                    <a:pt x="24602" y="5852"/>
                  </a:cubicBezTo>
                  <a:cubicBezTo>
                    <a:pt x="24712" y="6744"/>
                    <a:pt x="24538" y="7647"/>
                    <a:pt x="24237" y="8487"/>
                  </a:cubicBezTo>
                  <a:cubicBezTo>
                    <a:pt x="24097" y="8877"/>
                    <a:pt x="24068" y="9331"/>
                    <a:pt x="23767" y="9461"/>
                  </a:cubicBezTo>
                  <a:cubicBezTo>
                    <a:pt x="23680" y="9499"/>
                    <a:pt x="23564" y="9516"/>
                    <a:pt x="23433" y="9520"/>
                  </a:cubicBezTo>
                  <a:lnTo>
                    <a:pt x="23433" y="9520"/>
                  </a:lnTo>
                  <a:lnTo>
                    <a:pt x="23824" y="9527"/>
                  </a:lnTo>
                  <a:cubicBezTo>
                    <a:pt x="23858" y="9527"/>
                    <a:pt x="23932" y="9518"/>
                    <a:pt x="23948" y="9482"/>
                  </a:cubicBezTo>
                  <a:cubicBezTo>
                    <a:pt x="24763" y="7770"/>
                    <a:pt x="25157" y="5929"/>
                    <a:pt x="24219" y="4193"/>
                  </a:cubicBezTo>
                  <a:cubicBezTo>
                    <a:pt x="24004" y="3796"/>
                    <a:pt x="23725" y="3580"/>
                    <a:pt x="23951" y="3153"/>
                  </a:cubicBezTo>
                  <a:cubicBezTo>
                    <a:pt x="24280" y="2525"/>
                    <a:pt x="25068" y="2096"/>
                    <a:pt x="24220" y="1321"/>
                  </a:cubicBezTo>
                  <a:cubicBezTo>
                    <a:pt x="23772" y="911"/>
                    <a:pt x="22950" y="874"/>
                    <a:pt x="22385" y="789"/>
                  </a:cubicBezTo>
                  <a:cubicBezTo>
                    <a:pt x="21064" y="592"/>
                    <a:pt x="19727" y="497"/>
                    <a:pt x="18396" y="410"/>
                  </a:cubicBezTo>
                  <a:cubicBezTo>
                    <a:pt x="15125" y="198"/>
                    <a:pt x="11845" y="106"/>
                    <a:pt x="8569" y="46"/>
                  </a:cubicBezTo>
                  <a:cubicBezTo>
                    <a:pt x="7572" y="26"/>
                    <a:pt x="6575" y="13"/>
                    <a:pt x="5578"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32820321"/>
      </p:ext>
    </p:extLst>
  </p:cSld>
  <p:clrMapOvr>
    <a:masterClrMapping/>
  </p:clrMapOvr>
</p:sld>
</file>

<file path=ppt/theme/theme1.xml><?xml version="1.0" encoding="utf-8"?>
<a:theme xmlns:a="http://schemas.openxmlformats.org/drawingml/2006/main" name="Aesthetic Medicine Center by Slidesgo">
  <a:themeElements>
    <a:clrScheme name="Simple Light">
      <a:dk1>
        <a:srgbClr val="003738"/>
      </a:dk1>
      <a:lt1>
        <a:srgbClr val="F3ECE1"/>
      </a:lt1>
      <a:dk2>
        <a:srgbClr val="EECABA"/>
      </a:dk2>
      <a:lt2>
        <a:srgbClr val="F9CED4"/>
      </a:lt2>
      <a:accent1>
        <a:srgbClr val="EFB4BF"/>
      </a:accent1>
      <a:accent2>
        <a:srgbClr val="F9B364"/>
      </a:accent2>
      <a:accent3>
        <a:srgbClr val="61A6AC"/>
      </a:accent3>
      <a:accent4>
        <a:srgbClr val="FFFFFF"/>
      </a:accent4>
      <a:accent5>
        <a:srgbClr val="FFFFFF"/>
      </a:accent5>
      <a:accent6>
        <a:srgbClr val="FFFFFF"/>
      </a:accent6>
      <a:hlink>
        <a:srgbClr val="0037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806</Words>
  <Application>Microsoft Office PowerPoint</Application>
  <PresentationFormat>On-screen Show (16:9)</PresentationFormat>
  <Paragraphs>27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Poor Richard</vt:lpstr>
      <vt:lpstr>Bebas Neue</vt:lpstr>
      <vt:lpstr>Parisienne</vt:lpstr>
      <vt:lpstr>Alegreya Sans</vt:lpstr>
      <vt:lpstr>Aesthetic Medicine Center by Slidesgo</vt:lpstr>
      <vt:lpstr>Polymeric injectable fillers</vt:lpstr>
      <vt:lpstr>Polymeric injectable fillers</vt:lpstr>
      <vt:lpstr>History</vt:lpstr>
      <vt:lpstr>PowerPoint Presentation</vt:lpstr>
      <vt:lpstr>Classification</vt:lpstr>
      <vt:lpstr>Type A </vt:lpstr>
      <vt:lpstr>Type B </vt:lpstr>
      <vt:lpstr>Type C </vt:lpstr>
      <vt:lpstr>Type D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Aesthetic Medicine Center</dc:title>
  <dc:creator>HP</dc:creator>
  <cp:lastModifiedBy>Maher</cp:lastModifiedBy>
  <cp:revision>15</cp:revision>
  <dcterms:modified xsi:type="dcterms:W3CDTF">2024-01-10T08:39:58Z</dcterms:modified>
</cp:coreProperties>
</file>