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94" r:id="rId3"/>
    <p:sldId id="299" r:id="rId4"/>
    <p:sldId id="300" r:id="rId5"/>
    <p:sldId id="302" r:id="rId6"/>
    <p:sldId id="272" r:id="rId7"/>
    <p:sldId id="303" r:id="rId8"/>
    <p:sldId id="304" r:id="rId9"/>
    <p:sldId id="305" r:id="rId10"/>
    <p:sldId id="306" r:id="rId11"/>
    <p:sldId id="307" r:id="rId12"/>
    <p:sldId id="312" r:id="rId13"/>
    <p:sldId id="288" r:id="rId14"/>
    <p:sldId id="289" r:id="rId15"/>
    <p:sldId id="290" r:id="rId16"/>
    <p:sldId id="313" r:id="rId17"/>
    <p:sldId id="285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2290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heir hazem" userId="8c087e3e-b8d8-411b-a914-d94739b22816" providerId="ADAL" clId="{22AD0C43-FDB9-4054-AC48-0C0132412C6D}"/>
    <pc:docChg chg="custSel modSld">
      <pc:chgData name="suheir hazem" userId="8c087e3e-b8d8-411b-a914-d94739b22816" providerId="ADAL" clId="{22AD0C43-FDB9-4054-AC48-0C0132412C6D}" dt="2024-10-03T11:56:24.311" v="42" actId="478"/>
      <pc:docMkLst>
        <pc:docMk/>
      </pc:docMkLst>
      <pc:sldChg chg="delSp mod">
        <pc:chgData name="suheir hazem" userId="8c087e3e-b8d8-411b-a914-d94739b22816" providerId="ADAL" clId="{22AD0C43-FDB9-4054-AC48-0C0132412C6D}" dt="2024-10-03T11:54:43.972" v="14" actId="478"/>
        <pc:sldMkLst>
          <pc:docMk/>
          <pc:sldMk cId="4237947208" sldId="272"/>
        </pc:sldMkLst>
        <pc:picChg chg="del">
          <ac:chgData name="suheir hazem" userId="8c087e3e-b8d8-411b-a914-d94739b22816" providerId="ADAL" clId="{22AD0C43-FDB9-4054-AC48-0C0132412C6D}" dt="2024-10-03T11:54:43.972" v="14" actId="478"/>
          <ac:picMkLst>
            <pc:docMk/>
            <pc:sldMk cId="4237947208" sldId="272"/>
            <ac:picMk id="22" creationId="{C2E85AFC-7F5D-40C5-AD2A-655EE43482B9}"/>
          </ac:picMkLst>
        </pc:picChg>
      </pc:sldChg>
      <pc:sldChg chg="delSp mod">
        <pc:chgData name="suheir hazem" userId="8c087e3e-b8d8-411b-a914-d94739b22816" providerId="ADAL" clId="{22AD0C43-FDB9-4054-AC48-0C0132412C6D}" dt="2024-10-03T11:53:51.613" v="1" actId="478"/>
        <pc:sldMkLst>
          <pc:docMk/>
          <pc:sldMk cId="749805568" sldId="279"/>
        </pc:sldMkLst>
        <pc:picChg chg="del">
          <ac:chgData name="suheir hazem" userId="8c087e3e-b8d8-411b-a914-d94739b22816" providerId="ADAL" clId="{22AD0C43-FDB9-4054-AC48-0C0132412C6D}" dt="2024-10-03T11:53:49.777" v="0" actId="478"/>
          <ac:picMkLst>
            <pc:docMk/>
            <pc:sldMk cId="749805568" sldId="279"/>
            <ac:picMk id="5" creationId="{952CC791-6917-4887-9E87-35E2AFB9B881}"/>
          </ac:picMkLst>
        </pc:picChg>
        <pc:picChg chg="del">
          <ac:chgData name="suheir hazem" userId="8c087e3e-b8d8-411b-a914-d94739b22816" providerId="ADAL" clId="{22AD0C43-FDB9-4054-AC48-0C0132412C6D}" dt="2024-10-03T11:53:51.613" v="1" actId="478"/>
          <ac:picMkLst>
            <pc:docMk/>
            <pc:sldMk cId="749805568" sldId="279"/>
            <ac:picMk id="6" creationId="{AF6BB36D-0A40-4F1B-A359-88D32A402B50}"/>
          </ac:picMkLst>
        </pc:picChg>
      </pc:sldChg>
      <pc:sldChg chg="delSp mod">
        <pc:chgData name="suheir hazem" userId="8c087e3e-b8d8-411b-a914-d94739b22816" providerId="ADAL" clId="{22AD0C43-FDB9-4054-AC48-0C0132412C6D}" dt="2024-10-03T11:56:18.500" v="41" actId="478"/>
        <pc:sldMkLst>
          <pc:docMk/>
          <pc:sldMk cId="2198248216" sldId="285"/>
        </pc:sldMkLst>
        <pc:spChg chg="del">
          <ac:chgData name="suheir hazem" userId="8c087e3e-b8d8-411b-a914-d94739b22816" providerId="ADAL" clId="{22AD0C43-FDB9-4054-AC48-0C0132412C6D}" dt="2024-10-03T11:56:18.500" v="41" actId="478"/>
          <ac:spMkLst>
            <pc:docMk/>
            <pc:sldMk cId="2198248216" sldId="285"/>
            <ac:spMk id="24" creationId="{5D310EC4-332F-4233-87EB-9B89F0378B48}"/>
          </ac:spMkLst>
        </pc:spChg>
        <pc:spChg chg="del">
          <ac:chgData name="suheir hazem" userId="8c087e3e-b8d8-411b-a914-d94739b22816" providerId="ADAL" clId="{22AD0C43-FDB9-4054-AC48-0C0132412C6D}" dt="2024-10-03T11:56:18.500" v="41" actId="478"/>
          <ac:spMkLst>
            <pc:docMk/>
            <pc:sldMk cId="2198248216" sldId="285"/>
            <ac:spMk id="28" creationId="{21B3BE96-D3B8-4CC5-B693-657A21B2C08D}"/>
          </ac:spMkLst>
        </pc:spChg>
        <pc:picChg chg="del">
          <ac:chgData name="suheir hazem" userId="8c087e3e-b8d8-411b-a914-d94739b22816" providerId="ADAL" clId="{22AD0C43-FDB9-4054-AC48-0C0132412C6D}" dt="2024-10-03T11:56:18.500" v="41" actId="478"/>
          <ac:picMkLst>
            <pc:docMk/>
            <pc:sldMk cId="2198248216" sldId="285"/>
            <ac:picMk id="5" creationId="{0D5C6AF7-60A3-4A0E-BA3B-A827E515D4C1}"/>
          </ac:picMkLst>
        </pc:picChg>
        <pc:picChg chg="del">
          <ac:chgData name="suheir hazem" userId="8c087e3e-b8d8-411b-a914-d94739b22816" providerId="ADAL" clId="{22AD0C43-FDB9-4054-AC48-0C0132412C6D}" dt="2024-10-03T11:56:18.500" v="41" actId="478"/>
          <ac:picMkLst>
            <pc:docMk/>
            <pc:sldMk cId="2198248216" sldId="285"/>
            <ac:picMk id="9" creationId="{527B008A-4426-4AEA-8EB7-CC44DDB83E1C}"/>
          </ac:picMkLst>
        </pc:picChg>
        <pc:picChg chg="del">
          <ac:chgData name="suheir hazem" userId="8c087e3e-b8d8-411b-a914-d94739b22816" providerId="ADAL" clId="{22AD0C43-FDB9-4054-AC48-0C0132412C6D}" dt="2024-10-03T11:56:18.500" v="41" actId="478"/>
          <ac:picMkLst>
            <pc:docMk/>
            <pc:sldMk cId="2198248216" sldId="285"/>
            <ac:picMk id="16" creationId="{6B8348AE-8230-44EF-A5B2-74759EAF511E}"/>
          </ac:picMkLst>
        </pc:picChg>
        <pc:picChg chg="del">
          <ac:chgData name="suheir hazem" userId="8c087e3e-b8d8-411b-a914-d94739b22816" providerId="ADAL" clId="{22AD0C43-FDB9-4054-AC48-0C0132412C6D}" dt="2024-10-03T11:56:18.500" v="41" actId="478"/>
          <ac:picMkLst>
            <pc:docMk/>
            <pc:sldMk cId="2198248216" sldId="285"/>
            <ac:picMk id="26" creationId="{E9E4CC0F-92E1-4D37-B168-38E178F5818B}"/>
          </ac:picMkLst>
        </pc:picChg>
      </pc:sldChg>
      <pc:sldChg chg="delSp modSp mod delAnim">
        <pc:chgData name="suheir hazem" userId="8c087e3e-b8d8-411b-a914-d94739b22816" providerId="ADAL" clId="{22AD0C43-FDB9-4054-AC48-0C0132412C6D}" dt="2024-10-03T11:55:39.776" v="34" actId="478"/>
        <pc:sldMkLst>
          <pc:docMk/>
          <pc:sldMk cId="3531707942" sldId="288"/>
        </pc:sldMkLst>
        <pc:spChg chg="del mod">
          <ac:chgData name="suheir hazem" userId="8c087e3e-b8d8-411b-a914-d94739b22816" providerId="ADAL" clId="{22AD0C43-FDB9-4054-AC48-0C0132412C6D}" dt="2024-10-03T11:55:39.776" v="34" actId="478"/>
          <ac:spMkLst>
            <pc:docMk/>
            <pc:sldMk cId="3531707942" sldId="288"/>
            <ac:spMk id="10" creationId="{0C6B6311-2CBB-4C45-AE7C-A3F433718994}"/>
          </ac:spMkLst>
        </pc:spChg>
        <pc:picChg chg="del">
          <ac:chgData name="suheir hazem" userId="8c087e3e-b8d8-411b-a914-d94739b22816" providerId="ADAL" clId="{22AD0C43-FDB9-4054-AC48-0C0132412C6D}" dt="2024-10-03T11:55:34.889" v="32" actId="478"/>
          <ac:picMkLst>
            <pc:docMk/>
            <pc:sldMk cId="3531707942" sldId="288"/>
            <ac:picMk id="4" creationId="{D70993BA-A38B-4E9B-AFE7-B157F2445168}"/>
          </ac:picMkLst>
        </pc:picChg>
      </pc:sldChg>
      <pc:sldChg chg="delSp mod delAnim">
        <pc:chgData name="suheir hazem" userId="8c087e3e-b8d8-411b-a914-d94739b22816" providerId="ADAL" clId="{22AD0C43-FDB9-4054-AC48-0C0132412C6D}" dt="2024-10-03T11:55:47.168" v="35" actId="478"/>
        <pc:sldMkLst>
          <pc:docMk/>
          <pc:sldMk cId="2777575442" sldId="289"/>
        </pc:sldMkLst>
        <pc:spChg chg="del">
          <ac:chgData name="suheir hazem" userId="8c087e3e-b8d8-411b-a914-d94739b22816" providerId="ADAL" clId="{22AD0C43-FDB9-4054-AC48-0C0132412C6D}" dt="2024-10-03T11:55:47.168" v="35" actId="478"/>
          <ac:spMkLst>
            <pc:docMk/>
            <pc:sldMk cId="2777575442" sldId="289"/>
            <ac:spMk id="10" creationId="{0C6B6311-2CBB-4C45-AE7C-A3F433718994}"/>
          </ac:spMkLst>
        </pc:spChg>
        <pc:spChg chg="del">
          <ac:chgData name="suheir hazem" userId="8c087e3e-b8d8-411b-a914-d94739b22816" providerId="ADAL" clId="{22AD0C43-FDB9-4054-AC48-0C0132412C6D}" dt="2024-10-03T11:55:47.168" v="35" actId="478"/>
          <ac:spMkLst>
            <pc:docMk/>
            <pc:sldMk cId="2777575442" sldId="289"/>
            <ac:spMk id="28" creationId="{21B3BE96-D3B8-4CC5-B693-657A21B2C08D}"/>
          </ac:spMkLst>
        </pc:spChg>
        <pc:picChg chg="del">
          <ac:chgData name="suheir hazem" userId="8c087e3e-b8d8-411b-a914-d94739b22816" providerId="ADAL" clId="{22AD0C43-FDB9-4054-AC48-0C0132412C6D}" dt="2024-10-03T11:55:47.168" v="35" actId="478"/>
          <ac:picMkLst>
            <pc:docMk/>
            <pc:sldMk cId="2777575442" sldId="289"/>
            <ac:picMk id="8" creationId="{C653EEF0-4369-4300-81BD-8E759F123F73}"/>
          </ac:picMkLst>
        </pc:picChg>
      </pc:sldChg>
      <pc:sldChg chg="delSp modSp mod delAnim">
        <pc:chgData name="suheir hazem" userId="8c087e3e-b8d8-411b-a914-d94739b22816" providerId="ADAL" clId="{22AD0C43-FDB9-4054-AC48-0C0132412C6D}" dt="2024-10-03T11:55:57.438" v="38" actId="478"/>
        <pc:sldMkLst>
          <pc:docMk/>
          <pc:sldMk cId="3949740107" sldId="290"/>
        </pc:sldMkLst>
        <pc:spChg chg="del mod">
          <ac:chgData name="suheir hazem" userId="8c087e3e-b8d8-411b-a914-d94739b22816" providerId="ADAL" clId="{22AD0C43-FDB9-4054-AC48-0C0132412C6D}" dt="2024-10-03T11:55:54.174" v="37" actId="478"/>
          <ac:spMkLst>
            <pc:docMk/>
            <pc:sldMk cId="3949740107" sldId="290"/>
            <ac:spMk id="10" creationId="{0C6B6311-2CBB-4C45-AE7C-A3F433718994}"/>
          </ac:spMkLst>
        </pc:spChg>
        <pc:spChg chg="del">
          <ac:chgData name="suheir hazem" userId="8c087e3e-b8d8-411b-a914-d94739b22816" providerId="ADAL" clId="{22AD0C43-FDB9-4054-AC48-0C0132412C6D}" dt="2024-10-03T11:55:57.438" v="38" actId="478"/>
          <ac:spMkLst>
            <pc:docMk/>
            <pc:sldMk cId="3949740107" sldId="290"/>
            <ac:spMk id="28" creationId="{21B3BE96-D3B8-4CC5-B693-657A21B2C08D}"/>
          </ac:spMkLst>
        </pc:spChg>
      </pc:sldChg>
      <pc:sldChg chg="delSp mod">
        <pc:chgData name="suheir hazem" userId="8c087e3e-b8d8-411b-a914-d94739b22816" providerId="ADAL" clId="{22AD0C43-FDB9-4054-AC48-0C0132412C6D}" dt="2024-10-03T11:56:24.311" v="42" actId="478"/>
        <pc:sldMkLst>
          <pc:docMk/>
          <pc:sldMk cId="3483254257" sldId="292"/>
        </pc:sldMkLst>
        <pc:spChg chg="del">
          <ac:chgData name="suheir hazem" userId="8c087e3e-b8d8-411b-a914-d94739b22816" providerId="ADAL" clId="{22AD0C43-FDB9-4054-AC48-0C0132412C6D}" dt="2024-10-03T11:56:24.311" v="42" actId="478"/>
          <ac:spMkLst>
            <pc:docMk/>
            <pc:sldMk cId="3483254257" sldId="292"/>
            <ac:spMk id="28" creationId="{21B3BE96-D3B8-4CC5-B693-657A21B2C08D}"/>
          </ac:spMkLst>
        </pc:spChg>
      </pc:sldChg>
      <pc:sldChg chg="delSp modSp mod">
        <pc:chgData name="suheir hazem" userId="8c087e3e-b8d8-411b-a914-d94739b22816" providerId="ADAL" clId="{22AD0C43-FDB9-4054-AC48-0C0132412C6D}" dt="2024-10-03T11:54:06.683" v="4" actId="478"/>
        <pc:sldMkLst>
          <pc:docMk/>
          <pc:sldMk cId="2142205765" sldId="294"/>
        </pc:sldMkLst>
        <pc:spChg chg="del mod">
          <ac:chgData name="suheir hazem" userId="8c087e3e-b8d8-411b-a914-d94739b22816" providerId="ADAL" clId="{22AD0C43-FDB9-4054-AC48-0C0132412C6D}" dt="2024-10-03T11:54:06.683" v="4" actId="478"/>
          <ac:spMkLst>
            <pc:docMk/>
            <pc:sldMk cId="2142205765" sldId="294"/>
            <ac:spMk id="10" creationId="{B984F9A5-9AD7-4290-8F80-52FECBE061A7}"/>
          </ac:spMkLst>
        </pc:spChg>
        <pc:picChg chg="del">
          <ac:chgData name="suheir hazem" userId="8c087e3e-b8d8-411b-a914-d94739b22816" providerId="ADAL" clId="{22AD0C43-FDB9-4054-AC48-0C0132412C6D}" dt="2024-10-03T11:53:54.663" v="2" actId="478"/>
          <ac:picMkLst>
            <pc:docMk/>
            <pc:sldMk cId="2142205765" sldId="294"/>
            <ac:picMk id="9" creationId="{1E9D051F-C588-4C86-BE65-FF536D96D3A5}"/>
          </ac:picMkLst>
        </pc:picChg>
      </pc:sldChg>
      <pc:sldChg chg="delSp modSp mod">
        <pc:chgData name="suheir hazem" userId="8c087e3e-b8d8-411b-a914-d94739b22816" providerId="ADAL" clId="{22AD0C43-FDB9-4054-AC48-0C0132412C6D}" dt="2024-10-03T11:54:15.633" v="7" actId="478"/>
        <pc:sldMkLst>
          <pc:docMk/>
          <pc:sldMk cId="808710218" sldId="299"/>
        </pc:sldMkLst>
        <pc:spChg chg="del mod">
          <ac:chgData name="suheir hazem" userId="8c087e3e-b8d8-411b-a914-d94739b22816" providerId="ADAL" clId="{22AD0C43-FDB9-4054-AC48-0C0132412C6D}" dt="2024-10-03T11:54:15.633" v="7" actId="478"/>
          <ac:spMkLst>
            <pc:docMk/>
            <pc:sldMk cId="808710218" sldId="299"/>
            <ac:spMk id="8" creationId="{B340D5B7-035F-416F-8F1C-A2C1FAFD7565}"/>
          </ac:spMkLst>
        </pc:spChg>
        <pc:picChg chg="del">
          <ac:chgData name="suheir hazem" userId="8c087e3e-b8d8-411b-a914-d94739b22816" providerId="ADAL" clId="{22AD0C43-FDB9-4054-AC48-0C0132412C6D}" dt="2024-10-03T11:54:11.132" v="5" actId="478"/>
          <ac:picMkLst>
            <pc:docMk/>
            <pc:sldMk cId="808710218" sldId="299"/>
            <ac:picMk id="7" creationId="{0332D97E-4944-4BF1-AF05-E462D411DA7A}"/>
          </ac:picMkLst>
        </pc:picChg>
      </pc:sldChg>
      <pc:sldChg chg="delSp mod">
        <pc:chgData name="suheir hazem" userId="8c087e3e-b8d8-411b-a914-d94739b22816" providerId="ADAL" clId="{22AD0C43-FDB9-4054-AC48-0C0132412C6D}" dt="2024-10-03T11:54:26.877" v="10" actId="478"/>
        <pc:sldMkLst>
          <pc:docMk/>
          <pc:sldMk cId="3737193662" sldId="300"/>
        </pc:sldMkLst>
        <pc:spChg chg="del">
          <ac:chgData name="suheir hazem" userId="8c087e3e-b8d8-411b-a914-d94739b22816" providerId="ADAL" clId="{22AD0C43-FDB9-4054-AC48-0C0132412C6D}" dt="2024-10-03T11:54:26.877" v="10" actId="478"/>
          <ac:spMkLst>
            <pc:docMk/>
            <pc:sldMk cId="3737193662" sldId="300"/>
            <ac:spMk id="9" creationId="{F7080575-DBE6-487F-BC7D-F04924612114}"/>
          </ac:spMkLst>
        </pc:spChg>
        <pc:picChg chg="del">
          <ac:chgData name="suheir hazem" userId="8c087e3e-b8d8-411b-a914-d94739b22816" providerId="ADAL" clId="{22AD0C43-FDB9-4054-AC48-0C0132412C6D}" dt="2024-10-03T11:54:20.390" v="8" actId="478"/>
          <ac:picMkLst>
            <pc:docMk/>
            <pc:sldMk cId="3737193662" sldId="300"/>
            <ac:picMk id="5" creationId="{952CC791-6917-4887-9E87-35E2AFB9B881}"/>
          </ac:picMkLst>
        </pc:picChg>
        <pc:picChg chg="del">
          <ac:chgData name="suheir hazem" userId="8c087e3e-b8d8-411b-a914-d94739b22816" providerId="ADAL" clId="{22AD0C43-FDB9-4054-AC48-0C0132412C6D}" dt="2024-10-03T11:54:22.774" v="9" actId="478"/>
          <ac:picMkLst>
            <pc:docMk/>
            <pc:sldMk cId="3737193662" sldId="300"/>
            <ac:picMk id="11" creationId="{120EFF81-575A-403D-A0D5-2005E070726D}"/>
          </ac:picMkLst>
        </pc:picChg>
      </pc:sldChg>
      <pc:sldChg chg="delSp mod">
        <pc:chgData name="suheir hazem" userId="8c087e3e-b8d8-411b-a914-d94739b22816" providerId="ADAL" clId="{22AD0C43-FDB9-4054-AC48-0C0132412C6D}" dt="2024-10-03T11:54:35.223" v="13" actId="478"/>
        <pc:sldMkLst>
          <pc:docMk/>
          <pc:sldMk cId="784616639" sldId="302"/>
        </pc:sldMkLst>
        <pc:picChg chg="del">
          <ac:chgData name="suheir hazem" userId="8c087e3e-b8d8-411b-a914-d94739b22816" providerId="ADAL" clId="{22AD0C43-FDB9-4054-AC48-0C0132412C6D}" dt="2024-10-03T11:54:35.223" v="13" actId="478"/>
          <ac:picMkLst>
            <pc:docMk/>
            <pc:sldMk cId="784616639" sldId="302"/>
            <ac:picMk id="5" creationId="{952CC791-6917-4887-9E87-35E2AFB9B881}"/>
          </ac:picMkLst>
        </pc:picChg>
        <pc:picChg chg="del">
          <ac:chgData name="suheir hazem" userId="8c087e3e-b8d8-411b-a914-d94739b22816" providerId="ADAL" clId="{22AD0C43-FDB9-4054-AC48-0C0132412C6D}" dt="2024-10-03T11:54:31.351" v="11" actId="478"/>
          <ac:picMkLst>
            <pc:docMk/>
            <pc:sldMk cId="784616639" sldId="302"/>
            <ac:picMk id="6" creationId="{AF6BB36D-0A40-4F1B-A359-88D32A402B50}"/>
          </ac:picMkLst>
        </pc:picChg>
        <pc:picChg chg="del">
          <ac:chgData name="suheir hazem" userId="8c087e3e-b8d8-411b-a914-d94739b22816" providerId="ADAL" clId="{22AD0C43-FDB9-4054-AC48-0C0132412C6D}" dt="2024-10-03T11:54:33.308" v="12" actId="478"/>
          <ac:picMkLst>
            <pc:docMk/>
            <pc:sldMk cId="784616639" sldId="302"/>
            <ac:picMk id="7" creationId="{0332D97E-4944-4BF1-AF05-E462D411DA7A}"/>
          </ac:picMkLst>
        </pc:picChg>
      </pc:sldChg>
      <pc:sldChg chg="delSp mod">
        <pc:chgData name="suheir hazem" userId="8c087e3e-b8d8-411b-a914-d94739b22816" providerId="ADAL" clId="{22AD0C43-FDB9-4054-AC48-0C0132412C6D}" dt="2024-10-03T11:54:52.185" v="16" actId="478"/>
        <pc:sldMkLst>
          <pc:docMk/>
          <pc:sldMk cId="1581189234" sldId="303"/>
        </pc:sldMkLst>
        <pc:picChg chg="del">
          <ac:chgData name="suheir hazem" userId="8c087e3e-b8d8-411b-a914-d94739b22816" providerId="ADAL" clId="{22AD0C43-FDB9-4054-AC48-0C0132412C6D}" dt="2024-10-03T11:54:52.185" v="16" actId="478"/>
          <ac:picMkLst>
            <pc:docMk/>
            <pc:sldMk cId="1581189234" sldId="303"/>
            <ac:picMk id="2" creationId="{68DFE5EF-F273-4B0A-9C74-DF98C59F32B9}"/>
          </ac:picMkLst>
        </pc:picChg>
        <pc:picChg chg="del">
          <ac:chgData name="suheir hazem" userId="8c087e3e-b8d8-411b-a914-d94739b22816" providerId="ADAL" clId="{22AD0C43-FDB9-4054-AC48-0C0132412C6D}" dt="2024-10-03T11:54:52.185" v="16" actId="478"/>
          <ac:picMkLst>
            <pc:docMk/>
            <pc:sldMk cId="1581189234" sldId="303"/>
            <ac:picMk id="9" creationId="{527B008A-4426-4AEA-8EB7-CC44DDB83E1C}"/>
          </ac:picMkLst>
        </pc:picChg>
        <pc:picChg chg="del">
          <ac:chgData name="suheir hazem" userId="8c087e3e-b8d8-411b-a914-d94739b22816" providerId="ADAL" clId="{22AD0C43-FDB9-4054-AC48-0C0132412C6D}" dt="2024-10-03T11:54:52.185" v="16" actId="478"/>
          <ac:picMkLst>
            <pc:docMk/>
            <pc:sldMk cId="1581189234" sldId="303"/>
            <ac:picMk id="12" creationId="{AEA67364-4F83-468A-88E3-99A068A4F3D3}"/>
          </ac:picMkLst>
        </pc:picChg>
        <pc:picChg chg="del">
          <ac:chgData name="suheir hazem" userId="8c087e3e-b8d8-411b-a914-d94739b22816" providerId="ADAL" clId="{22AD0C43-FDB9-4054-AC48-0C0132412C6D}" dt="2024-10-03T11:54:47.189" v="15" actId="478"/>
          <ac:picMkLst>
            <pc:docMk/>
            <pc:sldMk cId="1581189234" sldId="303"/>
            <ac:picMk id="19" creationId="{589C31C1-19E5-4097-A635-8FD2D0D30A32}"/>
          </ac:picMkLst>
        </pc:picChg>
      </pc:sldChg>
      <pc:sldChg chg="delSp mod">
        <pc:chgData name="suheir hazem" userId="8c087e3e-b8d8-411b-a914-d94739b22816" providerId="ADAL" clId="{22AD0C43-FDB9-4054-AC48-0C0132412C6D}" dt="2024-10-03T11:54:59.889" v="18" actId="478"/>
        <pc:sldMkLst>
          <pc:docMk/>
          <pc:sldMk cId="1152699855" sldId="304"/>
        </pc:sldMkLst>
        <pc:picChg chg="del">
          <ac:chgData name="suheir hazem" userId="8c087e3e-b8d8-411b-a914-d94739b22816" providerId="ADAL" clId="{22AD0C43-FDB9-4054-AC48-0C0132412C6D}" dt="2024-10-03T11:54:56.783" v="17" actId="478"/>
          <ac:picMkLst>
            <pc:docMk/>
            <pc:sldMk cId="1152699855" sldId="304"/>
            <ac:picMk id="3" creationId="{F81ABF78-C820-4C75-9F0E-17D898BCD88A}"/>
          </ac:picMkLst>
        </pc:picChg>
        <pc:picChg chg="del">
          <ac:chgData name="suheir hazem" userId="8c087e3e-b8d8-411b-a914-d94739b22816" providerId="ADAL" clId="{22AD0C43-FDB9-4054-AC48-0C0132412C6D}" dt="2024-10-03T11:54:59.889" v="18" actId="478"/>
          <ac:picMkLst>
            <pc:docMk/>
            <pc:sldMk cId="1152699855" sldId="304"/>
            <ac:picMk id="9" creationId="{527B008A-4426-4AEA-8EB7-CC44DDB83E1C}"/>
          </ac:picMkLst>
        </pc:picChg>
        <pc:picChg chg="del">
          <ac:chgData name="suheir hazem" userId="8c087e3e-b8d8-411b-a914-d94739b22816" providerId="ADAL" clId="{22AD0C43-FDB9-4054-AC48-0C0132412C6D}" dt="2024-10-03T11:54:56.783" v="17" actId="478"/>
          <ac:picMkLst>
            <pc:docMk/>
            <pc:sldMk cId="1152699855" sldId="304"/>
            <ac:picMk id="19" creationId="{589C31C1-19E5-4097-A635-8FD2D0D30A32}"/>
          </ac:picMkLst>
        </pc:picChg>
      </pc:sldChg>
      <pc:sldChg chg="delSp mod">
        <pc:chgData name="suheir hazem" userId="8c087e3e-b8d8-411b-a914-d94739b22816" providerId="ADAL" clId="{22AD0C43-FDB9-4054-AC48-0C0132412C6D}" dt="2024-10-03T11:55:04.960" v="20" actId="478"/>
        <pc:sldMkLst>
          <pc:docMk/>
          <pc:sldMk cId="3623439333" sldId="305"/>
        </pc:sldMkLst>
        <pc:picChg chg="del">
          <ac:chgData name="suheir hazem" userId="8c087e3e-b8d8-411b-a914-d94739b22816" providerId="ADAL" clId="{22AD0C43-FDB9-4054-AC48-0C0132412C6D}" dt="2024-10-03T11:55:04.960" v="20" actId="478"/>
          <ac:picMkLst>
            <pc:docMk/>
            <pc:sldMk cId="3623439333" sldId="305"/>
            <ac:picMk id="4" creationId="{63FB0C70-4271-4557-9634-E5383088E829}"/>
          </ac:picMkLst>
        </pc:picChg>
        <pc:picChg chg="del">
          <ac:chgData name="suheir hazem" userId="8c087e3e-b8d8-411b-a914-d94739b22816" providerId="ADAL" clId="{22AD0C43-FDB9-4054-AC48-0C0132412C6D}" dt="2024-10-03T11:55:03.130" v="19" actId="478"/>
          <ac:picMkLst>
            <pc:docMk/>
            <pc:sldMk cId="3623439333" sldId="305"/>
            <ac:picMk id="9" creationId="{527B008A-4426-4AEA-8EB7-CC44DDB83E1C}"/>
          </ac:picMkLst>
        </pc:picChg>
      </pc:sldChg>
      <pc:sldChg chg="delSp mod">
        <pc:chgData name="suheir hazem" userId="8c087e3e-b8d8-411b-a914-d94739b22816" providerId="ADAL" clId="{22AD0C43-FDB9-4054-AC48-0C0132412C6D}" dt="2024-10-03T11:55:16.979" v="23" actId="478"/>
        <pc:sldMkLst>
          <pc:docMk/>
          <pc:sldMk cId="4171926561" sldId="306"/>
        </pc:sldMkLst>
        <pc:picChg chg="del">
          <ac:chgData name="suheir hazem" userId="8c087e3e-b8d8-411b-a914-d94739b22816" providerId="ADAL" clId="{22AD0C43-FDB9-4054-AC48-0C0132412C6D}" dt="2024-10-03T11:55:08.728" v="21" actId="478"/>
          <ac:picMkLst>
            <pc:docMk/>
            <pc:sldMk cId="4171926561" sldId="306"/>
            <ac:picMk id="2" creationId="{47859D17-A9D6-46A0-B9F0-577A36A9349E}"/>
          </ac:picMkLst>
        </pc:picChg>
        <pc:picChg chg="del">
          <ac:chgData name="suheir hazem" userId="8c087e3e-b8d8-411b-a914-d94739b22816" providerId="ADAL" clId="{22AD0C43-FDB9-4054-AC48-0C0132412C6D}" dt="2024-10-03T11:55:16.979" v="23" actId="478"/>
          <ac:picMkLst>
            <pc:docMk/>
            <pc:sldMk cId="4171926561" sldId="306"/>
            <ac:picMk id="6" creationId="{BCA34CCF-EE03-42F9-98D1-B4A48D7F4CC5}"/>
          </ac:picMkLst>
        </pc:picChg>
        <pc:picChg chg="del">
          <ac:chgData name="suheir hazem" userId="8c087e3e-b8d8-411b-a914-d94739b22816" providerId="ADAL" clId="{22AD0C43-FDB9-4054-AC48-0C0132412C6D}" dt="2024-10-03T11:55:10.491" v="22" actId="478"/>
          <ac:picMkLst>
            <pc:docMk/>
            <pc:sldMk cId="4171926561" sldId="306"/>
            <ac:picMk id="8" creationId="{8B0E0171-960A-4F21-A5FD-717CAA9089A4}"/>
          </ac:picMkLst>
        </pc:picChg>
      </pc:sldChg>
      <pc:sldChg chg="delSp mod">
        <pc:chgData name="suheir hazem" userId="8c087e3e-b8d8-411b-a914-d94739b22816" providerId="ADAL" clId="{22AD0C43-FDB9-4054-AC48-0C0132412C6D}" dt="2024-10-03T11:55:24.167" v="27" actId="478"/>
        <pc:sldMkLst>
          <pc:docMk/>
          <pc:sldMk cId="2546077201" sldId="307"/>
        </pc:sldMkLst>
        <pc:picChg chg="del">
          <ac:chgData name="suheir hazem" userId="8c087e3e-b8d8-411b-a914-d94739b22816" providerId="ADAL" clId="{22AD0C43-FDB9-4054-AC48-0C0132412C6D}" dt="2024-10-03T11:55:24.167" v="27" actId="478"/>
          <ac:picMkLst>
            <pc:docMk/>
            <pc:sldMk cId="2546077201" sldId="307"/>
            <ac:picMk id="2" creationId="{47859D17-A9D6-46A0-B9F0-577A36A9349E}"/>
          </ac:picMkLst>
        </pc:picChg>
        <pc:picChg chg="del">
          <ac:chgData name="suheir hazem" userId="8c087e3e-b8d8-411b-a914-d94739b22816" providerId="ADAL" clId="{22AD0C43-FDB9-4054-AC48-0C0132412C6D}" dt="2024-10-03T11:55:22.845" v="26" actId="478"/>
          <ac:picMkLst>
            <pc:docMk/>
            <pc:sldMk cId="2546077201" sldId="307"/>
            <ac:picMk id="3" creationId="{7BFC47A4-6755-4839-9071-937DE1FFC854}"/>
          </ac:picMkLst>
        </pc:picChg>
        <pc:picChg chg="del">
          <ac:chgData name="suheir hazem" userId="8c087e3e-b8d8-411b-a914-d94739b22816" providerId="ADAL" clId="{22AD0C43-FDB9-4054-AC48-0C0132412C6D}" dt="2024-10-03T11:55:19.830" v="24" actId="478"/>
          <ac:picMkLst>
            <pc:docMk/>
            <pc:sldMk cId="2546077201" sldId="307"/>
            <ac:picMk id="6" creationId="{BCA34CCF-EE03-42F9-98D1-B4A48D7F4CC5}"/>
          </ac:picMkLst>
        </pc:picChg>
        <pc:picChg chg="del">
          <ac:chgData name="suheir hazem" userId="8c087e3e-b8d8-411b-a914-d94739b22816" providerId="ADAL" clId="{22AD0C43-FDB9-4054-AC48-0C0132412C6D}" dt="2024-10-03T11:55:21.409" v="25" actId="478"/>
          <ac:picMkLst>
            <pc:docMk/>
            <pc:sldMk cId="2546077201" sldId="307"/>
            <ac:picMk id="8" creationId="{8B0E0171-960A-4F21-A5FD-717CAA9089A4}"/>
          </ac:picMkLst>
        </pc:picChg>
      </pc:sldChg>
      <pc:sldChg chg="delSp mod">
        <pc:chgData name="suheir hazem" userId="8c087e3e-b8d8-411b-a914-d94739b22816" providerId="ADAL" clId="{22AD0C43-FDB9-4054-AC48-0C0132412C6D}" dt="2024-10-03T11:55:32.140" v="31" actId="478"/>
        <pc:sldMkLst>
          <pc:docMk/>
          <pc:sldMk cId="1770366074" sldId="312"/>
        </pc:sldMkLst>
        <pc:picChg chg="del">
          <ac:chgData name="suheir hazem" userId="8c087e3e-b8d8-411b-a914-d94739b22816" providerId="ADAL" clId="{22AD0C43-FDB9-4054-AC48-0C0132412C6D}" dt="2024-10-03T11:55:27.401" v="28" actId="478"/>
          <ac:picMkLst>
            <pc:docMk/>
            <pc:sldMk cId="1770366074" sldId="312"/>
            <ac:picMk id="3" creationId="{7BFC47A4-6755-4839-9071-937DE1FFC854}"/>
          </ac:picMkLst>
        </pc:picChg>
        <pc:picChg chg="del">
          <ac:chgData name="suheir hazem" userId="8c087e3e-b8d8-411b-a914-d94739b22816" providerId="ADAL" clId="{22AD0C43-FDB9-4054-AC48-0C0132412C6D}" dt="2024-10-03T11:55:28.918" v="29" actId="478"/>
          <ac:picMkLst>
            <pc:docMk/>
            <pc:sldMk cId="1770366074" sldId="312"/>
            <ac:picMk id="4" creationId="{63FB0C70-4271-4557-9634-E5383088E829}"/>
          </ac:picMkLst>
        </pc:picChg>
        <pc:picChg chg="del">
          <ac:chgData name="suheir hazem" userId="8c087e3e-b8d8-411b-a914-d94739b22816" providerId="ADAL" clId="{22AD0C43-FDB9-4054-AC48-0C0132412C6D}" dt="2024-10-03T11:55:32.140" v="31" actId="478"/>
          <ac:picMkLst>
            <pc:docMk/>
            <pc:sldMk cId="1770366074" sldId="312"/>
            <ac:picMk id="9" creationId="{527B008A-4426-4AEA-8EB7-CC44DDB83E1C}"/>
          </ac:picMkLst>
        </pc:picChg>
        <pc:picChg chg="del">
          <ac:chgData name="suheir hazem" userId="8c087e3e-b8d8-411b-a914-d94739b22816" providerId="ADAL" clId="{22AD0C43-FDB9-4054-AC48-0C0132412C6D}" dt="2024-10-03T11:55:30.503" v="30" actId="478"/>
          <ac:picMkLst>
            <pc:docMk/>
            <pc:sldMk cId="1770366074" sldId="312"/>
            <ac:picMk id="11" creationId="{1E047845-C888-4B8E-B1B8-80E78495275F}"/>
          </ac:picMkLst>
        </pc:picChg>
      </pc:sldChg>
      <pc:sldChg chg="delSp mod">
        <pc:chgData name="suheir hazem" userId="8c087e3e-b8d8-411b-a914-d94739b22816" providerId="ADAL" clId="{22AD0C43-FDB9-4054-AC48-0C0132412C6D}" dt="2024-10-03T11:56:07.353" v="40" actId="478"/>
        <pc:sldMkLst>
          <pc:docMk/>
          <pc:sldMk cId="1721407352" sldId="313"/>
        </pc:sldMkLst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2" creationId="{47859D17-A9D6-46A0-B9F0-577A36A9349E}"/>
          </ac:picMkLst>
        </pc:picChg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3" creationId="{7BFC47A4-6755-4839-9071-937DE1FFC854}"/>
          </ac:picMkLst>
        </pc:picChg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4" creationId="{63FB0C70-4271-4557-9634-E5383088E829}"/>
          </ac:picMkLst>
        </pc:picChg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6" creationId="{BCA34CCF-EE03-42F9-98D1-B4A48D7F4CC5}"/>
          </ac:picMkLst>
        </pc:picChg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7" creationId="{383568C5-969B-48F3-9246-26653457EB56}"/>
          </ac:picMkLst>
        </pc:picChg>
        <pc:picChg chg="del">
          <ac:chgData name="suheir hazem" userId="8c087e3e-b8d8-411b-a914-d94739b22816" providerId="ADAL" clId="{22AD0C43-FDB9-4054-AC48-0C0132412C6D}" dt="2024-10-03T11:56:05.699" v="39" actId="478"/>
          <ac:picMkLst>
            <pc:docMk/>
            <pc:sldMk cId="1721407352" sldId="313"/>
            <ac:picMk id="8" creationId="{8B0E0171-960A-4F21-A5FD-717CAA9089A4}"/>
          </ac:picMkLst>
        </pc:picChg>
        <pc:picChg chg="del">
          <ac:chgData name="suheir hazem" userId="8c087e3e-b8d8-411b-a914-d94739b22816" providerId="ADAL" clId="{22AD0C43-FDB9-4054-AC48-0C0132412C6D}" dt="2024-10-03T11:56:07.353" v="40" actId="478"/>
          <ac:picMkLst>
            <pc:docMk/>
            <pc:sldMk cId="1721407352" sldId="313"/>
            <ac:picMk id="9" creationId="{527B008A-4426-4AEA-8EB7-CC44DDB83E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7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4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0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3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0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14630-63DC-4EB4-81E3-2773E0987C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EB37-98A7-492E-8B3A-09C5845E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04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120"/>
            <a:ext cx="12749210" cy="8427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8E2806-9EE9-424D-BDD2-57E2315AE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6" y="3296539"/>
            <a:ext cx="7539016" cy="1426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3E332C-99A1-4BD3-9D1B-26A61C6C7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367"/>
            <a:ext cx="10108480" cy="2045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F32B0-FC41-4201-BAB7-B3267A431B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>
            <a:off x="8653251" y="2205204"/>
            <a:ext cx="3428387" cy="34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0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2" y="0"/>
            <a:ext cx="12826912" cy="842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B008A-4426-4AEA-8EB7-CC44DDB8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500" l="10000" r="90000">
                        <a14:foregroundMark x1="50333" y1="94500" x2="50333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38" y="-70261"/>
            <a:ext cx="6409835" cy="6409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B0C70-4271-4557-9634-E5383088E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959" y="207021"/>
            <a:ext cx="4558226" cy="63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B008A-4426-4AEA-8EB7-CC44DDB8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500" l="10000" r="90000">
                        <a14:foregroundMark x1="50333" y1="94500" x2="50333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38" y="-70261"/>
            <a:ext cx="6409835" cy="6409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B0C70-4271-4557-9634-E5383088E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959" y="207021"/>
            <a:ext cx="4558226" cy="63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859D17-A9D6-46A0-B9F0-577A36A9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100" y="-65618"/>
            <a:ext cx="5424900" cy="3878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34CCF-EE03-42F9-98D1-B4A48D7F4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2" y="3770985"/>
            <a:ext cx="6404114" cy="3087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E0171-960A-4F21-A5FD-717CAA908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37393"/>
            <a:ext cx="7040485" cy="3915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568C5-969B-48F3-9246-26653457E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89" y="3794949"/>
            <a:ext cx="6034028" cy="34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B036A-8BBF-4F59-8DB3-C8928D861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53EEF0-4369-4300-81BD-8E759F12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B036A-8BBF-4F59-8DB3-C8928D861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993BA-A38B-4E9B-AFE7-B157F244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7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B036A-8BBF-4F59-8DB3-C8928D8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Editor_20240112_085524">
            <a:hlinkClick r:id="" action="ppaction://media"/>
            <a:extLst>
              <a:ext uri="{FF2B5EF4-FFF2-40B4-BE49-F238E27FC236}">
                <a16:creationId xmlns:a16="http://schemas.microsoft.com/office/drawing/2014/main" id="{C6EA608F-065D-4269-9341-4D9DCFA4A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158"/>
            <a:ext cx="12142744" cy="68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4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047845-C888-4B8E-B1B8-80E784952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0" y="-40204"/>
            <a:ext cx="8512370" cy="7559269"/>
          </a:xfrm>
          <a:prstGeom prst="rect">
            <a:avLst/>
          </a:prstGeom>
        </p:spPr>
      </p:pic>
      <p:pic>
        <p:nvPicPr>
          <p:cNvPr id="5" name="VideoEditor_20240112_111740">
            <a:hlinkClick r:id="" action="ppaction://media"/>
            <a:extLst>
              <a:ext uri="{FF2B5EF4-FFF2-40B4-BE49-F238E27FC236}">
                <a16:creationId xmlns:a16="http://schemas.microsoft.com/office/drawing/2014/main" id="{37508F60-1EBB-498C-ADE8-8B16228EA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844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0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E4F21-4F9E-489D-90D2-1EDECA7A3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67" y="-380507"/>
            <a:ext cx="12783978" cy="8522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6B6311-2CBB-4C45-AE7C-A3F433718994}"/>
              </a:ext>
            </a:extLst>
          </p:cNvPr>
          <p:cNvSpPr txBox="1"/>
          <p:nvPr/>
        </p:nvSpPr>
        <p:spPr>
          <a:xfrm>
            <a:off x="593558" y="1338538"/>
            <a:ext cx="5502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Hose Cabinet system </a:t>
            </a:r>
          </a:p>
        </p:txBody>
      </p:sp>
    </p:spTree>
    <p:extLst>
      <p:ext uri="{BB962C8B-B14F-4D97-AF65-F5344CB8AC3E}">
        <p14:creationId xmlns:p14="http://schemas.microsoft.com/office/powerpoint/2010/main" val="219824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B036A-8BBF-4F59-8DB3-C8928D8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Tank Farm Fire Protection System(360P)">
            <a:hlinkClick r:id="" action="ppaction://media"/>
            <a:extLst>
              <a:ext uri="{FF2B5EF4-FFF2-40B4-BE49-F238E27FC236}">
                <a16:creationId xmlns:a16="http://schemas.microsoft.com/office/drawing/2014/main" id="{198F4C6C-C23C-415C-8411-D16B2FF540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5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667" y="-61126"/>
            <a:ext cx="12409333" cy="69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B036A-8BBF-4F59-8DB3-C8928D861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9D842-9B94-4DBE-8B17-876D3C0E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818" y="615155"/>
            <a:ext cx="5182049" cy="6242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FA326-EE30-4CFA-99E3-20690DDD0E68}"/>
              </a:ext>
            </a:extLst>
          </p:cNvPr>
          <p:cNvSpPr txBox="1"/>
          <p:nvPr/>
        </p:nvSpPr>
        <p:spPr>
          <a:xfrm>
            <a:off x="4429595" y="2228671"/>
            <a:ext cx="5868351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r>
              <a:rPr lang="en-US" sz="7200" dirty="0">
                <a:ln>
                  <a:solidFill>
                    <a:srgbClr val="FF0000"/>
                  </a:solidFill>
                </a:ln>
                <a:latin typeface="Eras Demi ITC" panose="020B08050305040208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8480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120"/>
            <a:ext cx="12749210" cy="842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CC791-6917-4887-9E87-35E2AFB9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14" y="409231"/>
            <a:ext cx="8737167" cy="580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BB36D-0A40-4F1B-A359-88D32A402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73" t="41585"/>
          <a:stretch/>
        </p:blipFill>
        <p:spPr>
          <a:xfrm>
            <a:off x="-313900" y="2715904"/>
            <a:ext cx="3359079" cy="41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5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120"/>
            <a:ext cx="12749210" cy="842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CC791-6917-4887-9E87-35E2AFB9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211" y="-791772"/>
            <a:ext cx="1992211" cy="1324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BB36D-0A40-4F1B-A359-88D32A402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73" t="41585"/>
          <a:stretch/>
        </p:blipFill>
        <p:spPr>
          <a:xfrm>
            <a:off x="0" y="2311555"/>
            <a:ext cx="3686990" cy="4546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4F9A5-9AD7-4290-8F80-52FECBE061A7}"/>
              </a:ext>
            </a:extLst>
          </p:cNvPr>
          <p:cNvSpPr txBox="1"/>
          <p:nvPr/>
        </p:nvSpPr>
        <p:spPr>
          <a:xfrm>
            <a:off x="2981326" y="1617298"/>
            <a:ext cx="9016762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IQ" sz="3200" b="1" dirty="0"/>
              <a:t>تم الاعتماد فى أنظمة التصميم على :</a:t>
            </a:r>
          </a:p>
          <a:p>
            <a:pPr algn="r" rtl="1">
              <a:lnSpc>
                <a:spcPct val="150000"/>
              </a:lnSpc>
            </a:pPr>
            <a:r>
              <a:rPr lang="ar-IQ" sz="3200" b="1" dirty="0"/>
              <a:t>1- </a:t>
            </a:r>
            <a:r>
              <a:rPr lang="en-US" sz="3200" b="1" dirty="0"/>
              <a:t>NFPA:  </a:t>
            </a:r>
            <a:r>
              <a:rPr lang="ar-IQ" sz="3200" b="1" dirty="0"/>
              <a:t>وهو الكود الامريكى فى التصميم.</a:t>
            </a:r>
          </a:p>
          <a:p>
            <a:pPr algn="r" rtl="1">
              <a:lnSpc>
                <a:spcPct val="150000"/>
              </a:lnSpc>
            </a:pPr>
            <a:r>
              <a:rPr lang="ar-IQ" sz="3200" b="1" dirty="0"/>
              <a:t>2- </a:t>
            </a:r>
            <a:r>
              <a:rPr lang="en-US" sz="3200" b="1" dirty="0"/>
              <a:t>FOC: </a:t>
            </a:r>
            <a:r>
              <a:rPr lang="ar-IQ" sz="3200" b="1" dirty="0"/>
              <a:t>وهو الكود الانجليزى للتصميم.</a:t>
            </a:r>
          </a:p>
          <a:p>
            <a:pPr algn="r" rtl="1">
              <a:lnSpc>
                <a:spcPct val="150000"/>
              </a:lnSpc>
            </a:pPr>
            <a:r>
              <a:rPr lang="ar-IQ" sz="3200" b="1" dirty="0"/>
              <a:t>يجب الأخذ فى الاعتبار عند التصميم وجود سلالم حريق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0871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120"/>
            <a:ext cx="12749210" cy="8427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BB36D-0A40-4F1B-A359-88D32A40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41585"/>
          <a:stretch/>
        </p:blipFill>
        <p:spPr>
          <a:xfrm>
            <a:off x="8575060" y="2171995"/>
            <a:ext cx="3686990" cy="454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2D97E-4944-4BF1-AF05-E462D411D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819"/>
          <a:stretch/>
        </p:blipFill>
        <p:spPr>
          <a:xfrm>
            <a:off x="1683289" y="337333"/>
            <a:ext cx="9179314" cy="950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40D5B7-035F-416F-8F1C-A2C1FAFD7565}"/>
              </a:ext>
            </a:extLst>
          </p:cNvPr>
          <p:cNvSpPr txBox="1"/>
          <p:nvPr/>
        </p:nvSpPr>
        <p:spPr>
          <a:xfrm>
            <a:off x="250974" y="1534970"/>
            <a:ext cx="8770196" cy="518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/>
              <a:t>Class A Fire: </a:t>
            </a:r>
            <a:r>
              <a:rPr lang="ar-IQ" sz="3200" b="1" dirty="0"/>
              <a:t>أخشاب – الورق – الاقمشه – المطاط – و البلاستيك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Class B Fire: </a:t>
            </a:r>
            <a:r>
              <a:rPr lang="ar-IQ" sz="3200" b="1" dirty="0"/>
              <a:t>الزيوت و الدهون الدهانات الزيتيه – والغازات الملتهبه – السوائل الملتهبه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Class C Fire: </a:t>
            </a:r>
            <a:r>
              <a:rPr lang="ar-IQ" sz="3200" b="1" dirty="0"/>
              <a:t>الكهرباء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Class D Fire: </a:t>
            </a:r>
            <a:r>
              <a:rPr lang="ar-IQ" sz="3200" b="1" dirty="0"/>
              <a:t>مواد مثل الصوديوم والماغنسيوم و اليتيانيوم و الليثيوم والبوتاسيوم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37193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8120"/>
            <a:ext cx="12749210" cy="8427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080575-DBE6-487F-BC7D-F04924612114}"/>
              </a:ext>
            </a:extLst>
          </p:cNvPr>
          <p:cNvSpPr txBox="1"/>
          <p:nvPr/>
        </p:nvSpPr>
        <p:spPr>
          <a:xfrm>
            <a:off x="479297" y="371842"/>
            <a:ext cx="10757359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Classification of Hazard:</a:t>
            </a:r>
          </a:p>
          <a:p>
            <a:pPr algn="just">
              <a:lnSpc>
                <a:spcPct val="150000"/>
              </a:lnSpc>
            </a:pPr>
            <a:endParaRPr lang="en-US" sz="4000" dirty="0"/>
          </a:p>
          <a:p>
            <a:pPr algn="just">
              <a:lnSpc>
                <a:spcPct val="150000"/>
              </a:lnSpc>
            </a:pPr>
            <a:r>
              <a:rPr lang="en-US" sz="4000" dirty="0"/>
              <a:t>Light: Class A &amp; little of Class b </a:t>
            </a:r>
            <a:r>
              <a:rPr lang="ar-IQ" sz="4000" dirty="0"/>
              <a:t>خفيف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Ordinary: Class A &amp; B </a:t>
            </a:r>
            <a:r>
              <a:rPr lang="ar-IQ" sz="4000" dirty="0"/>
              <a:t>عادي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Extra: Class A &amp; B but with large quantity</a:t>
            </a:r>
            <a:endParaRPr lang="ar-IQ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0EFF81-575A-403D-A0D5-2005E0707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34" y="2211119"/>
            <a:ext cx="3937319" cy="50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1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7B008A-4426-4AEA-8EB7-CC44DDB8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500" l="10000" r="90000">
                        <a14:foregroundMark x1="50333" y1="94500" x2="50333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42" y="2516006"/>
            <a:ext cx="3866989" cy="3866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67364-4F83-468A-88E3-99A068A4F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67" b="95500" l="10000" r="90000">
                        <a14:foregroundMark x1="55833" y1="85500" x2="55833" y2="85500"/>
                        <a14:foregroundMark x1="54000" y1="95500" x2="54000" y2="95500"/>
                        <a14:foregroundMark x1="57000" y1="8833" x2="57000" y2="8833"/>
                        <a14:foregroundMark x1="64333" y1="5167" x2="64333" y2="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8" y="2157530"/>
            <a:ext cx="4217068" cy="4217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A5AFB3-CE86-4423-9810-31E598E8D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9" b="90000" l="10000" r="90000">
                        <a14:foregroundMark x1="62364" y1="7529" x2="62364" y2="8235"/>
                        <a14:foregroundMark x1="65818" y1="7529" x2="65818" y2="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97" y="1127917"/>
            <a:ext cx="4368026" cy="6750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9C31C1-19E5-4097-A635-8FD2D0D30A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4000" l="10000" r="90000">
                        <a14:foregroundMark x1="58167" y1="9167" x2="58167" y2="9167"/>
                        <a14:foregroundMark x1="65667" y1="4167" x2="65667" y2="4167"/>
                        <a14:foregroundMark x1="54000" y1="88667" x2="54000" y2="88667"/>
                        <a14:foregroundMark x1="54000" y1="94000" x2="54000" y2="94000"/>
                        <a14:foregroundMark x1="44167" y1="24833" x2="44167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56" y="579598"/>
            <a:ext cx="6392690" cy="6392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AB4E1-DA2F-4648-B42B-F0D22C2F8F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4907" y="-149818"/>
            <a:ext cx="5822185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4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A5AFB3-CE86-4423-9810-31E598E8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9" b="90000" l="10000" r="90000">
                        <a14:foregroundMark x1="62364" y1="7529" x2="62364" y2="8235"/>
                        <a14:foregroundMark x1="65818" y1="7529" x2="65818" y2="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968" y="890772"/>
            <a:ext cx="4368026" cy="67505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AB4E1-DA2F-4648-B42B-F0D22C2F8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23" y="-1740710"/>
            <a:ext cx="5822185" cy="16704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E85AFC-7F5D-40C5-AD2A-655EE4348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375" y="157598"/>
            <a:ext cx="4689625" cy="67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67364-4F83-468A-88E3-99A068A4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5500" l="10000" r="90000">
                        <a14:foregroundMark x1="55833" y1="85500" x2="55833" y2="85500"/>
                        <a14:foregroundMark x1="54000" y1="95500" x2="54000" y2="95500"/>
                        <a14:foregroundMark x1="57000" y1="8833" x2="57000" y2="8833"/>
                        <a14:foregroundMark x1="64333" y1="5167" x2="64333" y2="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537"/>
            <a:ext cx="5946466" cy="5946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AB4E1-DA2F-4648-B42B-F0D22C2F8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23" y="-1740710"/>
            <a:ext cx="5822185" cy="16704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FE5EF-F273-4B0A-9C74-DF98C59F3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308" y="273537"/>
            <a:ext cx="4414843" cy="63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9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7A9B65-E13C-47AD-870A-C4A99C22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1" y="-298120"/>
            <a:ext cx="12826912" cy="84276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9C31C1-19E5-4097-A635-8FD2D0D30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4000" l="10000" r="90000">
                        <a14:foregroundMark x1="58167" y1="9167" x2="58167" y2="9167"/>
                        <a14:foregroundMark x1="65667" y1="4167" x2="65667" y2="4167"/>
                        <a14:foregroundMark x1="54000" y1="88667" x2="54000" y2="88667"/>
                        <a14:foregroundMark x1="54000" y1="94000" x2="54000" y2="94000"/>
                        <a14:foregroundMark x1="44167" y1="24833" x2="44167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133" y="232655"/>
            <a:ext cx="6392690" cy="6392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AB4E1-DA2F-4648-B42B-F0D22C2F8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423" y="-1740710"/>
            <a:ext cx="5822185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1ABF78-C820-4C75-9F0E-17D898BCD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634" y="252217"/>
            <a:ext cx="4160654" cy="61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116</Words>
  <Application>Microsoft Office PowerPoint</Application>
  <PresentationFormat>Widescreen</PresentationFormat>
  <Paragraphs>15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Eras Demi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Suheir HF</dc:creator>
  <cp:lastModifiedBy>suheir hazem</cp:lastModifiedBy>
  <cp:revision>34</cp:revision>
  <dcterms:created xsi:type="dcterms:W3CDTF">2024-01-12T13:01:54Z</dcterms:created>
  <dcterms:modified xsi:type="dcterms:W3CDTF">2024-10-03T11:57:35Z</dcterms:modified>
</cp:coreProperties>
</file>