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25"/>
  </p:notesMasterIdLst>
  <p:sldIdLst>
    <p:sldId id="256" r:id="rId2"/>
    <p:sldId id="269" r:id="rId3"/>
    <p:sldId id="283" r:id="rId4"/>
    <p:sldId id="282" r:id="rId5"/>
    <p:sldId id="284" r:id="rId6"/>
    <p:sldId id="302" r:id="rId7"/>
    <p:sldId id="288" r:id="rId8"/>
    <p:sldId id="286" r:id="rId9"/>
    <p:sldId id="289" r:id="rId10"/>
    <p:sldId id="290" r:id="rId11"/>
    <p:sldId id="293" r:id="rId12"/>
    <p:sldId id="275" r:id="rId13"/>
    <p:sldId id="295" r:id="rId14"/>
    <p:sldId id="298" r:id="rId15"/>
    <p:sldId id="297" r:id="rId16"/>
    <p:sldId id="280" r:id="rId17"/>
    <p:sldId id="301" r:id="rId18"/>
    <p:sldId id="300" r:id="rId19"/>
    <p:sldId id="299" r:id="rId20"/>
    <p:sldId id="304" r:id="rId21"/>
    <p:sldId id="277" r:id="rId22"/>
    <p:sldId id="278" r:id="rId23"/>
    <p:sldId id="279" r:id="rId24"/>
  </p:sldIdLst>
  <p:sldSz cx="9144000" cy="5143500" type="screen16x9"/>
  <p:notesSz cx="6858000" cy="9144000"/>
  <p:embeddedFontLst>
    <p:embeddedFont>
      <p:font typeface="Gothic A1" panose="020B0604020202020204" charset="-127"/>
      <p:regular r:id="rId26"/>
      <p:bold r:id="rId27"/>
    </p:embeddedFont>
    <p:embeddedFont>
      <p:font typeface="Aldhabi" panose="01000000000000000000" pitchFamily="2" charset="-78"/>
      <p:regular r:id="rId28"/>
    </p:embeddedFont>
    <p:embeddedFont>
      <p:font typeface="BioRhyme" panose="020B0604020202020204" charset="0"/>
      <p:regular r:id="rId29"/>
      <p:bold r:id="rId30"/>
    </p:embeddedFont>
    <p:embeddedFont>
      <p:font typeface="Nunito"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81CA36-47DC-422E-813A-1B91F511ADF2}">
  <a:tblStyle styleId="{AE81CA36-47DC-422E-813A-1B91F511ADF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d5cec83a9a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d5cec83a9a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8877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d5cec83a9a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d5cec83a9a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5802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4"/>
        <p:cNvGrpSpPr/>
        <p:nvPr/>
      </p:nvGrpSpPr>
      <p:grpSpPr>
        <a:xfrm>
          <a:off x="0" y="0"/>
          <a:ext cx="0" cy="0"/>
          <a:chOff x="0" y="0"/>
          <a:chExt cx="0" cy="0"/>
        </a:xfrm>
      </p:grpSpPr>
      <p:sp>
        <p:nvSpPr>
          <p:cNvPr id="4485" name="Google Shape;4485;gd5bef9bd32_0_4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6" name="Google Shape;4486;gd5bef9bd32_0_4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4"/>
        <p:cNvGrpSpPr/>
        <p:nvPr/>
      </p:nvGrpSpPr>
      <p:grpSpPr>
        <a:xfrm>
          <a:off x="0" y="0"/>
          <a:ext cx="0" cy="0"/>
          <a:chOff x="0" y="0"/>
          <a:chExt cx="0" cy="0"/>
        </a:xfrm>
      </p:grpSpPr>
      <p:sp>
        <p:nvSpPr>
          <p:cNvPr id="4485" name="Google Shape;4485;gd5bef9bd32_0_4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6" name="Google Shape;4486;gd5bef9bd32_0_4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6457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d5cec83a9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d5cec83a9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509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d5cec83a9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d5cec83a9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6694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ar-AE" dirty="0"/>
              <a:t>محطة نور ورزازات في المغرب</a:t>
            </a:r>
          </a:p>
          <a:p>
            <a:r>
              <a:rPr lang="ar-AE" dirty="0"/>
              <a:t>برج لؤلؤة النهر في الصين</a:t>
            </a:r>
            <a:endParaRPr lang="en-US" dirty="0"/>
          </a:p>
        </p:txBody>
      </p:sp>
    </p:spTree>
    <p:extLst>
      <p:ext uri="{BB962C8B-B14F-4D97-AF65-F5344CB8AC3E}">
        <p14:creationId xmlns:p14="http://schemas.microsoft.com/office/powerpoint/2010/main" val="3125112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7"/>
        <p:cNvGrpSpPr/>
        <p:nvPr/>
      </p:nvGrpSpPr>
      <p:grpSpPr>
        <a:xfrm>
          <a:off x="0" y="0"/>
          <a:ext cx="0" cy="0"/>
          <a:chOff x="0" y="0"/>
          <a:chExt cx="0" cy="0"/>
        </a:xfrm>
      </p:grpSpPr>
      <p:sp>
        <p:nvSpPr>
          <p:cNvPr id="4878" name="Google Shape;4878;gd57ad481fa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9" name="Google Shape;4879;gd57ad481fa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9053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7"/>
        <p:cNvGrpSpPr/>
        <p:nvPr/>
      </p:nvGrpSpPr>
      <p:grpSpPr>
        <a:xfrm>
          <a:off x="0" y="0"/>
          <a:ext cx="0" cy="0"/>
          <a:chOff x="0" y="0"/>
          <a:chExt cx="0" cy="0"/>
        </a:xfrm>
      </p:grpSpPr>
      <p:sp>
        <p:nvSpPr>
          <p:cNvPr id="4548" name="Google Shape;4548;gd5bef9bd32_0_4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9" name="Google Shape;4549;gd5bef9bd32_0_4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9"/>
        <p:cNvGrpSpPr/>
        <p:nvPr/>
      </p:nvGrpSpPr>
      <p:grpSpPr>
        <a:xfrm>
          <a:off x="0" y="0"/>
          <a:ext cx="0" cy="0"/>
          <a:chOff x="0" y="0"/>
          <a:chExt cx="0" cy="0"/>
        </a:xfrm>
      </p:grpSpPr>
      <p:sp>
        <p:nvSpPr>
          <p:cNvPr id="4570" name="Google Shape;4570;gd57ad481fa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1" name="Google Shape;4571;gd57ad481f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d5cec83a9a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d5cec83a9a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7"/>
        <p:cNvGrpSpPr/>
        <p:nvPr/>
      </p:nvGrpSpPr>
      <p:grpSpPr>
        <a:xfrm>
          <a:off x="0" y="0"/>
          <a:ext cx="0" cy="0"/>
          <a:chOff x="0" y="0"/>
          <a:chExt cx="0" cy="0"/>
        </a:xfrm>
      </p:grpSpPr>
      <p:sp>
        <p:nvSpPr>
          <p:cNvPr id="4878" name="Google Shape;4878;gd57ad481fa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9" name="Google Shape;4879;gd57ad481fa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a:extLst>
            <a:ext uri="{FF2B5EF4-FFF2-40B4-BE49-F238E27FC236}">
              <a16:creationId xmlns:a16="http://schemas.microsoft.com/office/drawing/2014/main" id="{08B76F71-6F06-760B-94B9-5402BFE7BBFC}"/>
            </a:ext>
          </a:extLst>
        </p:cNvPr>
        <p:cNvGrpSpPr/>
        <p:nvPr/>
      </p:nvGrpSpPr>
      <p:grpSpPr>
        <a:xfrm>
          <a:off x="0" y="0"/>
          <a:ext cx="0" cy="0"/>
          <a:chOff x="0" y="0"/>
          <a:chExt cx="0" cy="0"/>
        </a:xfrm>
      </p:grpSpPr>
      <p:sp>
        <p:nvSpPr>
          <p:cNvPr id="210" name="Google Shape;210;gd57ad481fa_0_366:notes">
            <a:extLst>
              <a:ext uri="{FF2B5EF4-FFF2-40B4-BE49-F238E27FC236}">
                <a16:creationId xmlns:a16="http://schemas.microsoft.com/office/drawing/2014/main" id="{68B34D9A-C2F8-D2FC-FCCD-C2602A1CC2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d57ad481fa_0_366:notes">
            <a:extLst>
              <a:ext uri="{FF2B5EF4-FFF2-40B4-BE49-F238E27FC236}">
                <a16:creationId xmlns:a16="http://schemas.microsoft.com/office/drawing/2014/main" id="{B607F4D2-B569-B382-2BEE-58357CD01F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967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a:extLst>
            <a:ext uri="{FF2B5EF4-FFF2-40B4-BE49-F238E27FC236}">
              <a16:creationId xmlns:a16="http://schemas.microsoft.com/office/drawing/2014/main" id="{3414CD5A-5808-E651-C83D-998452E5F353}"/>
            </a:ext>
          </a:extLst>
        </p:cNvPr>
        <p:cNvGrpSpPr/>
        <p:nvPr/>
      </p:nvGrpSpPr>
      <p:grpSpPr>
        <a:xfrm>
          <a:off x="0" y="0"/>
          <a:ext cx="0" cy="0"/>
          <a:chOff x="0" y="0"/>
          <a:chExt cx="0" cy="0"/>
        </a:xfrm>
      </p:grpSpPr>
      <p:sp>
        <p:nvSpPr>
          <p:cNvPr id="210" name="Google Shape;210;gd57ad481fa_0_366:notes">
            <a:extLst>
              <a:ext uri="{FF2B5EF4-FFF2-40B4-BE49-F238E27FC236}">
                <a16:creationId xmlns:a16="http://schemas.microsoft.com/office/drawing/2014/main" id="{AEB99764-F469-1CEE-441A-53ED9506AC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d57ad481fa_0_366:notes">
            <a:extLst>
              <a:ext uri="{FF2B5EF4-FFF2-40B4-BE49-F238E27FC236}">
                <a16:creationId xmlns:a16="http://schemas.microsoft.com/office/drawing/2014/main" id="{839BF3B5-A804-FD37-A7C3-EB3BB5B95AB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3854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64689ACA-5BD2-29A7-ACE2-BDEE8332A9DD}"/>
            </a:ext>
          </a:extLst>
        </p:cNvPr>
        <p:cNvGrpSpPr/>
        <p:nvPr/>
      </p:nvGrpSpPr>
      <p:grpSpPr>
        <a:xfrm>
          <a:off x="0" y="0"/>
          <a:ext cx="0" cy="0"/>
          <a:chOff x="0" y="0"/>
          <a:chExt cx="0" cy="0"/>
        </a:xfrm>
      </p:grpSpPr>
      <p:sp>
        <p:nvSpPr>
          <p:cNvPr id="165" name="Google Shape;165;gd5bef9bd32_0_4399:notes">
            <a:extLst>
              <a:ext uri="{FF2B5EF4-FFF2-40B4-BE49-F238E27FC236}">
                <a16:creationId xmlns:a16="http://schemas.microsoft.com/office/drawing/2014/main" id="{7C9D6985-E9EE-6BA4-51F5-ED3D88FB9F3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d5bef9bd32_0_4399:notes">
            <a:extLst>
              <a:ext uri="{FF2B5EF4-FFF2-40B4-BE49-F238E27FC236}">
                <a16:creationId xmlns:a16="http://schemas.microsoft.com/office/drawing/2014/main" id="{82FDA5E1-CAAA-C56A-FD42-15B9FCBC010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3012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64689ACA-5BD2-29A7-ACE2-BDEE8332A9DD}"/>
            </a:ext>
          </a:extLst>
        </p:cNvPr>
        <p:cNvGrpSpPr/>
        <p:nvPr/>
      </p:nvGrpSpPr>
      <p:grpSpPr>
        <a:xfrm>
          <a:off x="0" y="0"/>
          <a:ext cx="0" cy="0"/>
          <a:chOff x="0" y="0"/>
          <a:chExt cx="0" cy="0"/>
        </a:xfrm>
      </p:grpSpPr>
      <p:sp>
        <p:nvSpPr>
          <p:cNvPr id="165" name="Google Shape;165;gd5bef9bd32_0_4399:notes">
            <a:extLst>
              <a:ext uri="{FF2B5EF4-FFF2-40B4-BE49-F238E27FC236}">
                <a16:creationId xmlns:a16="http://schemas.microsoft.com/office/drawing/2014/main" id="{7C9D6985-E9EE-6BA4-51F5-ED3D88FB9F3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d5bef9bd32_0_4399:notes">
            <a:extLst>
              <a:ext uri="{FF2B5EF4-FFF2-40B4-BE49-F238E27FC236}">
                <a16:creationId xmlns:a16="http://schemas.microsoft.com/office/drawing/2014/main" id="{82FDA5E1-CAAA-C56A-FD42-15B9FCBC010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403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6"/>
        <p:cNvGrpSpPr/>
        <p:nvPr/>
      </p:nvGrpSpPr>
      <p:grpSpPr>
        <a:xfrm>
          <a:off x="0" y="0"/>
          <a:ext cx="0" cy="0"/>
          <a:chOff x="0" y="0"/>
          <a:chExt cx="0" cy="0"/>
        </a:xfrm>
      </p:grpSpPr>
      <p:sp>
        <p:nvSpPr>
          <p:cNvPr id="4537" name="Google Shape;4537;gd5bef9bd32_0_4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8" name="Google Shape;4538;gd5bef9bd32_0_4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05744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6"/>
        <p:cNvGrpSpPr/>
        <p:nvPr/>
      </p:nvGrpSpPr>
      <p:grpSpPr>
        <a:xfrm>
          <a:off x="0" y="0"/>
          <a:ext cx="0" cy="0"/>
          <a:chOff x="0" y="0"/>
          <a:chExt cx="0" cy="0"/>
        </a:xfrm>
      </p:grpSpPr>
      <p:sp>
        <p:nvSpPr>
          <p:cNvPr id="4537" name="Google Shape;4537;gd5bef9bd32_0_4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8" name="Google Shape;4538;gd5bef9bd32_0_4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08232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d5cec83a9a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d5cec83a9a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6714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p:nvPr/>
        </p:nvSpPr>
        <p:spPr>
          <a:xfrm>
            <a:off x="196274" y="661118"/>
            <a:ext cx="10160746" cy="3821310"/>
          </a:xfrm>
          <a:custGeom>
            <a:avLst/>
            <a:gdLst/>
            <a:ahLst/>
            <a:cxnLst/>
            <a:rect l="l" t="t" r="r" b="b"/>
            <a:pathLst>
              <a:path w="72199" h="27153" extrusionOk="0">
                <a:moveTo>
                  <a:pt x="9994" y="0"/>
                </a:moveTo>
                <a:lnTo>
                  <a:pt x="9994" y="214"/>
                </a:lnTo>
                <a:lnTo>
                  <a:pt x="1462" y="475"/>
                </a:lnTo>
                <a:lnTo>
                  <a:pt x="9994" y="725"/>
                </a:lnTo>
                <a:lnTo>
                  <a:pt x="9994" y="939"/>
                </a:lnTo>
                <a:lnTo>
                  <a:pt x="11217" y="1117"/>
                </a:lnTo>
                <a:lnTo>
                  <a:pt x="9994" y="1296"/>
                </a:lnTo>
                <a:lnTo>
                  <a:pt x="9994" y="2436"/>
                </a:lnTo>
                <a:lnTo>
                  <a:pt x="3398" y="2698"/>
                </a:lnTo>
                <a:lnTo>
                  <a:pt x="9994" y="2959"/>
                </a:lnTo>
                <a:lnTo>
                  <a:pt x="9994" y="6239"/>
                </a:lnTo>
                <a:lnTo>
                  <a:pt x="6595" y="6512"/>
                </a:lnTo>
                <a:lnTo>
                  <a:pt x="9994" y="6785"/>
                </a:lnTo>
                <a:lnTo>
                  <a:pt x="9994" y="7367"/>
                </a:lnTo>
                <a:lnTo>
                  <a:pt x="11729" y="7522"/>
                </a:lnTo>
                <a:lnTo>
                  <a:pt x="9994" y="7665"/>
                </a:lnTo>
                <a:lnTo>
                  <a:pt x="9994" y="8817"/>
                </a:lnTo>
                <a:lnTo>
                  <a:pt x="0" y="9091"/>
                </a:lnTo>
                <a:lnTo>
                  <a:pt x="9994" y="9352"/>
                </a:lnTo>
                <a:lnTo>
                  <a:pt x="9994" y="14438"/>
                </a:lnTo>
                <a:lnTo>
                  <a:pt x="1664" y="14711"/>
                </a:lnTo>
                <a:lnTo>
                  <a:pt x="9994" y="14996"/>
                </a:lnTo>
                <a:lnTo>
                  <a:pt x="9994" y="17670"/>
                </a:lnTo>
                <a:lnTo>
                  <a:pt x="10884" y="17765"/>
                </a:lnTo>
                <a:lnTo>
                  <a:pt x="9994" y="17860"/>
                </a:lnTo>
                <a:lnTo>
                  <a:pt x="9994" y="19737"/>
                </a:lnTo>
                <a:lnTo>
                  <a:pt x="1735" y="19999"/>
                </a:lnTo>
                <a:lnTo>
                  <a:pt x="9994" y="20260"/>
                </a:lnTo>
                <a:lnTo>
                  <a:pt x="9994" y="24668"/>
                </a:lnTo>
                <a:lnTo>
                  <a:pt x="1806" y="24930"/>
                </a:lnTo>
                <a:lnTo>
                  <a:pt x="9994" y="25191"/>
                </a:lnTo>
                <a:lnTo>
                  <a:pt x="9994" y="25988"/>
                </a:lnTo>
                <a:lnTo>
                  <a:pt x="18977" y="26261"/>
                </a:lnTo>
                <a:lnTo>
                  <a:pt x="9994" y="26534"/>
                </a:lnTo>
                <a:lnTo>
                  <a:pt x="9994" y="27152"/>
                </a:lnTo>
                <a:lnTo>
                  <a:pt x="52367" y="27152"/>
                </a:lnTo>
                <a:lnTo>
                  <a:pt x="52367" y="26213"/>
                </a:lnTo>
                <a:lnTo>
                  <a:pt x="49800" y="25975"/>
                </a:lnTo>
                <a:lnTo>
                  <a:pt x="52367" y="25738"/>
                </a:lnTo>
                <a:lnTo>
                  <a:pt x="52367" y="22637"/>
                </a:lnTo>
                <a:lnTo>
                  <a:pt x="69050" y="22363"/>
                </a:lnTo>
                <a:lnTo>
                  <a:pt x="52367" y="22078"/>
                </a:lnTo>
                <a:lnTo>
                  <a:pt x="52367" y="20082"/>
                </a:lnTo>
                <a:lnTo>
                  <a:pt x="50584" y="19868"/>
                </a:lnTo>
                <a:lnTo>
                  <a:pt x="52367" y="19654"/>
                </a:lnTo>
                <a:lnTo>
                  <a:pt x="52367" y="18716"/>
                </a:lnTo>
                <a:lnTo>
                  <a:pt x="57868" y="18466"/>
                </a:lnTo>
                <a:lnTo>
                  <a:pt x="52367" y="18228"/>
                </a:lnTo>
                <a:lnTo>
                  <a:pt x="52367" y="12904"/>
                </a:lnTo>
                <a:lnTo>
                  <a:pt x="72198" y="12632"/>
                </a:lnTo>
                <a:lnTo>
                  <a:pt x="52367" y="12358"/>
                </a:lnTo>
                <a:lnTo>
                  <a:pt x="52367" y="11420"/>
                </a:lnTo>
                <a:lnTo>
                  <a:pt x="58842" y="11170"/>
                </a:lnTo>
                <a:lnTo>
                  <a:pt x="52367" y="10932"/>
                </a:lnTo>
                <a:lnTo>
                  <a:pt x="52367" y="7724"/>
                </a:lnTo>
                <a:lnTo>
                  <a:pt x="51380" y="7570"/>
                </a:lnTo>
                <a:lnTo>
                  <a:pt x="52367" y="7427"/>
                </a:lnTo>
                <a:lnTo>
                  <a:pt x="52367" y="6358"/>
                </a:lnTo>
                <a:lnTo>
                  <a:pt x="61968" y="6096"/>
                </a:lnTo>
                <a:lnTo>
                  <a:pt x="52367" y="5846"/>
                </a:lnTo>
                <a:lnTo>
                  <a:pt x="52367" y="4420"/>
                </a:lnTo>
                <a:lnTo>
                  <a:pt x="50643" y="4230"/>
                </a:lnTo>
                <a:lnTo>
                  <a:pt x="52367" y="4040"/>
                </a:lnTo>
                <a:lnTo>
                  <a:pt x="52367" y="3541"/>
                </a:lnTo>
                <a:lnTo>
                  <a:pt x="65889" y="3435"/>
                </a:lnTo>
                <a:lnTo>
                  <a:pt x="52367" y="3316"/>
                </a:lnTo>
                <a:lnTo>
                  <a:pt x="52367" y="1486"/>
                </a:lnTo>
                <a:lnTo>
                  <a:pt x="43289" y="1236"/>
                </a:lnTo>
                <a:lnTo>
                  <a:pt x="52367" y="974"/>
                </a:lnTo>
                <a:lnTo>
                  <a:pt x="52367" y="0"/>
                </a:ln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616011" y="963838"/>
            <a:ext cx="5873189" cy="3215738"/>
          </a:xfrm>
          <a:custGeom>
            <a:avLst/>
            <a:gdLst/>
            <a:ahLst/>
            <a:cxnLst/>
            <a:rect l="l" t="t" r="r" b="b"/>
            <a:pathLst>
              <a:path w="41733" h="22850" extrusionOk="0">
                <a:moveTo>
                  <a:pt x="1712" y="0"/>
                </a:moveTo>
                <a:lnTo>
                  <a:pt x="1712" y="1794"/>
                </a:lnTo>
                <a:lnTo>
                  <a:pt x="511" y="1973"/>
                </a:lnTo>
                <a:lnTo>
                  <a:pt x="1712" y="2139"/>
                </a:lnTo>
                <a:lnTo>
                  <a:pt x="1712" y="2852"/>
                </a:lnTo>
                <a:lnTo>
                  <a:pt x="6940" y="3113"/>
                </a:lnTo>
                <a:lnTo>
                  <a:pt x="1712" y="3375"/>
                </a:lnTo>
                <a:lnTo>
                  <a:pt x="1712" y="8876"/>
                </a:lnTo>
                <a:lnTo>
                  <a:pt x="7546" y="9161"/>
                </a:lnTo>
                <a:lnTo>
                  <a:pt x="1712" y="9435"/>
                </a:lnTo>
                <a:lnTo>
                  <a:pt x="1712" y="10932"/>
                </a:lnTo>
                <a:lnTo>
                  <a:pt x="452" y="11086"/>
                </a:lnTo>
                <a:lnTo>
                  <a:pt x="1712" y="11241"/>
                </a:lnTo>
                <a:lnTo>
                  <a:pt x="1712" y="14009"/>
                </a:lnTo>
                <a:lnTo>
                  <a:pt x="4504" y="14236"/>
                </a:lnTo>
                <a:lnTo>
                  <a:pt x="1712" y="14461"/>
                </a:lnTo>
                <a:lnTo>
                  <a:pt x="1712" y="19903"/>
                </a:lnTo>
                <a:lnTo>
                  <a:pt x="1" y="20093"/>
                </a:lnTo>
                <a:lnTo>
                  <a:pt x="1712" y="20283"/>
                </a:lnTo>
                <a:lnTo>
                  <a:pt x="1712" y="21508"/>
                </a:lnTo>
                <a:lnTo>
                  <a:pt x="6452" y="21733"/>
                </a:lnTo>
                <a:lnTo>
                  <a:pt x="1712" y="21971"/>
                </a:lnTo>
                <a:lnTo>
                  <a:pt x="1712" y="22850"/>
                </a:lnTo>
                <a:lnTo>
                  <a:pt x="40104" y="22850"/>
                </a:lnTo>
                <a:lnTo>
                  <a:pt x="40104" y="21603"/>
                </a:lnTo>
                <a:lnTo>
                  <a:pt x="31501" y="21318"/>
                </a:lnTo>
                <a:lnTo>
                  <a:pt x="40104" y="21044"/>
                </a:lnTo>
                <a:lnTo>
                  <a:pt x="40104" y="15448"/>
                </a:lnTo>
                <a:lnTo>
                  <a:pt x="41221" y="15281"/>
                </a:lnTo>
                <a:lnTo>
                  <a:pt x="40104" y="15115"/>
                </a:lnTo>
                <a:lnTo>
                  <a:pt x="40104" y="13261"/>
                </a:lnTo>
                <a:lnTo>
                  <a:pt x="34876" y="12976"/>
                </a:lnTo>
                <a:lnTo>
                  <a:pt x="40104" y="12702"/>
                </a:lnTo>
                <a:lnTo>
                  <a:pt x="40104" y="11669"/>
                </a:lnTo>
                <a:lnTo>
                  <a:pt x="41506" y="11538"/>
                </a:lnTo>
                <a:lnTo>
                  <a:pt x="40104" y="11408"/>
                </a:lnTo>
                <a:lnTo>
                  <a:pt x="40104" y="7331"/>
                </a:lnTo>
                <a:lnTo>
                  <a:pt x="35672" y="7070"/>
                </a:lnTo>
                <a:lnTo>
                  <a:pt x="40104" y="6821"/>
                </a:lnTo>
                <a:lnTo>
                  <a:pt x="40104" y="3386"/>
                </a:lnTo>
                <a:lnTo>
                  <a:pt x="36646" y="3113"/>
                </a:lnTo>
                <a:lnTo>
                  <a:pt x="40104" y="2840"/>
                </a:lnTo>
                <a:lnTo>
                  <a:pt x="40104" y="772"/>
                </a:lnTo>
                <a:lnTo>
                  <a:pt x="41732" y="606"/>
                </a:lnTo>
                <a:lnTo>
                  <a:pt x="40104" y="452"/>
                </a:lnTo>
                <a:lnTo>
                  <a:pt x="40104" y="0"/>
                </a:lnTo>
                <a:close/>
              </a:path>
            </a:pathLst>
          </a:custGeom>
          <a:solidFill>
            <a:srgbClr val="7F0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2141350" y="1379775"/>
            <a:ext cx="4861200" cy="17787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4900" b="1">
                <a:solidFill>
                  <a:schemeClr val="lt1"/>
                </a:solidFill>
                <a:latin typeface="BioRhyme"/>
                <a:ea typeface="BioRhyme"/>
                <a:cs typeface="BioRhyme"/>
                <a:sym typeface="BioRhym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2289875" y="3215125"/>
            <a:ext cx="4564200" cy="4353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solidFill>
                  <a:schemeClr val="lt1"/>
                </a:solidFill>
                <a:latin typeface="Gothic A1"/>
                <a:ea typeface="Gothic A1"/>
                <a:cs typeface="Gothic A1"/>
                <a:sym typeface="Gothic A1"/>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1_1">
    <p:bg>
      <p:bgPr>
        <a:blipFill>
          <a:blip r:embed="rId2">
            <a:alphaModFix/>
          </a:blip>
          <a:stretch>
            <a:fillRect/>
          </a:stretch>
        </a:blipFill>
        <a:effectLst/>
      </p:bgPr>
    </p:bg>
    <p:spTree>
      <p:nvGrpSpPr>
        <p:cNvPr id="1" name="Shape 124"/>
        <p:cNvGrpSpPr/>
        <p:nvPr/>
      </p:nvGrpSpPr>
      <p:grpSpPr>
        <a:xfrm>
          <a:off x="0" y="0"/>
          <a:ext cx="0" cy="0"/>
          <a:chOff x="0" y="0"/>
          <a:chExt cx="0" cy="0"/>
        </a:xfrm>
      </p:grpSpPr>
      <p:sp>
        <p:nvSpPr>
          <p:cNvPr id="125" name="Google Shape;125;p19"/>
          <p:cNvSpPr/>
          <p:nvPr/>
        </p:nvSpPr>
        <p:spPr>
          <a:xfrm>
            <a:off x="-346100" y="228850"/>
            <a:ext cx="9836158" cy="4695599"/>
          </a:xfrm>
          <a:custGeom>
            <a:avLst/>
            <a:gdLst/>
            <a:ahLst/>
            <a:cxnLst/>
            <a:rect l="l" t="t" r="r" b="b"/>
            <a:pathLst>
              <a:path w="70844" h="33819" extrusionOk="0">
                <a:moveTo>
                  <a:pt x="5146" y="0"/>
                </a:moveTo>
                <a:lnTo>
                  <a:pt x="5146" y="214"/>
                </a:lnTo>
                <a:lnTo>
                  <a:pt x="1450" y="464"/>
                </a:lnTo>
                <a:lnTo>
                  <a:pt x="5146" y="726"/>
                </a:lnTo>
                <a:lnTo>
                  <a:pt x="5146" y="940"/>
                </a:lnTo>
                <a:lnTo>
                  <a:pt x="6382" y="1117"/>
                </a:lnTo>
                <a:lnTo>
                  <a:pt x="5146" y="1296"/>
                </a:lnTo>
                <a:lnTo>
                  <a:pt x="5146" y="2437"/>
                </a:lnTo>
                <a:lnTo>
                  <a:pt x="3399" y="2698"/>
                </a:lnTo>
                <a:lnTo>
                  <a:pt x="5146" y="2947"/>
                </a:lnTo>
                <a:lnTo>
                  <a:pt x="5146" y="6239"/>
                </a:lnTo>
                <a:lnTo>
                  <a:pt x="3506" y="6512"/>
                </a:lnTo>
                <a:lnTo>
                  <a:pt x="5146" y="6786"/>
                </a:lnTo>
                <a:lnTo>
                  <a:pt x="5146" y="7368"/>
                </a:lnTo>
                <a:lnTo>
                  <a:pt x="6881" y="7510"/>
                </a:lnTo>
                <a:lnTo>
                  <a:pt x="5146" y="7665"/>
                </a:lnTo>
                <a:lnTo>
                  <a:pt x="5146" y="8817"/>
                </a:lnTo>
                <a:lnTo>
                  <a:pt x="0" y="9079"/>
                </a:lnTo>
                <a:lnTo>
                  <a:pt x="5146" y="9353"/>
                </a:lnTo>
                <a:lnTo>
                  <a:pt x="5146" y="21104"/>
                </a:lnTo>
                <a:lnTo>
                  <a:pt x="1664" y="21389"/>
                </a:lnTo>
                <a:lnTo>
                  <a:pt x="5146" y="21663"/>
                </a:lnTo>
                <a:lnTo>
                  <a:pt x="5146" y="24336"/>
                </a:lnTo>
                <a:lnTo>
                  <a:pt x="6036" y="24443"/>
                </a:lnTo>
                <a:lnTo>
                  <a:pt x="5146" y="24538"/>
                </a:lnTo>
                <a:lnTo>
                  <a:pt x="5146" y="26404"/>
                </a:lnTo>
                <a:lnTo>
                  <a:pt x="1735" y="26665"/>
                </a:lnTo>
                <a:lnTo>
                  <a:pt x="5146" y="26926"/>
                </a:lnTo>
                <a:lnTo>
                  <a:pt x="5146" y="31335"/>
                </a:lnTo>
                <a:lnTo>
                  <a:pt x="1806" y="31597"/>
                </a:lnTo>
                <a:lnTo>
                  <a:pt x="5015" y="31858"/>
                </a:lnTo>
                <a:lnTo>
                  <a:pt x="5015" y="32666"/>
                </a:lnTo>
                <a:lnTo>
                  <a:pt x="6595" y="32939"/>
                </a:lnTo>
                <a:lnTo>
                  <a:pt x="5015" y="33200"/>
                </a:lnTo>
                <a:lnTo>
                  <a:pt x="5015" y="33818"/>
                </a:lnTo>
                <a:lnTo>
                  <a:pt x="65782" y="33818"/>
                </a:lnTo>
                <a:lnTo>
                  <a:pt x="65782" y="32891"/>
                </a:lnTo>
                <a:lnTo>
                  <a:pt x="63215" y="32654"/>
                </a:lnTo>
                <a:lnTo>
                  <a:pt x="65782" y="32416"/>
                </a:lnTo>
                <a:lnTo>
                  <a:pt x="65782" y="29303"/>
                </a:lnTo>
                <a:lnTo>
                  <a:pt x="69703" y="29030"/>
                </a:lnTo>
                <a:lnTo>
                  <a:pt x="65782" y="28756"/>
                </a:lnTo>
                <a:lnTo>
                  <a:pt x="65782" y="26749"/>
                </a:lnTo>
                <a:lnTo>
                  <a:pt x="64012" y="26535"/>
                </a:lnTo>
                <a:lnTo>
                  <a:pt x="65782" y="26321"/>
                </a:lnTo>
                <a:lnTo>
                  <a:pt x="65782" y="25382"/>
                </a:lnTo>
                <a:lnTo>
                  <a:pt x="68195" y="25133"/>
                </a:lnTo>
                <a:lnTo>
                  <a:pt x="65782" y="24895"/>
                </a:lnTo>
                <a:lnTo>
                  <a:pt x="65782" y="12905"/>
                </a:lnTo>
                <a:lnTo>
                  <a:pt x="70832" y="12632"/>
                </a:lnTo>
                <a:lnTo>
                  <a:pt x="65782" y="12347"/>
                </a:lnTo>
                <a:lnTo>
                  <a:pt x="65782" y="11408"/>
                </a:lnTo>
                <a:lnTo>
                  <a:pt x="67291" y="11170"/>
                </a:lnTo>
                <a:lnTo>
                  <a:pt x="65782" y="10921"/>
                </a:lnTo>
                <a:lnTo>
                  <a:pt x="65782" y="7724"/>
                </a:lnTo>
                <a:lnTo>
                  <a:pt x="64808" y="7570"/>
                </a:lnTo>
                <a:lnTo>
                  <a:pt x="65782" y="7428"/>
                </a:lnTo>
                <a:lnTo>
                  <a:pt x="65782" y="6358"/>
                </a:lnTo>
                <a:lnTo>
                  <a:pt x="69157" y="6097"/>
                </a:lnTo>
                <a:lnTo>
                  <a:pt x="65782" y="5835"/>
                </a:lnTo>
                <a:lnTo>
                  <a:pt x="65782" y="4421"/>
                </a:lnTo>
                <a:lnTo>
                  <a:pt x="64071" y="4231"/>
                </a:lnTo>
                <a:lnTo>
                  <a:pt x="65782" y="4041"/>
                </a:lnTo>
                <a:lnTo>
                  <a:pt x="65782" y="3541"/>
                </a:lnTo>
                <a:lnTo>
                  <a:pt x="70844" y="3423"/>
                </a:lnTo>
                <a:lnTo>
                  <a:pt x="65782" y="3316"/>
                </a:lnTo>
                <a:lnTo>
                  <a:pt x="65782" y="1486"/>
                </a:lnTo>
                <a:lnTo>
                  <a:pt x="56704" y="1225"/>
                </a:lnTo>
                <a:lnTo>
                  <a:pt x="65782" y="975"/>
                </a:lnTo>
                <a:lnTo>
                  <a:pt x="65782" y="0"/>
                </a:ln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9"/>
          <p:cNvSpPr/>
          <p:nvPr/>
        </p:nvSpPr>
        <p:spPr>
          <a:xfrm>
            <a:off x="381461" y="527511"/>
            <a:ext cx="8331661" cy="4098427"/>
          </a:xfrm>
          <a:custGeom>
            <a:avLst/>
            <a:gdLst/>
            <a:ahLst/>
            <a:cxnLst/>
            <a:rect l="l" t="t" r="r" b="b"/>
            <a:pathLst>
              <a:path w="60008" h="29518" extrusionOk="0">
                <a:moveTo>
                  <a:pt x="1723" y="1"/>
                </a:moveTo>
                <a:lnTo>
                  <a:pt x="1723" y="1794"/>
                </a:lnTo>
                <a:lnTo>
                  <a:pt x="511" y="1961"/>
                </a:lnTo>
                <a:lnTo>
                  <a:pt x="1723" y="2140"/>
                </a:lnTo>
                <a:lnTo>
                  <a:pt x="1723" y="2852"/>
                </a:lnTo>
                <a:lnTo>
                  <a:pt x="6940" y="3114"/>
                </a:lnTo>
                <a:lnTo>
                  <a:pt x="1723" y="3375"/>
                </a:lnTo>
                <a:lnTo>
                  <a:pt x="1723" y="8876"/>
                </a:lnTo>
                <a:lnTo>
                  <a:pt x="7546" y="9162"/>
                </a:lnTo>
                <a:lnTo>
                  <a:pt x="1723" y="9435"/>
                </a:lnTo>
                <a:lnTo>
                  <a:pt x="1723" y="10933"/>
                </a:lnTo>
                <a:lnTo>
                  <a:pt x="452" y="11087"/>
                </a:lnTo>
                <a:lnTo>
                  <a:pt x="1723" y="11242"/>
                </a:lnTo>
                <a:lnTo>
                  <a:pt x="1723" y="20676"/>
                </a:lnTo>
                <a:lnTo>
                  <a:pt x="4504" y="20902"/>
                </a:lnTo>
                <a:lnTo>
                  <a:pt x="1723" y="21128"/>
                </a:lnTo>
                <a:lnTo>
                  <a:pt x="1723" y="26570"/>
                </a:lnTo>
                <a:lnTo>
                  <a:pt x="1" y="26760"/>
                </a:lnTo>
                <a:lnTo>
                  <a:pt x="1723" y="26950"/>
                </a:lnTo>
                <a:lnTo>
                  <a:pt x="1723" y="28174"/>
                </a:lnTo>
                <a:lnTo>
                  <a:pt x="6453" y="28400"/>
                </a:lnTo>
                <a:lnTo>
                  <a:pt x="1723" y="28638"/>
                </a:lnTo>
                <a:lnTo>
                  <a:pt x="1581" y="29517"/>
                </a:lnTo>
                <a:lnTo>
                  <a:pt x="58379" y="29517"/>
                </a:lnTo>
                <a:lnTo>
                  <a:pt x="58379" y="28269"/>
                </a:lnTo>
                <a:lnTo>
                  <a:pt x="49776" y="27984"/>
                </a:lnTo>
                <a:lnTo>
                  <a:pt x="58379" y="27711"/>
                </a:lnTo>
                <a:lnTo>
                  <a:pt x="58379" y="22114"/>
                </a:lnTo>
                <a:lnTo>
                  <a:pt x="59496" y="21947"/>
                </a:lnTo>
                <a:lnTo>
                  <a:pt x="58379" y="21781"/>
                </a:lnTo>
                <a:lnTo>
                  <a:pt x="58379" y="19927"/>
                </a:lnTo>
                <a:lnTo>
                  <a:pt x="53140" y="19654"/>
                </a:lnTo>
                <a:lnTo>
                  <a:pt x="58379" y="19381"/>
                </a:lnTo>
                <a:lnTo>
                  <a:pt x="58379" y="11669"/>
                </a:lnTo>
                <a:lnTo>
                  <a:pt x="59781" y="11538"/>
                </a:lnTo>
                <a:lnTo>
                  <a:pt x="58379" y="11408"/>
                </a:lnTo>
                <a:lnTo>
                  <a:pt x="58379" y="7332"/>
                </a:lnTo>
                <a:lnTo>
                  <a:pt x="53948" y="7070"/>
                </a:lnTo>
                <a:lnTo>
                  <a:pt x="58379" y="6809"/>
                </a:lnTo>
                <a:lnTo>
                  <a:pt x="58379" y="3387"/>
                </a:lnTo>
                <a:lnTo>
                  <a:pt x="54922" y="3114"/>
                </a:lnTo>
                <a:lnTo>
                  <a:pt x="58379" y="2840"/>
                </a:lnTo>
                <a:lnTo>
                  <a:pt x="58379" y="761"/>
                </a:lnTo>
                <a:lnTo>
                  <a:pt x="60008" y="606"/>
                </a:lnTo>
                <a:lnTo>
                  <a:pt x="58379" y="452"/>
                </a:lnTo>
                <a:lnTo>
                  <a:pt x="58379" y="1"/>
                </a:lnTo>
                <a:close/>
              </a:path>
            </a:pathLst>
          </a:custGeom>
          <a:solidFill>
            <a:srgbClr val="7F0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9"/>
          <p:cNvSpPr txBox="1">
            <a:spLocks noGrp="1"/>
          </p:cNvSpPr>
          <p:nvPr>
            <p:ph type="title"/>
          </p:nvPr>
        </p:nvSpPr>
        <p:spPr>
          <a:xfrm>
            <a:off x="720000" y="6736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8" name="Google Shape;128;p19"/>
          <p:cNvSpPr txBox="1">
            <a:spLocks noGrp="1"/>
          </p:cNvSpPr>
          <p:nvPr>
            <p:ph type="subTitle" idx="1"/>
          </p:nvPr>
        </p:nvSpPr>
        <p:spPr>
          <a:xfrm>
            <a:off x="1293211" y="1710150"/>
            <a:ext cx="2874000" cy="23622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TITLE_1">
    <p:bg>
      <p:bgPr>
        <a:blipFill>
          <a:blip r:embed="rId2">
            <a:alphaModFix/>
          </a:blip>
          <a:stretch>
            <a:fillRect/>
          </a:stretch>
        </a:blipFill>
        <a:effectLst/>
      </p:bgPr>
    </p:bg>
    <p:spTree>
      <p:nvGrpSpPr>
        <p:cNvPr id="1" name="Shape 141"/>
        <p:cNvGrpSpPr/>
        <p:nvPr/>
      </p:nvGrpSpPr>
      <p:grpSpPr>
        <a:xfrm>
          <a:off x="0" y="0"/>
          <a:ext cx="0" cy="0"/>
          <a:chOff x="0" y="0"/>
          <a:chExt cx="0" cy="0"/>
        </a:xfrm>
      </p:grpSpPr>
      <p:sp>
        <p:nvSpPr>
          <p:cNvPr id="142" name="Google Shape;142;p21"/>
          <p:cNvSpPr/>
          <p:nvPr/>
        </p:nvSpPr>
        <p:spPr>
          <a:xfrm>
            <a:off x="196274" y="661118"/>
            <a:ext cx="10160746" cy="3821310"/>
          </a:xfrm>
          <a:custGeom>
            <a:avLst/>
            <a:gdLst/>
            <a:ahLst/>
            <a:cxnLst/>
            <a:rect l="l" t="t" r="r" b="b"/>
            <a:pathLst>
              <a:path w="72199" h="27153" extrusionOk="0">
                <a:moveTo>
                  <a:pt x="9994" y="0"/>
                </a:moveTo>
                <a:lnTo>
                  <a:pt x="9994" y="214"/>
                </a:lnTo>
                <a:lnTo>
                  <a:pt x="1462" y="475"/>
                </a:lnTo>
                <a:lnTo>
                  <a:pt x="9994" y="725"/>
                </a:lnTo>
                <a:lnTo>
                  <a:pt x="9994" y="939"/>
                </a:lnTo>
                <a:lnTo>
                  <a:pt x="11217" y="1117"/>
                </a:lnTo>
                <a:lnTo>
                  <a:pt x="9994" y="1296"/>
                </a:lnTo>
                <a:lnTo>
                  <a:pt x="9994" y="2436"/>
                </a:lnTo>
                <a:lnTo>
                  <a:pt x="3398" y="2698"/>
                </a:lnTo>
                <a:lnTo>
                  <a:pt x="9994" y="2959"/>
                </a:lnTo>
                <a:lnTo>
                  <a:pt x="9994" y="6239"/>
                </a:lnTo>
                <a:lnTo>
                  <a:pt x="6595" y="6512"/>
                </a:lnTo>
                <a:lnTo>
                  <a:pt x="9994" y="6785"/>
                </a:lnTo>
                <a:lnTo>
                  <a:pt x="9994" y="7367"/>
                </a:lnTo>
                <a:lnTo>
                  <a:pt x="11729" y="7522"/>
                </a:lnTo>
                <a:lnTo>
                  <a:pt x="9994" y="7665"/>
                </a:lnTo>
                <a:lnTo>
                  <a:pt x="9994" y="8817"/>
                </a:lnTo>
                <a:lnTo>
                  <a:pt x="0" y="9091"/>
                </a:lnTo>
                <a:lnTo>
                  <a:pt x="9994" y="9352"/>
                </a:lnTo>
                <a:lnTo>
                  <a:pt x="9994" y="14438"/>
                </a:lnTo>
                <a:lnTo>
                  <a:pt x="1664" y="14711"/>
                </a:lnTo>
                <a:lnTo>
                  <a:pt x="9994" y="14996"/>
                </a:lnTo>
                <a:lnTo>
                  <a:pt x="9994" y="17670"/>
                </a:lnTo>
                <a:lnTo>
                  <a:pt x="10884" y="17765"/>
                </a:lnTo>
                <a:lnTo>
                  <a:pt x="9994" y="17860"/>
                </a:lnTo>
                <a:lnTo>
                  <a:pt x="9994" y="19737"/>
                </a:lnTo>
                <a:lnTo>
                  <a:pt x="1735" y="19999"/>
                </a:lnTo>
                <a:lnTo>
                  <a:pt x="9994" y="20260"/>
                </a:lnTo>
                <a:lnTo>
                  <a:pt x="9994" y="24668"/>
                </a:lnTo>
                <a:lnTo>
                  <a:pt x="1806" y="24930"/>
                </a:lnTo>
                <a:lnTo>
                  <a:pt x="9994" y="25191"/>
                </a:lnTo>
                <a:lnTo>
                  <a:pt x="9994" y="25988"/>
                </a:lnTo>
                <a:lnTo>
                  <a:pt x="18977" y="26261"/>
                </a:lnTo>
                <a:lnTo>
                  <a:pt x="9994" y="26534"/>
                </a:lnTo>
                <a:lnTo>
                  <a:pt x="9994" y="27152"/>
                </a:lnTo>
                <a:lnTo>
                  <a:pt x="52367" y="27152"/>
                </a:lnTo>
                <a:lnTo>
                  <a:pt x="52367" y="26213"/>
                </a:lnTo>
                <a:lnTo>
                  <a:pt x="49800" y="25975"/>
                </a:lnTo>
                <a:lnTo>
                  <a:pt x="52367" y="25738"/>
                </a:lnTo>
                <a:lnTo>
                  <a:pt x="52367" y="22637"/>
                </a:lnTo>
                <a:lnTo>
                  <a:pt x="69050" y="22363"/>
                </a:lnTo>
                <a:lnTo>
                  <a:pt x="52367" y="22078"/>
                </a:lnTo>
                <a:lnTo>
                  <a:pt x="52367" y="20082"/>
                </a:lnTo>
                <a:lnTo>
                  <a:pt x="50584" y="19868"/>
                </a:lnTo>
                <a:lnTo>
                  <a:pt x="52367" y="19654"/>
                </a:lnTo>
                <a:lnTo>
                  <a:pt x="52367" y="18716"/>
                </a:lnTo>
                <a:lnTo>
                  <a:pt x="57868" y="18466"/>
                </a:lnTo>
                <a:lnTo>
                  <a:pt x="52367" y="18228"/>
                </a:lnTo>
                <a:lnTo>
                  <a:pt x="52367" y="12904"/>
                </a:lnTo>
                <a:lnTo>
                  <a:pt x="72198" y="12632"/>
                </a:lnTo>
                <a:lnTo>
                  <a:pt x="52367" y="12358"/>
                </a:lnTo>
                <a:lnTo>
                  <a:pt x="52367" y="11420"/>
                </a:lnTo>
                <a:lnTo>
                  <a:pt x="58842" y="11170"/>
                </a:lnTo>
                <a:lnTo>
                  <a:pt x="52367" y="10932"/>
                </a:lnTo>
                <a:lnTo>
                  <a:pt x="52367" y="7724"/>
                </a:lnTo>
                <a:lnTo>
                  <a:pt x="51380" y="7570"/>
                </a:lnTo>
                <a:lnTo>
                  <a:pt x="52367" y="7427"/>
                </a:lnTo>
                <a:lnTo>
                  <a:pt x="52367" y="6358"/>
                </a:lnTo>
                <a:lnTo>
                  <a:pt x="61968" y="6096"/>
                </a:lnTo>
                <a:lnTo>
                  <a:pt x="52367" y="5846"/>
                </a:lnTo>
                <a:lnTo>
                  <a:pt x="52367" y="4420"/>
                </a:lnTo>
                <a:lnTo>
                  <a:pt x="50643" y="4230"/>
                </a:lnTo>
                <a:lnTo>
                  <a:pt x="52367" y="4040"/>
                </a:lnTo>
                <a:lnTo>
                  <a:pt x="52367" y="3541"/>
                </a:lnTo>
                <a:lnTo>
                  <a:pt x="65889" y="3435"/>
                </a:lnTo>
                <a:lnTo>
                  <a:pt x="52367" y="3316"/>
                </a:lnTo>
                <a:lnTo>
                  <a:pt x="52367" y="1486"/>
                </a:lnTo>
                <a:lnTo>
                  <a:pt x="43289" y="1236"/>
                </a:lnTo>
                <a:lnTo>
                  <a:pt x="52367" y="974"/>
                </a:lnTo>
                <a:lnTo>
                  <a:pt x="52367" y="0"/>
                </a:ln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p:nvPr/>
        </p:nvSpPr>
        <p:spPr>
          <a:xfrm>
            <a:off x="1616011" y="963838"/>
            <a:ext cx="5873189" cy="3215738"/>
          </a:xfrm>
          <a:custGeom>
            <a:avLst/>
            <a:gdLst/>
            <a:ahLst/>
            <a:cxnLst/>
            <a:rect l="l" t="t" r="r" b="b"/>
            <a:pathLst>
              <a:path w="41733" h="22850" extrusionOk="0">
                <a:moveTo>
                  <a:pt x="1712" y="0"/>
                </a:moveTo>
                <a:lnTo>
                  <a:pt x="1712" y="1794"/>
                </a:lnTo>
                <a:lnTo>
                  <a:pt x="511" y="1973"/>
                </a:lnTo>
                <a:lnTo>
                  <a:pt x="1712" y="2139"/>
                </a:lnTo>
                <a:lnTo>
                  <a:pt x="1712" y="2852"/>
                </a:lnTo>
                <a:lnTo>
                  <a:pt x="6940" y="3113"/>
                </a:lnTo>
                <a:lnTo>
                  <a:pt x="1712" y="3375"/>
                </a:lnTo>
                <a:lnTo>
                  <a:pt x="1712" y="8876"/>
                </a:lnTo>
                <a:lnTo>
                  <a:pt x="7546" y="9161"/>
                </a:lnTo>
                <a:lnTo>
                  <a:pt x="1712" y="9435"/>
                </a:lnTo>
                <a:lnTo>
                  <a:pt x="1712" y="10932"/>
                </a:lnTo>
                <a:lnTo>
                  <a:pt x="452" y="11086"/>
                </a:lnTo>
                <a:lnTo>
                  <a:pt x="1712" y="11241"/>
                </a:lnTo>
                <a:lnTo>
                  <a:pt x="1712" y="14009"/>
                </a:lnTo>
                <a:lnTo>
                  <a:pt x="4504" y="14236"/>
                </a:lnTo>
                <a:lnTo>
                  <a:pt x="1712" y="14461"/>
                </a:lnTo>
                <a:lnTo>
                  <a:pt x="1712" y="19903"/>
                </a:lnTo>
                <a:lnTo>
                  <a:pt x="1" y="20093"/>
                </a:lnTo>
                <a:lnTo>
                  <a:pt x="1712" y="20283"/>
                </a:lnTo>
                <a:lnTo>
                  <a:pt x="1712" y="21508"/>
                </a:lnTo>
                <a:lnTo>
                  <a:pt x="6452" y="21733"/>
                </a:lnTo>
                <a:lnTo>
                  <a:pt x="1712" y="21971"/>
                </a:lnTo>
                <a:lnTo>
                  <a:pt x="1712" y="22850"/>
                </a:lnTo>
                <a:lnTo>
                  <a:pt x="40104" y="22850"/>
                </a:lnTo>
                <a:lnTo>
                  <a:pt x="40104" y="21603"/>
                </a:lnTo>
                <a:lnTo>
                  <a:pt x="31501" y="21318"/>
                </a:lnTo>
                <a:lnTo>
                  <a:pt x="40104" y="21044"/>
                </a:lnTo>
                <a:lnTo>
                  <a:pt x="40104" y="15448"/>
                </a:lnTo>
                <a:lnTo>
                  <a:pt x="41221" y="15281"/>
                </a:lnTo>
                <a:lnTo>
                  <a:pt x="40104" y="15115"/>
                </a:lnTo>
                <a:lnTo>
                  <a:pt x="40104" y="13261"/>
                </a:lnTo>
                <a:lnTo>
                  <a:pt x="34876" y="12976"/>
                </a:lnTo>
                <a:lnTo>
                  <a:pt x="40104" y="12702"/>
                </a:lnTo>
                <a:lnTo>
                  <a:pt x="40104" y="11669"/>
                </a:lnTo>
                <a:lnTo>
                  <a:pt x="41506" y="11538"/>
                </a:lnTo>
                <a:lnTo>
                  <a:pt x="40104" y="11408"/>
                </a:lnTo>
                <a:lnTo>
                  <a:pt x="40104" y="7331"/>
                </a:lnTo>
                <a:lnTo>
                  <a:pt x="35672" y="7070"/>
                </a:lnTo>
                <a:lnTo>
                  <a:pt x="40104" y="6821"/>
                </a:lnTo>
                <a:lnTo>
                  <a:pt x="40104" y="3386"/>
                </a:lnTo>
                <a:lnTo>
                  <a:pt x="36646" y="3113"/>
                </a:lnTo>
                <a:lnTo>
                  <a:pt x="40104" y="2840"/>
                </a:lnTo>
                <a:lnTo>
                  <a:pt x="40104" y="772"/>
                </a:lnTo>
                <a:lnTo>
                  <a:pt x="41732" y="606"/>
                </a:lnTo>
                <a:lnTo>
                  <a:pt x="40104" y="452"/>
                </a:lnTo>
                <a:lnTo>
                  <a:pt x="40104" y="0"/>
                </a:lnTo>
                <a:close/>
              </a:path>
            </a:pathLst>
          </a:custGeom>
          <a:solidFill>
            <a:srgbClr val="7F0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1"/>
          <p:cNvSpPr txBox="1">
            <a:spLocks noGrp="1"/>
          </p:cNvSpPr>
          <p:nvPr>
            <p:ph type="ctrTitle"/>
          </p:nvPr>
        </p:nvSpPr>
        <p:spPr>
          <a:xfrm>
            <a:off x="2289850" y="998775"/>
            <a:ext cx="4564200" cy="81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4000" b="1">
                <a:solidFill>
                  <a:schemeClr val="lt1"/>
                </a:solidFill>
                <a:latin typeface="BioRhyme"/>
                <a:ea typeface="BioRhyme"/>
                <a:cs typeface="BioRhyme"/>
                <a:sym typeface="BioRhyme"/>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45" name="Google Shape;145;p21"/>
          <p:cNvSpPr txBox="1">
            <a:spLocks noGrp="1"/>
          </p:cNvSpPr>
          <p:nvPr>
            <p:ph type="subTitle" idx="1"/>
          </p:nvPr>
        </p:nvSpPr>
        <p:spPr>
          <a:xfrm>
            <a:off x="2289875" y="1669625"/>
            <a:ext cx="4564200" cy="43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BioRhyme"/>
              <a:buNone/>
              <a:defRPr sz="1600" b="1">
                <a:solidFill>
                  <a:schemeClr val="dk2"/>
                </a:solidFill>
                <a:latin typeface="BioRhyme"/>
                <a:ea typeface="BioRhyme"/>
                <a:cs typeface="BioRhyme"/>
                <a:sym typeface="BioRhyme"/>
              </a:defRPr>
            </a:lvl1pPr>
            <a:lvl2pPr lvl="1" algn="ctr" rtl="0">
              <a:lnSpc>
                <a:spcPct val="100000"/>
              </a:lnSpc>
              <a:spcBef>
                <a:spcPts val="0"/>
              </a:spcBef>
              <a:spcAft>
                <a:spcPts val="0"/>
              </a:spcAft>
              <a:buSzPts val="2800"/>
              <a:buFont typeface="BioRhyme"/>
              <a:buNone/>
              <a:defRPr sz="2800" b="1">
                <a:latin typeface="BioRhyme"/>
                <a:ea typeface="BioRhyme"/>
                <a:cs typeface="BioRhyme"/>
                <a:sym typeface="BioRhyme"/>
              </a:defRPr>
            </a:lvl2pPr>
            <a:lvl3pPr lvl="2" algn="ctr" rtl="0">
              <a:lnSpc>
                <a:spcPct val="100000"/>
              </a:lnSpc>
              <a:spcBef>
                <a:spcPts val="0"/>
              </a:spcBef>
              <a:spcAft>
                <a:spcPts val="0"/>
              </a:spcAft>
              <a:buSzPts val="2800"/>
              <a:buFont typeface="BioRhyme"/>
              <a:buNone/>
              <a:defRPr sz="2800" b="1">
                <a:latin typeface="BioRhyme"/>
                <a:ea typeface="BioRhyme"/>
                <a:cs typeface="BioRhyme"/>
                <a:sym typeface="BioRhyme"/>
              </a:defRPr>
            </a:lvl3pPr>
            <a:lvl4pPr lvl="3" algn="ctr" rtl="0">
              <a:lnSpc>
                <a:spcPct val="100000"/>
              </a:lnSpc>
              <a:spcBef>
                <a:spcPts val="0"/>
              </a:spcBef>
              <a:spcAft>
                <a:spcPts val="0"/>
              </a:spcAft>
              <a:buSzPts val="2800"/>
              <a:buFont typeface="BioRhyme"/>
              <a:buNone/>
              <a:defRPr sz="2800" b="1">
                <a:latin typeface="BioRhyme"/>
                <a:ea typeface="BioRhyme"/>
                <a:cs typeface="BioRhyme"/>
                <a:sym typeface="BioRhyme"/>
              </a:defRPr>
            </a:lvl4pPr>
            <a:lvl5pPr lvl="4" algn="ctr" rtl="0">
              <a:lnSpc>
                <a:spcPct val="100000"/>
              </a:lnSpc>
              <a:spcBef>
                <a:spcPts val="0"/>
              </a:spcBef>
              <a:spcAft>
                <a:spcPts val="0"/>
              </a:spcAft>
              <a:buSzPts val="2800"/>
              <a:buFont typeface="BioRhyme"/>
              <a:buNone/>
              <a:defRPr sz="2800" b="1">
                <a:latin typeface="BioRhyme"/>
                <a:ea typeface="BioRhyme"/>
                <a:cs typeface="BioRhyme"/>
                <a:sym typeface="BioRhyme"/>
              </a:defRPr>
            </a:lvl5pPr>
            <a:lvl6pPr lvl="5" algn="ctr" rtl="0">
              <a:lnSpc>
                <a:spcPct val="100000"/>
              </a:lnSpc>
              <a:spcBef>
                <a:spcPts val="0"/>
              </a:spcBef>
              <a:spcAft>
                <a:spcPts val="0"/>
              </a:spcAft>
              <a:buSzPts val="2800"/>
              <a:buFont typeface="BioRhyme"/>
              <a:buNone/>
              <a:defRPr sz="2800" b="1">
                <a:latin typeface="BioRhyme"/>
                <a:ea typeface="BioRhyme"/>
                <a:cs typeface="BioRhyme"/>
                <a:sym typeface="BioRhyme"/>
              </a:defRPr>
            </a:lvl6pPr>
            <a:lvl7pPr lvl="6" algn="ctr" rtl="0">
              <a:lnSpc>
                <a:spcPct val="100000"/>
              </a:lnSpc>
              <a:spcBef>
                <a:spcPts val="0"/>
              </a:spcBef>
              <a:spcAft>
                <a:spcPts val="0"/>
              </a:spcAft>
              <a:buSzPts val="2800"/>
              <a:buFont typeface="BioRhyme"/>
              <a:buNone/>
              <a:defRPr sz="2800" b="1">
                <a:latin typeface="BioRhyme"/>
                <a:ea typeface="BioRhyme"/>
                <a:cs typeface="BioRhyme"/>
                <a:sym typeface="BioRhyme"/>
              </a:defRPr>
            </a:lvl7pPr>
            <a:lvl8pPr lvl="7" algn="ctr" rtl="0">
              <a:lnSpc>
                <a:spcPct val="100000"/>
              </a:lnSpc>
              <a:spcBef>
                <a:spcPts val="0"/>
              </a:spcBef>
              <a:spcAft>
                <a:spcPts val="0"/>
              </a:spcAft>
              <a:buSzPts val="2800"/>
              <a:buFont typeface="BioRhyme"/>
              <a:buNone/>
              <a:defRPr sz="2800" b="1">
                <a:latin typeface="BioRhyme"/>
                <a:ea typeface="BioRhyme"/>
                <a:cs typeface="BioRhyme"/>
                <a:sym typeface="BioRhyme"/>
              </a:defRPr>
            </a:lvl8pPr>
            <a:lvl9pPr lvl="8" algn="ctr" rtl="0">
              <a:lnSpc>
                <a:spcPct val="100000"/>
              </a:lnSpc>
              <a:spcBef>
                <a:spcPts val="0"/>
              </a:spcBef>
              <a:spcAft>
                <a:spcPts val="0"/>
              </a:spcAft>
              <a:buSzPts val="2800"/>
              <a:buFont typeface="BioRhyme"/>
              <a:buNone/>
              <a:defRPr sz="2800" b="1">
                <a:latin typeface="BioRhyme"/>
                <a:ea typeface="BioRhyme"/>
                <a:cs typeface="BioRhyme"/>
                <a:sym typeface="BioRhyme"/>
              </a:defRPr>
            </a:lvl9pPr>
          </a:lstStyle>
          <a:p>
            <a:endParaRPr/>
          </a:p>
        </p:txBody>
      </p:sp>
      <p:sp>
        <p:nvSpPr>
          <p:cNvPr id="146" name="Google Shape;146;p21"/>
          <p:cNvSpPr txBox="1">
            <a:spLocks noGrp="1"/>
          </p:cNvSpPr>
          <p:nvPr>
            <p:ph type="subTitle" idx="2"/>
          </p:nvPr>
        </p:nvSpPr>
        <p:spPr>
          <a:xfrm>
            <a:off x="2289875" y="2104925"/>
            <a:ext cx="4564200" cy="693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600">
                <a:solidFill>
                  <a:schemeClr val="lt1"/>
                </a:solidFill>
                <a:latin typeface="Gothic A1"/>
                <a:ea typeface="Gothic A1"/>
                <a:cs typeface="Gothic A1"/>
                <a:sym typeface="Gothic A1"/>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7" name="Google Shape;147;p21"/>
          <p:cNvSpPr txBox="1"/>
          <p:nvPr/>
        </p:nvSpPr>
        <p:spPr>
          <a:xfrm>
            <a:off x="2553150" y="3281250"/>
            <a:ext cx="40377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b="1">
                <a:solidFill>
                  <a:schemeClr val="lt1"/>
                </a:solidFill>
                <a:latin typeface="Gothic A1"/>
                <a:ea typeface="Gothic A1"/>
                <a:cs typeface="Gothic A1"/>
                <a:sym typeface="Gothic A1"/>
              </a:rPr>
              <a:t>CREDITS:</a:t>
            </a:r>
            <a:r>
              <a:rPr lang="en" sz="1000">
                <a:solidFill>
                  <a:schemeClr val="lt1"/>
                </a:solidFill>
                <a:latin typeface="Gothic A1"/>
                <a:ea typeface="Gothic A1"/>
                <a:cs typeface="Gothic A1"/>
                <a:sym typeface="Gothic A1"/>
              </a:rPr>
              <a:t> This presentation template was created by </a:t>
            </a:r>
            <a:r>
              <a:rPr lang="en" sz="1000" b="1">
                <a:solidFill>
                  <a:schemeClr val="lt1"/>
                </a:solidFill>
                <a:uFill>
                  <a:noFill/>
                </a:uFill>
                <a:latin typeface="Gothic A1"/>
                <a:ea typeface="Gothic A1"/>
                <a:cs typeface="Gothic A1"/>
                <a:sym typeface="Gothic A1"/>
                <a:hlinkClick r:id="rId3">
                  <a:extLst>
                    <a:ext uri="{A12FA001-AC4F-418D-AE19-62706E023703}">
                      <ahyp:hlinkClr xmlns:ahyp="http://schemas.microsoft.com/office/drawing/2018/hyperlinkcolor" val="tx"/>
                    </a:ext>
                  </a:extLst>
                </a:hlinkClick>
              </a:rPr>
              <a:t>Slidesgo</a:t>
            </a:r>
            <a:r>
              <a:rPr lang="en" sz="1000">
                <a:solidFill>
                  <a:schemeClr val="lt1"/>
                </a:solidFill>
                <a:latin typeface="Gothic A1"/>
                <a:ea typeface="Gothic A1"/>
                <a:cs typeface="Gothic A1"/>
                <a:sym typeface="Gothic A1"/>
              </a:rPr>
              <a:t>, including icons by </a:t>
            </a:r>
            <a:r>
              <a:rPr lang="en" sz="1000" b="1">
                <a:solidFill>
                  <a:schemeClr val="lt1"/>
                </a:solidFill>
                <a:uFill>
                  <a:noFill/>
                </a:uFill>
                <a:latin typeface="Gothic A1"/>
                <a:ea typeface="Gothic A1"/>
                <a:cs typeface="Gothic A1"/>
                <a:sym typeface="Gothic A1"/>
                <a:hlinkClick r:id="rId4">
                  <a:extLst>
                    <a:ext uri="{A12FA001-AC4F-418D-AE19-62706E023703}">
                      <ahyp:hlinkClr xmlns:ahyp="http://schemas.microsoft.com/office/drawing/2018/hyperlinkcolor" val="tx"/>
                    </a:ext>
                  </a:extLst>
                </a:hlinkClick>
              </a:rPr>
              <a:t>Flaticon</a:t>
            </a:r>
            <a:r>
              <a:rPr lang="en" sz="1000">
                <a:solidFill>
                  <a:schemeClr val="lt1"/>
                </a:solidFill>
                <a:latin typeface="Gothic A1"/>
                <a:ea typeface="Gothic A1"/>
                <a:cs typeface="Gothic A1"/>
                <a:sym typeface="Gothic A1"/>
              </a:rPr>
              <a:t> and infographics &amp; images by </a:t>
            </a:r>
            <a:r>
              <a:rPr lang="en" sz="1000" b="1">
                <a:solidFill>
                  <a:schemeClr val="lt1"/>
                </a:solidFill>
                <a:uFill>
                  <a:noFill/>
                </a:uFill>
                <a:latin typeface="Gothic A1"/>
                <a:ea typeface="Gothic A1"/>
                <a:cs typeface="Gothic A1"/>
                <a:sym typeface="Gothic A1"/>
                <a:hlinkClick r:id="rId5">
                  <a:extLst>
                    <a:ext uri="{A12FA001-AC4F-418D-AE19-62706E023703}">
                      <ahyp:hlinkClr xmlns:ahyp="http://schemas.microsoft.com/office/drawing/2018/hyperlinkcolor" val="tx"/>
                    </a:ext>
                  </a:extLst>
                </a:hlinkClick>
              </a:rPr>
              <a:t>Freepik</a:t>
            </a:r>
            <a:r>
              <a:rPr lang="en" sz="1000">
                <a:solidFill>
                  <a:schemeClr val="lt1"/>
                </a:solidFill>
                <a:latin typeface="Gothic A1"/>
                <a:ea typeface="Gothic A1"/>
                <a:cs typeface="Gothic A1"/>
                <a:sym typeface="Gothic A1"/>
              </a:rPr>
              <a:t> </a:t>
            </a:r>
            <a:endParaRPr sz="1000" b="1">
              <a:solidFill>
                <a:schemeClr val="lt1"/>
              </a:solidFill>
              <a:latin typeface="Gothic A1"/>
              <a:ea typeface="Gothic A1"/>
              <a:cs typeface="Gothic A1"/>
              <a:sym typeface="Gothic A1"/>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4">
    <p:bg>
      <p:bgPr>
        <a:blipFill>
          <a:blip r:embed="rId2">
            <a:alphaModFix/>
          </a:blip>
          <a:stretch>
            <a:fillRect/>
          </a:stretch>
        </a:blipFill>
        <a:effectLst/>
      </p:bgPr>
    </p:bg>
    <p:spTree>
      <p:nvGrpSpPr>
        <p:cNvPr id="1" name="Shape 148"/>
        <p:cNvGrpSpPr/>
        <p:nvPr/>
      </p:nvGrpSpPr>
      <p:grpSpPr>
        <a:xfrm>
          <a:off x="0" y="0"/>
          <a:ext cx="0" cy="0"/>
          <a:chOff x="0" y="0"/>
          <a:chExt cx="0" cy="0"/>
        </a:xfrm>
      </p:grpSpPr>
      <p:sp>
        <p:nvSpPr>
          <p:cNvPr id="149" name="Google Shape;149;p22"/>
          <p:cNvSpPr/>
          <p:nvPr/>
        </p:nvSpPr>
        <p:spPr>
          <a:xfrm flipH="1">
            <a:off x="-346100" y="228850"/>
            <a:ext cx="9836158" cy="4695599"/>
          </a:xfrm>
          <a:custGeom>
            <a:avLst/>
            <a:gdLst/>
            <a:ahLst/>
            <a:cxnLst/>
            <a:rect l="l" t="t" r="r" b="b"/>
            <a:pathLst>
              <a:path w="70844" h="33819" extrusionOk="0">
                <a:moveTo>
                  <a:pt x="5146" y="0"/>
                </a:moveTo>
                <a:lnTo>
                  <a:pt x="5146" y="214"/>
                </a:lnTo>
                <a:lnTo>
                  <a:pt x="1450" y="464"/>
                </a:lnTo>
                <a:lnTo>
                  <a:pt x="5146" y="726"/>
                </a:lnTo>
                <a:lnTo>
                  <a:pt x="5146" y="940"/>
                </a:lnTo>
                <a:lnTo>
                  <a:pt x="6382" y="1117"/>
                </a:lnTo>
                <a:lnTo>
                  <a:pt x="5146" y="1296"/>
                </a:lnTo>
                <a:lnTo>
                  <a:pt x="5146" y="2437"/>
                </a:lnTo>
                <a:lnTo>
                  <a:pt x="3399" y="2698"/>
                </a:lnTo>
                <a:lnTo>
                  <a:pt x="5146" y="2947"/>
                </a:lnTo>
                <a:lnTo>
                  <a:pt x="5146" y="6239"/>
                </a:lnTo>
                <a:lnTo>
                  <a:pt x="3506" y="6512"/>
                </a:lnTo>
                <a:lnTo>
                  <a:pt x="5146" y="6786"/>
                </a:lnTo>
                <a:lnTo>
                  <a:pt x="5146" y="7368"/>
                </a:lnTo>
                <a:lnTo>
                  <a:pt x="6881" y="7510"/>
                </a:lnTo>
                <a:lnTo>
                  <a:pt x="5146" y="7665"/>
                </a:lnTo>
                <a:lnTo>
                  <a:pt x="5146" y="8817"/>
                </a:lnTo>
                <a:lnTo>
                  <a:pt x="0" y="9079"/>
                </a:lnTo>
                <a:lnTo>
                  <a:pt x="5146" y="9353"/>
                </a:lnTo>
                <a:lnTo>
                  <a:pt x="5146" y="21104"/>
                </a:lnTo>
                <a:lnTo>
                  <a:pt x="1664" y="21389"/>
                </a:lnTo>
                <a:lnTo>
                  <a:pt x="5146" y="21663"/>
                </a:lnTo>
                <a:lnTo>
                  <a:pt x="5146" y="24336"/>
                </a:lnTo>
                <a:lnTo>
                  <a:pt x="6036" y="24443"/>
                </a:lnTo>
                <a:lnTo>
                  <a:pt x="5146" y="24538"/>
                </a:lnTo>
                <a:lnTo>
                  <a:pt x="5146" y="26404"/>
                </a:lnTo>
                <a:lnTo>
                  <a:pt x="1735" y="26665"/>
                </a:lnTo>
                <a:lnTo>
                  <a:pt x="5146" y="26926"/>
                </a:lnTo>
                <a:lnTo>
                  <a:pt x="5146" y="31335"/>
                </a:lnTo>
                <a:lnTo>
                  <a:pt x="1806" y="31597"/>
                </a:lnTo>
                <a:lnTo>
                  <a:pt x="5015" y="31858"/>
                </a:lnTo>
                <a:lnTo>
                  <a:pt x="5015" y="32666"/>
                </a:lnTo>
                <a:lnTo>
                  <a:pt x="6595" y="32939"/>
                </a:lnTo>
                <a:lnTo>
                  <a:pt x="5015" y="33200"/>
                </a:lnTo>
                <a:lnTo>
                  <a:pt x="5015" y="33818"/>
                </a:lnTo>
                <a:lnTo>
                  <a:pt x="65782" y="33818"/>
                </a:lnTo>
                <a:lnTo>
                  <a:pt x="65782" y="32891"/>
                </a:lnTo>
                <a:lnTo>
                  <a:pt x="63215" y="32654"/>
                </a:lnTo>
                <a:lnTo>
                  <a:pt x="65782" y="32416"/>
                </a:lnTo>
                <a:lnTo>
                  <a:pt x="65782" y="29303"/>
                </a:lnTo>
                <a:lnTo>
                  <a:pt x="69703" y="29030"/>
                </a:lnTo>
                <a:lnTo>
                  <a:pt x="65782" y="28756"/>
                </a:lnTo>
                <a:lnTo>
                  <a:pt x="65782" y="26749"/>
                </a:lnTo>
                <a:lnTo>
                  <a:pt x="64012" y="26535"/>
                </a:lnTo>
                <a:lnTo>
                  <a:pt x="65782" y="26321"/>
                </a:lnTo>
                <a:lnTo>
                  <a:pt x="65782" y="25382"/>
                </a:lnTo>
                <a:lnTo>
                  <a:pt x="68195" y="25133"/>
                </a:lnTo>
                <a:lnTo>
                  <a:pt x="65782" y="24895"/>
                </a:lnTo>
                <a:lnTo>
                  <a:pt x="65782" y="12905"/>
                </a:lnTo>
                <a:lnTo>
                  <a:pt x="70832" y="12632"/>
                </a:lnTo>
                <a:lnTo>
                  <a:pt x="65782" y="12347"/>
                </a:lnTo>
                <a:lnTo>
                  <a:pt x="65782" y="11408"/>
                </a:lnTo>
                <a:lnTo>
                  <a:pt x="67291" y="11170"/>
                </a:lnTo>
                <a:lnTo>
                  <a:pt x="65782" y="10921"/>
                </a:lnTo>
                <a:lnTo>
                  <a:pt x="65782" y="7724"/>
                </a:lnTo>
                <a:lnTo>
                  <a:pt x="64808" y="7570"/>
                </a:lnTo>
                <a:lnTo>
                  <a:pt x="65782" y="7428"/>
                </a:lnTo>
                <a:lnTo>
                  <a:pt x="65782" y="6358"/>
                </a:lnTo>
                <a:lnTo>
                  <a:pt x="69157" y="6097"/>
                </a:lnTo>
                <a:lnTo>
                  <a:pt x="65782" y="5835"/>
                </a:lnTo>
                <a:lnTo>
                  <a:pt x="65782" y="4421"/>
                </a:lnTo>
                <a:lnTo>
                  <a:pt x="64071" y="4231"/>
                </a:lnTo>
                <a:lnTo>
                  <a:pt x="65782" y="4041"/>
                </a:lnTo>
                <a:lnTo>
                  <a:pt x="65782" y="3541"/>
                </a:lnTo>
                <a:lnTo>
                  <a:pt x="70844" y="3423"/>
                </a:lnTo>
                <a:lnTo>
                  <a:pt x="65782" y="3316"/>
                </a:lnTo>
                <a:lnTo>
                  <a:pt x="65782" y="1486"/>
                </a:lnTo>
                <a:lnTo>
                  <a:pt x="56704" y="1225"/>
                </a:lnTo>
                <a:lnTo>
                  <a:pt x="65782" y="975"/>
                </a:lnTo>
                <a:lnTo>
                  <a:pt x="65782" y="0"/>
                </a:ln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2"/>
          <p:cNvSpPr/>
          <p:nvPr/>
        </p:nvSpPr>
        <p:spPr>
          <a:xfrm flipH="1">
            <a:off x="430836" y="527511"/>
            <a:ext cx="8331661" cy="4098427"/>
          </a:xfrm>
          <a:custGeom>
            <a:avLst/>
            <a:gdLst/>
            <a:ahLst/>
            <a:cxnLst/>
            <a:rect l="l" t="t" r="r" b="b"/>
            <a:pathLst>
              <a:path w="60008" h="29518" extrusionOk="0">
                <a:moveTo>
                  <a:pt x="1723" y="1"/>
                </a:moveTo>
                <a:lnTo>
                  <a:pt x="1723" y="1794"/>
                </a:lnTo>
                <a:lnTo>
                  <a:pt x="511" y="1961"/>
                </a:lnTo>
                <a:lnTo>
                  <a:pt x="1723" y="2140"/>
                </a:lnTo>
                <a:lnTo>
                  <a:pt x="1723" y="2852"/>
                </a:lnTo>
                <a:lnTo>
                  <a:pt x="6940" y="3114"/>
                </a:lnTo>
                <a:lnTo>
                  <a:pt x="1723" y="3375"/>
                </a:lnTo>
                <a:lnTo>
                  <a:pt x="1723" y="8876"/>
                </a:lnTo>
                <a:lnTo>
                  <a:pt x="7546" y="9162"/>
                </a:lnTo>
                <a:lnTo>
                  <a:pt x="1723" y="9435"/>
                </a:lnTo>
                <a:lnTo>
                  <a:pt x="1723" y="10933"/>
                </a:lnTo>
                <a:lnTo>
                  <a:pt x="452" y="11087"/>
                </a:lnTo>
                <a:lnTo>
                  <a:pt x="1723" y="11242"/>
                </a:lnTo>
                <a:lnTo>
                  <a:pt x="1723" y="20676"/>
                </a:lnTo>
                <a:lnTo>
                  <a:pt x="4504" y="20902"/>
                </a:lnTo>
                <a:lnTo>
                  <a:pt x="1723" y="21128"/>
                </a:lnTo>
                <a:lnTo>
                  <a:pt x="1723" y="26570"/>
                </a:lnTo>
                <a:lnTo>
                  <a:pt x="1" y="26760"/>
                </a:lnTo>
                <a:lnTo>
                  <a:pt x="1723" y="26950"/>
                </a:lnTo>
                <a:lnTo>
                  <a:pt x="1723" y="28174"/>
                </a:lnTo>
                <a:lnTo>
                  <a:pt x="6453" y="28400"/>
                </a:lnTo>
                <a:lnTo>
                  <a:pt x="1723" y="28638"/>
                </a:lnTo>
                <a:lnTo>
                  <a:pt x="1581" y="29517"/>
                </a:lnTo>
                <a:lnTo>
                  <a:pt x="58379" y="29517"/>
                </a:lnTo>
                <a:lnTo>
                  <a:pt x="58379" y="28269"/>
                </a:lnTo>
                <a:lnTo>
                  <a:pt x="49776" y="27984"/>
                </a:lnTo>
                <a:lnTo>
                  <a:pt x="58379" y="27711"/>
                </a:lnTo>
                <a:lnTo>
                  <a:pt x="58379" y="22114"/>
                </a:lnTo>
                <a:lnTo>
                  <a:pt x="59496" y="21947"/>
                </a:lnTo>
                <a:lnTo>
                  <a:pt x="58379" y="21781"/>
                </a:lnTo>
                <a:lnTo>
                  <a:pt x="58379" y="19927"/>
                </a:lnTo>
                <a:lnTo>
                  <a:pt x="53140" y="19654"/>
                </a:lnTo>
                <a:lnTo>
                  <a:pt x="58379" y="19381"/>
                </a:lnTo>
                <a:lnTo>
                  <a:pt x="58379" y="11669"/>
                </a:lnTo>
                <a:lnTo>
                  <a:pt x="59781" y="11538"/>
                </a:lnTo>
                <a:lnTo>
                  <a:pt x="58379" y="11408"/>
                </a:lnTo>
                <a:lnTo>
                  <a:pt x="58379" y="7332"/>
                </a:lnTo>
                <a:lnTo>
                  <a:pt x="53948" y="7070"/>
                </a:lnTo>
                <a:lnTo>
                  <a:pt x="58379" y="6809"/>
                </a:lnTo>
                <a:lnTo>
                  <a:pt x="58379" y="3387"/>
                </a:lnTo>
                <a:lnTo>
                  <a:pt x="54922" y="3114"/>
                </a:lnTo>
                <a:lnTo>
                  <a:pt x="58379" y="2840"/>
                </a:lnTo>
                <a:lnTo>
                  <a:pt x="58379" y="761"/>
                </a:lnTo>
                <a:lnTo>
                  <a:pt x="60008" y="606"/>
                </a:lnTo>
                <a:lnTo>
                  <a:pt x="58379" y="452"/>
                </a:lnTo>
                <a:lnTo>
                  <a:pt x="58379" y="1"/>
                </a:lnTo>
                <a:close/>
              </a:path>
            </a:pathLst>
          </a:custGeom>
          <a:solidFill>
            <a:srgbClr val="7F0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5">
    <p:bg>
      <p:bgPr>
        <a:blipFill>
          <a:blip r:embed="rId2">
            <a:alphaModFix/>
          </a:blip>
          <a:stretch>
            <a:fillRect/>
          </a:stretch>
        </a:blipFill>
        <a:effectLst/>
      </p:bgPr>
    </p:bg>
    <p:spTree>
      <p:nvGrpSpPr>
        <p:cNvPr id="1" name="Shape 151"/>
        <p:cNvGrpSpPr/>
        <p:nvPr/>
      </p:nvGrpSpPr>
      <p:grpSpPr>
        <a:xfrm>
          <a:off x="0" y="0"/>
          <a:ext cx="0" cy="0"/>
          <a:chOff x="0" y="0"/>
          <a:chExt cx="0" cy="0"/>
        </a:xfrm>
      </p:grpSpPr>
      <p:sp>
        <p:nvSpPr>
          <p:cNvPr id="152" name="Google Shape;152;p23"/>
          <p:cNvSpPr/>
          <p:nvPr/>
        </p:nvSpPr>
        <p:spPr>
          <a:xfrm>
            <a:off x="-346100" y="228850"/>
            <a:ext cx="9836158" cy="4695599"/>
          </a:xfrm>
          <a:custGeom>
            <a:avLst/>
            <a:gdLst/>
            <a:ahLst/>
            <a:cxnLst/>
            <a:rect l="l" t="t" r="r" b="b"/>
            <a:pathLst>
              <a:path w="70844" h="33819" extrusionOk="0">
                <a:moveTo>
                  <a:pt x="5146" y="0"/>
                </a:moveTo>
                <a:lnTo>
                  <a:pt x="5146" y="214"/>
                </a:lnTo>
                <a:lnTo>
                  <a:pt x="1450" y="464"/>
                </a:lnTo>
                <a:lnTo>
                  <a:pt x="5146" y="726"/>
                </a:lnTo>
                <a:lnTo>
                  <a:pt x="5146" y="940"/>
                </a:lnTo>
                <a:lnTo>
                  <a:pt x="6382" y="1117"/>
                </a:lnTo>
                <a:lnTo>
                  <a:pt x="5146" y="1296"/>
                </a:lnTo>
                <a:lnTo>
                  <a:pt x="5146" y="2437"/>
                </a:lnTo>
                <a:lnTo>
                  <a:pt x="3399" y="2698"/>
                </a:lnTo>
                <a:lnTo>
                  <a:pt x="5146" y="2947"/>
                </a:lnTo>
                <a:lnTo>
                  <a:pt x="5146" y="6239"/>
                </a:lnTo>
                <a:lnTo>
                  <a:pt x="3506" y="6512"/>
                </a:lnTo>
                <a:lnTo>
                  <a:pt x="5146" y="6786"/>
                </a:lnTo>
                <a:lnTo>
                  <a:pt x="5146" y="7368"/>
                </a:lnTo>
                <a:lnTo>
                  <a:pt x="6881" y="7510"/>
                </a:lnTo>
                <a:lnTo>
                  <a:pt x="5146" y="7665"/>
                </a:lnTo>
                <a:lnTo>
                  <a:pt x="5146" y="8817"/>
                </a:lnTo>
                <a:lnTo>
                  <a:pt x="0" y="9079"/>
                </a:lnTo>
                <a:lnTo>
                  <a:pt x="5146" y="9353"/>
                </a:lnTo>
                <a:lnTo>
                  <a:pt x="5146" y="21104"/>
                </a:lnTo>
                <a:lnTo>
                  <a:pt x="1664" y="21389"/>
                </a:lnTo>
                <a:lnTo>
                  <a:pt x="5146" y="21663"/>
                </a:lnTo>
                <a:lnTo>
                  <a:pt x="5146" y="24336"/>
                </a:lnTo>
                <a:lnTo>
                  <a:pt x="6036" y="24443"/>
                </a:lnTo>
                <a:lnTo>
                  <a:pt x="5146" y="24538"/>
                </a:lnTo>
                <a:lnTo>
                  <a:pt x="5146" y="26404"/>
                </a:lnTo>
                <a:lnTo>
                  <a:pt x="1735" y="26665"/>
                </a:lnTo>
                <a:lnTo>
                  <a:pt x="5146" y="26926"/>
                </a:lnTo>
                <a:lnTo>
                  <a:pt x="5146" y="31335"/>
                </a:lnTo>
                <a:lnTo>
                  <a:pt x="1806" y="31597"/>
                </a:lnTo>
                <a:lnTo>
                  <a:pt x="5015" y="31858"/>
                </a:lnTo>
                <a:lnTo>
                  <a:pt x="5015" y="32666"/>
                </a:lnTo>
                <a:lnTo>
                  <a:pt x="6595" y="32939"/>
                </a:lnTo>
                <a:lnTo>
                  <a:pt x="5015" y="33200"/>
                </a:lnTo>
                <a:lnTo>
                  <a:pt x="5015" y="33818"/>
                </a:lnTo>
                <a:lnTo>
                  <a:pt x="65782" y="33818"/>
                </a:lnTo>
                <a:lnTo>
                  <a:pt x="65782" y="32891"/>
                </a:lnTo>
                <a:lnTo>
                  <a:pt x="63215" y="32654"/>
                </a:lnTo>
                <a:lnTo>
                  <a:pt x="65782" y="32416"/>
                </a:lnTo>
                <a:lnTo>
                  <a:pt x="65782" y="29303"/>
                </a:lnTo>
                <a:lnTo>
                  <a:pt x="69703" y="29030"/>
                </a:lnTo>
                <a:lnTo>
                  <a:pt x="65782" y="28756"/>
                </a:lnTo>
                <a:lnTo>
                  <a:pt x="65782" y="26749"/>
                </a:lnTo>
                <a:lnTo>
                  <a:pt x="64012" y="26535"/>
                </a:lnTo>
                <a:lnTo>
                  <a:pt x="65782" y="26321"/>
                </a:lnTo>
                <a:lnTo>
                  <a:pt x="65782" y="25382"/>
                </a:lnTo>
                <a:lnTo>
                  <a:pt x="68195" y="25133"/>
                </a:lnTo>
                <a:lnTo>
                  <a:pt x="65782" y="24895"/>
                </a:lnTo>
                <a:lnTo>
                  <a:pt x="65782" y="12905"/>
                </a:lnTo>
                <a:lnTo>
                  <a:pt x="70832" y="12632"/>
                </a:lnTo>
                <a:lnTo>
                  <a:pt x="65782" y="12347"/>
                </a:lnTo>
                <a:lnTo>
                  <a:pt x="65782" y="11408"/>
                </a:lnTo>
                <a:lnTo>
                  <a:pt x="67291" y="11170"/>
                </a:lnTo>
                <a:lnTo>
                  <a:pt x="65782" y="10921"/>
                </a:lnTo>
                <a:lnTo>
                  <a:pt x="65782" y="7724"/>
                </a:lnTo>
                <a:lnTo>
                  <a:pt x="64808" y="7570"/>
                </a:lnTo>
                <a:lnTo>
                  <a:pt x="65782" y="7428"/>
                </a:lnTo>
                <a:lnTo>
                  <a:pt x="65782" y="6358"/>
                </a:lnTo>
                <a:lnTo>
                  <a:pt x="69157" y="6097"/>
                </a:lnTo>
                <a:lnTo>
                  <a:pt x="65782" y="5835"/>
                </a:lnTo>
                <a:lnTo>
                  <a:pt x="65782" y="4421"/>
                </a:lnTo>
                <a:lnTo>
                  <a:pt x="64071" y="4231"/>
                </a:lnTo>
                <a:lnTo>
                  <a:pt x="65782" y="4041"/>
                </a:lnTo>
                <a:lnTo>
                  <a:pt x="65782" y="3541"/>
                </a:lnTo>
                <a:lnTo>
                  <a:pt x="70844" y="3423"/>
                </a:lnTo>
                <a:lnTo>
                  <a:pt x="65782" y="3316"/>
                </a:lnTo>
                <a:lnTo>
                  <a:pt x="65782" y="1486"/>
                </a:lnTo>
                <a:lnTo>
                  <a:pt x="56704" y="1225"/>
                </a:lnTo>
                <a:lnTo>
                  <a:pt x="65782" y="975"/>
                </a:lnTo>
                <a:lnTo>
                  <a:pt x="65782" y="0"/>
                </a:ln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3"/>
          <p:cNvSpPr/>
          <p:nvPr/>
        </p:nvSpPr>
        <p:spPr>
          <a:xfrm>
            <a:off x="381461" y="527511"/>
            <a:ext cx="8331661" cy="4098427"/>
          </a:xfrm>
          <a:custGeom>
            <a:avLst/>
            <a:gdLst/>
            <a:ahLst/>
            <a:cxnLst/>
            <a:rect l="l" t="t" r="r" b="b"/>
            <a:pathLst>
              <a:path w="60008" h="29518" extrusionOk="0">
                <a:moveTo>
                  <a:pt x="1723" y="1"/>
                </a:moveTo>
                <a:lnTo>
                  <a:pt x="1723" y="1794"/>
                </a:lnTo>
                <a:lnTo>
                  <a:pt x="511" y="1961"/>
                </a:lnTo>
                <a:lnTo>
                  <a:pt x="1723" y="2140"/>
                </a:lnTo>
                <a:lnTo>
                  <a:pt x="1723" y="2852"/>
                </a:lnTo>
                <a:lnTo>
                  <a:pt x="6940" y="3114"/>
                </a:lnTo>
                <a:lnTo>
                  <a:pt x="1723" y="3375"/>
                </a:lnTo>
                <a:lnTo>
                  <a:pt x="1723" y="8876"/>
                </a:lnTo>
                <a:lnTo>
                  <a:pt x="7546" y="9162"/>
                </a:lnTo>
                <a:lnTo>
                  <a:pt x="1723" y="9435"/>
                </a:lnTo>
                <a:lnTo>
                  <a:pt x="1723" y="10933"/>
                </a:lnTo>
                <a:lnTo>
                  <a:pt x="452" y="11087"/>
                </a:lnTo>
                <a:lnTo>
                  <a:pt x="1723" y="11242"/>
                </a:lnTo>
                <a:lnTo>
                  <a:pt x="1723" y="20676"/>
                </a:lnTo>
                <a:lnTo>
                  <a:pt x="4504" y="20902"/>
                </a:lnTo>
                <a:lnTo>
                  <a:pt x="1723" y="21128"/>
                </a:lnTo>
                <a:lnTo>
                  <a:pt x="1723" y="26570"/>
                </a:lnTo>
                <a:lnTo>
                  <a:pt x="1" y="26760"/>
                </a:lnTo>
                <a:lnTo>
                  <a:pt x="1723" y="26950"/>
                </a:lnTo>
                <a:lnTo>
                  <a:pt x="1723" y="28174"/>
                </a:lnTo>
                <a:lnTo>
                  <a:pt x="6453" y="28400"/>
                </a:lnTo>
                <a:lnTo>
                  <a:pt x="1723" y="28638"/>
                </a:lnTo>
                <a:lnTo>
                  <a:pt x="1581" y="29517"/>
                </a:lnTo>
                <a:lnTo>
                  <a:pt x="58379" y="29517"/>
                </a:lnTo>
                <a:lnTo>
                  <a:pt x="58379" y="28269"/>
                </a:lnTo>
                <a:lnTo>
                  <a:pt x="49776" y="27984"/>
                </a:lnTo>
                <a:lnTo>
                  <a:pt x="58379" y="27711"/>
                </a:lnTo>
                <a:lnTo>
                  <a:pt x="58379" y="22114"/>
                </a:lnTo>
                <a:lnTo>
                  <a:pt x="59496" y="21947"/>
                </a:lnTo>
                <a:lnTo>
                  <a:pt x="58379" y="21781"/>
                </a:lnTo>
                <a:lnTo>
                  <a:pt x="58379" y="19927"/>
                </a:lnTo>
                <a:lnTo>
                  <a:pt x="53140" y="19654"/>
                </a:lnTo>
                <a:lnTo>
                  <a:pt x="58379" y="19381"/>
                </a:lnTo>
                <a:lnTo>
                  <a:pt x="58379" y="11669"/>
                </a:lnTo>
                <a:lnTo>
                  <a:pt x="59781" y="11538"/>
                </a:lnTo>
                <a:lnTo>
                  <a:pt x="58379" y="11408"/>
                </a:lnTo>
                <a:lnTo>
                  <a:pt x="58379" y="7332"/>
                </a:lnTo>
                <a:lnTo>
                  <a:pt x="53948" y="7070"/>
                </a:lnTo>
                <a:lnTo>
                  <a:pt x="58379" y="6809"/>
                </a:lnTo>
                <a:lnTo>
                  <a:pt x="58379" y="3387"/>
                </a:lnTo>
                <a:lnTo>
                  <a:pt x="54922" y="3114"/>
                </a:lnTo>
                <a:lnTo>
                  <a:pt x="58379" y="2840"/>
                </a:lnTo>
                <a:lnTo>
                  <a:pt x="58379" y="761"/>
                </a:lnTo>
                <a:lnTo>
                  <a:pt x="60008" y="606"/>
                </a:lnTo>
                <a:lnTo>
                  <a:pt x="58379" y="452"/>
                </a:lnTo>
                <a:lnTo>
                  <a:pt x="58379" y="1"/>
                </a:lnTo>
                <a:close/>
              </a:path>
            </a:pathLst>
          </a:custGeom>
          <a:solidFill>
            <a:srgbClr val="7F0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4"/>
          <p:cNvSpPr/>
          <p:nvPr/>
        </p:nvSpPr>
        <p:spPr>
          <a:xfrm flipH="1">
            <a:off x="-346100" y="228850"/>
            <a:ext cx="9836158" cy="4695599"/>
          </a:xfrm>
          <a:custGeom>
            <a:avLst/>
            <a:gdLst/>
            <a:ahLst/>
            <a:cxnLst/>
            <a:rect l="l" t="t" r="r" b="b"/>
            <a:pathLst>
              <a:path w="70844" h="33819" extrusionOk="0">
                <a:moveTo>
                  <a:pt x="5146" y="0"/>
                </a:moveTo>
                <a:lnTo>
                  <a:pt x="5146" y="214"/>
                </a:lnTo>
                <a:lnTo>
                  <a:pt x="1450" y="464"/>
                </a:lnTo>
                <a:lnTo>
                  <a:pt x="5146" y="726"/>
                </a:lnTo>
                <a:lnTo>
                  <a:pt x="5146" y="940"/>
                </a:lnTo>
                <a:lnTo>
                  <a:pt x="6382" y="1117"/>
                </a:lnTo>
                <a:lnTo>
                  <a:pt x="5146" y="1296"/>
                </a:lnTo>
                <a:lnTo>
                  <a:pt x="5146" y="2437"/>
                </a:lnTo>
                <a:lnTo>
                  <a:pt x="3399" y="2698"/>
                </a:lnTo>
                <a:lnTo>
                  <a:pt x="5146" y="2947"/>
                </a:lnTo>
                <a:lnTo>
                  <a:pt x="5146" y="6239"/>
                </a:lnTo>
                <a:lnTo>
                  <a:pt x="3506" y="6512"/>
                </a:lnTo>
                <a:lnTo>
                  <a:pt x="5146" y="6786"/>
                </a:lnTo>
                <a:lnTo>
                  <a:pt x="5146" y="7368"/>
                </a:lnTo>
                <a:lnTo>
                  <a:pt x="6881" y="7510"/>
                </a:lnTo>
                <a:lnTo>
                  <a:pt x="5146" y="7665"/>
                </a:lnTo>
                <a:lnTo>
                  <a:pt x="5146" y="8817"/>
                </a:lnTo>
                <a:lnTo>
                  <a:pt x="0" y="9079"/>
                </a:lnTo>
                <a:lnTo>
                  <a:pt x="5146" y="9353"/>
                </a:lnTo>
                <a:lnTo>
                  <a:pt x="5146" y="21104"/>
                </a:lnTo>
                <a:lnTo>
                  <a:pt x="1664" y="21389"/>
                </a:lnTo>
                <a:lnTo>
                  <a:pt x="5146" y="21663"/>
                </a:lnTo>
                <a:lnTo>
                  <a:pt x="5146" y="24336"/>
                </a:lnTo>
                <a:lnTo>
                  <a:pt x="6036" y="24443"/>
                </a:lnTo>
                <a:lnTo>
                  <a:pt x="5146" y="24538"/>
                </a:lnTo>
                <a:lnTo>
                  <a:pt x="5146" y="26404"/>
                </a:lnTo>
                <a:lnTo>
                  <a:pt x="1735" y="26665"/>
                </a:lnTo>
                <a:lnTo>
                  <a:pt x="5146" y="26926"/>
                </a:lnTo>
                <a:lnTo>
                  <a:pt x="5146" y="31335"/>
                </a:lnTo>
                <a:lnTo>
                  <a:pt x="1806" y="31597"/>
                </a:lnTo>
                <a:lnTo>
                  <a:pt x="5015" y="31858"/>
                </a:lnTo>
                <a:lnTo>
                  <a:pt x="5015" y="32666"/>
                </a:lnTo>
                <a:lnTo>
                  <a:pt x="6595" y="32939"/>
                </a:lnTo>
                <a:lnTo>
                  <a:pt x="5015" y="33200"/>
                </a:lnTo>
                <a:lnTo>
                  <a:pt x="5015" y="33818"/>
                </a:lnTo>
                <a:lnTo>
                  <a:pt x="65782" y="33818"/>
                </a:lnTo>
                <a:lnTo>
                  <a:pt x="65782" y="32891"/>
                </a:lnTo>
                <a:lnTo>
                  <a:pt x="63215" y="32654"/>
                </a:lnTo>
                <a:lnTo>
                  <a:pt x="65782" y="32416"/>
                </a:lnTo>
                <a:lnTo>
                  <a:pt x="65782" y="29303"/>
                </a:lnTo>
                <a:lnTo>
                  <a:pt x="69703" y="29030"/>
                </a:lnTo>
                <a:lnTo>
                  <a:pt x="65782" y="28756"/>
                </a:lnTo>
                <a:lnTo>
                  <a:pt x="65782" y="26749"/>
                </a:lnTo>
                <a:lnTo>
                  <a:pt x="64012" y="26535"/>
                </a:lnTo>
                <a:lnTo>
                  <a:pt x="65782" y="26321"/>
                </a:lnTo>
                <a:lnTo>
                  <a:pt x="65782" y="25382"/>
                </a:lnTo>
                <a:lnTo>
                  <a:pt x="68195" y="25133"/>
                </a:lnTo>
                <a:lnTo>
                  <a:pt x="65782" y="24895"/>
                </a:lnTo>
                <a:lnTo>
                  <a:pt x="65782" y="12905"/>
                </a:lnTo>
                <a:lnTo>
                  <a:pt x="70832" y="12632"/>
                </a:lnTo>
                <a:lnTo>
                  <a:pt x="65782" y="12347"/>
                </a:lnTo>
                <a:lnTo>
                  <a:pt x="65782" y="11408"/>
                </a:lnTo>
                <a:lnTo>
                  <a:pt x="67291" y="11170"/>
                </a:lnTo>
                <a:lnTo>
                  <a:pt x="65782" y="10921"/>
                </a:lnTo>
                <a:lnTo>
                  <a:pt x="65782" y="7724"/>
                </a:lnTo>
                <a:lnTo>
                  <a:pt x="64808" y="7570"/>
                </a:lnTo>
                <a:lnTo>
                  <a:pt x="65782" y="7428"/>
                </a:lnTo>
                <a:lnTo>
                  <a:pt x="65782" y="6358"/>
                </a:lnTo>
                <a:lnTo>
                  <a:pt x="69157" y="6097"/>
                </a:lnTo>
                <a:lnTo>
                  <a:pt x="65782" y="5835"/>
                </a:lnTo>
                <a:lnTo>
                  <a:pt x="65782" y="4421"/>
                </a:lnTo>
                <a:lnTo>
                  <a:pt x="64071" y="4231"/>
                </a:lnTo>
                <a:lnTo>
                  <a:pt x="65782" y="4041"/>
                </a:lnTo>
                <a:lnTo>
                  <a:pt x="65782" y="3541"/>
                </a:lnTo>
                <a:lnTo>
                  <a:pt x="70844" y="3423"/>
                </a:lnTo>
                <a:lnTo>
                  <a:pt x="65782" y="3316"/>
                </a:lnTo>
                <a:lnTo>
                  <a:pt x="65782" y="1486"/>
                </a:lnTo>
                <a:lnTo>
                  <a:pt x="56704" y="1225"/>
                </a:lnTo>
                <a:lnTo>
                  <a:pt x="65782" y="975"/>
                </a:lnTo>
                <a:lnTo>
                  <a:pt x="65782" y="0"/>
                </a:ln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flipH="1">
            <a:off x="430836" y="527511"/>
            <a:ext cx="8331661" cy="4098427"/>
          </a:xfrm>
          <a:custGeom>
            <a:avLst/>
            <a:gdLst/>
            <a:ahLst/>
            <a:cxnLst/>
            <a:rect l="l" t="t" r="r" b="b"/>
            <a:pathLst>
              <a:path w="60008" h="29518" extrusionOk="0">
                <a:moveTo>
                  <a:pt x="1723" y="1"/>
                </a:moveTo>
                <a:lnTo>
                  <a:pt x="1723" y="1794"/>
                </a:lnTo>
                <a:lnTo>
                  <a:pt x="511" y="1961"/>
                </a:lnTo>
                <a:lnTo>
                  <a:pt x="1723" y="2140"/>
                </a:lnTo>
                <a:lnTo>
                  <a:pt x="1723" y="2852"/>
                </a:lnTo>
                <a:lnTo>
                  <a:pt x="6940" y="3114"/>
                </a:lnTo>
                <a:lnTo>
                  <a:pt x="1723" y="3375"/>
                </a:lnTo>
                <a:lnTo>
                  <a:pt x="1723" y="8876"/>
                </a:lnTo>
                <a:lnTo>
                  <a:pt x="7546" y="9162"/>
                </a:lnTo>
                <a:lnTo>
                  <a:pt x="1723" y="9435"/>
                </a:lnTo>
                <a:lnTo>
                  <a:pt x="1723" y="10933"/>
                </a:lnTo>
                <a:lnTo>
                  <a:pt x="452" y="11087"/>
                </a:lnTo>
                <a:lnTo>
                  <a:pt x="1723" y="11242"/>
                </a:lnTo>
                <a:lnTo>
                  <a:pt x="1723" y="20676"/>
                </a:lnTo>
                <a:lnTo>
                  <a:pt x="4504" y="20902"/>
                </a:lnTo>
                <a:lnTo>
                  <a:pt x="1723" y="21128"/>
                </a:lnTo>
                <a:lnTo>
                  <a:pt x="1723" y="26570"/>
                </a:lnTo>
                <a:lnTo>
                  <a:pt x="1" y="26760"/>
                </a:lnTo>
                <a:lnTo>
                  <a:pt x="1723" y="26950"/>
                </a:lnTo>
                <a:lnTo>
                  <a:pt x="1723" y="28174"/>
                </a:lnTo>
                <a:lnTo>
                  <a:pt x="6453" y="28400"/>
                </a:lnTo>
                <a:lnTo>
                  <a:pt x="1723" y="28638"/>
                </a:lnTo>
                <a:lnTo>
                  <a:pt x="1581" y="29517"/>
                </a:lnTo>
                <a:lnTo>
                  <a:pt x="58379" y="29517"/>
                </a:lnTo>
                <a:lnTo>
                  <a:pt x="58379" y="28269"/>
                </a:lnTo>
                <a:lnTo>
                  <a:pt x="49776" y="27984"/>
                </a:lnTo>
                <a:lnTo>
                  <a:pt x="58379" y="27711"/>
                </a:lnTo>
                <a:lnTo>
                  <a:pt x="58379" y="22114"/>
                </a:lnTo>
                <a:lnTo>
                  <a:pt x="59496" y="21947"/>
                </a:lnTo>
                <a:lnTo>
                  <a:pt x="58379" y="21781"/>
                </a:lnTo>
                <a:lnTo>
                  <a:pt x="58379" y="19927"/>
                </a:lnTo>
                <a:lnTo>
                  <a:pt x="53140" y="19654"/>
                </a:lnTo>
                <a:lnTo>
                  <a:pt x="58379" y="19381"/>
                </a:lnTo>
                <a:lnTo>
                  <a:pt x="58379" y="11669"/>
                </a:lnTo>
                <a:lnTo>
                  <a:pt x="59781" y="11538"/>
                </a:lnTo>
                <a:lnTo>
                  <a:pt x="58379" y="11408"/>
                </a:lnTo>
                <a:lnTo>
                  <a:pt x="58379" y="7332"/>
                </a:lnTo>
                <a:lnTo>
                  <a:pt x="53948" y="7070"/>
                </a:lnTo>
                <a:lnTo>
                  <a:pt x="58379" y="6809"/>
                </a:lnTo>
                <a:lnTo>
                  <a:pt x="58379" y="3387"/>
                </a:lnTo>
                <a:lnTo>
                  <a:pt x="54922" y="3114"/>
                </a:lnTo>
                <a:lnTo>
                  <a:pt x="58379" y="2840"/>
                </a:lnTo>
                <a:lnTo>
                  <a:pt x="58379" y="761"/>
                </a:lnTo>
                <a:lnTo>
                  <a:pt x="60008" y="606"/>
                </a:lnTo>
                <a:lnTo>
                  <a:pt x="58379" y="452"/>
                </a:lnTo>
                <a:lnTo>
                  <a:pt x="58379" y="1"/>
                </a:lnTo>
                <a:close/>
              </a:path>
            </a:pathLst>
          </a:custGeom>
          <a:solidFill>
            <a:srgbClr val="7F0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720000" y="6736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3" name="Google Shape;23;p4"/>
          <p:cNvSpPr txBox="1">
            <a:spLocks noGrp="1"/>
          </p:cNvSpPr>
          <p:nvPr>
            <p:ph type="body" idx="1"/>
          </p:nvPr>
        </p:nvSpPr>
        <p:spPr>
          <a:xfrm>
            <a:off x="835400" y="1152475"/>
            <a:ext cx="7473300" cy="34164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6"/>
          <p:cNvSpPr/>
          <p:nvPr/>
        </p:nvSpPr>
        <p:spPr>
          <a:xfrm flipH="1">
            <a:off x="-346100" y="228850"/>
            <a:ext cx="9836158" cy="4695599"/>
          </a:xfrm>
          <a:custGeom>
            <a:avLst/>
            <a:gdLst/>
            <a:ahLst/>
            <a:cxnLst/>
            <a:rect l="l" t="t" r="r" b="b"/>
            <a:pathLst>
              <a:path w="70844" h="33819" extrusionOk="0">
                <a:moveTo>
                  <a:pt x="5146" y="0"/>
                </a:moveTo>
                <a:lnTo>
                  <a:pt x="5146" y="214"/>
                </a:lnTo>
                <a:lnTo>
                  <a:pt x="1450" y="464"/>
                </a:lnTo>
                <a:lnTo>
                  <a:pt x="5146" y="726"/>
                </a:lnTo>
                <a:lnTo>
                  <a:pt x="5146" y="940"/>
                </a:lnTo>
                <a:lnTo>
                  <a:pt x="6382" y="1117"/>
                </a:lnTo>
                <a:lnTo>
                  <a:pt x="5146" y="1296"/>
                </a:lnTo>
                <a:lnTo>
                  <a:pt x="5146" y="2437"/>
                </a:lnTo>
                <a:lnTo>
                  <a:pt x="3399" y="2698"/>
                </a:lnTo>
                <a:lnTo>
                  <a:pt x="5146" y="2947"/>
                </a:lnTo>
                <a:lnTo>
                  <a:pt x="5146" y="6239"/>
                </a:lnTo>
                <a:lnTo>
                  <a:pt x="3506" y="6512"/>
                </a:lnTo>
                <a:lnTo>
                  <a:pt x="5146" y="6786"/>
                </a:lnTo>
                <a:lnTo>
                  <a:pt x="5146" y="7368"/>
                </a:lnTo>
                <a:lnTo>
                  <a:pt x="6881" y="7510"/>
                </a:lnTo>
                <a:lnTo>
                  <a:pt x="5146" y="7665"/>
                </a:lnTo>
                <a:lnTo>
                  <a:pt x="5146" y="8817"/>
                </a:lnTo>
                <a:lnTo>
                  <a:pt x="0" y="9079"/>
                </a:lnTo>
                <a:lnTo>
                  <a:pt x="5146" y="9353"/>
                </a:lnTo>
                <a:lnTo>
                  <a:pt x="5146" y="21104"/>
                </a:lnTo>
                <a:lnTo>
                  <a:pt x="1664" y="21389"/>
                </a:lnTo>
                <a:lnTo>
                  <a:pt x="5146" y="21663"/>
                </a:lnTo>
                <a:lnTo>
                  <a:pt x="5146" y="24336"/>
                </a:lnTo>
                <a:lnTo>
                  <a:pt x="6036" y="24443"/>
                </a:lnTo>
                <a:lnTo>
                  <a:pt x="5146" y="24538"/>
                </a:lnTo>
                <a:lnTo>
                  <a:pt x="5146" y="26404"/>
                </a:lnTo>
                <a:lnTo>
                  <a:pt x="1735" y="26665"/>
                </a:lnTo>
                <a:lnTo>
                  <a:pt x="5146" y="26926"/>
                </a:lnTo>
                <a:lnTo>
                  <a:pt x="5146" y="31335"/>
                </a:lnTo>
                <a:lnTo>
                  <a:pt x="1806" y="31597"/>
                </a:lnTo>
                <a:lnTo>
                  <a:pt x="5015" y="31858"/>
                </a:lnTo>
                <a:lnTo>
                  <a:pt x="5015" y="32666"/>
                </a:lnTo>
                <a:lnTo>
                  <a:pt x="6595" y="32939"/>
                </a:lnTo>
                <a:lnTo>
                  <a:pt x="5015" y="33200"/>
                </a:lnTo>
                <a:lnTo>
                  <a:pt x="5015" y="33818"/>
                </a:lnTo>
                <a:lnTo>
                  <a:pt x="65782" y="33818"/>
                </a:lnTo>
                <a:lnTo>
                  <a:pt x="65782" y="32891"/>
                </a:lnTo>
                <a:lnTo>
                  <a:pt x="63215" y="32654"/>
                </a:lnTo>
                <a:lnTo>
                  <a:pt x="65782" y="32416"/>
                </a:lnTo>
                <a:lnTo>
                  <a:pt x="65782" y="29303"/>
                </a:lnTo>
                <a:lnTo>
                  <a:pt x="69703" y="29030"/>
                </a:lnTo>
                <a:lnTo>
                  <a:pt x="65782" y="28756"/>
                </a:lnTo>
                <a:lnTo>
                  <a:pt x="65782" y="26749"/>
                </a:lnTo>
                <a:lnTo>
                  <a:pt x="64012" y="26535"/>
                </a:lnTo>
                <a:lnTo>
                  <a:pt x="65782" y="26321"/>
                </a:lnTo>
                <a:lnTo>
                  <a:pt x="65782" y="25382"/>
                </a:lnTo>
                <a:lnTo>
                  <a:pt x="68195" y="25133"/>
                </a:lnTo>
                <a:lnTo>
                  <a:pt x="65782" y="24895"/>
                </a:lnTo>
                <a:lnTo>
                  <a:pt x="65782" y="12905"/>
                </a:lnTo>
                <a:lnTo>
                  <a:pt x="70832" y="12632"/>
                </a:lnTo>
                <a:lnTo>
                  <a:pt x="65782" y="12347"/>
                </a:lnTo>
                <a:lnTo>
                  <a:pt x="65782" y="11408"/>
                </a:lnTo>
                <a:lnTo>
                  <a:pt x="67291" y="11170"/>
                </a:lnTo>
                <a:lnTo>
                  <a:pt x="65782" y="10921"/>
                </a:lnTo>
                <a:lnTo>
                  <a:pt x="65782" y="7724"/>
                </a:lnTo>
                <a:lnTo>
                  <a:pt x="64808" y="7570"/>
                </a:lnTo>
                <a:lnTo>
                  <a:pt x="65782" y="7428"/>
                </a:lnTo>
                <a:lnTo>
                  <a:pt x="65782" y="6358"/>
                </a:lnTo>
                <a:lnTo>
                  <a:pt x="69157" y="6097"/>
                </a:lnTo>
                <a:lnTo>
                  <a:pt x="65782" y="5835"/>
                </a:lnTo>
                <a:lnTo>
                  <a:pt x="65782" y="4421"/>
                </a:lnTo>
                <a:lnTo>
                  <a:pt x="64071" y="4231"/>
                </a:lnTo>
                <a:lnTo>
                  <a:pt x="65782" y="4041"/>
                </a:lnTo>
                <a:lnTo>
                  <a:pt x="65782" y="3541"/>
                </a:lnTo>
                <a:lnTo>
                  <a:pt x="70844" y="3423"/>
                </a:lnTo>
                <a:lnTo>
                  <a:pt x="65782" y="3316"/>
                </a:lnTo>
                <a:lnTo>
                  <a:pt x="65782" y="1486"/>
                </a:lnTo>
                <a:lnTo>
                  <a:pt x="56704" y="1225"/>
                </a:lnTo>
                <a:lnTo>
                  <a:pt x="65782" y="975"/>
                </a:lnTo>
                <a:lnTo>
                  <a:pt x="65782" y="0"/>
                </a:ln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p:nvPr/>
        </p:nvSpPr>
        <p:spPr>
          <a:xfrm flipH="1">
            <a:off x="430836" y="527511"/>
            <a:ext cx="8331661" cy="4098427"/>
          </a:xfrm>
          <a:custGeom>
            <a:avLst/>
            <a:gdLst/>
            <a:ahLst/>
            <a:cxnLst/>
            <a:rect l="l" t="t" r="r" b="b"/>
            <a:pathLst>
              <a:path w="60008" h="29518" extrusionOk="0">
                <a:moveTo>
                  <a:pt x="1723" y="1"/>
                </a:moveTo>
                <a:lnTo>
                  <a:pt x="1723" y="1794"/>
                </a:lnTo>
                <a:lnTo>
                  <a:pt x="511" y="1961"/>
                </a:lnTo>
                <a:lnTo>
                  <a:pt x="1723" y="2140"/>
                </a:lnTo>
                <a:lnTo>
                  <a:pt x="1723" y="2852"/>
                </a:lnTo>
                <a:lnTo>
                  <a:pt x="6940" y="3114"/>
                </a:lnTo>
                <a:lnTo>
                  <a:pt x="1723" y="3375"/>
                </a:lnTo>
                <a:lnTo>
                  <a:pt x="1723" y="8876"/>
                </a:lnTo>
                <a:lnTo>
                  <a:pt x="7546" y="9162"/>
                </a:lnTo>
                <a:lnTo>
                  <a:pt x="1723" y="9435"/>
                </a:lnTo>
                <a:lnTo>
                  <a:pt x="1723" y="10933"/>
                </a:lnTo>
                <a:lnTo>
                  <a:pt x="452" y="11087"/>
                </a:lnTo>
                <a:lnTo>
                  <a:pt x="1723" y="11242"/>
                </a:lnTo>
                <a:lnTo>
                  <a:pt x="1723" y="20676"/>
                </a:lnTo>
                <a:lnTo>
                  <a:pt x="4504" y="20902"/>
                </a:lnTo>
                <a:lnTo>
                  <a:pt x="1723" y="21128"/>
                </a:lnTo>
                <a:lnTo>
                  <a:pt x="1723" y="26570"/>
                </a:lnTo>
                <a:lnTo>
                  <a:pt x="1" y="26760"/>
                </a:lnTo>
                <a:lnTo>
                  <a:pt x="1723" y="26950"/>
                </a:lnTo>
                <a:lnTo>
                  <a:pt x="1723" y="28174"/>
                </a:lnTo>
                <a:lnTo>
                  <a:pt x="6453" y="28400"/>
                </a:lnTo>
                <a:lnTo>
                  <a:pt x="1723" y="28638"/>
                </a:lnTo>
                <a:lnTo>
                  <a:pt x="1581" y="29517"/>
                </a:lnTo>
                <a:lnTo>
                  <a:pt x="58379" y="29517"/>
                </a:lnTo>
                <a:lnTo>
                  <a:pt x="58379" y="28269"/>
                </a:lnTo>
                <a:lnTo>
                  <a:pt x="49776" y="27984"/>
                </a:lnTo>
                <a:lnTo>
                  <a:pt x="58379" y="27711"/>
                </a:lnTo>
                <a:lnTo>
                  <a:pt x="58379" y="22114"/>
                </a:lnTo>
                <a:lnTo>
                  <a:pt x="59496" y="21947"/>
                </a:lnTo>
                <a:lnTo>
                  <a:pt x="58379" y="21781"/>
                </a:lnTo>
                <a:lnTo>
                  <a:pt x="58379" y="19927"/>
                </a:lnTo>
                <a:lnTo>
                  <a:pt x="53140" y="19654"/>
                </a:lnTo>
                <a:lnTo>
                  <a:pt x="58379" y="19381"/>
                </a:lnTo>
                <a:lnTo>
                  <a:pt x="58379" y="11669"/>
                </a:lnTo>
                <a:lnTo>
                  <a:pt x="59781" y="11538"/>
                </a:lnTo>
                <a:lnTo>
                  <a:pt x="58379" y="11408"/>
                </a:lnTo>
                <a:lnTo>
                  <a:pt x="58379" y="7332"/>
                </a:lnTo>
                <a:lnTo>
                  <a:pt x="53948" y="7070"/>
                </a:lnTo>
                <a:lnTo>
                  <a:pt x="58379" y="6809"/>
                </a:lnTo>
                <a:lnTo>
                  <a:pt x="58379" y="3387"/>
                </a:lnTo>
                <a:lnTo>
                  <a:pt x="54922" y="3114"/>
                </a:lnTo>
                <a:lnTo>
                  <a:pt x="58379" y="2840"/>
                </a:lnTo>
                <a:lnTo>
                  <a:pt x="58379" y="761"/>
                </a:lnTo>
                <a:lnTo>
                  <a:pt x="60008" y="606"/>
                </a:lnTo>
                <a:lnTo>
                  <a:pt x="58379" y="452"/>
                </a:lnTo>
                <a:lnTo>
                  <a:pt x="58379" y="1"/>
                </a:lnTo>
                <a:close/>
              </a:path>
            </a:pathLst>
          </a:custGeom>
          <a:solidFill>
            <a:srgbClr val="7F0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720000" y="6736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7"/>
          <p:cNvSpPr/>
          <p:nvPr/>
        </p:nvSpPr>
        <p:spPr>
          <a:xfrm>
            <a:off x="-346100" y="228850"/>
            <a:ext cx="9836158" cy="4695599"/>
          </a:xfrm>
          <a:custGeom>
            <a:avLst/>
            <a:gdLst/>
            <a:ahLst/>
            <a:cxnLst/>
            <a:rect l="l" t="t" r="r" b="b"/>
            <a:pathLst>
              <a:path w="70844" h="33819" extrusionOk="0">
                <a:moveTo>
                  <a:pt x="5146" y="0"/>
                </a:moveTo>
                <a:lnTo>
                  <a:pt x="5146" y="214"/>
                </a:lnTo>
                <a:lnTo>
                  <a:pt x="1450" y="464"/>
                </a:lnTo>
                <a:lnTo>
                  <a:pt x="5146" y="726"/>
                </a:lnTo>
                <a:lnTo>
                  <a:pt x="5146" y="940"/>
                </a:lnTo>
                <a:lnTo>
                  <a:pt x="6382" y="1117"/>
                </a:lnTo>
                <a:lnTo>
                  <a:pt x="5146" y="1296"/>
                </a:lnTo>
                <a:lnTo>
                  <a:pt x="5146" y="2437"/>
                </a:lnTo>
                <a:lnTo>
                  <a:pt x="3399" y="2698"/>
                </a:lnTo>
                <a:lnTo>
                  <a:pt x="5146" y="2947"/>
                </a:lnTo>
                <a:lnTo>
                  <a:pt x="5146" y="6239"/>
                </a:lnTo>
                <a:lnTo>
                  <a:pt x="3506" y="6512"/>
                </a:lnTo>
                <a:lnTo>
                  <a:pt x="5146" y="6786"/>
                </a:lnTo>
                <a:lnTo>
                  <a:pt x="5146" y="7368"/>
                </a:lnTo>
                <a:lnTo>
                  <a:pt x="6881" y="7510"/>
                </a:lnTo>
                <a:lnTo>
                  <a:pt x="5146" y="7665"/>
                </a:lnTo>
                <a:lnTo>
                  <a:pt x="5146" y="8817"/>
                </a:lnTo>
                <a:lnTo>
                  <a:pt x="0" y="9079"/>
                </a:lnTo>
                <a:lnTo>
                  <a:pt x="5146" y="9353"/>
                </a:lnTo>
                <a:lnTo>
                  <a:pt x="5146" y="21104"/>
                </a:lnTo>
                <a:lnTo>
                  <a:pt x="1664" y="21389"/>
                </a:lnTo>
                <a:lnTo>
                  <a:pt x="5146" y="21663"/>
                </a:lnTo>
                <a:lnTo>
                  <a:pt x="5146" y="24336"/>
                </a:lnTo>
                <a:lnTo>
                  <a:pt x="6036" y="24443"/>
                </a:lnTo>
                <a:lnTo>
                  <a:pt x="5146" y="24538"/>
                </a:lnTo>
                <a:lnTo>
                  <a:pt x="5146" y="26404"/>
                </a:lnTo>
                <a:lnTo>
                  <a:pt x="1735" y="26665"/>
                </a:lnTo>
                <a:lnTo>
                  <a:pt x="5146" y="26926"/>
                </a:lnTo>
                <a:lnTo>
                  <a:pt x="5146" y="31335"/>
                </a:lnTo>
                <a:lnTo>
                  <a:pt x="1806" y="31597"/>
                </a:lnTo>
                <a:lnTo>
                  <a:pt x="5015" y="31858"/>
                </a:lnTo>
                <a:lnTo>
                  <a:pt x="5015" y="32666"/>
                </a:lnTo>
                <a:lnTo>
                  <a:pt x="6595" y="32939"/>
                </a:lnTo>
                <a:lnTo>
                  <a:pt x="5015" y="33200"/>
                </a:lnTo>
                <a:lnTo>
                  <a:pt x="5015" y="33818"/>
                </a:lnTo>
                <a:lnTo>
                  <a:pt x="65782" y="33818"/>
                </a:lnTo>
                <a:lnTo>
                  <a:pt x="65782" y="32891"/>
                </a:lnTo>
                <a:lnTo>
                  <a:pt x="63215" y="32654"/>
                </a:lnTo>
                <a:lnTo>
                  <a:pt x="65782" y="32416"/>
                </a:lnTo>
                <a:lnTo>
                  <a:pt x="65782" y="29303"/>
                </a:lnTo>
                <a:lnTo>
                  <a:pt x="69703" y="29030"/>
                </a:lnTo>
                <a:lnTo>
                  <a:pt x="65782" y="28756"/>
                </a:lnTo>
                <a:lnTo>
                  <a:pt x="65782" y="26749"/>
                </a:lnTo>
                <a:lnTo>
                  <a:pt x="64012" y="26535"/>
                </a:lnTo>
                <a:lnTo>
                  <a:pt x="65782" y="26321"/>
                </a:lnTo>
                <a:lnTo>
                  <a:pt x="65782" y="25382"/>
                </a:lnTo>
                <a:lnTo>
                  <a:pt x="68195" y="25133"/>
                </a:lnTo>
                <a:lnTo>
                  <a:pt x="65782" y="24895"/>
                </a:lnTo>
                <a:lnTo>
                  <a:pt x="65782" y="12905"/>
                </a:lnTo>
                <a:lnTo>
                  <a:pt x="70832" y="12632"/>
                </a:lnTo>
                <a:lnTo>
                  <a:pt x="65782" y="12347"/>
                </a:lnTo>
                <a:lnTo>
                  <a:pt x="65782" y="11408"/>
                </a:lnTo>
                <a:lnTo>
                  <a:pt x="67291" y="11170"/>
                </a:lnTo>
                <a:lnTo>
                  <a:pt x="65782" y="10921"/>
                </a:lnTo>
                <a:lnTo>
                  <a:pt x="65782" y="7724"/>
                </a:lnTo>
                <a:lnTo>
                  <a:pt x="64808" y="7570"/>
                </a:lnTo>
                <a:lnTo>
                  <a:pt x="65782" y="7428"/>
                </a:lnTo>
                <a:lnTo>
                  <a:pt x="65782" y="6358"/>
                </a:lnTo>
                <a:lnTo>
                  <a:pt x="69157" y="6097"/>
                </a:lnTo>
                <a:lnTo>
                  <a:pt x="65782" y="5835"/>
                </a:lnTo>
                <a:lnTo>
                  <a:pt x="65782" y="4421"/>
                </a:lnTo>
                <a:lnTo>
                  <a:pt x="64071" y="4231"/>
                </a:lnTo>
                <a:lnTo>
                  <a:pt x="65782" y="4041"/>
                </a:lnTo>
                <a:lnTo>
                  <a:pt x="65782" y="3541"/>
                </a:lnTo>
                <a:lnTo>
                  <a:pt x="70844" y="3423"/>
                </a:lnTo>
                <a:lnTo>
                  <a:pt x="65782" y="3316"/>
                </a:lnTo>
                <a:lnTo>
                  <a:pt x="65782" y="1486"/>
                </a:lnTo>
                <a:lnTo>
                  <a:pt x="56704" y="1225"/>
                </a:lnTo>
                <a:lnTo>
                  <a:pt x="65782" y="975"/>
                </a:lnTo>
                <a:lnTo>
                  <a:pt x="65782" y="0"/>
                </a:ln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a:off x="381461" y="527511"/>
            <a:ext cx="8331661" cy="4098427"/>
          </a:xfrm>
          <a:custGeom>
            <a:avLst/>
            <a:gdLst/>
            <a:ahLst/>
            <a:cxnLst/>
            <a:rect l="l" t="t" r="r" b="b"/>
            <a:pathLst>
              <a:path w="60008" h="29518" extrusionOk="0">
                <a:moveTo>
                  <a:pt x="1723" y="1"/>
                </a:moveTo>
                <a:lnTo>
                  <a:pt x="1723" y="1794"/>
                </a:lnTo>
                <a:lnTo>
                  <a:pt x="511" y="1961"/>
                </a:lnTo>
                <a:lnTo>
                  <a:pt x="1723" y="2140"/>
                </a:lnTo>
                <a:lnTo>
                  <a:pt x="1723" y="2852"/>
                </a:lnTo>
                <a:lnTo>
                  <a:pt x="6940" y="3114"/>
                </a:lnTo>
                <a:lnTo>
                  <a:pt x="1723" y="3375"/>
                </a:lnTo>
                <a:lnTo>
                  <a:pt x="1723" y="8876"/>
                </a:lnTo>
                <a:lnTo>
                  <a:pt x="7546" y="9162"/>
                </a:lnTo>
                <a:lnTo>
                  <a:pt x="1723" y="9435"/>
                </a:lnTo>
                <a:lnTo>
                  <a:pt x="1723" y="10933"/>
                </a:lnTo>
                <a:lnTo>
                  <a:pt x="452" y="11087"/>
                </a:lnTo>
                <a:lnTo>
                  <a:pt x="1723" y="11242"/>
                </a:lnTo>
                <a:lnTo>
                  <a:pt x="1723" y="20676"/>
                </a:lnTo>
                <a:lnTo>
                  <a:pt x="4504" y="20902"/>
                </a:lnTo>
                <a:lnTo>
                  <a:pt x="1723" y="21128"/>
                </a:lnTo>
                <a:lnTo>
                  <a:pt x="1723" y="26570"/>
                </a:lnTo>
                <a:lnTo>
                  <a:pt x="1" y="26760"/>
                </a:lnTo>
                <a:lnTo>
                  <a:pt x="1723" y="26950"/>
                </a:lnTo>
                <a:lnTo>
                  <a:pt x="1723" y="28174"/>
                </a:lnTo>
                <a:lnTo>
                  <a:pt x="6453" y="28400"/>
                </a:lnTo>
                <a:lnTo>
                  <a:pt x="1723" y="28638"/>
                </a:lnTo>
                <a:lnTo>
                  <a:pt x="1581" y="29517"/>
                </a:lnTo>
                <a:lnTo>
                  <a:pt x="58379" y="29517"/>
                </a:lnTo>
                <a:lnTo>
                  <a:pt x="58379" y="28269"/>
                </a:lnTo>
                <a:lnTo>
                  <a:pt x="49776" y="27984"/>
                </a:lnTo>
                <a:lnTo>
                  <a:pt x="58379" y="27711"/>
                </a:lnTo>
                <a:lnTo>
                  <a:pt x="58379" y="22114"/>
                </a:lnTo>
                <a:lnTo>
                  <a:pt x="59496" y="21947"/>
                </a:lnTo>
                <a:lnTo>
                  <a:pt x="58379" y="21781"/>
                </a:lnTo>
                <a:lnTo>
                  <a:pt x="58379" y="19927"/>
                </a:lnTo>
                <a:lnTo>
                  <a:pt x="53140" y="19654"/>
                </a:lnTo>
                <a:lnTo>
                  <a:pt x="58379" y="19381"/>
                </a:lnTo>
                <a:lnTo>
                  <a:pt x="58379" y="11669"/>
                </a:lnTo>
                <a:lnTo>
                  <a:pt x="59781" y="11538"/>
                </a:lnTo>
                <a:lnTo>
                  <a:pt x="58379" y="11408"/>
                </a:lnTo>
                <a:lnTo>
                  <a:pt x="58379" y="7332"/>
                </a:lnTo>
                <a:lnTo>
                  <a:pt x="53948" y="7070"/>
                </a:lnTo>
                <a:lnTo>
                  <a:pt x="58379" y="6809"/>
                </a:lnTo>
                <a:lnTo>
                  <a:pt x="58379" y="3387"/>
                </a:lnTo>
                <a:lnTo>
                  <a:pt x="54922" y="3114"/>
                </a:lnTo>
                <a:lnTo>
                  <a:pt x="58379" y="2840"/>
                </a:lnTo>
                <a:lnTo>
                  <a:pt x="58379" y="761"/>
                </a:lnTo>
                <a:lnTo>
                  <a:pt x="60008" y="606"/>
                </a:lnTo>
                <a:lnTo>
                  <a:pt x="58379" y="452"/>
                </a:lnTo>
                <a:lnTo>
                  <a:pt x="58379" y="1"/>
                </a:lnTo>
                <a:close/>
              </a:path>
            </a:pathLst>
          </a:custGeom>
          <a:solidFill>
            <a:srgbClr val="7F0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body" idx="1"/>
          </p:nvPr>
        </p:nvSpPr>
        <p:spPr>
          <a:xfrm>
            <a:off x="1526925" y="1526450"/>
            <a:ext cx="3482100" cy="27534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Clr>
                <a:srgbClr val="18254B"/>
              </a:buClr>
              <a:buSzPts val="1600"/>
              <a:buFont typeface="Red Hat Text"/>
              <a:buChar char="●"/>
              <a:defRPr/>
            </a:lvl1pPr>
            <a:lvl2pPr marL="914400" lvl="1" indent="-330200">
              <a:spcBef>
                <a:spcPts val="0"/>
              </a:spcBef>
              <a:spcAft>
                <a:spcPts val="0"/>
              </a:spcAft>
              <a:buClr>
                <a:srgbClr val="142850"/>
              </a:buClr>
              <a:buSzPts val="1600"/>
              <a:buFont typeface="Red Hat Text"/>
              <a:buChar char="○"/>
              <a:defRPr/>
            </a:lvl2pPr>
            <a:lvl3pPr marL="1371600" lvl="2" indent="-330200">
              <a:spcBef>
                <a:spcPts val="0"/>
              </a:spcBef>
              <a:spcAft>
                <a:spcPts val="0"/>
              </a:spcAft>
              <a:buClr>
                <a:srgbClr val="142850"/>
              </a:buClr>
              <a:buSzPts val="1600"/>
              <a:buFont typeface="Red Hat Text"/>
              <a:buChar char="■"/>
              <a:defRPr/>
            </a:lvl3pPr>
            <a:lvl4pPr marL="1828800" lvl="3" indent="-330200">
              <a:spcBef>
                <a:spcPts val="0"/>
              </a:spcBef>
              <a:spcAft>
                <a:spcPts val="0"/>
              </a:spcAft>
              <a:buClr>
                <a:srgbClr val="142850"/>
              </a:buClr>
              <a:buSzPts val="1600"/>
              <a:buFont typeface="Red Hat Text"/>
              <a:buChar char="●"/>
              <a:defRPr/>
            </a:lvl4pPr>
            <a:lvl5pPr marL="2286000" lvl="4" indent="-330200">
              <a:spcBef>
                <a:spcPts val="0"/>
              </a:spcBef>
              <a:spcAft>
                <a:spcPts val="0"/>
              </a:spcAft>
              <a:buClr>
                <a:srgbClr val="142850"/>
              </a:buClr>
              <a:buSzPts val="1600"/>
              <a:buFont typeface="Red Hat Text"/>
              <a:buChar char="○"/>
              <a:defRPr/>
            </a:lvl5pPr>
            <a:lvl6pPr marL="2743200" lvl="5" indent="-330200">
              <a:spcBef>
                <a:spcPts val="0"/>
              </a:spcBef>
              <a:spcAft>
                <a:spcPts val="0"/>
              </a:spcAft>
              <a:buClr>
                <a:srgbClr val="142850"/>
              </a:buClr>
              <a:buSzPts val="1600"/>
              <a:buFont typeface="Red Hat Text"/>
              <a:buChar char="■"/>
              <a:defRPr/>
            </a:lvl6pPr>
            <a:lvl7pPr marL="3200400" lvl="6" indent="-330200">
              <a:spcBef>
                <a:spcPts val="0"/>
              </a:spcBef>
              <a:spcAft>
                <a:spcPts val="0"/>
              </a:spcAft>
              <a:buClr>
                <a:srgbClr val="142850"/>
              </a:buClr>
              <a:buSzPts val="1600"/>
              <a:buFont typeface="Red Hat Text"/>
              <a:buChar char="●"/>
              <a:defRPr/>
            </a:lvl7pPr>
            <a:lvl8pPr marL="3657600" lvl="7" indent="-330200">
              <a:spcBef>
                <a:spcPts val="0"/>
              </a:spcBef>
              <a:spcAft>
                <a:spcPts val="0"/>
              </a:spcAft>
              <a:buClr>
                <a:srgbClr val="142850"/>
              </a:buClr>
              <a:buSzPts val="1600"/>
              <a:buFont typeface="Red Hat Text"/>
              <a:buChar char="○"/>
              <a:defRPr/>
            </a:lvl8pPr>
            <a:lvl9pPr marL="4114800" lvl="8" indent="-330200">
              <a:spcBef>
                <a:spcPts val="0"/>
              </a:spcBef>
              <a:spcAft>
                <a:spcPts val="0"/>
              </a:spcAft>
              <a:buClr>
                <a:srgbClr val="142850"/>
              </a:buClr>
              <a:buSzPts val="1600"/>
              <a:buFont typeface="Red Hat Text"/>
              <a:buChar char="■"/>
              <a:defRPr/>
            </a:lvl9pPr>
          </a:lstStyle>
          <a:p>
            <a:endParaRPr/>
          </a:p>
        </p:txBody>
      </p:sp>
      <p:sp>
        <p:nvSpPr>
          <p:cNvPr id="40" name="Google Shape;40;p7"/>
          <p:cNvSpPr txBox="1">
            <a:spLocks noGrp="1"/>
          </p:cNvSpPr>
          <p:nvPr>
            <p:ph type="title"/>
          </p:nvPr>
        </p:nvSpPr>
        <p:spPr>
          <a:xfrm>
            <a:off x="720000" y="6736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141500" y="565775"/>
            <a:ext cx="6262916" cy="1544666"/>
          </a:xfrm>
          <a:custGeom>
            <a:avLst/>
            <a:gdLst/>
            <a:ahLst/>
            <a:cxnLst/>
            <a:rect l="l" t="t" r="r" b="b"/>
            <a:pathLst>
              <a:path w="110093" h="27153" extrusionOk="0">
                <a:moveTo>
                  <a:pt x="9994" y="0"/>
                </a:moveTo>
                <a:lnTo>
                  <a:pt x="9994" y="226"/>
                </a:lnTo>
                <a:lnTo>
                  <a:pt x="1462" y="476"/>
                </a:lnTo>
                <a:lnTo>
                  <a:pt x="9994" y="726"/>
                </a:lnTo>
                <a:lnTo>
                  <a:pt x="9994" y="939"/>
                </a:lnTo>
                <a:lnTo>
                  <a:pt x="11217" y="1117"/>
                </a:lnTo>
                <a:lnTo>
                  <a:pt x="9994" y="1307"/>
                </a:lnTo>
                <a:lnTo>
                  <a:pt x="9994" y="2437"/>
                </a:lnTo>
                <a:lnTo>
                  <a:pt x="3398" y="2698"/>
                </a:lnTo>
                <a:lnTo>
                  <a:pt x="9994" y="2959"/>
                </a:lnTo>
                <a:lnTo>
                  <a:pt x="9994" y="6250"/>
                </a:lnTo>
                <a:lnTo>
                  <a:pt x="6595" y="6524"/>
                </a:lnTo>
                <a:lnTo>
                  <a:pt x="9994" y="6797"/>
                </a:lnTo>
                <a:lnTo>
                  <a:pt x="9994" y="7380"/>
                </a:lnTo>
                <a:lnTo>
                  <a:pt x="11729" y="7522"/>
                </a:lnTo>
                <a:lnTo>
                  <a:pt x="9994" y="7665"/>
                </a:lnTo>
                <a:lnTo>
                  <a:pt x="9994" y="8829"/>
                </a:lnTo>
                <a:lnTo>
                  <a:pt x="0" y="9091"/>
                </a:lnTo>
                <a:lnTo>
                  <a:pt x="9994" y="9364"/>
                </a:lnTo>
                <a:lnTo>
                  <a:pt x="9994" y="14438"/>
                </a:lnTo>
                <a:lnTo>
                  <a:pt x="1664" y="14723"/>
                </a:lnTo>
                <a:lnTo>
                  <a:pt x="9994" y="14996"/>
                </a:lnTo>
                <a:lnTo>
                  <a:pt x="9994" y="17670"/>
                </a:lnTo>
                <a:lnTo>
                  <a:pt x="10884" y="17777"/>
                </a:lnTo>
                <a:lnTo>
                  <a:pt x="9994" y="17872"/>
                </a:lnTo>
                <a:lnTo>
                  <a:pt x="9994" y="19738"/>
                </a:lnTo>
                <a:lnTo>
                  <a:pt x="1735" y="19999"/>
                </a:lnTo>
                <a:lnTo>
                  <a:pt x="9994" y="20261"/>
                </a:lnTo>
                <a:lnTo>
                  <a:pt x="9994" y="24668"/>
                </a:lnTo>
                <a:lnTo>
                  <a:pt x="1806" y="24930"/>
                </a:lnTo>
                <a:lnTo>
                  <a:pt x="9994" y="25191"/>
                </a:lnTo>
                <a:lnTo>
                  <a:pt x="9994" y="25999"/>
                </a:lnTo>
                <a:lnTo>
                  <a:pt x="18977" y="26273"/>
                </a:lnTo>
                <a:lnTo>
                  <a:pt x="9994" y="26535"/>
                </a:lnTo>
                <a:lnTo>
                  <a:pt x="9994" y="27152"/>
                </a:lnTo>
                <a:lnTo>
                  <a:pt x="90260" y="27152"/>
                </a:lnTo>
                <a:lnTo>
                  <a:pt x="90260" y="26226"/>
                </a:lnTo>
                <a:lnTo>
                  <a:pt x="87693" y="25988"/>
                </a:lnTo>
                <a:lnTo>
                  <a:pt x="90260" y="25750"/>
                </a:lnTo>
                <a:lnTo>
                  <a:pt x="90260" y="22637"/>
                </a:lnTo>
                <a:lnTo>
                  <a:pt x="106943" y="22363"/>
                </a:lnTo>
                <a:lnTo>
                  <a:pt x="90260" y="22090"/>
                </a:lnTo>
                <a:lnTo>
                  <a:pt x="90260" y="20082"/>
                </a:lnTo>
                <a:lnTo>
                  <a:pt x="88490" y="19868"/>
                </a:lnTo>
                <a:lnTo>
                  <a:pt x="90260" y="19654"/>
                </a:lnTo>
                <a:lnTo>
                  <a:pt x="90260" y="18716"/>
                </a:lnTo>
                <a:lnTo>
                  <a:pt x="95762" y="18466"/>
                </a:lnTo>
                <a:lnTo>
                  <a:pt x="90260" y="18228"/>
                </a:lnTo>
                <a:lnTo>
                  <a:pt x="90260" y="12917"/>
                </a:lnTo>
                <a:lnTo>
                  <a:pt x="110092" y="12632"/>
                </a:lnTo>
                <a:lnTo>
                  <a:pt x="90260" y="12358"/>
                </a:lnTo>
                <a:lnTo>
                  <a:pt x="90260" y="11420"/>
                </a:lnTo>
                <a:lnTo>
                  <a:pt x="96736" y="11170"/>
                </a:lnTo>
                <a:lnTo>
                  <a:pt x="90260" y="10932"/>
                </a:lnTo>
                <a:lnTo>
                  <a:pt x="90260" y="7724"/>
                </a:lnTo>
                <a:lnTo>
                  <a:pt x="89274" y="7581"/>
                </a:lnTo>
                <a:lnTo>
                  <a:pt x="90260" y="7427"/>
                </a:lnTo>
                <a:lnTo>
                  <a:pt x="90260" y="6358"/>
                </a:lnTo>
                <a:lnTo>
                  <a:pt x="99861" y="6108"/>
                </a:lnTo>
                <a:lnTo>
                  <a:pt x="90260" y="5846"/>
                </a:lnTo>
                <a:lnTo>
                  <a:pt x="90260" y="4433"/>
                </a:lnTo>
                <a:lnTo>
                  <a:pt x="88537" y="4243"/>
                </a:lnTo>
                <a:lnTo>
                  <a:pt x="90260" y="4040"/>
                </a:lnTo>
                <a:lnTo>
                  <a:pt x="90260" y="3541"/>
                </a:lnTo>
                <a:lnTo>
                  <a:pt x="103794" y="3435"/>
                </a:lnTo>
                <a:lnTo>
                  <a:pt x="90260" y="3316"/>
                </a:lnTo>
                <a:lnTo>
                  <a:pt x="90260" y="1497"/>
                </a:lnTo>
                <a:lnTo>
                  <a:pt x="81182" y="1236"/>
                </a:lnTo>
                <a:lnTo>
                  <a:pt x="90260" y="975"/>
                </a:lnTo>
                <a:lnTo>
                  <a:pt x="90260" y="0"/>
                </a:ln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p:nvPr/>
        </p:nvSpPr>
        <p:spPr>
          <a:xfrm>
            <a:off x="715394" y="688142"/>
            <a:ext cx="4529724" cy="1299936"/>
          </a:xfrm>
          <a:custGeom>
            <a:avLst/>
            <a:gdLst/>
            <a:ahLst/>
            <a:cxnLst/>
            <a:rect l="l" t="t" r="r" b="b"/>
            <a:pathLst>
              <a:path w="79626" h="22851" extrusionOk="0">
                <a:moveTo>
                  <a:pt x="1712" y="0"/>
                </a:moveTo>
                <a:lnTo>
                  <a:pt x="1712" y="1794"/>
                </a:lnTo>
                <a:lnTo>
                  <a:pt x="511" y="1973"/>
                </a:lnTo>
                <a:lnTo>
                  <a:pt x="1712" y="2151"/>
                </a:lnTo>
                <a:lnTo>
                  <a:pt x="1712" y="2864"/>
                </a:lnTo>
                <a:lnTo>
                  <a:pt x="6940" y="3114"/>
                </a:lnTo>
                <a:lnTo>
                  <a:pt x="1712" y="3375"/>
                </a:lnTo>
                <a:lnTo>
                  <a:pt x="1712" y="8889"/>
                </a:lnTo>
                <a:lnTo>
                  <a:pt x="7546" y="9161"/>
                </a:lnTo>
                <a:lnTo>
                  <a:pt x="1712" y="9447"/>
                </a:lnTo>
                <a:lnTo>
                  <a:pt x="1712" y="10944"/>
                </a:lnTo>
                <a:lnTo>
                  <a:pt x="452" y="11086"/>
                </a:lnTo>
                <a:lnTo>
                  <a:pt x="1712" y="11241"/>
                </a:lnTo>
                <a:lnTo>
                  <a:pt x="1712" y="14010"/>
                </a:lnTo>
                <a:lnTo>
                  <a:pt x="4504" y="14236"/>
                </a:lnTo>
                <a:lnTo>
                  <a:pt x="1712" y="14461"/>
                </a:lnTo>
                <a:lnTo>
                  <a:pt x="1712" y="19903"/>
                </a:lnTo>
                <a:lnTo>
                  <a:pt x="1" y="20093"/>
                </a:lnTo>
                <a:lnTo>
                  <a:pt x="1712" y="20284"/>
                </a:lnTo>
                <a:lnTo>
                  <a:pt x="1712" y="21508"/>
                </a:lnTo>
                <a:lnTo>
                  <a:pt x="6452" y="21733"/>
                </a:lnTo>
                <a:lnTo>
                  <a:pt x="1712" y="21971"/>
                </a:lnTo>
                <a:lnTo>
                  <a:pt x="1712" y="22850"/>
                </a:lnTo>
                <a:lnTo>
                  <a:pt x="78009" y="22850"/>
                </a:lnTo>
                <a:lnTo>
                  <a:pt x="78009" y="21603"/>
                </a:lnTo>
                <a:lnTo>
                  <a:pt x="69406" y="21318"/>
                </a:lnTo>
                <a:lnTo>
                  <a:pt x="78009" y="21044"/>
                </a:lnTo>
                <a:lnTo>
                  <a:pt x="78009" y="15448"/>
                </a:lnTo>
                <a:lnTo>
                  <a:pt x="79115" y="15281"/>
                </a:lnTo>
                <a:lnTo>
                  <a:pt x="78009" y="15115"/>
                </a:lnTo>
                <a:lnTo>
                  <a:pt x="78009" y="13261"/>
                </a:lnTo>
                <a:lnTo>
                  <a:pt x="72769" y="12988"/>
                </a:lnTo>
                <a:lnTo>
                  <a:pt x="78009" y="12715"/>
                </a:lnTo>
                <a:lnTo>
                  <a:pt x="78009" y="11681"/>
                </a:lnTo>
                <a:lnTo>
                  <a:pt x="79400" y="11538"/>
                </a:lnTo>
                <a:lnTo>
                  <a:pt x="78009" y="11408"/>
                </a:lnTo>
                <a:lnTo>
                  <a:pt x="78009" y="7344"/>
                </a:lnTo>
                <a:lnTo>
                  <a:pt x="73565" y="7082"/>
                </a:lnTo>
                <a:lnTo>
                  <a:pt x="78009" y="6821"/>
                </a:lnTo>
                <a:lnTo>
                  <a:pt x="78009" y="3399"/>
                </a:lnTo>
                <a:lnTo>
                  <a:pt x="74539" y="3114"/>
                </a:lnTo>
                <a:lnTo>
                  <a:pt x="78009" y="2840"/>
                </a:lnTo>
                <a:lnTo>
                  <a:pt x="78009" y="772"/>
                </a:lnTo>
                <a:lnTo>
                  <a:pt x="79625" y="618"/>
                </a:lnTo>
                <a:lnTo>
                  <a:pt x="78009" y="452"/>
                </a:lnTo>
                <a:lnTo>
                  <a:pt x="78009" y="0"/>
                </a:lnTo>
                <a:close/>
              </a:path>
            </a:pathLst>
          </a:custGeom>
          <a:solidFill>
            <a:srgbClr val="7F0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0"/>
          <p:cNvSpPr txBox="1">
            <a:spLocks noGrp="1"/>
          </p:cNvSpPr>
          <p:nvPr>
            <p:ph type="body" idx="1"/>
          </p:nvPr>
        </p:nvSpPr>
        <p:spPr>
          <a:xfrm>
            <a:off x="1177200" y="1035575"/>
            <a:ext cx="35601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600"/>
              <a:buNone/>
              <a:defRPr sz="2700">
                <a:latin typeface="BioRhyme"/>
                <a:ea typeface="BioRhyme"/>
                <a:cs typeface="BioRhyme"/>
                <a:sym typeface="BioRhyme"/>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15"/>
          <p:cNvSpPr/>
          <p:nvPr/>
        </p:nvSpPr>
        <p:spPr>
          <a:xfrm>
            <a:off x="-346100" y="228850"/>
            <a:ext cx="9836158" cy="4695599"/>
          </a:xfrm>
          <a:custGeom>
            <a:avLst/>
            <a:gdLst/>
            <a:ahLst/>
            <a:cxnLst/>
            <a:rect l="l" t="t" r="r" b="b"/>
            <a:pathLst>
              <a:path w="70844" h="33819" extrusionOk="0">
                <a:moveTo>
                  <a:pt x="5146" y="0"/>
                </a:moveTo>
                <a:lnTo>
                  <a:pt x="5146" y="214"/>
                </a:lnTo>
                <a:lnTo>
                  <a:pt x="1450" y="464"/>
                </a:lnTo>
                <a:lnTo>
                  <a:pt x="5146" y="726"/>
                </a:lnTo>
                <a:lnTo>
                  <a:pt x="5146" y="940"/>
                </a:lnTo>
                <a:lnTo>
                  <a:pt x="6382" y="1117"/>
                </a:lnTo>
                <a:lnTo>
                  <a:pt x="5146" y="1296"/>
                </a:lnTo>
                <a:lnTo>
                  <a:pt x="5146" y="2437"/>
                </a:lnTo>
                <a:lnTo>
                  <a:pt x="3399" y="2698"/>
                </a:lnTo>
                <a:lnTo>
                  <a:pt x="5146" y="2947"/>
                </a:lnTo>
                <a:lnTo>
                  <a:pt x="5146" y="6239"/>
                </a:lnTo>
                <a:lnTo>
                  <a:pt x="3506" y="6512"/>
                </a:lnTo>
                <a:lnTo>
                  <a:pt x="5146" y="6786"/>
                </a:lnTo>
                <a:lnTo>
                  <a:pt x="5146" y="7368"/>
                </a:lnTo>
                <a:lnTo>
                  <a:pt x="6881" y="7510"/>
                </a:lnTo>
                <a:lnTo>
                  <a:pt x="5146" y="7665"/>
                </a:lnTo>
                <a:lnTo>
                  <a:pt x="5146" y="8817"/>
                </a:lnTo>
                <a:lnTo>
                  <a:pt x="0" y="9079"/>
                </a:lnTo>
                <a:lnTo>
                  <a:pt x="5146" y="9353"/>
                </a:lnTo>
                <a:lnTo>
                  <a:pt x="5146" y="21104"/>
                </a:lnTo>
                <a:lnTo>
                  <a:pt x="1664" y="21389"/>
                </a:lnTo>
                <a:lnTo>
                  <a:pt x="5146" y="21663"/>
                </a:lnTo>
                <a:lnTo>
                  <a:pt x="5146" y="24336"/>
                </a:lnTo>
                <a:lnTo>
                  <a:pt x="6036" y="24443"/>
                </a:lnTo>
                <a:lnTo>
                  <a:pt x="5146" y="24538"/>
                </a:lnTo>
                <a:lnTo>
                  <a:pt x="5146" y="26404"/>
                </a:lnTo>
                <a:lnTo>
                  <a:pt x="1735" y="26665"/>
                </a:lnTo>
                <a:lnTo>
                  <a:pt x="5146" y="26926"/>
                </a:lnTo>
                <a:lnTo>
                  <a:pt x="5146" y="31335"/>
                </a:lnTo>
                <a:lnTo>
                  <a:pt x="1806" y="31597"/>
                </a:lnTo>
                <a:lnTo>
                  <a:pt x="5015" y="31858"/>
                </a:lnTo>
                <a:lnTo>
                  <a:pt x="5015" y="32666"/>
                </a:lnTo>
                <a:lnTo>
                  <a:pt x="6595" y="32939"/>
                </a:lnTo>
                <a:lnTo>
                  <a:pt x="5015" y="33200"/>
                </a:lnTo>
                <a:lnTo>
                  <a:pt x="5015" y="33818"/>
                </a:lnTo>
                <a:lnTo>
                  <a:pt x="65782" y="33818"/>
                </a:lnTo>
                <a:lnTo>
                  <a:pt x="65782" y="32891"/>
                </a:lnTo>
                <a:lnTo>
                  <a:pt x="63215" y="32654"/>
                </a:lnTo>
                <a:lnTo>
                  <a:pt x="65782" y="32416"/>
                </a:lnTo>
                <a:lnTo>
                  <a:pt x="65782" y="29303"/>
                </a:lnTo>
                <a:lnTo>
                  <a:pt x="69703" y="29030"/>
                </a:lnTo>
                <a:lnTo>
                  <a:pt x="65782" y="28756"/>
                </a:lnTo>
                <a:lnTo>
                  <a:pt x="65782" y="26749"/>
                </a:lnTo>
                <a:lnTo>
                  <a:pt x="64012" y="26535"/>
                </a:lnTo>
                <a:lnTo>
                  <a:pt x="65782" y="26321"/>
                </a:lnTo>
                <a:lnTo>
                  <a:pt x="65782" y="25382"/>
                </a:lnTo>
                <a:lnTo>
                  <a:pt x="68195" y="25133"/>
                </a:lnTo>
                <a:lnTo>
                  <a:pt x="65782" y="24895"/>
                </a:lnTo>
                <a:lnTo>
                  <a:pt x="65782" y="12905"/>
                </a:lnTo>
                <a:lnTo>
                  <a:pt x="70832" y="12632"/>
                </a:lnTo>
                <a:lnTo>
                  <a:pt x="65782" y="12347"/>
                </a:lnTo>
                <a:lnTo>
                  <a:pt x="65782" y="11408"/>
                </a:lnTo>
                <a:lnTo>
                  <a:pt x="67291" y="11170"/>
                </a:lnTo>
                <a:lnTo>
                  <a:pt x="65782" y="10921"/>
                </a:lnTo>
                <a:lnTo>
                  <a:pt x="65782" y="7724"/>
                </a:lnTo>
                <a:lnTo>
                  <a:pt x="64808" y="7570"/>
                </a:lnTo>
                <a:lnTo>
                  <a:pt x="65782" y="7428"/>
                </a:lnTo>
                <a:lnTo>
                  <a:pt x="65782" y="6358"/>
                </a:lnTo>
                <a:lnTo>
                  <a:pt x="69157" y="6097"/>
                </a:lnTo>
                <a:lnTo>
                  <a:pt x="65782" y="5835"/>
                </a:lnTo>
                <a:lnTo>
                  <a:pt x="65782" y="4421"/>
                </a:lnTo>
                <a:lnTo>
                  <a:pt x="64071" y="4231"/>
                </a:lnTo>
                <a:lnTo>
                  <a:pt x="65782" y="4041"/>
                </a:lnTo>
                <a:lnTo>
                  <a:pt x="65782" y="3541"/>
                </a:lnTo>
                <a:lnTo>
                  <a:pt x="70844" y="3423"/>
                </a:lnTo>
                <a:lnTo>
                  <a:pt x="65782" y="3316"/>
                </a:lnTo>
                <a:lnTo>
                  <a:pt x="65782" y="1486"/>
                </a:lnTo>
                <a:lnTo>
                  <a:pt x="56704" y="1225"/>
                </a:lnTo>
                <a:lnTo>
                  <a:pt x="65782" y="975"/>
                </a:lnTo>
                <a:lnTo>
                  <a:pt x="65782" y="0"/>
                </a:ln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381461" y="527511"/>
            <a:ext cx="8331661" cy="4098427"/>
          </a:xfrm>
          <a:custGeom>
            <a:avLst/>
            <a:gdLst/>
            <a:ahLst/>
            <a:cxnLst/>
            <a:rect l="l" t="t" r="r" b="b"/>
            <a:pathLst>
              <a:path w="60008" h="29518" extrusionOk="0">
                <a:moveTo>
                  <a:pt x="1723" y="1"/>
                </a:moveTo>
                <a:lnTo>
                  <a:pt x="1723" y="1794"/>
                </a:lnTo>
                <a:lnTo>
                  <a:pt x="511" y="1961"/>
                </a:lnTo>
                <a:lnTo>
                  <a:pt x="1723" y="2140"/>
                </a:lnTo>
                <a:lnTo>
                  <a:pt x="1723" y="2852"/>
                </a:lnTo>
                <a:lnTo>
                  <a:pt x="6940" y="3114"/>
                </a:lnTo>
                <a:lnTo>
                  <a:pt x="1723" y="3375"/>
                </a:lnTo>
                <a:lnTo>
                  <a:pt x="1723" y="8876"/>
                </a:lnTo>
                <a:lnTo>
                  <a:pt x="7546" y="9162"/>
                </a:lnTo>
                <a:lnTo>
                  <a:pt x="1723" y="9435"/>
                </a:lnTo>
                <a:lnTo>
                  <a:pt x="1723" y="10933"/>
                </a:lnTo>
                <a:lnTo>
                  <a:pt x="452" y="11087"/>
                </a:lnTo>
                <a:lnTo>
                  <a:pt x="1723" y="11242"/>
                </a:lnTo>
                <a:lnTo>
                  <a:pt x="1723" y="20676"/>
                </a:lnTo>
                <a:lnTo>
                  <a:pt x="4504" y="20902"/>
                </a:lnTo>
                <a:lnTo>
                  <a:pt x="1723" y="21128"/>
                </a:lnTo>
                <a:lnTo>
                  <a:pt x="1723" y="26570"/>
                </a:lnTo>
                <a:lnTo>
                  <a:pt x="1" y="26760"/>
                </a:lnTo>
                <a:lnTo>
                  <a:pt x="1723" y="26950"/>
                </a:lnTo>
                <a:lnTo>
                  <a:pt x="1723" y="28174"/>
                </a:lnTo>
                <a:lnTo>
                  <a:pt x="6453" y="28400"/>
                </a:lnTo>
                <a:lnTo>
                  <a:pt x="1723" y="28638"/>
                </a:lnTo>
                <a:lnTo>
                  <a:pt x="1581" y="29517"/>
                </a:lnTo>
                <a:lnTo>
                  <a:pt x="58379" y="29517"/>
                </a:lnTo>
                <a:lnTo>
                  <a:pt x="58379" y="28269"/>
                </a:lnTo>
                <a:lnTo>
                  <a:pt x="49776" y="27984"/>
                </a:lnTo>
                <a:lnTo>
                  <a:pt x="58379" y="27711"/>
                </a:lnTo>
                <a:lnTo>
                  <a:pt x="58379" y="22114"/>
                </a:lnTo>
                <a:lnTo>
                  <a:pt x="59496" y="21947"/>
                </a:lnTo>
                <a:lnTo>
                  <a:pt x="58379" y="21781"/>
                </a:lnTo>
                <a:lnTo>
                  <a:pt x="58379" y="19927"/>
                </a:lnTo>
                <a:lnTo>
                  <a:pt x="53140" y="19654"/>
                </a:lnTo>
                <a:lnTo>
                  <a:pt x="58379" y="19381"/>
                </a:lnTo>
                <a:lnTo>
                  <a:pt x="58379" y="11669"/>
                </a:lnTo>
                <a:lnTo>
                  <a:pt x="59781" y="11538"/>
                </a:lnTo>
                <a:lnTo>
                  <a:pt x="58379" y="11408"/>
                </a:lnTo>
                <a:lnTo>
                  <a:pt x="58379" y="7332"/>
                </a:lnTo>
                <a:lnTo>
                  <a:pt x="53948" y="7070"/>
                </a:lnTo>
                <a:lnTo>
                  <a:pt x="58379" y="6809"/>
                </a:lnTo>
                <a:lnTo>
                  <a:pt x="58379" y="3387"/>
                </a:lnTo>
                <a:lnTo>
                  <a:pt x="54922" y="3114"/>
                </a:lnTo>
                <a:lnTo>
                  <a:pt x="58379" y="2840"/>
                </a:lnTo>
                <a:lnTo>
                  <a:pt x="58379" y="761"/>
                </a:lnTo>
                <a:lnTo>
                  <a:pt x="60008" y="606"/>
                </a:lnTo>
                <a:lnTo>
                  <a:pt x="58379" y="452"/>
                </a:lnTo>
                <a:lnTo>
                  <a:pt x="58379" y="1"/>
                </a:lnTo>
                <a:close/>
              </a:path>
            </a:pathLst>
          </a:custGeom>
          <a:solidFill>
            <a:srgbClr val="7F0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txBox="1">
            <a:spLocks noGrp="1"/>
          </p:cNvSpPr>
          <p:nvPr>
            <p:ph type="title"/>
          </p:nvPr>
        </p:nvSpPr>
        <p:spPr>
          <a:xfrm>
            <a:off x="720000" y="6736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5" name="Google Shape;85;p15"/>
          <p:cNvSpPr txBox="1">
            <a:spLocks noGrp="1"/>
          </p:cNvSpPr>
          <p:nvPr>
            <p:ph type="subTitle" idx="1"/>
          </p:nvPr>
        </p:nvSpPr>
        <p:spPr>
          <a:xfrm>
            <a:off x="967000" y="3461776"/>
            <a:ext cx="2344200" cy="7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6" name="Google Shape;86;p15"/>
          <p:cNvSpPr txBox="1">
            <a:spLocks noGrp="1"/>
          </p:cNvSpPr>
          <p:nvPr>
            <p:ph type="subTitle" idx="2"/>
          </p:nvPr>
        </p:nvSpPr>
        <p:spPr>
          <a:xfrm>
            <a:off x="967001" y="3011976"/>
            <a:ext cx="23442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Font typeface="BioRhyme"/>
              <a:buNone/>
              <a:defRPr sz="2300" b="1">
                <a:latin typeface="BioRhyme"/>
                <a:ea typeface="BioRhyme"/>
                <a:cs typeface="BioRhyme"/>
                <a:sym typeface="BioRhyme"/>
              </a:defRPr>
            </a:lvl1pPr>
            <a:lvl2pPr lvl="1" rtl="0">
              <a:spcBef>
                <a:spcPts val="0"/>
              </a:spcBef>
              <a:spcAft>
                <a:spcPts val="0"/>
              </a:spcAft>
              <a:buSzPts val="2200"/>
              <a:buFont typeface="BioRhyme"/>
              <a:buNone/>
              <a:defRPr sz="2200" b="1">
                <a:latin typeface="BioRhyme"/>
                <a:ea typeface="BioRhyme"/>
                <a:cs typeface="BioRhyme"/>
                <a:sym typeface="BioRhyme"/>
              </a:defRPr>
            </a:lvl2pPr>
            <a:lvl3pPr lvl="2" rtl="0">
              <a:spcBef>
                <a:spcPts val="0"/>
              </a:spcBef>
              <a:spcAft>
                <a:spcPts val="0"/>
              </a:spcAft>
              <a:buSzPts val="2200"/>
              <a:buFont typeface="BioRhyme"/>
              <a:buNone/>
              <a:defRPr sz="2200" b="1">
                <a:latin typeface="BioRhyme"/>
                <a:ea typeface="BioRhyme"/>
                <a:cs typeface="BioRhyme"/>
                <a:sym typeface="BioRhyme"/>
              </a:defRPr>
            </a:lvl3pPr>
            <a:lvl4pPr lvl="3" rtl="0">
              <a:spcBef>
                <a:spcPts val="0"/>
              </a:spcBef>
              <a:spcAft>
                <a:spcPts val="0"/>
              </a:spcAft>
              <a:buSzPts val="2200"/>
              <a:buFont typeface="BioRhyme"/>
              <a:buNone/>
              <a:defRPr sz="2200" b="1">
                <a:latin typeface="BioRhyme"/>
                <a:ea typeface="BioRhyme"/>
                <a:cs typeface="BioRhyme"/>
                <a:sym typeface="BioRhyme"/>
              </a:defRPr>
            </a:lvl4pPr>
            <a:lvl5pPr lvl="4" rtl="0">
              <a:spcBef>
                <a:spcPts val="0"/>
              </a:spcBef>
              <a:spcAft>
                <a:spcPts val="0"/>
              </a:spcAft>
              <a:buSzPts val="2200"/>
              <a:buFont typeface="BioRhyme"/>
              <a:buNone/>
              <a:defRPr sz="2200" b="1">
                <a:latin typeface="BioRhyme"/>
                <a:ea typeface="BioRhyme"/>
                <a:cs typeface="BioRhyme"/>
                <a:sym typeface="BioRhyme"/>
              </a:defRPr>
            </a:lvl5pPr>
            <a:lvl6pPr lvl="5" rtl="0">
              <a:spcBef>
                <a:spcPts val="0"/>
              </a:spcBef>
              <a:spcAft>
                <a:spcPts val="0"/>
              </a:spcAft>
              <a:buSzPts val="2200"/>
              <a:buFont typeface="BioRhyme"/>
              <a:buNone/>
              <a:defRPr sz="2200" b="1">
                <a:latin typeface="BioRhyme"/>
                <a:ea typeface="BioRhyme"/>
                <a:cs typeface="BioRhyme"/>
                <a:sym typeface="BioRhyme"/>
              </a:defRPr>
            </a:lvl6pPr>
            <a:lvl7pPr lvl="6" rtl="0">
              <a:spcBef>
                <a:spcPts val="0"/>
              </a:spcBef>
              <a:spcAft>
                <a:spcPts val="0"/>
              </a:spcAft>
              <a:buSzPts val="2200"/>
              <a:buFont typeface="BioRhyme"/>
              <a:buNone/>
              <a:defRPr sz="2200" b="1">
                <a:latin typeface="BioRhyme"/>
                <a:ea typeface="BioRhyme"/>
                <a:cs typeface="BioRhyme"/>
                <a:sym typeface="BioRhyme"/>
              </a:defRPr>
            </a:lvl7pPr>
            <a:lvl8pPr lvl="7" rtl="0">
              <a:spcBef>
                <a:spcPts val="0"/>
              </a:spcBef>
              <a:spcAft>
                <a:spcPts val="0"/>
              </a:spcAft>
              <a:buSzPts val="2200"/>
              <a:buFont typeface="BioRhyme"/>
              <a:buNone/>
              <a:defRPr sz="2200" b="1">
                <a:latin typeface="BioRhyme"/>
                <a:ea typeface="BioRhyme"/>
                <a:cs typeface="BioRhyme"/>
                <a:sym typeface="BioRhyme"/>
              </a:defRPr>
            </a:lvl8pPr>
            <a:lvl9pPr lvl="8" rtl="0">
              <a:spcBef>
                <a:spcPts val="0"/>
              </a:spcBef>
              <a:spcAft>
                <a:spcPts val="0"/>
              </a:spcAft>
              <a:buSzPts val="2200"/>
              <a:buFont typeface="BioRhyme"/>
              <a:buNone/>
              <a:defRPr sz="2200" b="1">
                <a:latin typeface="BioRhyme"/>
                <a:ea typeface="BioRhyme"/>
                <a:cs typeface="BioRhyme"/>
                <a:sym typeface="BioRhyme"/>
              </a:defRPr>
            </a:lvl9pPr>
          </a:lstStyle>
          <a:p>
            <a:endParaRPr/>
          </a:p>
        </p:txBody>
      </p:sp>
      <p:sp>
        <p:nvSpPr>
          <p:cNvPr id="87" name="Google Shape;87;p15"/>
          <p:cNvSpPr txBox="1">
            <a:spLocks noGrp="1"/>
          </p:cNvSpPr>
          <p:nvPr>
            <p:ph type="subTitle" idx="3"/>
          </p:nvPr>
        </p:nvSpPr>
        <p:spPr>
          <a:xfrm>
            <a:off x="3375192" y="3461776"/>
            <a:ext cx="2344200" cy="7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8" name="Google Shape;88;p15"/>
          <p:cNvSpPr txBox="1">
            <a:spLocks noGrp="1"/>
          </p:cNvSpPr>
          <p:nvPr>
            <p:ph type="subTitle" idx="4"/>
          </p:nvPr>
        </p:nvSpPr>
        <p:spPr>
          <a:xfrm>
            <a:off x="3375194" y="3011976"/>
            <a:ext cx="23442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Font typeface="BioRhyme"/>
              <a:buNone/>
              <a:defRPr sz="2300" b="1">
                <a:latin typeface="BioRhyme"/>
                <a:ea typeface="BioRhyme"/>
                <a:cs typeface="BioRhyme"/>
                <a:sym typeface="BioRhyme"/>
              </a:defRPr>
            </a:lvl1pPr>
            <a:lvl2pPr lvl="1" rtl="0">
              <a:spcBef>
                <a:spcPts val="0"/>
              </a:spcBef>
              <a:spcAft>
                <a:spcPts val="0"/>
              </a:spcAft>
              <a:buSzPts val="2200"/>
              <a:buFont typeface="BioRhyme"/>
              <a:buNone/>
              <a:defRPr sz="2200" b="1">
                <a:latin typeface="BioRhyme"/>
                <a:ea typeface="BioRhyme"/>
                <a:cs typeface="BioRhyme"/>
                <a:sym typeface="BioRhyme"/>
              </a:defRPr>
            </a:lvl2pPr>
            <a:lvl3pPr lvl="2" rtl="0">
              <a:spcBef>
                <a:spcPts val="0"/>
              </a:spcBef>
              <a:spcAft>
                <a:spcPts val="0"/>
              </a:spcAft>
              <a:buSzPts val="2200"/>
              <a:buFont typeface="BioRhyme"/>
              <a:buNone/>
              <a:defRPr sz="2200" b="1">
                <a:latin typeface="BioRhyme"/>
                <a:ea typeface="BioRhyme"/>
                <a:cs typeface="BioRhyme"/>
                <a:sym typeface="BioRhyme"/>
              </a:defRPr>
            </a:lvl3pPr>
            <a:lvl4pPr lvl="3" rtl="0">
              <a:spcBef>
                <a:spcPts val="0"/>
              </a:spcBef>
              <a:spcAft>
                <a:spcPts val="0"/>
              </a:spcAft>
              <a:buSzPts val="2200"/>
              <a:buFont typeface="BioRhyme"/>
              <a:buNone/>
              <a:defRPr sz="2200" b="1">
                <a:latin typeface="BioRhyme"/>
                <a:ea typeface="BioRhyme"/>
                <a:cs typeface="BioRhyme"/>
                <a:sym typeface="BioRhyme"/>
              </a:defRPr>
            </a:lvl4pPr>
            <a:lvl5pPr lvl="4" rtl="0">
              <a:spcBef>
                <a:spcPts val="0"/>
              </a:spcBef>
              <a:spcAft>
                <a:spcPts val="0"/>
              </a:spcAft>
              <a:buSzPts val="2200"/>
              <a:buFont typeface="BioRhyme"/>
              <a:buNone/>
              <a:defRPr sz="2200" b="1">
                <a:latin typeface="BioRhyme"/>
                <a:ea typeface="BioRhyme"/>
                <a:cs typeface="BioRhyme"/>
                <a:sym typeface="BioRhyme"/>
              </a:defRPr>
            </a:lvl5pPr>
            <a:lvl6pPr lvl="5" rtl="0">
              <a:spcBef>
                <a:spcPts val="0"/>
              </a:spcBef>
              <a:spcAft>
                <a:spcPts val="0"/>
              </a:spcAft>
              <a:buSzPts val="2200"/>
              <a:buFont typeface="BioRhyme"/>
              <a:buNone/>
              <a:defRPr sz="2200" b="1">
                <a:latin typeface="BioRhyme"/>
                <a:ea typeface="BioRhyme"/>
                <a:cs typeface="BioRhyme"/>
                <a:sym typeface="BioRhyme"/>
              </a:defRPr>
            </a:lvl6pPr>
            <a:lvl7pPr lvl="6" rtl="0">
              <a:spcBef>
                <a:spcPts val="0"/>
              </a:spcBef>
              <a:spcAft>
                <a:spcPts val="0"/>
              </a:spcAft>
              <a:buSzPts val="2200"/>
              <a:buFont typeface="BioRhyme"/>
              <a:buNone/>
              <a:defRPr sz="2200" b="1">
                <a:latin typeface="BioRhyme"/>
                <a:ea typeface="BioRhyme"/>
                <a:cs typeface="BioRhyme"/>
                <a:sym typeface="BioRhyme"/>
              </a:defRPr>
            </a:lvl7pPr>
            <a:lvl8pPr lvl="7" rtl="0">
              <a:spcBef>
                <a:spcPts val="0"/>
              </a:spcBef>
              <a:spcAft>
                <a:spcPts val="0"/>
              </a:spcAft>
              <a:buSzPts val="2200"/>
              <a:buFont typeface="BioRhyme"/>
              <a:buNone/>
              <a:defRPr sz="2200" b="1">
                <a:latin typeface="BioRhyme"/>
                <a:ea typeface="BioRhyme"/>
                <a:cs typeface="BioRhyme"/>
                <a:sym typeface="BioRhyme"/>
              </a:defRPr>
            </a:lvl8pPr>
            <a:lvl9pPr lvl="8" rtl="0">
              <a:spcBef>
                <a:spcPts val="0"/>
              </a:spcBef>
              <a:spcAft>
                <a:spcPts val="0"/>
              </a:spcAft>
              <a:buSzPts val="2200"/>
              <a:buFont typeface="BioRhyme"/>
              <a:buNone/>
              <a:defRPr sz="2200" b="1">
                <a:latin typeface="BioRhyme"/>
                <a:ea typeface="BioRhyme"/>
                <a:cs typeface="BioRhyme"/>
                <a:sym typeface="BioRhyme"/>
              </a:defRPr>
            </a:lvl9pPr>
          </a:lstStyle>
          <a:p>
            <a:endParaRPr/>
          </a:p>
        </p:txBody>
      </p:sp>
      <p:sp>
        <p:nvSpPr>
          <p:cNvPr id="89" name="Google Shape;89;p15"/>
          <p:cNvSpPr txBox="1">
            <a:spLocks noGrp="1"/>
          </p:cNvSpPr>
          <p:nvPr>
            <p:ph type="subTitle" idx="5"/>
          </p:nvPr>
        </p:nvSpPr>
        <p:spPr>
          <a:xfrm>
            <a:off x="5783396" y="3461776"/>
            <a:ext cx="2344200" cy="7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0" name="Google Shape;90;p15"/>
          <p:cNvSpPr txBox="1">
            <a:spLocks noGrp="1"/>
          </p:cNvSpPr>
          <p:nvPr>
            <p:ph type="subTitle" idx="6"/>
          </p:nvPr>
        </p:nvSpPr>
        <p:spPr>
          <a:xfrm>
            <a:off x="5783388" y="3011976"/>
            <a:ext cx="23442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Font typeface="BioRhyme"/>
              <a:buNone/>
              <a:defRPr sz="2300" b="1">
                <a:latin typeface="BioRhyme"/>
                <a:ea typeface="BioRhyme"/>
                <a:cs typeface="BioRhyme"/>
                <a:sym typeface="BioRhyme"/>
              </a:defRPr>
            </a:lvl1pPr>
            <a:lvl2pPr lvl="1" rtl="0">
              <a:spcBef>
                <a:spcPts val="0"/>
              </a:spcBef>
              <a:spcAft>
                <a:spcPts val="0"/>
              </a:spcAft>
              <a:buSzPts val="2200"/>
              <a:buFont typeface="BioRhyme"/>
              <a:buNone/>
              <a:defRPr sz="2200" b="1">
                <a:latin typeface="BioRhyme"/>
                <a:ea typeface="BioRhyme"/>
                <a:cs typeface="BioRhyme"/>
                <a:sym typeface="BioRhyme"/>
              </a:defRPr>
            </a:lvl2pPr>
            <a:lvl3pPr lvl="2" rtl="0">
              <a:spcBef>
                <a:spcPts val="0"/>
              </a:spcBef>
              <a:spcAft>
                <a:spcPts val="0"/>
              </a:spcAft>
              <a:buSzPts val="2200"/>
              <a:buFont typeface="BioRhyme"/>
              <a:buNone/>
              <a:defRPr sz="2200" b="1">
                <a:latin typeface="BioRhyme"/>
                <a:ea typeface="BioRhyme"/>
                <a:cs typeface="BioRhyme"/>
                <a:sym typeface="BioRhyme"/>
              </a:defRPr>
            </a:lvl3pPr>
            <a:lvl4pPr lvl="3" rtl="0">
              <a:spcBef>
                <a:spcPts val="0"/>
              </a:spcBef>
              <a:spcAft>
                <a:spcPts val="0"/>
              </a:spcAft>
              <a:buSzPts val="2200"/>
              <a:buFont typeface="BioRhyme"/>
              <a:buNone/>
              <a:defRPr sz="2200" b="1">
                <a:latin typeface="BioRhyme"/>
                <a:ea typeface="BioRhyme"/>
                <a:cs typeface="BioRhyme"/>
                <a:sym typeface="BioRhyme"/>
              </a:defRPr>
            </a:lvl4pPr>
            <a:lvl5pPr lvl="4" rtl="0">
              <a:spcBef>
                <a:spcPts val="0"/>
              </a:spcBef>
              <a:spcAft>
                <a:spcPts val="0"/>
              </a:spcAft>
              <a:buSzPts val="2200"/>
              <a:buFont typeface="BioRhyme"/>
              <a:buNone/>
              <a:defRPr sz="2200" b="1">
                <a:latin typeface="BioRhyme"/>
                <a:ea typeface="BioRhyme"/>
                <a:cs typeface="BioRhyme"/>
                <a:sym typeface="BioRhyme"/>
              </a:defRPr>
            </a:lvl5pPr>
            <a:lvl6pPr lvl="5" rtl="0">
              <a:spcBef>
                <a:spcPts val="0"/>
              </a:spcBef>
              <a:spcAft>
                <a:spcPts val="0"/>
              </a:spcAft>
              <a:buSzPts val="2200"/>
              <a:buFont typeface="BioRhyme"/>
              <a:buNone/>
              <a:defRPr sz="2200" b="1">
                <a:latin typeface="BioRhyme"/>
                <a:ea typeface="BioRhyme"/>
                <a:cs typeface="BioRhyme"/>
                <a:sym typeface="BioRhyme"/>
              </a:defRPr>
            </a:lvl6pPr>
            <a:lvl7pPr lvl="6" rtl="0">
              <a:spcBef>
                <a:spcPts val="0"/>
              </a:spcBef>
              <a:spcAft>
                <a:spcPts val="0"/>
              </a:spcAft>
              <a:buSzPts val="2200"/>
              <a:buFont typeface="BioRhyme"/>
              <a:buNone/>
              <a:defRPr sz="2200" b="1">
                <a:latin typeface="BioRhyme"/>
                <a:ea typeface="BioRhyme"/>
                <a:cs typeface="BioRhyme"/>
                <a:sym typeface="BioRhyme"/>
              </a:defRPr>
            </a:lvl7pPr>
            <a:lvl8pPr lvl="7" rtl="0">
              <a:spcBef>
                <a:spcPts val="0"/>
              </a:spcBef>
              <a:spcAft>
                <a:spcPts val="0"/>
              </a:spcAft>
              <a:buSzPts val="2200"/>
              <a:buFont typeface="BioRhyme"/>
              <a:buNone/>
              <a:defRPr sz="2200" b="1">
                <a:latin typeface="BioRhyme"/>
                <a:ea typeface="BioRhyme"/>
                <a:cs typeface="BioRhyme"/>
                <a:sym typeface="BioRhyme"/>
              </a:defRPr>
            </a:lvl8pPr>
            <a:lvl9pPr lvl="8" rtl="0">
              <a:spcBef>
                <a:spcPts val="0"/>
              </a:spcBef>
              <a:spcAft>
                <a:spcPts val="0"/>
              </a:spcAft>
              <a:buSzPts val="2200"/>
              <a:buFont typeface="BioRhyme"/>
              <a:buNone/>
              <a:defRPr sz="2200" b="1">
                <a:latin typeface="BioRhyme"/>
                <a:ea typeface="BioRhyme"/>
                <a:cs typeface="BioRhyme"/>
                <a:sym typeface="BioRhym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TITLE_AND_TWO_COLUMNS_1_1">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17"/>
          <p:cNvSpPr/>
          <p:nvPr/>
        </p:nvSpPr>
        <p:spPr>
          <a:xfrm>
            <a:off x="-346100" y="228850"/>
            <a:ext cx="9836158" cy="4695599"/>
          </a:xfrm>
          <a:custGeom>
            <a:avLst/>
            <a:gdLst/>
            <a:ahLst/>
            <a:cxnLst/>
            <a:rect l="l" t="t" r="r" b="b"/>
            <a:pathLst>
              <a:path w="70844" h="33819" extrusionOk="0">
                <a:moveTo>
                  <a:pt x="5146" y="0"/>
                </a:moveTo>
                <a:lnTo>
                  <a:pt x="5146" y="214"/>
                </a:lnTo>
                <a:lnTo>
                  <a:pt x="1450" y="464"/>
                </a:lnTo>
                <a:lnTo>
                  <a:pt x="5146" y="726"/>
                </a:lnTo>
                <a:lnTo>
                  <a:pt x="5146" y="940"/>
                </a:lnTo>
                <a:lnTo>
                  <a:pt x="6382" y="1117"/>
                </a:lnTo>
                <a:lnTo>
                  <a:pt x="5146" y="1296"/>
                </a:lnTo>
                <a:lnTo>
                  <a:pt x="5146" y="2437"/>
                </a:lnTo>
                <a:lnTo>
                  <a:pt x="3399" y="2698"/>
                </a:lnTo>
                <a:lnTo>
                  <a:pt x="5146" y="2947"/>
                </a:lnTo>
                <a:lnTo>
                  <a:pt x="5146" y="6239"/>
                </a:lnTo>
                <a:lnTo>
                  <a:pt x="3506" y="6512"/>
                </a:lnTo>
                <a:lnTo>
                  <a:pt x="5146" y="6786"/>
                </a:lnTo>
                <a:lnTo>
                  <a:pt x="5146" y="7368"/>
                </a:lnTo>
                <a:lnTo>
                  <a:pt x="6881" y="7510"/>
                </a:lnTo>
                <a:lnTo>
                  <a:pt x="5146" y="7665"/>
                </a:lnTo>
                <a:lnTo>
                  <a:pt x="5146" y="8817"/>
                </a:lnTo>
                <a:lnTo>
                  <a:pt x="0" y="9079"/>
                </a:lnTo>
                <a:lnTo>
                  <a:pt x="5146" y="9353"/>
                </a:lnTo>
                <a:lnTo>
                  <a:pt x="5146" y="21104"/>
                </a:lnTo>
                <a:lnTo>
                  <a:pt x="1664" y="21389"/>
                </a:lnTo>
                <a:lnTo>
                  <a:pt x="5146" y="21663"/>
                </a:lnTo>
                <a:lnTo>
                  <a:pt x="5146" y="24336"/>
                </a:lnTo>
                <a:lnTo>
                  <a:pt x="6036" y="24443"/>
                </a:lnTo>
                <a:lnTo>
                  <a:pt x="5146" y="24538"/>
                </a:lnTo>
                <a:lnTo>
                  <a:pt x="5146" y="26404"/>
                </a:lnTo>
                <a:lnTo>
                  <a:pt x="1735" y="26665"/>
                </a:lnTo>
                <a:lnTo>
                  <a:pt x="5146" y="26926"/>
                </a:lnTo>
                <a:lnTo>
                  <a:pt x="5146" y="31335"/>
                </a:lnTo>
                <a:lnTo>
                  <a:pt x="1806" y="31597"/>
                </a:lnTo>
                <a:lnTo>
                  <a:pt x="5015" y="31858"/>
                </a:lnTo>
                <a:lnTo>
                  <a:pt x="5015" y="32666"/>
                </a:lnTo>
                <a:lnTo>
                  <a:pt x="6595" y="32939"/>
                </a:lnTo>
                <a:lnTo>
                  <a:pt x="5015" y="33200"/>
                </a:lnTo>
                <a:lnTo>
                  <a:pt x="5015" y="33818"/>
                </a:lnTo>
                <a:lnTo>
                  <a:pt x="65782" y="33818"/>
                </a:lnTo>
                <a:lnTo>
                  <a:pt x="65782" y="32891"/>
                </a:lnTo>
                <a:lnTo>
                  <a:pt x="63215" y="32654"/>
                </a:lnTo>
                <a:lnTo>
                  <a:pt x="65782" y="32416"/>
                </a:lnTo>
                <a:lnTo>
                  <a:pt x="65782" y="29303"/>
                </a:lnTo>
                <a:lnTo>
                  <a:pt x="69703" y="29030"/>
                </a:lnTo>
                <a:lnTo>
                  <a:pt x="65782" y="28756"/>
                </a:lnTo>
                <a:lnTo>
                  <a:pt x="65782" y="26749"/>
                </a:lnTo>
                <a:lnTo>
                  <a:pt x="64012" y="26535"/>
                </a:lnTo>
                <a:lnTo>
                  <a:pt x="65782" y="26321"/>
                </a:lnTo>
                <a:lnTo>
                  <a:pt x="65782" y="25382"/>
                </a:lnTo>
                <a:lnTo>
                  <a:pt x="68195" y="25133"/>
                </a:lnTo>
                <a:lnTo>
                  <a:pt x="65782" y="24895"/>
                </a:lnTo>
                <a:lnTo>
                  <a:pt x="65782" y="12905"/>
                </a:lnTo>
                <a:lnTo>
                  <a:pt x="70832" y="12632"/>
                </a:lnTo>
                <a:lnTo>
                  <a:pt x="65782" y="12347"/>
                </a:lnTo>
                <a:lnTo>
                  <a:pt x="65782" y="11408"/>
                </a:lnTo>
                <a:lnTo>
                  <a:pt x="67291" y="11170"/>
                </a:lnTo>
                <a:lnTo>
                  <a:pt x="65782" y="10921"/>
                </a:lnTo>
                <a:lnTo>
                  <a:pt x="65782" y="7724"/>
                </a:lnTo>
                <a:lnTo>
                  <a:pt x="64808" y="7570"/>
                </a:lnTo>
                <a:lnTo>
                  <a:pt x="65782" y="7428"/>
                </a:lnTo>
                <a:lnTo>
                  <a:pt x="65782" y="6358"/>
                </a:lnTo>
                <a:lnTo>
                  <a:pt x="69157" y="6097"/>
                </a:lnTo>
                <a:lnTo>
                  <a:pt x="65782" y="5835"/>
                </a:lnTo>
                <a:lnTo>
                  <a:pt x="65782" y="4421"/>
                </a:lnTo>
                <a:lnTo>
                  <a:pt x="64071" y="4231"/>
                </a:lnTo>
                <a:lnTo>
                  <a:pt x="65782" y="4041"/>
                </a:lnTo>
                <a:lnTo>
                  <a:pt x="65782" y="3541"/>
                </a:lnTo>
                <a:lnTo>
                  <a:pt x="70844" y="3423"/>
                </a:lnTo>
                <a:lnTo>
                  <a:pt x="65782" y="3316"/>
                </a:lnTo>
                <a:lnTo>
                  <a:pt x="65782" y="1486"/>
                </a:lnTo>
                <a:lnTo>
                  <a:pt x="56704" y="1225"/>
                </a:lnTo>
                <a:lnTo>
                  <a:pt x="65782" y="975"/>
                </a:lnTo>
                <a:lnTo>
                  <a:pt x="65782" y="0"/>
                </a:ln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381461" y="527511"/>
            <a:ext cx="8331661" cy="4098427"/>
          </a:xfrm>
          <a:custGeom>
            <a:avLst/>
            <a:gdLst/>
            <a:ahLst/>
            <a:cxnLst/>
            <a:rect l="l" t="t" r="r" b="b"/>
            <a:pathLst>
              <a:path w="60008" h="29518" extrusionOk="0">
                <a:moveTo>
                  <a:pt x="1723" y="1"/>
                </a:moveTo>
                <a:lnTo>
                  <a:pt x="1723" y="1794"/>
                </a:lnTo>
                <a:lnTo>
                  <a:pt x="511" y="1961"/>
                </a:lnTo>
                <a:lnTo>
                  <a:pt x="1723" y="2140"/>
                </a:lnTo>
                <a:lnTo>
                  <a:pt x="1723" y="2852"/>
                </a:lnTo>
                <a:lnTo>
                  <a:pt x="6940" y="3114"/>
                </a:lnTo>
                <a:lnTo>
                  <a:pt x="1723" y="3375"/>
                </a:lnTo>
                <a:lnTo>
                  <a:pt x="1723" y="8876"/>
                </a:lnTo>
                <a:lnTo>
                  <a:pt x="7546" y="9162"/>
                </a:lnTo>
                <a:lnTo>
                  <a:pt x="1723" y="9435"/>
                </a:lnTo>
                <a:lnTo>
                  <a:pt x="1723" y="10933"/>
                </a:lnTo>
                <a:lnTo>
                  <a:pt x="452" y="11087"/>
                </a:lnTo>
                <a:lnTo>
                  <a:pt x="1723" y="11242"/>
                </a:lnTo>
                <a:lnTo>
                  <a:pt x="1723" y="20676"/>
                </a:lnTo>
                <a:lnTo>
                  <a:pt x="4504" y="20902"/>
                </a:lnTo>
                <a:lnTo>
                  <a:pt x="1723" y="21128"/>
                </a:lnTo>
                <a:lnTo>
                  <a:pt x="1723" y="26570"/>
                </a:lnTo>
                <a:lnTo>
                  <a:pt x="1" y="26760"/>
                </a:lnTo>
                <a:lnTo>
                  <a:pt x="1723" y="26950"/>
                </a:lnTo>
                <a:lnTo>
                  <a:pt x="1723" y="28174"/>
                </a:lnTo>
                <a:lnTo>
                  <a:pt x="6453" y="28400"/>
                </a:lnTo>
                <a:lnTo>
                  <a:pt x="1723" y="28638"/>
                </a:lnTo>
                <a:lnTo>
                  <a:pt x="1581" y="29517"/>
                </a:lnTo>
                <a:lnTo>
                  <a:pt x="58379" y="29517"/>
                </a:lnTo>
                <a:lnTo>
                  <a:pt x="58379" y="28269"/>
                </a:lnTo>
                <a:lnTo>
                  <a:pt x="49776" y="27984"/>
                </a:lnTo>
                <a:lnTo>
                  <a:pt x="58379" y="27711"/>
                </a:lnTo>
                <a:lnTo>
                  <a:pt x="58379" y="22114"/>
                </a:lnTo>
                <a:lnTo>
                  <a:pt x="59496" y="21947"/>
                </a:lnTo>
                <a:lnTo>
                  <a:pt x="58379" y="21781"/>
                </a:lnTo>
                <a:lnTo>
                  <a:pt x="58379" y="19927"/>
                </a:lnTo>
                <a:lnTo>
                  <a:pt x="53140" y="19654"/>
                </a:lnTo>
                <a:lnTo>
                  <a:pt x="58379" y="19381"/>
                </a:lnTo>
                <a:lnTo>
                  <a:pt x="58379" y="11669"/>
                </a:lnTo>
                <a:lnTo>
                  <a:pt x="59781" y="11538"/>
                </a:lnTo>
                <a:lnTo>
                  <a:pt x="58379" y="11408"/>
                </a:lnTo>
                <a:lnTo>
                  <a:pt x="58379" y="7332"/>
                </a:lnTo>
                <a:lnTo>
                  <a:pt x="53948" y="7070"/>
                </a:lnTo>
                <a:lnTo>
                  <a:pt x="58379" y="6809"/>
                </a:lnTo>
                <a:lnTo>
                  <a:pt x="58379" y="3387"/>
                </a:lnTo>
                <a:lnTo>
                  <a:pt x="54922" y="3114"/>
                </a:lnTo>
                <a:lnTo>
                  <a:pt x="58379" y="2840"/>
                </a:lnTo>
                <a:lnTo>
                  <a:pt x="58379" y="761"/>
                </a:lnTo>
                <a:lnTo>
                  <a:pt x="60008" y="606"/>
                </a:lnTo>
                <a:lnTo>
                  <a:pt x="58379" y="452"/>
                </a:lnTo>
                <a:lnTo>
                  <a:pt x="58379" y="1"/>
                </a:lnTo>
                <a:close/>
              </a:path>
            </a:pathLst>
          </a:custGeom>
          <a:solidFill>
            <a:srgbClr val="7F0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txBox="1">
            <a:spLocks noGrp="1"/>
          </p:cNvSpPr>
          <p:nvPr>
            <p:ph type="title"/>
          </p:nvPr>
        </p:nvSpPr>
        <p:spPr>
          <a:xfrm>
            <a:off x="720000" y="6736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8" name="Google Shape;108;p17"/>
          <p:cNvSpPr txBox="1">
            <a:spLocks noGrp="1"/>
          </p:cNvSpPr>
          <p:nvPr>
            <p:ph type="subTitle" idx="1"/>
          </p:nvPr>
        </p:nvSpPr>
        <p:spPr>
          <a:xfrm>
            <a:off x="967000" y="3851425"/>
            <a:ext cx="2344200" cy="7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9" name="Google Shape;109;p17"/>
          <p:cNvSpPr txBox="1">
            <a:spLocks noGrp="1"/>
          </p:cNvSpPr>
          <p:nvPr>
            <p:ph type="subTitle" idx="2"/>
          </p:nvPr>
        </p:nvSpPr>
        <p:spPr>
          <a:xfrm>
            <a:off x="967000" y="3470425"/>
            <a:ext cx="23442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Font typeface="BioRhyme"/>
              <a:buNone/>
              <a:defRPr sz="2300" b="1">
                <a:latin typeface="BioRhyme"/>
                <a:ea typeface="BioRhyme"/>
                <a:cs typeface="BioRhyme"/>
                <a:sym typeface="BioRhyme"/>
              </a:defRPr>
            </a:lvl1pPr>
            <a:lvl2pPr lvl="1" rtl="0">
              <a:spcBef>
                <a:spcPts val="0"/>
              </a:spcBef>
              <a:spcAft>
                <a:spcPts val="0"/>
              </a:spcAft>
              <a:buSzPts val="2200"/>
              <a:buFont typeface="BioRhyme"/>
              <a:buNone/>
              <a:defRPr sz="2200" b="1">
                <a:latin typeface="BioRhyme"/>
                <a:ea typeface="BioRhyme"/>
                <a:cs typeface="BioRhyme"/>
                <a:sym typeface="BioRhyme"/>
              </a:defRPr>
            </a:lvl2pPr>
            <a:lvl3pPr lvl="2" rtl="0">
              <a:spcBef>
                <a:spcPts val="0"/>
              </a:spcBef>
              <a:spcAft>
                <a:spcPts val="0"/>
              </a:spcAft>
              <a:buSzPts val="2200"/>
              <a:buFont typeface="BioRhyme"/>
              <a:buNone/>
              <a:defRPr sz="2200" b="1">
                <a:latin typeface="BioRhyme"/>
                <a:ea typeface="BioRhyme"/>
                <a:cs typeface="BioRhyme"/>
                <a:sym typeface="BioRhyme"/>
              </a:defRPr>
            </a:lvl3pPr>
            <a:lvl4pPr lvl="3" rtl="0">
              <a:spcBef>
                <a:spcPts val="0"/>
              </a:spcBef>
              <a:spcAft>
                <a:spcPts val="0"/>
              </a:spcAft>
              <a:buSzPts val="2200"/>
              <a:buFont typeface="BioRhyme"/>
              <a:buNone/>
              <a:defRPr sz="2200" b="1">
                <a:latin typeface="BioRhyme"/>
                <a:ea typeface="BioRhyme"/>
                <a:cs typeface="BioRhyme"/>
                <a:sym typeface="BioRhyme"/>
              </a:defRPr>
            </a:lvl4pPr>
            <a:lvl5pPr lvl="4" rtl="0">
              <a:spcBef>
                <a:spcPts val="0"/>
              </a:spcBef>
              <a:spcAft>
                <a:spcPts val="0"/>
              </a:spcAft>
              <a:buSzPts val="2200"/>
              <a:buFont typeface="BioRhyme"/>
              <a:buNone/>
              <a:defRPr sz="2200" b="1">
                <a:latin typeface="BioRhyme"/>
                <a:ea typeface="BioRhyme"/>
                <a:cs typeface="BioRhyme"/>
                <a:sym typeface="BioRhyme"/>
              </a:defRPr>
            </a:lvl5pPr>
            <a:lvl6pPr lvl="5" rtl="0">
              <a:spcBef>
                <a:spcPts val="0"/>
              </a:spcBef>
              <a:spcAft>
                <a:spcPts val="0"/>
              </a:spcAft>
              <a:buSzPts val="2200"/>
              <a:buFont typeface="BioRhyme"/>
              <a:buNone/>
              <a:defRPr sz="2200" b="1">
                <a:latin typeface="BioRhyme"/>
                <a:ea typeface="BioRhyme"/>
                <a:cs typeface="BioRhyme"/>
                <a:sym typeface="BioRhyme"/>
              </a:defRPr>
            </a:lvl6pPr>
            <a:lvl7pPr lvl="6" rtl="0">
              <a:spcBef>
                <a:spcPts val="0"/>
              </a:spcBef>
              <a:spcAft>
                <a:spcPts val="0"/>
              </a:spcAft>
              <a:buSzPts val="2200"/>
              <a:buFont typeface="BioRhyme"/>
              <a:buNone/>
              <a:defRPr sz="2200" b="1">
                <a:latin typeface="BioRhyme"/>
                <a:ea typeface="BioRhyme"/>
                <a:cs typeface="BioRhyme"/>
                <a:sym typeface="BioRhyme"/>
              </a:defRPr>
            </a:lvl7pPr>
            <a:lvl8pPr lvl="7" rtl="0">
              <a:spcBef>
                <a:spcPts val="0"/>
              </a:spcBef>
              <a:spcAft>
                <a:spcPts val="0"/>
              </a:spcAft>
              <a:buSzPts val="2200"/>
              <a:buFont typeface="BioRhyme"/>
              <a:buNone/>
              <a:defRPr sz="2200" b="1">
                <a:latin typeface="BioRhyme"/>
                <a:ea typeface="BioRhyme"/>
                <a:cs typeface="BioRhyme"/>
                <a:sym typeface="BioRhyme"/>
              </a:defRPr>
            </a:lvl8pPr>
            <a:lvl9pPr lvl="8" rtl="0">
              <a:spcBef>
                <a:spcPts val="0"/>
              </a:spcBef>
              <a:spcAft>
                <a:spcPts val="0"/>
              </a:spcAft>
              <a:buSzPts val="2200"/>
              <a:buFont typeface="BioRhyme"/>
              <a:buNone/>
              <a:defRPr sz="2200" b="1">
                <a:latin typeface="BioRhyme"/>
                <a:ea typeface="BioRhyme"/>
                <a:cs typeface="BioRhyme"/>
                <a:sym typeface="BioRhyme"/>
              </a:defRPr>
            </a:lvl9pPr>
          </a:lstStyle>
          <a:p>
            <a:endParaRPr/>
          </a:p>
        </p:txBody>
      </p:sp>
      <p:sp>
        <p:nvSpPr>
          <p:cNvPr id="110" name="Google Shape;110;p17"/>
          <p:cNvSpPr txBox="1">
            <a:spLocks noGrp="1"/>
          </p:cNvSpPr>
          <p:nvPr>
            <p:ph type="subTitle" idx="3"/>
          </p:nvPr>
        </p:nvSpPr>
        <p:spPr>
          <a:xfrm>
            <a:off x="3375190" y="3851425"/>
            <a:ext cx="2344200" cy="7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1" name="Google Shape;111;p17"/>
          <p:cNvSpPr txBox="1">
            <a:spLocks noGrp="1"/>
          </p:cNvSpPr>
          <p:nvPr>
            <p:ph type="subTitle" idx="4"/>
          </p:nvPr>
        </p:nvSpPr>
        <p:spPr>
          <a:xfrm>
            <a:off x="3375190" y="3470425"/>
            <a:ext cx="23442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Font typeface="BioRhyme"/>
              <a:buNone/>
              <a:defRPr sz="2300" b="1">
                <a:latin typeface="BioRhyme"/>
                <a:ea typeface="BioRhyme"/>
                <a:cs typeface="BioRhyme"/>
                <a:sym typeface="BioRhyme"/>
              </a:defRPr>
            </a:lvl1pPr>
            <a:lvl2pPr lvl="1" rtl="0">
              <a:spcBef>
                <a:spcPts val="0"/>
              </a:spcBef>
              <a:spcAft>
                <a:spcPts val="0"/>
              </a:spcAft>
              <a:buSzPts val="2200"/>
              <a:buFont typeface="BioRhyme"/>
              <a:buNone/>
              <a:defRPr sz="2200" b="1">
                <a:latin typeface="BioRhyme"/>
                <a:ea typeface="BioRhyme"/>
                <a:cs typeface="BioRhyme"/>
                <a:sym typeface="BioRhyme"/>
              </a:defRPr>
            </a:lvl2pPr>
            <a:lvl3pPr lvl="2" rtl="0">
              <a:spcBef>
                <a:spcPts val="0"/>
              </a:spcBef>
              <a:spcAft>
                <a:spcPts val="0"/>
              </a:spcAft>
              <a:buSzPts val="2200"/>
              <a:buFont typeface="BioRhyme"/>
              <a:buNone/>
              <a:defRPr sz="2200" b="1">
                <a:latin typeface="BioRhyme"/>
                <a:ea typeface="BioRhyme"/>
                <a:cs typeface="BioRhyme"/>
                <a:sym typeface="BioRhyme"/>
              </a:defRPr>
            </a:lvl3pPr>
            <a:lvl4pPr lvl="3" rtl="0">
              <a:spcBef>
                <a:spcPts val="0"/>
              </a:spcBef>
              <a:spcAft>
                <a:spcPts val="0"/>
              </a:spcAft>
              <a:buSzPts val="2200"/>
              <a:buFont typeface="BioRhyme"/>
              <a:buNone/>
              <a:defRPr sz="2200" b="1">
                <a:latin typeface="BioRhyme"/>
                <a:ea typeface="BioRhyme"/>
                <a:cs typeface="BioRhyme"/>
                <a:sym typeface="BioRhyme"/>
              </a:defRPr>
            </a:lvl4pPr>
            <a:lvl5pPr lvl="4" rtl="0">
              <a:spcBef>
                <a:spcPts val="0"/>
              </a:spcBef>
              <a:spcAft>
                <a:spcPts val="0"/>
              </a:spcAft>
              <a:buSzPts val="2200"/>
              <a:buFont typeface="BioRhyme"/>
              <a:buNone/>
              <a:defRPr sz="2200" b="1">
                <a:latin typeface="BioRhyme"/>
                <a:ea typeface="BioRhyme"/>
                <a:cs typeface="BioRhyme"/>
                <a:sym typeface="BioRhyme"/>
              </a:defRPr>
            </a:lvl5pPr>
            <a:lvl6pPr lvl="5" rtl="0">
              <a:spcBef>
                <a:spcPts val="0"/>
              </a:spcBef>
              <a:spcAft>
                <a:spcPts val="0"/>
              </a:spcAft>
              <a:buSzPts val="2200"/>
              <a:buFont typeface="BioRhyme"/>
              <a:buNone/>
              <a:defRPr sz="2200" b="1">
                <a:latin typeface="BioRhyme"/>
                <a:ea typeface="BioRhyme"/>
                <a:cs typeface="BioRhyme"/>
                <a:sym typeface="BioRhyme"/>
              </a:defRPr>
            </a:lvl6pPr>
            <a:lvl7pPr lvl="6" rtl="0">
              <a:spcBef>
                <a:spcPts val="0"/>
              </a:spcBef>
              <a:spcAft>
                <a:spcPts val="0"/>
              </a:spcAft>
              <a:buSzPts val="2200"/>
              <a:buFont typeface="BioRhyme"/>
              <a:buNone/>
              <a:defRPr sz="2200" b="1">
                <a:latin typeface="BioRhyme"/>
                <a:ea typeface="BioRhyme"/>
                <a:cs typeface="BioRhyme"/>
                <a:sym typeface="BioRhyme"/>
              </a:defRPr>
            </a:lvl7pPr>
            <a:lvl8pPr lvl="7" rtl="0">
              <a:spcBef>
                <a:spcPts val="0"/>
              </a:spcBef>
              <a:spcAft>
                <a:spcPts val="0"/>
              </a:spcAft>
              <a:buSzPts val="2200"/>
              <a:buFont typeface="BioRhyme"/>
              <a:buNone/>
              <a:defRPr sz="2200" b="1">
                <a:latin typeface="BioRhyme"/>
                <a:ea typeface="BioRhyme"/>
                <a:cs typeface="BioRhyme"/>
                <a:sym typeface="BioRhyme"/>
              </a:defRPr>
            </a:lvl8pPr>
            <a:lvl9pPr lvl="8" rtl="0">
              <a:spcBef>
                <a:spcPts val="0"/>
              </a:spcBef>
              <a:spcAft>
                <a:spcPts val="0"/>
              </a:spcAft>
              <a:buSzPts val="2200"/>
              <a:buFont typeface="BioRhyme"/>
              <a:buNone/>
              <a:defRPr sz="2200" b="1">
                <a:latin typeface="BioRhyme"/>
                <a:ea typeface="BioRhyme"/>
                <a:cs typeface="BioRhyme"/>
                <a:sym typeface="BioRhyme"/>
              </a:defRPr>
            </a:lvl9pPr>
          </a:lstStyle>
          <a:p>
            <a:endParaRPr/>
          </a:p>
        </p:txBody>
      </p:sp>
      <p:sp>
        <p:nvSpPr>
          <p:cNvPr id="112" name="Google Shape;112;p17"/>
          <p:cNvSpPr txBox="1">
            <a:spLocks noGrp="1"/>
          </p:cNvSpPr>
          <p:nvPr>
            <p:ph type="subTitle" idx="5"/>
          </p:nvPr>
        </p:nvSpPr>
        <p:spPr>
          <a:xfrm>
            <a:off x="5783392" y="3851425"/>
            <a:ext cx="2344200" cy="7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3" name="Google Shape;113;p17"/>
          <p:cNvSpPr txBox="1">
            <a:spLocks noGrp="1"/>
          </p:cNvSpPr>
          <p:nvPr>
            <p:ph type="subTitle" idx="6"/>
          </p:nvPr>
        </p:nvSpPr>
        <p:spPr>
          <a:xfrm>
            <a:off x="5783392" y="3470425"/>
            <a:ext cx="23442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Font typeface="BioRhyme"/>
              <a:buNone/>
              <a:defRPr sz="2300" b="1">
                <a:latin typeface="BioRhyme"/>
                <a:ea typeface="BioRhyme"/>
                <a:cs typeface="BioRhyme"/>
                <a:sym typeface="BioRhyme"/>
              </a:defRPr>
            </a:lvl1pPr>
            <a:lvl2pPr lvl="1" rtl="0">
              <a:spcBef>
                <a:spcPts val="0"/>
              </a:spcBef>
              <a:spcAft>
                <a:spcPts val="0"/>
              </a:spcAft>
              <a:buSzPts val="2200"/>
              <a:buFont typeface="BioRhyme"/>
              <a:buNone/>
              <a:defRPr sz="2200" b="1">
                <a:latin typeface="BioRhyme"/>
                <a:ea typeface="BioRhyme"/>
                <a:cs typeface="BioRhyme"/>
                <a:sym typeface="BioRhyme"/>
              </a:defRPr>
            </a:lvl2pPr>
            <a:lvl3pPr lvl="2" rtl="0">
              <a:spcBef>
                <a:spcPts val="0"/>
              </a:spcBef>
              <a:spcAft>
                <a:spcPts val="0"/>
              </a:spcAft>
              <a:buSzPts val="2200"/>
              <a:buFont typeface="BioRhyme"/>
              <a:buNone/>
              <a:defRPr sz="2200" b="1">
                <a:latin typeface="BioRhyme"/>
                <a:ea typeface="BioRhyme"/>
                <a:cs typeface="BioRhyme"/>
                <a:sym typeface="BioRhyme"/>
              </a:defRPr>
            </a:lvl3pPr>
            <a:lvl4pPr lvl="3" rtl="0">
              <a:spcBef>
                <a:spcPts val="0"/>
              </a:spcBef>
              <a:spcAft>
                <a:spcPts val="0"/>
              </a:spcAft>
              <a:buSzPts val="2200"/>
              <a:buFont typeface="BioRhyme"/>
              <a:buNone/>
              <a:defRPr sz="2200" b="1">
                <a:latin typeface="BioRhyme"/>
                <a:ea typeface="BioRhyme"/>
                <a:cs typeface="BioRhyme"/>
                <a:sym typeface="BioRhyme"/>
              </a:defRPr>
            </a:lvl4pPr>
            <a:lvl5pPr lvl="4" rtl="0">
              <a:spcBef>
                <a:spcPts val="0"/>
              </a:spcBef>
              <a:spcAft>
                <a:spcPts val="0"/>
              </a:spcAft>
              <a:buSzPts val="2200"/>
              <a:buFont typeface="BioRhyme"/>
              <a:buNone/>
              <a:defRPr sz="2200" b="1">
                <a:latin typeface="BioRhyme"/>
                <a:ea typeface="BioRhyme"/>
                <a:cs typeface="BioRhyme"/>
                <a:sym typeface="BioRhyme"/>
              </a:defRPr>
            </a:lvl5pPr>
            <a:lvl6pPr lvl="5" rtl="0">
              <a:spcBef>
                <a:spcPts val="0"/>
              </a:spcBef>
              <a:spcAft>
                <a:spcPts val="0"/>
              </a:spcAft>
              <a:buSzPts val="2200"/>
              <a:buFont typeface="BioRhyme"/>
              <a:buNone/>
              <a:defRPr sz="2200" b="1">
                <a:latin typeface="BioRhyme"/>
                <a:ea typeface="BioRhyme"/>
                <a:cs typeface="BioRhyme"/>
                <a:sym typeface="BioRhyme"/>
              </a:defRPr>
            </a:lvl6pPr>
            <a:lvl7pPr lvl="6" rtl="0">
              <a:spcBef>
                <a:spcPts val="0"/>
              </a:spcBef>
              <a:spcAft>
                <a:spcPts val="0"/>
              </a:spcAft>
              <a:buSzPts val="2200"/>
              <a:buFont typeface="BioRhyme"/>
              <a:buNone/>
              <a:defRPr sz="2200" b="1">
                <a:latin typeface="BioRhyme"/>
                <a:ea typeface="BioRhyme"/>
                <a:cs typeface="BioRhyme"/>
                <a:sym typeface="BioRhyme"/>
              </a:defRPr>
            </a:lvl7pPr>
            <a:lvl8pPr lvl="7" rtl="0">
              <a:spcBef>
                <a:spcPts val="0"/>
              </a:spcBef>
              <a:spcAft>
                <a:spcPts val="0"/>
              </a:spcAft>
              <a:buSzPts val="2200"/>
              <a:buFont typeface="BioRhyme"/>
              <a:buNone/>
              <a:defRPr sz="2200" b="1">
                <a:latin typeface="BioRhyme"/>
                <a:ea typeface="BioRhyme"/>
                <a:cs typeface="BioRhyme"/>
                <a:sym typeface="BioRhyme"/>
              </a:defRPr>
            </a:lvl8pPr>
            <a:lvl9pPr lvl="8" rtl="0">
              <a:spcBef>
                <a:spcPts val="0"/>
              </a:spcBef>
              <a:spcAft>
                <a:spcPts val="0"/>
              </a:spcAft>
              <a:buSzPts val="2200"/>
              <a:buFont typeface="BioRhyme"/>
              <a:buNone/>
              <a:defRPr sz="2200" b="1">
                <a:latin typeface="BioRhyme"/>
                <a:ea typeface="BioRhyme"/>
                <a:cs typeface="BioRhyme"/>
                <a:sym typeface="BioRhyme"/>
              </a:defRPr>
            </a:lvl9pPr>
          </a:lstStyle>
          <a:p>
            <a:endParaRPr/>
          </a:p>
        </p:txBody>
      </p:sp>
      <p:sp>
        <p:nvSpPr>
          <p:cNvPr id="114" name="Google Shape;114;p17"/>
          <p:cNvSpPr txBox="1">
            <a:spLocks noGrp="1"/>
          </p:cNvSpPr>
          <p:nvPr>
            <p:ph type="subTitle" idx="7"/>
          </p:nvPr>
        </p:nvSpPr>
        <p:spPr>
          <a:xfrm>
            <a:off x="967000" y="2191050"/>
            <a:ext cx="2344200" cy="7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5" name="Google Shape;115;p17"/>
          <p:cNvSpPr txBox="1">
            <a:spLocks noGrp="1"/>
          </p:cNvSpPr>
          <p:nvPr>
            <p:ph type="subTitle" idx="8"/>
          </p:nvPr>
        </p:nvSpPr>
        <p:spPr>
          <a:xfrm>
            <a:off x="967000" y="1810050"/>
            <a:ext cx="23442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Font typeface="BioRhyme"/>
              <a:buNone/>
              <a:defRPr sz="2300" b="1">
                <a:latin typeface="BioRhyme"/>
                <a:ea typeface="BioRhyme"/>
                <a:cs typeface="BioRhyme"/>
                <a:sym typeface="BioRhyme"/>
              </a:defRPr>
            </a:lvl1pPr>
            <a:lvl2pPr lvl="1" rtl="0">
              <a:spcBef>
                <a:spcPts val="0"/>
              </a:spcBef>
              <a:spcAft>
                <a:spcPts val="0"/>
              </a:spcAft>
              <a:buSzPts val="2200"/>
              <a:buFont typeface="BioRhyme"/>
              <a:buNone/>
              <a:defRPr sz="2200" b="1">
                <a:latin typeface="BioRhyme"/>
                <a:ea typeface="BioRhyme"/>
                <a:cs typeface="BioRhyme"/>
                <a:sym typeface="BioRhyme"/>
              </a:defRPr>
            </a:lvl2pPr>
            <a:lvl3pPr lvl="2" rtl="0">
              <a:spcBef>
                <a:spcPts val="0"/>
              </a:spcBef>
              <a:spcAft>
                <a:spcPts val="0"/>
              </a:spcAft>
              <a:buSzPts val="2200"/>
              <a:buFont typeface="BioRhyme"/>
              <a:buNone/>
              <a:defRPr sz="2200" b="1">
                <a:latin typeface="BioRhyme"/>
                <a:ea typeface="BioRhyme"/>
                <a:cs typeface="BioRhyme"/>
                <a:sym typeface="BioRhyme"/>
              </a:defRPr>
            </a:lvl3pPr>
            <a:lvl4pPr lvl="3" rtl="0">
              <a:spcBef>
                <a:spcPts val="0"/>
              </a:spcBef>
              <a:spcAft>
                <a:spcPts val="0"/>
              </a:spcAft>
              <a:buSzPts val="2200"/>
              <a:buFont typeface="BioRhyme"/>
              <a:buNone/>
              <a:defRPr sz="2200" b="1">
                <a:latin typeface="BioRhyme"/>
                <a:ea typeface="BioRhyme"/>
                <a:cs typeface="BioRhyme"/>
                <a:sym typeface="BioRhyme"/>
              </a:defRPr>
            </a:lvl4pPr>
            <a:lvl5pPr lvl="4" rtl="0">
              <a:spcBef>
                <a:spcPts val="0"/>
              </a:spcBef>
              <a:spcAft>
                <a:spcPts val="0"/>
              </a:spcAft>
              <a:buSzPts val="2200"/>
              <a:buFont typeface="BioRhyme"/>
              <a:buNone/>
              <a:defRPr sz="2200" b="1">
                <a:latin typeface="BioRhyme"/>
                <a:ea typeface="BioRhyme"/>
                <a:cs typeface="BioRhyme"/>
                <a:sym typeface="BioRhyme"/>
              </a:defRPr>
            </a:lvl5pPr>
            <a:lvl6pPr lvl="5" rtl="0">
              <a:spcBef>
                <a:spcPts val="0"/>
              </a:spcBef>
              <a:spcAft>
                <a:spcPts val="0"/>
              </a:spcAft>
              <a:buSzPts val="2200"/>
              <a:buFont typeface="BioRhyme"/>
              <a:buNone/>
              <a:defRPr sz="2200" b="1">
                <a:latin typeface="BioRhyme"/>
                <a:ea typeface="BioRhyme"/>
                <a:cs typeface="BioRhyme"/>
                <a:sym typeface="BioRhyme"/>
              </a:defRPr>
            </a:lvl6pPr>
            <a:lvl7pPr lvl="6" rtl="0">
              <a:spcBef>
                <a:spcPts val="0"/>
              </a:spcBef>
              <a:spcAft>
                <a:spcPts val="0"/>
              </a:spcAft>
              <a:buSzPts val="2200"/>
              <a:buFont typeface="BioRhyme"/>
              <a:buNone/>
              <a:defRPr sz="2200" b="1">
                <a:latin typeface="BioRhyme"/>
                <a:ea typeface="BioRhyme"/>
                <a:cs typeface="BioRhyme"/>
                <a:sym typeface="BioRhyme"/>
              </a:defRPr>
            </a:lvl7pPr>
            <a:lvl8pPr lvl="7" rtl="0">
              <a:spcBef>
                <a:spcPts val="0"/>
              </a:spcBef>
              <a:spcAft>
                <a:spcPts val="0"/>
              </a:spcAft>
              <a:buSzPts val="2200"/>
              <a:buFont typeface="BioRhyme"/>
              <a:buNone/>
              <a:defRPr sz="2200" b="1">
                <a:latin typeface="BioRhyme"/>
                <a:ea typeface="BioRhyme"/>
                <a:cs typeface="BioRhyme"/>
                <a:sym typeface="BioRhyme"/>
              </a:defRPr>
            </a:lvl8pPr>
            <a:lvl9pPr lvl="8" rtl="0">
              <a:spcBef>
                <a:spcPts val="0"/>
              </a:spcBef>
              <a:spcAft>
                <a:spcPts val="0"/>
              </a:spcAft>
              <a:buSzPts val="2200"/>
              <a:buFont typeface="BioRhyme"/>
              <a:buNone/>
              <a:defRPr sz="2200" b="1">
                <a:latin typeface="BioRhyme"/>
                <a:ea typeface="BioRhyme"/>
                <a:cs typeface="BioRhyme"/>
                <a:sym typeface="BioRhyme"/>
              </a:defRPr>
            </a:lvl9pPr>
          </a:lstStyle>
          <a:p>
            <a:endParaRPr/>
          </a:p>
        </p:txBody>
      </p:sp>
      <p:sp>
        <p:nvSpPr>
          <p:cNvPr id="116" name="Google Shape;116;p17"/>
          <p:cNvSpPr txBox="1">
            <a:spLocks noGrp="1"/>
          </p:cNvSpPr>
          <p:nvPr>
            <p:ph type="subTitle" idx="9"/>
          </p:nvPr>
        </p:nvSpPr>
        <p:spPr>
          <a:xfrm>
            <a:off x="3375190" y="2191050"/>
            <a:ext cx="2344200" cy="7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7" name="Google Shape;117;p17"/>
          <p:cNvSpPr txBox="1">
            <a:spLocks noGrp="1"/>
          </p:cNvSpPr>
          <p:nvPr>
            <p:ph type="subTitle" idx="13"/>
          </p:nvPr>
        </p:nvSpPr>
        <p:spPr>
          <a:xfrm>
            <a:off x="3375190" y="1810050"/>
            <a:ext cx="23442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Font typeface="BioRhyme"/>
              <a:buNone/>
              <a:defRPr sz="2300" b="1">
                <a:latin typeface="BioRhyme"/>
                <a:ea typeface="BioRhyme"/>
                <a:cs typeface="BioRhyme"/>
                <a:sym typeface="BioRhyme"/>
              </a:defRPr>
            </a:lvl1pPr>
            <a:lvl2pPr lvl="1" rtl="0">
              <a:spcBef>
                <a:spcPts val="0"/>
              </a:spcBef>
              <a:spcAft>
                <a:spcPts val="0"/>
              </a:spcAft>
              <a:buSzPts val="2200"/>
              <a:buFont typeface="BioRhyme"/>
              <a:buNone/>
              <a:defRPr sz="2200" b="1">
                <a:latin typeface="BioRhyme"/>
                <a:ea typeface="BioRhyme"/>
                <a:cs typeface="BioRhyme"/>
                <a:sym typeface="BioRhyme"/>
              </a:defRPr>
            </a:lvl2pPr>
            <a:lvl3pPr lvl="2" rtl="0">
              <a:spcBef>
                <a:spcPts val="0"/>
              </a:spcBef>
              <a:spcAft>
                <a:spcPts val="0"/>
              </a:spcAft>
              <a:buSzPts val="2200"/>
              <a:buFont typeface="BioRhyme"/>
              <a:buNone/>
              <a:defRPr sz="2200" b="1">
                <a:latin typeface="BioRhyme"/>
                <a:ea typeface="BioRhyme"/>
                <a:cs typeface="BioRhyme"/>
                <a:sym typeface="BioRhyme"/>
              </a:defRPr>
            </a:lvl3pPr>
            <a:lvl4pPr lvl="3" rtl="0">
              <a:spcBef>
                <a:spcPts val="0"/>
              </a:spcBef>
              <a:spcAft>
                <a:spcPts val="0"/>
              </a:spcAft>
              <a:buSzPts val="2200"/>
              <a:buFont typeface="BioRhyme"/>
              <a:buNone/>
              <a:defRPr sz="2200" b="1">
                <a:latin typeface="BioRhyme"/>
                <a:ea typeface="BioRhyme"/>
                <a:cs typeface="BioRhyme"/>
                <a:sym typeface="BioRhyme"/>
              </a:defRPr>
            </a:lvl4pPr>
            <a:lvl5pPr lvl="4" rtl="0">
              <a:spcBef>
                <a:spcPts val="0"/>
              </a:spcBef>
              <a:spcAft>
                <a:spcPts val="0"/>
              </a:spcAft>
              <a:buSzPts val="2200"/>
              <a:buFont typeface="BioRhyme"/>
              <a:buNone/>
              <a:defRPr sz="2200" b="1">
                <a:latin typeface="BioRhyme"/>
                <a:ea typeface="BioRhyme"/>
                <a:cs typeface="BioRhyme"/>
                <a:sym typeface="BioRhyme"/>
              </a:defRPr>
            </a:lvl5pPr>
            <a:lvl6pPr lvl="5" rtl="0">
              <a:spcBef>
                <a:spcPts val="0"/>
              </a:spcBef>
              <a:spcAft>
                <a:spcPts val="0"/>
              </a:spcAft>
              <a:buSzPts val="2200"/>
              <a:buFont typeface="BioRhyme"/>
              <a:buNone/>
              <a:defRPr sz="2200" b="1">
                <a:latin typeface="BioRhyme"/>
                <a:ea typeface="BioRhyme"/>
                <a:cs typeface="BioRhyme"/>
                <a:sym typeface="BioRhyme"/>
              </a:defRPr>
            </a:lvl6pPr>
            <a:lvl7pPr lvl="6" rtl="0">
              <a:spcBef>
                <a:spcPts val="0"/>
              </a:spcBef>
              <a:spcAft>
                <a:spcPts val="0"/>
              </a:spcAft>
              <a:buSzPts val="2200"/>
              <a:buFont typeface="BioRhyme"/>
              <a:buNone/>
              <a:defRPr sz="2200" b="1">
                <a:latin typeface="BioRhyme"/>
                <a:ea typeface="BioRhyme"/>
                <a:cs typeface="BioRhyme"/>
                <a:sym typeface="BioRhyme"/>
              </a:defRPr>
            </a:lvl7pPr>
            <a:lvl8pPr lvl="7" rtl="0">
              <a:spcBef>
                <a:spcPts val="0"/>
              </a:spcBef>
              <a:spcAft>
                <a:spcPts val="0"/>
              </a:spcAft>
              <a:buSzPts val="2200"/>
              <a:buFont typeface="BioRhyme"/>
              <a:buNone/>
              <a:defRPr sz="2200" b="1">
                <a:latin typeface="BioRhyme"/>
                <a:ea typeface="BioRhyme"/>
                <a:cs typeface="BioRhyme"/>
                <a:sym typeface="BioRhyme"/>
              </a:defRPr>
            </a:lvl8pPr>
            <a:lvl9pPr lvl="8" rtl="0">
              <a:spcBef>
                <a:spcPts val="0"/>
              </a:spcBef>
              <a:spcAft>
                <a:spcPts val="0"/>
              </a:spcAft>
              <a:buSzPts val="2200"/>
              <a:buFont typeface="BioRhyme"/>
              <a:buNone/>
              <a:defRPr sz="2200" b="1">
                <a:latin typeface="BioRhyme"/>
                <a:ea typeface="BioRhyme"/>
                <a:cs typeface="BioRhyme"/>
                <a:sym typeface="BioRhyme"/>
              </a:defRPr>
            </a:lvl9pPr>
          </a:lstStyle>
          <a:p>
            <a:endParaRPr/>
          </a:p>
        </p:txBody>
      </p:sp>
      <p:sp>
        <p:nvSpPr>
          <p:cNvPr id="118" name="Google Shape;118;p17"/>
          <p:cNvSpPr txBox="1">
            <a:spLocks noGrp="1"/>
          </p:cNvSpPr>
          <p:nvPr>
            <p:ph type="subTitle" idx="14"/>
          </p:nvPr>
        </p:nvSpPr>
        <p:spPr>
          <a:xfrm>
            <a:off x="5783392" y="2191050"/>
            <a:ext cx="2344200" cy="7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9" name="Google Shape;119;p17"/>
          <p:cNvSpPr txBox="1">
            <a:spLocks noGrp="1"/>
          </p:cNvSpPr>
          <p:nvPr>
            <p:ph type="subTitle" idx="15"/>
          </p:nvPr>
        </p:nvSpPr>
        <p:spPr>
          <a:xfrm>
            <a:off x="5783392" y="1810050"/>
            <a:ext cx="23442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Font typeface="BioRhyme"/>
              <a:buNone/>
              <a:defRPr sz="2300" b="1">
                <a:latin typeface="BioRhyme"/>
                <a:ea typeface="BioRhyme"/>
                <a:cs typeface="BioRhyme"/>
                <a:sym typeface="BioRhyme"/>
              </a:defRPr>
            </a:lvl1pPr>
            <a:lvl2pPr lvl="1" rtl="0">
              <a:spcBef>
                <a:spcPts val="0"/>
              </a:spcBef>
              <a:spcAft>
                <a:spcPts val="0"/>
              </a:spcAft>
              <a:buSzPts val="2200"/>
              <a:buFont typeface="BioRhyme"/>
              <a:buNone/>
              <a:defRPr sz="2200" b="1">
                <a:latin typeface="BioRhyme"/>
                <a:ea typeface="BioRhyme"/>
                <a:cs typeface="BioRhyme"/>
                <a:sym typeface="BioRhyme"/>
              </a:defRPr>
            </a:lvl2pPr>
            <a:lvl3pPr lvl="2" rtl="0">
              <a:spcBef>
                <a:spcPts val="0"/>
              </a:spcBef>
              <a:spcAft>
                <a:spcPts val="0"/>
              </a:spcAft>
              <a:buSzPts val="2200"/>
              <a:buFont typeface="BioRhyme"/>
              <a:buNone/>
              <a:defRPr sz="2200" b="1">
                <a:latin typeface="BioRhyme"/>
                <a:ea typeface="BioRhyme"/>
                <a:cs typeface="BioRhyme"/>
                <a:sym typeface="BioRhyme"/>
              </a:defRPr>
            </a:lvl3pPr>
            <a:lvl4pPr lvl="3" rtl="0">
              <a:spcBef>
                <a:spcPts val="0"/>
              </a:spcBef>
              <a:spcAft>
                <a:spcPts val="0"/>
              </a:spcAft>
              <a:buSzPts val="2200"/>
              <a:buFont typeface="BioRhyme"/>
              <a:buNone/>
              <a:defRPr sz="2200" b="1">
                <a:latin typeface="BioRhyme"/>
                <a:ea typeface="BioRhyme"/>
                <a:cs typeface="BioRhyme"/>
                <a:sym typeface="BioRhyme"/>
              </a:defRPr>
            </a:lvl4pPr>
            <a:lvl5pPr lvl="4" rtl="0">
              <a:spcBef>
                <a:spcPts val="0"/>
              </a:spcBef>
              <a:spcAft>
                <a:spcPts val="0"/>
              </a:spcAft>
              <a:buSzPts val="2200"/>
              <a:buFont typeface="BioRhyme"/>
              <a:buNone/>
              <a:defRPr sz="2200" b="1">
                <a:latin typeface="BioRhyme"/>
                <a:ea typeface="BioRhyme"/>
                <a:cs typeface="BioRhyme"/>
                <a:sym typeface="BioRhyme"/>
              </a:defRPr>
            </a:lvl5pPr>
            <a:lvl6pPr lvl="5" rtl="0">
              <a:spcBef>
                <a:spcPts val="0"/>
              </a:spcBef>
              <a:spcAft>
                <a:spcPts val="0"/>
              </a:spcAft>
              <a:buSzPts val="2200"/>
              <a:buFont typeface="BioRhyme"/>
              <a:buNone/>
              <a:defRPr sz="2200" b="1">
                <a:latin typeface="BioRhyme"/>
                <a:ea typeface="BioRhyme"/>
                <a:cs typeface="BioRhyme"/>
                <a:sym typeface="BioRhyme"/>
              </a:defRPr>
            </a:lvl6pPr>
            <a:lvl7pPr lvl="6" rtl="0">
              <a:spcBef>
                <a:spcPts val="0"/>
              </a:spcBef>
              <a:spcAft>
                <a:spcPts val="0"/>
              </a:spcAft>
              <a:buSzPts val="2200"/>
              <a:buFont typeface="BioRhyme"/>
              <a:buNone/>
              <a:defRPr sz="2200" b="1">
                <a:latin typeface="BioRhyme"/>
                <a:ea typeface="BioRhyme"/>
                <a:cs typeface="BioRhyme"/>
                <a:sym typeface="BioRhyme"/>
              </a:defRPr>
            </a:lvl7pPr>
            <a:lvl8pPr lvl="7" rtl="0">
              <a:spcBef>
                <a:spcPts val="0"/>
              </a:spcBef>
              <a:spcAft>
                <a:spcPts val="0"/>
              </a:spcAft>
              <a:buSzPts val="2200"/>
              <a:buFont typeface="BioRhyme"/>
              <a:buNone/>
              <a:defRPr sz="2200" b="1">
                <a:latin typeface="BioRhyme"/>
                <a:ea typeface="BioRhyme"/>
                <a:cs typeface="BioRhyme"/>
                <a:sym typeface="BioRhyme"/>
              </a:defRPr>
            </a:lvl8pPr>
            <a:lvl9pPr lvl="8" rtl="0">
              <a:spcBef>
                <a:spcPts val="0"/>
              </a:spcBef>
              <a:spcAft>
                <a:spcPts val="0"/>
              </a:spcAft>
              <a:buSzPts val="2200"/>
              <a:buFont typeface="BioRhyme"/>
              <a:buNone/>
              <a:defRPr sz="2200" b="1">
                <a:latin typeface="BioRhyme"/>
                <a:ea typeface="BioRhyme"/>
                <a:cs typeface="BioRhyme"/>
                <a:sym typeface="BioRhym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CUSTOM_1">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p18"/>
          <p:cNvSpPr/>
          <p:nvPr/>
        </p:nvSpPr>
        <p:spPr>
          <a:xfrm>
            <a:off x="-346100" y="228850"/>
            <a:ext cx="9836158" cy="4695599"/>
          </a:xfrm>
          <a:custGeom>
            <a:avLst/>
            <a:gdLst/>
            <a:ahLst/>
            <a:cxnLst/>
            <a:rect l="l" t="t" r="r" b="b"/>
            <a:pathLst>
              <a:path w="70844" h="33819" extrusionOk="0">
                <a:moveTo>
                  <a:pt x="5146" y="0"/>
                </a:moveTo>
                <a:lnTo>
                  <a:pt x="5146" y="214"/>
                </a:lnTo>
                <a:lnTo>
                  <a:pt x="1450" y="464"/>
                </a:lnTo>
                <a:lnTo>
                  <a:pt x="5146" y="726"/>
                </a:lnTo>
                <a:lnTo>
                  <a:pt x="5146" y="940"/>
                </a:lnTo>
                <a:lnTo>
                  <a:pt x="6382" y="1117"/>
                </a:lnTo>
                <a:lnTo>
                  <a:pt x="5146" y="1296"/>
                </a:lnTo>
                <a:lnTo>
                  <a:pt x="5146" y="2437"/>
                </a:lnTo>
                <a:lnTo>
                  <a:pt x="3399" y="2698"/>
                </a:lnTo>
                <a:lnTo>
                  <a:pt x="5146" y="2947"/>
                </a:lnTo>
                <a:lnTo>
                  <a:pt x="5146" y="6239"/>
                </a:lnTo>
                <a:lnTo>
                  <a:pt x="3506" y="6512"/>
                </a:lnTo>
                <a:lnTo>
                  <a:pt x="5146" y="6786"/>
                </a:lnTo>
                <a:lnTo>
                  <a:pt x="5146" y="7368"/>
                </a:lnTo>
                <a:lnTo>
                  <a:pt x="6881" y="7510"/>
                </a:lnTo>
                <a:lnTo>
                  <a:pt x="5146" y="7665"/>
                </a:lnTo>
                <a:lnTo>
                  <a:pt x="5146" y="8817"/>
                </a:lnTo>
                <a:lnTo>
                  <a:pt x="0" y="9079"/>
                </a:lnTo>
                <a:lnTo>
                  <a:pt x="5146" y="9353"/>
                </a:lnTo>
                <a:lnTo>
                  <a:pt x="5146" y="21104"/>
                </a:lnTo>
                <a:lnTo>
                  <a:pt x="1664" y="21389"/>
                </a:lnTo>
                <a:lnTo>
                  <a:pt x="5146" y="21663"/>
                </a:lnTo>
                <a:lnTo>
                  <a:pt x="5146" y="24336"/>
                </a:lnTo>
                <a:lnTo>
                  <a:pt x="6036" y="24443"/>
                </a:lnTo>
                <a:lnTo>
                  <a:pt x="5146" y="24538"/>
                </a:lnTo>
                <a:lnTo>
                  <a:pt x="5146" y="26404"/>
                </a:lnTo>
                <a:lnTo>
                  <a:pt x="1735" y="26665"/>
                </a:lnTo>
                <a:lnTo>
                  <a:pt x="5146" y="26926"/>
                </a:lnTo>
                <a:lnTo>
                  <a:pt x="5146" y="31335"/>
                </a:lnTo>
                <a:lnTo>
                  <a:pt x="1806" y="31597"/>
                </a:lnTo>
                <a:lnTo>
                  <a:pt x="5015" y="31858"/>
                </a:lnTo>
                <a:lnTo>
                  <a:pt x="5015" y="32666"/>
                </a:lnTo>
                <a:lnTo>
                  <a:pt x="6595" y="32939"/>
                </a:lnTo>
                <a:lnTo>
                  <a:pt x="5015" y="33200"/>
                </a:lnTo>
                <a:lnTo>
                  <a:pt x="5015" y="33818"/>
                </a:lnTo>
                <a:lnTo>
                  <a:pt x="65782" y="33818"/>
                </a:lnTo>
                <a:lnTo>
                  <a:pt x="65782" y="32891"/>
                </a:lnTo>
                <a:lnTo>
                  <a:pt x="63215" y="32654"/>
                </a:lnTo>
                <a:lnTo>
                  <a:pt x="65782" y="32416"/>
                </a:lnTo>
                <a:lnTo>
                  <a:pt x="65782" y="29303"/>
                </a:lnTo>
                <a:lnTo>
                  <a:pt x="69703" y="29030"/>
                </a:lnTo>
                <a:lnTo>
                  <a:pt x="65782" y="28756"/>
                </a:lnTo>
                <a:lnTo>
                  <a:pt x="65782" y="26749"/>
                </a:lnTo>
                <a:lnTo>
                  <a:pt x="64012" y="26535"/>
                </a:lnTo>
                <a:lnTo>
                  <a:pt x="65782" y="26321"/>
                </a:lnTo>
                <a:lnTo>
                  <a:pt x="65782" y="25382"/>
                </a:lnTo>
                <a:lnTo>
                  <a:pt x="68195" y="25133"/>
                </a:lnTo>
                <a:lnTo>
                  <a:pt x="65782" y="24895"/>
                </a:lnTo>
                <a:lnTo>
                  <a:pt x="65782" y="12905"/>
                </a:lnTo>
                <a:lnTo>
                  <a:pt x="70832" y="12632"/>
                </a:lnTo>
                <a:lnTo>
                  <a:pt x="65782" y="12347"/>
                </a:lnTo>
                <a:lnTo>
                  <a:pt x="65782" y="11408"/>
                </a:lnTo>
                <a:lnTo>
                  <a:pt x="67291" y="11170"/>
                </a:lnTo>
                <a:lnTo>
                  <a:pt x="65782" y="10921"/>
                </a:lnTo>
                <a:lnTo>
                  <a:pt x="65782" y="7724"/>
                </a:lnTo>
                <a:lnTo>
                  <a:pt x="64808" y="7570"/>
                </a:lnTo>
                <a:lnTo>
                  <a:pt x="65782" y="7428"/>
                </a:lnTo>
                <a:lnTo>
                  <a:pt x="65782" y="6358"/>
                </a:lnTo>
                <a:lnTo>
                  <a:pt x="69157" y="6097"/>
                </a:lnTo>
                <a:lnTo>
                  <a:pt x="65782" y="5835"/>
                </a:lnTo>
                <a:lnTo>
                  <a:pt x="65782" y="4421"/>
                </a:lnTo>
                <a:lnTo>
                  <a:pt x="64071" y="4231"/>
                </a:lnTo>
                <a:lnTo>
                  <a:pt x="65782" y="4041"/>
                </a:lnTo>
                <a:lnTo>
                  <a:pt x="65782" y="3541"/>
                </a:lnTo>
                <a:lnTo>
                  <a:pt x="70844" y="3423"/>
                </a:lnTo>
                <a:lnTo>
                  <a:pt x="65782" y="3316"/>
                </a:lnTo>
                <a:lnTo>
                  <a:pt x="65782" y="1486"/>
                </a:lnTo>
                <a:lnTo>
                  <a:pt x="56704" y="1225"/>
                </a:lnTo>
                <a:lnTo>
                  <a:pt x="65782" y="975"/>
                </a:lnTo>
                <a:lnTo>
                  <a:pt x="65782" y="0"/>
                </a:lnTo>
                <a:close/>
              </a:path>
            </a:pathLst>
          </a:custGeom>
          <a:solidFill>
            <a:srgbClr val="FFD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8"/>
          <p:cNvSpPr/>
          <p:nvPr/>
        </p:nvSpPr>
        <p:spPr>
          <a:xfrm>
            <a:off x="381461" y="527511"/>
            <a:ext cx="8331661" cy="4098427"/>
          </a:xfrm>
          <a:custGeom>
            <a:avLst/>
            <a:gdLst/>
            <a:ahLst/>
            <a:cxnLst/>
            <a:rect l="l" t="t" r="r" b="b"/>
            <a:pathLst>
              <a:path w="60008" h="29518" extrusionOk="0">
                <a:moveTo>
                  <a:pt x="1723" y="1"/>
                </a:moveTo>
                <a:lnTo>
                  <a:pt x="1723" y="1794"/>
                </a:lnTo>
                <a:lnTo>
                  <a:pt x="511" y="1961"/>
                </a:lnTo>
                <a:lnTo>
                  <a:pt x="1723" y="2140"/>
                </a:lnTo>
                <a:lnTo>
                  <a:pt x="1723" y="2852"/>
                </a:lnTo>
                <a:lnTo>
                  <a:pt x="6940" y="3114"/>
                </a:lnTo>
                <a:lnTo>
                  <a:pt x="1723" y="3375"/>
                </a:lnTo>
                <a:lnTo>
                  <a:pt x="1723" y="8876"/>
                </a:lnTo>
                <a:lnTo>
                  <a:pt x="7546" y="9162"/>
                </a:lnTo>
                <a:lnTo>
                  <a:pt x="1723" y="9435"/>
                </a:lnTo>
                <a:lnTo>
                  <a:pt x="1723" y="10933"/>
                </a:lnTo>
                <a:lnTo>
                  <a:pt x="452" y="11087"/>
                </a:lnTo>
                <a:lnTo>
                  <a:pt x="1723" y="11242"/>
                </a:lnTo>
                <a:lnTo>
                  <a:pt x="1723" y="20676"/>
                </a:lnTo>
                <a:lnTo>
                  <a:pt x="4504" y="20902"/>
                </a:lnTo>
                <a:lnTo>
                  <a:pt x="1723" y="21128"/>
                </a:lnTo>
                <a:lnTo>
                  <a:pt x="1723" y="26570"/>
                </a:lnTo>
                <a:lnTo>
                  <a:pt x="1" y="26760"/>
                </a:lnTo>
                <a:lnTo>
                  <a:pt x="1723" y="26950"/>
                </a:lnTo>
                <a:lnTo>
                  <a:pt x="1723" y="28174"/>
                </a:lnTo>
                <a:lnTo>
                  <a:pt x="6453" y="28400"/>
                </a:lnTo>
                <a:lnTo>
                  <a:pt x="1723" y="28638"/>
                </a:lnTo>
                <a:lnTo>
                  <a:pt x="1581" y="29517"/>
                </a:lnTo>
                <a:lnTo>
                  <a:pt x="58379" y="29517"/>
                </a:lnTo>
                <a:lnTo>
                  <a:pt x="58379" y="28269"/>
                </a:lnTo>
                <a:lnTo>
                  <a:pt x="49776" y="27984"/>
                </a:lnTo>
                <a:lnTo>
                  <a:pt x="58379" y="27711"/>
                </a:lnTo>
                <a:lnTo>
                  <a:pt x="58379" y="22114"/>
                </a:lnTo>
                <a:lnTo>
                  <a:pt x="59496" y="21947"/>
                </a:lnTo>
                <a:lnTo>
                  <a:pt x="58379" y="21781"/>
                </a:lnTo>
                <a:lnTo>
                  <a:pt x="58379" y="19927"/>
                </a:lnTo>
                <a:lnTo>
                  <a:pt x="53140" y="19654"/>
                </a:lnTo>
                <a:lnTo>
                  <a:pt x="58379" y="19381"/>
                </a:lnTo>
                <a:lnTo>
                  <a:pt x="58379" y="11669"/>
                </a:lnTo>
                <a:lnTo>
                  <a:pt x="59781" y="11538"/>
                </a:lnTo>
                <a:lnTo>
                  <a:pt x="58379" y="11408"/>
                </a:lnTo>
                <a:lnTo>
                  <a:pt x="58379" y="7332"/>
                </a:lnTo>
                <a:lnTo>
                  <a:pt x="53948" y="7070"/>
                </a:lnTo>
                <a:lnTo>
                  <a:pt x="58379" y="6809"/>
                </a:lnTo>
                <a:lnTo>
                  <a:pt x="58379" y="3387"/>
                </a:lnTo>
                <a:lnTo>
                  <a:pt x="54922" y="3114"/>
                </a:lnTo>
                <a:lnTo>
                  <a:pt x="58379" y="2840"/>
                </a:lnTo>
                <a:lnTo>
                  <a:pt x="58379" y="761"/>
                </a:lnTo>
                <a:lnTo>
                  <a:pt x="60008" y="606"/>
                </a:lnTo>
                <a:lnTo>
                  <a:pt x="58379" y="452"/>
                </a:lnTo>
                <a:lnTo>
                  <a:pt x="58379" y="1"/>
                </a:lnTo>
                <a:close/>
              </a:path>
            </a:pathLst>
          </a:custGeom>
          <a:solidFill>
            <a:srgbClr val="7F0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8"/>
          <p:cNvSpPr txBox="1">
            <a:spLocks noGrp="1"/>
          </p:cNvSpPr>
          <p:nvPr>
            <p:ph type="title"/>
          </p:nvPr>
        </p:nvSpPr>
        <p:spPr>
          <a:xfrm>
            <a:off x="720000" y="6736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7F0A6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673625"/>
            <a:ext cx="77040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lt1"/>
              </a:buClr>
              <a:buSzPts val="3200"/>
              <a:buFont typeface="BioRhyme"/>
              <a:buNone/>
              <a:defRPr sz="3200" b="1">
                <a:solidFill>
                  <a:schemeClr val="lt1"/>
                </a:solidFill>
                <a:latin typeface="BioRhyme"/>
                <a:ea typeface="BioRhyme"/>
                <a:cs typeface="BioRhyme"/>
                <a:sym typeface="BioRhyme"/>
              </a:defRPr>
            </a:lvl1pPr>
            <a:lvl2pPr lvl="1" algn="ctr">
              <a:spcBef>
                <a:spcPts val="0"/>
              </a:spcBef>
              <a:spcAft>
                <a:spcPts val="0"/>
              </a:spcAft>
              <a:buClr>
                <a:schemeClr val="lt1"/>
              </a:buClr>
              <a:buSzPts val="3200"/>
              <a:buFont typeface="BioRhyme"/>
              <a:buNone/>
              <a:defRPr sz="3200" b="1">
                <a:solidFill>
                  <a:schemeClr val="lt1"/>
                </a:solidFill>
                <a:latin typeface="BioRhyme"/>
                <a:ea typeface="BioRhyme"/>
                <a:cs typeface="BioRhyme"/>
                <a:sym typeface="BioRhyme"/>
              </a:defRPr>
            </a:lvl2pPr>
            <a:lvl3pPr lvl="2" algn="ctr">
              <a:spcBef>
                <a:spcPts val="0"/>
              </a:spcBef>
              <a:spcAft>
                <a:spcPts val="0"/>
              </a:spcAft>
              <a:buClr>
                <a:schemeClr val="lt1"/>
              </a:buClr>
              <a:buSzPts val="3200"/>
              <a:buFont typeface="BioRhyme"/>
              <a:buNone/>
              <a:defRPr sz="3200" b="1">
                <a:solidFill>
                  <a:schemeClr val="lt1"/>
                </a:solidFill>
                <a:latin typeface="BioRhyme"/>
                <a:ea typeface="BioRhyme"/>
                <a:cs typeface="BioRhyme"/>
                <a:sym typeface="BioRhyme"/>
              </a:defRPr>
            </a:lvl3pPr>
            <a:lvl4pPr lvl="3" algn="ctr">
              <a:spcBef>
                <a:spcPts val="0"/>
              </a:spcBef>
              <a:spcAft>
                <a:spcPts val="0"/>
              </a:spcAft>
              <a:buClr>
                <a:schemeClr val="lt1"/>
              </a:buClr>
              <a:buSzPts val="3200"/>
              <a:buFont typeface="BioRhyme"/>
              <a:buNone/>
              <a:defRPr sz="3200" b="1">
                <a:solidFill>
                  <a:schemeClr val="lt1"/>
                </a:solidFill>
                <a:latin typeface="BioRhyme"/>
                <a:ea typeface="BioRhyme"/>
                <a:cs typeface="BioRhyme"/>
                <a:sym typeface="BioRhyme"/>
              </a:defRPr>
            </a:lvl4pPr>
            <a:lvl5pPr lvl="4" algn="ctr">
              <a:spcBef>
                <a:spcPts val="0"/>
              </a:spcBef>
              <a:spcAft>
                <a:spcPts val="0"/>
              </a:spcAft>
              <a:buClr>
                <a:schemeClr val="lt1"/>
              </a:buClr>
              <a:buSzPts val="3200"/>
              <a:buFont typeface="BioRhyme"/>
              <a:buNone/>
              <a:defRPr sz="3200" b="1">
                <a:solidFill>
                  <a:schemeClr val="lt1"/>
                </a:solidFill>
                <a:latin typeface="BioRhyme"/>
                <a:ea typeface="BioRhyme"/>
                <a:cs typeface="BioRhyme"/>
                <a:sym typeface="BioRhyme"/>
              </a:defRPr>
            </a:lvl5pPr>
            <a:lvl6pPr lvl="5" algn="ctr">
              <a:spcBef>
                <a:spcPts val="0"/>
              </a:spcBef>
              <a:spcAft>
                <a:spcPts val="0"/>
              </a:spcAft>
              <a:buClr>
                <a:schemeClr val="lt1"/>
              </a:buClr>
              <a:buSzPts val="3200"/>
              <a:buFont typeface="BioRhyme"/>
              <a:buNone/>
              <a:defRPr sz="3200" b="1">
                <a:solidFill>
                  <a:schemeClr val="lt1"/>
                </a:solidFill>
                <a:latin typeface="BioRhyme"/>
                <a:ea typeface="BioRhyme"/>
                <a:cs typeface="BioRhyme"/>
                <a:sym typeface="BioRhyme"/>
              </a:defRPr>
            </a:lvl6pPr>
            <a:lvl7pPr lvl="6" algn="ctr">
              <a:spcBef>
                <a:spcPts val="0"/>
              </a:spcBef>
              <a:spcAft>
                <a:spcPts val="0"/>
              </a:spcAft>
              <a:buClr>
                <a:schemeClr val="lt1"/>
              </a:buClr>
              <a:buSzPts val="3200"/>
              <a:buFont typeface="BioRhyme"/>
              <a:buNone/>
              <a:defRPr sz="3200" b="1">
                <a:solidFill>
                  <a:schemeClr val="lt1"/>
                </a:solidFill>
                <a:latin typeface="BioRhyme"/>
                <a:ea typeface="BioRhyme"/>
                <a:cs typeface="BioRhyme"/>
                <a:sym typeface="BioRhyme"/>
              </a:defRPr>
            </a:lvl7pPr>
            <a:lvl8pPr lvl="7" algn="ctr">
              <a:spcBef>
                <a:spcPts val="0"/>
              </a:spcBef>
              <a:spcAft>
                <a:spcPts val="0"/>
              </a:spcAft>
              <a:buClr>
                <a:schemeClr val="lt1"/>
              </a:buClr>
              <a:buSzPts val="3200"/>
              <a:buFont typeface="BioRhyme"/>
              <a:buNone/>
              <a:defRPr sz="3200" b="1">
                <a:solidFill>
                  <a:schemeClr val="lt1"/>
                </a:solidFill>
                <a:latin typeface="BioRhyme"/>
                <a:ea typeface="BioRhyme"/>
                <a:cs typeface="BioRhyme"/>
                <a:sym typeface="BioRhyme"/>
              </a:defRPr>
            </a:lvl8pPr>
            <a:lvl9pPr lvl="8" algn="ctr">
              <a:spcBef>
                <a:spcPts val="0"/>
              </a:spcBef>
              <a:spcAft>
                <a:spcPts val="0"/>
              </a:spcAft>
              <a:buClr>
                <a:schemeClr val="lt1"/>
              </a:buClr>
              <a:buSzPts val="3200"/>
              <a:buFont typeface="BioRhyme"/>
              <a:buNone/>
              <a:defRPr sz="3200" b="1">
                <a:solidFill>
                  <a:schemeClr val="lt1"/>
                </a:solidFill>
                <a:latin typeface="BioRhyme"/>
                <a:ea typeface="BioRhyme"/>
                <a:cs typeface="BioRhyme"/>
                <a:sym typeface="BioRhym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lt1"/>
              </a:buClr>
              <a:buSzPts val="1600"/>
              <a:buFont typeface="Gothic A1"/>
              <a:buChar char="●"/>
              <a:defRPr sz="1600">
                <a:solidFill>
                  <a:schemeClr val="lt1"/>
                </a:solidFill>
                <a:latin typeface="Gothic A1"/>
                <a:ea typeface="Gothic A1"/>
                <a:cs typeface="Gothic A1"/>
                <a:sym typeface="Gothic A1"/>
              </a:defRPr>
            </a:lvl1pPr>
            <a:lvl2pPr marL="914400" lvl="1" indent="-330200">
              <a:lnSpc>
                <a:spcPct val="100000"/>
              </a:lnSpc>
              <a:spcBef>
                <a:spcPts val="0"/>
              </a:spcBef>
              <a:spcAft>
                <a:spcPts val="0"/>
              </a:spcAft>
              <a:buClr>
                <a:schemeClr val="lt1"/>
              </a:buClr>
              <a:buSzPts val="1600"/>
              <a:buFont typeface="Gothic A1"/>
              <a:buChar char="○"/>
              <a:defRPr sz="1600">
                <a:solidFill>
                  <a:schemeClr val="lt1"/>
                </a:solidFill>
                <a:latin typeface="Gothic A1"/>
                <a:ea typeface="Gothic A1"/>
                <a:cs typeface="Gothic A1"/>
                <a:sym typeface="Gothic A1"/>
              </a:defRPr>
            </a:lvl2pPr>
            <a:lvl3pPr marL="1371600" lvl="2" indent="-330200">
              <a:lnSpc>
                <a:spcPct val="100000"/>
              </a:lnSpc>
              <a:spcBef>
                <a:spcPts val="0"/>
              </a:spcBef>
              <a:spcAft>
                <a:spcPts val="0"/>
              </a:spcAft>
              <a:buClr>
                <a:schemeClr val="lt1"/>
              </a:buClr>
              <a:buSzPts val="1600"/>
              <a:buFont typeface="Gothic A1"/>
              <a:buChar char="■"/>
              <a:defRPr sz="1600">
                <a:solidFill>
                  <a:schemeClr val="lt1"/>
                </a:solidFill>
                <a:latin typeface="Gothic A1"/>
                <a:ea typeface="Gothic A1"/>
                <a:cs typeface="Gothic A1"/>
                <a:sym typeface="Gothic A1"/>
              </a:defRPr>
            </a:lvl3pPr>
            <a:lvl4pPr marL="1828800" lvl="3" indent="-330200">
              <a:lnSpc>
                <a:spcPct val="100000"/>
              </a:lnSpc>
              <a:spcBef>
                <a:spcPts val="0"/>
              </a:spcBef>
              <a:spcAft>
                <a:spcPts val="0"/>
              </a:spcAft>
              <a:buClr>
                <a:schemeClr val="lt1"/>
              </a:buClr>
              <a:buSzPts val="1600"/>
              <a:buFont typeface="Gothic A1"/>
              <a:buChar char="●"/>
              <a:defRPr sz="1600">
                <a:solidFill>
                  <a:schemeClr val="lt1"/>
                </a:solidFill>
                <a:latin typeface="Gothic A1"/>
                <a:ea typeface="Gothic A1"/>
                <a:cs typeface="Gothic A1"/>
                <a:sym typeface="Gothic A1"/>
              </a:defRPr>
            </a:lvl4pPr>
            <a:lvl5pPr marL="2286000" lvl="4" indent="-330200">
              <a:lnSpc>
                <a:spcPct val="100000"/>
              </a:lnSpc>
              <a:spcBef>
                <a:spcPts val="0"/>
              </a:spcBef>
              <a:spcAft>
                <a:spcPts val="0"/>
              </a:spcAft>
              <a:buClr>
                <a:schemeClr val="lt1"/>
              </a:buClr>
              <a:buSzPts val="1600"/>
              <a:buFont typeface="Gothic A1"/>
              <a:buChar char="○"/>
              <a:defRPr sz="1600">
                <a:solidFill>
                  <a:schemeClr val="lt1"/>
                </a:solidFill>
                <a:latin typeface="Gothic A1"/>
                <a:ea typeface="Gothic A1"/>
                <a:cs typeface="Gothic A1"/>
                <a:sym typeface="Gothic A1"/>
              </a:defRPr>
            </a:lvl5pPr>
            <a:lvl6pPr marL="2743200" lvl="5" indent="-330200">
              <a:lnSpc>
                <a:spcPct val="100000"/>
              </a:lnSpc>
              <a:spcBef>
                <a:spcPts val="0"/>
              </a:spcBef>
              <a:spcAft>
                <a:spcPts val="0"/>
              </a:spcAft>
              <a:buClr>
                <a:schemeClr val="lt1"/>
              </a:buClr>
              <a:buSzPts val="1600"/>
              <a:buFont typeface="Gothic A1"/>
              <a:buChar char="■"/>
              <a:defRPr sz="1600">
                <a:solidFill>
                  <a:schemeClr val="lt1"/>
                </a:solidFill>
                <a:latin typeface="Gothic A1"/>
                <a:ea typeface="Gothic A1"/>
                <a:cs typeface="Gothic A1"/>
                <a:sym typeface="Gothic A1"/>
              </a:defRPr>
            </a:lvl6pPr>
            <a:lvl7pPr marL="3200400" lvl="6" indent="-330200">
              <a:lnSpc>
                <a:spcPct val="100000"/>
              </a:lnSpc>
              <a:spcBef>
                <a:spcPts val="0"/>
              </a:spcBef>
              <a:spcAft>
                <a:spcPts val="0"/>
              </a:spcAft>
              <a:buClr>
                <a:schemeClr val="lt1"/>
              </a:buClr>
              <a:buSzPts val="1600"/>
              <a:buFont typeface="Gothic A1"/>
              <a:buChar char="●"/>
              <a:defRPr sz="1600">
                <a:solidFill>
                  <a:schemeClr val="lt1"/>
                </a:solidFill>
                <a:latin typeface="Gothic A1"/>
                <a:ea typeface="Gothic A1"/>
                <a:cs typeface="Gothic A1"/>
                <a:sym typeface="Gothic A1"/>
              </a:defRPr>
            </a:lvl7pPr>
            <a:lvl8pPr marL="3657600" lvl="7" indent="-330200">
              <a:lnSpc>
                <a:spcPct val="100000"/>
              </a:lnSpc>
              <a:spcBef>
                <a:spcPts val="0"/>
              </a:spcBef>
              <a:spcAft>
                <a:spcPts val="0"/>
              </a:spcAft>
              <a:buClr>
                <a:schemeClr val="lt1"/>
              </a:buClr>
              <a:buSzPts val="1600"/>
              <a:buFont typeface="Gothic A1"/>
              <a:buChar char="○"/>
              <a:defRPr sz="1600">
                <a:solidFill>
                  <a:schemeClr val="lt1"/>
                </a:solidFill>
                <a:latin typeface="Gothic A1"/>
                <a:ea typeface="Gothic A1"/>
                <a:cs typeface="Gothic A1"/>
                <a:sym typeface="Gothic A1"/>
              </a:defRPr>
            </a:lvl8pPr>
            <a:lvl9pPr marL="4114800" lvl="8" indent="-330200">
              <a:lnSpc>
                <a:spcPct val="100000"/>
              </a:lnSpc>
              <a:spcBef>
                <a:spcPts val="0"/>
              </a:spcBef>
              <a:spcAft>
                <a:spcPts val="0"/>
              </a:spcAft>
              <a:buClr>
                <a:schemeClr val="lt1"/>
              </a:buClr>
              <a:buSzPts val="1600"/>
              <a:buFont typeface="Gothic A1"/>
              <a:buChar char="■"/>
              <a:defRPr sz="1600">
                <a:solidFill>
                  <a:schemeClr val="lt1"/>
                </a:solidFill>
                <a:latin typeface="Gothic A1"/>
                <a:ea typeface="Gothic A1"/>
                <a:cs typeface="Gothic A1"/>
                <a:sym typeface="Gothic A1"/>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6" r:id="rId5"/>
    <p:sldLayoutId id="2147483658" r:id="rId6"/>
    <p:sldLayoutId id="2147483661" r:id="rId7"/>
    <p:sldLayoutId id="2147483663" r:id="rId8"/>
    <p:sldLayoutId id="2147483664" r:id="rId9"/>
    <p:sldLayoutId id="2147483665" r:id="rId10"/>
    <p:sldLayoutId id="2147483667" r:id="rId11"/>
    <p:sldLayoutId id="2147483668" r:id="rId12"/>
    <p:sldLayoutId id="214748366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attaqa.net/2021/02/21/%D8%A7%D9%84%D8%B9%D8%B1%D8%A7%D9%82-%D8%AA%D8%B3%D8%AA%D8%AB%D9%85%D8%B1-%D9%81%D9%8A-%D9%85%D8%AD%D8%B7%D8%A7%D8%AA-%D8%A7%D9%84%D8%B7%D8%A7%D9%82%D8%A9-%D8%A7%D9%84%D8%B4%D9%85%D8%B3%D9%8A%D8%A9/" TargetMode="Externa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1"/>
        <p:cNvGrpSpPr/>
        <p:nvPr/>
      </p:nvGrpSpPr>
      <p:grpSpPr>
        <a:xfrm>
          <a:off x="0" y="0"/>
          <a:ext cx="0" cy="0"/>
          <a:chOff x="0" y="0"/>
          <a:chExt cx="0" cy="0"/>
        </a:xfrm>
      </p:grpSpPr>
      <p:sp>
        <p:nvSpPr>
          <p:cNvPr id="162" name="Google Shape;162;p26"/>
          <p:cNvSpPr txBox="1">
            <a:spLocks noGrp="1"/>
          </p:cNvSpPr>
          <p:nvPr>
            <p:ph type="ctrTitle"/>
          </p:nvPr>
        </p:nvSpPr>
        <p:spPr>
          <a:xfrm>
            <a:off x="2141350" y="1379775"/>
            <a:ext cx="4861200" cy="1778700"/>
          </a:xfrm>
          <a:prstGeom prst="rect">
            <a:avLst/>
          </a:prstGeom>
        </p:spPr>
        <p:txBody>
          <a:bodyPr spcFirstLastPara="1" wrap="square" lIns="91425" tIns="91425" rIns="91425" bIns="91425" anchor="ctr" anchorCtr="0">
            <a:noAutofit/>
          </a:bodyPr>
          <a:lstStyle/>
          <a:p>
            <a:pPr lvl="0"/>
            <a:r>
              <a:rPr lang="ar-AE" sz="4000" dirty="0">
                <a:solidFill>
                  <a:schemeClr val="accent3">
                    <a:lumMod val="60000"/>
                    <a:lumOff val="40000"/>
                  </a:schemeClr>
                </a:solidFill>
                <a:latin typeface="Arial" panose="020B0604020202020204" pitchFamily="34" charset="0"/>
                <a:cs typeface="Arial" panose="020B0604020202020204" pitchFamily="34" charset="0"/>
              </a:rPr>
              <a:t>استخدام الطاقة الشمسية كمصدر لانتاج الطاقة</a:t>
            </a:r>
            <a:endParaRPr sz="4000" dirty="0">
              <a:solidFill>
                <a:schemeClr val="accent3">
                  <a:lumMod val="60000"/>
                  <a:lumOff val="40000"/>
                </a:schemeClr>
              </a:solidFill>
              <a:latin typeface="Arial" panose="020B0604020202020204" pitchFamily="34" charset="0"/>
              <a:cs typeface="Arial" panose="020B0604020202020204" pitchFamily="34" charset="0"/>
            </a:endParaRPr>
          </a:p>
        </p:txBody>
      </p:sp>
      <p:sp>
        <p:nvSpPr>
          <p:cNvPr id="163" name="Google Shape;163;p26"/>
          <p:cNvSpPr txBox="1">
            <a:spLocks noGrp="1"/>
          </p:cNvSpPr>
          <p:nvPr>
            <p:ph type="subTitle" idx="1"/>
          </p:nvPr>
        </p:nvSpPr>
        <p:spPr>
          <a:xfrm>
            <a:off x="2289875" y="3215125"/>
            <a:ext cx="4564200" cy="435300"/>
          </a:xfrm>
          <a:prstGeom prst="rect">
            <a:avLst/>
          </a:prstGeom>
        </p:spPr>
        <p:txBody>
          <a:bodyPr spcFirstLastPara="1" wrap="square" lIns="91425" tIns="91425" rIns="91425" bIns="91425" anchor="ctr" anchorCtr="0">
            <a:noAutofit/>
          </a:bodyPr>
          <a:lstStyle/>
          <a:p>
            <a:r>
              <a:rPr lang="ar-AE" b="1" dirty="0">
                <a:solidFill>
                  <a:schemeClr val="accent3">
                    <a:lumMod val="60000"/>
                    <a:lumOff val="40000"/>
                  </a:schemeClr>
                </a:solidFill>
                <a:cs typeface="+mj-cs"/>
              </a:rPr>
              <a:t>م.م. سهاد حمزه محمدعلي</a:t>
            </a:r>
          </a:p>
          <a:p>
            <a:r>
              <a:rPr lang="ar-AE" b="1" dirty="0">
                <a:solidFill>
                  <a:schemeClr val="accent3">
                    <a:lumMod val="60000"/>
                    <a:lumOff val="40000"/>
                  </a:schemeClr>
                </a:solidFill>
                <a:cs typeface="+mj-cs"/>
              </a:rPr>
              <a:t>قسم الاسماك</a:t>
            </a:r>
            <a:endParaRPr lang="en-US" b="1" dirty="0">
              <a:solidFill>
                <a:schemeClr val="accent3">
                  <a:lumMod val="60000"/>
                  <a:lumOff val="40000"/>
                </a:schemeClr>
              </a:solidFill>
              <a:cs typeface="+mj-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299"/>
        <p:cNvGrpSpPr/>
        <p:nvPr/>
      </p:nvGrpSpPr>
      <p:grpSpPr>
        <a:xfrm>
          <a:off x="0" y="0"/>
          <a:ext cx="0" cy="0"/>
          <a:chOff x="0" y="0"/>
          <a:chExt cx="0" cy="0"/>
        </a:xfrm>
      </p:grpSpPr>
      <p:sp>
        <p:nvSpPr>
          <p:cNvPr id="16" name="Rectangle 15">
            <a:extLst>
              <a:ext uri="{FF2B5EF4-FFF2-40B4-BE49-F238E27FC236}">
                <a16:creationId xmlns:a16="http://schemas.microsoft.com/office/drawing/2014/main" id="{3C776B7D-A97F-2BCF-E1F8-E48EBB6F88ED}"/>
              </a:ext>
            </a:extLst>
          </p:cNvPr>
          <p:cNvSpPr/>
          <p:nvPr/>
        </p:nvSpPr>
        <p:spPr>
          <a:xfrm>
            <a:off x="-100584" y="11430"/>
            <a:ext cx="9244584" cy="25603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E2399DE-2F36-3021-936E-1B457CB3EA3A}"/>
              </a:ext>
            </a:extLst>
          </p:cNvPr>
          <p:cNvSpPr/>
          <p:nvPr/>
        </p:nvSpPr>
        <p:spPr>
          <a:xfrm>
            <a:off x="-100584" y="2583180"/>
            <a:ext cx="9244584" cy="256032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extBox 1">
            <a:extLst>
              <a:ext uri="{FF2B5EF4-FFF2-40B4-BE49-F238E27FC236}">
                <a16:creationId xmlns:a16="http://schemas.microsoft.com/office/drawing/2014/main" id="{89B6B3B9-2483-ED15-D902-C03D5102E3DE}"/>
              </a:ext>
            </a:extLst>
          </p:cNvPr>
          <p:cNvSpPr txBox="1"/>
          <p:nvPr/>
        </p:nvSpPr>
        <p:spPr>
          <a:xfrm>
            <a:off x="2502191" y="2265432"/>
            <a:ext cx="4620984" cy="707886"/>
          </a:xfrm>
          <a:prstGeom prst="rect">
            <a:avLst/>
          </a:prstGeom>
          <a:noFill/>
        </p:spPr>
        <p:txBody>
          <a:bodyPr wrap="square">
            <a:spAutoFit/>
          </a:bodyPr>
          <a:lstStyle/>
          <a:p>
            <a:r>
              <a:rPr lang="en-US" sz="4000" b="1" spc="-87" dirty="0" err="1">
                <a:solidFill>
                  <a:schemeClr val="bg1"/>
                </a:solidFill>
                <a:latin typeface="Arial" panose="020B0604020202020204" pitchFamily="34" charset="0"/>
                <a:ea typeface="adonis-web" pitchFamily="34" charset="-122"/>
                <a:cs typeface="Arial" panose="020B0604020202020204" pitchFamily="34" charset="0"/>
              </a:rPr>
              <a:t>استخدامات</a:t>
            </a:r>
            <a:r>
              <a:rPr lang="en-US" sz="4000" b="1" spc="-87" dirty="0">
                <a:solidFill>
                  <a:schemeClr val="bg1"/>
                </a:solidFill>
                <a:latin typeface="Arial" panose="020B0604020202020204" pitchFamily="34" charset="0"/>
                <a:ea typeface="adonis-web" pitchFamily="34" charset="-122"/>
                <a:cs typeface="Arial" panose="020B0604020202020204" pitchFamily="34" charset="0"/>
              </a:rPr>
              <a:t> </a:t>
            </a:r>
            <a:r>
              <a:rPr lang="en-US" sz="4000" b="1" spc="-87" dirty="0" err="1">
                <a:solidFill>
                  <a:schemeClr val="bg1"/>
                </a:solidFill>
                <a:latin typeface="Arial" panose="020B0604020202020204" pitchFamily="34" charset="0"/>
                <a:ea typeface="adonis-web" pitchFamily="34" charset="-122"/>
                <a:cs typeface="Arial" panose="020B0604020202020204" pitchFamily="34" charset="0"/>
              </a:rPr>
              <a:t>الطاقة</a:t>
            </a:r>
            <a:r>
              <a:rPr lang="en-US" sz="4000" b="1" spc="-87" dirty="0">
                <a:solidFill>
                  <a:schemeClr val="bg1"/>
                </a:solidFill>
                <a:latin typeface="Arial" panose="020B0604020202020204" pitchFamily="34" charset="0"/>
                <a:ea typeface="adonis-web" pitchFamily="34" charset="-122"/>
                <a:cs typeface="Arial" panose="020B0604020202020204" pitchFamily="34" charset="0"/>
              </a:rPr>
              <a:t> </a:t>
            </a:r>
            <a:r>
              <a:rPr lang="en-US" sz="4000" b="1" spc="-87" dirty="0" err="1">
                <a:solidFill>
                  <a:schemeClr val="bg1"/>
                </a:solidFill>
                <a:latin typeface="Arial" panose="020B0604020202020204" pitchFamily="34" charset="0"/>
                <a:ea typeface="adonis-web" pitchFamily="34" charset="-122"/>
                <a:cs typeface="Arial" panose="020B0604020202020204" pitchFamily="34" charset="0"/>
              </a:rPr>
              <a:t>الشمسية</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6082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Shape 299"/>
        <p:cNvGrpSpPr/>
        <p:nvPr/>
      </p:nvGrpSpPr>
      <p:grpSpPr>
        <a:xfrm>
          <a:off x="0" y="0"/>
          <a:ext cx="0" cy="0"/>
          <a:chOff x="0" y="0"/>
          <a:chExt cx="0" cy="0"/>
        </a:xfrm>
      </p:grpSpPr>
      <p:grpSp>
        <p:nvGrpSpPr>
          <p:cNvPr id="2" name="Group 1">
            <a:extLst>
              <a:ext uri="{FF2B5EF4-FFF2-40B4-BE49-F238E27FC236}">
                <a16:creationId xmlns:a16="http://schemas.microsoft.com/office/drawing/2014/main" id="{C56D3590-7E5F-5862-B428-2466E3586A21}"/>
              </a:ext>
            </a:extLst>
          </p:cNvPr>
          <p:cNvGrpSpPr/>
          <p:nvPr/>
        </p:nvGrpSpPr>
        <p:grpSpPr>
          <a:xfrm>
            <a:off x="6324600" y="285749"/>
            <a:ext cx="2430780" cy="4491814"/>
            <a:chOff x="6324600" y="285749"/>
            <a:chExt cx="2430780" cy="4491814"/>
          </a:xfrm>
        </p:grpSpPr>
        <p:sp>
          <p:nvSpPr>
            <p:cNvPr id="21" name="Rectangle: Rounded Corners 20">
              <a:extLst>
                <a:ext uri="{FF2B5EF4-FFF2-40B4-BE49-F238E27FC236}">
                  <a16:creationId xmlns:a16="http://schemas.microsoft.com/office/drawing/2014/main" id="{A95EB2BB-C30B-63EB-8498-A1B97639E6DB}"/>
                </a:ext>
              </a:extLst>
            </p:cNvPr>
            <p:cNvSpPr/>
            <p:nvPr/>
          </p:nvSpPr>
          <p:spPr>
            <a:xfrm>
              <a:off x="6324600" y="285749"/>
              <a:ext cx="2430780" cy="4491814"/>
            </a:xfrm>
            <a:prstGeom prst="round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ts val="3281"/>
                </a:lnSpc>
              </a:pPr>
              <a:endParaRPr lang="en-US" sz="2400" b="1" dirty="0">
                <a:solidFill>
                  <a:schemeClr val="accent1"/>
                </a:solidFill>
                <a:latin typeface="BioRhyme" panose="020B0604020202020204" charset="0"/>
                <a:ea typeface="BioRhyme" panose="020B0604020202020204" charset="0"/>
                <a:cs typeface="Arial" panose="020B0604020202020204" pitchFamily="34" charset="0"/>
              </a:endParaRPr>
            </a:p>
            <a:p>
              <a:pPr marL="0" indent="0" algn="ctr">
                <a:lnSpc>
                  <a:spcPts val="3281"/>
                </a:lnSpc>
              </a:pPr>
              <a:r>
                <a:rPr lang="en-US" sz="2400" b="1" dirty="0" err="1">
                  <a:solidFill>
                    <a:schemeClr val="accent1"/>
                  </a:solidFill>
                  <a:latin typeface="BioRhyme" panose="020B0604020202020204" charset="0"/>
                  <a:ea typeface="BioRhyme" panose="020B0604020202020204" charset="0"/>
                  <a:cs typeface="Arial" panose="020B0604020202020204" pitchFamily="34" charset="0"/>
                </a:rPr>
                <a:t>تشغيل</a:t>
              </a:r>
              <a:r>
                <a:rPr lang="en-US" sz="2400" b="1" dirty="0">
                  <a:solidFill>
                    <a:schemeClr val="accent1"/>
                  </a:solidFill>
                  <a:latin typeface="BioRhyme" panose="020B0604020202020204" charset="0"/>
                  <a:ea typeface="BioRhyme" panose="020B0604020202020204" charset="0"/>
                  <a:cs typeface="Arial" panose="020B0604020202020204" pitchFamily="34" charset="0"/>
                </a:rPr>
                <a:t> </a:t>
              </a:r>
              <a:r>
                <a:rPr lang="en-US" sz="2400" b="1" dirty="0" err="1">
                  <a:solidFill>
                    <a:schemeClr val="accent1"/>
                  </a:solidFill>
                  <a:latin typeface="BioRhyme" panose="020B0604020202020204" charset="0"/>
                  <a:ea typeface="BioRhyme" panose="020B0604020202020204" charset="0"/>
                  <a:cs typeface="Arial" panose="020B0604020202020204" pitchFamily="34" charset="0"/>
                </a:rPr>
                <a:t>المرافق</a:t>
              </a:r>
              <a:r>
                <a:rPr lang="en-US" sz="2400" b="1" dirty="0">
                  <a:solidFill>
                    <a:schemeClr val="accent1"/>
                  </a:solidFill>
                  <a:latin typeface="BioRhyme" panose="020B0604020202020204" charset="0"/>
                  <a:ea typeface="BioRhyme" panose="020B0604020202020204" charset="0"/>
                  <a:cs typeface="Arial" panose="020B0604020202020204" pitchFamily="34" charset="0"/>
                </a:rPr>
                <a:t> </a:t>
              </a:r>
              <a:r>
                <a:rPr lang="en-US" sz="2400" b="1" dirty="0" err="1">
                  <a:solidFill>
                    <a:schemeClr val="accent1"/>
                  </a:solidFill>
                  <a:latin typeface="BioRhyme" panose="020B0604020202020204" charset="0"/>
                  <a:ea typeface="BioRhyme" panose="020B0604020202020204" charset="0"/>
                  <a:cs typeface="Arial" panose="020B0604020202020204" pitchFamily="34" charset="0"/>
                </a:rPr>
                <a:t>العامة</a:t>
              </a:r>
              <a:endParaRPr lang="ar-AE" sz="2000" b="1" dirty="0">
                <a:solidFill>
                  <a:schemeClr val="accent1"/>
                </a:solidFill>
                <a:latin typeface="BioRhyme" panose="020B0604020202020204" charset="0"/>
                <a:ea typeface="BioRhyme" panose="020B0604020202020204" charset="0"/>
                <a:cs typeface="Arial" panose="020B0604020202020204" pitchFamily="34" charset="0"/>
              </a:endParaRPr>
            </a:p>
            <a:p>
              <a:pPr marL="0" indent="0" algn="ctr">
                <a:lnSpc>
                  <a:spcPts val="3281"/>
                </a:lnSpc>
              </a:pPr>
              <a:r>
                <a:rPr lang="en-US" sz="2000" b="1" dirty="0" err="1">
                  <a:solidFill>
                    <a:schemeClr val="accent1"/>
                  </a:solidFill>
                  <a:latin typeface="BioRhyme" panose="020B0604020202020204" charset="0"/>
                  <a:ea typeface="BioRhyme" panose="020B0604020202020204" charset="0"/>
                  <a:cs typeface="Arial" panose="020B0604020202020204" pitchFamily="34" charset="0"/>
                </a:rPr>
                <a:t>تستخدم</a:t>
              </a:r>
              <a:r>
                <a:rPr lang="en-US" sz="2000" b="1" dirty="0">
                  <a:solidFill>
                    <a:schemeClr val="accent1"/>
                  </a:solidFill>
                  <a:latin typeface="BioRhyme" panose="020B0604020202020204" charset="0"/>
                  <a:ea typeface="BioRhyme" panose="020B0604020202020204" charset="0"/>
                  <a:cs typeface="Arial" panose="020B0604020202020204" pitchFamily="34" charset="0"/>
                </a:rPr>
                <a:t> </a:t>
              </a:r>
              <a:r>
                <a:rPr lang="en-US" sz="2000" b="1" dirty="0" err="1">
                  <a:solidFill>
                    <a:schemeClr val="accent1"/>
                  </a:solidFill>
                  <a:latin typeface="BioRhyme" panose="020B0604020202020204" charset="0"/>
                  <a:ea typeface="BioRhyme" panose="020B0604020202020204" charset="0"/>
                  <a:cs typeface="Arial" panose="020B0604020202020204" pitchFamily="34" charset="0"/>
                </a:rPr>
                <a:t>الطاقة</a:t>
              </a:r>
              <a:r>
                <a:rPr lang="en-US" sz="2000" b="1" dirty="0">
                  <a:solidFill>
                    <a:schemeClr val="accent1"/>
                  </a:solidFill>
                  <a:latin typeface="BioRhyme" panose="020B0604020202020204" charset="0"/>
                  <a:ea typeface="BioRhyme" panose="020B0604020202020204" charset="0"/>
                  <a:cs typeface="Arial" panose="020B0604020202020204" pitchFamily="34" charset="0"/>
                </a:rPr>
                <a:t> </a:t>
              </a:r>
              <a:r>
                <a:rPr lang="en-US" sz="2000" b="1" dirty="0" err="1">
                  <a:solidFill>
                    <a:schemeClr val="accent1"/>
                  </a:solidFill>
                  <a:latin typeface="BioRhyme" panose="020B0604020202020204" charset="0"/>
                  <a:ea typeface="BioRhyme" panose="020B0604020202020204" charset="0"/>
                  <a:cs typeface="Arial" panose="020B0604020202020204" pitchFamily="34" charset="0"/>
                </a:rPr>
                <a:t>الشمسية</a:t>
              </a:r>
              <a:r>
                <a:rPr lang="en-US" sz="2000" b="1" dirty="0">
                  <a:solidFill>
                    <a:schemeClr val="accent1"/>
                  </a:solidFill>
                  <a:latin typeface="BioRhyme" panose="020B0604020202020204" charset="0"/>
                  <a:ea typeface="BioRhyme" panose="020B0604020202020204" charset="0"/>
                  <a:cs typeface="Arial" panose="020B0604020202020204" pitchFamily="34" charset="0"/>
                </a:rPr>
                <a:t> </a:t>
              </a:r>
              <a:r>
                <a:rPr lang="en-US" sz="2000" b="1" dirty="0" err="1">
                  <a:solidFill>
                    <a:schemeClr val="accent1"/>
                  </a:solidFill>
                  <a:latin typeface="BioRhyme" panose="020B0604020202020204" charset="0"/>
                  <a:ea typeface="BioRhyme" panose="020B0604020202020204" charset="0"/>
                  <a:cs typeface="Arial" panose="020B0604020202020204" pitchFamily="34" charset="0"/>
                </a:rPr>
                <a:t>في</a:t>
              </a:r>
              <a:r>
                <a:rPr lang="en-US" sz="2000" b="1" dirty="0">
                  <a:solidFill>
                    <a:schemeClr val="accent1"/>
                  </a:solidFill>
                  <a:latin typeface="BioRhyme" panose="020B0604020202020204" charset="0"/>
                  <a:ea typeface="BioRhyme" panose="020B0604020202020204" charset="0"/>
                  <a:cs typeface="Arial" panose="020B0604020202020204" pitchFamily="34" charset="0"/>
                </a:rPr>
                <a:t> </a:t>
              </a:r>
              <a:r>
                <a:rPr lang="en-US" sz="2000" b="1" dirty="0" err="1">
                  <a:solidFill>
                    <a:schemeClr val="accent1"/>
                  </a:solidFill>
                  <a:latin typeface="BioRhyme" panose="020B0604020202020204" charset="0"/>
                  <a:ea typeface="BioRhyme" panose="020B0604020202020204" charset="0"/>
                  <a:cs typeface="Arial" panose="020B0604020202020204" pitchFamily="34" charset="0"/>
                </a:rPr>
                <a:t>تشغيل</a:t>
              </a:r>
              <a:r>
                <a:rPr lang="en-US" sz="2000" b="1" dirty="0">
                  <a:solidFill>
                    <a:schemeClr val="accent1"/>
                  </a:solidFill>
                  <a:latin typeface="BioRhyme" panose="020B0604020202020204" charset="0"/>
                  <a:ea typeface="BioRhyme" panose="020B0604020202020204" charset="0"/>
                  <a:cs typeface="Arial" panose="020B0604020202020204" pitchFamily="34" charset="0"/>
                </a:rPr>
                <a:t> </a:t>
              </a:r>
              <a:r>
                <a:rPr lang="en-US" sz="2000" b="1" dirty="0" err="1">
                  <a:solidFill>
                    <a:schemeClr val="accent1"/>
                  </a:solidFill>
                  <a:latin typeface="BioRhyme" panose="020B0604020202020204" charset="0"/>
                  <a:ea typeface="BioRhyme" panose="020B0604020202020204" charset="0"/>
                  <a:cs typeface="Arial" panose="020B0604020202020204" pitchFamily="34" charset="0"/>
                </a:rPr>
                <a:t>المرافق</a:t>
              </a:r>
              <a:r>
                <a:rPr lang="en-US" sz="2000" b="1" dirty="0">
                  <a:solidFill>
                    <a:schemeClr val="accent1"/>
                  </a:solidFill>
                  <a:latin typeface="BioRhyme" panose="020B0604020202020204" charset="0"/>
                  <a:ea typeface="BioRhyme" panose="020B0604020202020204" charset="0"/>
                  <a:cs typeface="Arial" panose="020B0604020202020204" pitchFamily="34" charset="0"/>
                </a:rPr>
                <a:t> </a:t>
              </a:r>
              <a:r>
                <a:rPr lang="en-US" sz="2000" b="1" dirty="0" err="1">
                  <a:solidFill>
                    <a:schemeClr val="accent1"/>
                  </a:solidFill>
                  <a:latin typeface="BioRhyme" panose="020B0604020202020204" charset="0"/>
                  <a:ea typeface="BioRhyme" panose="020B0604020202020204" charset="0"/>
                  <a:cs typeface="Arial" panose="020B0604020202020204" pitchFamily="34" charset="0"/>
                </a:rPr>
                <a:t>العامة</a:t>
              </a:r>
              <a:r>
                <a:rPr lang="en-US" sz="2000" b="1" dirty="0">
                  <a:solidFill>
                    <a:schemeClr val="accent1"/>
                  </a:solidFill>
                  <a:latin typeface="BioRhyme" panose="020B0604020202020204" charset="0"/>
                  <a:ea typeface="BioRhyme" panose="020B0604020202020204" charset="0"/>
                  <a:cs typeface="Arial" panose="020B0604020202020204" pitchFamily="34" charset="0"/>
                </a:rPr>
                <a:t> </a:t>
              </a:r>
              <a:r>
                <a:rPr lang="en-US" sz="2000" b="1" dirty="0" err="1">
                  <a:solidFill>
                    <a:schemeClr val="accent1"/>
                  </a:solidFill>
                  <a:latin typeface="BioRhyme" panose="020B0604020202020204" charset="0"/>
                  <a:ea typeface="BioRhyme" panose="020B0604020202020204" charset="0"/>
                  <a:cs typeface="Arial" panose="020B0604020202020204" pitchFamily="34" charset="0"/>
                </a:rPr>
                <a:t>مثل</a:t>
              </a:r>
              <a:r>
                <a:rPr lang="en-US" sz="2000" b="1" dirty="0">
                  <a:solidFill>
                    <a:schemeClr val="accent1"/>
                  </a:solidFill>
                  <a:latin typeface="BioRhyme" panose="020B0604020202020204" charset="0"/>
                  <a:ea typeface="BioRhyme" panose="020B0604020202020204" charset="0"/>
                  <a:cs typeface="Arial" panose="020B0604020202020204" pitchFamily="34" charset="0"/>
                </a:rPr>
                <a:t> </a:t>
              </a:r>
              <a:r>
                <a:rPr lang="en-US" sz="2000" b="1" dirty="0" err="1">
                  <a:solidFill>
                    <a:schemeClr val="accent1"/>
                  </a:solidFill>
                  <a:latin typeface="BioRhyme" panose="020B0604020202020204" charset="0"/>
                  <a:ea typeface="BioRhyme" panose="020B0604020202020204" charset="0"/>
                  <a:cs typeface="Arial" panose="020B0604020202020204" pitchFamily="34" charset="0"/>
                </a:rPr>
                <a:t>انارة</a:t>
              </a:r>
              <a:r>
                <a:rPr lang="en-US" sz="2000" b="1" dirty="0">
                  <a:solidFill>
                    <a:schemeClr val="accent1"/>
                  </a:solidFill>
                  <a:latin typeface="BioRhyme" panose="020B0604020202020204" charset="0"/>
                  <a:ea typeface="BioRhyme" panose="020B0604020202020204" charset="0"/>
                  <a:cs typeface="Arial" panose="020B0604020202020204" pitchFamily="34" charset="0"/>
                </a:rPr>
                <a:t> </a:t>
              </a:r>
              <a:r>
                <a:rPr lang="en-US" sz="2000" b="1" dirty="0" err="1">
                  <a:solidFill>
                    <a:schemeClr val="accent1"/>
                  </a:solidFill>
                  <a:latin typeface="BioRhyme" panose="020B0604020202020204" charset="0"/>
                  <a:ea typeface="BioRhyme" panose="020B0604020202020204" charset="0"/>
                  <a:cs typeface="Arial" panose="020B0604020202020204" pitchFamily="34" charset="0"/>
                </a:rPr>
                <a:t>الشارع</a:t>
              </a:r>
              <a:r>
                <a:rPr lang="en-US" sz="2000" b="1" dirty="0">
                  <a:solidFill>
                    <a:schemeClr val="accent1"/>
                  </a:solidFill>
                  <a:latin typeface="BioRhyme" panose="020B0604020202020204" charset="0"/>
                  <a:ea typeface="BioRhyme" panose="020B0604020202020204" charset="0"/>
                  <a:cs typeface="Arial" panose="020B0604020202020204" pitchFamily="34" charset="0"/>
                </a:rPr>
                <a:t> </a:t>
              </a:r>
              <a:r>
                <a:rPr lang="en-US" sz="2000" b="1" dirty="0" err="1">
                  <a:solidFill>
                    <a:schemeClr val="accent1"/>
                  </a:solidFill>
                  <a:latin typeface="BioRhyme" panose="020B0604020202020204" charset="0"/>
                  <a:ea typeface="BioRhyme" panose="020B0604020202020204" charset="0"/>
                  <a:cs typeface="Arial" panose="020B0604020202020204" pitchFamily="34" charset="0"/>
                </a:rPr>
                <a:t>ومحطات</a:t>
              </a:r>
              <a:r>
                <a:rPr lang="en-US" sz="2000" b="1" dirty="0">
                  <a:solidFill>
                    <a:schemeClr val="accent1"/>
                  </a:solidFill>
                  <a:latin typeface="BioRhyme" panose="020B0604020202020204" charset="0"/>
                  <a:ea typeface="BioRhyme" panose="020B0604020202020204" charset="0"/>
                  <a:cs typeface="Arial" panose="020B0604020202020204" pitchFamily="34" charset="0"/>
                </a:rPr>
                <a:t> </a:t>
              </a:r>
              <a:r>
                <a:rPr lang="en-US" sz="2000" b="1" dirty="0" err="1">
                  <a:solidFill>
                    <a:schemeClr val="accent1"/>
                  </a:solidFill>
                  <a:latin typeface="BioRhyme" panose="020B0604020202020204" charset="0"/>
                  <a:ea typeface="BioRhyme" panose="020B0604020202020204" charset="0"/>
                  <a:cs typeface="Arial" panose="020B0604020202020204" pitchFamily="34" charset="0"/>
                </a:rPr>
                <a:t>الحافلات</a:t>
              </a:r>
              <a:endParaRPr lang="ar-AE" sz="1800" b="1" dirty="0">
                <a:solidFill>
                  <a:schemeClr val="accent1"/>
                </a:solidFill>
                <a:latin typeface="BioRhyme" panose="020B0604020202020204" charset="0"/>
                <a:ea typeface="BioRhyme" panose="020B0604020202020204" charset="0"/>
                <a:cs typeface="Arial" panose="020B0604020202020204" pitchFamily="34" charset="0"/>
              </a:endParaRPr>
            </a:p>
          </p:txBody>
        </p:sp>
        <p:grpSp>
          <p:nvGrpSpPr>
            <p:cNvPr id="23" name="Google Shape;4599;p48">
              <a:extLst>
                <a:ext uri="{FF2B5EF4-FFF2-40B4-BE49-F238E27FC236}">
                  <a16:creationId xmlns:a16="http://schemas.microsoft.com/office/drawing/2014/main" id="{921506A9-FBE2-F694-2E7C-E0189740C16D}"/>
                </a:ext>
              </a:extLst>
            </p:cNvPr>
            <p:cNvGrpSpPr/>
            <p:nvPr/>
          </p:nvGrpSpPr>
          <p:grpSpPr>
            <a:xfrm>
              <a:off x="7223051" y="488042"/>
              <a:ext cx="571294" cy="449439"/>
              <a:chOff x="4622668" y="477475"/>
              <a:chExt cx="458476" cy="485645"/>
            </a:xfrm>
            <a:solidFill>
              <a:schemeClr val="tx2"/>
            </a:solidFill>
          </p:grpSpPr>
          <p:sp>
            <p:nvSpPr>
              <p:cNvPr id="24" name="Google Shape;4600;p48">
                <a:extLst>
                  <a:ext uri="{FF2B5EF4-FFF2-40B4-BE49-F238E27FC236}">
                    <a16:creationId xmlns:a16="http://schemas.microsoft.com/office/drawing/2014/main" id="{02CAE107-1DD8-8AAA-569A-4EB2AB6E6870}"/>
                  </a:ext>
                </a:extLst>
              </p:cNvPr>
              <p:cNvSpPr/>
              <p:nvPr/>
            </p:nvSpPr>
            <p:spPr>
              <a:xfrm>
                <a:off x="4622668" y="680393"/>
                <a:ext cx="234921" cy="282727"/>
              </a:xfrm>
              <a:custGeom>
                <a:avLst/>
                <a:gdLst/>
                <a:ahLst/>
                <a:cxnLst/>
                <a:rect l="l" t="t" r="r" b="b"/>
                <a:pathLst>
                  <a:path w="5145" h="6192" extrusionOk="0">
                    <a:moveTo>
                      <a:pt x="2733" y="1498"/>
                    </a:moveTo>
                    <a:lnTo>
                      <a:pt x="2733" y="2663"/>
                    </a:lnTo>
                    <a:cubicBezTo>
                      <a:pt x="2733" y="2912"/>
                      <a:pt x="2531" y="3125"/>
                      <a:pt x="2282" y="3125"/>
                    </a:cubicBezTo>
                    <a:lnTo>
                      <a:pt x="867" y="3125"/>
                    </a:lnTo>
                    <a:cubicBezTo>
                      <a:pt x="618" y="3125"/>
                      <a:pt x="416" y="2912"/>
                      <a:pt x="416" y="2663"/>
                    </a:cubicBezTo>
                    <a:lnTo>
                      <a:pt x="416" y="1498"/>
                    </a:lnTo>
                    <a:close/>
                    <a:moveTo>
                      <a:pt x="843" y="1"/>
                    </a:moveTo>
                    <a:cubicBezTo>
                      <a:pt x="725" y="1"/>
                      <a:pt x="629" y="96"/>
                      <a:pt x="629" y="215"/>
                    </a:cubicBezTo>
                    <a:lnTo>
                      <a:pt x="629" y="1082"/>
                    </a:lnTo>
                    <a:lnTo>
                      <a:pt x="202" y="1082"/>
                    </a:lnTo>
                    <a:cubicBezTo>
                      <a:pt x="95" y="1082"/>
                      <a:pt x="0" y="1177"/>
                      <a:pt x="0" y="1284"/>
                    </a:cubicBezTo>
                    <a:lnTo>
                      <a:pt x="0" y="2663"/>
                    </a:lnTo>
                    <a:cubicBezTo>
                      <a:pt x="0" y="3149"/>
                      <a:pt x="392" y="3542"/>
                      <a:pt x="867" y="3542"/>
                    </a:cubicBezTo>
                    <a:lnTo>
                      <a:pt x="1366" y="3542"/>
                    </a:lnTo>
                    <a:lnTo>
                      <a:pt x="1366" y="4659"/>
                    </a:lnTo>
                    <a:cubicBezTo>
                      <a:pt x="1366" y="5502"/>
                      <a:pt x="2055" y="6191"/>
                      <a:pt x="2911" y="6191"/>
                    </a:cubicBezTo>
                    <a:lnTo>
                      <a:pt x="3862" y="6191"/>
                    </a:lnTo>
                    <a:cubicBezTo>
                      <a:pt x="4563" y="6191"/>
                      <a:pt x="5145" y="5621"/>
                      <a:pt x="5145" y="4908"/>
                    </a:cubicBezTo>
                    <a:cubicBezTo>
                      <a:pt x="5145" y="4195"/>
                      <a:pt x="4563" y="3625"/>
                      <a:pt x="3862" y="3625"/>
                    </a:cubicBezTo>
                    <a:cubicBezTo>
                      <a:pt x="3149" y="3625"/>
                      <a:pt x="2578" y="4195"/>
                      <a:pt x="2578" y="4908"/>
                    </a:cubicBezTo>
                    <a:cubicBezTo>
                      <a:pt x="2578" y="5074"/>
                      <a:pt x="2602" y="5241"/>
                      <a:pt x="2662" y="5396"/>
                    </a:cubicBezTo>
                    <a:cubicBezTo>
                      <a:pt x="2699" y="5479"/>
                      <a:pt x="2779" y="5526"/>
                      <a:pt x="2864" y="5526"/>
                    </a:cubicBezTo>
                    <a:cubicBezTo>
                      <a:pt x="2887" y="5526"/>
                      <a:pt x="2911" y="5522"/>
                      <a:pt x="2935" y="5514"/>
                    </a:cubicBezTo>
                    <a:cubicBezTo>
                      <a:pt x="3042" y="5467"/>
                      <a:pt x="3090" y="5348"/>
                      <a:pt x="3053" y="5241"/>
                    </a:cubicBezTo>
                    <a:cubicBezTo>
                      <a:pt x="3006" y="5134"/>
                      <a:pt x="2982" y="5027"/>
                      <a:pt x="2982" y="4908"/>
                    </a:cubicBezTo>
                    <a:cubicBezTo>
                      <a:pt x="2982" y="4433"/>
                      <a:pt x="3375" y="4041"/>
                      <a:pt x="3862" y="4041"/>
                    </a:cubicBezTo>
                    <a:cubicBezTo>
                      <a:pt x="4337" y="4041"/>
                      <a:pt x="4729" y="4433"/>
                      <a:pt x="4729" y="4908"/>
                    </a:cubicBezTo>
                    <a:cubicBezTo>
                      <a:pt x="4729" y="5396"/>
                      <a:pt x="4337" y="5776"/>
                      <a:pt x="3862" y="5776"/>
                    </a:cubicBezTo>
                    <a:lnTo>
                      <a:pt x="2911" y="5776"/>
                    </a:lnTo>
                    <a:cubicBezTo>
                      <a:pt x="2282" y="5776"/>
                      <a:pt x="1783" y="5277"/>
                      <a:pt x="1783" y="4659"/>
                    </a:cubicBezTo>
                    <a:lnTo>
                      <a:pt x="1783" y="3542"/>
                    </a:lnTo>
                    <a:lnTo>
                      <a:pt x="2282" y="3542"/>
                    </a:lnTo>
                    <a:cubicBezTo>
                      <a:pt x="2757" y="3542"/>
                      <a:pt x="3149" y="3149"/>
                      <a:pt x="3149" y="2663"/>
                    </a:cubicBezTo>
                    <a:lnTo>
                      <a:pt x="3149" y="1284"/>
                    </a:lnTo>
                    <a:cubicBezTo>
                      <a:pt x="3149" y="1177"/>
                      <a:pt x="3053" y="1082"/>
                      <a:pt x="2947" y="1082"/>
                    </a:cubicBezTo>
                    <a:lnTo>
                      <a:pt x="2519" y="1082"/>
                    </a:lnTo>
                    <a:lnTo>
                      <a:pt x="2519" y="215"/>
                    </a:lnTo>
                    <a:cubicBezTo>
                      <a:pt x="2519" y="96"/>
                      <a:pt x="2424" y="1"/>
                      <a:pt x="2305" y="1"/>
                    </a:cubicBezTo>
                    <a:cubicBezTo>
                      <a:pt x="2198" y="1"/>
                      <a:pt x="2103" y="96"/>
                      <a:pt x="2103" y="215"/>
                    </a:cubicBezTo>
                    <a:lnTo>
                      <a:pt x="2103" y="1082"/>
                    </a:lnTo>
                    <a:lnTo>
                      <a:pt x="1046" y="1082"/>
                    </a:lnTo>
                    <a:lnTo>
                      <a:pt x="1046" y="215"/>
                    </a:lnTo>
                    <a:cubicBezTo>
                      <a:pt x="1046" y="96"/>
                      <a:pt x="951" y="1"/>
                      <a:pt x="8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latin typeface="Arial" panose="020B0604020202020204" pitchFamily="34" charset="0"/>
                  <a:cs typeface="Arial" panose="020B0604020202020204" pitchFamily="34" charset="0"/>
                </a:endParaRPr>
              </a:p>
            </p:txBody>
          </p:sp>
          <p:sp>
            <p:nvSpPr>
              <p:cNvPr id="25" name="Google Shape;4601;p48">
                <a:extLst>
                  <a:ext uri="{FF2B5EF4-FFF2-40B4-BE49-F238E27FC236}">
                    <a16:creationId xmlns:a16="http://schemas.microsoft.com/office/drawing/2014/main" id="{DB648D65-B431-0344-0E95-D7320AB5F07C}"/>
                  </a:ext>
                </a:extLst>
              </p:cNvPr>
              <p:cNvSpPr/>
              <p:nvPr/>
            </p:nvSpPr>
            <p:spPr>
              <a:xfrm>
                <a:off x="4764263" y="477475"/>
                <a:ext cx="316880" cy="485640"/>
              </a:xfrm>
              <a:custGeom>
                <a:avLst/>
                <a:gdLst/>
                <a:ahLst/>
                <a:cxnLst/>
                <a:rect l="l" t="t" r="r" b="b"/>
                <a:pathLst>
                  <a:path w="6940" h="10636" extrusionOk="0">
                    <a:moveTo>
                      <a:pt x="3815" y="6928"/>
                    </a:moveTo>
                    <a:lnTo>
                      <a:pt x="3815" y="7308"/>
                    </a:lnTo>
                    <a:lnTo>
                      <a:pt x="3102" y="7308"/>
                    </a:lnTo>
                    <a:lnTo>
                      <a:pt x="3102" y="6928"/>
                    </a:lnTo>
                    <a:cubicBezTo>
                      <a:pt x="3221" y="6940"/>
                      <a:pt x="3339" y="6946"/>
                      <a:pt x="3458" y="6946"/>
                    </a:cubicBezTo>
                    <a:cubicBezTo>
                      <a:pt x="3577" y="6946"/>
                      <a:pt x="3696" y="6940"/>
                      <a:pt x="3815" y="6928"/>
                    </a:cubicBezTo>
                    <a:close/>
                    <a:moveTo>
                      <a:pt x="3470" y="1"/>
                    </a:moveTo>
                    <a:cubicBezTo>
                      <a:pt x="1557" y="1"/>
                      <a:pt x="0" y="1557"/>
                      <a:pt x="0" y="3482"/>
                    </a:cubicBezTo>
                    <a:cubicBezTo>
                      <a:pt x="0" y="5122"/>
                      <a:pt x="1153" y="6500"/>
                      <a:pt x="2685" y="6857"/>
                    </a:cubicBezTo>
                    <a:lnTo>
                      <a:pt x="2685" y="7522"/>
                    </a:lnTo>
                    <a:cubicBezTo>
                      <a:pt x="2685" y="7641"/>
                      <a:pt x="2781" y="7724"/>
                      <a:pt x="2888" y="7724"/>
                    </a:cubicBezTo>
                    <a:lnTo>
                      <a:pt x="3256" y="7724"/>
                    </a:lnTo>
                    <a:lnTo>
                      <a:pt x="3256" y="9103"/>
                    </a:lnTo>
                    <a:cubicBezTo>
                      <a:pt x="3256" y="9399"/>
                      <a:pt x="3149" y="9685"/>
                      <a:pt x="2935" y="9898"/>
                    </a:cubicBezTo>
                    <a:cubicBezTo>
                      <a:pt x="2722" y="10101"/>
                      <a:pt x="2436" y="10220"/>
                      <a:pt x="2139" y="10220"/>
                    </a:cubicBezTo>
                    <a:cubicBezTo>
                      <a:pt x="2020" y="10220"/>
                      <a:pt x="1925" y="10315"/>
                      <a:pt x="1925" y="10434"/>
                    </a:cubicBezTo>
                    <a:cubicBezTo>
                      <a:pt x="1925" y="10540"/>
                      <a:pt x="2020" y="10635"/>
                      <a:pt x="2139" y="10635"/>
                    </a:cubicBezTo>
                    <a:cubicBezTo>
                      <a:pt x="2543" y="10635"/>
                      <a:pt x="2935" y="10481"/>
                      <a:pt x="3221" y="10184"/>
                    </a:cubicBezTo>
                    <a:cubicBezTo>
                      <a:pt x="3517" y="9898"/>
                      <a:pt x="3672" y="9507"/>
                      <a:pt x="3672" y="9103"/>
                    </a:cubicBezTo>
                    <a:lnTo>
                      <a:pt x="3672" y="7724"/>
                    </a:lnTo>
                    <a:lnTo>
                      <a:pt x="4016" y="7724"/>
                    </a:lnTo>
                    <a:cubicBezTo>
                      <a:pt x="4135" y="7724"/>
                      <a:pt x="4230" y="7641"/>
                      <a:pt x="4230" y="7522"/>
                    </a:cubicBezTo>
                    <a:lnTo>
                      <a:pt x="4230" y="6869"/>
                    </a:lnTo>
                    <a:cubicBezTo>
                      <a:pt x="4634" y="6774"/>
                      <a:pt x="5014" y="6607"/>
                      <a:pt x="5371" y="6381"/>
                    </a:cubicBezTo>
                    <a:cubicBezTo>
                      <a:pt x="5466" y="6322"/>
                      <a:pt x="5490" y="6191"/>
                      <a:pt x="5431" y="6096"/>
                    </a:cubicBezTo>
                    <a:cubicBezTo>
                      <a:pt x="5386" y="6036"/>
                      <a:pt x="5322" y="6004"/>
                      <a:pt x="5254" y="6004"/>
                    </a:cubicBezTo>
                    <a:cubicBezTo>
                      <a:pt x="5214" y="6004"/>
                      <a:pt x="5173" y="6015"/>
                      <a:pt x="5133" y="6037"/>
                    </a:cubicBezTo>
                    <a:cubicBezTo>
                      <a:pt x="4658" y="6357"/>
                      <a:pt x="4088" y="6524"/>
                      <a:pt x="3506" y="6536"/>
                    </a:cubicBezTo>
                    <a:cubicBezTo>
                      <a:pt x="3497" y="6536"/>
                      <a:pt x="3488" y="6536"/>
                      <a:pt x="3479" y="6536"/>
                    </a:cubicBezTo>
                    <a:cubicBezTo>
                      <a:pt x="2206" y="6536"/>
                      <a:pt x="1043" y="5731"/>
                      <a:pt x="607" y="4540"/>
                    </a:cubicBezTo>
                    <a:cubicBezTo>
                      <a:pt x="475" y="4195"/>
                      <a:pt x="416" y="3838"/>
                      <a:pt x="416" y="3482"/>
                    </a:cubicBezTo>
                    <a:cubicBezTo>
                      <a:pt x="416" y="1795"/>
                      <a:pt x="1782" y="416"/>
                      <a:pt x="3470" y="416"/>
                    </a:cubicBezTo>
                    <a:cubicBezTo>
                      <a:pt x="5157" y="416"/>
                      <a:pt x="6524" y="1795"/>
                      <a:pt x="6524" y="3482"/>
                    </a:cubicBezTo>
                    <a:cubicBezTo>
                      <a:pt x="6524" y="3933"/>
                      <a:pt x="6429" y="4361"/>
                      <a:pt x="6239" y="4765"/>
                    </a:cubicBezTo>
                    <a:cubicBezTo>
                      <a:pt x="6191" y="4873"/>
                      <a:pt x="6239" y="4991"/>
                      <a:pt x="6334" y="5050"/>
                    </a:cubicBezTo>
                    <a:cubicBezTo>
                      <a:pt x="6362" y="5063"/>
                      <a:pt x="6392" y="5069"/>
                      <a:pt x="6421" y="5069"/>
                    </a:cubicBezTo>
                    <a:cubicBezTo>
                      <a:pt x="6504" y="5069"/>
                      <a:pt x="6584" y="5022"/>
                      <a:pt x="6619" y="4944"/>
                    </a:cubicBezTo>
                    <a:cubicBezTo>
                      <a:pt x="6833" y="4480"/>
                      <a:pt x="6939" y="3993"/>
                      <a:pt x="6939" y="3482"/>
                    </a:cubicBezTo>
                    <a:cubicBezTo>
                      <a:pt x="6939" y="1557"/>
                      <a:pt x="5383" y="1"/>
                      <a:pt x="34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latin typeface="Arial" panose="020B0604020202020204" pitchFamily="34" charset="0"/>
                  <a:cs typeface="Arial" panose="020B0604020202020204" pitchFamily="34" charset="0"/>
                </a:endParaRPr>
              </a:p>
            </p:txBody>
          </p:sp>
          <p:sp>
            <p:nvSpPr>
              <p:cNvPr id="26" name="Google Shape;4602;p48">
                <a:extLst>
                  <a:ext uri="{FF2B5EF4-FFF2-40B4-BE49-F238E27FC236}">
                    <a16:creationId xmlns:a16="http://schemas.microsoft.com/office/drawing/2014/main" id="{E4A87BE5-2365-5B9C-5701-E09CAFF536C4}"/>
                  </a:ext>
                </a:extLst>
              </p:cNvPr>
              <p:cNvSpPr/>
              <p:nvPr/>
            </p:nvSpPr>
            <p:spPr>
              <a:xfrm>
                <a:off x="4855402" y="537428"/>
                <a:ext cx="131912" cy="195379"/>
              </a:xfrm>
              <a:custGeom>
                <a:avLst/>
                <a:gdLst/>
                <a:ahLst/>
                <a:cxnLst/>
                <a:rect l="l" t="t" r="r" b="b"/>
                <a:pathLst>
                  <a:path w="2889" h="4279" extrusionOk="0">
                    <a:moveTo>
                      <a:pt x="1236" y="1064"/>
                    </a:moveTo>
                    <a:lnTo>
                      <a:pt x="1236" y="1717"/>
                    </a:lnTo>
                    <a:cubicBezTo>
                      <a:pt x="1236" y="1836"/>
                      <a:pt x="1331" y="1931"/>
                      <a:pt x="1450" y="1931"/>
                    </a:cubicBezTo>
                    <a:lnTo>
                      <a:pt x="2329" y="1931"/>
                    </a:lnTo>
                    <a:lnTo>
                      <a:pt x="1652" y="3215"/>
                    </a:lnTo>
                    <a:lnTo>
                      <a:pt x="1652" y="2620"/>
                    </a:lnTo>
                    <a:cubicBezTo>
                      <a:pt x="1652" y="2502"/>
                      <a:pt x="1557" y="2407"/>
                      <a:pt x="1450" y="2407"/>
                    </a:cubicBezTo>
                    <a:lnTo>
                      <a:pt x="559" y="2407"/>
                    </a:lnTo>
                    <a:lnTo>
                      <a:pt x="1236" y="1064"/>
                    </a:lnTo>
                    <a:close/>
                    <a:moveTo>
                      <a:pt x="1448" y="0"/>
                    </a:moveTo>
                    <a:cubicBezTo>
                      <a:pt x="1371" y="0"/>
                      <a:pt x="1299" y="45"/>
                      <a:pt x="1260" y="114"/>
                    </a:cubicBezTo>
                    <a:lnTo>
                      <a:pt x="36" y="2525"/>
                    </a:lnTo>
                    <a:cubicBezTo>
                      <a:pt x="0" y="2585"/>
                      <a:pt x="0" y="2668"/>
                      <a:pt x="36" y="2728"/>
                    </a:cubicBezTo>
                    <a:cubicBezTo>
                      <a:pt x="84" y="2787"/>
                      <a:pt x="143" y="2823"/>
                      <a:pt x="214" y="2823"/>
                    </a:cubicBezTo>
                    <a:lnTo>
                      <a:pt x="1236" y="2823"/>
                    </a:lnTo>
                    <a:lnTo>
                      <a:pt x="1236" y="4070"/>
                    </a:lnTo>
                    <a:cubicBezTo>
                      <a:pt x="1236" y="4165"/>
                      <a:pt x="1307" y="4249"/>
                      <a:pt x="1402" y="4273"/>
                    </a:cubicBezTo>
                    <a:cubicBezTo>
                      <a:pt x="1417" y="4277"/>
                      <a:pt x="1432" y="4279"/>
                      <a:pt x="1448" y="4279"/>
                    </a:cubicBezTo>
                    <a:cubicBezTo>
                      <a:pt x="1521" y="4279"/>
                      <a:pt x="1599" y="4234"/>
                      <a:pt x="1629" y="4165"/>
                    </a:cubicBezTo>
                    <a:lnTo>
                      <a:pt x="2852" y="1812"/>
                    </a:lnTo>
                    <a:cubicBezTo>
                      <a:pt x="2888" y="1753"/>
                      <a:pt x="2876" y="1670"/>
                      <a:pt x="2841" y="1611"/>
                    </a:cubicBezTo>
                    <a:cubicBezTo>
                      <a:pt x="2805" y="1551"/>
                      <a:pt x="2733" y="1516"/>
                      <a:pt x="2662" y="1516"/>
                    </a:cubicBezTo>
                    <a:lnTo>
                      <a:pt x="1652" y="1516"/>
                    </a:lnTo>
                    <a:lnTo>
                      <a:pt x="1652" y="209"/>
                    </a:lnTo>
                    <a:cubicBezTo>
                      <a:pt x="1652" y="114"/>
                      <a:pt x="1593" y="30"/>
                      <a:pt x="1497" y="6"/>
                    </a:cubicBezTo>
                    <a:cubicBezTo>
                      <a:pt x="1481" y="2"/>
                      <a:pt x="1464" y="0"/>
                      <a:pt x="14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latin typeface="Arial" panose="020B0604020202020204" pitchFamily="34" charset="0"/>
                  <a:cs typeface="Arial" panose="020B0604020202020204" pitchFamily="34" charset="0"/>
                </a:endParaRPr>
              </a:p>
            </p:txBody>
          </p:sp>
          <p:sp>
            <p:nvSpPr>
              <p:cNvPr id="27" name="Google Shape;4603;p48">
                <a:extLst>
                  <a:ext uri="{FF2B5EF4-FFF2-40B4-BE49-F238E27FC236}">
                    <a16:creationId xmlns:a16="http://schemas.microsoft.com/office/drawing/2014/main" id="{CE5885C8-BB8B-2F68-A963-21A24994D687}"/>
                  </a:ext>
                </a:extLst>
              </p:cNvPr>
              <p:cNvSpPr/>
              <p:nvPr/>
            </p:nvSpPr>
            <p:spPr>
              <a:xfrm>
                <a:off x="4957957" y="534414"/>
                <a:ext cx="72188" cy="197023"/>
              </a:xfrm>
              <a:custGeom>
                <a:avLst/>
                <a:gdLst/>
                <a:ahLst/>
                <a:cxnLst/>
                <a:rect l="l" t="t" r="r" b="b"/>
                <a:pathLst>
                  <a:path w="1581" h="4315" extrusionOk="0">
                    <a:moveTo>
                      <a:pt x="238" y="1"/>
                    </a:moveTo>
                    <a:cubicBezTo>
                      <a:pt x="119" y="1"/>
                      <a:pt x="24" y="96"/>
                      <a:pt x="24" y="215"/>
                    </a:cubicBezTo>
                    <a:lnTo>
                      <a:pt x="24" y="798"/>
                    </a:lnTo>
                    <a:cubicBezTo>
                      <a:pt x="24" y="916"/>
                      <a:pt x="119" y="1011"/>
                      <a:pt x="238" y="1011"/>
                    </a:cubicBezTo>
                    <a:cubicBezTo>
                      <a:pt x="345" y="1011"/>
                      <a:pt x="440" y="916"/>
                      <a:pt x="440" y="798"/>
                    </a:cubicBezTo>
                    <a:lnTo>
                      <a:pt x="440" y="679"/>
                    </a:lnTo>
                    <a:cubicBezTo>
                      <a:pt x="891" y="1047"/>
                      <a:pt x="1165" y="1606"/>
                      <a:pt x="1165" y="2200"/>
                    </a:cubicBezTo>
                    <a:cubicBezTo>
                      <a:pt x="1165" y="2924"/>
                      <a:pt x="772" y="3578"/>
                      <a:pt x="143" y="3935"/>
                    </a:cubicBezTo>
                    <a:cubicBezTo>
                      <a:pt x="36" y="3982"/>
                      <a:pt x="1" y="4112"/>
                      <a:pt x="59" y="4207"/>
                    </a:cubicBezTo>
                    <a:cubicBezTo>
                      <a:pt x="96" y="4279"/>
                      <a:pt x="167" y="4315"/>
                      <a:pt x="238" y="4315"/>
                    </a:cubicBezTo>
                    <a:cubicBezTo>
                      <a:pt x="273" y="4315"/>
                      <a:pt x="310" y="4315"/>
                      <a:pt x="333" y="4291"/>
                    </a:cubicBezTo>
                    <a:cubicBezTo>
                      <a:pt x="1105" y="3875"/>
                      <a:pt x="1580" y="3079"/>
                      <a:pt x="1580" y="2200"/>
                    </a:cubicBezTo>
                    <a:cubicBezTo>
                      <a:pt x="1580" y="1511"/>
                      <a:pt x="1284" y="869"/>
                      <a:pt x="772" y="417"/>
                    </a:cubicBezTo>
                    <a:lnTo>
                      <a:pt x="844" y="417"/>
                    </a:lnTo>
                    <a:cubicBezTo>
                      <a:pt x="963" y="417"/>
                      <a:pt x="1058" y="322"/>
                      <a:pt x="1058" y="215"/>
                    </a:cubicBezTo>
                    <a:cubicBezTo>
                      <a:pt x="1058" y="96"/>
                      <a:pt x="963" y="1"/>
                      <a:pt x="8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latin typeface="Arial" panose="020B0604020202020204" pitchFamily="34" charset="0"/>
                  <a:cs typeface="Arial" panose="020B0604020202020204" pitchFamily="34" charset="0"/>
                </a:endParaRPr>
              </a:p>
            </p:txBody>
          </p:sp>
          <p:sp>
            <p:nvSpPr>
              <p:cNvPr id="28" name="Google Shape;4604;p48">
                <a:extLst>
                  <a:ext uri="{FF2B5EF4-FFF2-40B4-BE49-F238E27FC236}">
                    <a16:creationId xmlns:a16="http://schemas.microsoft.com/office/drawing/2014/main" id="{0BA671B0-678C-FB9E-8318-A22C5A543736}"/>
                  </a:ext>
                </a:extLst>
              </p:cNvPr>
              <p:cNvSpPr/>
              <p:nvPr/>
            </p:nvSpPr>
            <p:spPr>
              <a:xfrm>
                <a:off x="4812572" y="540168"/>
                <a:ext cx="68399" cy="193964"/>
              </a:xfrm>
              <a:custGeom>
                <a:avLst/>
                <a:gdLst/>
                <a:ahLst/>
                <a:cxnLst/>
                <a:rect l="l" t="t" r="r" b="b"/>
                <a:pathLst>
                  <a:path w="1498" h="4248" extrusionOk="0">
                    <a:moveTo>
                      <a:pt x="1267" y="1"/>
                    </a:moveTo>
                    <a:cubicBezTo>
                      <a:pt x="1232" y="1"/>
                      <a:pt x="1196" y="10"/>
                      <a:pt x="1165" y="30"/>
                    </a:cubicBezTo>
                    <a:cubicBezTo>
                      <a:pt x="808" y="244"/>
                      <a:pt x="523" y="529"/>
                      <a:pt x="320" y="885"/>
                    </a:cubicBezTo>
                    <a:cubicBezTo>
                      <a:pt x="107" y="1242"/>
                      <a:pt x="0" y="1657"/>
                      <a:pt x="0" y="2074"/>
                    </a:cubicBezTo>
                    <a:cubicBezTo>
                      <a:pt x="0" y="2501"/>
                      <a:pt x="107" y="2905"/>
                      <a:pt x="320" y="3273"/>
                    </a:cubicBezTo>
                    <a:cubicBezTo>
                      <a:pt x="439" y="3476"/>
                      <a:pt x="594" y="3666"/>
                      <a:pt x="772" y="3832"/>
                    </a:cubicBezTo>
                    <a:lnTo>
                      <a:pt x="677" y="3832"/>
                    </a:lnTo>
                    <a:cubicBezTo>
                      <a:pt x="558" y="3832"/>
                      <a:pt x="463" y="3927"/>
                      <a:pt x="463" y="4034"/>
                    </a:cubicBezTo>
                    <a:cubicBezTo>
                      <a:pt x="463" y="4153"/>
                      <a:pt x="558" y="4248"/>
                      <a:pt x="677" y="4248"/>
                    </a:cubicBezTo>
                    <a:lnTo>
                      <a:pt x="1283" y="4248"/>
                    </a:lnTo>
                    <a:cubicBezTo>
                      <a:pt x="1402" y="4248"/>
                      <a:pt x="1497" y="4153"/>
                      <a:pt x="1497" y="4034"/>
                    </a:cubicBezTo>
                    <a:lnTo>
                      <a:pt x="1497" y="3452"/>
                    </a:lnTo>
                    <a:cubicBezTo>
                      <a:pt x="1497" y="3333"/>
                      <a:pt x="1402" y="3238"/>
                      <a:pt x="1283" y="3238"/>
                    </a:cubicBezTo>
                    <a:cubicBezTo>
                      <a:pt x="1176" y="3238"/>
                      <a:pt x="1081" y="3333"/>
                      <a:pt x="1081" y="3452"/>
                    </a:cubicBezTo>
                    <a:lnTo>
                      <a:pt x="1081" y="3547"/>
                    </a:lnTo>
                    <a:cubicBezTo>
                      <a:pt x="653" y="3178"/>
                      <a:pt x="415" y="2655"/>
                      <a:pt x="415" y="2074"/>
                    </a:cubicBezTo>
                    <a:cubicBezTo>
                      <a:pt x="415" y="1372"/>
                      <a:pt x="772" y="743"/>
                      <a:pt x="1366" y="386"/>
                    </a:cubicBezTo>
                    <a:cubicBezTo>
                      <a:pt x="1473" y="326"/>
                      <a:pt x="1497" y="196"/>
                      <a:pt x="1437" y="101"/>
                    </a:cubicBezTo>
                    <a:cubicBezTo>
                      <a:pt x="1406" y="38"/>
                      <a:pt x="1337" y="1"/>
                      <a:pt x="12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latin typeface="Arial" panose="020B0604020202020204" pitchFamily="34" charset="0"/>
                  <a:cs typeface="Arial" panose="020B0604020202020204" pitchFamily="34" charset="0"/>
                </a:endParaRPr>
              </a:p>
            </p:txBody>
          </p:sp>
          <p:sp>
            <p:nvSpPr>
              <p:cNvPr id="29" name="Google Shape;4605;p48">
                <a:extLst>
                  <a:ext uri="{FF2B5EF4-FFF2-40B4-BE49-F238E27FC236}">
                    <a16:creationId xmlns:a16="http://schemas.microsoft.com/office/drawing/2014/main" id="{C83AEC86-7FAB-7B53-AE23-E607444C39D6}"/>
                  </a:ext>
                </a:extLst>
              </p:cNvPr>
              <p:cNvSpPr/>
              <p:nvPr/>
            </p:nvSpPr>
            <p:spPr>
              <a:xfrm>
                <a:off x="4665498" y="773725"/>
                <a:ext cx="56481" cy="19040"/>
              </a:xfrm>
              <a:custGeom>
                <a:avLst/>
                <a:gdLst/>
                <a:ahLst/>
                <a:cxnLst/>
                <a:rect l="l" t="t" r="r" b="b"/>
                <a:pathLst>
                  <a:path w="1237" h="417" extrusionOk="0">
                    <a:moveTo>
                      <a:pt x="214" y="1"/>
                    </a:moveTo>
                    <a:cubicBezTo>
                      <a:pt x="95" y="1"/>
                      <a:pt x="0" y="96"/>
                      <a:pt x="0" y="215"/>
                    </a:cubicBezTo>
                    <a:cubicBezTo>
                      <a:pt x="0" y="321"/>
                      <a:pt x="95" y="416"/>
                      <a:pt x="214" y="416"/>
                    </a:cubicBezTo>
                    <a:lnTo>
                      <a:pt x="1022" y="416"/>
                    </a:lnTo>
                    <a:cubicBezTo>
                      <a:pt x="1141" y="416"/>
                      <a:pt x="1236" y="321"/>
                      <a:pt x="1236" y="215"/>
                    </a:cubicBezTo>
                    <a:cubicBezTo>
                      <a:pt x="1236" y="96"/>
                      <a:pt x="1141" y="1"/>
                      <a:pt x="10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latin typeface="Arial" panose="020B0604020202020204" pitchFamily="34" charset="0"/>
                  <a:cs typeface="Arial" panose="020B0604020202020204" pitchFamily="34" charset="0"/>
                </a:endParaRPr>
              </a:p>
            </p:txBody>
          </p:sp>
          <p:sp>
            <p:nvSpPr>
              <p:cNvPr id="30" name="Google Shape;4606;p48">
                <a:extLst>
                  <a:ext uri="{FF2B5EF4-FFF2-40B4-BE49-F238E27FC236}">
                    <a16:creationId xmlns:a16="http://schemas.microsoft.com/office/drawing/2014/main" id="{E954F362-00BD-9547-08FB-98669110D345}"/>
                  </a:ext>
                </a:extLst>
              </p:cNvPr>
              <p:cNvSpPr/>
              <p:nvPr/>
            </p:nvSpPr>
            <p:spPr>
              <a:xfrm>
                <a:off x="5025216" y="723589"/>
                <a:ext cx="21186" cy="18995"/>
              </a:xfrm>
              <a:custGeom>
                <a:avLst/>
                <a:gdLst/>
                <a:ahLst/>
                <a:cxnLst/>
                <a:rect l="l" t="t" r="r" b="b"/>
                <a:pathLst>
                  <a:path w="464" h="416" extrusionOk="0">
                    <a:moveTo>
                      <a:pt x="233" y="0"/>
                    </a:moveTo>
                    <a:cubicBezTo>
                      <a:pt x="207" y="0"/>
                      <a:pt x="181" y="5"/>
                      <a:pt x="155" y="17"/>
                    </a:cubicBezTo>
                    <a:cubicBezTo>
                      <a:pt x="49" y="64"/>
                      <a:pt x="1" y="183"/>
                      <a:pt x="36" y="291"/>
                    </a:cubicBezTo>
                    <a:cubicBezTo>
                      <a:pt x="71" y="369"/>
                      <a:pt x="152" y="416"/>
                      <a:pt x="230" y="416"/>
                    </a:cubicBezTo>
                    <a:cubicBezTo>
                      <a:pt x="257" y="416"/>
                      <a:pt x="285" y="410"/>
                      <a:pt x="310" y="397"/>
                    </a:cubicBezTo>
                    <a:cubicBezTo>
                      <a:pt x="416" y="362"/>
                      <a:pt x="464" y="231"/>
                      <a:pt x="429" y="124"/>
                    </a:cubicBezTo>
                    <a:cubicBezTo>
                      <a:pt x="393" y="52"/>
                      <a:pt x="315" y="0"/>
                      <a:pt x="2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latin typeface="Arial" panose="020B0604020202020204" pitchFamily="34" charset="0"/>
                  <a:cs typeface="Arial" panose="020B0604020202020204" pitchFamily="34" charset="0"/>
                </a:endParaRPr>
              </a:p>
            </p:txBody>
          </p:sp>
        </p:grpSp>
      </p:grpSp>
      <p:grpSp>
        <p:nvGrpSpPr>
          <p:cNvPr id="3" name="Group 2">
            <a:extLst>
              <a:ext uri="{FF2B5EF4-FFF2-40B4-BE49-F238E27FC236}">
                <a16:creationId xmlns:a16="http://schemas.microsoft.com/office/drawing/2014/main" id="{3219E3D7-419A-2DB9-C690-2E6F5DD5AD2D}"/>
              </a:ext>
            </a:extLst>
          </p:cNvPr>
          <p:cNvGrpSpPr/>
          <p:nvPr/>
        </p:nvGrpSpPr>
        <p:grpSpPr>
          <a:xfrm>
            <a:off x="3451860" y="285749"/>
            <a:ext cx="2430780" cy="4491813"/>
            <a:chOff x="3451860" y="285749"/>
            <a:chExt cx="2430780" cy="4491813"/>
          </a:xfrm>
        </p:grpSpPr>
        <p:sp>
          <p:nvSpPr>
            <p:cNvPr id="22" name="Rectangle: Rounded Corners 21">
              <a:extLst>
                <a:ext uri="{FF2B5EF4-FFF2-40B4-BE49-F238E27FC236}">
                  <a16:creationId xmlns:a16="http://schemas.microsoft.com/office/drawing/2014/main" id="{8324564F-D824-68E1-7AB3-0CADA6B130ED}"/>
                </a:ext>
              </a:extLst>
            </p:cNvPr>
            <p:cNvSpPr/>
            <p:nvPr/>
          </p:nvSpPr>
          <p:spPr>
            <a:xfrm>
              <a:off x="3451860" y="285749"/>
              <a:ext cx="2430780" cy="4491813"/>
            </a:xfrm>
            <a:prstGeom prst="round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ts val="3281"/>
                </a:lnSpc>
              </a:pPr>
              <a:r>
                <a:rPr lang="en-US" sz="2400" b="1" spc="-52" dirty="0" err="1">
                  <a:solidFill>
                    <a:schemeClr val="accent1"/>
                  </a:solidFill>
                  <a:latin typeface="BioRhyme" panose="020B0604020202020204" charset="0"/>
                  <a:ea typeface="BioRhyme" panose="020B0604020202020204" charset="0"/>
                  <a:cs typeface="Arial" panose="020B0604020202020204" pitchFamily="34" charset="0"/>
                </a:rPr>
                <a:t>تسخين</a:t>
              </a:r>
              <a:r>
                <a:rPr lang="en-US" sz="2400" b="1" spc="-52" dirty="0">
                  <a:solidFill>
                    <a:schemeClr val="accent1"/>
                  </a:solidFill>
                  <a:latin typeface="BioRhyme" panose="020B0604020202020204" charset="0"/>
                  <a:ea typeface="BioRhyme" panose="020B0604020202020204" charset="0"/>
                  <a:cs typeface="Arial" panose="020B0604020202020204" pitchFamily="34" charset="0"/>
                </a:rPr>
                <a:t> </a:t>
              </a:r>
              <a:r>
                <a:rPr lang="en-US" sz="2400" b="1" spc="-52" dirty="0" err="1">
                  <a:solidFill>
                    <a:schemeClr val="accent1"/>
                  </a:solidFill>
                  <a:latin typeface="BioRhyme" panose="020B0604020202020204" charset="0"/>
                  <a:ea typeface="BioRhyme" panose="020B0604020202020204" charset="0"/>
                  <a:cs typeface="Arial" panose="020B0604020202020204" pitchFamily="34" charset="0"/>
                </a:rPr>
                <a:t>المياه</a:t>
              </a:r>
              <a:endParaRPr lang="ar-AE" sz="2400" b="1" spc="-52" dirty="0">
                <a:solidFill>
                  <a:schemeClr val="accent1"/>
                </a:solidFill>
                <a:latin typeface="BioRhyme" panose="020B0604020202020204" charset="0"/>
                <a:ea typeface="BioRhyme" panose="020B0604020202020204" charset="0"/>
                <a:cs typeface="Arial" panose="020B0604020202020204" pitchFamily="34" charset="0"/>
              </a:endParaRPr>
            </a:p>
            <a:p>
              <a:pPr marL="0" indent="0" algn="ctr">
                <a:lnSpc>
                  <a:spcPts val="3281"/>
                </a:lnSpc>
              </a:pPr>
              <a:r>
                <a:rPr lang="en-US" sz="2000" b="1" spc="-35" dirty="0" err="1">
                  <a:solidFill>
                    <a:schemeClr val="accent1"/>
                  </a:solidFill>
                  <a:latin typeface="BioRhyme" panose="020B0604020202020204" charset="0"/>
                  <a:ea typeface="BioRhyme" panose="020B0604020202020204" charset="0"/>
                  <a:cs typeface="Arial" panose="020B0604020202020204" pitchFamily="34" charset="0"/>
                </a:rPr>
                <a:t>تستخدم</a:t>
              </a:r>
              <a:r>
                <a:rPr lang="en-US" sz="2000" b="1" spc="-35" dirty="0">
                  <a:solidFill>
                    <a:schemeClr val="accent1"/>
                  </a:solidFill>
                  <a:latin typeface="BioRhyme" panose="020B0604020202020204" charset="0"/>
                  <a:ea typeface="BioRhyme" panose="020B0604020202020204" charset="0"/>
                  <a:cs typeface="Arial" panose="020B0604020202020204" pitchFamily="34" charset="0"/>
                </a:rPr>
                <a:t> </a:t>
              </a:r>
              <a:r>
                <a:rPr lang="en-US" sz="2000" b="1" spc="-35" dirty="0" err="1">
                  <a:solidFill>
                    <a:schemeClr val="accent1"/>
                  </a:solidFill>
                  <a:latin typeface="BioRhyme" panose="020B0604020202020204" charset="0"/>
                  <a:ea typeface="BioRhyme" panose="020B0604020202020204" charset="0"/>
                  <a:cs typeface="Arial" panose="020B0604020202020204" pitchFamily="34" charset="0"/>
                </a:rPr>
                <a:t>الأجهزة</a:t>
              </a:r>
              <a:r>
                <a:rPr lang="en-US" sz="2000" b="1" spc="-35" dirty="0">
                  <a:solidFill>
                    <a:schemeClr val="accent1"/>
                  </a:solidFill>
                  <a:latin typeface="BioRhyme" panose="020B0604020202020204" charset="0"/>
                  <a:ea typeface="BioRhyme" panose="020B0604020202020204" charset="0"/>
                  <a:cs typeface="Arial" panose="020B0604020202020204" pitchFamily="34" charset="0"/>
                </a:rPr>
                <a:t> </a:t>
              </a:r>
              <a:r>
                <a:rPr lang="en-US" sz="2000" b="1" spc="-35" dirty="0" err="1">
                  <a:solidFill>
                    <a:schemeClr val="accent1"/>
                  </a:solidFill>
                  <a:latin typeface="BioRhyme" panose="020B0604020202020204" charset="0"/>
                  <a:ea typeface="BioRhyme" panose="020B0604020202020204" charset="0"/>
                  <a:cs typeface="Arial" panose="020B0604020202020204" pitchFamily="34" charset="0"/>
                </a:rPr>
                <a:t>الشمسية</a:t>
              </a:r>
              <a:r>
                <a:rPr lang="en-US" sz="2000" b="1" spc="-35" dirty="0">
                  <a:solidFill>
                    <a:schemeClr val="accent1"/>
                  </a:solidFill>
                  <a:latin typeface="BioRhyme" panose="020B0604020202020204" charset="0"/>
                  <a:ea typeface="BioRhyme" panose="020B0604020202020204" charset="0"/>
                  <a:cs typeface="Arial" panose="020B0604020202020204" pitchFamily="34" charset="0"/>
                </a:rPr>
                <a:t> </a:t>
              </a:r>
              <a:r>
                <a:rPr lang="en-US" sz="2000" b="1" spc="-35" dirty="0" err="1">
                  <a:solidFill>
                    <a:schemeClr val="accent1"/>
                  </a:solidFill>
                  <a:latin typeface="BioRhyme" panose="020B0604020202020204" charset="0"/>
                  <a:ea typeface="BioRhyme" panose="020B0604020202020204" charset="0"/>
                  <a:cs typeface="Arial" panose="020B0604020202020204" pitchFamily="34" charset="0"/>
                </a:rPr>
                <a:t>لتسخين</a:t>
              </a:r>
              <a:r>
                <a:rPr lang="en-US" sz="2000" b="1" spc="-35" dirty="0">
                  <a:solidFill>
                    <a:schemeClr val="accent1"/>
                  </a:solidFill>
                  <a:latin typeface="BioRhyme" panose="020B0604020202020204" charset="0"/>
                  <a:ea typeface="BioRhyme" panose="020B0604020202020204" charset="0"/>
                  <a:cs typeface="Arial" panose="020B0604020202020204" pitchFamily="34" charset="0"/>
                </a:rPr>
                <a:t> </a:t>
              </a:r>
              <a:r>
                <a:rPr lang="en-US" sz="2000" b="1" spc="-35" dirty="0" err="1">
                  <a:solidFill>
                    <a:schemeClr val="accent1"/>
                  </a:solidFill>
                  <a:latin typeface="BioRhyme" panose="020B0604020202020204" charset="0"/>
                  <a:ea typeface="BioRhyme" panose="020B0604020202020204" charset="0"/>
                  <a:cs typeface="Arial" panose="020B0604020202020204" pitchFamily="34" charset="0"/>
                </a:rPr>
                <a:t>المياه</a:t>
              </a:r>
              <a:r>
                <a:rPr lang="en-US" sz="2000" b="1" spc="-35" dirty="0">
                  <a:solidFill>
                    <a:schemeClr val="accent1"/>
                  </a:solidFill>
                  <a:latin typeface="BioRhyme" panose="020B0604020202020204" charset="0"/>
                  <a:ea typeface="BioRhyme" panose="020B0604020202020204" charset="0"/>
                  <a:cs typeface="Arial" panose="020B0604020202020204" pitchFamily="34" charset="0"/>
                </a:rPr>
                <a:t> </a:t>
              </a:r>
              <a:r>
                <a:rPr lang="en-US" sz="2000" b="1" spc="-35" dirty="0" err="1">
                  <a:solidFill>
                    <a:schemeClr val="accent1"/>
                  </a:solidFill>
                  <a:latin typeface="BioRhyme" panose="020B0604020202020204" charset="0"/>
                  <a:ea typeface="BioRhyme" panose="020B0604020202020204" charset="0"/>
                  <a:cs typeface="Arial" panose="020B0604020202020204" pitchFamily="34" charset="0"/>
                </a:rPr>
                <a:t>في</a:t>
              </a:r>
              <a:r>
                <a:rPr lang="en-US" sz="2000" b="1" spc="-35" dirty="0">
                  <a:solidFill>
                    <a:schemeClr val="accent1"/>
                  </a:solidFill>
                  <a:latin typeface="BioRhyme" panose="020B0604020202020204" charset="0"/>
                  <a:ea typeface="BioRhyme" panose="020B0604020202020204" charset="0"/>
                  <a:cs typeface="Arial" panose="020B0604020202020204" pitchFamily="34" charset="0"/>
                </a:rPr>
                <a:t> </a:t>
              </a:r>
              <a:r>
                <a:rPr lang="en-US" sz="2000" b="1" spc="-35" dirty="0" err="1">
                  <a:solidFill>
                    <a:schemeClr val="accent1"/>
                  </a:solidFill>
                  <a:latin typeface="BioRhyme" panose="020B0604020202020204" charset="0"/>
                  <a:ea typeface="BioRhyme" panose="020B0604020202020204" charset="0"/>
                  <a:cs typeface="Arial" panose="020B0604020202020204" pitchFamily="34" charset="0"/>
                </a:rPr>
                <a:t>المنازل</a:t>
              </a:r>
              <a:r>
                <a:rPr lang="en-US" sz="2000" b="1" spc="-35" dirty="0">
                  <a:solidFill>
                    <a:schemeClr val="accent1"/>
                  </a:solidFill>
                  <a:latin typeface="BioRhyme" panose="020B0604020202020204" charset="0"/>
                  <a:ea typeface="BioRhyme" panose="020B0604020202020204" charset="0"/>
                  <a:cs typeface="Arial" panose="020B0604020202020204" pitchFamily="34" charset="0"/>
                </a:rPr>
                <a:t> </a:t>
              </a:r>
              <a:r>
                <a:rPr lang="en-US" sz="2000" b="1" spc="-35" dirty="0" err="1">
                  <a:solidFill>
                    <a:schemeClr val="accent1"/>
                  </a:solidFill>
                  <a:latin typeface="BioRhyme" panose="020B0604020202020204" charset="0"/>
                  <a:ea typeface="BioRhyme" panose="020B0604020202020204" charset="0"/>
                  <a:cs typeface="Arial" panose="020B0604020202020204" pitchFamily="34" charset="0"/>
                </a:rPr>
                <a:t>والمباني</a:t>
              </a:r>
              <a:endParaRPr lang="en-US" sz="1800" b="1" dirty="0">
                <a:solidFill>
                  <a:schemeClr val="accent1"/>
                </a:solidFill>
                <a:latin typeface="BioRhyme" panose="020B0604020202020204" charset="0"/>
                <a:ea typeface="BioRhyme" panose="020B0604020202020204" charset="0"/>
                <a:cs typeface="Arial" panose="020B0604020202020204" pitchFamily="34" charset="0"/>
              </a:endParaRPr>
            </a:p>
          </p:txBody>
        </p:sp>
        <p:grpSp>
          <p:nvGrpSpPr>
            <p:cNvPr id="31" name="Google Shape;4614;p48">
              <a:extLst>
                <a:ext uri="{FF2B5EF4-FFF2-40B4-BE49-F238E27FC236}">
                  <a16:creationId xmlns:a16="http://schemas.microsoft.com/office/drawing/2014/main" id="{F69374B6-2464-C4B9-5343-D723ECCD48DB}"/>
                </a:ext>
              </a:extLst>
            </p:cNvPr>
            <p:cNvGrpSpPr/>
            <p:nvPr/>
          </p:nvGrpSpPr>
          <p:grpSpPr>
            <a:xfrm>
              <a:off x="4217581" y="468126"/>
              <a:ext cx="702625" cy="469350"/>
              <a:chOff x="5785099" y="1609833"/>
              <a:chExt cx="335665" cy="353985"/>
            </a:xfrm>
            <a:solidFill>
              <a:schemeClr val="tx2"/>
            </a:solidFill>
          </p:grpSpPr>
          <p:sp>
            <p:nvSpPr>
              <p:cNvPr id="288" name="Google Shape;4615;p48">
                <a:extLst>
                  <a:ext uri="{FF2B5EF4-FFF2-40B4-BE49-F238E27FC236}">
                    <a16:creationId xmlns:a16="http://schemas.microsoft.com/office/drawing/2014/main" id="{701065FA-964B-47E7-1E0C-FF35AFA1C56F}"/>
                  </a:ext>
                </a:extLst>
              </p:cNvPr>
              <p:cNvSpPr/>
              <p:nvPr/>
            </p:nvSpPr>
            <p:spPr>
              <a:xfrm>
                <a:off x="5926807" y="1633684"/>
                <a:ext cx="22584" cy="46334"/>
              </a:xfrm>
              <a:custGeom>
                <a:avLst/>
                <a:gdLst/>
                <a:ahLst/>
                <a:cxnLst/>
                <a:rect l="l" t="t" r="r" b="b"/>
                <a:pathLst>
                  <a:path w="678" h="1391" extrusionOk="0">
                    <a:moveTo>
                      <a:pt x="463" y="0"/>
                    </a:moveTo>
                    <a:cubicBezTo>
                      <a:pt x="357" y="0"/>
                      <a:pt x="262" y="95"/>
                      <a:pt x="262" y="214"/>
                    </a:cubicBezTo>
                    <a:cubicBezTo>
                      <a:pt x="262" y="250"/>
                      <a:pt x="250" y="274"/>
                      <a:pt x="214" y="309"/>
                    </a:cubicBezTo>
                    <a:cubicBezTo>
                      <a:pt x="0" y="523"/>
                      <a:pt x="0" y="868"/>
                      <a:pt x="214" y="1082"/>
                    </a:cubicBezTo>
                    <a:cubicBezTo>
                      <a:pt x="250" y="1106"/>
                      <a:pt x="262" y="1141"/>
                      <a:pt x="262" y="1177"/>
                    </a:cubicBezTo>
                    <a:cubicBezTo>
                      <a:pt x="262" y="1296"/>
                      <a:pt x="357" y="1391"/>
                      <a:pt x="463" y="1391"/>
                    </a:cubicBezTo>
                    <a:cubicBezTo>
                      <a:pt x="582" y="1391"/>
                      <a:pt x="677" y="1296"/>
                      <a:pt x="677" y="1177"/>
                    </a:cubicBezTo>
                    <a:cubicBezTo>
                      <a:pt x="677" y="1034"/>
                      <a:pt x="618" y="892"/>
                      <a:pt x="511" y="784"/>
                    </a:cubicBezTo>
                    <a:cubicBezTo>
                      <a:pt x="463" y="737"/>
                      <a:pt x="463" y="654"/>
                      <a:pt x="511" y="594"/>
                    </a:cubicBezTo>
                    <a:cubicBezTo>
                      <a:pt x="618" y="499"/>
                      <a:pt x="677" y="357"/>
                      <a:pt x="677" y="214"/>
                    </a:cubicBezTo>
                    <a:cubicBezTo>
                      <a:pt x="677" y="95"/>
                      <a:pt x="582" y="0"/>
                      <a:pt x="4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latin typeface="Arial" panose="020B0604020202020204" pitchFamily="34" charset="0"/>
                  <a:cs typeface="Arial" panose="020B0604020202020204" pitchFamily="34" charset="0"/>
                </a:endParaRPr>
              </a:p>
            </p:txBody>
          </p:sp>
          <p:sp>
            <p:nvSpPr>
              <p:cNvPr id="289" name="Google Shape;4616;p48">
                <a:extLst>
                  <a:ext uri="{FF2B5EF4-FFF2-40B4-BE49-F238E27FC236}">
                    <a16:creationId xmlns:a16="http://schemas.microsoft.com/office/drawing/2014/main" id="{C063E9D0-72E9-AADA-7503-113726DF62CF}"/>
                  </a:ext>
                </a:extLst>
              </p:cNvPr>
              <p:cNvSpPr/>
              <p:nvPr/>
            </p:nvSpPr>
            <p:spPr>
              <a:xfrm>
                <a:off x="6012685" y="1633684"/>
                <a:ext cx="22617" cy="46334"/>
              </a:xfrm>
              <a:custGeom>
                <a:avLst/>
                <a:gdLst/>
                <a:ahLst/>
                <a:cxnLst/>
                <a:rect l="l" t="t" r="r" b="b"/>
                <a:pathLst>
                  <a:path w="679" h="1391" extrusionOk="0">
                    <a:moveTo>
                      <a:pt x="464" y="0"/>
                    </a:moveTo>
                    <a:cubicBezTo>
                      <a:pt x="357" y="0"/>
                      <a:pt x="262" y="95"/>
                      <a:pt x="262" y="214"/>
                    </a:cubicBezTo>
                    <a:cubicBezTo>
                      <a:pt x="262" y="250"/>
                      <a:pt x="251" y="274"/>
                      <a:pt x="214" y="309"/>
                    </a:cubicBezTo>
                    <a:cubicBezTo>
                      <a:pt x="1" y="523"/>
                      <a:pt x="1" y="868"/>
                      <a:pt x="214" y="1082"/>
                    </a:cubicBezTo>
                    <a:cubicBezTo>
                      <a:pt x="251" y="1106"/>
                      <a:pt x="262" y="1141"/>
                      <a:pt x="262" y="1177"/>
                    </a:cubicBezTo>
                    <a:cubicBezTo>
                      <a:pt x="262" y="1296"/>
                      <a:pt x="357" y="1391"/>
                      <a:pt x="464" y="1391"/>
                    </a:cubicBezTo>
                    <a:cubicBezTo>
                      <a:pt x="583" y="1391"/>
                      <a:pt x="678" y="1296"/>
                      <a:pt x="678" y="1177"/>
                    </a:cubicBezTo>
                    <a:cubicBezTo>
                      <a:pt x="678" y="1034"/>
                      <a:pt x="618" y="892"/>
                      <a:pt x="512" y="784"/>
                    </a:cubicBezTo>
                    <a:cubicBezTo>
                      <a:pt x="464" y="737"/>
                      <a:pt x="464" y="654"/>
                      <a:pt x="512" y="594"/>
                    </a:cubicBezTo>
                    <a:cubicBezTo>
                      <a:pt x="618" y="499"/>
                      <a:pt x="678" y="357"/>
                      <a:pt x="678" y="214"/>
                    </a:cubicBezTo>
                    <a:cubicBezTo>
                      <a:pt x="678" y="95"/>
                      <a:pt x="583" y="0"/>
                      <a:pt x="4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latin typeface="Arial" panose="020B0604020202020204" pitchFamily="34" charset="0"/>
                  <a:cs typeface="Arial" panose="020B0604020202020204" pitchFamily="34" charset="0"/>
                </a:endParaRPr>
              </a:p>
            </p:txBody>
          </p:sp>
          <p:sp>
            <p:nvSpPr>
              <p:cNvPr id="290" name="Google Shape;4617;p48">
                <a:extLst>
                  <a:ext uri="{FF2B5EF4-FFF2-40B4-BE49-F238E27FC236}">
                    <a16:creationId xmlns:a16="http://schemas.microsoft.com/office/drawing/2014/main" id="{4EDB92A5-93D9-9901-21BF-7BAB8BD2264D}"/>
                  </a:ext>
                </a:extLst>
              </p:cNvPr>
              <p:cNvSpPr/>
              <p:nvPr/>
            </p:nvSpPr>
            <p:spPr>
              <a:xfrm>
                <a:off x="5970346" y="1614297"/>
                <a:ext cx="24150" cy="62156"/>
              </a:xfrm>
              <a:custGeom>
                <a:avLst/>
                <a:gdLst/>
                <a:ahLst/>
                <a:cxnLst/>
                <a:rect l="l" t="t" r="r" b="b"/>
                <a:pathLst>
                  <a:path w="725" h="1866" extrusionOk="0">
                    <a:moveTo>
                      <a:pt x="262" y="0"/>
                    </a:moveTo>
                    <a:cubicBezTo>
                      <a:pt x="143" y="0"/>
                      <a:pt x="48" y="95"/>
                      <a:pt x="48" y="202"/>
                    </a:cubicBezTo>
                    <a:cubicBezTo>
                      <a:pt x="48" y="357"/>
                      <a:pt x="107" y="487"/>
                      <a:pt x="214" y="594"/>
                    </a:cubicBezTo>
                    <a:cubicBezTo>
                      <a:pt x="262" y="642"/>
                      <a:pt x="262" y="737"/>
                      <a:pt x="214" y="785"/>
                    </a:cubicBezTo>
                    <a:cubicBezTo>
                      <a:pt x="1" y="998"/>
                      <a:pt x="1" y="1343"/>
                      <a:pt x="214" y="1569"/>
                    </a:cubicBezTo>
                    <a:cubicBezTo>
                      <a:pt x="238" y="1593"/>
                      <a:pt x="250" y="1628"/>
                      <a:pt x="250" y="1664"/>
                    </a:cubicBezTo>
                    <a:cubicBezTo>
                      <a:pt x="250" y="1770"/>
                      <a:pt x="345" y="1865"/>
                      <a:pt x="464" y="1865"/>
                    </a:cubicBezTo>
                    <a:cubicBezTo>
                      <a:pt x="571" y="1865"/>
                      <a:pt x="666" y="1770"/>
                      <a:pt x="666" y="1664"/>
                    </a:cubicBezTo>
                    <a:cubicBezTo>
                      <a:pt x="666" y="1509"/>
                      <a:pt x="606" y="1379"/>
                      <a:pt x="511" y="1271"/>
                    </a:cubicBezTo>
                    <a:cubicBezTo>
                      <a:pt x="452" y="1212"/>
                      <a:pt x="452" y="1129"/>
                      <a:pt x="511" y="1081"/>
                    </a:cubicBezTo>
                    <a:cubicBezTo>
                      <a:pt x="725" y="867"/>
                      <a:pt x="725" y="511"/>
                      <a:pt x="511" y="297"/>
                    </a:cubicBezTo>
                    <a:cubicBezTo>
                      <a:pt x="487" y="273"/>
                      <a:pt x="464" y="238"/>
                      <a:pt x="464" y="202"/>
                    </a:cubicBezTo>
                    <a:cubicBezTo>
                      <a:pt x="464" y="95"/>
                      <a:pt x="381"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3">
                      <a:lumMod val="60000"/>
                      <a:lumOff val="40000"/>
                    </a:schemeClr>
                  </a:solidFill>
                  <a:latin typeface="Arial" panose="020B0604020202020204" pitchFamily="34" charset="0"/>
                  <a:cs typeface="Arial" panose="020B0604020202020204" pitchFamily="34" charset="0"/>
                </a:endParaRPr>
              </a:p>
            </p:txBody>
          </p:sp>
          <p:sp>
            <p:nvSpPr>
              <p:cNvPr id="291" name="Google Shape;4618;p48">
                <a:extLst>
                  <a:ext uri="{FF2B5EF4-FFF2-40B4-BE49-F238E27FC236}">
                    <a16:creationId xmlns:a16="http://schemas.microsoft.com/office/drawing/2014/main" id="{37D726B5-281B-FBCC-B84D-3BC3E9222704}"/>
                  </a:ext>
                </a:extLst>
              </p:cNvPr>
              <p:cNvSpPr/>
              <p:nvPr/>
            </p:nvSpPr>
            <p:spPr>
              <a:xfrm>
                <a:off x="5785099" y="1609833"/>
                <a:ext cx="335665" cy="353985"/>
              </a:xfrm>
              <a:custGeom>
                <a:avLst/>
                <a:gdLst/>
                <a:ahLst/>
                <a:cxnLst/>
                <a:rect l="l" t="t" r="r" b="b"/>
                <a:pathLst>
                  <a:path w="10077" h="10627" extrusionOk="0">
                    <a:moveTo>
                      <a:pt x="8971" y="4281"/>
                    </a:moveTo>
                    <a:cubicBezTo>
                      <a:pt x="9245" y="4673"/>
                      <a:pt x="9447" y="5125"/>
                      <a:pt x="9566" y="5612"/>
                    </a:cubicBezTo>
                    <a:lnTo>
                      <a:pt x="9399" y="5612"/>
                    </a:lnTo>
                    <a:cubicBezTo>
                      <a:pt x="9375" y="5612"/>
                      <a:pt x="9364" y="5600"/>
                      <a:pt x="9352" y="5588"/>
                    </a:cubicBezTo>
                    <a:lnTo>
                      <a:pt x="8781" y="5018"/>
                    </a:lnTo>
                    <a:cubicBezTo>
                      <a:pt x="8757" y="5006"/>
                      <a:pt x="8757" y="4982"/>
                      <a:pt x="8757" y="4959"/>
                    </a:cubicBezTo>
                    <a:lnTo>
                      <a:pt x="8757" y="4352"/>
                    </a:lnTo>
                    <a:cubicBezTo>
                      <a:pt x="8757" y="4317"/>
                      <a:pt x="8794" y="4281"/>
                      <a:pt x="8829" y="4281"/>
                    </a:cubicBezTo>
                    <a:close/>
                    <a:moveTo>
                      <a:pt x="5902" y="2695"/>
                    </a:moveTo>
                    <a:cubicBezTo>
                      <a:pt x="6343" y="2695"/>
                      <a:pt x="6785" y="2772"/>
                      <a:pt x="7201" y="2926"/>
                    </a:cubicBezTo>
                    <a:lnTo>
                      <a:pt x="6774" y="3354"/>
                    </a:lnTo>
                    <a:cubicBezTo>
                      <a:pt x="6750" y="3378"/>
                      <a:pt x="6702" y="3402"/>
                      <a:pt x="6655" y="3402"/>
                    </a:cubicBezTo>
                    <a:cubicBezTo>
                      <a:pt x="6500" y="3402"/>
                      <a:pt x="6357" y="3461"/>
                      <a:pt x="6238" y="3568"/>
                    </a:cubicBezTo>
                    <a:cubicBezTo>
                      <a:pt x="6013" y="3794"/>
                      <a:pt x="6013" y="4210"/>
                      <a:pt x="6238" y="4436"/>
                    </a:cubicBezTo>
                    <a:lnTo>
                      <a:pt x="7831" y="6040"/>
                    </a:lnTo>
                    <a:cubicBezTo>
                      <a:pt x="7867" y="6063"/>
                      <a:pt x="7891" y="6111"/>
                      <a:pt x="7891" y="6158"/>
                    </a:cubicBezTo>
                    <a:lnTo>
                      <a:pt x="7891" y="7502"/>
                    </a:lnTo>
                    <a:cubicBezTo>
                      <a:pt x="7891" y="7549"/>
                      <a:pt x="7867" y="7584"/>
                      <a:pt x="7831" y="7620"/>
                    </a:cubicBezTo>
                    <a:lnTo>
                      <a:pt x="7653" y="7798"/>
                    </a:lnTo>
                    <a:cubicBezTo>
                      <a:pt x="7623" y="7834"/>
                      <a:pt x="7578" y="7852"/>
                      <a:pt x="7534" y="7852"/>
                    </a:cubicBezTo>
                    <a:cubicBezTo>
                      <a:pt x="7489" y="7852"/>
                      <a:pt x="7445" y="7834"/>
                      <a:pt x="7415" y="7798"/>
                    </a:cubicBezTo>
                    <a:lnTo>
                      <a:pt x="6856" y="7240"/>
                    </a:lnTo>
                    <a:cubicBezTo>
                      <a:pt x="6737" y="7133"/>
                      <a:pt x="6595" y="7061"/>
                      <a:pt x="6441" y="7061"/>
                    </a:cubicBezTo>
                    <a:lnTo>
                      <a:pt x="5633" y="7061"/>
                    </a:lnTo>
                    <a:cubicBezTo>
                      <a:pt x="5538" y="7061"/>
                      <a:pt x="5454" y="6990"/>
                      <a:pt x="5454" y="6895"/>
                    </a:cubicBezTo>
                    <a:lnTo>
                      <a:pt x="5454" y="6337"/>
                    </a:lnTo>
                    <a:cubicBezTo>
                      <a:pt x="5454" y="6182"/>
                      <a:pt x="5395" y="6040"/>
                      <a:pt x="5288" y="5921"/>
                    </a:cubicBezTo>
                    <a:lnTo>
                      <a:pt x="4587" y="5220"/>
                    </a:lnTo>
                    <a:cubicBezTo>
                      <a:pt x="4527" y="5173"/>
                      <a:pt x="4504" y="5113"/>
                      <a:pt x="4504" y="5041"/>
                    </a:cubicBezTo>
                    <a:lnTo>
                      <a:pt x="4504" y="4816"/>
                    </a:lnTo>
                    <a:cubicBezTo>
                      <a:pt x="4504" y="4745"/>
                      <a:pt x="4527" y="4685"/>
                      <a:pt x="4587" y="4637"/>
                    </a:cubicBezTo>
                    <a:lnTo>
                      <a:pt x="4836" y="4388"/>
                    </a:lnTo>
                    <a:cubicBezTo>
                      <a:pt x="4955" y="4257"/>
                      <a:pt x="5026" y="4091"/>
                      <a:pt x="5026" y="3913"/>
                    </a:cubicBezTo>
                    <a:lnTo>
                      <a:pt x="5026" y="3628"/>
                    </a:lnTo>
                    <a:cubicBezTo>
                      <a:pt x="5026" y="3449"/>
                      <a:pt x="4955" y="3283"/>
                      <a:pt x="4836" y="3153"/>
                    </a:cubicBezTo>
                    <a:lnTo>
                      <a:pt x="4611" y="2926"/>
                    </a:lnTo>
                    <a:cubicBezTo>
                      <a:pt x="5021" y="2772"/>
                      <a:pt x="5460" y="2695"/>
                      <a:pt x="5902" y="2695"/>
                    </a:cubicBezTo>
                    <a:close/>
                    <a:moveTo>
                      <a:pt x="3470" y="7299"/>
                    </a:moveTo>
                    <a:cubicBezTo>
                      <a:pt x="3553" y="7299"/>
                      <a:pt x="3648" y="7335"/>
                      <a:pt x="3708" y="7394"/>
                    </a:cubicBezTo>
                    <a:lnTo>
                      <a:pt x="4123" y="7810"/>
                    </a:lnTo>
                    <a:cubicBezTo>
                      <a:pt x="4254" y="7941"/>
                      <a:pt x="4254" y="8155"/>
                      <a:pt x="4123" y="8286"/>
                    </a:cubicBezTo>
                    <a:lnTo>
                      <a:pt x="3874" y="8535"/>
                    </a:lnTo>
                    <a:cubicBezTo>
                      <a:pt x="3743" y="8677"/>
                      <a:pt x="3660" y="8868"/>
                      <a:pt x="3660" y="9070"/>
                    </a:cubicBezTo>
                    <a:lnTo>
                      <a:pt x="3660" y="9474"/>
                    </a:lnTo>
                    <a:cubicBezTo>
                      <a:pt x="3446" y="9319"/>
                      <a:pt x="3244" y="9141"/>
                      <a:pt x="3066" y="8939"/>
                    </a:cubicBezTo>
                    <a:cubicBezTo>
                      <a:pt x="3125" y="8666"/>
                      <a:pt x="3042" y="8381"/>
                      <a:pt x="2852" y="8178"/>
                    </a:cubicBezTo>
                    <a:cubicBezTo>
                      <a:pt x="2697" y="8024"/>
                      <a:pt x="2697" y="7763"/>
                      <a:pt x="2852" y="7608"/>
                    </a:cubicBezTo>
                    <a:cubicBezTo>
                      <a:pt x="2935" y="7525"/>
                      <a:pt x="3006" y="7418"/>
                      <a:pt x="3042" y="7299"/>
                    </a:cubicBezTo>
                    <a:close/>
                    <a:moveTo>
                      <a:pt x="1759" y="502"/>
                    </a:moveTo>
                    <a:lnTo>
                      <a:pt x="2805" y="1536"/>
                    </a:lnTo>
                    <a:lnTo>
                      <a:pt x="2520" y="1536"/>
                    </a:lnTo>
                    <a:cubicBezTo>
                      <a:pt x="2412" y="1536"/>
                      <a:pt x="2317" y="1632"/>
                      <a:pt x="2317" y="1750"/>
                    </a:cubicBezTo>
                    <a:lnTo>
                      <a:pt x="2317" y="2712"/>
                    </a:lnTo>
                    <a:cubicBezTo>
                      <a:pt x="2317" y="2926"/>
                      <a:pt x="2401" y="3140"/>
                      <a:pt x="2555" y="3295"/>
                    </a:cubicBezTo>
                    <a:cubicBezTo>
                      <a:pt x="2710" y="3449"/>
                      <a:pt x="2710" y="3699"/>
                      <a:pt x="2555" y="3865"/>
                    </a:cubicBezTo>
                    <a:cubicBezTo>
                      <a:pt x="2246" y="4174"/>
                      <a:pt x="2234" y="4697"/>
                      <a:pt x="2543" y="5006"/>
                    </a:cubicBezTo>
                    <a:cubicBezTo>
                      <a:pt x="2721" y="5184"/>
                      <a:pt x="2710" y="5434"/>
                      <a:pt x="2543" y="5600"/>
                    </a:cubicBezTo>
                    <a:cubicBezTo>
                      <a:pt x="2234" y="5921"/>
                      <a:pt x="2246" y="6432"/>
                      <a:pt x="2555" y="6741"/>
                    </a:cubicBezTo>
                    <a:cubicBezTo>
                      <a:pt x="2710" y="6907"/>
                      <a:pt x="2710" y="7156"/>
                      <a:pt x="2555" y="7323"/>
                    </a:cubicBezTo>
                    <a:cubicBezTo>
                      <a:pt x="2234" y="7632"/>
                      <a:pt x="2234" y="8167"/>
                      <a:pt x="2555" y="8476"/>
                    </a:cubicBezTo>
                    <a:cubicBezTo>
                      <a:pt x="2710" y="8630"/>
                      <a:pt x="2710" y="8891"/>
                      <a:pt x="2555" y="9046"/>
                    </a:cubicBezTo>
                    <a:cubicBezTo>
                      <a:pt x="2401" y="9200"/>
                      <a:pt x="2306" y="9427"/>
                      <a:pt x="2317" y="9652"/>
                    </a:cubicBezTo>
                    <a:lnTo>
                      <a:pt x="2317" y="10187"/>
                    </a:lnTo>
                    <a:lnTo>
                      <a:pt x="1176" y="10187"/>
                    </a:lnTo>
                    <a:lnTo>
                      <a:pt x="1176" y="9640"/>
                    </a:lnTo>
                    <a:cubicBezTo>
                      <a:pt x="1176" y="9522"/>
                      <a:pt x="1213" y="9427"/>
                      <a:pt x="1295" y="9343"/>
                    </a:cubicBezTo>
                    <a:cubicBezTo>
                      <a:pt x="1617" y="9023"/>
                      <a:pt x="1617" y="8500"/>
                      <a:pt x="1295" y="8178"/>
                    </a:cubicBezTo>
                    <a:cubicBezTo>
                      <a:pt x="1141" y="8024"/>
                      <a:pt x="1141" y="7763"/>
                      <a:pt x="1295" y="7608"/>
                    </a:cubicBezTo>
                    <a:cubicBezTo>
                      <a:pt x="1617" y="7288"/>
                      <a:pt x="1617" y="6776"/>
                      <a:pt x="1295" y="6456"/>
                    </a:cubicBezTo>
                    <a:cubicBezTo>
                      <a:pt x="1141" y="6301"/>
                      <a:pt x="1141" y="6040"/>
                      <a:pt x="1295" y="5886"/>
                    </a:cubicBezTo>
                    <a:cubicBezTo>
                      <a:pt x="1617" y="5564"/>
                      <a:pt x="1604" y="5041"/>
                      <a:pt x="1295" y="4721"/>
                    </a:cubicBezTo>
                    <a:cubicBezTo>
                      <a:pt x="1141" y="4566"/>
                      <a:pt x="1141" y="4317"/>
                      <a:pt x="1295" y="4151"/>
                    </a:cubicBezTo>
                    <a:cubicBezTo>
                      <a:pt x="1617" y="3829"/>
                      <a:pt x="1617" y="3319"/>
                      <a:pt x="1295" y="2998"/>
                    </a:cubicBezTo>
                    <a:cubicBezTo>
                      <a:pt x="1224" y="2915"/>
                      <a:pt x="1176" y="2820"/>
                      <a:pt x="1176" y="2712"/>
                    </a:cubicBezTo>
                    <a:lnTo>
                      <a:pt x="1176" y="1750"/>
                    </a:lnTo>
                    <a:cubicBezTo>
                      <a:pt x="1176" y="1632"/>
                      <a:pt x="1081" y="1536"/>
                      <a:pt x="975" y="1536"/>
                    </a:cubicBezTo>
                    <a:lnTo>
                      <a:pt x="725" y="1536"/>
                    </a:lnTo>
                    <a:lnTo>
                      <a:pt x="1759" y="502"/>
                    </a:lnTo>
                    <a:close/>
                    <a:moveTo>
                      <a:pt x="1753" y="0"/>
                    </a:moveTo>
                    <a:cubicBezTo>
                      <a:pt x="1700" y="0"/>
                      <a:pt x="1646" y="21"/>
                      <a:pt x="1604" y="63"/>
                    </a:cubicBezTo>
                    <a:lnTo>
                      <a:pt x="72" y="1595"/>
                    </a:lnTo>
                    <a:cubicBezTo>
                      <a:pt x="12" y="1667"/>
                      <a:pt x="1" y="1750"/>
                      <a:pt x="24" y="1833"/>
                    </a:cubicBezTo>
                    <a:cubicBezTo>
                      <a:pt x="59" y="1904"/>
                      <a:pt x="131" y="1952"/>
                      <a:pt x="214" y="1952"/>
                    </a:cubicBezTo>
                    <a:lnTo>
                      <a:pt x="761" y="1952"/>
                    </a:lnTo>
                    <a:lnTo>
                      <a:pt x="761" y="2712"/>
                    </a:lnTo>
                    <a:cubicBezTo>
                      <a:pt x="761" y="2926"/>
                      <a:pt x="844" y="3140"/>
                      <a:pt x="999" y="3295"/>
                    </a:cubicBezTo>
                    <a:cubicBezTo>
                      <a:pt x="1165" y="3449"/>
                      <a:pt x="1165" y="3699"/>
                      <a:pt x="999" y="3865"/>
                    </a:cubicBezTo>
                    <a:cubicBezTo>
                      <a:pt x="677" y="4174"/>
                      <a:pt x="677" y="4697"/>
                      <a:pt x="999" y="5018"/>
                    </a:cubicBezTo>
                    <a:cubicBezTo>
                      <a:pt x="1153" y="5173"/>
                      <a:pt x="1165" y="5434"/>
                      <a:pt x="999" y="5588"/>
                    </a:cubicBezTo>
                    <a:cubicBezTo>
                      <a:pt x="677" y="5909"/>
                      <a:pt x="677" y="6432"/>
                      <a:pt x="999" y="6752"/>
                    </a:cubicBezTo>
                    <a:cubicBezTo>
                      <a:pt x="1153" y="6907"/>
                      <a:pt x="1153" y="7169"/>
                      <a:pt x="999" y="7323"/>
                    </a:cubicBezTo>
                    <a:cubicBezTo>
                      <a:pt x="690" y="7632"/>
                      <a:pt x="690" y="8167"/>
                      <a:pt x="999" y="8476"/>
                    </a:cubicBezTo>
                    <a:cubicBezTo>
                      <a:pt x="1165" y="8630"/>
                      <a:pt x="1165" y="8891"/>
                      <a:pt x="999" y="9046"/>
                    </a:cubicBezTo>
                    <a:cubicBezTo>
                      <a:pt x="844" y="9200"/>
                      <a:pt x="761" y="9427"/>
                      <a:pt x="761" y="9652"/>
                    </a:cubicBezTo>
                    <a:lnTo>
                      <a:pt x="761" y="10401"/>
                    </a:lnTo>
                    <a:cubicBezTo>
                      <a:pt x="761" y="10507"/>
                      <a:pt x="856" y="10602"/>
                      <a:pt x="975" y="10602"/>
                    </a:cubicBezTo>
                    <a:lnTo>
                      <a:pt x="2520" y="10602"/>
                    </a:lnTo>
                    <a:cubicBezTo>
                      <a:pt x="2638" y="10602"/>
                      <a:pt x="2734" y="10507"/>
                      <a:pt x="2734" y="10401"/>
                    </a:cubicBezTo>
                    <a:lnTo>
                      <a:pt x="2734" y="9640"/>
                    </a:lnTo>
                    <a:cubicBezTo>
                      <a:pt x="2721" y="9522"/>
                      <a:pt x="2769" y="9427"/>
                      <a:pt x="2852" y="9343"/>
                    </a:cubicBezTo>
                    <a:cubicBezTo>
                      <a:pt x="2852" y="9331"/>
                      <a:pt x="2852" y="9331"/>
                      <a:pt x="2864" y="9319"/>
                    </a:cubicBezTo>
                    <a:cubicBezTo>
                      <a:pt x="3637" y="10163"/>
                      <a:pt x="4765" y="10626"/>
                      <a:pt x="5906" y="10626"/>
                    </a:cubicBezTo>
                    <a:cubicBezTo>
                      <a:pt x="6322" y="10626"/>
                      <a:pt x="6726" y="10567"/>
                      <a:pt x="7130" y="10448"/>
                    </a:cubicBezTo>
                    <a:cubicBezTo>
                      <a:pt x="7237" y="10412"/>
                      <a:pt x="7296" y="10293"/>
                      <a:pt x="7260" y="10187"/>
                    </a:cubicBezTo>
                    <a:cubicBezTo>
                      <a:pt x="7232" y="10101"/>
                      <a:pt x="7157" y="10046"/>
                      <a:pt x="7067" y="10046"/>
                    </a:cubicBezTo>
                    <a:cubicBezTo>
                      <a:pt x="7045" y="10046"/>
                      <a:pt x="7022" y="10049"/>
                      <a:pt x="6999" y="10056"/>
                    </a:cubicBezTo>
                    <a:cubicBezTo>
                      <a:pt x="6642" y="10163"/>
                      <a:pt x="6275" y="10211"/>
                      <a:pt x="5906" y="10211"/>
                    </a:cubicBezTo>
                    <a:cubicBezTo>
                      <a:pt x="5240" y="10211"/>
                      <a:pt x="4611" y="10044"/>
                      <a:pt x="4041" y="9723"/>
                    </a:cubicBezTo>
                    <a:cubicBezTo>
                      <a:pt x="4064" y="9652"/>
                      <a:pt x="4076" y="9581"/>
                      <a:pt x="4076" y="9509"/>
                    </a:cubicBezTo>
                    <a:lnTo>
                      <a:pt x="4076" y="9070"/>
                    </a:lnTo>
                    <a:cubicBezTo>
                      <a:pt x="4076" y="8975"/>
                      <a:pt x="4112" y="8891"/>
                      <a:pt x="4171" y="8832"/>
                    </a:cubicBezTo>
                    <a:lnTo>
                      <a:pt x="4421" y="8582"/>
                    </a:lnTo>
                    <a:cubicBezTo>
                      <a:pt x="4706" y="8286"/>
                      <a:pt x="4706" y="7810"/>
                      <a:pt x="4421" y="7525"/>
                    </a:cubicBezTo>
                    <a:lnTo>
                      <a:pt x="4004" y="7109"/>
                    </a:lnTo>
                    <a:cubicBezTo>
                      <a:pt x="3862" y="6966"/>
                      <a:pt x="3672" y="6884"/>
                      <a:pt x="3470" y="6884"/>
                    </a:cubicBezTo>
                    <a:lnTo>
                      <a:pt x="3078" y="6884"/>
                    </a:lnTo>
                    <a:cubicBezTo>
                      <a:pt x="3054" y="6776"/>
                      <a:pt x="3006" y="6670"/>
                      <a:pt x="2947" y="6575"/>
                    </a:cubicBezTo>
                    <a:cubicBezTo>
                      <a:pt x="2900" y="6515"/>
                      <a:pt x="2840" y="6467"/>
                      <a:pt x="2805" y="6396"/>
                    </a:cubicBezTo>
                    <a:cubicBezTo>
                      <a:pt x="2686" y="6242"/>
                      <a:pt x="2710" y="6016"/>
                      <a:pt x="2852" y="5886"/>
                    </a:cubicBezTo>
                    <a:cubicBezTo>
                      <a:pt x="3149" y="5577"/>
                      <a:pt x="3161" y="5077"/>
                      <a:pt x="2876" y="4756"/>
                    </a:cubicBezTo>
                    <a:cubicBezTo>
                      <a:pt x="2792" y="4661"/>
                      <a:pt x="2721" y="4555"/>
                      <a:pt x="2734" y="4412"/>
                    </a:cubicBezTo>
                    <a:cubicBezTo>
                      <a:pt x="2805" y="4305"/>
                      <a:pt x="2888" y="4198"/>
                      <a:pt x="2971" y="4103"/>
                    </a:cubicBezTo>
                    <a:cubicBezTo>
                      <a:pt x="3304" y="3675"/>
                      <a:pt x="3732" y="3343"/>
                      <a:pt x="4195" y="3105"/>
                    </a:cubicBezTo>
                    <a:lnTo>
                      <a:pt x="4540" y="3449"/>
                    </a:lnTo>
                    <a:cubicBezTo>
                      <a:pt x="4587" y="3497"/>
                      <a:pt x="4611" y="3557"/>
                      <a:pt x="4611" y="3628"/>
                    </a:cubicBezTo>
                    <a:lnTo>
                      <a:pt x="4611" y="3913"/>
                    </a:lnTo>
                    <a:cubicBezTo>
                      <a:pt x="4611" y="3972"/>
                      <a:pt x="4587" y="4043"/>
                      <a:pt x="4540" y="4091"/>
                    </a:cubicBezTo>
                    <a:lnTo>
                      <a:pt x="4290" y="4341"/>
                    </a:lnTo>
                    <a:cubicBezTo>
                      <a:pt x="4159" y="4471"/>
                      <a:pt x="4088" y="4637"/>
                      <a:pt x="4088" y="4816"/>
                    </a:cubicBezTo>
                    <a:lnTo>
                      <a:pt x="4088" y="5041"/>
                    </a:lnTo>
                    <a:cubicBezTo>
                      <a:pt x="4088" y="5220"/>
                      <a:pt x="4159" y="5386"/>
                      <a:pt x="4290" y="5517"/>
                    </a:cubicBezTo>
                    <a:lnTo>
                      <a:pt x="4991" y="6218"/>
                    </a:lnTo>
                    <a:cubicBezTo>
                      <a:pt x="5026" y="6253"/>
                      <a:pt x="5039" y="6290"/>
                      <a:pt x="5039" y="6337"/>
                    </a:cubicBezTo>
                    <a:lnTo>
                      <a:pt x="5039" y="6895"/>
                    </a:lnTo>
                    <a:cubicBezTo>
                      <a:pt x="5039" y="7216"/>
                      <a:pt x="5300" y="7478"/>
                      <a:pt x="5633" y="7478"/>
                    </a:cubicBezTo>
                    <a:lnTo>
                      <a:pt x="6441" y="7478"/>
                    </a:lnTo>
                    <a:cubicBezTo>
                      <a:pt x="6476" y="7478"/>
                      <a:pt x="6524" y="7502"/>
                      <a:pt x="6560" y="7537"/>
                    </a:cubicBezTo>
                    <a:lnTo>
                      <a:pt x="7118" y="8096"/>
                    </a:lnTo>
                    <a:cubicBezTo>
                      <a:pt x="7237" y="8202"/>
                      <a:pt x="7379" y="8262"/>
                      <a:pt x="7534" y="8262"/>
                    </a:cubicBezTo>
                    <a:cubicBezTo>
                      <a:pt x="7688" y="8262"/>
                      <a:pt x="7831" y="8202"/>
                      <a:pt x="7949" y="8096"/>
                    </a:cubicBezTo>
                    <a:lnTo>
                      <a:pt x="8128" y="7917"/>
                    </a:lnTo>
                    <a:cubicBezTo>
                      <a:pt x="8235" y="7798"/>
                      <a:pt x="8306" y="7656"/>
                      <a:pt x="8306" y="7502"/>
                    </a:cubicBezTo>
                    <a:lnTo>
                      <a:pt x="8306" y="6158"/>
                    </a:lnTo>
                    <a:cubicBezTo>
                      <a:pt x="8306" y="6004"/>
                      <a:pt x="8235" y="5849"/>
                      <a:pt x="8128" y="5743"/>
                    </a:cubicBezTo>
                    <a:lnTo>
                      <a:pt x="6536" y="4151"/>
                    </a:lnTo>
                    <a:cubicBezTo>
                      <a:pt x="6429" y="4043"/>
                      <a:pt x="6488" y="3818"/>
                      <a:pt x="6655" y="3818"/>
                    </a:cubicBezTo>
                    <a:cubicBezTo>
                      <a:pt x="6809" y="3818"/>
                      <a:pt x="6964" y="3747"/>
                      <a:pt x="7070" y="3639"/>
                    </a:cubicBezTo>
                    <a:lnTo>
                      <a:pt x="7605" y="3105"/>
                    </a:lnTo>
                    <a:cubicBezTo>
                      <a:pt x="7997" y="3307"/>
                      <a:pt x="8353" y="3580"/>
                      <a:pt x="8651" y="3901"/>
                    </a:cubicBezTo>
                    <a:cubicBezTo>
                      <a:pt x="8472" y="3972"/>
                      <a:pt x="8342" y="4151"/>
                      <a:pt x="8342" y="4352"/>
                    </a:cubicBezTo>
                    <a:lnTo>
                      <a:pt x="8342" y="4959"/>
                    </a:lnTo>
                    <a:cubicBezTo>
                      <a:pt x="8342" y="5089"/>
                      <a:pt x="8390" y="5220"/>
                      <a:pt x="8485" y="5303"/>
                    </a:cubicBezTo>
                    <a:lnTo>
                      <a:pt x="9055" y="5873"/>
                    </a:lnTo>
                    <a:cubicBezTo>
                      <a:pt x="9150" y="5968"/>
                      <a:pt x="9269" y="6028"/>
                      <a:pt x="9399" y="6028"/>
                    </a:cubicBezTo>
                    <a:lnTo>
                      <a:pt x="9637" y="6028"/>
                    </a:lnTo>
                    <a:cubicBezTo>
                      <a:pt x="9649" y="6158"/>
                      <a:pt x="9661" y="6313"/>
                      <a:pt x="9661" y="6456"/>
                    </a:cubicBezTo>
                    <a:cubicBezTo>
                      <a:pt x="9661" y="7489"/>
                      <a:pt x="9245" y="8464"/>
                      <a:pt x="8496" y="9177"/>
                    </a:cubicBezTo>
                    <a:cubicBezTo>
                      <a:pt x="8413" y="9260"/>
                      <a:pt x="8401" y="9390"/>
                      <a:pt x="8485" y="9474"/>
                    </a:cubicBezTo>
                    <a:cubicBezTo>
                      <a:pt x="8526" y="9515"/>
                      <a:pt x="8579" y="9536"/>
                      <a:pt x="8633" y="9536"/>
                    </a:cubicBezTo>
                    <a:cubicBezTo>
                      <a:pt x="8686" y="9536"/>
                      <a:pt x="8740" y="9515"/>
                      <a:pt x="8781" y="9474"/>
                    </a:cubicBezTo>
                    <a:cubicBezTo>
                      <a:pt x="9602" y="8690"/>
                      <a:pt x="10077" y="7597"/>
                      <a:pt x="10077" y="6456"/>
                    </a:cubicBezTo>
                    <a:cubicBezTo>
                      <a:pt x="10077" y="6230"/>
                      <a:pt x="10053" y="6004"/>
                      <a:pt x="10017" y="5790"/>
                    </a:cubicBezTo>
                    <a:cubicBezTo>
                      <a:pt x="9756" y="3806"/>
                      <a:pt x="7902" y="2297"/>
                      <a:pt x="5942" y="2285"/>
                    </a:cubicBezTo>
                    <a:cubicBezTo>
                      <a:pt x="5927" y="2284"/>
                      <a:pt x="5912" y="2284"/>
                      <a:pt x="5897" y="2284"/>
                    </a:cubicBezTo>
                    <a:cubicBezTo>
                      <a:pt x="4854" y="2284"/>
                      <a:pt x="3827" y="2675"/>
                      <a:pt x="3066" y="3390"/>
                    </a:cubicBezTo>
                    <a:cubicBezTo>
                      <a:pt x="3030" y="3248"/>
                      <a:pt x="2959" y="3105"/>
                      <a:pt x="2852" y="2998"/>
                    </a:cubicBezTo>
                    <a:cubicBezTo>
                      <a:pt x="2769" y="2915"/>
                      <a:pt x="2734" y="2820"/>
                      <a:pt x="2734" y="2712"/>
                    </a:cubicBezTo>
                    <a:lnTo>
                      <a:pt x="2734" y="1952"/>
                    </a:lnTo>
                    <a:lnTo>
                      <a:pt x="3304" y="1952"/>
                    </a:lnTo>
                    <a:cubicBezTo>
                      <a:pt x="3399" y="1952"/>
                      <a:pt x="3470" y="1904"/>
                      <a:pt x="3505" y="1822"/>
                    </a:cubicBezTo>
                    <a:cubicBezTo>
                      <a:pt x="3529" y="1750"/>
                      <a:pt x="3518" y="1655"/>
                      <a:pt x="3458" y="1595"/>
                    </a:cubicBezTo>
                    <a:lnTo>
                      <a:pt x="1902" y="63"/>
                    </a:lnTo>
                    <a:cubicBezTo>
                      <a:pt x="1860" y="21"/>
                      <a:pt x="1806" y="0"/>
                      <a:pt x="17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latin typeface="Arial" panose="020B0604020202020204" pitchFamily="34" charset="0"/>
                  <a:cs typeface="Arial" panose="020B0604020202020204" pitchFamily="34" charset="0"/>
                </a:endParaRPr>
              </a:p>
            </p:txBody>
          </p:sp>
          <p:sp>
            <p:nvSpPr>
              <p:cNvPr id="292" name="Google Shape;4619;p48">
                <a:extLst>
                  <a:ext uri="{FF2B5EF4-FFF2-40B4-BE49-F238E27FC236}">
                    <a16:creationId xmlns:a16="http://schemas.microsoft.com/office/drawing/2014/main" id="{E6EF4907-0FCF-1F36-6338-3220B45B7BC4}"/>
                  </a:ext>
                </a:extLst>
              </p:cNvPr>
              <p:cNvSpPr/>
              <p:nvPr/>
            </p:nvSpPr>
            <p:spPr>
              <a:xfrm>
                <a:off x="6040800" y="1931925"/>
                <a:ext cx="15856" cy="13690"/>
              </a:xfrm>
              <a:custGeom>
                <a:avLst/>
                <a:gdLst/>
                <a:ahLst/>
                <a:cxnLst/>
                <a:rect l="l" t="t" r="r" b="b"/>
                <a:pathLst>
                  <a:path w="476" h="411" extrusionOk="0">
                    <a:moveTo>
                      <a:pt x="240" y="1"/>
                    </a:moveTo>
                    <a:cubicBezTo>
                      <a:pt x="212" y="1"/>
                      <a:pt x="183" y="6"/>
                      <a:pt x="155" y="19"/>
                    </a:cubicBezTo>
                    <a:cubicBezTo>
                      <a:pt x="60" y="54"/>
                      <a:pt x="1" y="185"/>
                      <a:pt x="48" y="280"/>
                    </a:cubicBezTo>
                    <a:cubicBezTo>
                      <a:pt x="85" y="363"/>
                      <a:pt x="166" y="411"/>
                      <a:pt x="250" y="411"/>
                    </a:cubicBezTo>
                    <a:cubicBezTo>
                      <a:pt x="274" y="411"/>
                      <a:pt x="298" y="407"/>
                      <a:pt x="321" y="399"/>
                    </a:cubicBezTo>
                    <a:cubicBezTo>
                      <a:pt x="416" y="352"/>
                      <a:pt x="476" y="233"/>
                      <a:pt x="428" y="125"/>
                    </a:cubicBezTo>
                    <a:cubicBezTo>
                      <a:pt x="393" y="47"/>
                      <a:pt x="320" y="1"/>
                      <a:pt x="2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latin typeface="Arial" panose="020B0604020202020204" pitchFamily="34" charset="0"/>
                  <a:cs typeface="Arial" panose="020B0604020202020204" pitchFamily="34" charset="0"/>
                </a:endParaRPr>
              </a:p>
            </p:txBody>
          </p:sp>
        </p:grpSp>
      </p:grpSp>
      <p:grpSp>
        <p:nvGrpSpPr>
          <p:cNvPr id="4" name="Group 3">
            <a:extLst>
              <a:ext uri="{FF2B5EF4-FFF2-40B4-BE49-F238E27FC236}">
                <a16:creationId xmlns:a16="http://schemas.microsoft.com/office/drawing/2014/main" id="{551B931C-C4E5-2CBB-8911-33D858CAA86B}"/>
              </a:ext>
            </a:extLst>
          </p:cNvPr>
          <p:cNvGrpSpPr/>
          <p:nvPr/>
        </p:nvGrpSpPr>
        <p:grpSpPr>
          <a:xfrm>
            <a:off x="579120" y="285750"/>
            <a:ext cx="2430780" cy="4491812"/>
            <a:chOff x="579120" y="285750"/>
            <a:chExt cx="2430780" cy="4491812"/>
          </a:xfrm>
        </p:grpSpPr>
        <p:sp>
          <p:nvSpPr>
            <p:cNvPr id="16" name="Rectangle: Rounded Corners 15">
              <a:extLst>
                <a:ext uri="{FF2B5EF4-FFF2-40B4-BE49-F238E27FC236}">
                  <a16:creationId xmlns:a16="http://schemas.microsoft.com/office/drawing/2014/main" id="{4C28D0AB-FEA7-023A-9312-B1C32176EA3B}"/>
                </a:ext>
              </a:extLst>
            </p:cNvPr>
            <p:cNvSpPr/>
            <p:nvPr/>
          </p:nvSpPr>
          <p:spPr>
            <a:xfrm>
              <a:off x="579120" y="285750"/>
              <a:ext cx="2430780" cy="4491812"/>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ts val="3281"/>
                </a:lnSpc>
              </a:pPr>
              <a:endParaRPr lang="en-US" sz="2400" b="1" spc="-52" dirty="0">
                <a:solidFill>
                  <a:schemeClr val="accent1"/>
                </a:solidFill>
                <a:latin typeface="BioRhyme" panose="020B0604020202020204" charset="0"/>
                <a:ea typeface="BioRhyme" panose="020B0604020202020204" charset="0"/>
                <a:cs typeface="Arial" panose="020B0604020202020204" pitchFamily="34" charset="0"/>
              </a:endParaRPr>
            </a:p>
            <a:p>
              <a:pPr marL="0" indent="0" algn="ctr">
                <a:lnSpc>
                  <a:spcPts val="3281"/>
                </a:lnSpc>
              </a:pPr>
              <a:r>
                <a:rPr lang="en-US" sz="2400" b="1" spc="-52" dirty="0" err="1">
                  <a:solidFill>
                    <a:schemeClr val="accent1"/>
                  </a:solidFill>
                  <a:latin typeface="BioRhyme" panose="020B0604020202020204" charset="0"/>
                  <a:ea typeface="BioRhyme" panose="020B0604020202020204" charset="0"/>
                  <a:cs typeface="Arial" panose="020B0604020202020204" pitchFamily="34" charset="0"/>
                </a:rPr>
                <a:t>الطاقة</a:t>
              </a:r>
              <a:r>
                <a:rPr lang="en-US" sz="2400" b="1" spc="-52" dirty="0">
                  <a:solidFill>
                    <a:schemeClr val="accent1"/>
                  </a:solidFill>
                  <a:latin typeface="BioRhyme" panose="020B0604020202020204" charset="0"/>
                  <a:ea typeface="BioRhyme" panose="020B0604020202020204" charset="0"/>
                  <a:cs typeface="Arial" panose="020B0604020202020204" pitchFamily="34" charset="0"/>
                </a:rPr>
                <a:t> </a:t>
              </a:r>
              <a:r>
                <a:rPr lang="en-US" sz="2400" b="1" spc="-52" dirty="0" err="1">
                  <a:solidFill>
                    <a:schemeClr val="accent1"/>
                  </a:solidFill>
                  <a:latin typeface="BioRhyme" panose="020B0604020202020204" charset="0"/>
                  <a:ea typeface="BioRhyme" panose="020B0604020202020204" charset="0"/>
                  <a:cs typeface="Arial" panose="020B0604020202020204" pitchFamily="34" charset="0"/>
                </a:rPr>
                <a:t>الشمسية</a:t>
              </a:r>
              <a:r>
                <a:rPr lang="en-US" sz="2400" b="1" spc="-52" dirty="0">
                  <a:solidFill>
                    <a:schemeClr val="accent1"/>
                  </a:solidFill>
                  <a:latin typeface="BioRhyme" panose="020B0604020202020204" charset="0"/>
                  <a:ea typeface="BioRhyme" panose="020B0604020202020204" charset="0"/>
                  <a:cs typeface="Arial" panose="020B0604020202020204" pitchFamily="34" charset="0"/>
                </a:rPr>
                <a:t> </a:t>
              </a:r>
              <a:r>
                <a:rPr lang="en-US" sz="2400" b="1" spc="-52" dirty="0" err="1">
                  <a:solidFill>
                    <a:schemeClr val="accent1"/>
                  </a:solidFill>
                  <a:latin typeface="BioRhyme" panose="020B0604020202020204" charset="0"/>
                  <a:ea typeface="BioRhyme" panose="020B0604020202020204" charset="0"/>
                  <a:cs typeface="Arial" panose="020B0604020202020204" pitchFamily="34" charset="0"/>
                </a:rPr>
                <a:t>الزراعية</a:t>
              </a:r>
              <a:endParaRPr lang="ar-AE" sz="2400" b="1" spc="-52" dirty="0">
                <a:solidFill>
                  <a:schemeClr val="accent1"/>
                </a:solidFill>
                <a:latin typeface="BioRhyme" panose="020B0604020202020204" charset="0"/>
                <a:ea typeface="BioRhyme" panose="020B0604020202020204" charset="0"/>
                <a:cs typeface="Arial" panose="020B0604020202020204" pitchFamily="34" charset="0"/>
              </a:endParaRPr>
            </a:p>
            <a:p>
              <a:pPr marL="0" indent="0" algn="ctr">
                <a:lnSpc>
                  <a:spcPts val="3281"/>
                </a:lnSpc>
              </a:pPr>
              <a:r>
                <a:rPr lang="en-US" sz="2000" b="1" spc="-35" dirty="0" err="1">
                  <a:solidFill>
                    <a:schemeClr val="accent1"/>
                  </a:solidFill>
                  <a:latin typeface="BioRhyme" panose="020B0604020202020204" charset="0"/>
                  <a:ea typeface="BioRhyme" panose="020B0604020202020204" charset="0"/>
                  <a:cs typeface="Arial" panose="020B0604020202020204" pitchFamily="34" charset="0"/>
                </a:rPr>
                <a:t>يمكن</a:t>
              </a:r>
              <a:r>
                <a:rPr lang="en-US" sz="2000" b="1" spc="-35" dirty="0">
                  <a:solidFill>
                    <a:schemeClr val="accent1"/>
                  </a:solidFill>
                  <a:latin typeface="BioRhyme" panose="020B0604020202020204" charset="0"/>
                  <a:ea typeface="BioRhyme" panose="020B0604020202020204" charset="0"/>
                  <a:cs typeface="Arial" panose="020B0604020202020204" pitchFamily="34" charset="0"/>
                </a:rPr>
                <a:t> </a:t>
              </a:r>
              <a:r>
                <a:rPr lang="en-US" sz="2000" b="1" spc="-35" dirty="0" err="1">
                  <a:solidFill>
                    <a:schemeClr val="accent1"/>
                  </a:solidFill>
                  <a:latin typeface="BioRhyme" panose="020B0604020202020204" charset="0"/>
                  <a:ea typeface="BioRhyme" panose="020B0604020202020204" charset="0"/>
                  <a:cs typeface="Arial" panose="020B0604020202020204" pitchFamily="34" charset="0"/>
                </a:rPr>
                <a:t>استخدام</a:t>
              </a:r>
              <a:r>
                <a:rPr lang="en-US" sz="2000" b="1" spc="-35" dirty="0">
                  <a:solidFill>
                    <a:schemeClr val="accent1"/>
                  </a:solidFill>
                  <a:latin typeface="BioRhyme" panose="020B0604020202020204" charset="0"/>
                  <a:ea typeface="BioRhyme" panose="020B0604020202020204" charset="0"/>
                  <a:cs typeface="Arial" panose="020B0604020202020204" pitchFamily="34" charset="0"/>
                </a:rPr>
                <a:t> </a:t>
              </a:r>
              <a:r>
                <a:rPr lang="en-US" sz="2000" b="1" spc="-35" dirty="0" err="1">
                  <a:solidFill>
                    <a:schemeClr val="accent1"/>
                  </a:solidFill>
                  <a:latin typeface="BioRhyme" panose="020B0604020202020204" charset="0"/>
                  <a:ea typeface="BioRhyme" panose="020B0604020202020204" charset="0"/>
                  <a:cs typeface="Arial" panose="020B0604020202020204" pitchFamily="34" charset="0"/>
                </a:rPr>
                <a:t>الطاقة</a:t>
              </a:r>
              <a:r>
                <a:rPr lang="en-US" sz="2000" b="1" spc="-35" dirty="0">
                  <a:solidFill>
                    <a:schemeClr val="accent1"/>
                  </a:solidFill>
                  <a:latin typeface="BioRhyme" panose="020B0604020202020204" charset="0"/>
                  <a:ea typeface="BioRhyme" panose="020B0604020202020204" charset="0"/>
                  <a:cs typeface="Arial" panose="020B0604020202020204" pitchFamily="34" charset="0"/>
                </a:rPr>
                <a:t> </a:t>
              </a:r>
              <a:r>
                <a:rPr lang="en-US" sz="2000" b="1" spc="-35" dirty="0" err="1">
                  <a:solidFill>
                    <a:schemeClr val="accent1"/>
                  </a:solidFill>
                  <a:latin typeface="BioRhyme" panose="020B0604020202020204" charset="0"/>
                  <a:ea typeface="BioRhyme" panose="020B0604020202020204" charset="0"/>
                  <a:cs typeface="Arial" panose="020B0604020202020204" pitchFamily="34" charset="0"/>
                </a:rPr>
                <a:t>الشمسية</a:t>
              </a:r>
              <a:r>
                <a:rPr lang="en-US" sz="2000" b="1" spc="-35" dirty="0">
                  <a:solidFill>
                    <a:schemeClr val="accent1"/>
                  </a:solidFill>
                  <a:latin typeface="BioRhyme" panose="020B0604020202020204" charset="0"/>
                  <a:ea typeface="BioRhyme" panose="020B0604020202020204" charset="0"/>
                  <a:cs typeface="Arial" panose="020B0604020202020204" pitchFamily="34" charset="0"/>
                </a:rPr>
                <a:t> </a:t>
              </a:r>
              <a:r>
                <a:rPr lang="en-US" sz="2000" b="1" spc="-35" dirty="0" err="1">
                  <a:solidFill>
                    <a:schemeClr val="accent1"/>
                  </a:solidFill>
                  <a:latin typeface="BioRhyme" panose="020B0604020202020204" charset="0"/>
                  <a:ea typeface="BioRhyme" panose="020B0604020202020204" charset="0"/>
                  <a:cs typeface="Arial" panose="020B0604020202020204" pitchFamily="34" charset="0"/>
                </a:rPr>
                <a:t>في</a:t>
              </a:r>
              <a:r>
                <a:rPr lang="en-US" sz="2000" b="1" spc="-35" dirty="0">
                  <a:solidFill>
                    <a:schemeClr val="accent1"/>
                  </a:solidFill>
                  <a:latin typeface="BioRhyme" panose="020B0604020202020204" charset="0"/>
                  <a:ea typeface="BioRhyme" panose="020B0604020202020204" charset="0"/>
                  <a:cs typeface="Arial" panose="020B0604020202020204" pitchFamily="34" charset="0"/>
                </a:rPr>
                <a:t> </a:t>
              </a:r>
              <a:r>
                <a:rPr lang="en-US" sz="2000" b="1" spc="-35" dirty="0" err="1">
                  <a:solidFill>
                    <a:schemeClr val="accent1"/>
                  </a:solidFill>
                  <a:latin typeface="BioRhyme" panose="020B0604020202020204" charset="0"/>
                  <a:ea typeface="BioRhyme" panose="020B0604020202020204" charset="0"/>
                  <a:cs typeface="Arial" panose="020B0604020202020204" pitchFamily="34" charset="0"/>
                </a:rPr>
                <a:t>تشغيل</a:t>
              </a:r>
              <a:r>
                <a:rPr lang="en-US" sz="2000" b="1" spc="-35" dirty="0">
                  <a:solidFill>
                    <a:schemeClr val="accent1"/>
                  </a:solidFill>
                  <a:latin typeface="BioRhyme" panose="020B0604020202020204" charset="0"/>
                  <a:ea typeface="BioRhyme" panose="020B0604020202020204" charset="0"/>
                  <a:cs typeface="Arial" panose="020B0604020202020204" pitchFamily="34" charset="0"/>
                </a:rPr>
                <a:t> </a:t>
              </a:r>
              <a:r>
                <a:rPr lang="en-US" sz="2000" b="1" spc="-35" dirty="0" err="1">
                  <a:solidFill>
                    <a:schemeClr val="accent1"/>
                  </a:solidFill>
                  <a:latin typeface="BioRhyme" panose="020B0604020202020204" charset="0"/>
                  <a:ea typeface="BioRhyme" panose="020B0604020202020204" charset="0"/>
                  <a:cs typeface="Arial" panose="020B0604020202020204" pitchFamily="34" charset="0"/>
                </a:rPr>
                <a:t>أنظمة</a:t>
              </a:r>
              <a:r>
                <a:rPr lang="en-US" sz="2000" b="1" spc="-35" dirty="0">
                  <a:solidFill>
                    <a:schemeClr val="accent1"/>
                  </a:solidFill>
                  <a:latin typeface="BioRhyme" panose="020B0604020202020204" charset="0"/>
                  <a:ea typeface="BioRhyme" panose="020B0604020202020204" charset="0"/>
                  <a:cs typeface="Arial" panose="020B0604020202020204" pitchFamily="34" charset="0"/>
                </a:rPr>
                <a:t> </a:t>
              </a:r>
              <a:r>
                <a:rPr lang="en-US" sz="2000" b="1" spc="-35" dirty="0" err="1">
                  <a:solidFill>
                    <a:schemeClr val="accent1"/>
                  </a:solidFill>
                  <a:latin typeface="BioRhyme" panose="020B0604020202020204" charset="0"/>
                  <a:ea typeface="BioRhyme" panose="020B0604020202020204" charset="0"/>
                  <a:cs typeface="Arial" panose="020B0604020202020204" pitchFamily="34" charset="0"/>
                </a:rPr>
                <a:t>الري</a:t>
              </a:r>
              <a:r>
                <a:rPr lang="en-US" sz="2000" b="1" spc="-35" dirty="0">
                  <a:solidFill>
                    <a:schemeClr val="accent1"/>
                  </a:solidFill>
                  <a:latin typeface="BioRhyme" panose="020B0604020202020204" charset="0"/>
                  <a:ea typeface="BioRhyme" panose="020B0604020202020204" charset="0"/>
                  <a:cs typeface="Arial" panose="020B0604020202020204" pitchFamily="34" charset="0"/>
                </a:rPr>
                <a:t> </a:t>
              </a:r>
              <a:r>
                <a:rPr lang="en-US" sz="2000" b="1" spc="-35" dirty="0" err="1">
                  <a:solidFill>
                    <a:schemeClr val="accent1"/>
                  </a:solidFill>
                  <a:latin typeface="BioRhyme" panose="020B0604020202020204" charset="0"/>
                  <a:ea typeface="BioRhyme" panose="020B0604020202020204" charset="0"/>
                  <a:cs typeface="Arial" panose="020B0604020202020204" pitchFamily="34" charset="0"/>
                </a:rPr>
                <a:t>في</a:t>
              </a:r>
              <a:r>
                <a:rPr lang="en-US" sz="2000" b="1" spc="-35" dirty="0">
                  <a:solidFill>
                    <a:schemeClr val="accent1"/>
                  </a:solidFill>
                  <a:latin typeface="BioRhyme" panose="020B0604020202020204" charset="0"/>
                  <a:ea typeface="BioRhyme" panose="020B0604020202020204" charset="0"/>
                  <a:cs typeface="Arial" panose="020B0604020202020204" pitchFamily="34" charset="0"/>
                </a:rPr>
                <a:t> </a:t>
              </a:r>
              <a:r>
                <a:rPr lang="en-US" sz="2000" b="1" spc="-35" dirty="0" err="1">
                  <a:solidFill>
                    <a:schemeClr val="accent1"/>
                  </a:solidFill>
                  <a:latin typeface="BioRhyme" panose="020B0604020202020204" charset="0"/>
                  <a:ea typeface="BioRhyme" panose="020B0604020202020204" charset="0"/>
                  <a:cs typeface="Arial" panose="020B0604020202020204" pitchFamily="34" charset="0"/>
                </a:rPr>
                <a:t>الزراعة</a:t>
              </a:r>
              <a:endParaRPr lang="en-US" sz="1800" b="1" dirty="0">
                <a:solidFill>
                  <a:schemeClr val="accent1"/>
                </a:solidFill>
                <a:latin typeface="BioRhyme" panose="020B0604020202020204" charset="0"/>
                <a:ea typeface="BioRhyme" panose="020B0604020202020204" charset="0"/>
                <a:cs typeface="Arial" panose="020B0604020202020204" pitchFamily="34" charset="0"/>
              </a:endParaRPr>
            </a:p>
          </p:txBody>
        </p:sp>
        <p:grpSp>
          <p:nvGrpSpPr>
            <p:cNvPr id="293" name="Google Shape;4750;p48">
              <a:extLst>
                <a:ext uri="{FF2B5EF4-FFF2-40B4-BE49-F238E27FC236}">
                  <a16:creationId xmlns:a16="http://schemas.microsoft.com/office/drawing/2014/main" id="{01B35526-3351-8034-E78A-EB03592C8298}"/>
                </a:ext>
              </a:extLst>
            </p:cNvPr>
            <p:cNvGrpSpPr/>
            <p:nvPr/>
          </p:nvGrpSpPr>
          <p:grpSpPr>
            <a:xfrm>
              <a:off x="1392946" y="433559"/>
              <a:ext cx="720150" cy="503917"/>
              <a:chOff x="6845115" y="2721049"/>
              <a:chExt cx="357450" cy="345158"/>
            </a:xfrm>
            <a:solidFill>
              <a:schemeClr val="tx2"/>
            </a:solidFill>
          </p:grpSpPr>
          <p:sp>
            <p:nvSpPr>
              <p:cNvPr id="294" name="Google Shape;4751;p48">
                <a:extLst>
                  <a:ext uri="{FF2B5EF4-FFF2-40B4-BE49-F238E27FC236}">
                    <a16:creationId xmlns:a16="http://schemas.microsoft.com/office/drawing/2014/main" id="{92C37038-6AF9-0C00-F7C7-B58185E95623}"/>
                  </a:ext>
                </a:extLst>
              </p:cNvPr>
              <p:cNvSpPr/>
              <p:nvPr/>
            </p:nvSpPr>
            <p:spPr>
              <a:xfrm>
                <a:off x="6845115" y="2721049"/>
                <a:ext cx="357450" cy="345158"/>
              </a:xfrm>
              <a:custGeom>
                <a:avLst/>
                <a:gdLst/>
                <a:ahLst/>
                <a:cxnLst/>
                <a:rect l="l" t="t" r="r" b="b"/>
                <a:pathLst>
                  <a:path w="10731" h="10362" extrusionOk="0">
                    <a:moveTo>
                      <a:pt x="2175" y="6322"/>
                    </a:moveTo>
                    <a:lnTo>
                      <a:pt x="2377" y="7082"/>
                    </a:lnTo>
                    <a:lnTo>
                      <a:pt x="1047" y="6322"/>
                    </a:lnTo>
                    <a:close/>
                    <a:moveTo>
                      <a:pt x="9697" y="6322"/>
                    </a:moveTo>
                    <a:lnTo>
                      <a:pt x="8354" y="7093"/>
                    </a:lnTo>
                    <a:lnTo>
                      <a:pt x="8544" y="6322"/>
                    </a:lnTo>
                    <a:close/>
                    <a:moveTo>
                      <a:pt x="3197" y="6322"/>
                    </a:moveTo>
                    <a:cubicBezTo>
                      <a:pt x="3625" y="6963"/>
                      <a:pt x="4338" y="7391"/>
                      <a:pt x="5098" y="7474"/>
                    </a:cubicBezTo>
                    <a:cubicBezTo>
                      <a:pt x="5146" y="7629"/>
                      <a:pt x="5169" y="7783"/>
                      <a:pt x="5169" y="7938"/>
                    </a:cubicBezTo>
                    <a:cubicBezTo>
                      <a:pt x="5169" y="8163"/>
                      <a:pt x="5122" y="8389"/>
                      <a:pt x="5039" y="8591"/>
                    </a:cubicBezTo>
                    <a:lnTo>
                      <a:pt x="2877" y="7367"/>
                    </a:lnTo>
                    <a:lnTo>
                      <a:pt x="2615" y="6322"/>
                    </a:lnTo>
                    <a:close/>
                    <a:moveTo>
                      <a:pt x="8116" y="6322"/>
                    </a:moveTo>
                    <a:lnTo>
                      <a:pt x="7855" y="7379"/>
                    </a:lnTo>
                    <a:lnTo>
                      <a:pt x="5716" y="8591"/>
                    </a:lnTo>
                    <a:cubicBezTo>
                      <a:pt x="5633" y="8389"/>
                      <a:pt x="5586" y="8163"/>
                      <a:pt x="5586" y="7938"/>
                    </a:cubicBezTo>
                    <a:cubicBezTo>
                      <a:pt x="5586" y="7783"/>
                      <a:pt x="5610" y="7629"/>
                      <a:pt x="5645" y="7474"/>
                    </a:cubicBezTo>
                    <a:cubicBezTo>
                      <a:pt x="6418" y="7391"/>
                      <a:pt x="7118" y="6963"/>
                      <a:pt x="7558" y="6322"/>
                    </a:cubicBezTo>
                    <a:close/>
                    <a:moveTo>
                      <a:pt x="844" y="6689"/>
                    </a:moveTo>
                    <a:lnTo>
                      <a:pt x="3839" y="8401"/>
                    </a:lnTo>
                    <a:lnTo>
                      <a:pt x="2164" y="8912"/>
                    </a:lnTo>
                    <a:lnTo>
                      <a:pt x="844" y="6689"/>
                    </a:lnTo>
                    <a:close/>
                    <a:moveTo>
                      <a:pt x="9911" y="6689"/>
                    </a:moveTo>
                    <a:lnTo>
                      <a:pt x="8580" y="8923"/>
                    </a:lnTo>
                    <a:lnTo>
                      <a:pt x="6893" y="8401"/>
                    </a:lnTo>
                    <a:lnTo>
                      <a:pt x="9911" y="6689"/>
                    </a:lnTo>
                    <a:close/>
                    <a:moveTo>
                      <a:pt x="4338" y="8674"/>
                    </a:moveTo>
                    <a:lnTo>
                      <a:pt x="4825" y="8960"/>
                    </a:lnTo>
                    <a:cubicBezTo>
                      <a:pt x="4599" y="9256"/>
                      <a:pt x="4279" y="9482"/>
                      <a:pt x="3910" y="9589"/>
                    </a:cubicBezTo>
                    <a:cubicBezTo>
                      <a:pt x="3768" y="9627"/>
                      <a:pt x="3614" y="9647"/>
                      <a:pt x="3457" y="9647"/>
                    </a:cubicBezTo>
                    <a:cubicBezTo>
                      <a:pt x="3077" y="9647"/>
                      <a:pt x="2682" y="9529"/>
                      <a:pt x="2413" y="9268"/>
                    </a:cubicBezTo>
                    <a:lnTo>
                      <a:pt x="4338" y="8674"/>
                    </a:lnTo>
                    <a:close/>
                    <a:moveTo>
                      <a:pt x="6405" y="8686"/>
                    </a:moveTo>
                    <a:lnTo>
                      <a:pt x="8330" y="9280"/>
                    </a:lnTo>
                    <a:cubicBezTo>
                      <a:pt x="8062" y="9532"/>
                      <a:pt x="7674" y="9647"/>
                      <a:pt x="7294" y="9647"/>
                    </a:cubicBezTo>
                    <a:cubicBezTo>
                      <a:pt x="7136" y="9647"/>
                      <a:pt x="6980" y="9627"/>
                      <a:pt x="6833" y="9589"/>
                    </a:cubicBezTo>
                    <a:cubicBezTo>
                      <a:pt x="6465" y="9482"/>
                      <a:pt x="6144" y="9256"/>
                      <a:pt x="5918" y="8960"/>
                    </a:cubicBezTo>
                    <a:lnTo>
                      <a:pt x="6405" y="8686"/>
                    </a:lnTo>
                    <a:close/>
                    <a:moveTo>
                      <a:pt x="5372" y="0"/>
                    </a:moveTo>
                    <a:cubicBezTo>
                      <a:pt x="5301" y="0"/>
                      <a:pt x="5229" y="48"/>
                      <a:pt x="5193" y="107"/>
                    </a:cubicBezTo>
                    <a:lnTo>
                      <a:pt x="2983" y="3993"/>
                    </a:lnTo>
                    <a:cubicBezTo>
                      <a:pt x="2829" y="4254"/>
                      <a:pt x="2745" y="4551"/>
                      <a:pt x="2745" y="4860"/>
                    </a:cubicBezTo>
                    <a:cubicBezTo>
                      <a:pt x="2745" y="5228"/>
                      <a:pt x="2829" y="5585"/>
                      <a:pt x="2972" y="5905"/>
                    </a:cubicBezTo>
                    <a:lnTo>
                      <a:pt x="262" y="5905"/>
                    </a:lnTo>
                    <a:cubicBezTo>
                      <a:pt x="107" y="5905"/>
                      <a:pt x="1" y="6084"/>
                      <a:pt x="84" y="6227"/>
                    </a:cubicBezTo>
                    <a:lnTo>
                      <a:pt x="1890" y="9268"/>
                    </a:lnTo>
                    <a:cubicBezTo>
                      <a:pt x="2199" y="9803"/>
                      <a:pt x="2864" y="10064"/>
                      <a:pt x="3458" y="10064"/>
                    </a:cubicBezTo>
                    <a:cubicBezTo>
                      <a:pt x="4124" y="10064"/>
                      <a:pt x="4765" y="9731"/>
                      <a:pt x="5169" y="9197"/>
                    </a:cubicBezTo>
                    <a:lnTo>
                      <a:pt x="5169" y="10159"/>
                    </a:lnTo>
                    <a:cubicBezTo>
                      <a:pt x="5169" y="10278"/>
                      <a:pt x="5264" y="10362"/>
                      <a:pt x="5372" y="10362"/>
                    </a:cubicBezTo>
                    <a:cubicBezTo>
                      <a:pt x="5491" y="10362"/>
                      <a:pt x="5586" y="10278"/>
                      <a:pt x="5586" y="10159"/>
                    </a:cubicBezTo>
                    <a:lnTo>
                      <a:pt x="5586" y="9197"/>
                    </a:lnTo>
                    <a:cubicBezTo>
                      <a:pt x="5859" y="9577"/>
                      <a:pt x="6263" y="9863"/>
                      <a:pt x="6726" y="9981"/>
                    </a:cubicBezTo>
                    <a:cubicBezTo>
                      <a:pt x="6917" y="10040"/>
                      <a:pt x="7107" y="10064"/>
                      <a:pt x="7297" y="10064"/>
                    </a:cubicBezTo>
                    <a:cubicBezTo>
                      <a:pt x="7891" y="10064"/>
                      <a:pt x="8544" y="9803"/>
                      <a:pt x="8865" y="9268"/>
                    </a:cubicBezTo>
                    <a:cubicBezTo>
                      <a:pt x="8865" y="9268"/>
                      <a:pt x="10671" y="6214"/>
                      <a:pt x="10671" y="6203"/>
                    </a:cubicBezTo>
                    <a:cubicBezTo>
                      <a:pt x="10730" y="6072"/>
                      <a:pt x="10635" y="5905"/>
                      <a:pt x="10481" y="5905"/>
                    </a:cubicBezTo>
                    <a:lnTo>
                      <a:pt x="7784" y="5905"/>
                    </a:lnTo>
                    <a:cubicBezTo>
                      <a:pt x="7926" y="5585"/>
                      <a:pt x="7997" y="5228"/>
                      <a:pt x="7997" y="4860"/>
                    </a:cubicBezTo>
                    <a:cubicBezTo>
                      <a:pt x="7997" y="4551"/>
                      <a:pt x="7926" y="4254"/>
                      <a:pt x="7772" y="3993"/>
                    </a:cubicBezTo>
                    <a:lnTo>
                      <a:pt x="7249" y="3066"/>
                    </a:lnTo>
                    <a:cubicBezTo>
                      <a:pt x="7209" y="3002"/>
                      <a:pt x="7138" y="2965"/>
                      <a:pt x="7067" y="2965"/>
                    </a:cubicBezTo>
                    <a:cubicBezTo>
                      <a:pt x="7031" y="2965"/>
                      <a:pt x="6996" y="2975"/>
                      <a:pt x="6964" y="2994"/>
                    </a:cubicBezTo>
                    <a:cubicBezTo>
                      <a:pt x="6857" y="3042"/>
                      <a:pt x="6822" y="3172"/>
                      <a:pt x="6880" y="3280"/>
                    </a:cubicBezTo>
                    <a:lnTo>
                      <a:pt x="7416" y="4207"/>
                    </a:lnTo>
                    <a:cubicBezTo>
                      <a:pt x="7522" y="4397"/>
                      <a:pt x="7582" y="4622"/>
                      <a:pt x="7582" y="4860"/>
                    </a:cubicBezTo>
                    <a:cubicBezTo>
                      <a:pt x="7582" y="6060"/>
                      <a:pt x="6584" y="7070"/>
                      <a:pt x="5372" y="7070"/>
                    </a:cubicBezTo>
                    <a:cubicBezTo>
                      <a:pt x="4171" y="7070"/>
                      <a:pt x="3162" y="6060"/>
                      <a:pt x="3162" y="4860"/>
                    </a:cubicBezTo>
                    <a:cubicBezTo>
                      <a:pt x="3162" y="4622"/>
                      <a:pt x="3221" y="4397"/>
                      <a:pt x="3339" y="4207"/>
                    </a:cubicBezTo>
                    <a:lnTo>
                      <a:pt x="5372" y="629"/>
                    </a:lnTo>
                    <a:lnTo>
                      <a:pt x="5966" y="1675"/>
                    </a:lnTo>
                    <a:cubicBezTo>
                      <a:pt x="6006" y="1748"/>
                      <a:pt x="6079" y="1782"/>
                      <a:pt x="6151" y="1782"/>
                    </a:cubicBezTo>
                    <a:cubicBezTo>
                      <a:pt x="6186" y="1782"/>
                      <a:pt x="6220" y="1774"/>
                      <a:pt x="6251" y="1759"/>
                    </a:cubicBezTo>
                    <a:cubicBezTo>
                      <a:pt x="6358" y="1699"/>
                      <a:pt x="6394" y="1569"/>
                      <a:pt x="6334" y="1474"/>
                    </a:cubicBezTo>
                    <a:lnTo>
                      <a:pt x="5562" y="107"/>
                    </a:lnTo>
                    <a:cubicBezTo>
                      <a:pt x="5514" y="48"/>
                      <a:pt x="5455" y="0"/>
                      <a:pt x="53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3">
                      <a:lumMod val="60000"/>
                      <a:lumOff val="40000"/>
                    </a:schemeClr>
                  </a:solidFill>
                  <a:latin typeface="Arial" panose="020B0604020202020204" pitchFamily="34" charset="0"/>
                  <a:cs typeface="Arial" panose="020B0604020202020204" pitchFamily="34" charset="0"/>
                </a:endParaRPr>
              </a:p>
            </p:txBody>
          </p:sp>
          <p:sp>
            <p:nvSpPr>
              <p:cNvPr id="295" name="Google Shape;4752;p48">
                <a:extLst>
                  <a:ext uri="{FF2B5EF4-FFF2-40B4-BE49-F238E27FC236}">
                    <a16:creationId xmlns:a16="http://schemas.microsoft.com/office/drawing/2014/main" id="{33F3C7F2-7A5F-0089-306E-9181E76C76D7}"/>
                  </a:ext>
                </a:extLst>
              </p:cNvPr>
              <p:cNvSpPr/>
              <p:nvPr/>
            </p:nvSpPr>
            <p:spPr>
              <a:xfrm>
                <a:off x="6972599" y="2797333"/>
                <a:ext cx="98964" cy="143233"/>
              </a:xfrm>
              <a:custGeom>
                <a:avLst/>
                <a:gdLst/>
                <a:ahLst/>
                <a:cxnLst/>
                <a:rect l="l" t="t" r="r" b="b"/>
                <a:pathLst>
                  <a:path w="2971" h="4300" extrusionOk="0">
                    <a:moveTo>
                      <a:pt x="1283" y="1072"/>
                    </a:moveTo>
                    <a:lnTo>
                      <a:pt x="1283" y="1726"/>
                    </a:lnTo>
                    <a:cubicBezTo>
                      <a:pt x="1283" y="1845"/>
                      <a:pt x="1379" y="1940"/>
                      <a:pt x="1497" y="1940"/>
                    </a:cubicBezTo>
                    <a:lnTo>
                      <a:pt x="2377" y="1940"/>
                    </a:lnTo>
                    <a:lnTo>
                      <a:pt x="1699" y="3235"/>
                    </a:lnTo>
                    <a:lnTo>
                      <a:pt x="1699" y="2629"/>
                    </a:lnTo>
                    <a:cubicBezTo>
                      <a:pt x="1699" y="2522"/>
                      <a:pt x="1616" y="2427"/>
                      <a:pt x="1497" y="2427"/>
                    </a:cubicBezTo>
                    <a:lnTo>
                      <a:pt x="594" y="2427"/>
                    </a:lnTo>
                    <a:lnTo>
                      <a:pt x="1283" y="1072"/>
                    </a:lnTo>
                    <a:close/>
                    <a:moveTo>
                      <a:pt x="1486" y="0"/>
                    </a:moveTo>
                    <a:cubicBezTo>
                      <a:pt x="1416" y="0"/>
                      <a:pt x="1345" y="34"/>
                      <a:pt x="1307" y="110"/>
                    </a:cubicBezTo>
                    <a:lnTo>
                      <a:pt x="71" y="2534"/>
                    </a:lnTo>
                    <a:cubicBezTo>
                      <a:pt x="0" y="2677"/>
                      <a:pt x="107" y="2843"/>
                      <a:pt x="262" y="2843"/>
                    </a:cubicBezTo>
                    <a:lnTo>
                      <a:pt x="1283" y="2843"/>
                    </a:lnTo>
                    <a:lnTo>
                      <a:pt x="1283" y="4091"/>
                    </a:lnTo>
                    <a:cubicBezTo>
                      <a:pt x="1283" y="4186"/>
                      <a:pt x="1355" y="4269"/>
                      <a:pt x="1450" y="4293"/>
                    </a:cubicBezTo>
                    <a:cubicBezTo>
                      <a:pt x="1464" y="4297"/>
                      <a:pt x="1479" y="4299"/>
                      <a:pt x="1495" y="4299"/>
                    </a:cubicBezTo>
                    <a:cubicBezTo>
                      <a:pt x="1568" y="4299"/>
                      <a:pt x="1646" y="4255"/>
                      <a:pt x="1675" y="4186"/>
                    </a:cubicBezTo>
                    <a:lnTo>
                      <a:pt x="2899" y="1821"/>
                    </a:lnTo>
                    <a:cubicBezTo>
                      <a:pt x="2971" y="1690"/>
                      <a:pt x="2876" y="1524"/>
                      <a:pt x="2721" y="1524"/>
                    </a:cubicBezTo>
                    <a:lnTo>
                      <a:pt x="1699" y="1524"/>
                    </a:lnTo>
                    <a:lnTo>
                      <a:pt x="1699" y="205"/>
                    </a:lnTo>
                    <a:cubicBezTo>
                      <a:pt x="1699" y="77"/>
                      <a:pt x="1592" y="0"/>
                      <a:pt x="14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3">
                      <a:lumMod val="60000"/>
                      <a:lumOff val="40000"/>
                    </a:schemeClr>
                  </a:solidFill>
                  <a:latin typeface="Arial" panose="020B0604020202020204" pitchFamily="34" charset="0"/>
                  <a:cs typeface="Arial" panose="020B0604020202020204" pitchFamily="34" charset="0"/>
                </a:endParaRPr>
              </a:p>
            </p:txBody>
          </p:sp>
          <p:sp>
            <p:nvSpPr>
              <p:cNvPr id="296" name="Google Shape;4753;p48">
                <a:extLst>
                  <a:ext uri="{FF2B5EF4-FFF2-40B4-BE49-F238E27FC236}">
                    <a16:creationId xmlns:a16="http://schemas.microsoft.com/office/drawing/2014/main" id="{FE2A7BB4-A60E-DD58-BE4D-488CD124E497}"/>
                  </a:ext>
                </a:extLst>
              </p:cNvPr>
              <p:cNvSpPr/>
              <p:nvPr/>
            </p:nvSpPr>
            <p:spPr>
              <a:xfrm>
                <a:off x="7057311" y="2793069"/>
                <a:ext cx="15856" cy="13890"/>
              </a:xfrm>
              <a:custGeom>
                <a:avLst/>
                <a:gdLst/>
                <a:ahLst/>
                <a:cxnLst/>
                <a:rect l="l" t="t" r="r" b="b"/>
                <a:pathLst>
                  <a:path w="476" h="417" extrusionOk="0">
                    <a:moveTo>
                      <a:pt x="226" y="1"/>
                    </a:moveTo>
                    <a:cubicBezTo>
                      <a:pt x="202" y="1"/>
                      <a:pt x="178" y="4"/>
                      <a:pt x="154" y="12"/>
                    </a:cubicBezTo>
                    <a:cubicBezTo>
                      <a:pt x="48" y="60"/>
                      <a:pt x="0" y="178"/>
                      <a:pt x="48" y="286"/>
                    </a:cubicBezTo>
                    <a:cubicBezTo>
                      <a:pt x="75" y="369"/>
                      <a:pt x="161" y="416"/>
                      <a:pt x="248" y="416"/>
                    </a:cubicBezTo>
                    <a:cubicBezTo>
                      <a:pt x="272" y="416"/>
                      <a:pt x="297" y="412"/>
                      <a:pt x="320" y="405"/>
                    </a:cubicBezTo>
                    <a:cubicBezTo>
                      <a:pt x="415" y="357"/>
                      <a:pt x="475" y="238"/>
                      <a:pt x="428" y="131"/>
                    </a:cubicBezTo>
                    <a:cubicBezTo>
                      <a:pt x="391" y="48"/>
                      <a:pt x="310" y="1"/>
                      <a:pt x="2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1021355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4487"/>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1851DD6-0B20-E202-43E3-25E46AC940C9}"/>
              </a:ext>
            </a:extLst>
          </p:cNvPr>
          <p:cNvSpPr/>
          <p:nvPr/>
        </p:nvSpPr>
        <p:spPr>
          <a:xfrm>
            <a:off x="2521587" y="83275"/>
            <a:ext cx="4376057" cy="683623"/>
          </a:xfrm>
          <a:prstGeom prst="roundRect">
            <a:avLst>
              <a:gd name="adj" fmla="val 3291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3">
                    <a:lumMod val="60000"/>
                    <a:lumOff val="40000"/>
                  </a:schemeClr>
                </a:solidFill>
                <a:latin typeface="Times New Roman" panose="02020603050405020304" pitchFamily="18" charset="0"/>
                <a:ea typeface="Nunito" pitchFamily="34" charset="-122"/>
                <a:cs typeface="Times New Roman" panose="02020603050405020304" pitchFamily="18" charset="0"/>
              </a:rPr>
              <a:t>الفوائد</a:t>
            </a:r>
            <a:r>
              <a:rPr lang="en-US" sz="2400" dirty="0">
                <a:solidFill>
                  <a:schemeClr val="accent3">
                    <a:lumMod val="60000"/>
                    <a:lumOff val="40000"/>
                  </a:schemeClr>
                </a:solidFill>
                <a:latin typeface="Times New Roman" panose="02020603050405020304" pitchFamily="18" charset="0"/>
                <a:ea typeface="Nunito" pitchFamily="34" charset="-122"/>
                <a:cs typeface="Times New Roman" panose="02020603050405020304" pitchFamily="18" charset="0"/>
              </a:rPr>
              <a:t> </a:t>
            </a:r>
            <a:r>
              <a:rPr lang="en-US" sz="2400" dirty="0" err="1">
                <a:solidFill>
                  <a:schemeClr val="accent3">
                    <a:lumMod val="60000"/>
                    <a:lumOff val="40000"/>
                  </a:schemeClr>
                </a:solidFill>
                <a:latin typeface="Times New Roman" panose="02020603050405020304" pitchFamily="18" charset="0"/>
                <a:ea typeface="Nunito" pitchFamily="34" charset="-122"/>
                <a:cs typeface="Times New Roman" panose="02020603050405020304" pitchFamily="18" charset="0"/>
              </a:rPr>
              <a:t>البيئية</a:t>
            </a:r>
            <a:r>
              <a:rPr lang="en-US" sz="2400" dirty="0">
                <a:solidFill>
                  <a:schemeClr val="accent3">
                    <a:lumMod val="60000"/>
                    <a:lumOff val="40000"/>
                  </a:schemeClr>
                </a:solidFill>
                <a:latin typeface="Times New Roman" panose="02020603050405020304" pitchFamily="18" charset="0"/>
                <a:ea typeface="Nunito" pitchFamily="34" charset="-122"/>
                <a:cs typeface="Times New Roman" panose="02020603050405020304" pitchFamily="18" charset="0"/>
              </a:rPr>
              <a:t> </a:t>
            </a:r>
            <a:r>
              <a:rPr lang="en-US" sz="2400" dirty="0" err="1">
                <a:solidFill>
                  <a:schemeClr val="accent3">
                    <a:lumMod val="60000"/>
                    <a:lumOff val="40000"/>
                  </a:schemeClr>
                </a:solidFill>
                <a:latin typeface="Times New Roman" panose="02020603050405020304" pitchFamily="18" charset="0"/>
                <a:ea typeface="Nunito" pitchFamily="34" charset="-122"/>
                <a:cs typeface="Times New Roman" panose="02020603050405020304" pitchFamily="18" charset="0"/>
              </a:rPr>
              <a:t>والاقتصادية</a:t>
            </a:r>
            <a:r>
              <a:rPr lang="en-US" sz="2400" dirty="0">
                <a:solidFill>
                  <a:schemeClr val="accent3">
                    <a:lumMod val="60000"/>
                    <a:lumOff val="40000"/>
                  </a:schemeClr>
                </a:solidFill>
                <a:latin typeface="Times New Roman" panose="02020603050405020304" pitchFamily="18" charset="0"/>
                <a:ea typeface="Nunito" pitchFamily="34" charset="-122"/>
                <a:cs typeface="Times New Roman" panose="02020603050405020304" pitchFamily="18" charset="0"/>
              </a:rPr>
              <a:t> </a:t>
            </a:r>
            <a:r>
              <a:rPr lang="en-US" sz="2400" dirty="0" err="1">
                <a:solidFill>
                  <a:schemeClr val="accent3">
                    <a:lumMod val="60000"/>
                    <a:lumOff val="40000"/>
                  </a:schemeClr>
                </a:solidFill>
                <a:latin typeface="Times New Roman" panose="02020603050405020304" pitchFamily="18" charset="0"/>
                <a:ea typeface="Nunito" pitchFamily="34" charset="-122"/>
                <a:cs typeface="Times New Roman" panose="02020603050405020304" pitchFamily="18" charset="0"/>
              </a:rPr>
              <a:t>للطاقة</a:t>
            </a:r>
            <a:r>
              <a:rPr lang="en-US" sz="2400" dirty="0">
                <a:solidFill>
                  <a:schemeClr val="accent3">
                    <a:lumMod val="60000"/>
                    <a:lumOff val="40000"/>
                  </a:schemeClr>
                </a:solidFill>
                <a:latin typeface="Times New Roman" panose="02020603050405020304" pitchFamily="18" charset="0"/>
                <a:ea typeface="Nunito" pitchFamily="34" charset="-122"/>
                <a:cs typeface="Times New Roman" panose="02020603050405020304" pitchFamily="18" charset="0"/>
              </a:rPr>
              <a:t> </a:t>
            </a:r>
            <a:r>
              <a:rPr lang="en-US" sz="2400" dirty="0" err="1">
                <a:solidFill>
                  <a:schemeClr val="accent3">
                    <a:lumMod val="60000"/>
                    <a:lumOff val="40000"/>
                  </a:schemeClr>
                </a:solidFill>
                <a:latin typeface="Times New Roman" panose="02020603050405020304" pitchFamily="18" charset="0"/>
                <a:ea typeface="Nunito" pitchFamily="34" charset="-122"/>
                <a:cs typeface="Times New Roman" panose="02020603050405020304" pitchFamily="18" charset="0"/>
              </a:rPr>
              <a:t>الشمسية</a:t>
            </a:r>
            <a:endParaRPr lang="en-US" sz="2400" dirty="0"/>
          </a:p>
        </p:txBody>
      </p:sp>
      <p:sp>
        <p:nvSpPr>
          <p:cNvPr id="5" name="Rectangle 4">
            <a:extLst>
              <a:ext uri="{FF2B5EF4-FFF2-40B4-BE49-F238E27FC236}">
                <a16:creationId xmlns:a16="http://schemas.microsoft.com/office/drawing/2014/main" id="{D7491B01-FDA8-8786-6962-6B7D3B812942}"/>
              </a:ext>
            </a:extLst>
          </p:cNvPr>
          <p:cNvSpPr/>
          <p:nvPr/>
        </p:nvSpPr>
        <p:spPr>
          <a:xfrm>
            <a:off x="6897644" y="1135380"/>
            <a:ext cx="3121770" cy="1070610"/>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ts val="2734"/>
              </a:lnSpc>
              <a:buNone/>
            </a:pPr>
            <a:r>
              <a:rPr lang="en-US" sz="16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باستخدام</a:t>
            </a:r>
            <a:r>
              <a:rPr lang="en-US" sz="16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6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الطاقة</a:t>
            </a:r>
            <a:r>
              <a:rPr lang="en-US" sz="16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6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الشمسية</a:t>
            </a:r>
            <a:r>
              <a:rPr lang="en-US" sz="16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6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يمكن</a:t>
            </a:r>
            <a:r>
              <a:rPr lang="en-US" sz="16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6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للأفراد</a:t>
            </a:r>
            <a:r>
              <a:rPr lang="en-US" sz="16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6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والمجتمعات</a:t>
            </a:r>
            <a:r>
              <a:rPr lang="en-US" sz="16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6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أن</a:t>
            </a:r>
            <a:r>
              <a:rPr lang="en-US" sz="16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6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يصبحوا</a:t>
            </a:r>
            <a:r>
              <a:rPr lang="en-US" sz="16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6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أكثر</a:t>
            </a:r>
            <a:r>
              <a:rPr lang="en-US" sz="16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6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استقلالية</a:t>
            </a:r>
            <a:r>
              <a:rPr lang="en-US" sz="16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6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في</a:t>
            </a:r>
            <a:r>
              <a:rPr lang="en-US" sz="16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6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توليد</a:t>
            </a:r>
            <a:r>
              <a:rPr lang="en-US" sz="16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6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الكهرباء</a:t>
            </a:r>
            <a:r>
              <a:rPr lang="en-US" sz="16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6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وتلبية</a:t>
            </a:r>
            <a:r>
              <a:rPr lang="en-US" sz="16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6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احتياجاتهم</a:t>
            </a:r>
            <a:endParaRPr lang="en-US" sz="1600" dirty="0">
              <a:solidFill>
                <a:schemeClr val="accent3">
                  <a:lumMod val="60000"/>
                  <a:lumOff val="40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BC40544-1816-EFB9-3566-B604B5F6BD87}"/>
              </a:ext>
            </a:extLst>
          </p:cNvPr>
          <p:cNvSpPr/>
          <p:nvPr/>
        </p:nvSpPr>
        <p:spPr>
          <a:xfrm>
            <a:off x="6897644" y="2355056"/>
            <a:ext cx="3660360" cy="1075849"/>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بالنسبة</a:t>
            </a:r>
            <a:r>
              <a:rPr lang="en-US" sz="18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للمنازل</a:t>
            </a:r>
            <a:r>
              <a:rPr lang="en-US" sz="18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والشركات</a:t>
            </a:r>
            <a:r>
              <a:rPr lang="en-US" sz="18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تقدم</a:t>
            </a:r>
            <a:r>
              <a:rPr lang="en-US" sz="18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الطاقة</a:t>
            </a:r>
            <a:r>
              <a:rPr lang="en-US" sz="18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الشمسية</a:t>
            </a:r>
            <a:r>
              <a:rPr lang="en-US" sz="18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فواتير</a:t>
            </a:r>
            <a:r>
              <a:rPr lang="en-US" sz="18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كهرباء</a:t>
            </a:r>
            <a:r>
              <a:rPr lang="en-US" sz="18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أقل</a:t>
            </a:r>
            <a:r>
              <a:rPr lang="en-US" sz="18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وتوفر</a:t>
            </a:r>
            <a:r>
              <a:rPr lang="en-US" sz="18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توفيرًا</a:t>
            </a:r>
            <a:r>
              <a:rPr lang="en-US" sz="18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واضحًا</a:t>
            </a:r>
            <a:r>
              <a:rPr lang="en-US" sz="18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على</a:t>
            </a:r>
            <a:r>
              <a:rPr lang="en-US" sz="18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المدى</a:t>
            </a:r>
            <a:r>
              <a:rPr lang="en-US" sz="18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الطويل</a:t>
            </a:r>
            <a:endParaRPr lang="en-US" sz="1800" dirty="0"/>
          </a:p>
        </p:txBody>
      </p:sp>
      <p:sp>
        <p:nvSpPr>
          <p:cNvPr id="7" name="Rectangle 6">
            <a:extLst>
              <a:ext uri="{FF2B5EF4-FFF2-40B4-BE49-F238E27FC236}">
                <a16:creationId xmlns:a16="http://schemas.microsoft.com/office/drawing/2014/main" id="{30B69820-CF9E-897A-C64A-A7F61D583668}"/>
              </a:ext>
            </a:extLst>
          </p:cNvPr>
          <p:cNvSpPr/>
          <p:nvPr/>
        </p:nvSpPr>
        <p:spPr>
          <a:xfrm>
            <a:off x="6897644" y="3554730"/>
            <a:ext cx="4234290" cy="107823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accent1"/>
                </a:solidFill>
                <a:latin typeface="Times New Roman" panose="02020603050405020304" pitchFamily="18" charset="0"/>
                <a:ea typeface="PT Sans" pitchFamily="34" charset="-122"/>
                <a:cs typeface="Times New Roman" panose="02020603050405020304" pitchFamily="18" charset="0"/>
              </a:rPr>
              <a:t>تعد</a:t>
            </a:r>
            <a:r>
              <a:rPr lang="en-US" sz="1800" b="1" dirty="0">
                <a:solidFill>
                  <a:schemeClr val="accent1"/>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1"/>
                </a:solidFill>
                <a:latin typeface="Times New Roman" panose="02020603050405020304" pitchFamily="18" charset="0"/>
                <a:ea typeface="PT Sans" pitchFamily="34" charset="-122"/>
                <a:cs typeface="Times New Roman" panose="02020603050405020304" pitchFamily="18" charset="0"/>
              </a:rPr>
              <a:t>الطاقة</a:t>
            </a:r>
            <a:r>
              <a:rPr lang="en-US" sz="1800" b="1" dirty="0">
                <a:solidFill>
                  <a:schemeClr val="accent1"/>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1"/>
                </a:solidFill>
                <a:latin typeface="Times New Roman" panose="02020603050405020304" pitchFamily="18" charset="0"/>
                <a:ea typeface="PT Sans" pitchFamily="34" charset="-122"/>
                <a:cs typeface="Times New Roman" panose="02020603050405020304" pitchFamily="18" charset="0"/>
              </a:rPr>
              <a:t>الشمسية</a:t>
            </a:r>
            <a:r>
              <a:rPr lang="en-US" sz="1800" b="1" dirty="0">
                <a:solidFill>
                  <a:schemeClr val="accent1"/>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1"/>
                </a:solidFill>
                <a:latin typeface="Times New Roman" panose="02020603050405020304" pitchFamily="18" charset="0"/>
                <a:ea typeface="PT Sans" pitchFamily="34" charset="-122"/>
                <a:cs typeface="Times New Roman" panose="02020603050405020304" pitchFamily="18" charset="0"/>
              </a:rPr>
              <a:t>بديلاً</a:t>
            </a:r>
            <a:r>
              <a:rPr lang="en-US" sz="1800" b="1" dirty="0">
                <a:solidFill>
                  <a:schemeClr val="accent1"/>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1"/>
                </a:solidFill>
                <a:latin typeface="Times New Roman" panose="02020603050405020304" pitchFamily="18" charset="0"/>
                <a:ea typeface="PT Sans" pitchFamily="34" charset="-122"/>
                <a:cs typeface="Times New Roman" panose="02020603050405020304" pitchFamily="18" charset="0"/>
              </a:rPr>
              <a:t>صديقًا</a:t>
            </a:r>
            <a:r>
              <a:rPr lang="en-US" sz="1800" b="1" dirty="0">
                <a:solidFill>
                  <a:schemeClr val="accent1"/>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1"/>
                </a:solidFill>
                <a:latin typeface="Times New Roman" panose="02020603050405020304" pitchFamily="18" charset="0"/>
                <a:ea typeface="PT Sans" pitchFamily="34" charset="-122"/>
                <a:cs typeface="Times New Roman" panose="02020603050405020304" pitchFamily="18" charset="0"/>
              </a:rPr>
              <a:t>للبيئة</a:t>
            </a:r>
            <a:r>
              <a:rPr lang="en-US" sz="1800" b="1" dirty="0">
                <a:solidFill>
                  <a:schemeClr val="accent1"/>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1"/>
                </a:solidFill>
                <a:latin typeface="Times New Roman" panose="02020603050405020304" pitchFamily="18" charset="0"/>
                <a:ea typeface="PT Sans" pitchFamily="34" charset="-122"/>
                <a:cs typeface="Times New Roman" panose="02020603050405020304" pitchFamily="18" charset="0"/>
              </a:rPr>
              <a:t>للوقود</a:t>
            </a:r>
            <a:r>
              <a:rPr lang="en-US" sz="1800" b="1" dirty="0">
                <a:solidFill>
                  <a:schemeClr val="accent1"/>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1"/>
                </a:solidFill>
                <a:latin typeface="Times New Roman" panose="02020603050405020304" pitchFamily="18" charset="0"/>
                <a:ea typeface="PT Sans" pitchFamily="34" charset="-122"/>
                <a:cs typeface="Times New Roman" panose="02020603050405020304" pitchFamily="18" charset="0"/>
              </a:rPr>
              <a:t>التقليدي</a:t>
            </a:r>
            <a:r>
              <a:rPr lang="en-US" sz="1800" b="1" dirty="0">
                <a:solidFill>
                  <a:schemeClr val="accent1"/>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1"/>
                </a:solidFill>
                <a:latin typeface="Times New Roman" panose="02020603050405020304" pitchFamily="18" charset="0"/>
                <a:ea typeface="PT Sans" pitchFamily="34" charset="-122"/>
                <a:cs typeface="Times New Roman" panose="02020603050405020304" pitchFamily="18" charset="0"/>
              </a:rPr>
              <a:t>وتساهم</a:t>
            </a:r>
            <a:r>
              <a:rPr lang="en-US" sz="1800" b="1" dirty="0">
                <a:solidFill>
                  <a:schemeClr val="accent1"/>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1"/>
                </a:solidFill>
                <a:latin typeface="Times New Roman" panose="02020603050405020304" pitchFamily="18" charset="0"/>
                <a:ea typeface="PT Sans" pitchFamily="34" charset="-122"/>
                <a:cs typeface="Times New Roman" panose="02020603050405020304" pitchFamily="18" charset="0"/>
              </a:rPr>
              <a:t>في</a:t>
            </a:r>
            <a:r>
              <a:rPr lang="en-US" sz="1800" b="1" dirty="0">
                <a:solidFill>
                  <a:schemeClr val="accent1"/>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1"/>
                </a:solidFill>
                <a:latin typeface="Times New Roman" panose="02020603050405020304" pitchFamily="18" charset="0"/>
                <a:ea typeface="PT Sans" pitchFamily="34" charset="-122"/>
                <a:cs typeface="Times New Roman" panose="02020603050405020304" pitchFamily="18" charset="0"/>
              </a:rPr>
              <a:t>خفض</a:t>
            </a:r>
            <a:r>
              <a:rPr lang="en-US" sz="1800" b="1" dirty="0">
                <a:solidFill>
                  <a:schemeClr val="accent1"/>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1"/>
                </a:solidFill>
                <a:latin typeface="Times New Roman" panose="02020603050405020304" pitchFamily="18" charset="0"/>
                <a:ea typeface="PT Sans" pitchFamily="34" charset="-122"/>
                <a:cs typeface="Times New Roman" panose="02020603050405020304" pitchFamily="18" charset="0"/>
              </a:rPr>
              <a:t>انبعاثات</a:t>
            </a:r>
            <a:r>
              <a:rPr lang="en-US" sz="1800" b="1" dirty="0">
                <a:solidFill>
                  <a:schemeClr val="accent1"/>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1"/>
                </a:solidFill>
                <a:latin typeface="Times New Roman" panose="02020603050405020304" pitchFamily="18" charset="0"/>
                <a:ea typeface="PT Sans" pitchFamily="34" charset="-122"/>
                <a:cs typeface="Times New Roman" panose="02020603050405020304" pitchFamily="18" charset="0"/>
              </a:rPr>
              <a:t>الكربون</a:t>
            </a:r>
            <a:r>
              <a:rPr lang="en-US" sz="1800" b="1" dirty="0">
                <a:solidFill>
                  <a:schemeClr val="accent1"/>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1"/>
                </a:solidFill>
                <a:latin typeface="Times New Roman" panose="02020603050405020304" pitchFamily="18" charset="0"/>
                <a:ea typeface="PT Sans" pitchFamily="34" charset="-122"/>
                <a:cs typeface="Times New Roman" panose="02020603050405020304" pitchFamily="18" charset="0"/>
              </a:rPr>
              <a:t>وتغير</a:t>
            </a:r>
            <a:r>
              <a:rPr lang="en-US" sz="1800" b="1" dirty="0">
                <a:solidFill>
                  <a:schemeClr val="accent1"/>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1"/>
                </a:solidFill>
                <a:latin typeface="Times New Roman" panose="02020603050405020304" pitchFamily="18" charset="0"/>
                <a:ea typeface="PT Sans" pitchFamily="34" charset="-122"/>
                <a:cs typeface="Times New Roman" panose="02020603050405020304" pitchFamily="18" charset="0"/>
              </a:rPr>
              <a:t>المناخ</a:t>
            </a:r>
            <a:endParaRPr lang="ar-AE" sz="1800" dirty="0">
              <a:solidFill>
                <a:schemeClr val="accent1"/>
              </a:solidFill>
            </a:endParaRPr>
          </a:p>
        </p:txBody>
      </p:sp>
      <p:sp>
        <p:nvSpPr>
          <p:cNvPr id="8" name="Rectangle 7">
            <a:extLst>
              <a:ext uri="{FF2B5EF4-FFF2-40B4-BE49-F238E27FC236}">
                <a16:creationId xmlns:a16="http://schemas.microsoft.com/office/drawing/2014/main" id="{A73F0AC7-95A1-9F6E-949E-024B3483AD0F}"/>
              </a:ext>
            </a:extLst>
          </p:cNvPr>
          <p:cNvSpPr/>
          <p:nvPr/>
        </p:nvSpPr>
        <p:spPr>
          <a:xfrm>
            <a:off x="5765910" y="1127760"/>
            <a:ext cx="1280160" cy="1078230"/>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3">
                    <a:lumMod val="60000"/>
                    <a:lumOff val="40000"/>
                  </a:schemeClr>
                </a:solidFill>
                <a:latin typeface="Times New Roman" panose="02020603050405020304" pitchFamily="18" charset="0"/>
                <a:ea typeface="Nunito" pitchFamily="34" charset="-122"/>
                <a:cs typeface="Times New Roman" panose="02020603050405020304" pitchFamily="18" charset="0"/>
              </a:rPr>
              <a:t>تعزيز</a:t>
            </a:r>
            <a:r>
              <a:rPr lang="en-US" sz="2000" b="1" dirty="0">
                <a:solidFill>
                  <a:schemeClr val="accent3">
                    <a:lumMod val="60000"/>
                    <a:lumOff val="40000"/>
                  </a:schemeClr>
                </a:solidFill>
                <a:latin typeface="Times New Roman" panose="02020603050405020304" pitchFamily="18" charset="0"/>
                <a:ea typeface="Nunito" pitchFamily="34" charset="-122"/>
                <a:cs typeface="Times New Roman" panose="02020603050405020304" pitchFamily="18" charset="0"/>
              </a:rPr>
              <a:t> </a:t>
            </a:r>
            <a:r>
              <a:rPr lang="en-US" sz="2000" b="1" dirty="0" err="1">
                <a:solidFill>
                  <a:schemeClr val="accent3">
                    <a:lumMod val="60000"/>
                    <a:lumOff val="40000"/>
                  </a:schemeClr>
                </a:solidFill>
                <a:latin typeface="Times New Roman" panose="02020603050405020304" pitchFamily="18" charset="0"/>
                <a:ea typeface="Nunito" pitchFamily="34" charset="-122"/>
                <a:cs typeface="Times New Roman" panose="02020603050405020304" pitchFamily="18" charset="0"/>
              </a:rPr>
              <a:t>الاستقلالية</a:t>
            </a:r>
            <a:endParaRPr lang="en-US" sz="2000" dirty="0">
              <a:solidFill>
                <a:schemeClr val="accent3">
                  <a:lumMod val="60000"/>
                  <a:lumOff val="40000"/>
                </a:schemeClr>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63658D3C-58B7-5EC4-7547-26C96DB67480}"/>
              </a:ext>
            </a:extLst>
          </p:cNvPr>
          <p:cNvSpPr/>
          <p:nvPr/>
        </p:nvSpPr>
        <p:spPr>
          <a:xfrm>
            <a:off x="5765910" y="2352675"/>
            <a:ext cx="1280160" cy="107823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3">
                    <a:lumMod val="60000"/>
                    <a:lumOff val="40000"/>
                  </a:schemeClr>
                </a:solidFill>
                <a:latin typeface="Nunito" pitchFamily="34" charset="0"/>
                <a:ea typeface="Nunito" pitchFamily="34" charset="-122"/>
                <a:cs typeface="Times New Roman" panose="02020603050405020304" pitchFamily="18" charset="0"/>
              </a:rPr>
              <a:t>توفير</a:t>
            </a:r>
            <a:r>
              <a:rPr lang="en-US" sz="2000" b="1" dirty="0">
                <a:solidFill>
                  <a:schemeClr val="accent3">
                    <a:lumMod val="60000"/>
                    <a:lumOff val="40000"/>
                  </a:schemeClr>
                </a:solidFill>
                <a:latin typeface="Nunito" pitchFamily="34" charset="0"/>
                <a:ea typeface="Nunito" pitchFamily="34" charset="-122"/>
                <a:cs typeface="Times New Roman" panose="02020603050405020304" pitchFamily="18" charset="0"/>
              </a:rPr>
              <a:t> </a:t>
            </a:r>
            <a:r>
              <a:rPr lang="en-US" sz="2000" b="1" dirty="0" err="1">
                <a:solidFill>
                  <a:schemeClr val="accent3">
                    <a:lumMod val="60000"/>
                    <a:lumOff val="40000"/>
                  </a:schemeClr>
                </a:solidFill>
                <a:latin typeface="Nunito" pitchFamily="34" charset="0"/>
                <a:ea typeface="Nunito" pitchFamily="34" charset="-122"/>
                <a:cs typeface="Times New Roman" panose="02020603050405020304" pitchFamily="18" charset="0"/>
              </a:rPr>
              <a:t>التكاليف</a:t>
            </a:r>
            <a:endParaRPr lang="en-US" sz="2000" dirty="0">
              <a:solidFill>
                <a:schemeClr val="accent3">
                  <a:lumMod val="60000"/>
                  <a:lumOff val="40000"/>
                </a:schemeClr>
              </a:solidFill>
            </a:endParaRPr>
          </a:p>
        </p:txBody>
      </p:sp>
      <p:sp>
        <p:nvSpPr>
          <p:cNvPr id="10" name="Rectangle 9">
            <a:extLst>
              <a:ext uri="{FF2B5EF4-FFF2-40B4-BE49-F238E27FC236}">
                <a16:creationId xmlns:a16="http://schemas.microsoft.com/office/drawing/2014/main" id="{5B4C42A7-AA16-1AF2-D246-BB875ABEE8CD}"/>
              </a:ext>
            </a:extLst>
          </p:cNvPr>
          <p:cNvSpPr/>
          <p:nvPr/>
        </p:nvSpPr>
        <p:spPr>
          <a:xfrm>
            <a:off x="5765910" y="3554730"/>
            <a:ext cx="1280160" cy="107823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1"/>
                </a:solidFill>
                <a:latin typeface="Times New Roman" panose="02020603050405020304" pitchFamily="18" charset="0"/>
                <a:ea typeface="Nunito" pitchFamily="34" charset="-122"/>
                <a:cs typeface="Times New Roman" panose="02020603050405020304" pitchFamily="18" charset="0"/>
              </a:rPr>
              <a:t>الاستدامة</a:t>
            </a:r>
            <a:r>
              <a:rPr lang="en-US" sz="2000" b="1" dirty="0">
                <a:solidFill>
                  <a:schemeClr val="accent1"/>
                </a:solidFill>
                <a:latin typeface="Times New Roman" panose="02020603050405020304" pitchFamily="18" charset="0"/>
                <a:ea typeface="Nunito" pitchFamily="34" charset="-122"/>
                <a:cs typeface="Times New Roman" panose="02020603050405020304" pitchFamily="18" charset="0"/>
              </a:rPr>
              <a:t> </a:t>
            </a:r>
            <a:r>
              <a:rPr lang="en-US" sz="2000" b="1" dirty="0" err="1">
                <a:solidFill>
                  <a:schemeClr val="accent1"/>
                </a:solidFill>
                <a:latin typeface="Times New Roman" panose="02020603050405020304" pitchFamily="18" charset="0"/>
                <a:ea typeface="Nunito" pitchFamily="34" charset="-122"/>
                <a:cs typeface="Times New Roman" panose="02020603050405020304" pitchFamily="18" charset="0"/>
              </a:rPr>
              <a:t>البيئية</a:t>
            </a:r>
            <a:endParaRPr lang="en-US" sz="2000" dirty="0">
              <a:solidFill>
                <a:schemeClr val="accent1"/>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3851DF82-F55D-E2B9-8349-09204E55CFF6}"/>
              </a:ext>
            </a:extLst>
          </p:cNvPr>
          <p:cNvSpPr/>
          <p:nvPr/>
        </p:nvSpPr>
        <p:spPr>
          <a:xfrm>
            <a:off x="7023880" y="383176"/>
            <a:ext cx="4240239" cy="4377146"/>
          </a:xfrm>
          <a:prstGeom prst="roundRect">
            <a:avLst>
              <a:gd name="adj" fmla="val 496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788A2239-DE78-FC6A-D77E-219DD4234297}"/>
              </a:ext>
            </a:extLst>
          </p:cNvPr>
          <p:cNvSpPr/>
          <p:nvPr/>
        </p:nvSpPr>
        <p:spPr>
          <a:xfrm>
            <a:off x="-1619795" y="383177"/>
            <a:ext cx="2747199" cy="4377146"/>
          </a:xfrm>
          <a:prstGeom prst="roundRect">
            <a:avLst>
              <a:gd name="adj" fmla="val 496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4487"/>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3851DF82-F55D-E2B9-8349-09204E55CFF6}"/>
              </a:ext>
            </a:extLst>
          </p:cNvPr>
          <p:cNvSpPr/>
          <p:nvPr/>
        </p:nvSpPr>
        <p:spPr>
          <a:xfrm>
            <a:off x="7023880" y="383176"/>
            <a:ext cx="4240239" cy="4377146"/>
          </a:xfrm>
          <a:prstGeom prst="roundRect">
            <a:avLst>
              <a:gd name="adj" fmla="val 496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41851DD6-0B20-E202-43E3-25E46AC940C9}"/>
              </a:ext>
            </a:extLst>
          </p:cNvPr>
          <p:cNvSpPr/>
          <p:nvPr/>
        </p:nvSpPr>
        <p:spPr>
          <a:xfrm>
            <a:off x="2521587" y="83275"/>
            <a:ext cx="4376057" cy="683623"/>
          </a:xfrm>
          <a:prstGeom prst="roundRect">
            <a:avLst>
              <a:gd name="adj" fmla="val 3291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3">
                    <a:lumMod val="60000"/>
                    <a:lumOff val="40000"/>
                  </a:schemeClr>
                </a:solidFill>
                <a:latin typeface="Times New Roman" panose="02020603050405020304" pitchFamily="18" charset="0"/>
                <a:ea typeface="Nunito" pitchFamily="34" charset="-122"/>
                <a:cs typeface="Times New Roman" panose="02020603050405020304" pitchFamily="18" charset="0"/>
              </a:rPr>
              <a:t>الفوائد</a:t>
            </a:r>
            <a:r>
              <a:rPr lang="en-US" sz="2400" dirty="0">
                <a:solidFill>
                  <a:schemeClr val="accent3">
                    <a:lumMod val="60000"/>
                    <a:lumOff val="40000"/>
                  </a:schemeClr>
                </a:solidFill>
                <a:latin typeface="Times New Roman" panose="02020603050405020304" pitchFamily="18" charset="0"/>
                <a:ea typeface="Nunito" pitchFamily="34" charset="-122"/>
                <a:cs typeface="Times New Roman" panose="02020603050405020304" pitchFamily="18" charset="0"/>
              </a:rPr>
              <a:t> </a:t>
            </a:r>
            <a:r>
              <a:rPr lang="en-US" sz="2400" dirty="0" err="1">
                <a:solidFill>
                  <a:schemeClr val="accent3">
                    <a:lumMod val="60000"/>
                    <a:lumOff val="40000"/>
                  </a:schemeClr>
                </a:solidFill>
                <a:latin typeface="Times New Roman" panose="02020603050405020304" pitchFamily="18" charset="0"/>
                <a:ea typeface="Nunito" pitchFamily="34" charset="-122"/>
                <a:cs typeface="Times New Roman" panose="02020603050405020304" pitchFamily="18" charset="0"/>
              </a:rPr>
              <a:t>البيئية</a:t>
            </a:r>
            <a:r>
              <a:rPr lang="en-US" sz="2400" dirty="0">
                <a:solidFill>
                  <a:schemeClr val="accent3">
                    <a:lumMod val="60000"/>
                    <a:lumOff val="40000"/>
                  </a:schemeClr>
                </a:solidFill>
                <a:latin typeface="Times New Roman" panose="02020603050405020304" pitchFamily="18" charset="0"/>
                <a:ea typeface="Nunito" pitchFamily="34" charset="-122"/>
                <a:cs typeface="Times New Roman" panose="02020603050405020304" pitchFamily="18" charset="0"/>
              </a:rPr>
              <a:t> </a:t>
            </a:r>
            <a:r>
              <a:rPr lang="en-US" sz="2400" dirty="0" err="1">
                <a:solidFill>
                  <a:schemeClr val="accent3">
                    <a:lumMod val="60000"/>
                    <a:lumOff val="40000"/>
                  </a:schemeClr>
                </a:solidFill>
                <a:latin typeface="Times New Roman" panose="02020603050405020304" pitchFamily="18" charset="0"/>
                <a:ea typeface="Nunito" pitchFamily="34" charset="-122"/>
                <a:cs typeface="Times New Roman" panose="02020603050405020304" pitchFamily="18" charset="0"/>
              </a:rPr>
              <a:t>والاقتصادية</a:t>
            </a:r>
            <a:r>
              <a:rPr lang="en-US" sz="2400" dirty="0">
                <a:solidFill>
                  <a:schemeClr val="accent3">
                    <a:lumMod val="60000"/>
                    <a:lumOff val="40000"/>
                  </a:schemeClr>
                </a:solidFill>
                <a:latin typeface="Times New Roman" panose="02020603050405020304" pitchFamily="18" charset="0"/>
                <a:ea typeface="Nunito" pitchFamily="34" charset="-122"/>
                <a:cs typeface="Times New Roman" panose="02020603050405020304" pitchFamily="18" charset="0"/>
              </a:rPr>
              <a:t> </a:t>
            </a:r>
            <a:r>
              <a:rPr lang="en-US" sz="2400" dirty="0" err="1">
                <a:solidFill>
                  <a:schemeClr val="accent3">
                    <a:lumMod val="60000"/>
                    <a:lumOff val="40000"/>
                  </a:schemeClr>
                </a:solidFill>
                <a:latin typeface="Times New Roman" panose="02020603050405020304" pitchFamily="18" charset="0"/>
                <a:ea typeface="Nunito" pitchFamily="34" charset="-122"/>
                <a:cs typeface="Times New Roman" panose="02020603050405020304" pitchFamily="18" charset="0"/>
              </a:rPr>
              <a:t>للطاقة</a:t>
            </a:r>
            <a:r>
              <a:rPr lang="en-US" sz="2400" dirty="0">
                <a:solidFill>
                  <a:schemeClr val="accent3">
                    <a:lumMod val="60000"/>
                    <a:lumOff val="40000"/>
                  </a:schemeClr>
                </a:solidFill>
                <a:latin typeface="Times New Roman" panose="02020603050405020304" pitchFamily="18" charset="0"/>
                <a:ea typeface="Nunito" pitchFamily="34" charset="-122"/>
                <a:cs typeface="Times New Roman" panose="02020603050405020304" pitchFamily="18" charset="0"/>
              </a:rPr>
              <a:t> </a:t>
            </a:r>
            <a:r>
              <a:rPr lang="en-US" sz="2400" dirty="0" err="1">
                <a:solidFill>
                  <a:schemeClr val="accent3">
                    <a:lumMod val="60000"/>
                    <a:lumOff val="40000"/>
                  </a:schemeClr>
                </a:solidFill>
                <a:latin typeface="Times New Roman" panose="02020603050405020304" pitchFamily="18" charset="0"/>
                <a:ea typeface="Nunito" pitchFamily="34" charset="-122"/>
                <a:cs typeface="Times New Roman" panose="02020603050405020304" pitchFamily="18" charset="0"/>
              </a:rPr>
              <a:t>الشمسية</a:t>
            </a:r>
            <a:endParaRPr lang="en-US" sz="2400" dirty="0"/>
          </a:p>
        </p:txBody>
      </p:sp>
      <p:sp>
        <p:nvSpPr>
          <p:cNvPr id="5" name="Rectangle 4">
            <a:extLst>
              <a:ext uri="{FF2B5EF4-FFF2-40B4-BE49-F238E27FC236}">
                <a16:creationId xmlns:a16="http://schemas.microsoft.com/office/drawing/2014/main" id="{D7491B01-FDA8-8786-6962-6B7D3B812942}"/>
              </a:ext>
            </a:extLst>
          </p:cNvPr>
          <p:cNvSpPr/>
          <p:nvPr/>
        </p:nvSpPr>
        <p:spPr>
          <a:xfrm>
            <a:off x="2581022" y="1135380"/>
            <a:ext cx="3121770" cy="1070610"/>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ts val="2734"/>
              </a:lnSpc>
              <a:buNone/>
            </a:pPr>
            <a:r>
              <a:rPr lang="en-US" sz="16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باستخدام</a:t>
            </a:r>
            <a:r>
              <a:rPr lang="en-US" sz="16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6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الطاقة</a:t>
            </a:r>
            <a:r>
              <a:rPr lang="en-US" sz="16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6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الشمسية</a:t>
            </a:r>
            <a:r>
              <a:rPr lang="en-US" sz="16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6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يمكن</a:t>
            </a:r>
            <a:r>
              <a:rPr lang="en-US" sz="16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6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للأفراد</a:t>
            </a:r>
            <a:r>
              <a:rPr lang="en-US" sz="16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6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والمجتمعات</a:t>
            </a:r>
            <a:r>
              <a:rPr lang="en-US" sz="16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6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أن</a:t>
            </a:r>
            <a:r>
              <a:rPr lang="en-US" sz="16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6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يصبحوا</a:t>
            </a:r>
            <a:r>
              <a:rPr lang="en-US" sz="16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6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أكثر</a:t>
            </a:r>
            <a:r>
              <a:rPr lang="en-US" sz="16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6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استقلالية</a:t>
            </a:r>
            <a:r>
              <a:rPr lang="en-US" sz="16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6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في</a:t>
            </a:r>
            <a:r>
              <a:rPr lang="en-US" sz="16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6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توليد</a:t>
            </a:r>
            <a:r>
              <a:rPr lang="en-US" sz="16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6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الكهرباء</a:t>
            </a:r>
            <a:r>
              <a:rPr lang="en-US" sz="16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6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وتلبية</a:t>
            </a:r>
            <a:r>
              <a:rPr lang="en-US" sz="16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6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احتياجاتهم</a:t>
            </a:r>
            <a:endParaRPr lang="en-US" sz="1600" dirty="0">
              <a:solidFill>
                <a:schemeClr val="accent3">
                  <a:lumMod val="60000"/>
                  <a:lumOff val="40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BC40544-1816-EFB9-3566-B604B5F6BD87}"/>
              </a:ext>
            </a:extLst>
          </p:cNvPr>
          <p:cNvSpPr/>
          <p:nvPr/>
        </p:nvSpPr>
        <p:spPr>
          <a:xfrm>
            <a:off x="2042432" y="2355056"/>
            <a:ext cx="3660360" cy="1075849"/>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بالنسبة</a:t>
            </a:r>
            <a:r>
              <a:rPr lang="en-US" sz="18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للمنازل</a:t>
            </a:r>
            <a:r>
              <a:rPr lang="en-US" sz="18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والشركات</a:t>
            </a:r>
            <a:r>
              <a:rPr lang="en-US" sz="18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تقدم</a:t>
            </a:r>
            <a:r>
              <a:rPr lang="en-US" sz="18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الطاقة</a:t>
            </a:r>
            <a:r>
              <a:rPr lang="en-US" sz="18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الشمسية</a:t>
            </a:r>
            <a:r>
              <a:rPr lang="en-US" sz="18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فواتير</a:t>
            </a:r>
            <a:r>
              <a:rPr lang="en-US" sz="18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كهرباء</a:t>
            </a:r>
            <a:r>
              <a:rPr lang="en-US" sz="18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أقل</a:t>
            </a:r>
            <a:r>
              <a:rPr lang="en-US" sz="18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وتوفر</a:t>
            </a:r>
            <a:r>
              <a:rPr lang="en-US" sz="18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توفيرًا</a:t>
            </a:r>
            <a:r>
              <a:rPr lang="en-US" sz="18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واضحًا</a:t>
            </a:r>
            <a:r>
              <a:rPr lang="en-US" sz="18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على</a:t>
            </a:r>
            <a:r>
              <a:rPr lang="en-US" sz="18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المدى</a:t>
            </a:r>
            <a:r>
              <a:rPr lang="en-US" sz="1800" b="1" dirty="0">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3">
                    <a:lumMod val="60000"/>
                    <a:lumOff val="40000"/>
                  </a:schemeClr>
                </a:solidFill>
                <a:latin typeface="Times New Roman" panose="02020603050405020304" pitchFamily="18" charset="0"/>
                <a:ea typeface="PT Sans" pitchFamily="34" charset="-122"/>
                <a:cs typeface="Times New Roman" panose="02020603050405020304" pitchFamily="18" charset="0"/>
              </a:rPr>
              <a:t>الطويل</a:t>
            </a:r>
            <a:endParaRPr lang="en-US" sz="1800" dirty="0"/>
          </a:p>
        </p:txBody>
      </p:sp>
      <p:sp>
        <p:nvSpPr>
          <p:cNvPr id="7" name="Rectangle 6">
            <a:extLst>
              <a:ext uri="{FF2B5EF4-FFF2-40B4-BE49-F238E27FC236}">
                <a16:creationId xmlns:a16="http://schemas.microsoft.com/office/drawing/2014/main" id="{30B69820-CF9E-897A-C64A-A7F61D583668}"/>
              </a:ext>
            </a:extLst>
          </p:cNvPr>
          <p:cNvSpPr/>
          <p:nvPr/>
        </p:nvSpPr>
        <p:spPr>
          <a:xfrm>
            <a:off x="1468502" y="3554730"/>
            <a:ext cx="4234290" cy="107823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accent1"/>
                </a:solidFill>
                <a:latin typeface="Times New Roman" panose="02020603050405020304" pitchFamily="18" charset="0"/>
                <a:ea typeface="PT Sans" pitchFamily="34" charset="-122"/>
                <a:cs typeface="Times New Roman" panose="02020603050405020304" pitchFamily="18" charset="0"/>
              </a:rPr>
              <a:t>تعد</a:t>
            </a:r>
            <a:r>
              <a:rPr lang="en-US" sz="1800" b="1" dirty="0">
                <a:solidFill>
                  <a:schemeClr val="accent1"/>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1"/>
                </a:solidFill>
                <a:latin typeface="Times New Roman" panose="02020603050405020304" pitchFamily="18" charset="0"/>
                <a:ea typeface="PT Sans" pitchFamily="34" charset="-122"/>
                <a:cs typeface="Times New Roman" panose="02020603050405020304" pitchFamily="18" charset="0"/>
              </a:rPr>
              <a:t>الطاقة</a:t>
            </a:r>
            <a:r>
              <a:rPr lang="en-US" sz="1800" b="1" dirty="0">
                <a:solidFill>
                  <a:schemeClr val="accent1"/>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1"/>
                </a:solidFill>
                <a:latin typeface="Times New Roman" panose="02020603050405020304" pitchFamily="18" charset="0"/>
                <a:ea typeface="PT Sans" pitchFamily="34" charset="-122"/>
                <a:cs typeface="Times New Roman" panose="02020603050405020304" pitchFamily="18" charset="0"/>
              </a:rPr>
              <a:t>الشمسية</a:t>
            </a:r>
            <a:r>
              <a:rPr lang="en-US" sz="1800" b="1" dirty="0">
                <a:solidFill>
                  <a:schemeClr val="accent1"/>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1"/>
                </a:solidFill>
                <a:latin typeface="Times New Roman" panose="02020603050405020304" pitchFamily="18" charset="0"/>
                <a:ea typeface="PT Sans" pitchFamily="34" charset="-122"/>
                <a:cs typeface="Times New Roman" panose="02020603050405020304" pitchFamily="18" charset="0"/>
              </a:rPr>
              <a:t>بديلاً</a:t>
            </a:r>
            <a:r>
              <a:rPr lang="en-US" sz="1800" b="1" dirty="0">
                <a:solidFill>
                  <a:schemeClr val="accent1"/>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1"/>
                </a:solidFill>
                <a:latin typeface="Times New Roman" panose="02020603050405020304" pitchFamily="18" charset="0"/>
                <a:ea typeface="PT Sans" pitchFamily="34" charset="-122"/>
                <a:cs typeface="Times New Roman" panose="02020603050405020304" pitchFamily="18" charset="0"/>
              </a:rPr>
              <a:t>صديقًا</a:t>
            </a:r>
            <a:r>
              <a:rPr lang="en-US" sz="1800" b="1" dirty="0">
                <a:solidFill>
                  <a:schemeClr val="accent1"/>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1"/>
                </a:solidFill>
                <a:latin typeface="Times New Roman" panose="02020603050405020304" pitchFamily="18" charset="0"/>
                <a:ea typeface="PT Sans" pitchFamily="34" charset="-122"/>
                <a:cs typeface="Times New Roman" panose="02020603050405020304" pitchFamily="18" charset="0"/>
              </a:rPr>
              <a:t>للبيئة</a:t>
            </a:r>
            <a:r>
              <a:rPr lang="en-US" sz="1800" b="1" dirty="0">
                <a:solidFill>
                  <a:schemeClr val="accent1"/>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1"/>
                </a:solidFill>
                <a:latin typeface="Times New Roman" panose="02020603050405020304" pitchFamily="18" charset="0"/>
                <a:ea typeface="PT Sans" pitchFamily="34" charset="-122"/>
                <a:cs typeface="Times New Roman" panose="02020603050405020304" pitchFamily="18" charset="0"/>
              </a:rPr>
              <a:t>للوقود</a:t>
            </a:r>
            <a:r>
              <a:rPr lang="en-US" sz="1800" b="1" dirty="0">
                <a:solidFill>
                  <a:schemeClr val="accent1"/>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1"/>
                </a:solidFill>
                <a:latin typeface="Times New Roman" panose="02020603050405020304" pitchFamily="18" charset="0"/>
                <a:ea typeface="PT Sans" pitchFamily="34" charset="-122"/>
                <a:cs typeface="Times New Roman" panose="02020603050405020304" pitchFamily="18" charset="0"/>
              </a:rPr>
              <a:t>التقليدي</a:t>
            </a:r>
            <a:r>
              <a:rPr lang="en-US" sz="1800" b="1" dirty="0">
                <a:solidFill>
                  <a:schemeClr val="accent1"/>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1"/>
                </a:solidFill>
                <a:latin typeface="Times New Roman" panose="02020603050405020304" pitchFamily="18" charset="0"/>
                <a:ea typeface="PT Sans" pitchFamily="34" charset="-122"/>
                <a:cs typeface="Times New Roman" panose="02020603050405020304" pitchFamily="18" charset="0"/>
              </a:rPr>
              <a:t>وتساهم</a:t>
            </a:r>
            <a:r>
              <a:rPr lang="en-US" sz="1800" b="1" dirty="0">
                <a:solidFill>
                  <a:schemeClr val="accent1"/>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1"/>
                </a:solidFill>
                <a:latin typeface="Times New Roman" panose="02020603050405020304" pitchFamily="18" charset="0"/>
                <a:ea typeface="PT Sans" pitchFamily="34" charset="-122"/>
                <a:cs typeface="Times New Roman" panose="02020603050405020304" pitchFamily="18" charset="0"/>
              </a:rPr>
              <a:t>في</a:t>
            </a:r>
            <a:r>
              <a:rPr lang="en-US" sz="1800" b="1" dirty="0">
                <a:solidFill>
                  <a:schemeClr val="accent1"/>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1"/>
                </a:solidFill>
                <a:latin typeface="Times New Roman" panose="02020603050405020304" pitchFamily="18" charset="0"/>
                <a:ea typeface="PT Sans" pitchFamily="34" charset="-122"/>
                <a:cs typeface="Times New Roman" panose="02020603050405020304" pitchFamily="18" charset="0"/>
              </a:rPr>
              <a:t>خفض</a:t>
            </a:r>
            <a:r>
              <a:rPr lang="en-US" sz="1800" b="1" dirty="0">
                <a:solidFill>
                  <a:schemeClr val="accent1"/>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1"/>
                </a:solidFill>
                <a:latin typeface="Times New Roman" panose="02020603050405020304" pitchFamily="18" charset="0"/>
                <a:ea typeface="PT Sans" pitchFamily="34" charset="-122"/>
                <a:cs typeface="Times New Roman" panose="02020603050405020304" pitchFamily="18" charset="0"/>
              </a:rPr>
              <a:t>انبعاثات</a:t>
            </a:r>
            <a:r>
              <a:rPr lang="en-US" sz="1800" b="1" dirty="0">
                <a:solidFill>
                  <a:schemeClr val="accent1"/>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1"/>
                </a:solidFill>
                <a:latin typeface="Times New Roman" panose="02020603050405020304" pitchFamily="18" charset="0"/>
                <a:ea typeface="PT Sans" pitchFamily="34" charset="-122"/>
                <a:cs typeface="Times New Roman" panose="02020603050405020304" pitchFamily="18" charset="0"/>
              </a:rPr>
              <a:t>الكربون</a:t>
            </a:r>
            <a:r>
              <a:rPr lang="en-US" sz="1800" b="1" dirty="0">
                <a:solidFill>
                  <a:schemeClr val="accent1"/>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1"/>
                </a:solidFill>
                <a:latin typeface="Times New Roman" panose="02020603050405020304" pitchFamily="18" charset="0"/>
                <a:ea typeface="PT Sans" pitchFamily="34" charset="-122"/>
                <a:cs typeface="Times New Roman" panose="02020603050405020304" pitchFamily="18" charset="0"/>
              </a:rPr>
              <a:t>وتغير</a:t>
            </a:r>
            <a:r>
              <a:rPr lang="en-US" sz="1800" b="1" dirty="0">
                <a:solidFill>
                  <a:schemeClr val="accent1"/>
                </a:solidFill>
                <a:latin typeface="Times New Roman" panose="02020603050405020304" pitchFamily="18" charset="0"/>
                <a:ea typeface="PT Sans" pitchFamily="34" charset="-122"/>
                <a:cs typeface="Times New Roman" panose="02020603050405020304" pitchFamily="18" charset="0"/>
              </a:rPr>
              <a:t> </a:t>
            </a:r>
            <a:r>
              <a:rPr lang="en-US" sz="1800" b="1" dirty="0" err="1">
                <a:solidFill>
                  <a:schemeClr val="accent1"/>
                </a:solidFill>
                <a:latin typeface="Times New Roman" panose="02020603050405020304" pitchFamily="18" charset="0"/>
                <a:ea typeface="PT Sans" pitchFamily="34" charset="-122"/>
                <a:cs typeface="Times New Roman" panose="02020603050405020304" pitchFamily="18" charset="0"/>
              </a:rPr>
              <a:t>المناخ</a:t>
            </a:r>
            <a:endParaRPr lang="ar-AE" sz="1800" dirty="0">
              <a:solidFill>
                <a:schemeClr val="accent1"/>
              </a:solidFill>
            </a:endParaRPr>
          </a:p>
        </p:txBody>
      </p:sp>
      <p:sp>
        <p:nvSpPr>
          <p:cNvPr id="8" name="Rectangle 7">
            <a:extLst>
              <a:ext uri="{FF2B5EF4-FFF2-40B4-BE49-F238E27FC236}">
                <a16:creationId xmlns:a16="http://schemas.microsoft.com/office/drawing/2014/main" id="{A73F0AC7-95A1-9F6E-949E-024B3483AD0F}"/>
              </a:ext>
            </a:extLst>
          </p:cNvPr>
          <p:cNvSpPr/>
          <p:nvPr/>
        </p:nvSpPr>
        <p:spPr>
          <a:xfrm>
            <a:off x="5765910" y="1127760"/>
            <a:ext cx="1280160" cy="1078230"/>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3">
                    <a:lumMod val="60000"/>
                    <a:lumOff val="40000"/>
                  </a:schemeClr>
                </a:solidFill>
                <a:latin typeface="Times New Roman" panose="02020603050405020304" pitchFamily="18" charset="0"/>
                <a:ea typeface="Nunito" pitchFamily="34" charset="-122"/>
                <a:cs typeface="Times New Roman" panose="02020603050405020304" pitchFamily="18" charset="0"/>
              </a:rPr>
              <a:t>تعزيز</a:t>
            </a:r>
            <a:r>
              <a:rPr lang="en-US" sz="2000" b="1" dirty="0">
                <a:solidFill>
                  <a:schemeClr val="accent3">
                    <a:lumMod val="60000"/>
                    <a:lumOff val="40000"/>
                  </a:schemeClr>
                </a:solidFill>
                <a:latin typeface="Times New Roman" panose="02020603050405020304" pitchFamily="18" charset="0"/>
                <a:ea typeface="Nunito" pitchFamily="34" charset="-122"/>
                <a:cs typeface="Times New Roman" panose="02020603050405020304" pitchFamily="18" charset="0"/>
              </a:rPr>
              <a:t> </a:t>
            </a:r>
            <a:r>
              <a:rPr lang="en-US" sz="2000" b="1" dirty="0" err="1">
                <a:solidFill>
                  <a:schemeClr val="accent3">
                    <a:lumMod val="60000"/>
                    <a:lumOff val="40000"/>
                  </a:schemeClr>
                </a:solidFill>
                <a:latin typeface="Times New Roman" panose="02020603050405020304" pitchFamily="18" charset="0"/>
                <a:ea typeface="Nunito" pitchFamily="34" charset="-122"/>
                <a:cs typeface="Times New Roman" panose="02020603050405020304" pitchFamily="18" charset="0"/>
              </a:rPr>
              <a:t>الاستقلالية</a:t>
            </a:r>
            <a:endParaRPr lang="en-US" sz="2000" dirty="0">
              <a:solidFill>
                <a:schemeClr val="accent3">
                  <a:lumMod val="60000"/>
                  <a:lumOff val="40000"/>
                </a:schemeClr>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63658D3C-58B7-5EC4-7547-26C96DB67480}"/>
              </a:ext>
            </a:extLst>
          </p:cNvPr>
          <p:cNvSpPr/>
          <p:nvPr/>
        </p:nvSpPr>
        <p:spPr>
          <a:xfrm>
            <a:off x="5765910" y="2352675"/>
            <a:ext cx="1280160" cy="107823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3">
                    <a:lumMod val="60000"/>
                    <a:lumOff val="40000"/>
                  </a:schemeClr>
                </a:solidFill>
                <a:latin typeface="Nunito" pitchFamily="34" charset="0"/>
                <a:ea typeface="Nunito" pitchFamily="34" charset="-122"/>
                <a:cs typeface="Times New Roman" panose="02020603050405020304" pitchFamily="18" charset="0"/>
              </a:rPr>
              <a:t>توفير</a:t>
            </a:r>
            <a:r>
              <a:rPr lang="en-US" sz="2000" b="1" dirty="0">
                <a:solidFill>
                  <a:schemeClr val="accent3">
                    <a:lumMod val="60000"/>
                    <a:lumOff val="40000"/>
                  </a:schemeClr>
                </a:solidFill>
                <a:latin typeface="Nunito" pitchFamily="34" charset="0"/>
                <a:ea typeface="Nunito" pitchFamily="34" charset="-122"/>
                <a:cs typeface="Times New Roman" panose="02020603050405020304" pitchFamily="18" charset="0"/>
              </a:rPr>
              <a:t> </a:t>
            </a:r>
            <a:r>
              <a:rPr lang="en-US" sz="2000" b="1" dirty="0" err="1">
                <a:solidFill>
                  <a:schemeClr val="accent3">
                    <a:lumMod val="60000"/>
                    <a:lumOff val="40000"/>
                  </a:schemeClr>
                </a:solidFill>
                <a:latin typeface="Nunito" pitchFamily="34" charset="0"/>
                <a:ea typeface="Nunito" pitchFamily="34" charset="-122"/>
                <a:cs typeface="Times New Roman" panose="02020603050405020304" pitchFamily="18" charset="0"/>
              </a:rPr>
              <a:t>التكاليف</a:t>
            </a:r>
            <a:endParaRPr lang="en-US" sz="2000" dirty="0">
              <a:solidFill>
                <a:schemeClr val="accent3">
                  <a:lumMod val="60000"/>
                  <a:lumOff val="40000"/>
                </a:schemeClr>
              </a:solidFill>
            </a:endParaRPr>
          </a:p>
        </p:txBody>
      </p:sp>
      <p:sp>
        <p:nvSpPr>
          <p:cNvPr id="10" name="Rectangle 9">
            <a:extLst>
              <a:ext uri="{FF2B5EF4-FFF2-40B4-BE49-F238E27FC236}">
                <a16:creationId xmlns:a16="http://schemas.microsoft.com/office/drawing/2014/main" id="{5B4C42A7-AA16-1AF2-D246-BB875ABEE8CD}"/>
              </a:ext>
            </a:extLst>
          </p:cNvPr>
          <p:cNvSpPr/>
          <p:nvPr/>
        </p:nvSpPr>
        <p:spPr>
          <a:xfrm>
            <a:off x="5765910" y="3554730"/>
            <a:ext cx="1280160" cy="107823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1"/>
                </a:solidFill>
                <a:latin typeface="Times New Roman" panose="02020603050405020304" pitchFamily="18" charset="0"/>
                <a:ea typeface="Nunito" pitchFamily="34" charset="-122"/>
                <a:cs typeface="Times New Roman" panose="02020603050405020304" pitchFamily="18" charset="0"/>
              </a:rPr>
              <a:t>الاستدامة</a:t>
            </a:r>
            <a:r>
              <a:rPr lang="en-US" sz="2000" b="1" dirty="0">
                <a:solidFill>
                  <a:schemeClr val="accent1"/>
                </a:solidFill>
                <a:latin typeface="Times New Roman" panose="02020603050405020304" pitchFamily="18" charset="0"/>
                <a:ea typeface="Nunito" pitchFamily="34" charset="-122"/>
                <a:cs typeface="Times New Roman" panose="02020603050405020304" pitchFamily="18" charset="0"/>
              </a:rPr>
              <a:t> </a:t>
            </a:r>
            <a:r>
              <a:rPr lang="en-US" sz="2000" b="1" dirty="0" err="1">
                <a:solidFill>
                  <a:schemeClr val="accent1"/>
                </a:solidFill>
                <a:latin typeface="Times New Roman" panose="02020603050405020304" pitchFamily="18" charset="0"/>
                <a:ea typeface="Nunito" pitchFamily="34" charset="-122"/>
                <a:cs typeface="Times New Roman" panose="02020603050405020304" pitchFamily="18" charset="0"/>
              </a:rPr>
              <a:t>البيئية</a:t>
            </a:r>
            <a:endParaRPr lang="en-US" sz="2000" dirty="0">
              <a:solidFill>
                <a:schemeClr val="accent1"/>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788A2239-DE78-FC6A-D77E-219DD4234297}"/>
              </a:ext>
            </a:extLst>
          </p:cNvPr>
          <p:cNvSpPr/>
          <p:nvPr/>
        </p:nvSpPr>
        <p:spPr>
          <a:xfrm>
            <a:off x="-1619795" y="383177"/>
            <a:ext cx="2747199" cy="4377146"/>
          </a:xfrm>
          <a:prstGeom prst="roundRect">
            <a:avLst>
              <a:gd name="adj" fmla="val 496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336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8DC1586A-F3EE-20AE-4E02-B11E2533050F}"/>
              </a:ext>
            </a:extLst>
          </p:cNvPr>
          <p:cNvSpPr/>
          <p:nvPr/>
        </p:nvSpPr>
        <p:spPr>
          <a:xfrm>
            <a:off x="2724150" y="704850"/>
            <a:ext cx="3305175" cy="723900"/>
          </a:xfrm>
          <a:prstGeom prst="roundRect">
            <a:avLst>
              <a:gd name="adj" fmla="val 28509"/>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ar-AE" sz="3200" b="1" dirty="0">
                <a:solidFill>
                  <a:schemeClr val="accent1"/>
                </a:solidFill>
                <a:latin typeface="BioRhyme" panose="020B0604020202020204" charset="0"/>
                <a:ea typeface="BioRhyme" panose="020B0604020202020204" charset="0"/>
              </a:rPr>
              <a:t>فوائد الطاقة الشمسية</a:t>
            </a:r>
            <a:endParaRPr lang="en-US" sz="3200" b="1" dirty="0">
              <a:solidFill>
                <a:schemeClr val="accent1"/>
              </a:solidFill>
              <a:latin typeface="BioRhyme" panose="020B0604020202020204" charset="0"/>
              <a:ea typeface="BioRhyme" panose="020B0604020202020204" charset="0"/>
            </a:endParaRPr>
          </a:p>
        </p:txBody>
      </p:sp>
      <p:grpSp>
        <p:nvGrpSpPr>
          <p:cNvPr id="21" name="Group 20">
            <a:extLst>
              <a:ext uri="{FF2B5EF4-FFF2-40B4-BE49-F238E27FC236}">
                <a16:creationId xmlns:a16="http://schemas.microsoft.com/office/drawing/2014/main" id="{873996A9-DE50-958A-6132-3A514D2A6497}"/>
              </a:ext>
            </a:extLst>
          </p:cNvPr>
          <p:cNvGrpSpPr/>
          <p:nvPr/>
        </p:nvGrpSpPr>
        <p:grpSpPr>
          <a:xfrm>
            <a:off x="6886574" y="1565910"/>
            <a:ext cx="1005840" cy="1005840"/>
            <a:chOff x="6591299" y="1685924"/>
            <a:chExt cx="1005840" cy="1005840"/>
          </a:xfrm>
        </p:grpSpPr>
        <p:sp>
          <p:nvSpPr>
            <p:cNvPr id="18" name="Oval 17">
              <a:extLst>
                <a:ext uri="{FF2B5EF4-FFF2-40B4-BE49-F238E27FC236}">
                  <a16:creationId xmlns:a16="http://schemas.microsoft.com/office/drawing/2014/main" id="{1B25433A-F70B-61F4-BDD9-93FE25FE6C90}"/>
                </a:ext>
              </a:extLst>
            </p:cNvPr>
            <p:cNvSpPr/>
            <p:nvPr/>
          </p:nvSpPr>
          <p:spPr>
            <a:xfrm>
              <a:off x="6591299" y="1685924"/>
              <a:ext cx="1005840" cy="10058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Oval 18">
              <a:extLst>
                <a:ext uri="{FF2B5EF4-FFF2-40B4-BE49-F238E27FC236}">
                  <a16:creationId xmlns:a16="http://schemas.microsoft.com/office/drawing/2014/main" id="{26E4E5A6-341E-ED2C-451D-B572042577D8}"/>
                </a:ext>
              </a:extLst>
            </p:cNvPr>
            <p:cNvSpPr/>
            <p:nvPr/>
          </p:nvSpPr>
          <p:spPr>
            <a:xfrm>
              <a:off x="6682739" y="1777364"/>
              <a:ext cx="822960" cy="82296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03B1D9-554A-4597-EA39-964EEF6749E7}"/>
              </a:ext>
            </a:extLst>
          </p:cNvPr>
          <p:cNvGrpSpPr/>
          <p:nvPr/>
        </p:nvGrpSpPr>
        <p:grpSpPr>
          <a:xfrm>
            <a:off x="4069080" y="1590673"/>
            <a:ext cx="1005840" cy="1005840"/>
            <a:chOff x="6591299" y="1685924"/>
            <a:chExt cx="1005840" cy="1005840"/>
          </a:xfrm>
        </p:grpSpPr>
        <p:sp>
          <p:nvSpPr>
            <p:cNvPr id="29" name="Oval 28">
              <a:extLst>
                <a:ext uri="{FF2B5EF4-FFF2-40B4-BE49-F238E27FC236}">
                  <a16:creationId xmlns:a16="http://schemas.microsoft.com/office/drawing/2014/main" id="{0BF56B65-8229-4621-2E93-72AC30A9838E}"/>
                </a:ext>
              </a:extLst>
            </p:cNvPr>
            <p:cNvSpPr/>
            <p:nvPr/>
          </p:nvSpPr>
          <p:spPr>
            <a:xfrm>
              <a:off x="6591299" y="1685924"/>
              <a:ext cx="1005840" cy="10058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Oval 29">
              <a:extLst>
                <a:ext uri="{FF2B5EF4-FFF2-40B4-BE49-F238E27FC236}">
                  <a16:creationId xmlns:a16="http://schemas.microsoft.com/office/drawing/2014/main" id="{84D67425-042B-5B79-97D5-BAD13B86CE34}"/>
                </a:ext>
              </a:extLst>
            </p:cNvPr>
            <p:cNvSpPr/>
            <p:nvPr/>
          </p:nvSpPr>
          <p:spPr>
            <a:xfrm>
              <a:off x="6682739" y="1777364"/>
              <a:ext cx="822960" cy="82296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25">
            <a:extLst>
              <a:ext uri="{FF2B5EF4-FFF2-40B4-BE49-F238E27FC236}">
                <a16:creationId xmlns:a16="http://schemas.microsoft.com/office/drawing/2014/main" id="{3A43BA28-905D-DA6E-A752-1AB85626994E}"/>
              </a:ext>
            </a:extLst>
          </p:cNvPr>
          <p:cNvGrpSpPr/>
          <p:nvPr/>
        </p:nvGrpSpPr>
        <p:grpSpPr>
          <a:xfrm>
            <a:off x="1343026" y="1565910"/>
            <a:ext cx="1005840" cy="1005840"/>
            <a:chOff x="6591299" y="1685924"/>
            <a:chExt cx="1005840" cy="1005840"/>
          </a:xfrm>
        </p:grpSpPr>
        <p:sp>
          <p:nvSpPr>
            <p:cNvPr id="227" name="Oval 226">
              <a:extLst>
                <a:ext uri="{FF2B5EF4-FFF2-40B4-BE49-F238E27FC236}">
                  <a16:creationId xmlns:a16="http://schemas.microsoft.com/office/drawing/2014/main" id="{408613B7-B1F9-9E1F-6B35-A9BAE9EFD21E}"/>
                </a:ext>
              </a:extLst>
            </p:cNvPr>
            <p:cNvSpPr/>
            <p:nvPr/>
          </p:nvSpPr>
          <p:spPr>
            <a:xfrm>
              <a:off x="6591299" y="1685924"/>
              <a:ext cx="1005840" cy="10058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8" name="Oval 227">
              <a:extLst>
                <a:ext uri="{FF2B5EF4-FFF2-40B4-BE49-F238E27FC236}">
                  <a16:creationId xmlns:a16="http://schemas.microsoft.com/office/drawing/2014/main" id="{46E8509A-F471-EA97-D411-BE42C10573B2}"/>
                </a:ext>
              </a:extLst>
            </p:cNvPr>
            <p:cNvSpPr/>
            <p:nvPr/>
          </p:nvSpPr>
          <p:spPr>
            <a:xfrm>
              <a:off x="6682739" y="1777364"/>
              <a:ext cx="822960" cy="82296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0" name="TextBox 229">
            <a:extLst>
              <a:ext uri="{FF2B5EF4-FFF2-40B4-BE49-F238E27FC236}">
                <a16:creationId xmlns:a16="http://schemas.microsoft.com/office/drawing/2014/main" id="{12AE7D74-FFAB-ED27-438E-5A71B9A13803}"/>
              </a:ext>
            </a:extLst>
          </p:cNvPr>
          <p:cNvSpPr txBox="1"/>
          <p:nvPr/>
        </p:nvSpPr>
        <p:spPr>
          <a:xfrm>
            <a:off x="6627494" y="5596890"/>
            <a:ext cx="1524000" cy="1877437"/>
          </a:xfrm>
          <a:prstGeom prst="rect">
            <a:avLst/>
          </a:prstGeom>
          <a:noFill/>
        </p:spPr>
        <p:txBody>
          <a:bodyPr wrap="square" rtlCol="0">
            <a:spAutoFit/>
          </a:bodyPr>
          <a:lstStyle/>
          <a:p>
            <a:pPr algn="ctr"/>
            <a:r>
              <a:rPr lang="ar-AE" sz="1800" b="1" dirty="0">
                <a:solidFill>
                  <a:schemeClr val="bg2"/>
                </a:solidFill>
              </a:rPr>
              <a:t>متجدده وغير محددة</a:t>
            </a:r>
          </a:p>
          <a:p>
            <a:pPr algn="ctr"/>
            <a:r>
              <a:rPr lang="ar-AE" sz="1600" dirty="0">
                <a:solidFill>
                  <a:schemeClr val="bg2"/>
                </a:solidFill>
              </a:rPr>
              <a:t>الشمس هي مصدر لاينضب للطاقة مما يجعل الطاقة الشمسية متجددة ومتوفرة بشكل غير محدود </a:t>
            </a:r>
          </a:p>
        </p:txBody>
      </p:sp>
      <p:sp>
        <p:nvSpPr>
          <p:cNvPr id="231" name="TextBox 230">
            <a:extLst>
              <a:ext uri="{FF2B5EF4-FFF2-40B4-BE49-F238E27FC236}">
                <a16:creationId xmlns:a16="http://schemas.microsoft.com/office/drawing/2014/main" id="{87644551-2C5D-2F22-F787-B7D2A4E6E7CA}"/>
              </a:ext>
            </a:extLst>
          </p:cNvPr>
          <p:cNvSpPr txBox="1"/>
          <p:nvPr/>
        </p:nvSpPr>
        <p:spPr>
          <a:xfrm>
            <a:off x="3810000" y="5673834"/>
            <a:ext cx="1524000" cy="861774"/>
          </a:xfrm>
          <a:prstGeom prst="rect">
            <a:avLst/>
          </a:prstGeom>
          <a:noFill/>
        </p:spPr>
        <p:txBody>
          <a:bodyPr wrap="square" rtlCol="0">
            <a:spAutoFit/>
          </a:bodyPr>
          <a:lstStyle/>
          <a:p>
            <a:pPr algn="ctr"/>
            <a:r>
              <a:rPr lang="ar-AE" sz="1800" b="1" spc="-44" dirty="0">
                <a:solidFill>
                  <a:schemeClr val="bg2"/>
                </a:solidFill>
                <a:latin typeface="Arial" panose="020B0604020202020204" pitchFamily="34" charset="0"/>
                <a:ea typeface="BioRhyme" panose="020B0604020202020204" charset="0"/>
                <a:cs typeface="Arial" panose="020B0604020202020204" pitchFamily="34" charset="0"/>
              </a:rPr>
              <a:t>صديقة للبيئة</a:t>
            </a:r>
          </a:p>
          <a:p>
            <a:pPr algn="ctr"/>
            <a:r>
              <a:rPr lang="ar-AE" sz="1600" spc="-35" dirty="0">
                <a:solidFill>
                  <a:schemeClr val="bg2"/>
                </a:solidFill>
                <a:latin typeface="Arial" panose="020B0604020202020204" pitchFamily="34" charset="0"/>
                <a:ea typeface="BioRhyme" panose="020B0604020202020204" charset="0"/>
                <a:cs typeface="Arial" panose="020B0604020202020204" pitchFamily="34" charset="0"/>
              </a:rPr>
              <a:t>لاتسبب تلوث ولا انبعاثات ضارة بالبيئة</a:t>
            </a:r>
            <a:endParaRPr lang="en-US" sz="1600" dirty="0">
              <a:solidFill>
                <a:schemeClr val="bg2"/>
              </a:solidFill>
              <a:latin typeface="Arial" panose="020B0604020202020204" pitchFamily="34" charset="0"/>
              <a:ea typeface="BioRhyme" panose="020B0604020202020204" charset="0"/>
              <a:cs typeface="Arial" panose="020B0604020202020204" pitchFamily="34" charset="0"/>
            </a:endParaRPr>
          </a:p>
        </p:txBody>
      </p:sp>
      <p:sp>
        <p:nvSpPr>
          <p:cNvPr id="232" name="TextBox 231">
            <a:extLst>
              <a:ext uri="{FF2B5EF4-FFF2-40B4-BE49-F238E27FC236}">
                <a16:creationId xmlns:a16="http://schemas.microsoft.com/office/drawing/2014/main" id="{7CFE2109-A642-F248-B3DE-D0500A25AA37}"/>
              </a:ext>
            </a:extLst>
          </p:cNvPr>
          <p:cNvSpPr txBox="1"/>
          <p:nvPr/>
        </p:nvSpPr>
        <p:spPr>
          <a:xfrm>
            <a:off x="992506" y="5930265"/>
            <a:ext cx="1613535" cy="1600438"/>
          </a:xfrm>
          <a:prstGeom prst="rect">
            <a:avLst/>
          </a:prstGeom>
          <a:noFill/>
        </p:spPr>
        <p:txBody>
          <a:bodyPr wrap="square" rtlCol="0">
            <a:spAutoFit/>
          </a:bodyPr>
          <a:lstStyle/>
          <a:p>
            <a:pPr algn="ctr"/>
            <a:r>
              <a:rPr lang="ar-AE" sz="1800" b="1" spc="-44" dirty="0">
                <a:solidFill>
                  <a:schemeClr val="bg2"/>
                </a:solidFill>
                <a:latin typeface="Arial" panose="020B0604020202020204" pitchFamily="34" charset="0"/>
                <a:ea typeface="BioRhyme" panose="020B0604020202020204" charset="0"/>
                <a:cs typeface="Arial" panose="020B0604020202020204" pitchFamily="34" charset="0"/>
              </a:rPr>
              <a:t>توفير التكاليف</a:t>
            </a:r>
          </a:p>
          <a:p>
            <a:pPr algn="ctr"/>
            <a:r>
              <a:rPr lang="ar-AE" sz="1600" spc="-44" dirty="0">
                <a:solidFill>
                  <a:schemeClr val="bg2"/>
                </a:solidFill>
                <a:latin typeface="Arial" panose="020B0604020202020204" pitchFamily="34" charset="0"/>
                <a:ea typeface="BioRhyme" panose="020B0604020202020204" charset="0"/>
                <a:cs typeface="Arial" panose="020B0604020202020204" pitchFamily="34" charset="0"/>
              </a:rPr>
              <a:t>تعتبر مصدر رخيصا للطاقة على المدى الطويل , حيث يمكن تحقيق توفيركبيرفي فواتير الكهرباء  </a:t>
            </a:r>
          </a:p>
        </p:txBody>
      </p:sp>
    </p:spTree>
    <p:extLst>
      <p:ext uri="{BB962C8B-B14F-4D97-AF65-F5344CB8AC3E}">
        <p14:creationId xmlns:p14="http://schemas.microsoft.com/office/powerpoint/2010/main" val="1004321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8DC1586A-F3EE-20AE-4E02-B11E2533050F}"/>
              </a:ext>
            </a:extLst>
          </p:cNvPr>
          <p:cNvSpPr/>
          <p:nvPr/>
        </p:nvSpPr>
        <p:spPr>
          <a:xfrm>
            <a:off x="2724150" y="704850"/>
            <a:ext cx="3305175" cy="723900"/>
          </a:xfrm>
          <a:prstGeom prst="roundRect">
            <a:avLst>
              <a:gd name="adj" fmla="val 28509"/>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ar-AE" sz="3200" b="1" dirty="0">
                <a:solidFill>
                  <a:schemeClr val="accent1"/>
                </a:solidFill>
                <a:latin typeface="BioRhyme" panose="020B0604020202020204" charset="0"/>
                <a:ea typeface="BioRhyme" panose="020B0604020202020204" charset="0"/>
              </a:rPr>
              <a:t>فوائد الطاقة الشمسية</a:t>
            </a:r>
            <a:endParaRPr lang="en-US" sz="3200" b="1" dirty="0">
              <a:solidFill>
                <a:schemeClr val="accent1"/>
              </a:solidFill>
              <a:latin typeface="BioRhyme" panose="020B0604020202020204" charset="0"/>
              <a:ea typeface="BioRhyme" panose="020B0604020202020204" charset="0"/>
            </a:endParaRPr>
          </a:p>
        </p:txBody>
      </p:sp>
      <p:grpSp>
        <p:nvGrpSpPr>
          <p:cNvPr id="21" name="Group 20">
            <a:extLst>
              <a:ext uri="{FF2B5EF4-FFF2-40B4-BE49-F238E27FC236}">
                <a16:creationId xmlns:a16="http://schemas.microsoft.com/office/drawing/2014/main" id="{873996A9-DE50-958A-6132-3A514D2A6497}"/>
              </a:ext>
            </a:extLst>
          </p:cNvPr>
          <p:cNvGrpSpPr/>
          <p:nvPr/>
        </p:nvGrpSpPr>
        <p:grpSpPr>
          <a:xfrm>
            <a:off x="6886574" y="1565910"/>
            <a:ext cx="1005840" cy="1005840"/>
            <a:chOff x="6591299" y="1685924"/>
            <a:chExt cx="1005840" cy="1005840"/>
          </a:xfrm>
        </p:grpSpPr>
        <p:sp>
          <p:nvSpPr>
            <p:cNvPr id="18" name="Oval 17">
              <a:extLst>
                <a:ext uri="{FF2B5EF4-FFF2-40B4-BE49-F238E27FC236}">
                  <a16:creationId xmlns:a16="http://schemas.microsoft.com/office/drawing/2014/main" id="{1B25433A-F70B-61F4-BDD9-93FE25FE6C90}"/>
                </a:ext>
              </a:extLst>
            </p:cNvPr>
            <p:cNvSpPr/>
            <p:nvPr/>
          </p:nvSpPr>
          <p:spPr>
            <a:xfrm>
              <a:off x="6591299" y="1685924"/>
              <a:ext cx="1005840" cy="10058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Oval 18">
              <a:extLst>
                <a:ext uri="{FF2B5EF4-FFF2-40B4-BE49-F238E27FC236}">
                  <a16:creationId xmlns:a16="http://schemas.microsoft.com/office/drawing/2014/main" id="{26E4E5A6-341E-ED2C-451D-B572042577D8}"/>
                </a:ext>
              </a:extLst>
            </p:cNvPr>
            <p:cNvSpPr/>
            <p:nvPr/>
          </p:nvSpPr>
          <p:spPr>
            <a:xfrm>
              <a:off x="6682739" y="1777364"/>
              <a:ext cx="822960" cy="82296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03B1D9-554A-4597-EA39-964EEF6749E7}"/>
              </a:ext>
            </a:extLst>
          </p:cNvPr>
          <p:cNvGrpSpPr/>
          <p:nvPr/>
        </p:nvGrpSpPr>
        <p:grpSpPr>
          <a:xfrm>
            <a:off x="4069080" y="1590673"/>
            <a:ext cx="1005840" cy="1005840"/>
            <a:chOff x="6591299" y="1685924"/>
            <a:chExt cx="1005840" cy="1005840"/>
          </a:xfrm>
        </p:grpSpPr>
        <p:sp>
          <p:nvSpPr>
            <p:cNvPr id="29" name="Oval 28">
              <a:extLst>
                <a:ext uri="{FF2B5EF4-FFF2-40B4-BE49-F238E27FC236}">
                  <a16:creationId xmlns:a16="http://schemas.microsoft.com/office/drawing/2014/main" id="{0BF56B65-8229-4621-2E93-72AC30A9838E}"/>
                </a:ext>
              </a:extLst>
            </p:cNvPr>
            <p:cNvSpPr/>
            <p:nvPr/>
          </p:nvSpPr>
          <p:spPr>
            <a:xfrm>
              <a:off x="6591299" y="1685924"/>
              <a:ext cx="1005840" cy="10058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Oval 29">
              <a:extLst>
                <a:ext uri="{FF2B5EF4-FFF2-40B4-BE49-F238E27FC236}">
                  <a16:creationId xmlns:a16="http://schemas.microsoft.com/office/drawing/2014/main" id="{84D67425-042B-5B79-97D5-BAD13B86CE34}"/>
                </a:ext>
              </a:extLst>
            </p:cNvPr>
            <p:cNvSpPr/>
            <p:nvPr/>
          </p:nvSpPr>
          <p:spPr>
            <a:xfrm>
              <a:off x="6682739" y="1777364"/>
              <a:ext cx="822960" cy="82296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25">
            <a:extLst>
              <a:ext uri="{FF2B5EF4-FFF2-40B4-BE49-F238E27FC236}">
                <a16:creationId xmlns:a16="http://schemas.microsoft.com/office/drawing/2014/main" id="{3A43BA28-905D-DA6E-A752-1AB85626994E}"/>
              </a:ext>
            </a:extLst>
          </p:cNvPr>
          <p:cNvGrpSpPr/>
          <p:nvPr/>
        </p:nvGrpSpPr>
        <p:grpSpPr>
          <a:xfrm>
            <a:off x="1343026" y="1565910"/>
            <a:ext cx="1005840" cy="1005840"/>
            <a:chOff x="6591299" y="1685924"/>
            <a:chExt cx="1005840" cy="1005840"/>
          </a:xfrm>
        </p:grpSpPr>
        <p:sp>
          <p:nvSpPr>
            <p:cNvPr id="227" name="Oval 226">
              <a:extLst>
                <a:ext uri="{FF2B5EF4-FFF2-40B4-BE49-F238E27FC236}">
                  <a16:creationId xmlns:a16="http://schemas.microsoft.com/office/drawing/2014/main" id="{408613B7-B1F9-9E1F-6B35-A9BAE9EFD21E}"/>
                </a:ext>
              </a:extLst>
            </p:cNvPr>
            <p:cNvSpPr/>
            <p:nvPr/>
          </p:nvSpPr>
          <p:spPr>
            <a:xfrm>
              <a:off x="6591299" y="1685924"/>
              <a:ext cx="1005840" cy="10058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8" name="Oval 227">
              <a:extLst>
                <a:ext uri="{FF2B5EF4-FFF2-40B4-BE49-F238E27FC236}">
                  <a16:creationId xmlns:a16="http://schemas.microsoft.com/office/drawing/2014/main" id="{46E8509A-F471-EA97-D411-BE42C10573B2}"/>
                </a:ext>
              </a:extLst>
            </p:cNvPr>
            <p:cNvSpPr/>
            <p:nvPr/>
          </p:nvSpPr>
          <p:spPr>
            <a:xfrm>
              <a:off x="6682739" y="1777364"/>
              <a:ext cx="822960" cy="82296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0" name="TextBox 229">
            <a:extLst>
              <a:ext uri="{FF2B5EF4-FFF2-40B4-BE49-F238E27FC236}">
                <a16:creationId xmlns:a16="http://schemas.microsoft.com/office/drawing/2014/main" id="{12AE7D74-FFAB-ED27-438E-5A71B9A13803}"/>
              </a:ext>
            </a:extLst>
          </p:cNvPr>
          <p:cNvSpPr txBox="1"/>
          <p:nvPr/>
        </p:nvSpPr>
        <p:spPr>
          <a:xfrm>
            <a:off x="6697977" y="2663190"/>
            <a:ext cx="1524000" cy="1877437"/>
          </a:xfrm>
          <a:prstGeom prst="rect">
            <a:avLst/>
          </a:prstGeom>
          <a:noFill/>
        </p:spPr>
        <p:txBody>
          <a:bodyPr wrap="square" rtlCol="0">
            <a:spAutoFit/>
          </a:bodyPr>
          <a:lstStyle/>
          <a:p>
            <a:pPr algn="ctr"/>
            <a:r>
              <a:rPr lang="ar-AE" sz="1800" b="1" dirty="0">
                <a:solidFill>
                  <a:schemeClr val="bg2"/>
                </a:solidFill>
              </a:rPr>
              <a:t>متجدده وغير محددة</a:t>
            </a:r>
          </a:p>
          <a:p>
            <a:pPr algn="ctr"/>
            <a:r>
              <a:rPr lang="ar-AE" sz="1600" dirty="0">
                <a:solidFill>
                  <a:schemeClr val="bg2"/>
                </a:solidFill>
              </a:rPr>
              <a:t>الشمس هي مصدر لاينضب للطاقة مما يجعل الطاقة الشمسية متجددة ومتوفرة بشكل غير محدود </a:t>
            </a:r>
          </a:p>
        </p:txBody>
      </p:sp>
      <p:sp>
        <p:nvSpPr>
          <p:cNvPr id="231" name="TextBox 230">
            <a:extLst>
              <a:ext uri="{FF2B5EF4-FFF2-40B4-BE49-F238E27FC236}">
                <a16:creationId xmlns:a16="http://schemas.microsoft.com/office/drawing/2014/main" id="{87644551-2C5D-2F22-F787-B7D2A4E6E7CA}"/>
              </a:ext>
            </a:extLst>
          </p:cNvPr>
          <p:cNvSpPr txBox="1"/>
          <p:nvPr/>
        </p:nvSpPr>
        <p:spPr>
          <a:xfrm>
            <a:off x="3695700" y="2847975"/>
            <a:ext cx="1524000" cy="861774"/>
          </a:xfrm>
          <a:prstGeom prst="rect">
            <a:avLst/>
          </a:prstGeom>
          <a:noFill/>
        </p:spPr>
        <p:txBody>
          <a:bodyPr wrap="square" rtlCol="0">
            <a:spAutoFit/>
          </a:bodyPr>
          <a:lstStyle/>
          <a:p>
            <a:pPr algn="ctr"/>
            <a:r>
              <a:rPr lang="ar-AE" sz="1800" b="1" spc="-44" dirty="0">
                <a:solidFill>
                  <a:schemeClr val="bg2"/>
                </a:solidFill>
                <a:latin typeface="Arial" panose="020B0604020202020204" pitchFamily="34" charset="0"/>
                <a:ea typeface="BioRhyme" panose="020B0604020202020204" charset="0"/>
                <a:cs typeface="Arial" panose="020B0604020202020204" pitchFamily="34" charset="0"/>
              </a:rPr>
              <a:t>صديقة للبيئة</a:t>
            </a:r>
          </a:p>
          <a:p>
            <a:pPr algn="ctr"/>
            <a:r>
              <a:rPr lang="ar-AE" sz="1600" spc="-35" dirty="0">
                <a:solidFill>
                  <a:schemeClr val="bg2"/>
                </a:solidFill>
                <a:latin typeface="Arial" panose="020B0604020202020204" pitchFamily="34" charset="0"/>
                <a:ea typeface="BioRhyme" panose="020B0604020202020204" charset="0"/>
                <a:cs typeface="Arial" panose="020B0604020202020204" pitchFamily="34" charset="0"/>
              </a:rPr>
              <a:t>لاتسبب تلوث ولا انبعاثات ضارة بالبيئة</a:t>
            </a:r>
            <a:endParaRPr lang="en-US" sz="1600" dirty="0">
              <a:solidFill>
                <a:schemeClr val="bg2"/>
              </a:solidFill>
              <a:latin typeface="Arial" panose="020B0604020202020204" pitchFamily="34" charset="0"/>
              <a:ea typeface="BioRhyme" panose="020B0604020202020204" charset="0"/>
              <a:cs typeface="Arial" panose="020B0604020202020204" pitchFamily="34" charset="0"/>
            </a:endParaRPr>
          </a:p>
        </p:txBody>
      </p:sp>
      <p:sp>
        <p:nvSpPr>
          <p:cNvPr id="232" name="TextBox 231">
            <a:extLst>
              <a:ext uri="{FF2B5EF4-FFF2-40B4-BE49-F238E27FC236}">
                <a16:creationId xmlns:a16="http://schemas.microsoft.com/office/drawing/2014/main" id="{7CFE2109-A642-F248-B3DE-D0500A25AA37}"/>
              </a:ext>
            </a:extLst>
          </p:cNvPr>
          <p:cNvSpPr txBox="1"/>
          <p:nvPr/>
        </p:nvSpPr>
        <p:spPr>
          <a:xfrm>
            <a:off x="922024" y="2663190"/>
            <a:ext cx="1613535" cy="1600438"/>
          </a:xfrm>
          <a:prstGeom prst="rect">
            <a:avLst/>
          </a:prstGeom>
          <a:noFill/>
        </p:spPr>
        <p:txBody>
          <a:bodyPr wrap="square" rtlCol="0">
            <a:spAutoFit/>
          </a:bodyPr>
          <a:lstStyle/>
          <a:p>
            <a:pPr algn="ctr"/>
            <a:r>
              <a:rPr lang="ar-AE" sz="1800" b="1" spc="-44" dirty="0">
                <a:solidFill>
                  <a:schemeClr val="bg2"/>
                </a:solidFill>
                <a:latin typeface="Arial" panose="020B0604020202020204" pitchFamily="34" charset="0"/>
                <a:ea typeface="BioRhyme" panose="020B0604020202020204" charset="0"/>
                <a:cs typeface="Arial" panose="020B0604020202020204" pitchFamily="34" charset="0"/>
              </a:rPr>
              <a:t>توفير التكاليف</a:t>
            </a:r>
          </a:p>
          <a:p>
            <a:pPr algn="ctr"/>
            <a:r>
              <a:rPr lang="ar-AE" sz="1600" spc="-44" dirty="0">
                <a:solidFill>
                  <a:schemeClr val="bg2"/>
                </a:solidFill>
                <a:latin typeface="Arial" panose="020B0604020202020204" pitchFamily="34" charset="0"/>
                <a:ea typeface="BioRhyme" panose="020B0604020202020204" charset="0"/>
                <a:cs typeface="Arial" panose="020B0604020202020204" pitchFamily="34" charset="0"/>
              </a:rPr>
              <a:t>تعتبر مصدر رخيصا للطاقة على المدى الطويل , حيث يمكن تحقيق توفيركبيرفي فواتير الكهرباء  </a:t>
            </a:r>
          </a:p>
        </p:txBody>
      </p:sp>
    </p:spTree>
    <p:extLst>
      <p:ext uri="{BB962C8B-B14F-4D97-AF65-F5344CB8AC3E}">
        <p14:creationId xmlns:p14="http://schemas.microsoft.com/office/powerpoint/2010/main" val="497147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872E1D-9F08-2492-7C7A-2413D525FD9B}"/>
              </a:ext>
            </a:extLst>
          </p:cNvPr>
          <p:cNvSpPr/>
          <p:nvPr/>
        </p:nvSpPr>
        <p:spPr>
          <a:xfrm>
            <a:off x="7886700" y="0"/>
            <a:ext cx="1257300" cy="1310640"/>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4000" b="1" dirty="0">
                <a:solidFill>
                  <a:schemeClr val="bg2"/>
                </a:solidFill>
              </a:rPr>
              <a:t>1</a:t>
            </a:r>
            <a:endParaRPr lang="en-US" sz="4000" b="1" dirty="0">
              <a:solidFill>
                <a:schemeClr val="bg2"/>
              </a:solidFill>
            </a:endParaRPr>
          </a:p>
        </p:txBody>
      </p:sp>
      <p:sp>
        <p:nvSpPr>
          <p:cNvPr id="12" name="Rectangle 11">
            <a:extLst>
              <a:ext uri="{FF2B5EF4-FFF2-40B4-BE49-F238E27FC236}">
                <a16:creationId xmlns:a16="http://schemas.microsoft.com/office/drawing/2014/main" id="{9554336D-EC3B-A785-C47C-718CC76A9221}"/>
              </a:ext>
            </a:extLst>
          </p:cNvPr>
          <p:cNvSpPr/>
          <p:nvPr/>
        </p:nvSpPr>
        <p:spPr>
          <a:xfrm>
            <a:off x="7886700" y="1303020"/>
            <a:ext cx="1257300" cy="1287780"/>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4000" b="1" dirty="0">
                <a:solidFill>
                  <a:schemeClr val="bg2"/>
                </a:solidFill>
              </a:rPr>
              <a:t>2</a:t>
            </a:r>
            <a:endParaRPr lang="en-US" sz="4000" b="1" dirty="0">
              <a:solidFill>
                <a:schemeClr val="bg2"/>
              </a:solidFill>
            </a:endParaRPr>
          </a:p>
        </p:txBody>
      </p:sp>
      <p:sp>
        <p:nvSpPr>
          <p:cNvPr id="13" name="Rectangle 12">
            <a:extLst>
              <a:ext uri="{FF2B5EF4-FFF2-40B4-BE49-F238E27FC236}">
                <a16:creationId xmlns:a16="http://schemas.microsoft.com/office/drawing/2014/main" id="{EC37A3AC-7A82-9EAD-EF62-15D7445A169E}"/>
              </a:ext>
            </a:extLst>
          </p:cNvPr>
          <p:cNvSpPr/>
          <p:nvPr/>
        </p:nvSpPr>
        <p:spPr>
          <a:xfrm>
            <a:off x="7886700" y="3870960"/>
            <a:ext cx="1257300" cy="128778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4000" b="1" dirty="0">
                <a:solidFill>
                  <a:schemeClr val="bg2"/>
                </a:solidFill>
              </a:rPr>
              <a:t>4</a:t>
            </a:r>
            <a:endParaRPr lang="en-US" sz="4000" b="1" dirty="0">
              <a:solidFill>
                <a:schemeClr val="bg2"/>
              </a:solidFill>
            </a:endParaRPr>
          </a:p>
        </p:txBody>
      </p:sp>
      <p:sp>
        <p:nvSpPr>
          <p:cNvPr id="14" name="Rectangle 13">
            <a:extLst>
              <a:ext uri="{FF2B5EF4-FFF2-40B4-BE49-F238E27FC236}">
                <a16:creationId xmlns:a16="http://schemas.microsoft.com/office/drawing/2014/main" id="{4FB65D88-E0FE-FF73-01A7-B8E51A7F1FDB}"/>
              </a:ext>
            </a:extLst>
          </p:cNvPr>
          <p:cNvSpPr/>
          <p:nvPr/>
        </p:nvSpPr>
        <p:spPr>
          <a:xfrm>
            <a:off x="7886700" y="2590800"/>
            <a:ext cx="1257300" cy="1287780"/>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4000" b="1" dirty="0">
                <a:solidFill>
                  <a:schemeClr val="bg2"/>
                </a:solidFill>
              </a:rPr>
              <a:t>3</a:t>
            </a:r>
            <a:endParaRPr lang="en-US" sz="4000" b="1" dirty="0">
              <a:solidFill>
                <a:schemeClr val="bg2"/>
              </a:solidFill>
            </a:endParaRPr>
          </a:p>
        </p:txBody>
      </p:sp>
      <p:sp>
        <p:nvSpPr>
          <p:cNvPr id="16" name="Rectangle: Rounded Corners 15">
            <a:extLst>
              <a:ext uri="{FF2B5EF4-FFF2-40B4-BE49-F238E27FC236}">
                <a16:creationId xmlns:a16="http://schemas.microsoft.com/office/drawing/2014/main" id="{33CB3D62-FB6D-A08B-E1F2-A3005205AEBE}"/>
              </a:ext>
            </a:extLst>
          </p:cNvPr>
          <p:cNvSpPr/>
          <p:nvPr/>
        </p:nvSpPr>
        <p:spPr>
          <a:xfrm>
            <a:off x="1074420" y="1203960"/>
            <a:ext cx="6294120" cy="237744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4000" b="1" dirty="0">
                <a:solidFill>
                  <a:schemeClr val="tx2">
                    <a:lumMod val="50000"/>
                  </a:schemeClr>
                </a:solidFill>
              </a:rPr>
              <a:t>تحديات استخدام الطاقة الشمسية </a:t>
            </a:r>
            <a:endParaRPr lang="en-US" sz="4000" b="1" dirty="0">
              <a:solidFill>
                <a:schemeClr val="tx2">
                  <a:lumMod val="50000"/>
                </a:schemeClr>
              </a:solidFill>
            </a:endParaRPr>
          </a:p>
        </p:txBody>
      </p:sp>
    </p:spTree>
    <p:extLst>
      <p:ext uri="{BB962C8B-B14F-4D97-AF65-F5344CB8AC3E}">
        <p14:creationId xmlns:p14="http://schemas.microsoft.com/office/powerpoint/2010/main" val="388596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F2083E-7E7F-7DD9-330A-C4DDEC00DF2E}"/>
              </a:ext>
            </a:extLst>
          </p:cNvPr>
          <p:cNvSpPr/>
          <p:nvPr/>
        </p:nvSpPr>
        <p:spPr>
          <a:xfrm>
            <a:off x="0" y="0"/>
            <a:ext cx="7886700" cy="13030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1800" b="1" dirty="0">
                <a:solidFill>
                  <a:schemeClr val="bg2"/>
                </a:solidFill>
              </a:rPr>
              <a:t>اعتماد الطقس :</a:t>
            </a:r>
          </a:p>
          <a:p>
            <a:pPr algn="ctr"/>
            <a:r>
              <a:rPr lang="ar-AE" sz="1800" b="1" dirty="0">
                <a:solidFill>
                  <a:schemeClr val="bg2"/>
                </a:solidFill>
              </a:rPr>
              <a:t>تعتمد كفاءة الالواح الشمسية على وجود الضوء ويمكن ان تتأثر بالاحوال الجوية  </a:t>
            </a:r>
            <a:endParaRPr lang="en-US" sz="1800" b="1" dirty="0">
              <a:solidFill>
                <a:schemeClr val="bg2"/>
              </a:solidFill>
            </a:endParaRPr>
          </a:p>
        </p:txBody>
      </p:sp>
      <p:sp>
        <p:nvSpPr>
          <p:cNvPr id="8" name="Rectangle 7">
            <a:extLst>
              <a:ext uri="{FF2B5EF4-FFF2-40B4-BE49-F238E27FC236}">
                <a16:creationId xmlns:a16="http://schemas.microsoft.com/office/drawing/2014/main" id="{F3BA02E0-053D-FA93-AEF9-C8E3EEBDE30C}"/>
              </a:ext>
            </a:extLst>
          </p:cNvPr>
          <p:cNvSpPr/>
          <p:nvPr/>
        </p:nvSpPr>
        <p:spPr>
          <a:xfrm>
            <a:off x="0" y="1291590"/>
            <a:ext cx="7886700" cy="128778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1800" b="1" dirty="0">
                <a:solidFill>
                  <a:schemeClr val="bg2"/>
                </a:solidFill>
              </a:rPr>
              <a:t>تكلفة الاستثمار الاولية :</a:t>
            </a:r>
          </a:p>
          <a:p>
            <a:pPr algn="ctr"/>
            <a:r>
              <a:rPr lang="ar-AE" sz="1800" b="1" dirty="0">
                <a:solidFill>
                  <a:schemeClr val="bg2"/>
                </a:solidFill>
              </a:rPr>
              <a:t>تعتبر الالواح الشمسية مكلفة وتتطلب استثمارا كبيرا </a:t>
            </a:r>
          </a:p>
        </p:txBody>
      </p:sp>
      <p:sp>
        <p:nvSpPr>
          <p:cNvPr id="9" name="Rectangle 8">
            <a:extLst>
              <a:ext uri="{FF2B5EF4-FFF2-40B4-BE49-F238E27FC236}">
                <a16:creationId xmlns:a16="http://schemas.microsoft.com/office/drawing/2014/main" id="{9FAE441D-6070-5149-4178-1F6D1E633A52}"/>
              </a:ext>
            </a:extLst>
          </p:cNvPr>
          <p:cNvSpPr/>
          <p:nvPr/>
        </p:nvSpPr>
        <p:spPr>
          <a:xfrm>
            <a:off x="0" y="3859530"/>
            <a:ext cx="7886700" cy="1287780"/>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1800" b="1" dirty="0">
                <a:solidFill>
                  <a:schemeClr val="bg2"/>
                </a:solidFill>
              </a:rPr>
              <a:t>تخزين الطاقة : </a:t>
            </a:r>
          </a:p>
          <a:p>
            <a:pPr algn="ctr"/>
            <a:r>
              <a:rPr lang="ar-AE" sz="1800" b="1" dirty="0">
                <a:solidFill>
                  <a:schemeClr val="bg2"/>
                </a:solidFill>
              </a:rPr>
              <a:t>تصبح صعبة التخزين والتوزيع عند الحاجة الى طاقة الشمس خارج ساعات النهار   </a:t>
            </a:r>
            <a:endParaRPr lang="en-US" sz="1800" b="1" dirty="0">
              <a:solidFill>
                <a:schemeClr val="bg2"/>
              </a:solidFill>
            </a:endParaRPr>
          </a:p>
        </p:txBody>
      </p:sp>
      <p:sp>
        <p:nvSpPr>
          <p:cNvPr id="10" name="Rectangle 9">
            <a:extLst>
              <a:ext uri="{FF2B5EF4-FFF2-40B4-BE49-F238E27FC236}">
                <a16:creationId xmlns:a16="http://schemas.microsoft.com/office/drawing/2014/main" id="{F02C6849-05F4-FCE0-8A0D-6DEDAF369DA6}"/>
              </a:ext>
            </a:extLst>
          </p:cNvPr>
          <p:cNvSpPr/>
          <p:nvPr/>
        </p:nvSpPr>
        <p:spPr>
          <a:xfrm>
            <a:off x="0" y="2579370"/>
            <a:ext cx="7886700" cy="1287780"/>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1800" b="1" dirty="0">
                <a:solidFill>
                  <a:schemeClr val="bg2"/>
                </a:solidFill>
              </a:rPr>
              <a:t>قيود المساحة :</a:t>
            </a:r>
          </a:p>
          <a:p>
            <a:pPr algn="ctr"/>
            <a:r>
              <a:rPr lang="ar-AE" sz="1800" b="1" dirty="0">
                <a:solidFill>
                  <a:schemeClr val="bg2"/>
                </a:solidFill>
              </a:rPr>
              <a:t>قد يكون الحصول على مساحة كافية لتركيب الالواح الشمسة صعبا في بعض المواقع و المباني </a:t>
            </a:r>
            <a:endParaRPr lang="en-US" sz="1800" b="1" dirty="0">
              <a:solidFill>
                <a:schemeClr val="bg2"/>
              </a:solidFill>
            </a:endParaRPr>
          </a:p>
        </p:txBody>
      </p:sp>
      <p:sp>
        <p:nvSpPr>
          <p:cNvPr id="11" name="Rectangle 10">
            <a:extLst>
              <a:ext uri="{FF2B5EF4-FFF2-40B4-BE49-F238E27FC236}">
                <a16:creationId xmlns:a16="http://schemas.microsoft.com/office/drawing/2014/main" id="{B0872E1D-9F08-2492-7C7A-2413D525FD9B}"/>
              </a:ext>
            </a:extLst>
          </p:cNvPr>
          <p:cNvSpPr/>
          <p:nvPr/>
        </p:nvSpPr>
        <p:spPr>
          <a:xfrm>
            <a:off x="7886700" y="0"/>
            <a:ext cx="1257300" cy="1310640"/>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4000" b="1" dirty="0">
                <a:solidFill>
                  <a:schemeClr val="bg2"/>
                </a:solidFill>
              </a:rPr>
              <a:t>1</a:t>
            </a:r>
            <a:endParaRPr lang="en-US" sz="4000" b="1" dirty="0">
              <a:solidFill>
                <a:schemeClr val="bg2"/>
              </a:solidFill>
            </a:endParaRPr>
          </a:p>
        </p:txBody>
      </p:sp>
      <p:sp>
        <p:nvSpPr>
          <p:cNvPr id="12" name="Rectangle 11">
            <a:extLst>
              <a:ext uri="{FF2B5EF4-FFF2-40B4-BE49-F238E27FC236}">
                <a16:creationId xmlns:a16="http://schemas.microsoft.com/office/drawing/2014/main" id="{9554336D-EC3B-A785-C47C-718CC76A9221}"/>
              </a:ext>
            </a:extLst>
          </p:cNvPr>
          <p:cNvSpPr/>
          <p:nvPr/>
        </p:nvSpPr>
        <p:spPr>
          <a:xfrm>
            <a:off x="7886700" y="1303020"/>
            <a:ext cx="1257300" cy="1287780"/>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4000" b="1" dirty="0">
                <a:solidFill>
                  <a:schemeClr val="bg2"/>
                </a:solidFill>
              </a:rPr>
              <a:t>2</a:t>
            </a:r>
            <a:endParaRPr lang="en-US" sz="4000" b="1" dirty="0">
              <a:solidFill>
                <a:schemeClr val="bg2"/>
              </a:solidFill>
            </a:endParaRPr>
          </a:p>
        </p:txBody>
      </p:sp>
      <p:sp>
        <p:nvSpPr>
          <p:cNvPr id="13" name="Rectangle 12">
            <a:extLst>
              <a:ext uri="{FF2B5EF4-FFF2-40B4-BE49-F238E27FC236}">
                <a16:creationId xmlns:a16="http://schemas.microsoft.com/office/drawing/2014/main" id="{EC37A3AC-7A82-9EAD-EF62-15D7445A169E}"/>
              </a:ext>
            </a:extLst>
          </p:cNvPr>
          <p:cNvSpPr/>
          <p:nvPr/>
        </p:nvSpPr>
        <p:spPr>
          <a:xfrm>
            <a:off x="7886700" y="3870960"/>
            <a:ext cx="1257300" cy="128778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4000" b="1" dirty="0">
                <a:solidFill>
                  <a:schemeClr val="bg2"/>
                </a:solidFill>
              </a:rPr>
              <a:t>4</a:t>
            </a:r>
            <a:endParaRPr lang="en-US" sz="4000" b="1" dirty="0">
              <a:solidFill>
                <a:schemeClr val="bg2"/>
              </a:solidFill>
            </a:endParaRPr>
          </a:p>
        </p:txBody>
      </p:sp>
      <p:sp>
        <p:nvSpPr>
          <p:cNvPr id="14" name="Rectangle 13">
            <a:extLst>
              <a:ext uri="{FF2B5EF4-FFF2-40B4-BE49-F238E27FC236}">
                <a16:creationId xmlns:a16="http://schemas.microsoft.com/office/drawing/2014/main" id="{4FB65D88-E0FE-FF73-01A7-B8E51A7F1FDB}"/>
              </a:ext>
            </a:extLst>
          </p:cNvPr>
          <p:cNvSpPr/>
          <p:nvPr/>
        </p:nvSpPr>
        <p:spPr>
          <a:xfrm>
            <a:off x="7886700" y="2590800"/>
            <a:ext cx="1257300" cy="1287780"/>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4000" b="1" dirty="0">
                <a:solidFill>
                  <a:schemeClr val="bg2"/>
                </a:solidFill>
              </a:rPr>
              <a:t>3</a:t>
            </a:r>
            <a:endParaRPr lang="en-US" sz="4000" b="1" dirty="0">
              <a:solidFill>
                <a:schemeClr val="bg2"/>
              </a:solidFill>
            </a:endParaRPr>
          </a:p>
        </p:txBody>
      </p:sp>
    </p:spTree>
    <p:extLst>
      <p:ext uri="{BB962C8B-B14F-4D97-AF65-F5344CB8AC3E}">
        <p14:creationId xmlns:p14="http://schemas.microsoft.com/office/powerpoint/2010/main" val="2416876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750" fill="hold"/>
                                        <p:tgtEl>
                                          <p:spTgt spid="8"/>
                                        </p:tgtEl>
                                        <p:attrNameLst>
                                          <p:attrName>ppt_x</p:attrName>
                                        </p:attrNameLst>
                                      </p:cBhvr>
                                      <p:tavLst>
                                        <p:tav tm="0">
                                          <p:val>
                                            <p:strVal val="1+#ppt_w/2"/>
                                          </p:val>
                                        </p:tav>
                                        <p:tav tm="100000">
                                          <p:val>
                                            <p:strVal val="#ppt_x"/>
                                          </p:val>
                                        </p:tav>
                                      </p:tavLst>
                                    </p:anim>
                                    <p:anim calcmode="lin" valueType="num">
                                      <p:cBhvr additive="base">
                                        <p:cTn id="14" dur="75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750" fill="hold"/>
                                        <p:tgtEl>
                                          <p:spTgt spid="10"/>
                                        </p:tgtEl>
                                        <p:attrNameLst>
                                          <p:attrName>ppt_x</p:attrName>
                                        </p:attrNameLst>
                                      </p:cBhvr>
                                      <p:tavLst>
                                        <p:tav tm="0">
                                          <p:val>
                                            <p:strVal val="1+#ppt_w/2"/>
                                          </p:val>
                                        </p:tav>
                                        <p:tav tm="100000">
                                          <p:val>
                                            <p:strVal val="#ppt_x"/>
                                          </p:val>
                                        </p:tav>
                                      </p:tavLst>
                                    </p:anim>
                                    <p:anim calcmode="lin" valueType="num">
                                      <p:cBhvr additive="base">
                                        <p:cTn id="20" dur="7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750" fill="hold"/>
                                        <p:tgtEl>
                                          <p:spTgt spid="9"/>
                                        </p:tgtEl>
                                        <p:attrNameLst>
                                          <p:attrName>ppt_x</p:attrName>
                                        </p:attrNameLst>
                                      </p:cBhvr>
                                      <p:tavLst>
                                        <p:tav tm="0">
                                          <p:val>
                                            <p:strVal val="1+#ppt_w/2"/>
                                          </p:val>
                                        </p:tav>
                                        <p:tav tm="100000">
                                          <p:val>
                                            <p:strVal val="#ppt_x"/>
                                          </p:val>
                                        </p:tav>
                                      </p:tavLst>
                                    </p:anim>
                                    <p:anim calcmode="lin" valueType="num">
                                      <p:cBhvr additive="base">
                                        <p:cTn id="26"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CB17EC05-8D67-88CC-8781-F1ADBAB38319}"/>
              </a:ext>
            </a:extLst>
          </p:cNvPr>
          <p:cNvSpPr/>
          <p:nvPr/>
        </p:nvSpPr>
        <p:spPr>
          <a:xfrm>
            <a:off x="10339063" y="1983263"/>
            <a:ext cx="3657600" cy="914400"/>
          </a:xfrm>
          <a:prstGeom prst="roundRect">
            <a:avLst>
              <a:gd name="adj" fmla="val 50000"/>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ar-AE" sz="1600" b="1" dirty="0"/>
              <a:t>السيارات الشمسية : يعمل العلماء على تطوير تكنلوجيا السيارات الشمسية لتقليل استخدام الوقود وانبعاث الغازات  </a:t>
            </a:r>
            <a:endParaRPr lang="en-US" sz="1600" b="1" dirty="0"/>
          </a:p>
        </p:txBody>
      </p:sp>
      <p:grpSp>
        <p:nvGrpSpPr>
          <p:cNvPr id="59" name="Group 58">
            <a:extLst>
              <a:ext uri="{FF2B5EF4-FFF2-40B4-BE49-F238E27FC236}">
                <a16:creationId xmlns:a16="http://schemas.microsoft.com/office/drawing/2014/main" id="{DA7DD173-C34B-E6C5-638D-6839D5DAABE0}"/>
              </a:ext>
            </a:extLst>
          </p:cNvPr>
          <p:cNvGrpSpPr/>
          <p:nvPr/>
        </p:nvGrpSpPr>
        <p:grpSpPr>
          <a:xfrm>
            <a:off x="704901" y="1805315"/>
            <a:ext cx="1737438" cy="993822"/>
            <a:chOff x="2222592" y="1891619"/>
            <a:chExt cx="1737438" cy="993822"/>
          </a:xfrm>
        </p:grpSpPr>
        <p:grpSp>
          <p:nvGrpSpPr>
            <p:cNvPr id="30" name="Group 29">
              <a:extLst>
                <a:ext uri="{FF2B5EF4-FFF2-40B4-BE49-F238E27FC236}">
                  <a16:creationId xmlns:a16="http://schemas.microsoft.com/office/drawing/2014/main" id="{39281332-4B33-BA0F-911D-9D0D4645C1E2}"/>
                </a:ext>
              </a:extLst>
            </p:cNvPr>
            <p:cNvGrpSpPr/>
            <p:nvPr/>
          </p:nvGrpSpPr>
          <p:grpSpPr>
            <a:xfrm>
              <a:off x="2222592" y="1891619"/>
              <a:ext cx="1737438" cy="993822"/>
              <a:chOff x="1636483" y="1181717"/>
              <a:chExt cx="2438404" cy="1287236"/>
            </a:xfrm>
          </p:grpSpPr>
          <p:sp>
            <p:nvSpPr>
              <p:cNvPr id="31" name="Freeform: Shape 30">
                <a:extLst>
                  <a:ext uri="{FF2B5EF4-FFF2-40B4-BE49-F238E27FC236}">
                    <a16:creationId xmlns:a16="http://schemas.microsoft.com/office/drawing/2014/main" id="{00299BEC-504D-980D-6AC1-1E7F84C66884}"/>
                  </a:ext>
                </a:extLst>
              </p:cNvPr>
              <p:cNvSpPr/>
              <p:nvPr/>
            </p:nvSpPr>
            <p:spPr>
              <a:xfrm rot="16200000">
                <a:off x="1982048" y="1107683"/>
                <a:ext cx="592183" cy="1283313"/>
              </a:xfrm>
              <a:custGeom>
                <a:avLst/>
                <a:gdLst>
                  <a:gd name="connsiteX0" fmla="*/ 1225804 w 1225804"/>
                  <a:gd name="connsiteY0" fmla="*/ 1371600 h 1371600"/>
                  <a:gd name="connsiteX1" fmla="*/ 612902 w 1225804"/>
                  <a:gd name="connsiteY1" fmla="*/ 1371600 h 1371600"/>
                  <a:gd name="connsiteX2" fmla="*/ 0 w 1225804"/>
                  <a:gd name="connsiteY2" fmla="*/ 1371600 h 1371600"/>
                  <a:gd name="connsiteX3" fmla="*/ 47537 w 1225804"/>
                  <a:gd name="connsiteY3" fmla="*/ 1332378 h 1371600"/>
                  <a:gd name="connsiteX4" fmla="*/ 315359 w 1225804"/>
                  <a:gd name="connsiteY4" fmla="*/ 685800 h 1371600"/>
                  <a:gd name="connsiteX5" fmla="*/ 47537 w 1225804"/>
                  <a:gd name="connsiteY5" fmla="*/ 39221 h 1371600"/>
                  <a:gd name="connsiteX6" fmla="*/ 0 w 1225804"/>
                  <a:gd name="connsiteY6" fmla="*/ 0 h 1371600"/>
                  <a:gd name="connsiteX7" fmla="*/ 612902 w 1225804"/>
                  <a:gd name="connsiteY7" fmla="*/ 0 h 1371600"/>
                  <a:gd name="connsiteX8" fmla="*/ 1225804 w 1225804"/>
                  <a:gd name="connsiteY8" fmla="*/ 0 h 1371600"/>
                  <a:gd name="connsiteX9" fmla="*/ 1178267 w 1225804"/>
                  <a:gd name="connsiteY9" fmla="*/ 39222 h 1371600"/>
                  <a:gd name="connsiteX10" fmla="*/ 910445 w 1225804"/>
                  <a:gd name="connsiteY10" fmla="*/ 685800 h 1371600"/>
                  <a:gd name="connsiteX11" fmla="*/ 1178267 w 1225804"/>
                  <a:gd name="connsiteY11" fmla="*/ 1332379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804" h="1371600">
                    <a:moveTo>
                      <a:pt x="1225804" y="1371600"/>
                    </a:moveTo>
                    <a:lnTo>
                      <a:pt x="612902" y="1371600"/>
                    </a:lnTo>
                    <a:lnTo>
                      <a:pt x="0" y="1371600"/>
                    </a:lnTo>
                    <a:lnTo>
                      <a:pt x="47537" y="1332378"/>
                    </a:lnTo>
                    <a:cubicBezTo>
                      <a:pt x="213011" y="1166904"/>
                      <a:pt x="315359" y="938304"/>
                      <a:pt x="315359" y="685800"/>
                    </a:cubicBezTo>
                    <a:cubicBezTo>
                      <a:pt x="315359" y="433295"/>
                      <a:pt x="213011" y="204695"/>
                      <a:pt x="47537" y="39221"/>
                    </a:cubicBezTo>
                    <a:lnTo>
                      <a:pt x="0" y="0"/>
                    </a:lnTo>
                    <a:lnTo>
                      <a:pt x="612902" y="0"/>
                    </a:lnTo>
                    <a:lnTo>
                      <a:pt x="1225804" y="0"/>
                    </a:lnTo>
                    <a:lnTo>
                      <a:pt x="1178267" y="39222"/>
                    </a:lnTo>
                    <a:cubicBezTo>
                      <a:pt x="1012793" y="204696"/>
                      <a:pt x="910445" y="433296"/>
                      <a:pt x="910445" y="685800"/>
                    </a:cubicBezTo>
                    <a:cubicBezTo>
                      <a:pt x="910445" y="938305"/>
                      <a:pt x="1012793" y="1166905"/>
                      <a:pt x="1178267" y="1332379"/>
                    </a:cubicBezTo>
                    <a:close/>
                  </a:path>
                </a:pathLst>
              </a:cu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Oval 31">
                <a:extLst>
                  <a:ext uri="{FF2B5EF4-FFF2-40B4-BE49-F238E27FC236}">
                    <a16:creationId xmlns:a16="http://schemas.microsoft.com/office/drawing/2014/main" id="{19CD7E28-EE21-11B1-28F3-D1112E60587F}"/>
                  </a:ext>
                </a:extLst>
              </p:cNvPr>
              <p:cNvSpPr/>
              <p:nvPr/>
            </p:nvSpPr>
            <p:spPr>
              <a:xfrm>
                <a:off x="2757715" y="1181717"/>
                <a:ext cx="1317172" cy="128723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6B68533-9AF4-BD0D-B2BA-29CB7E9E2678}"/>
                  </a:ext>
                </a:extLst>
              </p:cNvPr>
              <p:cNvSpPr/>
              <p:nvPr/>
            </p:nvSpPr>
            <p:spPr>
              <a:xfrm>
                <a:off x="2953656" y="1348977"/>
                <a:ext cx="950686" cy="951537"/>
              </a:xfrm>
              <a:prstGeom prst="ellipse">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oogle Shape;234;p32">
              <a:extLst>
                <a:ext uri="{FF2B5EF4-FFF2-40B4-BE49-F238E27FC236}">
                  <a16:creationId xmlns:a16="http://schemas.microsoft.com/office/drawing/2014/main" id="{493C595E-5542-EDA5-08B3-C61BF422E157}"/>
                </a:ext>
              </a:extLst>
            </p:cNvPr>
            <p:cNvGrpSpPr/>
            <p:nvPr/>
          </p:nvGrpSpPr>
          <p:grpSpPr>
            <a:xfrm>
              <a:off x="3320581" y="2168318"/>
              <a:ext cx="358465" cy="412930"/>
              <a:chOff x="970052" y="1995023"/>
              <a:chExt cx="421624" cy="485685"/>
            </a:xfrm>
          </p:grpSpPr>
          <p:sp>
            <p:nvSpPr>
              <p:cNvPr id="50" name="Google Shape;235;p32">
                <a:extLst>
                  <a:ext uri="{FF2B5EF4-FFF2-40B4-BE49-F238E27FC236}">
                    <a16:creationId xmlns:a16="http://schemas.microsoft.com/office/drawing/2014/main" id="{15D245A5-2F36-B64C-1A30-0887DF70FB6E}"/>
                  </a:ext>
                </a:extLst>
              </p:cNvPr>
              <p:cNvSpPr/>
              <p:nvPr/>
            </p:nvSpPr>
            <p:spPr>
              <a:xfrm>
                <a:off x="971696" y="1995023"/>
                <a:ext cx="419981" cy="485685"/>
              </a:xfrm>
              <a:custGeom>
                <a:avLst/>
                <a:gdLst/>
                <a:ahLst/>
                <a:cxnLst/>
                <a:rect l="l" t="t" r="r" b="b"/>
                <a:pathLst>
                  <a:path w="9198" h="10637" extrusionOk="0">
                    <a:moveTo>
                      <a:pt x="1224" y="2794"/>
                    </a:moveTo>
                    <a:cubicBezTo>
                      <a:pt x="1307" y="2794"/>
                      <a:pt x="1378" y="2865"/>
                      <a:pt x="1378" y="2948"/>
                    </a:cubicBezTo>
                    <a:lnTo>
                      <a:pt x="1378" y="3328"/>
                    </a:lnTo>
                    <a:cubicBezTo>
                      <a:pt x="1378" y="3483"/>
                      <a:pt x="1438" y="3626"/>
                      <a:pt x="1545" y="3732"/>
                    </a:cubicBezTo>
                    <a:cubicBezTo>
                      <a:pt x="1569" y="3768"/>
                      <a:pt x="1592" y="3803"/>
                      <a:pt x="1592" y="3839"/>
                    </a:cubicBezTo>
                    <a:cubicBezTo>
                      <a:pt x="1592" y="3887"/>
                      <a:pt x="1569" y="3922"/>
                      <a:pt x="1545" y="3958"/>
                    </a:cubicBezTo>
                    <a:lnTo>
                      <a:pt x="1367" y="4125"/>
                    </a:lnTo>
                    <a:cubicBezTo>
                      <a:pt x="987" y="3732"/>
                      <a:pt x="618" y="3352"/>
                      <a:pt x="499" y="2794"/>
                    </a:cubicBezTo>
                    <a:close/>
                    <a:moveTo>
                      <a:pt x="3090" y="524"/>
                    </a:moveTo>
                    <a:cubicBezTo>
                      <a:pt x="3636" y="726"/>
                      <a:pt x="4088" y="1165"/>
                      <a:pt x="4302" y="1724"/>
                    </a:cubicBezTo>
                    <a:cubicBezTo>
                      <a:pt x="4349" y="1873"/>
                      <a:pt x="4483" y="1947"/>
                      <a:pt x="4618" y="1947"/>
                    </a:cubicBezTo>
                    <a:cubicBezTo>
                      <a:pt x="4753" y="1947"/>
                      <a:pt x="4890" y="1873"/>
                      <a:pt x="4943" y="1724"/>
                    </a:cubicBezTo>
                    <a:cubicBezTo>
                      <a:pt x="4956" y="1677"/>
                      <a:pt x="4979" y="1629"/>
                      <a:pt x="5003" y="1569"/>
                    </a:cubicBezTo>
                    <a:lnTo>
                      <a:pt x="5645" y="2176"/>
                    </a:lnTo>
                    <a:cubicBezTo>
                      <a:pt x="5704" y="2223"/>
                      <a:pt x="5727" y="2282"/>
                      <a:pt x="5727" y="2354"/>
                    </a:cubicBezTo>
                    <a:cubicBezTo>
                      <a:pt x="5727" y="2414"/>
                      <a:pt x="5704" y="2485"/>
                      <a:pt x="5656" y="2520"/>
                    </a:cubicBezTo>
                    <a:lnTo>
                      <a:pt x="4729" y="3447"/>
                    </a:lnTo>
                    <a:cubicBezTo>
                      <a:pt x="4611" y="3578"/>
                      <a:pt x="4539" y="3744"/>
                      <a:pt x="4539" y="3922"/>
                    </a:cubicBezTo>
                    <a:lnTo>
                      <a:pt x="4539" y="5147"/>
                    </a:lnTo>
                    <a:cubicBezTo>
                      <a:pt x="4539" y="5284"/>
                      <a:pt x="4412" y="5383"/>
                      <a:pt x="4286" y="5383"/>
                    </a:cubicBezTo>
                    <a:cubicBezTo>
                      <a:pt x="4227" y="5383"/>
                      <a:pt x="4169" y="5362"/>
                      <a:pt x="4124" y="5313"/>
                    </a:cubicBezTo>
                    <a:lnTo>
                      <a:pt x="3398" y="4600"/>
                    </a:lnTo>
                    <a:cubicBezTo>
                      <a:pt x="3351" y="4552"/>
                      <a:pt x="3327" y="4481"/>
                      <a:pt x="3327" y="4421"/>
                    </a:cubicBezTo>
                    <a:lnTo>
                      <a:pt x="3327" y="4006"/>
                    </a:lnTo>
                    <a:cubicBezTo>
                      <a:pt x="3327" y="3946"/>
                      <a:pt x="3351" y="3875"/>
                      <a:pt x="3398" y="3839"/>
                    </a:cubicBezTo>
                    <a:lnTo>
                      <a:pt x="3612" y="3626"/>
                    </a:lnTo>
                    <a:cubicBezTo>
                      <a:pt x="3731" y="3494"/>
                      <a:pt x="3802" y="3340"/>
                      <a:pt x="3802" y="3162"/>
                    </a:cubicBezTo>
                    <a:lnTo>
                      <a:pt x="3802" y="2699"/>
                    </a:lnTo>
                    <a:cubicBezTo>
                      <a:pt x="3802" y="2520"/>
                      <a:pt x="3731" y="2354"/>
                      <a:pt x="3612" y="2223"/>
                    </a:cubicBezTo>
                    <a:lnTo>
                      <a:pt x="3161" y="1772"/>
                    </a:lnTo>
                    <a:cubicBezTo>
                      <a:pt x="3113" y="1724"/>
                      <a:pt x="3090" y="1664"/>
                      <a:pt x="3090" y="1606"/>
                    </a:cubicBezTo>
                    <a:lnTo>
                      <a:pt x="3090" y="524"/>
                    </a:lnTo>
                    <a:close/>
                    <a:moveTo>
                      <a:pt x="6791" y="416"/>
                    </a:moveTo>
                    <a:cubicBezTo>
                      <a:pt x="6808" y="416"/>
                      <a:pt x="6826" y="417"/>
                      <a:pt x="6844" y="417"/>
                    </a:cubicBezTo>
                    <a:cubicBezTo>
                      <a:pt x="7356" y="429"/>
                      <a:pt x="7855" y="655"/>
                      <a:pt x="8211" y="1035"/>
                    </a:cubicBezTo>
                    <a:lnTo>
                      <a:pt x="7593" y="1664"/>
                    </a:lnTo>
                    <a:cubicBezTo>
                      <a:pt x="7462" y="1796"/>
                      <a:pt x="7391" y="1962"/>
                      <a:pt x="7391" y="2140"/>
                    </a:cubicBezTo>
                    <a:lnTo>
                      <a:pt x="7391" y="2936"/>
                    </a:lnTo>
                    <a:cubicBezTo>
                      <a:pt x="7391" y="3008"/>
                      <a:pt x="7367" y="3067"/>
                      <a:pt x="7320" y="3114"/>
                    </a:cubicBezTo>
                    <a:lnTo>
                      <a:pt x="6904" y="3530"/>
                    </a:lnTo>
                    <a:cubicBezTo>
                      <a:pt x="6773" y="3661"/>
                      <a:pt x="6714" y="3827"/>
                      <a:pt x="6714" y="4006"/>
                    </a:cubicBezTo>
                    <a:lnTo>
                      <a:pt x="6714" y="5134"/>
                    </a:lnTo>
                    <a:cubicBezTo>
                      <a:pt x="6714" y="5194"/>
                      <a:pt x="6714" y="5253"/>
                      <a:pt x="6738" y="5301"/>
                    </a:cubicBezTo>
                    <a:lnTo>
                      <a:pt x="5193" y="6905"/>
                    </a:lnTo>
                    <a:cubicBezTo>
                      <a:pt x="5133" y="6976"/>
                      <a:pt x="5062" y="7024"/>
                      <a:pt x="4979" y="7059"/>
                    </a:cubicBezTo>
                    <a:lnTo>
                      <a:pt x="3530" y="6370"/>
                    </a:lnTo>
                    <a:lnTo>
                      <a:pt x="1664" y="4434"/>
                    </a:lnTo>
                    <a:lnTo>
                      <a:pt x="1842" y="4243"/>
                    </a:lnTo>
                    <a:cubicBezTo>
                      <a:pt x="1949" y="4136"/>
                      <a:pt x="2009" y="3993"/>
                      <a:pt x="2009" y="3839"/>
                    </a:cubicBezTo>
                    <a:cubicBezTo>
                      <a:pt x="2009" y="3697"/>
                      <a:pt x="1949" y="3554"/>
                      <a:pt x="1842" y="3447"/>
                    </a:cubicBezTo>
                    <a:cubicBezTo>
                      <a:pt x="1806" y="3412"/>
                      <a:pt x="1795" y="3376"/>
                      <a:pt x="1795" y="3328"/>
                    </a:cubicBezTo>
                    <a:lnTo>
                      <a:pt x="1795" y="2948"/>
                    </a:lnTo>
                    <a:cubicBezTo>
                      <a:pt x="1795" y="2639"/>
                      <a:pt x="1533" y="2377"/>
                      <a:pt x="1224" y="2377"/>
                    </a:cubicBezTo>
                    <a:lnTo>
                      <a:pt x="464" y="2377"/>
                    </a:lnTo>
                    <a:lnTo>
                      <a:pt x="464" y="2354"/>
                    </a:lnTo>
                    <a:cubicBezTo>
                      <a:pt x="475" y="1320"/>
                      <a:pt x="1367" y="441"/>
                      <a:pt x="2400" y="417"/>
                    </a:cubicBezTo>
                    <a:cubicBezTo>
                      <a:pt x="2495" y="417"/>
                      <a:pt x="2579" y="417"/>
                      <a:pt x="2674" y="429"/>
                    </a:cubicBezTo>
                    <a:lnTo>
                      <a:pt x="2674" y="1606"/>
                    </a:lnTo>
                    <a:cubicBezTo>
                      <a:pt x="2674" y="1772"/>
                      <a:pt x="2745" y="1950"/>
                      <a:pt x="2864" y="2068"/>
                    </a:cubicBezTo>
                    <a:lnTo>
                      <a:pt x="3316" y="2520"/>
                    </a:lnTo>
                    <a:cubicBezTo>
                      <a:pt x="3363" y="2568"/>
                      <a:pt x="3387" y="2627"/>
                      <a:pt x="3387" y="2699"/>
                    </a:cubicBezTo>
                    <a:lnTo>
                      <a:pt x="3387" y="3162"/>
                    </a:lnTo>
                    <a:cubicBezTo>
                      <a:pt x="3387" y="3222"/>
                      <a:pt x="3363" y="3280"/>
                      <a:pt x="3316" y="3328"/>
                    </a:cubicBezTo>
                    <a:lnTo>
                      <a:pt x="3113" y="3542"/>
                    </a:lnTo>
                    <a:cubicBezTo>
                      <a:pt x="2983" y="3661"/>
                      <a:pt x="2912" y="3827"/>
                      <a:pt x="2912" y="4006"/>
                    </a:cubicBezTo>
                    <a:lnTo>
                      <a:pt x="2912" y="4421"/>
                    </a:lnTo>
                    <a:cubicBezTo>
                      <a:pt x="2912" y="4600"/>
                      <a:pt x="2983" y="4766"/>
                      <a:pt x="3113" y="4885"/>
                    </a:cubicBezTo>
                    <a:lnTo>
                      <a:pt x="3826" y="5609"/>
                    </a:lnTo>
                    <a:cubicBezTo>
                      <a:pt x="3955" y="5739"/>
                      <a:pt x="4117" y="5796"/>
                      <a:pt x="4278" y="5796"/>
                    </a:cubicBezTo>
                    <a:cubicBezTo>
                      <a:pt x="4620" y="5796"/>
                      <a:pt x="4956" y="5535"/>
                      <a:pt x="4956" y="5147"/>
                    </a:cubicBezTo>
                    <a:lnTo>
                      <a:pt x="4956" y="3922"/>
                    </a:lnTo>
                    <a:cubicBezTo>
                      <a:pt x="4956" y="3851"/>
                      <a:pt x="4979" y="3792"/>
                      <a:pt x="5027" y="3744"/>
                    </a:cubicBezTo>
                    <a:lnTo>
                      <a:pt x="5954" y="2818"/>
                    </a:lnTo>
                    <a:cubicBezTo>
                      <a:pt x="6073" y="2686"/>
                      <a:pt x="6144" y="2520"/>
                      <a:pt x="6144" y="2342"/>
                    </a:cubicBezTo>
                    <a:cubicBezTo>
                      <a:pt x="6144" y="2164"/>
                      <a:pt x="6060" y="1997"/>
                      <a:pt x="5930" y="1867"/>
                    </a:cubicBezTo>
                    <a:lnTo>
                      <a:pt x="5217" y="1213"/>
                    </a:lnTo>
                    <a:cubicBezTo>
                      <a:pt x="5347" y="1047"/>
                      <a:pt x="5502" y="893"/>
                      <a:pt x="5680" y="774"/>
                    </a:cubicBezTo>
                    <a:cubicBezTo>
                      <a:pt x="6010" y="546"/>
                      <a:pt x="6394" y="416"/>
                      <a:pt x="6791" y="416"/>
                    </a:cubicBezTo>
                    <a:close/>
                    <a:moveTo>
                      <a:pt x="2959" y="6639"/>
                    </a:moveTo>
                    <a:cubicBezTo>
                      <a:pt x="3065" y="6639"/>
                      <a:pt x="3169" y="6660"/>
                      <a:pt x="3268" y="6703"/>
                    </a:cubicBezTo>
                    <a:lnTo>
                      <a:pt x="4896" y="7476"/>
                    </a:lnTo>
                    <a:cubicBezTo>
                      <a:pt x="5193" y="7618"/>
                      <a:pt x="5383" y="7951"/>
                      <a:pt x="5217" y="8271"/>
                    </a:cubicBezTo>
                    <a:cubicBezTo>
                      <a:pt x="5114" y="8461"/>
                      <a:pt x="4916" y="8569"/>
                      <a:pt x="4716" y="8569"/>
                    </a:cubicBezTo>
                    <a:cubicBezTo>
                      <a:pt x="4640" y="8569"/>
                      <a:pt x="4563" y="8554"/>
                      <a:pt x="4492" y="8521"/>
                    </a:cubicBezTo>
                    <a:lnTo>
                      <a:pt x="3482" y="8034"/>
                    </a:lnTo>
                    <a:cubicBezTo>
                      <a:pt x="3454" y="8021"/>
                      <a:pt x="3424" y="8015"/>
                      <a:pt x="3395" y="8015"/>
                    </a:cubicBezTo>
                    <a:cubicBezTo>
                      <a:pt x="3312" y="8015"/>
                      <a:pt x="3232" y="8062"/>
                      <a:pt x="3197" y="8141"/>
                    </a:cubicBezTo>
                    <a:cubicBezTo>
                      <a:pt x="3149" y="8236"/>
                      <a:pt x="3197" y="8366"/>
                      <a:pt x="3303" y="8414"/>
                    </a:cubicBezTo>
                    <a:lnTo>
                      <a:pt x="4314" y="8889"/>
                    </a:lnTo>
                    <a:cubicBezTo>
                      <a:pt x="4445" y="8951"/>
                      <a:pt x="4585" y="8981"/>
                      <a:pt x="4724" y="8981"/>
                    </a:cubicBezTo>
                    <a:cubicBezTo>
                      <a:pt x="5037" y="8981"/>
                      <a:pt x="5345" y="8829"/>
                      <a:pt x="5526" y="8556"/>
                    </a:cubicBezTo>
                    <a:lnTo>
                      <a:pt x="7570" y="7368"/>
                    </a:lnTo>
                    <a:cubicBezTo>
                      <a:pt x="7649" y="7325"/>
                      <a:pt x="7736" y="7304"/>
                      <a:pt x="7822" y="7304"/>
                    </a:cubicBezTo>
                    <a:cubicBezTo>
                      <a:pt x="7995" y="7304"/>
                      <a:pt x="8164" y="7388"/>
                      <a:pt x="8259" y="7547"/>
                    </a:cubicBezTo>
                    <a:cubicBezTo>
                      <a:pt x="8413" y="7784"/>
                      <a:pt x="8330" y="8105"/>
                      <a:pt x="8093" y="8260"/>
                    </a:cubicBezTo>
                    <a:lnTo>
                      <a:pt x="5122" y="10030"/>
                    </a:lnTo>
                    <a:cubicBezTo>
                      <a:pt x="4900" y="10154"/>
                      <a:pt x="4652" y="10217"/>
                      <a:pt x="4405" y="10217"/>
                    </a:cubicBezTo>
                    <a:cubicBezTo>
                      <a:pt x="4203" y="10217"/>
                      <a:pt x="4002" y="10175"/>
                      <a:pt x="3815" y="10090"/>
                    </a:cubicBezTo>
                    <a:lnTo>
                      <a:pt x="1795" y="9150"/>
                    </a:lnTo>
                    <a:lnTo>
                      <a:pt x="1795" y="6976"/>
                    </a:lnTo>
                    <a:lnTo>
                      <a:pt x="2745" y="6667"/>
                    </a:lnTo>
                    <a:cubicBezTo>
                      <a:pt x="2817" y="6648"/>
                      <a:pt x="2888" y="6639"/>
                      <a:pt x="2959" y="6639"/>
                    </a:cubicBezTo>
                    <a:close/>
                    <a:moveTo>
                      <a:pt x="2446" y="0"/>
                    </a:moveTo>
                    <a:cubicBezTo>
                      <a:pt x="2427" y="0"/>
                      <a:pt x="2408" y="0"/>
                      <a:pt x="2389" y="1"/>
                    </a:cubicBezTo>
                    <a:cubicBezTo>
                      <a:pt x="1141" y="25"/>
                      <a:pt x="71" y="1106"/>
                      <a:pt x="48" y="2354"/>
                    </a:cubicBezTo>
                    <a:cubicBezTo>
                      <a:pt x="36" y="3304"/>
                      <a:pt x="594" y="3922"/>
                      <a:pt x="1212" y="4564"/>
                    </a:cubicBezTo>
                    <a:lnTo>
                      <a:pt x="2817" y="6227"/>
                    </a:lnTo>
                    <a:cubicBezTo>
                      <a:pt x="2757" y="6240"/>
                      <a:pt x="2686" y="6251"/>
                      <a:pt x="2627" y="6275"/>
                    </a:cubicBezTo>
                    <a:lnTo>
                      <a:pt x="1795" y="6536"/>
                    </a:lnTo>
                    <a:cubicBezTo>
                      <a:pt x="1771" y="6441"/>
                      <a:pt x="1687" y="6370"/>
                      <a:pt x="1581" y="6370"/>
                    </a:cubicBezTo>
                    <a:lnTo>
                      <a:pt x="214" y="6370"/>
                    </a:lnTo>
                    <a:cubicBezTo>
                      <a:pt x="95" y="6370"/>
                      <a:pt x="0" y="6465"/>
                      <a:pt x="0" y="6572"/>
                    </a:cubicBezTo>
                    <a:cubicBezTo>
                      <a:pt x="0" y="6691"/>
                      <a:pt x="95" y="6786"/>
                      <a:pt x="214" y="6786"/>
                    </a:cubicBezTo>
                    <a:lnTo>
                      <a:pt x="1378" y="6786"/>
                    </a:lnTo>
                    <a:lnTo>
                      <a:pt x="1378" y="9329"/>
                    </a:lnTo>
                    <a:lnTo>
                      <a:pt x="416" y="9329"/>
                    </a:lnTo>
                    <a:lnTo>
                      <a:pt x="416" y="8438"/>
                    </a:lnTo>
                    <a:cubicBezTo>
                      <a:pt x="416" y="8319"/>
                      <a:pt x="333" y="8224"/>
                      <a:pt x="214" y="8224"/>
                    </a:cubicBezTo>
                    <a:cubicBezTo>
                      <a:pt x="95" y="8224"/>
                      <a:pt x="0" y="8319"/>
                      <a:pt x="0" y="8438"/>
                    </a:cubicBezTo>
                    <a:lnTo>
                      <a:pt x="0" y="9531"/>
                    </a:lnTo>
                    <a:cubicBezTo>
                      <a:pt x="0" y="9650"/>
                      <a:pt x="95" y="9745"/>
                      <a:pt x="214" y="9745"/>
                    </a:cubicBezTo>
                    <a:lnTo>
                      <a:pt x="1581" y="9745"/>
                    </a:lnTo>
                    <a:cubicBezTo>
                      <a:pt x="1676" y="9745"/>
                      <a:pt x="1759" y="9686"/>
                      <a:pt x="1782" y="9602"/>
                    </a:cubicBezTo>
                    <a:lnTo>
                      <a:pt x="3636" y="10470"/>
                    </a:lnTo>
                    <a:cubicBezTo>
                      <a:pt x="3886" y="10576"/>
                      <a:pt x="4148" y="10636"/>
                      <a:pt x="4409" y="10636"/>
                    </a:cubicBezTo>
                    <a:cubicBezTo>
                      <a:pt x="4729" y="10636"/>
                      <a:pt x="5051" y="10553"/>
                      <a:pt x="5336" y="10386"/>
                    </a:cubicBezTo>
                    <a:lnTo>
                      <a:pt x="8306" y="8616"/>
                    </a:lnTo>
                    <a:cubicBezTo>
                      <a:pt x="8746" y="8355"/>
                      <a:pt x="8888" y="7761"/>
                      <a:pt x="8615" y="7321"/>
                    </a:cubicBezTo>
                    <a:cubicBezTo>
                      <a:pt x="8435" y="7039"/>
                      <a:pt x="8136" y="6886"/>
                      <a:pt x="7827" y="6886"/>
                    </a:cubicBezTo>
                    <a:cubicBezTo>
                      <a:pt x="7668" y="6886"/>
                      <a:pt x="7506" y="6927"/>
                      <a:pt x="7356" y="7012"/>
                    </a:cubicBezTo>
                    <a:lnTo>
                      <a:pt x="5692" y="7986"/>
                    </a:lnTo>
                    <a:cubicBezTo>
                      <a:pt x="5680" y="7725"/>
                      <a:pt x="5561" y="7476"/>
                      <a:pt x="5371" y="7297"/>
                    </a:cubicBezTo>
                    <a:cubicBezTo>
                      <a:pt x="5419" y="7262"/>
                      <a:pt x="5455" y="7238"/>
                      <a:pt x="5490" y="7190"/>
                    </a:cubicBezTo>
                    <a:lnTo>
                      <a:pt x="7118" y="5503"/>
                    </a:lnTo>
                    <a:lnTo>
                      <a:pt x="7130" y="5503"/>
                    </a:lnTo>
                    <a:lnTo>
                      <a:pt x="8425" y="4148"/>
                    </a:lnTo>
                    <a:cubicBezTo>
                      <a:pt x="8508" y="4065"/>
                      <a:pt x="8508" y="3934"/>
                      <a:pt x="8425" y="3851"/>
                    </a:cubicBezTo>
                    <a:cubicBezTo>
                      <a:pt x="8385" y="3817"/>
                      <a:pt x="8334" y="3799"/>
                      <a:pt x="8283" y="3799"/>
                    </a:cubicBezTo>
                    <a:cubicBezTo>
                      <a:pt x="8227" y="3799"/>
                      <a:pt x="8171" y="3820"/>
                      <a:pt x="8128" y="3863"/>
                    </a:cubicBezTo>
                    <a:lnTo>
                      <a:pt x="7130" y="4897"/>
                    </a:lnTo>
                    <a:lnTo>
                      <a:pt x="7130" y="4006"/>
                    </a:lnTo>
                    <a:cubicBezTo>
                      <a:pt x="7130" y="3934"/>
                      <a:pt x="7153" y="3875"/>
                      <a:pt x="7201" y="3827"/>
                    </a:cubicBezTo>
                    <a:lnTo>
                      <a:pt x="7617" y="3412"/>
                    </a:lnTo>
                    <a:cubicBezTo>
                      <a:pt x="7736" y="3293"/>
                      <a:pt x="7807" y="3114"/>
                      <a:pt x="7807" y="2936"/>
                    </a:cubicBezTo>
                    <a:lnTo>
                      <a:pt x="7807" y="2140"/>
                    </a:lnTo>
                    <a:cubicBezTo>
                      <a:pt x="7807" y="2068"/>
                      <a:pt x="7831" y="2010"/>
                      <a:pt x="7879" y="1962"/>
                    </a:cubicBezTo>
                    <a:lnTo>
                      <a:pt x="8473" y="1368"/>
                    </a:lnTo>
                    <a:cubicBezTo>
                      <a:pt x="8663" y="1664"/>
                      <a:pt x="8769" y="2010"/>
                      <a:pt x="8769" y="2366"/>
                    </a:cubicBezTo>
                    <a:cubicBezTo>
                      <a:pt x="8782" y="2472"/>
                      <a:pt x="8864" y="2568"/>
                      <a:pt x="8983" y="2568"/>
                    </a:cubicBezTo>
                    <a:cubicBezTo>
                      <a:pt x="9102" y="2568"/>
                      <a:pt x="9197" y="2472"/>
                      <a:pt x="9186" y="2354"/>
                    </a:cubicBezTo>
                    <a:cubicBezTo>
                      <a:pt x="9173" y="1106"/>
                      <a:pt x="8093" y="13"/>
                      <a:pt x="6844" y="1"/>
                    </a:cubicBezTo>
                    <a:cubicBezTo>
                      <a:pt x="6835" y="1"/>
                      <a:pt x="6826" y="1"/>
                      <a:pt x="6817" y="1"/>
                    </a:cubicBezTo>
                    <a:cubicBezTo>
                      <a:pt x="5888" y="1"/>
                      <a:pt x="4999" y="568"/>
                      <a:pt x="4623" y="1415"/>
                    </a:cubicBezTo>
                    <a:cubicBezTo>
                      <a:pt x="4238" y="565"/>
                      <a:pt x="3375" y="0"/>
                      <a:pt x="24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sp>
            <p:nvSpPr>
              <p:cNvPr id="51" name="Google Shape;236;p32">
                <a:extLst>
                  <a:ext uri="{FF2B5EF4-FFF2-40B4-BE49-F238E27FC236}">
                    <a16:creationId xmlns:a16="http://schemas.microsoft.com/office/drawing/2014/main" id="{513FC1D5-42D9-9057-A47D-793A03782DF9}"/>
                  </a:ext>
                </a:extLst>
              </p:cNvPr>
              <p:cNvSpPr/>
              <p:nvPr/>
            </p:nvSpPr>
            <p:spPr>
              <a:xfrm>
                <a:off x="1363423" y="2133742"/>
                <a:ext cx="21232" cy="18995"/>
              </a:xfrm>
              <a:custGeom>
                <a:avLst/>
                <a:gdLst/>
                <a:ahLst/>
                <a:cxnLst/>
                <a:rect l="l" t="t" r="r" b="b"/>
                <a:pathLst>
                  <a:path w="465" h="416" extrusionOk="0">
                    <a:moveTo>
                      <a:pt x="229" y="0"/>
                    </a:moveTo>
                    <a:cubicBezTo>
                      <a:pt x="203" y="0"/>
                      <a:pt x="178" y="6"/>
                      <a:pt x="155" y="17"/>
                    </a:cubicBezTo>
                    <a:cubicBezTo>
                      <a:pt x="48" y="65"/>
                      <a:pt x="0" y="184"/>
                      <a:pt x="36" y="290"/>
                    </a:cubicBezTo>
                    <a:cubicBezTo>
                      <a:pt x="71" y="369"/>
                      <a:pt x="145" y="416"/>
                      <a:pt x="224" y="416"/>
                    </a:cubicBezTo>
                    <a:cubicBezTo>
                      <a:pt x="252" y="416"/>
                      <a:pt x="281" y="410"/>
                      <a:pt x="309" y="397"/>
                    </a:cubicBezTo>
                    <a:cubicBezTo>
                      <a:pt x="417" y="361"/>
                      <a:pt x="464" y="231"/>
                      <a:pt x="417" y="124"/>
                    </a:cubicBezTo>
                    <a:cubicBezTo>
                      <a:pt x="389" y="52"/>
                      <a:pt x="308"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sp>
            <p:nvSpPr>
              <p:cNvPr id="52" name="Google Shape;237;p32">
                <a:extLst>
                  <a:ext uri="{FF2B5EF4-FFF2-40B4-BE49-F238E27FC236}">
                    <a16:creationId xmlns:a16="http://schemas.microsoft.com/office/drawing/2014/main" id="{ED9B35F2-6065-B5CE-4C22-ACA7DFCEE78A}"/>
                  </a:ext>
                </a:extLst>
              </p:cNvPr>
              <p:cNvSpPr/>
              <p:nvPr/>
            </p:nvSpPr>
            <p:spPr>
              <a:xfrm>
                <a:off x="970052" y="2328670"/>
                <a:ext cx="22282" cy="19497"/>
              </a:xfrm>
              <a:custGeom>
                <a:avLst/>
                <a:gdLst/>
                <a:ahLst/>
                <a:cxnLst/>
                <a:rect l="l" t="t" r="r" b="b"/>
                <a:pathLst>
                  <a:path w="488" h="427" extrusionOk="0">
                    <a:moveTo>
                      <a:pt x="251" y="1"/>
                    </a:moveTo>
                    <a:cubicBezTo>
                      <a:pt x="226" y="1"/>
                      <a:pt x="201" y="5"/>
                      <a:pt x="179" y="14"/>
                    </a:cubicBezTo>
                    <a:cubicBezTo>
                      <a:pt x="72" y="50"/>
                      <a:pt x="1" y="169"/>
                      <a:pt x="60" y="287"/>
                    </a:cubicBezTo>
                    <a:cubicBezTo>
                      <a:pt x="94" y="381"/>
                      <a:pt x="178" y="426"/>
                      <a:pt x="257" y="426"/>
                    </a:cubicBezTo>
                    <a:cubicBezTo>
                      <a:pt x="288" y="426"/>
                      <a:pt x="318" y="419"/>
                      <a:pt x="345" y="406"/>
                    </a:cubicBezTo>
                    <a:cubicBezTo>
                      <a:pt x="429" y="359"/>
                      <a:pt x="488" y="264"/>
                      <a:pt x="440" y="145"/>
                    </a:cubicBezTo>
                    <a:cubicBezTo>
                      <a:pt x="413" y="45"/>
                      <a:pt x="331"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grpSp>
      </p:grpSp>
      <p:sp>
        <p:nvSpPr>
          <p:cNvPr id="39" name="Rectangle: Rounded Corners 38">
            <a:extLst>
              <a:ext uri="{FF2B5EF4-FFF2-40B4-BE49-F238E27FC236}">
                <a16:creationId xmlns:a16="http://schemas.microsoft.com/office/drawing/2014/main" id="{B1256F7F-9B65-D6FD-46DF-A230B37E2517}"/>
              </a:ext>
            </a:extLst>
          </p:cNvPr>
          <p:cNvSpPr/>
          <p:nvPr/>
        </p:nvSpPr>
        <p:spPr>
          <a:xfrm>
            <a:off x="9438305" y="3569822"/>
            <a:ext cx="3657600" cy="914400"/>
          </a:xfrm>
          <a:prstGeom prst="roundRect">
            <a:avLst>
              <a:gd name="adj" fmla="val 50000"/>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ar-AE" sz="1600" b="1" dirty="0"/>
              <a:t>تحسين الكفاءة : يعمل الباحثون على تطوير التكنلوجيا لزيادة كفاءة الالواح الشمسية </a:t>
            </a:r>
          </a:p>
          <a:p>
            <a:pPr algn="r"/>
            <a:r>
              <a:rPr lang="ar-AE" sz="1600" b="1" dirty="0"/>
              <a:t>وتحسين ادائها </a:t>
            </a:r>
            <a:endParaRPr lang="en-US" sz="1600" b="1" dirty="0"/>
          </a:p>
        </p:txBody>
      </p:sp>
      <p:grpSp>
        <p:nvGrpSpPr>
          <p:cNvPr id="60" name="Group 59">
            <a:extLst>
              <a:ext uri="{FF2B5EF4-FFF2-40B4-BE49-F238E27FC236}">
                <a16:creationId xmlns:a16="http://schemas.microsoft.com/office/drawing/2014/main" id="{186986B4-52A6-FC94-F8D4-1A971A15F9C6}"/>
              </a:ext>
            </a:extLst>
          </p:cNvPr>
          <p:cNvGrpSpPr/>
          <p:nvPr/>
        </p:nvGrpSpPr>
        <p:grpSpPr>
          <a:xfrm>
            <a:off x="1011108" y="1707917"/>
            <a:ext cx="993822" cy="1737438"/>
            <a:chOff x="1904891" y="2743261"/>
            <a:chExt cx="993822" cy="1737438"/>
          </a:xfrm>
        </p:grpSpPr>
        <p:grpSp>
          <p:nvGrpSpPr>
            <p:cNvPr id="22" name="Group 21">
              <a:extLst>
                <a:ext uri="{FF2B5EF4-FFF2-40B4-BE49-F238E27FC236}">
                  <a16:creationId xmlns:a16="http://schemas.microsoft.com/office/drawing/2014/main" id="{2D647BCA-5028-7F17-FF2B-B9A0D99FB9E9}"/>
                </a:ext>
              </a:extLst>
            </p:cNvPr>
            <p:cNvGrpSpPr/>
            <p:nvPr/>
          </p:nvGrpSpPr>
          <p:grpSpPr>
            <a:xfrm rot="3189577">
              <a:off x="1533083" y="3115069"/>
              <a:ext cx="1737438" cy="993822"/>
              <a:chOff x="1636484" y="1181717"/>
              <a:chExt cx="2438403" cy="1287236"/>
            </a:xfrm>
          </p:grpSpPr>
          <p:sp>
            <p:nvSpPr>
              <p:cNvPr id="23" name="Freeform: Shape 22">
                <a:extLst>
                  <a:ext uri="{FF2B5EF4-FFF2-40B4-BE49-F238E27FC236}">
                    <a16:creationId xmlns:a16="http://schemas.microsoft.com/office/drawing/2014/main" id="{C2CA3A09-118E-AF5F-6453-C3B3B605D077}"/>
                  </a:ext>
                </a:extLst>
              </p:cNvPr>
              <p:cNvSpPr/>
              <p:nvPr/>
            </p:nvSpPr>
            <p:spPr>
              <a:xfrm rot="16200000">
                <a:off x="1982048" y="1146319"/>
                <a:ext cx="592183" cy="1283312"/>
              </a:xfrm>
              <a:custGeom>
                <a:avLst/>
                <a:gdLst>
                  <a:gd name="connsiteX0" fmla="*/ 1225804 w 1225804"/>
                  <a:gd name="connsiteY0" fmla="*/ 1371600 h 1371600"/>
                  <a:gd name="connsiteX1" fmla="*/ 612902 w 1225804"/>
                  <a:gd name="connsiteY1" fmla="*/ 1371600 h 1371600"/>
                  <a:gd name="connsiteX2" fmla="*/ 0 w 1225804"/>
                  <a:gd name="connsiteY2" fmla="*/ 1371600 h 1371600"/>
                  <a:gd name="connsiteX3" fmla="*/ 47537 w 1225804"/>
                  <a:gd name="connsiteY3" fmla="*/ 1332378 h 1371600"/>
                  <a:gd name="connsiteX4" fmla="*/ 315359 w 1225804"/>
                  <a:gd name="connsiteY4" fmla="*/ 685800 h 1371600"/>
                  <a:gd name="connsiteX5" fmla="*/ 47537 w 1225804"/>
                  <a:gd name="connsiteY5" fmla="*/ 39221 h 1371600"/>
                  <a:gd name="connsiteX6" fmla="*/ 0 w 1225804"/>
                  <a:gd name="connsiteY6" fmla="*/ 0 h 1371600"/>
                  <a:gd name="connsiteX7" fmla="*/ 612902 w 1225804"/>
                  <a:gd name="connsiteY7" fmla="*/ 0 h 1371600"/>
                  <a:gd name="connsiteX8" fmla="*/ 1225804 w 1225804"/>
                  <a:gd name="connsiteY8" fmla="*/ 0 h 1371600"/>
                  <a:gd name="connsiteX9" fmla="*/ 1178267 w 1225804"/>
                  <a:gd name="connsiteY9" fmla="*/ 39222 h 1371600"/>
                  <a:gd name="connsiteX10" fmla="*/ 910445 w 1225804"/>
                  <a:gd name="connsiteY10" fmla="*/ 685800 h 1371600"/>
                  <a:gd name="connsiteX11" fmla="*/ 1178267 w 1225804"/>
                  <a:gd name="connsiteY11" fmla="*/ 1332379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804" h="1371600">
                    <a:moveTo>
                      <a:pt x="1225804" y="1371600"/>
                    </a:moveTo>
                    <a:lnTo>
                      <a:pt x="612902" y="1371600"/>
                    </a:lnTo>
                    <a:lnTo>
                      <a:pt x="0" y="1371600"/>
                    </a:lnTo>
                    <a:lnTo>
                      <a:pt x="47537" y="1332378"/>
                    </a:lnTo>
                    <a:cubicBezTo>
                      <a:pt x="213011" y="1166904"/>
                      <a:pt x="315359" y="938304"/>
                      <a:pt x="315359" y="685800"/>
                    </a:cubicBezTo>
                    <a:cubicBezTo>
                      <a:pt x="315359" y="433295"/>
                      <a:pt x="213011" y="204695"/>
                      <a:pt x="47537" y="39221"/>
                    </a:cubicBezTo>
                    <a:lnTo>
                      <a:pt x="0" y="0"/>
                    </a:lnTo>
                    <a:lnTo>
                      <a:pt x="612902" y="0"/>
                    </a:lnTo>
                    <a:lnTo>
                      <a:pt x="1225804" y="0"/>
                    </a:lnTo>
                    <a:lnTo>
                      <a:pt x="1178267" y="39222"/>
                    </a:lnTo>
                    <a:cubicBezTo>
                      <a:pt x="1012793" y="204696"/>
                      <a:pt x="910445" y="433296"/>
                      <a:pt x="910445" y="685800"/>
                    </a:cubicBezTo>
                    <a:cubicBezTo>
                      <a:pt x="910445" y="938305"/>
                      <a:pt x="1012793" y="1166905"/>
                      <a:pt x="1178267" y="1332379"/>
                    </a:cubicBezTo>
                    <a:close/>
                  </a:path>
                </a:pathLst>
              </a:cu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FD0DEBF2-B3A1-3058-1938-BCE8A64A40F5}"/>
                  </a:ext>
                </a:extLst>
              </p:cNvPr>
              <p:cNvSpPr/>
              <p:nvPr/>
            </p:nvSpPr>
            <p:spPr>
              <a:xfrm>
                <a:off x="2757715" y="1181717"/>
                <a:ext cx="1317172" cy="128723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1D6D906-84A5-2DF2-C069-76030907913B}"/>
                  </a:ext>
                </a:extLst>
              </p:cNvPr>
              <p:cNvSpPr/>
              <p:nvPr/>
            </p:nvSpPr>
            <p:spPr>
              <a:xfrm>
                <a:off x="2953656" y="1348977"/>
                <a:ext cx="950686" cy="951537"/>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oogle Shape;4591;p48">
              <a:extLst>
                <a:ext uri="{FF2B5EF4-FFF2-40B4-BE49-F238E27FC236}">
                  <a16:creationId xmlns:a16="http://schemas.microsoft.com/office/drawing/2014/main" id="{14DBEEEA-29C0-7BD6-B2F2-DA372E837C12}"/>
                </a:ext>
              </a:extLst>
            </p:cNvPr>
            <p:cNvGrpSpPr/>
            <p:nvPr/>
          </p:nvGrpSpPr>
          <p:grpSpPr>
            <a:xfrm>
              <a:off x="2468739" y="3744972"/>
              <a:ext cx="354274" cy="344350"/>
              <a:chOff x="3140873" y="484552"/>
              <a:chExt cx="485640" cy="472036"/>
            </a:xfrm>
          </p:grpSpPr>
          <p:sp>
            <p:nvSpPr>
              <p:cNvPr id="54" name="Google Shape;4592;p48">
                <a:extLst>
                  <a:ext uri="{FF2B5EF4-FFF2-40B4-BE49-F238E27FC236}">
                    <a16:creationId xmlns:a16="http://schemas.microsoft.com/office/drawing/2014/main" id="{A65F1A4B-FF1F-4CEC-0501-E983E233D743}"/>
                  </a:ext>
                </a:extLst>
              </p:cNvPr>
              <p:cNvSpPr/>
              <p:nvPr/>
            </p:nvSpPr>
            <p:spPr>
              <a:xfrm>
                <a:off x="3140873" y="609299"/>
                <a:ext cx="485640" cy="347290"/>
              </a:xfrm>
              <a:custGeom>
                <a:avLst/>
                <a:gdLst/>
                <a:ahLst/>
                <a:cxnLst/>
                <a:rect l="l" t="t" r="r" b="b"/>
                <a:pathLst>
                  <a:path w="10636" h="7606" extrusionOk="0">
                    <a:moveTo>
                      <a:pt x="3209" y="417"/>
                    </a:moveTo>
                    <a:lnTo>
                      <a:pt x="2983" y="1843"/>
                    </a:lnTo>
                    <a:lnTo>
                      <a:pt x="1391" y="1843"/>
                    </a:lnTo>
                    <a:lnTo>
                      <a:pt x="1962" y="417"/>
                    </a:lnTo>
                    <a:close/>
                    <a:moveTo>
                      <a:pt x="5062" y="417"/>
                    </a:moveTo>
                    <a:lnTo>
                      <a:pt x="5062" y="1843"/>
                    </a:lnTo>
                    <a:lnTo>
                      <a:pt x="3399" y="1843"/>
                    </a:lnTo>
                    <a:lnTo>
                      <a:pt x="3637" y="417"/>
                    </a:lnTo>
                    <a:close/>
                    <a:moveTo>
                      <a:pt x="6905" y="417"/>
                    </a:moveTo>
                    <a:lnTo>
                      <a:pt x="7130" y="1843"/>
                    </a:lnTo>
                    <a:lnTo>
                      <a:pt x="5479" y="1843"/>
                    </a:lnTo>
                    <a:lnTo>
                      <a:pt x="5479" y="417"/>
                    </a:lnTo>
                    <a:close/>
                    <a:moveTo>
                      <a:pt x="8675" y="417"/>
                    </a:moveTo>
                    <a:lnTo>
                      <a:pt x="9257" y="1843"/>
                    </a:lnTo>
                    <a:lnTo>
                      <a:pt x="7546" y="1843"/>
                    </a:lnTo>
                    <a:lnTo>
                      <a:pt x="7320" y="417"/>
                    </a:lnTo>
                    <a:close/>
                    <a:moveTo>
                      <a:pt x="2912" y="2258"/>
                    </a:moveTo>
                    <a:lnTo>
                      <a:pt x="2638" y="3993"/>
                    </a:lnTo>
                    <a:lnTo>
                      <a:pt x="523" y="3993"/>
                    </a:lnTo>
                    <a:lnTo>
                      <a:pt x="1225" y="2258"/>
                    </a:lnTo>
                    <a:close/>
                    <a:moveTo>
                      <a:pt x="5062" y="2258"/>
                    </a:moveTo>
                    <a:lnTo>
                      <a:pt x="5062" y="3993"/>
                    </a:lnTo>
                    <a:lnTo>
                      <a:pt x="3055" y="3993"/>
                    </a:lnTo>
                    <a:lnTo>
                      <a:pt x="3340" y="2258"/>
                    </a:lnTo>
                    <a:close/>
                    <a:moveTo>
                      <a:pt x="7201" y="2258"/>
                    </a:moveTo>
                    <a:lnTo>
                      <a:pt x="7475" y="3993"/>
                    </a:lnTo>
                    <a:lnTo>
                      <a:pt x="5479" y="3993"/>
                    </a:lnTo>
                    <a:lnTo>
                      <a:pt x="5479" y="2258"/>
                    </a:lnTo>
                    <a:close/>
                    <a:moveTo>
                      <a:pt x="9424" y="2258"/>
                    </a:moveTo>
                    <a:lnTo>
                      <a:pt x="10124" y="3993"/>
                    </a:lnTo>
                    <a:lnTo>
                      <a:pt x="7903" y="3993"/>
                    </a:lnTo>
                    <a:lnTo>
                      <a:pt x="7618" y="2258"/>
                    </a:lnTo>
                    <a:close/>
                    <a:moveTo>
                      <a:pt x="1819" y="1"/>
                    </a:moveTo>
                    <a:cubicBezTo>
                      <a:pt x="1735" y="1"/>
                      <a:pt x="1664" y="61"/>
                      <a:pt x="1629" y="132"/>
                    </a:cubicBezTo>
                    <a:lnTo>
                      <a:pt x="24" y="4124"/>
                    </a:lnTo>
                    <a:cubicBezTo>
                      <a:pt x="13" y="4148"/>
                      <a:pt x="0" y="4172"/>
                      <a:pt x="0" y="4196"/>
                    </a:cubicBezTo>
                    <a:lnTo>
                      <a:pt x="0" y="5253"/>
                    </a:lnTo>
                    <a:cubicBezTo>
                      <a:pt x="0" y="5360"/>
                      <a:pt x="96" y="5455"/>
                      <a:pt x="214" y="5455"/>
                    </a:cubicBezTo>
                    <a:lnTo>
                      <a:pt x="3483" y="5455"/>
                    </a:lnTo>
                    <a:lnTo>
                      <a:pt x="3483" y="5503"/>
                    </a:lnTo>
                    <a:cubicBezTo>
                      <a:pt x="3483" y="5776"/>
                      <a:pt x="3637" y="6026"/>
                      <a:pt x="3874" y="6168"/>
                    </a:cubicBezTo>
                    <a:cubicBezTo>
                      <a:pt x="4112" y="6299"/>
                      <a:pt x="4409" y="6560"/>
                      <a:pt x="4409" y="7000"/>
                    </a:cubicBezTo>
                    <a:lnTo>
                      <a:pt x="4409" y="7392"/>
                    </a:lnTo>
                    <a:cubicBezTo>
                      <a:pt x="4409" y="7511"/>
                      <a:pt x="4492" y="7606"/>
                      <a:pt x="4611" y="7606"/>
                    </a:cubicBezTo>
                    <a:cubicBezTo>
                      <a:pt x="4730" y="7606"/>
                      <a:pt x="4825" y="7511"/>
                      <a:pt x="4825" y="7392"/>
                    </a:cubicBezTo>
                    <a:lnTo>
                      <a:pt x="4825" y="7000"/>
                    </a:lnTo>
                    <a:cubicBezTo>
                      <a:pt x="4825" y="6501"/>
                      <a:pt x="4552" y="6073"/>
                      <a:pt x="4077" y="5799"/>
                    </a:cubicBezTo>
                    <a:cubicBezTo>
                      <a:pt x="3969" y="5741"/>
                      <a:pt x="3898" y="5622"/>
                      <a:pt x="3898" y="5503"/>
                    </a:cubicBezTo>
                    <a:lnTo>
                      <a:pt x="3898" y="5455"/>
                    </a:lnTo>
                    <a:lnTo>
                      <a:pt x="6596" y="5455"/>
                    </a:lnTo>
                    <a:lnTo>
                      <a:pt x="6596" y="5503"/>
                    </a:lnTo>
                    <a:cubicBezTo>
                      <a:pt x="6596" y="5622"/>
                      <a:pt x="6524" y="5741"/>
                      <a:pt x="6417" y="5799"/>
                    </a:cubicBezTo>
                    <a:cubicBezTo>
                      <a:pt x="5942" y="6073"/>
                      <a:pt x="5669" y="6501"/>
                      <a:pt x="5669" y="7000"/>
                    </a:cubicBezTo>
                    <a:lnTo>
                      <a:pt x="5669" y="7392"/>
                    </a:lnTo>
                    <a:cubicBezTo>
                      <a:pt x="5669" y="7511"/>
                      <a:pt x="5764" y="7606"/>
                      <a:pt x="5883" y="7606"/>
                    </a:cubicBezTo>
                    <a:cubicBezTo>
                      <a:pt x="6002" y="7606"/>
                      <a:pt x="6084" y="7511"/>
                      <a:pt x="6084" y="7392"/>
                    </a:cubicBezTo>
                    <a:lnTo>
                      <a:pt x="6084" y="7000"/>
                    </a:lnTo>
                    <a:cubicBezTo>
                      <a:pt x="6084" y="6560"/>
                      <a:pt x="6382" y="6299"/>
                      <a:pt x="6620" y="6168"/>
                    </a:cubicBezTo>
                    <a:cubicBezTo>
                      <a:pt x="6857" y="6026"/>
                      <a:pt x="7011" y="5776"/>
                      <a:pt x="7011" y="5503"/>
                    </a:cubicBezTo>
                    <a:lnTo>
                      <a:pt x="7011" y="5455"/>
                    </a:lnTo>
                    <a:lnTo>
                      <a:pt x="7724" y="5455"/>
                    </a:lnTo>
                    <a:cubicBezTo>
                      <a:pt x="7843" y="5455"/>
                      <a:pt x="7927" y="5360"/>
                      <a:pt x="7927" y="5253"/>
                    </a:cubicBezTo>
                    <a:cubicBezTo>
                      <a:pt x="7927" y="5134"/>
                      <a:pt x="7843" y="5039"/>
                      <a:pt x="7724" y="5039"/>
                    </a:cubicBezTo>
                    <a:lnTo>
                      <a:pt x="417" y="5039"/>
                    </a:lnTo>
                    <a:lnTo>
                      <a:pt x="417" y="4410"/>
                    </a:lnTo>
                    <a:lnTo>
                      <a:pt x="10219" y="4410"/>
                    </a:lnTo>
                    <a:lnTo>
                      <a:pt x="10219" y="5039"/>
                    </a:lnTo>
                    <a:lnTo>
                      <a:pt x="9554" y="5039"/>
                    </a:lnTo>
                    <a:cubicBezTo>
                      <a:pt x="9435" y="5039"/>
                      <a:pt x="9340" y="5134"/>
                      <a:pt x="9340" y="5253"/>
                    </a:cubicBezTo>
                    <a:cubicBezTo>
                      <a:pt x="9340" y="5360"/>
                      <a:pt x="9435" y="5455"/>
                      <a:pt x="9554" y="5455"/>
                    </a:cubicBezTo>
                    <a:lnTo>
                      <a:pt x="10433" y="5455"/>
                    </a:lnTo>
                    <a:cubicBezTo>
                      <a:pt x="10541" y="5455"/>
                      <a:pt x="10636" y="5360"/>
                      <a:pt x="10636" y="5253"/>
                    </a:cubicBezTo>
                    <a:lnTo>
                      <a:pt x="10636" y="4196"/>
                    </a:lnTo>
                    <a:cubicBezTo>
                      <a:pt x="10636" y="4172"/>
                      <a:pt x="10636" y="4148"/>
                      <a:pt x="10623" y="4124"/>
                    </a:cubicBezTo>
                    <a:lnTo>
                      <a:pt x="9007" y="132"/>
                    </a:lnTo>
                    <a:cubicBezTo>
                      <a:pt x="8984" y="61"/>
                      <a:pt x="8901" y="1"/>
                      <a:pt x="88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sp>
            <p:nvSpPr>
              <p:cNvPr id="55" name="Google Shape;4593;p48">
                <a:extLst>
                  <a:ext uri="{FF2B5EF4-FFF2-40B4-BE49-F238E27FC236}">
                    <a16:creationId xmlns:a16="http://schemas.microsoft.com/office/drawing/2014/main" id="{E189779B-93BC-088D-2D61-B97A34B76641}"/>
                  </a:ext>
                </a:extLst>
              </p:cNvPr>
              <p:cNvSpPr/>
              <p:nvPr/>
            </p:nvSpPr>
            <p:spPr>
              <a:xfrm>
                <a:off x="3245118" y="488205"/>
                <a:ext cx="249532" cy="106114"/>
              </a:xfrm>
              <a:custGeom>
                <a:avLst/>
                <a:gdLst/>
                <a:ahLst/>
                <a:cxnLst/>
                <a:rect l="l" t="t" r="r" b="b"/>
                <a:pathLst>
                  <a:path w="5465" h="2324" extrusionOk="0">
                    <a:moveTo>
                      <a:pt x="3962" y="0"/>
                    </a:moveTo>
                    <a:cubicBezTo>
                      <a:pt x="3909" y="0"/>
                      <a:pt x="3855" y="21"/>
                      <a:pt x="3814" y="62"/>
                    </a:cubicBezTo>
                    <a:lnTo>
                      <a:pt x="3006" y="870"/>
                    </a:lnTo>
                    <a:lnTo>
                      <a:pt x="2602" y="466"/>
                    </a:lnTo>
                    <a:lnTo>
                      <a:pt x="2779" y="466"/>
                    </a:lnTo>
                    <a:cubicBezTo>
                      <a:pt x="2898" y="466"/>
                      <a:pt x="2993" y="371"/>
                      <a:pt x="2993" y="252"/>
                    </a:cubicBezTo>
                    <a:cubicBezTo>
                      <a:pt x="2993" y="146"/>
                      <a:pt x="2898" y="51"/>
                      <a:pt x="2779" y="51"/>
                    </a:cubicBezTo>
                    <a:lnTo>
                      <a:pt x="2103" y="51"/>
                    </a:lnTo>
                    <a:cubicBezTo>
                      <a:pt x="1984" y="51"/>
                      <a:pt x="1889" y="146"/>
                      <a:pt x="1889" y="265"/>
                    </a:cubicBezTo>
                    <a:lnTo>
                      <a:pt x="1889" y="918"/>
                    </a:lnTo>
                    <a:cubicBezTo>
                      <a:pt x="1889" y="1037"/>
                      <a:pt x="1984" y="1132"/>
                      <a:pt x="2103" y="1132"/>
                    </a:cubicBezTo>
                    <a:cubicBezTo>
                      <a:pt x="2221" y="1132"/>
                      <a:pt x="2304" y="1037"/>
                      <a:pt x="2304" y="918"/>
                    </a:cubicBezTo>
                    <a:lnTo>
                      <a:pt x="2304" y="764"/>
                    </a:lnTo>
                    <a:lnTo>
                      <a:pt x="2720" y="1168"/>
                    </a:lnTo>
                    <a:lnTo>
                      <a:pt x="2066" y="1821"/>
                    </a:lnTo>
                    <a:lnTo>
                      <a:pt x="736" y="490"/>
                    </a:lnTo>
                    <a:lnTo>
                      <a:pt x="914" y="490"/>
                    </a:lnTo>
                    <a:cubicBezTo>
                      <a:pt x="1033" y="490"/>
                      <a:pt x="1128" y="395"/>
                      <a:pt x="1128" y="289"/>
                    </a:cubicBezTo>
                    <a:cubicBezTo>
                      <a:pt x="1128" y="170"/>
                      <a:pt x="1033" y="75"/>
                      <a:pt x="914" y="75"/>
                    </a:cubicBezTo>
                    <a:lnTo>
                      <a:pt x="249" y="75"/>
                    </a:lnTo>
                    <a:cubicBezTo>
                      <a:pt x="243" y="74"/>
                      <a:pt x="236" y="74"/>
                      <a:pt x="230" y="74"/>
                    </a:cubicBezTo>
                    <a:cubicBezTo>
                      <a:pt x="107" y="74"/>
                      <a:pt x="0" y="187"/>
                      <a:pt x="23" y="312"/>
                    </a:cubicBezTo>
                    <a:lnTo>
                      <a:pt x="23" y="942"/>
                    </a:lnTo>
                    <a:cubicBezTo>
                      <a:pt x="23" y="1060"/>
                      <a:pt x="118" y="1156"/>
                      <a:pt x="237" y="1156"/>
                    </a:cubicBezTo>
                    <a:cubicBezTo>
                      <a:pt x="344" y="1156"/>
                      <a:pt x="439" y="1060"/>
                      <a:pt x="439" y="942"/>
                    </a:cubicBezTo>
                    <a:lnTo>
                      <a:pt x="439" y="788"/>
                    </a:lnTo>
                    <a:lnTo>
                      <a:pt x="1912" y="2261"/>
                    </a:lnTo>
                    <a:cubicBezTo>
                      <a:pt x="1954" y="2302"/>
                      <a:pt x="2007" y="2323"/>
                      <a:pt x="2061" y="2323"/>
                    </a:cubicBezTo>
                    <a:cubicBezTo>
                      <a:pt x="2114" y="2323"/>
                      <a:pt x="2168" y="2302"/>
                      <a:pt x="2209" y="2261"/>
                    </a:cubicBezTo>
                    <a:lnTo>
                      <a:pt x="3006" y="1464"/>
                    </a:lnTo>
                    <a:lnTo>
                      <a:pt x="3766" y="2214"/>
                    </a:lnTo>
                    <a:cubicBezTo>
                      <a:pt x="3802" y="2255"/>
                      <a:pt x="3855" y="2276"/>
                      <a:pt x="3909" y="2276"/>
                    </a:cubicBezTo>
                    <a:cubicBezTo>
                      <a:pt x="3962" y="2276"/>
                      <a:pt x="4016" y="2255"/>
                      <a:pt x="4051" y="2214"/>
                    </a:cubicBezTo>
                    <a:lnTo>
                      <a:pt x="5382" y="883"/>
                    </a:lnTo>
                    <a:cubicBezTo>
                      <a:pt x="5465" y="811"/>
                      <a:pt x="5465" y="680"/>
                      <a:pt x="5382" y="598"/>
                    </a:cubicBezTo>
                    <a:cubicBezTo>
                      <a:pt x="5340" y="556"/>
                      <a:pt x="5287" y="535"/>
                      <a:pt x="5233" y="535"/>
                    </a:cubicBezTo>
                    <a:cubicBezTo>
                      <a:pt x="5180" y="535"/>
                      <a:pt x="5126" y="556"/>
                      <a:pt x="5085" y="598"/>
                    </a:cubicBezTo>
                    <a:lnTo>
                      <a:pt x="3909" y="1773"/>
                    </a:lnTo>
                    <a:lnTo>
                      <a:pt x="3302" y="1168"/>
                    </a:lnTo>
                    <a:lnTo>
                      <a:pt x="4110" y="360"/>
                    </a:lnTo>
                    <a:cubicBezTo>
                      <a:pt x="4194" y="276"/>
                      <a:pt x="4194" y="146"/>
                      <a:pt x="4110" y="62"/>
                    </a:cubicBezTo>
                    <a:cubicBezTo>
                      <a:pt x="4069" y="21"/>
                      <a:pt x="4015" y="0"/>
                      <a:pt x="39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sp>
            <p:nvSpPr>
              <p:cNvPr id="56" name="Google Shape;4594;p48">
                <a:extLst>
                  <a:ext uri="{FF2B5EF4-FFF2-40B4-BE49-F238E27FC236}">
                    <a16:creationId xmlns:a16="http://schemas.microsoft.com/office/drawing/2014/main" id="{825D172C-A224-39DE-00DE-4EA07DB32536}"/>
                  </a:ext>
                </a:extLst>
              </p:cNvPr>
              <p:cNvSpPr/>
              <p:nvPr/>
            </p:nvSpPr>
            <p:spPr>
              <a:xfrm>
                <a:off x="3525568" y="839385"/>
                <a:ext cx="21186" cy="18995"/>
              </a:xfrm>
              <a:custGeom>
                <a:avLst/>
                <a:gdLst/>
                <a:ahLst/>
                <a:cxnLst/>
                <a:rect l="l" t="t" r="r" b="b"/>
                <a:pathLst>
                  <a:path w="464" h="416" extrusionOk="0">
                    <a:moveTo>
                      <a:pt x="227" y="0"/>
                    </a:moveTo>
                    <a:cubicBezTo>
                      <a:pt x="203" y="0"/>
                      <a:pt x="179" y="4"/>
                      <a:pt x="155" y="12"/>
                    </a:cubicBezTo>
                    <a:cubicBezTo>
                      <a:pt x="48" y="60"/>
                      <a:pt x="1" y="190"/>
                      <a:pt x="48" y="285"/>
                    </a:cubicBezTo>
                    <a:cubicBezTo>
                      <a:pt x="76" y="369"/>
                      <a:pt x="153" y="416"/>
                      <a:pt x="237" y="416"/>
                    </a:cubicBezTo>
                    <a:cubicBezTo>
                      <a:pt x="261" y="416"/>
                      <a:pt x="286" y="412"/>
                      <a:pt x="310" y="404"/>
                    </a:cubicBezTo>
                    <a:cubicBezTo>
                      <a:pt x="416" y="356"/>
                      <a:pt x="464" y="238"/>
                      <a:pt x="428" y="131"/>
                    </a:cubicBezTo>
                    <a:cubicBezTo>
                      <a:pt x="392" y="48"/>
                      <a:pt x="312"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sp>
            <p:nvSpPr>
              <p:cNvPr id="57" name="Google Shape;4595;p48">
                <a:extLst>
                  <a:ext uri="{FF2B5EF4-FFF2-40B4-BE49-F238E27FC236}">
                    <a16:creationId xmlns:a16="http://schemas.microsoft.com/office/drawing/2014/main" id="{E9FDFF9A-D8F1-13E3-B613-96BA45504DA1}"/>
                  </a:ext>
                </a:extLst>
              </p:cNvPr>
              <p:cNvSpPr/>
              <p:nvPr/>
            </p:nvSpPr>
            <p:spPr>
              <a:xfrm>
                <a:off x="3502235" y="484552"/>
                <a:ext cx="21734" cy="18995"/>
              </a:xfrm>
              <a:custGeom>
                <a:avLst/>
                <a:gdLst/>
                <a:ahLst/>
                <a:cxnLst/>
                <a:rect l="l" t="t" r="r" b="b"/>
                <a:pathLst>
                  <a:path w="476" h="416" extrusionOk="0">
                    <a:moveTo>
                      <a:pt x="227" y="0"/>
                    </a:moveTo>
                    <a:cubicBezTo>
                      <a:pt x="203" y="0"/>
                      <a:pt x="179" y="4"/>
                      <a:pt x="155" y="12"/>
                    </a:cubicBezTo>
                    <a:cubicBezTo>
                      <a:pt x="60" y="60"/>
                      <a:pt x="0" y="178"/>
                      <a:pt x="48" y="285"/>
                    </a:cubicBezTo>
                    <a:cubicBezTo>
                      <a:pt x="76" y="368"/>
                      <a:pt x="161" y="416"/>
                      <a:pt x="248" y="416"/>
                    </a:cubicBezTo>
                    <a:cubicBezTo>
                      <a:pt x="273" y="416"/>
                      <a:pt x="298" y="412"/>
                      <a:pt x="322" y="404"/>
                    </a:cubicBezTo>
                    <a:cubicBezTo>
                      <a:pt x="417" y="356"/>
                      <a:pt x="476" y="237"/>
                      <a:pt x="428" y="131"/>
                    </a:cubicBezTo>
                    <a:cubicBezTo>
                      <a:pt x="391" y="47"/>
                      <a:pt x="311"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grpSp>
      </p:grpSp>
      <p:sp>
        <p:nvSpPr>
          <p:cNvPr id="37" name="Rectangle: Rounded Corners 36">
            <a:extLst>
              <a:ext uri="{FF2B5EF4-FFF2-40B4-BE49-F238E27FC236}">
                <a16:creationId xmlns:a16="http://schemas.microsoft.com/office/drawing/2014/main" id="{7137313B-3E34-3A14-D19F-34FBECC8CACE}"/>
              </a:ext>
            </a:extLst>
          </p:cNvPr>
          <p:cNvSpPr/>
          <p:nvPr/>
        </p:nvSpPr>
        <p:spPr>
          <a:xfrm>
            <a:off x="9605572" y="408031"/>
            <a:ext cx="3657600" cy="914400"/>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ar-AE" sz="1600" b="1" dirty="0"/>
              <a:t>المباني الشمسية: تتوجه العديد من البلدان في استخدام الطاقة الشمسية في بناء المباني الذكية</a:t>
            </a:r>
            <a:endParaRPr lang="en-US" sz="1600" b="1" dirty="0"/>
          </a:p>
        </p:txBody>
      </p:sp>
      <p:grpSp>
        <p:nvGrpSpPr>
          <p:cNvPr id="58" name="Group 57">
            <a:extLst>
              <a:ext uri="{FF2B5EF4-FFF2-40B4-BE49-F238E27FC236}">
                <a16:creationId xmlns:a16="http://schemas.microsoft.com/office/drawing/2014/main" id="{F43F8778-D122-0073-6169-63CDBBF94E3C}"/>
              </a:ext>
            </a:extLst>
          </p:cNvPr>
          <p:cNvGrpSpPr/>
          <p:nvPr/>
        </p:nvGrpSpPr>
        <p:grpSpPr>
          <a:xfrm>
            <a:off x="851270" y="1123181"/>
            <a:ext cx="993822" cy="1737435"/>
            <a:chOff x="2041697" y="315099"/>
            <a:chExt cx="993822" cy="1737435"/>
          </a:xfrm>
        </p:grpSpPr>
        <p:grpSp>
          <p:nvGrpSpPr>
            <p:cNvPr id="9" name="Group 8">
              <a:extLst>
                <a:ext uri="{FF2B5EF4-FFF2-40B4-BE49-F238E27FC236}">
                  <a16:creationId xmlns:a16="http://schemas.microsoft.com/office/drawing/2014/main" id="{B32580D1-6B2A-0721-1F02-D0C250DFB59E}"/>
                </a:ext>
              </a:extLst>
            </p:cNvPr>
            <p:cNvGrpSpPr/>
            <p:nvPr/>
          </p:nvGrpSpPr>
          <p:grpSpPr>
            <a:xfrm rot="18737674">
              <a:off x="1669890" y="686906"/>
              <a:ext cx="1737435" cy="993822"/>
              <a:chOff x="1636487" y="1181717"/>
              <a:chExt cx="2438400" cy="1287236"/>
            </a:xfrm>
          </p:grpSpPr>
          <p:sp>
            <p:nvSpPr>
              <p:cNvPr id="6" name="Freeform: Shape 5">
                <a:extLst>
                  <a:ext uri="{FF2B5EF4-FFF2-40B4-BE49-F238E27FC236}">
                    <a16:creationId xmlns:a16="http://schemas.microsoft.com/office/drawing/2014/main" id="{AA466CC0-DCB8-0D92-B974-E7739A2893C1}"/>
                  </a:ext>
                </a:extLst>
              </p:cNvPr>
              <p:cNvSpPr/>
              <p:nvPr/>
            </p:nvSpPr>
            <p:spPr>
              <a:xfrm rot="16200000">
                <a:off x="1982052" y="1111186"/>
                <a:ext cx="592183" cy="1283313"/>
              </a:xfrm>
              <a:custGeom>
                <a:avLst/>
                <a:gdLst>
                  <a:gd name="connsiteX0" fmla="*/ 1225804 w 1225804"/>
                  <a:gd name="connsiteY0" fmla="*/ 1371600 h 1371600"/>
                  <a:gd name="connsiteX1" fmla="*/ 612902 w 1225804"/>
                  <a:gd name="connsiteY1" fmla="*/ 1371600 h 1371600"/>
                  <a:gd name="connsiteX2" fmla="*/ 0 w 1225804"/>
                  <a:gd name="connsiteY2" fmla="*/ 1371600 h 1371600"/>
                  <a:gd name="connsiteX3" fmla="*/ 47537 w 1225804"/>
                  <a:gd name="connsiteY3" fmla="*/ 1332378 h 1371600"/>
                  <a:gd name="connsiteX4" fmla="*/ 315359 w 1225804"/>
                  <a:gd name="connsiteY4" fmla="*/ 685800 h 1371600"/>
                  <a:gd name="connsiteX5" fmla="*/ 47537 w 1225804"/>
                  <a:gd name="connsiteY5" fmla="*/ 39221 h 1371600"/>
                  <a:gd name="connsiteX6" fmla="*/ 0 w 1225804"/>
                  <a:gd name="connsiteY6" fmla="*/ 0 h 1371600"/>
                  <a:gd name="connsiteX7" fmla="*/ 612902 w 1225804"/>
                  <a:gd name="connsiteY7" fmla="*/ 0 h 1371600"/>
                  <a:gd name="connsiteX8" fmla="*/ 1225804 w 1225804"/>
                  <a:gd name="connsiteY8" fmla="*/ 0 h 1371600"/>
                  <a:gd name="connsiteX9" fmla="*/ 1178267 w 1225804"/>
                  <a:gd name="connsiteY9" fmla="*/ 39222 h 1371600"/>
                  <a:gd name="connsiteX10" fmla="*/ 910445 w 1225804"/>
                  <a:gd name="connsiteY10" fmla="*/ 685800 h 1371600"/>
                  <a:gd name="connsiteX11" fmla="*/ 1178267 w 1225804"/>
                  <a:gd name="connsiteY11" fmla="*/ 1332379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804" h="1371600">
                    <a:moveTo>
                      <a:pt x="1225804" y="1371600"/>
                    </a:moveTo>
                    <a:lnTo>
                      <a:pt x="612902" y="1371600"/>
                    </a:lnTo>
                    <a:lnTo>
                      <a:pt x="0" y="1371600"/>
                    </a:lnTo>
                    <a:lnTo>
                      <a:pt x="47537" y="1332378"/>
                    </a:lnTo>
                    <a:cubicBezTo>
                      <a:pt x="213011" y="1166904"/>
                      <a:pt x="315359" y="938304"/>
                      <a:pt x="315359" y="685800"/>
                    </a:cubicBezTo>
                    <a:cubicBezTo>
                      <a:pt x="315359" y="433295"/>
                      <a:pt x="213011" y="204695"/>
                      <a:pt x="47537" y="39221"/>
                    </a:cubicBezTo>
                    <a:lnTo>
                      <a:pt x="0" y="0"/>
                    </a:lnTo>
                    <a:lnTo>
                      <a:pt x="612902" y="0"/>
                    </a:lnTo>
                    <a:lnTo>
                      <a:pt x="1225804" y="0"/>
                    </a:lnTo>
                    <a:lnTo>
                      <a:pt x="1178267" y="39222"/>
                    </a:lnTo>
                    <a:cubicBezTo>
                      <a:pt x="1012793" y="204696"/>
                      <a:pt x="910445" y="433296"/>
                      <a:pt x="910445" y="685800"/>
                    </a:cubicBezTo>
                    <a:cubicBezTo>
                      <a:pt x="910445" y="938305"/>
                      <a:pt x="1012793" y="1166905"/>
                      <a:pt x="1178267" y="1332379"/>
                    </a:cubicBez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Oval 6">
                <a:extLst>
                  <a:ext uri="{FF2B5EF4-FFF2-40B4-BE49-F238E27FC236}">
                    <a16:creationId xmlns:a16="http://schemas.microsoft.com/office/drawing/2014/main" id="{8F2D9A7A-B225-2074-16B6-F94AC39E4404}"/>
                  </a:ext>
                </a:extLst>
              </p:cNvPr>
              <p:cNvSpPr/>
              <p:nvPr/>
            </p:nvSpPr>
            <p:spPr>
              <a:xfrm>
                <a:off x="2757715" y="1181717"/>
                <a:ext cx="1317172" cy="128723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8EAFD42-39C1-E58B-C428-4646049B883C}"/>
                  </a:ext>
                </a:extLst>
              </p:cNvPr>
              <p:cNvSpPr/>
              <p:nvPr/>
            </p:nvSpPr>
            <p:spPr>
              <a:xfrm>
                <a:off x="2953656" y="1348977"/>
                <a:ext cx="950686" cy="951537"/>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oogle Shape;238;p32">
              <a:extLst>
                <a:ext uri="{FF2B5EF4-FFF2-40B4-BE49-F238E27FC236}">
                  <a16:creationId xmlns:a16="http://schemas.microsoft.com/office/drawing/2014/main" id="{004927A6-2C51-9E93-2590-9D66ED17FEFD}"/>
                </a:ext>
              </a:extLst>
            </p:cNvPr>
            <p:cNvGrpSpPr/>
            <p:nvPr/>
          </p:nvGrpSpPr>
          <p:grpSpPr>
            <a:xfrm>
              <a:off x="2605857" y="658810"/>
              <a:ext cx="415647" cy="397062"/>
              <a:chOff x="935350" y="2762953"/>
              <a:chExt cx="488882" cy="467022"/>
            </a:xfrm>
          </p:grpSpPr>
          <p:sp>
            <p:nvSpPr>
              <p:cNvPr id="45" name="Google Shape;239;p32">
                <a:extLst>
                  <a:ext uri="{FF2B5EF4-FFF2-40B4-BE49-F238E27FC236}">
                    <a16:creationId xmlns:a16="http://schemas.microsoft.com/office/drawing/2014/main" id="{20F2930A-4D0B-3CE5-A286-0985167F7582}"/>
                  </a:ext>
                </a:extLst>
              </p:cNvPr>
              <p:cNvSpPr/>
              <p:nvPr/>
            </p:nvSpPr>
            <p:spPr>
              <a:xfrm>
                <a:off x="935350" y="2762953"/>
                <a:ext cx="488882" cy="467010"/>
              </a:xfrm>
              <a:custGeom>
                <a:avLst/>
                <a:gdLst/>
                <a:ahLst/>
                <a:cxnLst/>
                <a:rect l="l" t="t" r="r" b="b"/>
                <a:pathLst>
                  <a:path w="10707" h="10228" extrusionOk="0">
                    <a:moveTo>
                      <a:pt x="3969" y="1435"/>
                    </a:moveTo>
                    <a:cubicBezTo>
                      <a:pt x="3957" y="1494"/>
                      <a:pt x="3933" y="1566"/>
                      <a:pt x="3909" y="1648"/>
                    </a:cubicBezTo>
                    <a:cubicBezTo>
                      <a:pt x="3767" y="2089"/>
                      <a:pt x="3494" y="2480"/>
                      <a:pt x="3114" y="2802"/>
                    </a:cubicBezTo>
                    <a:lnTo>
                      <a:pt x="3114" y="2588"/>
                    </a:lnTo>
                    <a:cubicBezTo>
                      <a:pt x="3114" y="2398"/>
                      <a:pt x="3185" y="2207"/>
                      <a:pt x="3328" y="2076"/>
                    </a:cubicBezTo>
                    <a:lnTo>
                      <a:pt x="3969" y="1435"/>
                    </a:lnTo>
                    <a:close/>
                    <a:moveTo>
                      <a:pt x="1450" y="745"/>
                    </a:moveTo>
                    <a:lnTo>
                      <a:pt x="2412" y="1708"/>
                    </a:lnTo>
                    <a:cubicBezTo>
                      <a:pt x="2591" y="1898"/>
                      <a:pt x="2697" y="2148"/>
                      <a:pt x="2697" y="2409"/>
                    </a:cubicBezTo>
                    <a:lnTo>
                      <a:pt x="2697" y="2813"/>
                    </a:lnTo>
                    <a:cubicBezTo>
                      <a:pt x="2151" y="2374"/>
                      <a:pt x="1770" y="1839"/>
                      <a:pt x="1557" y="1209"/>
                    </a:cubicBezTo>
                    <a:cubicBezTo>
                      <a:pt x="1498" y="1043"/>
                      <a:pt x="1462" y="888"/>
                      <a:pt x="1450" y="745"/>
                    </a:cubicBezTo>
                    <a:close/>
                    <a:moveTo>
                      <a:pt x="618" y="3823"/>
                    </a:moveTo>
                    <a:lnTo>
                      <a:pt x="1557" y="3930"/>
                    </a:lnTo>
                    <a:cubicBezTo>
                      <a:pt x="1593" y="3942"/>
                      <a:pt x="1628" y="3954"/>
                      <a:pt x="1664" y="3977"/>
                    </a:cubicBezTo>
                    <a:cubicBezTo>
                      <a:pt x="1830" y="4096"/>
                      <a:pt x="1902" y="4286"/>
                      <a:pt x="1866" y="4465"/>
                    </a:cubicBezTo>
                    <a:lnTo>
                      <a:pt x="1557" y="4251"/>
                    </a:lnTo>
                    <a:cubicBezTo>
                      <a:pt x="1522" y="4229"/>
                      <a:pt x="1482" y="4218"/>
                      <a:pt x="1443" y="4218"/>
                    </a:cubicBezTo>
                    <a:cubicBezTo>
                      <a:pt x="1375" y="4218"/>
                      <a:pt x="1309" y="4250"/>
                      <a:pt x="1271" y="4310"/>
                    </a:cubicBezTo>
                    <a:cubicBezTo>
                      <a:pt x="1200" y="4405"/>
                      <a:pt x="1224" y="4536"/>
                      <a:pt x="1319" y="4595"/>
                    </a:cubicBezTo>
                    <a:lnTo>
                      <a:pt x="1628" y="4809"/>
                    </a:lnTo>
                    <a:cubicBezTo>
                      <a:pt x="1569" y="4833"/>
                      <a:pt x="1509" y="4857"/>
                      <a:pt x="1450" y="4869"/>
                    </a:cubicBezTo>
                    <a:cubicBezTo>
                      <a:pt x="1426" y="4873"/>
                      <a:pt x="1400" y="4875"/>
                      <a:pt x="1373" y="4875"/>
                    </a:cubicBezTo>
                    <a:cubicBezTo>
                      <a:pt x="1231" y="4875"/>
                      <a:pt x="1070" y="4819"/>
                      <a:pt x="1010" y="4679"/>
                    </a:cubicBezTo>
                    <a:lnTo>
                      <a:pt x="618" y="3823"/>
                    </a:lnTo>
                    <a:close/>
                    <a:moveTo>
                      <a:pt x="8698" y="7138"/>
                    </a:moveTo>
                    <a:lnTo>
                      <a:pt x="10231" y="8672"/>
                    </a:lnTo>
                    <a:cubicBezTo>
                      <a:pt x="10278" y="8707"/>
                      <a:pt x="10291" y="8754"/>
                      <a:pt x="10291" y="8814"/>
                    </a:cubicBezTo>
                    <a:cubicBezTo>
                      <a:pt x="10291" y="8873"/>
                      <a:pt x="10278" y="8921"/>
                      <a:pt x="10231" y="8957"/>
                    </a:cubicBezTo>
                    <a:cubicBezTo>
                      <a:pt x="10189" y="8998"/>
                      <a:pt x="10136" y="9019"/>
                      <a:pt x="10083" y="9019"/>
                    </a:cubicBezTo>
                    <a:cubicBezTo>
                      <a:pt x="10029" y="9019"/>
                      <a:pt x="9976" y="8998"/>
                      <a:pt x="9934" y="8957"/>
                    </a:cubicBezTo>
                    <a:lnTo>
                      <a:pt x="8413" y="7436"/>
                    </a:lnTo>
                    <a:cubicBezTo>
                      <a:pt x="8520" y="7341"/>
                      <a:pt x="8615" y="7246"/>
                      <a:pt x="8698" y="7138"/>
                    </a:cubicBezTo>
                    <a:close/>
                    <a:moveTo>
                      <a:pt x="3434" y="8754"/>
                    </a:moveTo>
                    <a:cubicBezTo>
                      <a:pt x="3672" y="8754"/>
                      <a:pt x="3909" y="8838"/>
                      <a:pt x="4076" y="9004"/>
                    </a:cubicBezTo>
                    <a:lnTo>
                      <a:pt x="4991" y="9812"/>
                    </a:lnTo>
                    <a:lnTo>
                      <a:pt x="832" y="9812"/>
                    </a:lnTo>
                    <a:lnTo>
                      <a:pt x="1735" y="9004"/>
                    </a:lnTo>
                    <a:cubicBezTo>
                      <a:pt x="1913" y="8838"/>
                      <a:pt x="2139" y="8754"/>
                      <a:pt x="2377" y="8754"/>
                    </a:cubicBezTo>
                    <a:cubicBezTo>
                      <a:pt x="2424" y="8754"/>
                      <a:pt x="2460" y="8778"/>
                      <a:pt x="2496" y="8802"/>
                    </a:cubicBezTo>
                    <a:cubicBezTo>
                      <a:pt x="2608" y="8915"/>
                      <a:pt x="2757" y="8971"/>
                      <a:pt x="2905" y="8971"/>
                    </a:cubicBezTo>
                    <a:cubicBezTo>
                      <a:pt x="3054" y="8971"/>
                      <a:pt x="3203" y="8915"/>
                      <a:pt x="3315" y="8802"/>
                    </a:cubicBezTo>
                    <a:cubicBezTo>
                      <a:pt x="3351" y="8778"/>
                      <a:pt x="3399" y="8754"/>
                      <a:pt x="3434" y="8754"/>
                    </a:cubicBezTo>
                    <a:close/>
                    <a:moveTo>
                      <a:pt x="1207" y="0"/>
                    </a:moveTo>
                    <a:cubicBezTo>
                      <a:pt x="1106" y="0"/>
                      <a:pt x="1006" y="75"/>
                      <a:pt x="999" y="187"/>
                    </a:cubicBezTo>
                    <a:cubicBezTo>
                      <a:pt x="986" y="211"/>
                      <a:pt x="951" y="686"/>
                      <a:pt x="1153" y="1316"/>
                    </a:cubicBezTo>
                    <a:cubicBezTo>
                      <a:pt x="1343" y="1886"/>
                      <a:pt x="1759" y="2670"/>
                      <a:pt x="2697" y="3324"/>
                    </a:cubicBezTo>
                    <a:lnTo>
                      <a:pt x="2697" y="5131"/>
                    </a:lnTo>
                    <a:cubicBezTo>
                      <a:pt x="2591" y="4999"/>
                      <a:pt x="2460" y="4880"/>
                      <a:pt x="2317" y="4774"/>
                    </a:cubicBezTo>
                    <a:lnTo>
                      <a:pt x="2222" y="4714"/>
                    </a:lnTo>
                    <a:cubicBezTo>
                      <a:pt x="2377" y="4334"/>
                      <a:pt x="2258" y="3895"/>
                      <a:pt x="1913" y="3645"/>
                    </a:cubicBezTo>
                    <a:cubicBezTo>
                      <a:pt x="1818" y="3573"/>
                      <a:pt x="1712" y="3538"/>
                      <a:pt x="1604" y="3526"/>
                    </a:cubicBezTo>
                    <a:lnTo>
                      <a:pt x="309" y="3372"/>
                    </a:lnTo>
                    <a:cubicBezTo>
                      <a:pt x="238" y="3372"/>
                      <a:pt x="154" y="3396"/>
                      <a:pt x="119" y="3455"/>
                    </a:cubicBezTo>
                    <a:cubicBezTo>
                      <a:pt x="72" y="3514"/>
                      <a:pt x="59" y="3597"/>
                      <a:pt x="95" y="3668"/>
                    </a:cubicBezTo>
                    <a:lnTo>
                      <a:pt x="630" y="4857"/>
                    </a:lnTo>
                    <a:cubicBezTo>
                      <a:pt x="759" y="5148"/>
                      <a:pt x="1057" y="5285"/>
                      <a:pt x="1361" y="5285"/>
                    </a:cubicBezTo>
                    <a:cubicBezTo>
                      <a:pt x="1589" y="5285"/>
                      <a:pt x="1821" y="5207"/>
                      <a:pt x="1984" y="5059"/>
                    </a:cubicBezTo>
                    <a:lnTo>
                      <a:pt x="2079" y="5118"/>
                    </a:lnTo>
                    <a:cubicBezTo>
                      <a:pt x="2472" y="5380"/>
                      <a:pt x="2697" y="5820"/>
                      <a:pt x="2697" y="6295"/>
                    </a:cubicBezTo>
                    <a:lnTo>
                      <a:pt x="2697" y="8434"/>
                    </a:lnTo>
                    <a:cubicBezTo>
                      <a:pt x="2602" y="8374"/>
                      <a:pt x="2496" y="8339"/>
                      <a:pt x="2377" y="8339"/>
                    </a:cubicBezTo>
                    <a:cubicBezTo>
                      <a:pt x="2032" y="8339"/>
                      <a:pt x="1712" y="8469"/>
                      <a:pt x="1462" y="8695"/>
                    </a:cubicBezTo>
                    <a:lnTo>
                      <a:pt x="143" y="9860"/>
                    </a:lnTo>
                    <a:cubicBezTo>
                      <a:pt x="0" y="9990"/>
                      <a:pt x="95" y="10228"/>
                      <a:pt x="286" y="10228"/>
                    </a:cubicBezTo>
                    <a:lnTo>
                      <a:pt x="6761" y="10228"/>
                    </a:lnTo>
                    <a:cubicBezTo>
                      <a:pt x="6880" y="10228"/>
                      <a:pt x="6975" y="10133"/>
                      <a:pt x="6975" y="10014"/>
                    </a:cubicBezTo>
                    <a:cubicBezTo>
                      <a:pt x="6975" y="9907"/>
                      <a:pt x="6880" y="9812"/>
                      <a:pt x="6761" y="9812"/>
                    </a:cubicBezTo>
                    <a:lnTo>
                      <a:pt x="5609" y="9812"/>
                    </a:lnTo>
                    <a:lnTo>
                      <a:pt x="4361" y="8695"/>
                    </a:lnTo>
                    <a:cubicBezTo>
                      <a:pt x="4099" y="8469"/>
                      <a:pt x="3779" y="8339"/>
                      <a:pt x="3434" y="8339"/>
                    </a:cubicBezTo>
                    <a:cubicBezTo>
                      <a:pt x="3315" y="8339"/>
                      <a:pt x="3209" y="8374"/>
                      <a:pt x="3114" y="8434"/>
                    </a:cubicBezTo>
                    <a:lnTo>
                      <a:pt x="3114" y="8077"/>
                    </a:lnTo>
                    <a:cubicBezTo>
                      <a:pt x="3114" y="7566"/>
                      <a:pt x="3399" y="7103"/>
                      <a:pt x="3838" y="6842"/>
                    </a:cubicBezTo>
                    <a:lnTo>
                      <a:pt x="4194" y="6639"/>
                    </a:lnTo>
                    <a:cubicBezTo>
                      <a:pt x="4326" y="6877"/>
                      <a:pt x="4480" y="7091"/>
                      <a:pt x="4670" y="7293"/>
                    </a:cubicBezTo>
                    <a:cubicBezTo>
                      <a:pt x="5195" y="7818"/>
                      <a:pt x="5910" y="8091"/>
                      <a:pt x="6627" y="8091"/>
                    </a:cubicBezTo>
                    <a:cubicBezTo>
                      <a:pt x="7127" y="8091"/>
                      <a:pt x="7629" y="7958"/>
                      <a:pt x="8068" y="7685"/>
                    </a:cubicBezTo>
                    <a:lnTo>
                      <a:pt x="9649" y="9253"/>
                    </a:lnTo>
                    <a:cubicBezTo>
                      <a:pt x="9768" y="9372"/>
                      <a:pt x="9922" y="9432"/>
                      <a:pt x="10088" y="9432"/>
                    </a:cubicBezTo>
                    <a:cubicBezTo>
                      <a:pt x="10243" y="9432"/>
                      <a:pt x="10410" y="9372"/>
                      <a:pt x="10528" y="9253"/>
                    </a:cubicBezTo>
                    <a:cubicBezTo>
                      <a:pt x="10647" y="9134"/>
                      <a:pt x="10706" y="8980"/>
                      <a:pt x="10706" y="8814"/>
                    </a:cubicBezTo>
                    <a:cubicBezTo>
                      <a:pt x="10706" y="8648"/>
                      <a:pt x="10647" y="8493"/>
                      <a:pt x="10528" y="8374"/>
                    </a:cubicBezTo>
                    <a:lnTo>
                      <a:pt x="8948" y="6794"/>
                    </a:lnTo>
                    <a:cubicBezTo>
                      <a:pt x="9613" y="5736"/>
                      <a:pt x="9483" y="4322"/>
                      <a:pt x="8567" y="3396"/>
                    </a:cubicBezTo>
                    <a:cubicBezTo>
                      <a:pt x="8282" y="3122"/>
                      <a:pt x="7949" y="2908"/>
                      <a:pt x="7569" y="2765"/>
                    </a:cubicBezTo>
                    <a:cubicBezTo>
                      <a:pt x="7546" y="2758"/>
                      <a:pt x="7522" y="2754"/>
                      <a:pt x="7498" y="2754"/>
                    </a:cubicBezTo>
                    <a:cubicBezTo>
                      <a:pt x="7414" y="2754"/>
                      <a:pt x="7336" y="2801"/>
                      <a:pt x="7308" y="2884"/>
                    </a:cubicBezTo>
                    <a:cubicBezTo>
                      <a:pt x="7260" y="2992"/>
                      <a:pt x="7320" y="3110"/>
                      <a:pt x="7427" y="3158"/>
                    </a:cubicBezTo>
                    <a:cubicBezTo>
                      <a:pt x="7748" y="3277"/>
                      <a:pt x="8033" y="3455"/>
                      <a:pt x="8271" y="3692"/>
                    </a:cubicBezTo>
                    <a:cubicBezTo>
                      <a:pt x="9090" y="4513"/>
                      <a:pt x="9174" y="5807"/>
                      <a:pt x="8508" y="6723"/>
                    </a:cubicBezTo>
                    <a:cubicBezTo>
                      <a:pt x="8366" y="6913"/>
                      <a:pt x="8187" y="7091"/>
                      <a:pt x="7985" y="7233"/>
                    </a:cubicBezTo>
                    <a:cubicBezTo>
                      <a:pt x="7577" y="7530"/>
                      <a:pt x="7095" y="7678"/>
                      <a:pt x="6615" y="7678"/>
                    </a:cubicBezTo>
                    <a:cubicBezTo>
                      <a:pt x="6017" y="7678"/>
                      <a:pt x="5421" y="7450"/>
                      <a:pt x="4967" y="6996"/>
                    </a:cubicBezTo>
                    <a:cubicBezTo>
                      <a:pt x="4527" y="6556"/>
                      <a:pt x="4290" y="5962"/>
                      <a:pt x="4290" y="5344"/>
                    </a:cubicBezTo>
                    <a:cubicBezTo>
                      <a:pt x="4290" y="4726"/>
                      <a:pt x="4527" y="4132"/>
                      <a:pt x="4967" y="3692"/>
                    </a:cubicBezTo>
                    <a:cubicBezTo>
                      <a:pt x="5205" y="3455"/>
                      <a:pt x="5490" y="3277"/>
                      <a:pt x="5799" y="3158"/>
                    </a:cubicBezTo>
                    <a:cubicBezTo>
                      <a:pt x="5906" y="3122"/>
                      <a:pt x="5953" y="3003"/>
                      <a:pt x="5918" y="2897"/>
                    </a:cubicBezTo>
                    <a:cubicBezTo>
                      <a:pt x="5889" y="2810"/>
                      <a:pt x="5806" y="2755"/>
                      <a:pt x="5720" y="2755"/>
                    </a:cubicBezTo>
                    <a:cubicBezTo>
                      <a:pt x="5699" y="2755"/>
                      <a:pt x="5677" y="2758"/>
                      <a:pt x="5657" y="2765"/>
                    </a:cubicBezTo>
                    <a:cubicBezTo>
                      <a:pt x="5288" y="2908"/>
                      <a:pt x="4955" y="3122"/>
                      <a:pt x="4670" y="3396"/>
                    </a:cubicBezTo>
                    <a:cubicBezTo>
                      <a:pt x="4159" y="3918"/>
                      <a:pt x="3874" y="4608"/>
                      <a:pt x="3874" y="5344"/>
                    </a:cubicBezTo>
                    <a:cubicBezTo>
                      <a:pt x="3874" y="5665"/>
                      <a:pt x="3922" y="5974"/>
                      <a:pt x="4028" y="6259"/>
                    </a:cubicBezTo>
                    <a:lnTo>
                      <a:pt x="3636" y="6485"/>
                    </a:lnTo>
                    <a:cubicBezTo>
                      <a:pt x="3434" y="6592"/>
                      <a:pt x="3256" y="6747"/>
                      <a:pt x="3114" y="6924"/>
                    </a:cubicBezTo>
                    <a:lnTo>
                      <a:pt x="3114" y="3324"/>
                    </a:lnTo>
                    <a:cubicBezTo>
                      <a:pt x="3850" y="2813"/>
                      <a:pt x="4171" y="2195"/>
                      <a:pt x="4313" y="1756"/>
                    </a:cubicBezTo>
                    <a:cubicBezTo>
                      <a:pt x="4480" y="1257"/>
                      <a:pt x="4444" y="877"/>
                      <a:pt x="4444" y="853"/>
                    </a:cubicBezTo>
                    <a:cubicBezTo>
                      <a:pt x="4436" y="740"/>
                      <a:pt x="4331" y="666"/>
                      <a:pt x="4226" y="666"/>
                    </a:cubicBezTo>
                    <a:cubicBezTo>
                      <a:pt x="4176" y="666"/>
                      <a:pt x="4127" y="683"/>
                      <a:pt x="4088" y="722"/>
                    </a:cubicBezTo>
                    <a:cubicBezTo>
                      <a:pt x="4088" y="722"/>
                      <a:pt x="3006" y="1815"/>
                      <a:pt x="2995" y="1827"/>
                    </a:cubicBezTo>
                    <a:cubicBezTo>
                      <a:pt x="2924" y="1672"/>
                      <a:pt x="2828" y="1542"/>
                      <a:pt x="2697" y="1411"/>
                    </a:cubicBezTo>
                    <a:lnTo>
                      <a:pt x="1343" y="56"/>
                    </a:lnTo>
                    <a:cubicBezTo>
                      <a:pt x="1304" y="18"/>
                      <a:pt x="1256" y="0"/>
                      <a:pt x="1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sp>
            <p:nvSpPr>
              <p:cNvPr id="46" name="Google Shape;240;p32">
                <a:extLst>
                  <a:ext uri="{FF2B5EF4-FFF2-40B4-BE49-F238E27FC236}">
                    <a16:creationId xmlns:a16="http://schemas.microsoft.com/office/drawing/2014/main" id="{AC140DF3-F402-F88E-506D-7BBA081F20AE}"/>
                  </a:ext>
                </a:extLst>
              </p:cNvPr>
              <p:cNvSpPr/>
              <p:nvPr/>
            </p:nvSpPr>
            <p:spPr>
              <a:xfrm>
                <a:off x="1277763" y="3210980"/>
                <a:ext cx="21689" cy="18995"/>
              </a:xfrm>
              <a:custGeom>
                <a:avLst/>
                <a:gdLst/>
                <a:ahLst/>
                <a:cxnLst/>
                <a:rect l="l" t="t" r="r" b="b"/>
                <a:pathLst>
                  <a:path w="475" h="416" extrusionOk="0">
                    <a:moveTo>
                      <a:pt x="245" y="0"/>
                    </a:moveTo>
                    <a:cubicBezTo>
                      <a:pt x="118" y="0"/>
                      <a:pt x="1" y="124"/>
                      <a:pt x="46" y="262"/>
                    </a:cubicBezTo>
                    <a:cubicBezTo>
                      <a:pt x="70" y="344"/>
                      <a:pt x="141" y="416"/>
                      <a:pt x="225" y="416"/>
                    </a:cubicBezTo>
                    <a:cubicBezTo>
                      <a:pt x="320" y="416"/>
                      <a:pt x="403" y="368"/>
                      <a:pt x="439" y="285"/>
                    </a:cubicBezTo>
                    <a:cubicBezTo>
                      <a:pt x="474" y="190"/>
                      <a:pt x="439" y="83"/>
                      <a:pt x="355" y="35"/>
                    </a:cubicBezTo>
                    <a:cubicBezTo>
                      <a:pt x="320" y="11"/>
                      <a:pt x="282" y="0"/>
                      <a:pt x="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sp>
            <p:nvSpPr>
              <p:cNvPr id="47" name="Google Shape;241;p32">
                <a:extLst>
                  <a:ext uri="{FF2B5EF4-FFF2-40B4-BE49-F238E27FC236}">
                    <a16:creationId xmlns:a16="http://schemas.microsoft.com/office/drawing/2014/main" id="{1E689041-8A2F-B5D7-4D54-5A8FEEBBA9A6}"/>
                  </a:ext>
                </a:extLst>
              </p:cNvPr>
              <p:cNvSpPr/>
              <p:nvPr/>
            </p:nvSpPr>
            <p:spPr>
              <a:xfrm>
                <a:off x="1144204" y="2920392"/>
                <a:ext cx="188348" cy="173051"/>
              </a:xfrm>
              <a:custGeom>
                <a:avLst/>
                <a:gdLst/>
                <a:ahLst/>
                <a:cxnLst/>
                <a:rect l="l" t="t" r="r" b="b"/>
                <a:pathLst>
                  <a:path w="4125" h="3790" extrusionOk="0">
                    <a:moveTo>
                      <a:pt x="2045" y="411"/>
                    </a:moveTo>
                    <a:cubicBezTo>
                      <a:pt x="2425" y="411"/>
                      <a:pt x="2805" y="553"/>
                      <a:pt x="3090" y="851"/>
                    </a:cubicBezTo>
                    <a:lnTo>
                      <a:pt x="3103" y="851"/>
                    </a:lnTo>
                    <a:lnTo>
                      <a:pt x="2211" y="1350"/>
                    </a:lnTo>
                    <a:lnTo>
                      <a:pt x="2330" y="993"/>
                    </a:lnTo>
                    <a:cubicBezTo>
                      <a:pt x="2366" y="886"/>
                      <a:pt x="2306" y="767"/>
                      <a:pt x="2199" y="732"/>
                    </a:cubicBezTo>
                    <a:cubicBezTo>
                      <a:pt x="2178" y="725"/>
                      <a:pt x="2156" y="721"/>
                      <a:pt x="2135" y="721"/>
                    </a:cubicBezTo>
                    <a:cubicBezTo>
                      <a:pt x="2048" y="721"/>
                      <a:pt x="1966" y="777"/>
                      <a:pt x="1938" y="862"/>
                    </a:cubicBezTo>
                    <a:lnTo>
                      <a:pt x="1664" y="1659"/>
                    </a:lnTo>
                    <a:lnTo>
                      <a:pt x="607" y="2264"/>
                    </a:lnTo>
                    <a:cubicBezTo>
                      <a:pt x="476" y="1765"/>
                      <a:pt x="607" y="1231"/>
                      <a:pt x="999" y="851"/>
                    </a:cubicBezTo>
                    <a:cubicBezTo>
                      <a:pt x="1284" y="553"/>
                      <a:pt x="1664" y="411"/>
                      <a:pt x="2045" y="411"/>
                    </a:cubicBezTo>
                    <a:close/>
                    <a:moveTo>
                      <a:pt x="3352" y="1183"/>
                    </a:moveTo>
                    <a:cubicBezTo>
                      <a:pt x="3661" y="1765"/>
                      <a:pt x="3554" y="2491"/>
                      <a:pt x="3090" y="2942"/>
                    </a:cubicBezTo>
                    <a:cubicBezTo>
                      <a:pt x="2795" y="3225"/>
                      <a:pt x="2410" y="3374"/>
                      <a:pt x="2027" y="3374"/>
                    </a:cubicBezTo>
                    <a:cubicBezTo>
                      <a:pt x="1656" y="3374"/>
                      <a:pt x="1286" y="3234"/>
                      <a:pt x="999" y="2942"/>
                    </a:cubicBezTo>
                    <a:cubicBezTo>
                      <a:pt x="904" y="2858"/>
                      <a:pt x="821" y="2752"/>
                      <a:pt x="761" y="2645"/>
                    </a:cubicBezTo>
                    <a:lnTo>
                      <a:pt x="1344" y="2324"/>
                    </a:lnTo>
                    <a:lnTo>
                      <a:pt x="2520" y="2526"/>
                    </a:lnTo>
                    <a:cubicBezTo>
                      <a:pt x="2534" y="2528"/>
                      <a:pt x="2547" y="2530"/>
                      <a:pt x="2561" y="2530"/>
                    </a:cubicBezTo>
                    <a:cubicBezTo>
                      <a:pt x="2663" y="2530"/>
                      <a:pt x="2749" y="2454"/>
                      <a:pt x="2770" y="2359"/>
                    </a:cubicBezTo>
                    <a:cubicBezTo>
                      <a:pt x="2781" y="2241"/>
                      <a:pt x="2710" y="2134"/>
                      <a:pt x="2591" y="2122"/>
                    </a:cubicBezTo>
                    <a:lnTo>
                      <a:pt x="1914" y="2003"/>
                    </a:lnTo>
                    <a:lnTo>
                      <a:pt x="3352" y="1183"/>
                    </a:lnTo>
                    <a:close/>
                    <a:moveTo>
                      <a:pt x="2045" y="1"/>
                    </a:moveTo>
                    <a:cubicBezTo>
                      <a:pt x="1558" y="1"/>
                      <a:pt x="1071" y="185"/>
                      <a:pt x="702" y="553"/>
                    </a:cubicBezTo>
                    <a:cubicBezTo>
                      <a:pt x="143" y="1112"/>
                      <a:pt x="1" y="1944"/>
                      <a:pt x="286" y="2633"/>
                    </a:cubicBezTo>
                    <a:cubicBezTo>
                      <a:pt x="488" y="3227"/>
                      <a:pt x="1118" y="3666"/>
                      <a:pt x="1724" y="3761"/>
                    </a:cubicBezTo>
                    <a:cubicBezTo>
                      <a:pt x="1832" y="3781"/>
                      <a:pt x="1940" y="3790"/>
                      <a:pt x="2048" y="3790"/>
                    </a:cubicBezTo>
                    <a:cubicBezTo>
                      <a:pt x="2547" y="3790"/>
                      <a:pt x="3036" y="3590"/>
                      <a:pt x="3388" y="3239"/>
                    </a:cubicBezTo>
                    <a:cubicBezTo>
                      <a:pt x="4124" y="2514"/>
                      <a:pt x="4124" y="1290"/>
                      <a:pt x="3388" y="553"/>
                    </a:cubicBezTo>
                    <a:cubicBezTo>
                      <a:pt x="3019" y="185"/>
                      <a:pt x="2532" y="1"/>
                      <a:pt x="20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sp>
            <p:nvSpPr>
              <p:cNvPr id="48" name="Google Shape;242;p32">
                <a:extLst>
                  <a:ext uri="{FF2B5EF4-FFF2-40B4-BE49-F238E27FC236}">
                    <a16:creationId xmlns:a16="http://schemas.microsoft.com/office/drawing/2014/main" id="{6900611F-8284-9945-2AB7-AE2274166B42}"/>
                  </a:ext>
                </a:extLst>
              </p:cNvPr>
              <p:cNvSpPr/>
              <p:nvPr/>
            </p:nvSpPr>
            <p:spPr>
              <a:xfrm>
                <a:off x="1227262" y="2881352"/>
                <a:ext cx="21278" cy="19314"/>
              </a:xfrm>
              <a:custGeom>
                <a:avLst/>
                <a:gdLst/>
                <a:ahLst/>
                <a:cxnLst/>
                <a:rect l="l" t="t" r="r" b="b"/>
                <a:pathLst>
                  <a:path w="466" h="423" extrusionOk="0">
                    <a:moveTo>
                      <a:pt x="230" y="1"/>
                    </a:moveTo>
                    <a:cubicBezTo>
                      <a:pt x="197" y="1"/>
                      <a:pt x="163" y="10"/>
                      <a:pt x="130" y="30"/>
                    </a:cubicBezTo>
                    <a:cubicBezTo>
                      <a:pt x="35" y="77"/>
                      <a:pt x="0" y="196"/>
                      <a:pt x="35" y="291"/>
                    </a:cubicBezTo>
                    <a:cubicBezTo>
                      <a:pt x="72" y="363"/>
                      <a:pt x="154" y="422"/>
                      <a:pt x="238" y="422"/>
                    </a:cubicBezTo>
                    <a:cubicBezTo>
                      <a:pt x="321" y="410"/>
                      <a:pt x="404" y="351"/>
                      <a:pt x="428" y="267"/>
                    </a:cubicBezTo>
                    <a:cubicBezTo>
                      <a:pt x="466" y="127"/>
                      <a:pt x="355"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grpSp>
      </p:grpSp>
      <p:grpSp>
        <p:nvGrpSpPr>
          <p:cNvPr id="61" name="Group 60">
            <a:extLst>
              <a:ext uri="{FF2B5EF4-FFF2-40B4-BE49-F238E27FC236}">
                <a16:creationId xmlns:a16="http://schemas.microsoft.com/office/drawing/2014/main" id="{51555CB5-A017-991B-7ABD-7B3DAFBABF70}"/>
              </a:ext>
            </a:extLst>
          </p:cNvPr>
          <p:cNvGrpSpPr/>
          <p:nvPr/>
        </p:nvGrpSpPr>
        <p:grpSpPr>
          <a:xfrm>
            <a:off x="140571" y="1039722"/>
            <a:ext cx="2494655" cy="2455636"/>
            <a:chOff x="829444" y="1559214"/>
            <a:chExt cx="1423800" cy="1538753"/>
          </a:xfrm>
        </p:grpSpPr>
        <p:grpSp>
          <p:nvGrpSpPr>
            <p:cNvPr id="36" name="Group 35">
              <a:extLst>
                <a:ext uri="{FF2B5EF4-FFF2-40B4-BE49-F238E27FC236}">
                  <a16:creationId xmlns:a16="http://schemas.microsoft.com/office/drawing/2014/main" id="{07485D33-D045-1061-FCF5-460D7C4FDEA2}"/>
                </a:ext>
              </a:extLst>
            </p:cNvPr>
            <p:cNvGrpSpPr/>
            <p:nvPr/>
          </p:nvGrpSpPr>
          <p:grpSpPr>
            <a:xfrm>
              <a:off x="829444" y="1559214"/>
              <a:ext cx="1423800" cy="1538753"/>
              <a:chOff x="829444" y="1559214"/>
              <a:chExt cx="1423800" cy="1538753"/>
            </a:xfrm>
          </p:grpSpPr>
          <p:sp>
            <p:nvSpPr>
              <p:cNvPr id="34" name="Oval 33">
                <a:extLst>
                  <a:ext uri="{FF2B5EF4-FFF2-40B4-BE49-F238E27FC236}">
                    <a16:creationId xmlns:a16="http://schemas.microsoft.com/office/drawing/2014/main" id="{8A17663C-4305-2209-0CD3-103F74E2C740}"/>
                  </a:ext>
                </a:extLst>
              </p:cNvPr>
              <p:cNvSpPr/>
              <p:nvPr/>
            </p:nvSpPr>
            <p:spPr>
              <a:xfrm>
                <a:off x="829444" y="1559214"/>
                <a:ext cx="1423800" cy="153875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D5A0DB8-F271-8790-D561-91CA5EB1C38D}"/>
                  </a:ext>
                </a:extLst>
              </p:cNvPr>
              <p:cNvSpPr/>
              <p:nvPr/>
            </p:nvSpPr>
            <p:spPr>
              <a:xfrm>
                <a:off x="988821" y="1788161"/>
                <a:ext cx="1097280" cy="109728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oogle Shape;4892;p49">
              <a:extLst>
                <a:ext uri="{FF2B5EF4-FFF2-40B4-BE49-F238E27FC236}">
                  <a16:creationId xmlns:a16="http://schemas.microsoft.com/office/drawing/2014/main" id="{AF4E0FEE-D875-E1D4-1548-9D0B694E64F0}"/>
                </a:ext>
              </a:extLst>
            </p:cNvPr>
            <p:cNvGrpSpPr/>
            <p:nvPr/>
          </p:nvGrpSpPr>
          <p:grpSpPr>
            <a:xfrm>
              <a:off x="1176755" y="1942575"/>
              <a:ext cx="739858" cy="739873"/>
              <a:chOff x="4487894" y="3508883"/>
              <a:chExt cx="642964" cy="642976"/>
            </a:xfrm>
          </p:grpSpPr>
          <p:sp>
            <p:nvSpPr>
              <p:cNvPr id="41" name="Google Shape;4893;p49">
                <a:extLst>
                  <a:ext uri="{FF2B5EF4-FFF2-40B4-BE49-F238E27FC236}">
                    <a16:creationId xmlns:a16="http://schemas.microsoft.com/office/drawing/2014/main" id="{E667C661-1BC6-02E7-2312-F4EE5E109EF0}"/>
                  </a:ext>
                </a:extLst>
              </p:cNvPr>
              <p:cNvSpPr/>
              <p:nvPr/>
            </p:nvSpPr>
            <p:spPr>
              <a:xfrm>
                <a:off x="4487894" y="3508883"/>
                <a:ext cx="642964" cy="642976"/>
              </a:xfrm>
              <a:custGeom>
                <a:avLst/>
                <a:gdLst/>
                <a:ahLst/>
                <a:cxnLst/>
                <a:rect l="l" t="t" r="r" b="b"/>
                <a:pathLst>
                  <a:path w="51110" h="51111" extrusionOk="0">
                    <a:moveTo>
                      <a:pt x="25555" y="0"/>
                    </a:moveTo>
                    <a:cubicBezTo>
                      <a:pt x="24189" y="4074"/>
                      <a:pt x="22857" y="6068"/>
                      <a:pt x="21101" y="6068"/>
                    </a:cubicBezTo>
                    <a:cubicBezTo>
                      <a:pt x="19649" y="6068"/>
                      <a:pt x="17906" y="4703"/>
                      <a:pt x="15614" y="2021"/>
                    </a:cubicBezTo>
                    <a:lnTo>
                      <a:pt x="15614" y="2021"/>
                    </a:lnTo>
                    <a:cubicBezTo>
                      <a:pt x="16088" y="7084"/>
                      <a:pt x="15422" y="9404"/>
                      <a:pt x="12988" y="9404"/>
                    </a:cubicBezTo>
                    <a:cubicBezTo>
                      <a:pt x="11690" y="9404"/>
                      <a:pt x="9889" y="8745"/>
                      <a:pt x="7490" y="7490"/>
                    </a:cubicBezTo>
                    <a:lnTo>
                      <a:pt x="7490" y="7490"/>
                    </a:lnTo>
                    <a:cubicBezTo>
                      <a:pt x="10635" y="13502"/>
                      <a:pt x="10040" y="15757"/>
                      <a:pt x="4699" y="15757"/>
                    </a:cubicBezTo>
                    <a:cubicBezTo>
                      <a:pt x="3910" y="15757"/>
                      <a:pt x="3019" y="15708"/>
                      <a:pt x="2021" y="15615"/>
                    </a:cubicBezTo>
                    <a:lnTo>
                      <a:pt x="2021" y="15615"/>
                    </a:lnTo>
                    <a:cubicBezTo>
                      <a:pt x="7943" y="20677"/>
                      <a:pt x="7422" y="23059"/>
                      <a:pt x="0" y="25555"/>
                    </a:cubicBezTo>
                    <a:cubicBezTo>
                      <a:pt x="7422" y="28052"/>
                      <a:pt x="7943" y="30436"/>
                      <a:pt x="2021" y="35496"/>
                    </a:cubicBezTo>
                    <a:cubicBezTo>
                      <a:pt x="2996" y="35408"/>
                      <a:pt x="3869" y="35361"/>
                      <a:pt x="4644" y="35361"/>
                    </a:cubicBezTo>
                    <a:cubicBezTo>
                      <a:pt x="10036" y="35361"/>
                      <a:pt x="10646" y="37609"/>
                      <a:pt x="7490" y="43621"/>
                    </a:cubicBezTo>
                    <a:cubicBezTo>
                      <a:pt x="9884" y="42369"/>
                      <a:pt x="11682" y="41713"/>
                      <a:pt x="12979" y="41713"/>
                    </a:cubicBezTo>
                    <a:cubicBezTo>
                      <a:pt x="15421" y="41713"/>
                      <a:pt x="16089" y="44037"/>
                      <a:pt x="15614" y="49091"/>
                    </a:cubicBezTo>
                    <a:cubicBezTo>
                      <a:pt x="17904" y="46412"/>
                      <a:pt x="19645" y="45051"/>
                      <a:pt x="21097" y="45051"/>
                    </a:cubicBezTo>
                    <a:cubicBezTo>
                      <a:pt x="22855" y="45051"/>
                      <a:pt x="24188" y="47046"/>
                      <a:pt x="25555" y="51110"/>
                    </a:cubicBezTo>
                    <a:cubicBezTo>
                      <a:pt x="26922" y="47046"/>
                      <a:pt x="28256" y="45051"/>
                      <a:pt x="30014" y="45051"/>
                    </a:cubicBezTo>
                    <a:cubicBezTo>
                      <a:pt x="31465" y="45051"/>
                      <a:pt x="33207" y="46412"/>
                      <a:pt x="35495" y="49091"/>
                    </a:cubicBezTo>
                    <a:cubicBezTo>
                      <a:pt x="35021" y="44037"/>
                      <a:pt x="35689" y="41713"/>
                      <a:pt x="38130" y="41713"/>
                    </a:cubicBezTo>
                    <a:cubicBezTo>
                      <a:pt x="39428" y="41713"/>
                      <a:pt x="41226" y="42369"/>
                      <a:pt x="43620" y="43621"/>
                    </a:cubicBezTo>
                    <a:cubicBezTo>
                      <a:pt x="40466" y="37609"/>
                      <a:pt x="41076" y="35361"/>
                      <a:pt x="46468" y="35361"/>
                    </a:cubicBezTo>
                    <a:cubicBezTo>
                      <a:pt x="47243" y="35361"/>
                      <a:pt x="48116" y="35408"/>
                      <a:pt x="49091" y="35496"/>
                    </a:cubicBezTo>
                    <a:cubicBezTo>
                      <a:pt x="43166" y="30436"/>
                      <a:pt x="43689" y="28052"/>
                      <a:pt x="51110" y="25555"/>
                    </a:cubicBezTo>
                    <a:cubicBezTo>
                      <a:pt x="43689" y="23059"/>
                      <a:pt x="43166" y="20677"/>
                      <a:pt x="49091" y="15615"/>
                    </a:cubicBezTo>
                    <a:lnTo>
                      <a:pt x="49091" y="15615"/>
                    </a:lnTo>
                    <a:cubicBezTo>
                      <a:pt x="48093" y="15708"/>
                      <a:pt x="47201" y="15757"/>
                      <a:pt x="46413" y="15757"/>
                    </a:cubicBezTo>
                    <a:cubicBezTo>
                      <a:pt x="41072" y="15757"/>
                      <a:pt x="40477" y="13502"/>
                      <a:pt x="43620" y="7490"/>
                    </a:cubicBezTo>
                    <a:lnTo>
                      <a:pt x="43620" y="7490"/>
                    </a:lnTo>
                    <a:cubicBezTo>
                      <a:pt x="41221" y="8745"/>
                      <a:pt x="39420" y="9404"/>
                      <a:pt x="38122" y="9404"/>
                    </a:cubicBezTo>
                    <a:cubicBezTo>
                      <a:pt x="35687" y="9404"/>
                      <a:pt x="35022" y="7084"/>
                      <a:pt x="35495" y="2021"/>
                    </a:cubicBezTo>
                    <a:lnTo>
                      <a:pt x="35495" y="2021"/>
                    </a:lnTo>
                    <a:cubicBezTo>
                      <a:pt x="33204" y="4703"/>
                      <a:pt x="31462" y="6068"/>
                      <a:pt x="30009" y="6068"/>
                    </a:cubicBezTo>
                    <a:cubicBezTo>
                      <a:pt x="28253" y="6068"/>
                      <a:pt x="26921" y="4074"/>
                      <a:pt x="255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94;p49">
                <a:extLst>
                  <a:ext uri="{FF2B5EF4-FFF2-40B4-BE49-F238E27FC236}">
                    <a16:creationId xmlns:a16="http://schemas.microsoft.com/office/drawing/2014/main" id="{F526CCD4-2B03-6E9C-8A2F-0EDD3F52C61D}"/>
                  </a:ext>
                </a:extLst>
              </p:cNvPr>
              <p:cNvSpPr/>
              <p:nvPr/>
            </p:nvSpPr>
            <p:spPr>
              <a:xfrm>
                <a:off x="4587251" y="3608240"/>
                <a:ext cx="444250" cy="444552"/>
              </a:xfrm>
              <a:custGeom>
                <a:avLst/>
                <a:gdLst/>
                <a:ahLst/>
                <a:cxnLst/>
                <a:rect l="l" t="t" r="r" b="b"/>
                <a:pathLst>
                  <a:path w="35314" h="35338" extrusionOk="0">
                    <a:moveTo>
                      <a:pt x="17657" y="0"/>
                    </a:moveTo>
                    <a:cubicBezTo>
                      <a:pt x="7898" y="0"/>
                      <a:pt x="0" y="7898"/>
                      <a:pt x="0" y="17657"/>
                    </a:cubicBezTo>
                    <a:cubicBezTo>
                      <a:pt x="0" y="27416"/>
                      <a:pt x="7898" y="35338"/>
                      <a:pt x="17657" y="35338"/>
                    </a:cubicBezTo>
                    <a:cubicBezTo>
                      <a:pt x="27416" y="35338"/>
                      <a:pt x="35314" y="27416"/>
                      <a:pt x="35314" y="17657"/>
                    </a:cubicBezTo>
                    <a:cubicBezTo>
                      <a:pt x="35314" y="7898"/>
                      <a:pt x="27416" y="0"/>
                      <a:pt x="17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95;p49">
                <a:extLst>
                  <a:ext uri="{FF2B5EF4-FFF2-40B4-BE49-F238E27FC236}">
                    <a16:creationId xmlns:a16="http://schemas.microsoft.com/office/drawing/2014/main" id="{16F21482-A7C7-F37C-9BD9-5EA8509497E8}"/>
                  </a:ext>
                </a:extLst>
              </p:cNvPr>
              <p:cNvSpPr/>
              <p:nvPr/>
            </p:nvSpPr>
            <p:spPr>
              <a:xfrm>
                <a:off x="4575828" y="3596817"/>
                <a:ext cx="467095" cy="467095"/>
              </a:xfrm>
              <a:custGeom>
                <a:avLst/>
                <a:gdLst/>
                <a:ahLst/>
                <a:cxnLst/>
                <a:rect l="l" t="t" r="r" b="b"/>
                <a:pathLst>
                  <a:path w="37130" h="37130" extrusionOk="0">
                    <a:moveTo>
                      <a:pt x="18565" y="1794"/>
                    </a:moveTo>
                    <a:cubicBezTo>
                      <a:pt x="27803" y="1794"/>
                      <a:pt x="35338" y="9329"/>
                      <a:pt x="35338" y="18565"/>
                    </a:cubicBezTo>
                    <a:cubicBezTo>
                      <a:pt x="35338" y="27803"/>
                      <a:pt x="27803" y="35338"/>
                      <a:pt x="18565" y="35338"/>
                    </a:cubicBezTo>
                    <a:cubicBezTo>
                      <a:pt x="9329" y="35338"/>
                      <a:pt x="1794" y="27803"/>
                      <a:pt x="1794" y="18565"/>
                    </a:cubicBezTo>
                    <a:cubicBezTo>
                      <a:pt x="1794" y="9329"/>
                      <a:pt x="9329" y="1794"/>
                      <a:pt x="18565" y="1794"/>
                    </a:cubicBezTo>
                    <a:close/>
                    <a:moveTo>
                      <a:pt x="18565" y="1"/>
                    </a:moveTo>
                    <a:cubicBezTo>
                      <a:pt x="8330" y="1"/>
                      <a:pt x="0" y="8331"/>
                      <a:pt x="0" y="18565"/>
                    </a:cubicBezTo>
                    <a:cubicBezTo>
                      <a:pt x="0" y="28802"/>
                      <a:pt x="8330" y="37130"/>
                      <a:pt x="18565" y="37130"/>
                    </a:cubicBezTo>
                    <a:cubicBezTo>
                      <a:pt x="28801" y="37130"/>
                      <a:pt x="37130" y="28802"/>
                      <a:pt x="37130" y="18565"/>
                    </a:cubicBezTo>
                    <a:cubicBezTo>
                      <a:pt x="37130" y="8331"/>
                      <a:pt x="28801" y="1"/>
                      <a:pt x="185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2" name="TextBox 61">
            <a:extLst>
              <a:ext uri="{FF2B5EF4-FFF2-40B4-BE49-F238E27FC236}">
                <a16:creationId xmlns:a16="http://schemas.microsoft.com/office/drawing/2014/main" id="{C9D175EE-48FC-0544-1C11-795FC495FE39}"/>
              </a:ext>
            </a:extLst>
          </p:cNvPr>
          <p:cNvSpPr txBox="1"/>
          <p:nvPr/>
        </p:nvSpPr>
        <p:spPr>
          <a:xfrm>
            <a:off x="6538143" y="219898"/>
            <a:ext cx="2547801" cy="830997"/>
          </a:xfrm>
          <a:prstGeom prst="rect">
            <a:avLst/>
          </a:prstGeom>
          <a:noFill/>
        </p:spPr>
        <p:txBody>
          <a:bodyPr wrap="square" rtlCol="0">
            <a:spAutoFit/>
          </a:bodyPr>
          <a:lstStyle/>
          <a:p>
            <a:pPr algn="ctr"/>
            <a:r>
              <a:rPr lang="ar-AE" sz="2400" b="1" dirty="0">
                <a:solidFill>
                  <a:schemeClr val="bg2"/>
                </a:solidFill>
              </a:rPr>
              <a:t>التطورات المستقبلية للاستخدام الشمسي</a:t>
            </a:r>
            <a:endParaRPr lang="en-US" sz="2400" b="1" dirty="0">
              <a:solidFill>
                <a:schemeClr val="bg2"/>
              </a:solidFill>
            </a:endParaRPr>
          </a:p>
        </p:txBody>
      </p:sp>
    </p:spTree>
    <p:extLst>
      <p:ext uri="{BB962C8B-B14F-4D97-AF65-F5344CB8AC3E}">
        <p14:creationId xmlns:p14="http://schemas.microsoft.com/office/powerpoint/2010/main" val="2036641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CB17EC05-8D67-88CC-8781-F1ADBAB38319}"/>
              </a:ext>
            </a:extLst>
          </p:cNvPr>
          <p:cNvSpPr/>
          <p:nvPr/>
        </p:nvSpPr>
        <p:spPr>
          <a:xfrm>
            <a:off x="3633463" y="2025940"/>
            <a:ext cx="3657600" cy="914400"/>
          </a:xfrm>
          <a:prstGeom prst="roundRect">
            <a:avLst>
              <a:gd name="adj" fmla="val 50000"/>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ar-AE" sz="1600" b="1" dirty="0"/>
              <a:t>السيارات الشمسية : يعمل العلماء على تطوير تكنلوجيا السيارات الشمسية لتقليل استخدام الوقود وانبعاث الغازات  </a:t>
            </a:r>
            <a:endParaRPr lang="en-US" sz="1600" b="1" dirty="0"/>
          </a:p>
        </p:txBody>
      </p:sp>
      <p:grpSp>
        <p:nvGrpSpPr>
          <p:cNvPr id="59" name="Group 58">
            <a:extLst>
              <a:ext uri="{FF2B5EF4-FFF2-40B4-BE49-F238E27FC236}">
                <a16:creationId xmlns:a16="http://schemas.microsoft.com/office/drawing/2014/main" id="{DA7DD173-C34B-E6C5-638D-6839D5DAABE0}"/>
              </a:ext>
            </a:extLst>
          </p:cNvPr>
          <p:cNvGrpSpPr/>
          <p:nvPr/>
        </p:nvGrpSpPr>
        <p:grpSpPr>
          <a:xfrm>
            <a:off x="2222592" y="1891619"/>
            <a:ext cx="1737438" cy="993822"/>
            <a:chOff x="2222592" y="1891619"/>
            <a:chExt cx="1737438" cy="993822"/>
          </a:xfrm>
        </p:grpSpPr>
        <p:grpSp>
          <p:nvGrpSpPr>
            <p:cNvPr id="30" name="Group 29">
              <a:extLst>
                <a:ext uri="{FF2B5EF4-FFF2-40B4-BE49-F238E27FC236}">
                  <a16:creationId xmlns:a16="http://schemas.microsoft.com/office/drawing/2014/main" id="{39281332-4B33-BA0F-911D-9D0D4645C1E2}"/>
                </a:ext>
              </a:extLst>
            </p:cNvPr>
            <p:cNvGrpSpPr/>
            <p:nvPr/>
          </p:nvGrpSpPr>
          <p:grpSpPr>
            <a:xfrm>
              <a:off x="2222592" y="1891619"/>
              <a:ext cx="1737438" cy="993822"/>
              <a:chOff x="1636483" y="1181717"/>
              <a:chExt cx="2438404" cy="1287236"/>
            </a:xfrm>
          </p:grpSpPr>
          <p:sp>
            <p:nvSpPr>
              <p:cNvPr id="31" name="Freeform: Shape 30">
                <a:extLst>
                  <a:ext uri="{FF2B5EF4-FFF2-40B4-BE49-F238E27FC236}">
                    <a16:creationId xmlns:a16="http://schemas.microsoft.com/office/drawing/2014/main" id="{00299BEC-504D-980D-6AC1-1E7F84C66884}"/>
                  </a:ext>
                </a:extLst>
              </p:cNvPr>
              <p:cNvSpPr/>
              <p:nvPr/>
            </p:nvSpPr>
            <p:spPr>
              <a:xfrm rot="16200000">
                <a:off x="1982048" y="1107683"/>
                <a:ext cx="592183" cy="1283313"/>
              </a:xfrm>
              <a:custGeom>
                <a:avLst/>
                <a:gdLst>
                  <a:gd name="connsiteX0" fmla="*/ 1225804 w 1225804"/>
                  <a:gd name="connsiteY0" fmla="*/ 1371600 h 1371600"/>
                  <a:gd name="connsiteX1" fmla="*/ 612902 w 1225804"/>
                  <a:gd name="connsiteY1" fmla="*/ 1371600 h 1371600"/>
                  <a:gd name="connsiteX2" fmla="*/ 0 w 1225804"/>
                  <a:gd name="connsiteY2" fmla="*/ 1371600 h 1371600"/>
                  <a:gd name="connsiteX3" fmla="*/ 47537 w 1225804"/>
                  <a:gd name="connsiteY3" fmla="*/ 1332378 h 1371600"/>
                  <a:gd name="connsiteX4" fmla="*/ 315359 w 1225804"/>
                  <a:gd name="connsiteY4" fmla="*/ 685800 h 1371600"/>
                  <a:gd name="connsiteX5" fmla="*/ 47537 w 1225804"/>
                  <a:gd name="connsiteY5" fmla="*/ 39221 h 1371600"/>
                  <a:gd name="connsiteX6" fmla="*/ 0 w 1225804"/>
                  <a:gd name="connsiteY6" fmla="*/ 0 h 1371600"/>
                  <a:gd name="connsiteX7" fmla="*/ 612902 w 1225804"/>
                  <a:gd name="connsiteY7" fmla="*/ 0 h 1371600"/>
                  <a:gd name="connsiteX8" fmla="*/ 1225804 w 1225804"/>
                  <a:gd name="connsiteY8" fmla="*/ 0 h 1371600"/>
                  <a:gd name="connsiteX9" fmla="*/ 1178267 w 1225804"/>
                  <a:gd name="connsiteY9" fmla="*/ 39222 h 1371600"/>
                  <a:gd name="connsiteX10" fmla="*/ 910445 w 1225804"/>
                  <a:gd name="connsiteY10" fmla="*/ 685800 h 1371600"/>
                  <a:gd name="connsiteX11" fmla="*/ 1178267 w 1225804"/>
                  <a:gd name="connsiteY11" fmla="*/ 1332379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804" h="1371600">
                    <a:moveTo>
                      <a:pt x="1225804" y="1371600"/>
                    </a:moveTo>
                    <a:lnTo>
                      <a:pt x="612902" y="1371600"/>
                    </a:lnTo>
                    <a:lnTo>
                      <a:pt x="0" y="1371600"/>
                    </a:lnTo>
                    <a:lnTo>
                      <a:pt x="47537" y="1332378"/>
                    </a:lnTo>
                    <a:cubicBezTo>
                      <a:pt x="213011" y="1166904"/>
                      <a:pt x="315359" y="938304"/>
                      <a:pt x="315359" y="685800"/>
                    </a:cubicBezTo>
                    <a:cubicBezTo>
                      <a:pt x="315359" y="433295"/>
                      <a:pt x="213011" y="204695"/>
                      <a:pt x="47537" y="39221"/>
                    </a:cubicBezTo>
                    <a:lnTo>
                      <a:pt x="0" y="0"/>
                    </a:lnTo>
                    <a:lnTo>
                      <a:pt x="612902" y="0"/>
                    </a:lnTo>
                    <a:lnTo>
                      <a:pt x="1225804" y="0"/>
                    </a:lnTo>
                    <a:lnTo>
                      <a:pt x="1178267" y="39222"/>
                    </a:lnTo>
                    <a:cubicBezTo>
                      <a:pt x="1012793" y="204696"/>
                      <a:pt x="910445" y="433296"/>
                      <a:pt x="910445" y="685800"/>
                    </a:cubicBezTo>
                    <a:cubicBezTo>
                      <a:pt x="910445" y="938305"/>
                      <a:pt x="1012793" y="1166905"/>
                      <a:pt x="1178267" y="1332379"/>
                    </a:cubicBezTo>
                    <a:close/>
                  </a:path>
                </a:pathLst>
              </a:cu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Oval 31">
                <a:extLst>
                  <a:ext uri="{FF2B5EF4-FFF2-40B4-BE49-F238E27FC236}">
                    <a16:creationId xmlns:a16="http://schemas.microsoft.com/office/drawing/2014/main" id="{19CD7E28-EE21-11B1-28F3-D1112E60587F}"/>
                  </a:ext>
                </a:extLst>
              </p:cNvPr>
              <p:cNvSpPr/>
              <p:nvPr/>
            </p:nvSpPr>
            <p:spPr>
              <a:xfrm>
                <a:off x="2757715" y="1181717"/>
                <a:ext cx="1317172" cy="128723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6B68533-9AF4-BD0D-B2BA-29CB7E9E2678}"/>
                  </a:ext>
                </a:extLst>
              </p:cNvPr>
              <p:cNvSpPr/>
              <p:nvPr/>
            </p:nvSpPr>
            <p:spPr>
              <a:xfrm>
                <a:off x="2953656" y="1348977"/>
                <a:ext cx="950686" cy="951537"/>
              </a:xfrm>
              <a:prstGeom prst="ellipse">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oogle Shape;234;p32">
              <a:extLst>
                <a:ext uri="{FF2B5EF4-FFF2-40B4-BE49-F238E27FC236}">
                  <a16:creationId xmlns:a16="http://schemas.microsoft.com/office/drawing/2014/main" id="{493C595E-5542-EDA5-08B3-C61BF422E157}"/>
                </a:ext>
              </a:extLst>
            </p:cNvPr>
            <p:cNvGrpSpPr/>
            <p:nvPr/>
          </p:nvGrpSpPr>
          <p:grpSpPr>
            <a:xfrm>
              <a:off x="3320581" y="2168318"/>
              <a:ext cx="358465" cy="412930"/>
              <a:chOff x="970052" y="1995023"/>
              <a:chExt cx="421624" cy="485685"/>
            </a:xfrm>
          </p:grpSpPr>
          <p:sp>
            <p:nvSpPr>
              <p:cNvPr id="50" name="Google Shape;235;p32">
                <a:extLst>
                  <a:ext uri="{FF2B5EF4-FFF2-40B4-BE49-F238E27FC236}">
                    <a16:creationId xmlns:a16="http://schemas.microsoft.com/office/drawing/2014/main" id="{15D245A5-2F36-B64C-1A30-0887DF70FB6E}"/>
                  </a:ext>
                </a:extLst>
              </p:cNvPr>
              <p:cNvSpPr/>
              <p:nvPr/>
            </p:nvSpPr>
            <p:spPr>
              <a:xfrm>
                <a:off x="971696" y="1995023"/>
                <a:ext cx="419981" cy="485685"/>
              </a:xfrm>
              <a:custGeom>
                <a:avLst/>
                <a:gdLst/>
                <a:ahLst/>
                <a:cxnLst/>
                <a:rect l="l" t="t" r="r" b="b"/>
                <a:pathLst>
                  <a:path w="9198" h="10637" extrusionOk="0">
                    <a:moveTo>
                      <a:pt x="1224" y="2794"/>
                    </a:moveTo>
                    <a:cubicBezTo>
                      <a:pt x="1307" y="2794"/>
                      <a:pt x="1378" y="2865"/>
                      <a:pt x="1378" y="2948"/>
                    </a:cubicBezTo>
                    <a:lnTo>
                      <a:pt x="1378" y="3328"/>
                    </a:lnTo>
                    <a:cubicBezTo>
                      <a:pt x="1378" y="3483"/>
                      <a:pt x="1438" y="3626"/>
                      <a:pt x="1545" y="3732"/>
                    </a:cubicBezTo>
                    <a:cubicBezTo>
                      <a:pt x="1569" y="3768"/>
                      <a:pt x="1592" y="3803"/>
                      <a:pt x="1592" y="3839"/>
                    </a:cubicBezTo>
                    <a:cubicBezTo>
                      <a:pt x="1592" y="3887"/>
                      <a:pt x="1569" y="3922"/>
                      <a:pt x="1545" y="3958"/>
                    </a:cubicBezTo>
                    <a:lnTo>
                      <a:pt x="1367" y="4125"/>
                    </a:lnTo>
                    <a:cubicBezTo>
                      <a:pt x="987" y="3732"/>
                      <a:pt x="618" y="3352"/>
                      <a:pt x="499" y="2794"/>
                    </a:cubicBezTo>
                    <a:close/>
                    <a:moveTo>
                      <a:pt x="3090" y="524"/>
                    </a:moveTo>
                    <a:cubicBezTo>
                      <a:pt x="3636" y="726"/>
                      <a:pt x="4088" y="1165"/>
                      <a:pt x="4302" y="1724"/>
                    </a:cubicBezTo>
                    <a:cubicBezTo>
                      <a:pt x="4349" y="1873"/>
                      <a:pt x="4483" y="1947"/>
                      <a:pt x="4618" y="1947"/>
                    </a:cubicBezTo>
                    <a:cubicBezTo>
                      <a:pt x="4753" y="1947"/>
                      <a:pt x="4890" y="1873"/>
                      <a:pt x="4943" y="1724"/>
                    </a:cubicBezTo>
                    <a:cubicBezTo>
                      <a:pt x="4956" y="1677"/>
                      <a:pt x="4979" y="1629"/>
                      <a:pt x="5003" y="1569"/>
                    </a:cubicBezTo>
                    <a:lnTo>
                      <a:pt x="5645" y="2176"/>
                    </a:lnTo>
                    <a:cubicBezTo>
                      <a:pt x="5704" y="2223"/>
                      <a:pt x="5727" y="2282"/>
                      <a:pt x="5727" y="2354"/>
                    </a:cubicBezTo>
                    <a:cubicBezTo>
                      <a:pt x="5727" y="2414"/>
                      <a:pt x="5704" y="2485"/>
                      <a:pt x="5656" y="2520"/>
                    </a:cubicBezTo>
                    <a:lnTo>
                      <a:pt x="4729" y="3447"/>
                    </a:lnTo>
                    <a:cubicBezTo>
                      <a:pt x="4611" y="3578"/>
                      <a:pt x="4539" y="3744"/>
                      <a:pt x="4539" y="3922"/>
                    </a:cubicBezTo>
                    <a:lnTo>
                      <a:pt x="4539" y="5147"/>
                    </a:lnTo>
                    <a:cubicBezTo>
                      <a:pt x="4539" y="5284"/>
                      <a:pt x="4412" y="5383"/>
                      <a:pt x="4286" y="5383"/>
                    </a:cubicBezTo>
                    <a:cubicBezTo>
                      <a:pt x="4227" y="5383"/>
                      <a:pt x="4169" y="5362"/>
                      <a:pt x="4124" y="5313"/>
                    </a:cubicBezTo>
                    <a:lnTo>
                      <a:pt x="3398" y="4600"/>
                    </a:lnTo>
                    <a:cubicBezTo>
                      <a:pt x="3351" y="4552"/>
                      <a:pt x="3327" y="4481"/>
                      <a:pt x="3327" y="4421"/>
                    </a:cubicBezTo>
                    <a:lnTo>
                      <a:pt x="3327" y="4006"/>
                    </a:lnTo>
                    <a:cubicBezTo>
                      <a:pt x="3327" y="3946"/>
                      <a:pt x="3351" y="3875"/>
                      <a:pt x="3398" y="3839"/>
                    </a:cubicBezTo>
                    <a:lnTo>
                      <a:pt x="3612" y="3626"/>
                    </a:lnTo>
                    <a:cubicBezTo>
                      <a:pt x="3731" y="3494"/>
                      <a:pt x="3802" y="3340"/>
                      <a:pt x="3802" y="3162"/>
                    </a:cubicBezTo>
                    <a:lnTo>
                      <a:pt x="3802" y="2699"/>
                    </a:lnTo>
                    <a:cubicBezTo>
                      <a:pt x="3802" y="2520"/>
                      <a:pt x="3731" y="2354"/>
                      <a:pt x="3612" y="2223"/>
                    </a:cubicBezTo>
                    <a:lnTo>
                      <a:pt x="3161" y="1772"/>
                    </a:lnTo>
                    <a:cubicBezTo>
                      <a:pt x="3113" y="1724"/>
                      <a:pt x="3090" y="1664"/>
                      <a:pt x="3090" y="1606"/>
                    </a:cubicBezTo>
                    <a:lnTo>
                      <a:pt x="3090" y="524"/>
                    </a:lnTo>
                    <a:close/>
                    <a:moveTo>
                      <a:pt x="6791" y="416"/>
                    </a:moveTo>
                    <a:cubicBezTo>
                      <a:pt x="6808" y="416"/>
                      <a:pt x="6826" y="417"/>
                      <a:pt x="6844" y="417"/>
                    </a:cubicBezTo>
                    <a:cubicBezTo>
                      <a:pt x="7356" y="429"/>
                      <a:pt x="7855" y="655"/>
                      <a:pt x="8211" y="1035"/>
                    </a:cubicBezTo>
                    <a:lnTo>
                      <a:pt x="7593" y="1664"/>
                    </a:lnTo>
                    <a:cubicBezTo>
                      <a:pt x="7462" y="1796"/>
                      <a:pt x="7391" y="1962"/>
                      <a:pt x="7391" y="2140"/>
                    </a:cubicBezTo>
                    <a:lnTo>
                      <a:pt x="7391" y="2936"/>
                    </a:lnTo>
                    <a:cubicBezTo>
                      <a:pt x="7391" y="3008"/>
                      <a:pt x="7367" y="3067"/>
                      <a:pt x="7320" y="3114"/>
                    </a:cubicBezTo>
                    <a:lnTo>
                      <a:pt x="6904" y="3530"/>
                    </a:lnTo>
                    <a:cubicBezTo>
                      <a:pt x="6773" y="3661"/>
                      <a:pt x="6714" y="3827"/>
                      <a:pt x="6714" y="4006"/>
                    </a:cubicBezTo>
                    <a:lnTo>
                      <a:pt x="6714" y="5134"/>
                    </a:lnTo>
                    <a:cubicBezTo>
                      <a:pt x="6714" y="5194"/>
                      <a:pt x="6714" y="5253"/>
                      <a:pt x="6738" y="5301"/>
                    </a:cubicBezTo>
                    <a:lnTo>
                      <a:pt x="5193" y="6905"/>
                    </a:lnTo>
                    <a:cubicBezTo>
                      <a:pt x="5133" y="6976"/>
                      <a:pt x="5062" y="7024"/>
                      <a:pt x="4979" y="7059"/>
                    </a:cubicBezTo>
                    <a:lnTo>
                      <a:pt x="3530" y="6370"/>
                    </a:lnTo>
                    <a:lnTo>
                      <a:pt x="1664" y="4434"/>
                    </a:lnTo>
                    <a:lnTo>
                      <a:pt x="1842" y="4243"/>
                    </a:lnTo>
                    <a:cubicBezTo>
                      <a:pt x="1949" y="4136"/>
                      <a:pt x="2009" y="3993"/>
                      <a:pt x="2009" y="3839"/>
                    </a:cubicBezTo>
                    <a:cubicBezTo>
                      <a:pt x="2009" y="3697"/>
                      <a:pt x="1949" y="3554"/>
                      <a:pt x="1842" y="3447"/>
                    </a:cubicBezTo>
                    <a:cubicBezTo>
                      <a:pt x="1806" y="3412"/>
                      <a:pt x="1795" y="3376"/>
                      <a:pt x="1795" y="3328"/>
                    </a:cubicBezTo>
                    <a:lnTo>
                      <a:pt x="1795" y="2948"/>
                    </a:lnTo>
                    <a:cubicBezTo>
                      <a:pt x="1795" y="2639"/>
                      <a:pt x="1533" y="2377"/>
                      <a:pt x="1224" y="2377"/>
                    </a:cubicBezTo>
                    <a:lnTo>
                      <a:pt x="464" y="2377"/>
                    </a:lnTo>
                    <a:lnTo>
                      <a:pt x="464" y="2354"/>
                    </a:lnTo>
                    <a:cubicBezTo>
                      <a:pt x="475" y="1320"/>
                      <a:pt x="1367" y="441"/>
                      <a:pt x="2400" y="417"/>
                    </a:cubicBezTo>
                    <a:cubicBezTo>
                      <a:pt x="2495" y="417"/>
                      <a:pt x="2579" y="417"/>
                      <a:pt x="2674" y="429"/>
                    </a:cubicBezTo>
                    <a:lnTo>
                      <a:pt x="2674" y="1606"/>
                    </a:lnTo>
                    <a:cubicBezTo>
                      <a:pt x="2674" y="1772"/>
                      <a:pt x="2745" y="1950"/>
                      <a:pt x="2864" y="2068"/>
                    </a:cubicBezTo>
                    <a:lnTo>
                      <a:pt x="3316" y="2520"/>
                    </a:lnTo>
                    <a:cubicBezTo>
                      <a:pt x="3363" y="2568"/>
                      <a:pt x="3387" y="2627"/>
                      <a:pt x="3387" y="2699"/>
                    </a:cubicBezTo>
                    <a:lnTo>
                      <a:pt x="3387" y="3162"/>
                    </a:lnTo>
                    <a:cubicBezTo>
                      <a:pt x="3387" y="3222"/>
                      <a:pt x="3363" y="3280"/>
                      <a:pt x="3316" y="3328"/>
                    </a:cubicBezTo>
                    <a:lnTo>
                      <a:pt x="3113" y="3542"/>
                    </a:lnTo>
                    <a:cubicBezTo>
                      <a:pt x="2983" y="3661"/>
                      <a:pt x="2912" y="3827"/>
                      <a:pt x="2912" y="4006"/>
                    </a:cubicBezTo>
                    <a:lnTo>
                      <a:pt x="2912" y="4421"/>
                    </a:lnTo>
                    <a:cubicBezTo>
                      <a:pt x="2912" y="4600"/>
                      <a:pt x="2983" y="4766"/>
                      <a:pt x="3113" y="4885"/>
                    </a:cubicBezTo>
                    <a:lnTo>
                      <a:pt x="3826" y="5609"/>
                    </a:lnTo>
                    <a:cubicBezTo>
                      <a:pt x="3955" y="5739"/>
                      <a:pt x="4117" y="5796"/>
                      <a:pt x="4278" y="5796"/>
                    </a:cubicBezTo>
                    <a:cubicBezTo>
                      <a:pt x="4620" y="5796"/>
                      <a:pt x="4956" y="5535"/>
                      <a:pt x="4956" y="5147"/>
                    </a:cubicBezTo>
                    <a:lnTo>
                      <a:pt x="4956" y="3922"/>
                    </a:lnTo>
                    <a:cubicBezTo>
                      <a:pt x="4956" y="3851"/>
                      <a:pt x="4979" y="3792"/>
                      <a:pt x="5027" y="3744"/>
                    </a:cubicBezTo>
                    <a:lnTo>
                      <a:pt x="5954" y="2818"/>
                    </a:lnTo>
                    <a:cubicBezTo>
                      <a:pt x="6073" y="2686"/>
                      <a:pt x="6144" y="2520"/>
                      <a:pt x="6144" y="2342"/>
                    </a:cubicBezTo>
                    <a:cubicBezTo>
                      <a:pt x="6144" y="2164"/>
                      <a:pt x="6060" y="1997"/>
                      <a:pt x="5930" y="1867"/>
                    </a:cubicBezTo>
                    <a:lnTo>
                      <a:pt x="5217" y="1213"/>
                    </a:lnTo>
                    <a:cubicBezTo>
                      <a:pt x="5347" y="1047"/>
                      <a:pt x="5502" y="893"/>
                      <a:pt x="5680" y="774"/>
                    </a:cubicBezTo>
                    <a:cubicBezTo>
                      <a:pt x="6010" y="546"/>
                      <a:pt x="6394" y="416"/>
                      <a:pt x="6791" y="416"/>
                    </a:cubicBezTo>
                    <a:close/>
                    <a:moveTo>
                      <a:pt x="2959" y="6639"/>
                    </a:moveTo>
                    <a:cubicBezTo>
                      <a:pt x="3065" y="6639"/>
                      <a:pt x="3169" y="6660"/>
                      <a:pt x="3268" y="6703"/>
                    </a:cubicBezTo>
                    <a:lnTo>
                      <a:pt x="4896" y="7476"/>
                    </a:lnTo>
                    <a:cubicBezTo>
                      <a:pt x="5193" y="7618"/>
                      <a:pt x="5383" y="7951"/>
                      <a:pt x="5217" y="8271"/>
                    </a:cubicBezTo>
                    <a:cubicBezTo>
                      <a:pt x="5114" y="8461"/>
                      <a:pt x="4916" y="8569"/>
                      <a:pt x="4716" y="8569"/>
                    </a:cubicBezTo>
                    <a:cubicBezTo>
                      <a:pt x="4640" y="8569"/>
                      <a:pt x="4563" y="8554"/>
                      <a:pt x="4492" y="8521"/>
                    </a:cubicBezTo>
                    <a:lnTo>
                      <a:pt x="3482" y="8034"/>
                    </a:lnTo>
                    <a:cubicBezTo>
                      <a:pt x="3454" y="8021"/>
                      <a:pt x="3424" y="8015"/>
                      <a:pt x="3395" y="8015"/>
                    </a:cubicBezTo>
                    <a:cubicBezTo>
                      <a:pt x="3312" y="8015"/>
                      <a:pt x="3232" y="8062"/>
                      <a:pt x="3197" y="8141"/>
                    </a:cubicBezTo>
                    <a:cubicBezTo>
                      <a:pt x="3149" y="8236"/>
                      <a:pt x="3197" y="8366"/>
                      <a:pt x="3303" y="8414"/>
                    </a:cubicBezTo>
                    <a:lnTo>
                      <a:pt x="4314" y="8889"/>
                    </a:lnTo>
                    <a:cubicBezTo>
                      <a:pt x="4445" y="8951"/>
                      <a:pt x="4585" y="8981"/>
                      <a:pt x="4724" y="8981"/>
                    </a:cubicBezTo>
                    <a:cubicBezTo>
                      <a:pt x="5037" y="8981"/>
                      <a:pt x="5345" y="8829"/>
                      <a:pt x="5526" y="8556"/>
                    </a:cubicBezTo>
                    <a:lnTo>
                      <a:pt x="7570" y="7368"/>
                    </a:lnTo>
                    <a:cubicBezTo>
                      <a:pt x="7649" y="7325"/>
                      <a:pt x="7736" y="7304"/>
                      <a:pt x="7822" y="7304"/>
                    </a:cubicBezTo>
                    <a:cubicBezTo>
                      <a:pt x="7995" y="7304"/>
                      <a:pt x="8164" y="7388"/>
                      <a:pt x="8259" y="7547"/>
                    </a:cubicBezTo>
                    <a:cubicBezTo>
                      <a:pt x="8413" y="7784"/>
                      <a:pt x="8330" y="8105"/>
                      <a:pt x="8093" y="8260"/>
                    </a:cubicBezTo>
                    <a:lnTo>
                      <a:pt x="5122" y="10030"/>
                    </a:lnTo>
                    <a:cubicBezTo>
                      <a:pt x="4900" y="10154"/>
                      <a:pt x="4652" y="10217"/>
                      <a:pt x="4405" y="10217"/>
                    </a:cubicBezTo>
                    <a:cubicBezTo>
                      <a:pt x="4203" y="10217"/>
                      <a:pt x="4002" y="10175"/>
                      <a:pt x="3815" y="10090"/>
                    </a:cubicBezTo>
                    <a:lnTo>
                      <a:pt x="1795" y="9150"/>
                    </a:lnTo>
                    <a:lnTo>
                      <a:pt x="1795" y="6976"/>
                    </a:lnTo>
                    <a:lnTo>
                      <a:pt x="2745" y="6667"/>
                    </a:lnTo>
                    <a:cubicBezTo>
                      <a:pt x="2817" y="6648"/>
                      <a:pt x="2888" y="6639"/>
                      <a:pt x="2959" y="6639"/>
                    </a:cubicBezTo>
                    <a:close/>
                    <a:moveTo>
                      <a:pt x="2446" y="0"/>
                    </a:moveTo>
                    <a:cubicBezTo>
                      <a:pt x="2427" y="0"/>
                      <a:pt x="2408" y="0"/>
                      <a:pt x="2389" y="1"/>
                    </a:cubicBezTo>
                    <a:cubicBezTo>
                      <a:pt x="1141" y="25"/>
                      <a:pt x="71" y="1106"/>
                      <a:pt x="48" y="2354"/>
                    </a:cubicBezTo>
                    <a:cubicBezTo>
                      <a:pt x="36" y="3304"/>
                      <a:pt x="594" y="3922"/>
                      <a:pt x="1212" y="4564"/>
                    </a:cubicBezTo>
                    <a:lnTo>
                      <a:pt x="2817" y="6227"/>
                    </a:lnTo>
                    <a:cubicBezTo>
                      <a:pt x="2757" y="6240"/>
                      <a:pt x="2686" y="6251"/>
                      <a:pt x="2627" y="6275"/>
                    </a:cubicBezTo>
                    <a:lnTo>
                      <a:pt x="1795" y="6536"/>
                    </a:lnTo>
                    <a:cubicBezTo>
                      <a:pt x="1771" y="6441"/>
                      <a:pt x="1687" y="6370"/>
                      <a:pt x="1581" y="6370"/>
                    </a:cubicBezTo>
                    <a:lnTo>
                      <a:pt x="214" y="6370"/>
                    </a:lnTo>
                    <a:cubicBezTo>
                      <a:pt x="95" y="6370"/>
                      <a:pt x="0" y="6465"/>
                      <a:pt x="0" y="6572"/>
                    </a:cubicBezTo>
                    <a:cubicBezTo>
                      <a:pt x="0" y="6691"/>
                      <a:pt x="95" y="6786"/>
                      <a:pt x="214" y="6786"/>
                    </a:cubicBezTo>
                    <a:lnTo>
                      <a:pt x="1378" y="6786"/>
                    </a:lnTo>
                    <a:lnTo>
                      <a:pt x="1378" y="9329"/>
                    </a:lnTo>
                    <a:lnTo>
                      <a:pt x="416" y="9329"/>
                    </a:lnTo>
                    <a:lnTo>
                      <a:pt x="416" y="8438"/>
                    </a:lnTo>
                    <a:cubicBezTo>
                      <a:pt x="416" y="8319"/>
                      <a:pt x="333" y="8224"/>
                      <a:pt x="214" y="8224"/>
                    </a:cubicBezTo>
                    <a:cubicBezTo>
                      <a:pt x="95" y="8224"/>
                      <a:pt x="0" y="8319"/>
                      <a:pt x="0" y="8438"/>
                    </a:cubicBezTo>
                    <a:lnTo>
                      <a:pt x="0" y="9531"/>
                    </a:lnTo>
                    <a:cubicBezTo>
                      <a:pt x="0" y="9650"/>
                      <a:pt x="95" y="9745"/>
                      <a:pt x="214" y="9745"/>
                    </a:cubicBezTo>
                    <a:lnTo>
                      <a:pt x="1581" y="9745"/>
                    </a:lnTo>
                    <a:cubicBezTo>
                      <a:pt x="1676" y="9745"/>
                      <a:pt x="1759" y="9686"/>
                      <a:pt x="1782" y="9602"/>
                    </a:cubicBezTo>
                    <a:lnTo>
                      <a:pt x="3636" y="10470"/>
                    </a:lnTo>
                    <a:cubicBezTo>
                      <a:pt x="3886" y="10576"/>
                      <a:pt x="4148" y="10636"/>
                      <a:pt x="4409" y="10636"/>
                    </a:cubicBezTo>
                    <a:cubicBezTo>
                      <a:pt x="4729" y="10636"/>
                      <a:pt x="5051" y="10553"/>
                      <a:pt x="5336" y="10386"/>
                    </a:cubicBezTo>
                    <a:lnTo>
                      <a:pt x="8306" y="8616"/>
                    </a:lnTo>
                    <a:cubicBezTo>
                      <a:pt x="8746" y="8355"/>
                      <a:pt x="8888" y="7761"/>
                      <a:pt x="8615" y="7321"/>
                    </a:cubicBezTo>
                    <a:cubicBezTo>
                      <a:pt x="8435" y="7039"/>
                      <a:pt x="8136" y="6886"/>
                      <a:pt x="7827" y="6886"/>
                    </a:cubicBezTo>
                    <a:cubicBezTo>
                      <a:pt x="7668" y="6886"/>
                      <a:pt x="7506" y="6927"/>
                      <a:pt x="7356" y="7012"/>
                    </a:cubicBezTo>
                    <a:lnTo>
                      <a:pt x="5692" y="7986"/>
                    </a:lnTo>
                    <a:cubicBezTo>
                      <a:pt x="5680" y="7725"/>
                      <a:pt x="5561" y="7476"/>
                      <a:pt x="5371" y="7297"/>
                    </a:cubicBezTo>
                    <a:cubicBezTo>
                      <a:pt x="5419" y="7262"/>
                      <a:pt x="5455" y="7238"/>
                      <a:pt x="5490" y="7190"/>
                    </a:cubicBezTo>
                    <a:lnTo>
                      <a:pt x="7118" y="5503"/>
                    </a:lnTo>
                    <a:lnTo>
                      <a:pt x="7130" y="5503"/>
                    </a:lnTo>
                    <a:lnTo>
                      <a:pt x="8425" y="4148"/>
                    </a:lnTo>
                    <a:cubicBezTo>
                      <a:pt x="8508" y="4065"/>
                      <a:pt x="8508" y="3934"/>
                      <a:pt x="8425" y="3851"/>
                    </a:cubicBezTo>
                    <a:cubicBezTo>
                      <a:pt x="8385" y="3817"/>
                      <a:pt x="8334" y="3799"/>
                      <a:pt x="8283" y="3799"/>
                    </a:cubicBezTo>
                    <a:cubicBezTo>
                      <a:pt x="8227" y="3799"/>
                      <a:pt x="8171" y="3820"/>
                      <a:pt x="8128" y="3863"/>
                    </a:cubicBezTo>
                    <a:lnTo>
                      <a:pt x="7130" y="4897"/>
                    </a:lnTo>
                    <a:lnTo>
                      <a:pt x="7130" y="4006"/>
                    </a:lnTo>
                    <a:cubicBezTo>
                      <a:pt x="7130" y="3934"/>
                      <a:pt x="7153" y="3875"/>
                      <a:pt x="7201" y="3827"/>
                    </a:cubicBezTo>
                    <a:lnTo>
                      <a:pt x="7617" y="3412"/>
                    </a:lnTo>
                    <a:cubicBezTo>
                      <a:pt x="7736" y="3293"/>
                      <a:pt x="7807" y="3114"/>
                      <a:pt x="7807" y="2936"/>
                    </a:cubicBezTo>
                    <a:lnTo>
                      <a:pt x="7807" y="2140"/>
                    </a:lnTo>
                    <a:cubicBezTo>
                      <a:pt x="7807" y="2068"/>
                      <a:pt x="7831" y="2010"/>
                      <a:pt x="7879" y="1962"/>
                    </a:cubicBezTo>
                    <a:lnTo>
                      <a:pt x="8473" y="1368"/>
                    </a:lnTo>
                    <a:cubicBezTo>
                      <a:pt x="8663" y="1664"/>
                      <a:pt x="8769" y="2010"/>
                      <a:pt x="8769" y="2366"/>
                    </a:cubicBezTo>
                    <a:cubicBezTo>
                      <a:pt x="8782" y="2472"/>
                      <a:pt x="8864" y="2568"/>
                      <a:pt x="8983" y="2568"/>
                    </a:cubicBezTo>
                    <a:cubicBezTo>
                      <a:pt x="9102" y="2568"/>
                      <a:pt x="9197" y="2472"/>
                      <a:pt x="9186" y="2354"/>
                    </a:cubicBezTo>
                    <a:cubicBezTo>
                      <a:pt x="9173" y="1106"/>
                      <a:pt x="8093" y="13"/>
                      <a:pt x="6844" y="1"/>
                    </a:cubicBezTo>
                    <a:cubicBezTo>
                      <a:pt x="6835" y="1"/>
                      <a:pt x="6826" y="1"/>
                      <a:pt x="6817" y="1"/>
                    </a:cubicBezTo>
                    <a:cubicBezTo>
                      <a:pt x="5888" y="1"/>
                      <a:pt x="4999" y="568"/>
                      <a:pt x="4623" y="1415"/>
                    </a:cubicBezTo>
                    <a:cubicBezTo>
                      <a:pt x="4238" y="565"/>
                      <a:pt x="3375" y="0"/>
                      <a:pt x="24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sp>
            <p:nvSpPr>
              <p:cNvPr id="51" name="Google Shape;236;p32">
                <a:extLst>
                  <a:ext uri="{FF2B5EF4-FFF2-40B4-BE49-F238E27FC236}">
                    <a16:creationId xmlns:a16="http://schemas.microsoft.com/office/drawing/2014/main" id="{513FC1D5-42D9-9057-A47D-793A03782DF9}"/>
                  </a:ext>
                </a:extLst>
              </p:cNvPr>
              <p:cNvSpPr/>
              <p:nvPr/>
            </p:nvSpPr>
            <p:spPr>
              <a:xfrm>
                <a:off x="1363423" y="2133742"/>
                <a:ext cx="21232" cy="18995"/>
              </a:xfrm>
              <a:custGeom>
                <a:avLst/>
                <a:gdLst/>
                <a:ahLst/>
                <a:cxnLst/>
                <a:rect l="l" t="t" r="r" b="b"/>
                <a:pathLst>
                  <a:path w="465" h="416" extrusionOk="0">
                    <a:moveTo>
                      <a:pt x="229" y="0"/>
                    </a:moveTo>
                    <a:cubicBezTo>
                      <a:pt x="203" y="0"/>
                      <a:pt x="178" y="6"/>
                      <a:pt x="155" y="17"/>
                    </a:cubicBezTo>
                    <a:cubicBezTo>
                      <a:pt x="48" y="65"/>
                      <a:pt x="0" y="184"/>
                      <a:pt x="36" y="290"/>
                    </a:cubicBezTo>
                    <a:cubicBezTo>
                      <a:pt x="71" y="369"/>
                      <a:pt x="145" y="416"/>
                      <a:pt x="224" y="416"/>
                    </a:cubicBezTo>
                    <a:cubicBezTo>
                      <a:pt x="252" y="416"/>
                      <a:pt x="281" y="410"/>
                      <a:pt x="309" y="397"/>
                    </a:cubicBezTo>
                    <a:cubicBezTo>
                      <a:pt x="417" y="361"/>
                      <a:pt x="464" y="231"/>
                      <a:pt x="417" y="124"/>
                    </a:cubicBezTo>
                    <a:cubicBezTo>
                      <a:pt x="389" y="52"/>
                      <a:pt x="308"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sp>
            <p:nvSpPr>
              <p:cNvPr id="52" name="Google Shape;237;p32">
                <a:extLst>
                  <a:ext uri="{FF2B5EF4-FFF2-40B4-BE49-F238E27FC236}">
                    <a16:creationId xmlns:a16="http://schemas.microsoft.com/office/drawing/2014/main" id="{ED9B35F2-6065-B5CE-4C22-ACA7DFCEE78A}"/>
                  </a:ext>
                </a:extLst>
              </p:cNvPr>
              <p:cNvSpPr/>
              <p:nvPr/>
            </p:nvSpPr>
            <p:spPr>
              <a:xfrm>
                <a:off x="970052" y="2328670"/>
                <a:ext cx="22282" cy="19497"/>
              </a:xfrm>
              <a:custGeom>
                <a:avLst/>
                <a:gdLst/>
                <a:ahLst/>
                <a:cxnLst/>
                <a:rect l="l" t="t" r="r" b="b"/>
                <a:pathLst>
                  <a:path w="488" h="427" extrusionOk="0">
                    <a:moveTo>
                      <a:pt x="251" y="1"/>
                    </a:moveTo>
                    <a:cubicBezTo>
                      <a:pt x="226" y="1"/>
                      <a:pt x="201" y="5"/>
                      <a:pt x="179" y="14"/>
                    </a:cubicBezTo>
                    <a:cubicBezTo>
                      <a:pt x="72" y="50"/>
                      <a:pt x="1" y="169"/>
                      <a:pt x="60" y="287"/>
                    </a:cubicBezTo>
                    <a:cubicBezTo>
                      <a:pt x="94" y="381"/>
                      <a:pt x="178" y="426"/>
                      <a:pt x="257" y="426"/>
                    </a:cubicBezTo>
                    <a:cubicBezTo>
                      <a:pt x="288" y="426"/>
                      <a:pt x="318" y="419"/>
                      <a:pt x="345" y="406"/>
                    </a:cubicBezTo>
                    <a:cubicBezTo>
                      <a:pt x="429" y="359"/>
                      <a:pt x="488" y="264"/>
                      <a:pt x="440" y="145"/>
                    </a:cubicBezTo>
                    <a:cubicBezTo>
                      <a:pt x="413" y="45"/>
                      <a:pt x="331"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grpSp>
      </p:grpSp>
      <p:sp>
        <p:nvSpPr>
          <p:cNvPr id="39" name="Rectangle: Rounded Corners 38">
            <a:extLst>
              <a:ext uri="{FF2B5EF4-FFF2-40B4-BE49-F238E27FC236}">
                <a16:creationId xmlns:a16="http://schemas.microsoft.com/office/drawing/2014/main" id="{B1256F7F-9B65-D6FD-46DF-A230B37E2517}"/>
              </a:ext>
            </a:extLst>
          </p:cNvPr>
          <p:cNvSpPr/>
          <p:nvPr/>
        </p:nvSpPr>
        <p:spPr>
          <a:xfrm>
            <a:off x="2732705" y="3612499"/>
            <a:ext cx="3657600" cy="914400"/>
          </a:xfrm>
          <a:prstGeom prst="roundRect">
            <a:avLst>
              <a:gd name="adj" fmla="val 50000"/>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ar-AE" sz="1600" b="1" dirty="0"/>
              <a:t>تحسين الكفاءة : يعمل الباحثون على تطوير التكنلوجيا لزيادة كفاءة الالواح الشمسية </a:t>
            </a:r>
          </a:p>
          <a:p>
            <a:pPr algn="r"/>
            <a:r>
              <a:rPr lang="ar-AE" sz="1600" b="1" dirty="0"/>
              <a:t>وتحسين ادائها </a:t>
            </a:r>
            <a:endParaRPr lang="en-US" sz="1600" b="1" dirty="0"/>
          </a:p>
        </p:txBody>
      </p:sp>
      <p:grpSp>
        <p:nvGrpSpPr>
          <p:cNvPr id="60" name="Group 59">
            <a:extLst>
              <a:ext uri="{FF2B5EF4-FFF2-40B4-BE49-F238E27FC236}">
                <a16:creationId xmlns:a16="http://schemas.microsoft.com/office/drawing/2014/main" id="{186986B4-52A6-FC94-F8D4-1A971A15F9C6}"/>
              </a:ext>
            </a:extLst>
          </p:cNvPr>
          <p:cNvGrpSpPr/>
          <p:nvPr/>
        </p:nvGrpSpPr>
        <p:grpSpPr>
          <a:xfrm>
            <a:off x="1904891" y="2743261"/>
            <a:ext cx="993822" cy="1737438"/>
            <a:chOff x="1904891" y="2743261"/>
            <a:chExt cx="993822" cy="1737438"/>
          </a:xfrm>
        </p:grpSpPr>
        <p:grpSp>
          <p:nvGrpSpPr>
            <p:cNvPr id="22" name="Group 21">
              <a:extLst>
                <a:ext uri="{FF2B5EF4-FFF2-40B4-BE49-F238E27FC236}">
                  <a16:creationId xmlns:a16="http://schemas.microsoft.com/office/drawing/2014/main" id="{2D647BCA-5028-7F17-FF2B-B9A0D99FB9E9}"/>
                </a:ext>
              </a:extLst>
            </p:cNvPr>
            <p:cNvGrpSpPr/>
            <p:nvPr/>
          </p:nvGrpSpPr>
          <p:grpSpPr>
            <a:xfrm rot="3189577">
              <a:off x="1533083" y="3115069"/>
              <a:ext cx="1737438" cy="993822"/>
              <a:chOff x="1636484" y="1181717"/>
              <a:chExt cx="2438403" cy="1287236"/>
            </a:xfrm>
          </p:grpSpPr>
          <p:sp>
            <p:nvSpPr>
              <p:cNvPr id="23" name="Freeform: Shape 22">
                <a:extLst>
                  <a:ext uri="{FF2B5EF4-FFF2-40B4-BE49-F238E27FC236}">
                    <a16:creationId xmlns:a16="http://schemas.microsoft.com/office/drawing/2014/main" id="{C2CA3A09-118E-AF5F-6453-C3B3B605D077}"/>
                  </a:ext>
                </a:extLst>
              </p:cNvPr>
              <p:cNvSpPr/>
              <p:nvPr/>
            </p:nvSpPr>
            <p:spPr>
              <a:xfrm rot="16200000">
                <a:off x="1982048" y="1146319"/>
                <a:ext cx="592183" cy="1283312"/>
              </a:xfrm>
              <a:custGeom>
                <a:avLst/>
                <a:gdLst>
                  <a:gd name="connsiteX0" fmla="*/ 1225804 w 1225804"/>
                  <a:gd name="connsiteY0" fmla="*/ 1371600 h 1371600"/>
                  <a:gd name="connsiteX1" fmla="*/ 612902 w 1225804"/>
                  <a:gd name="connsiteY1" fmla="*/ 1371600 h 1371600"/>
                  <a:gd name="connsiteX2" fmla="*/ 0 w 1225804"/>
                  <a:gd name="connsiteY2" fmla="*/ 1371600 h 1371600"/>
                  <a:gd name="connsiteX3" fmla="*/ 47537 w 1225804"/>
                  <a:gd name="connsiteY3" fmla="*/ 1332378 h 1371600"/>
                  <a:gd name="connsiteX4" fmla="*/ 315359 w 1225804"/>
                  <a:gd name="connsiteY4" fmla="*/ 685800 h 1371600"/>
                  <a:gd name="connsiteX5" fmla="*/ 47537 w 1225804"/>
                  <a:gd name="connsiteY5" fmla="*/ 39221 h 1371600"/>
                  <a:gd name="connsiteX6" fmla="*/ 0 w 1225804"/>
                  <a:gd name="connsiteY6" fmla="*/ 0 h 1371600"/>
                  <a:gd name="connsiteX7" fmla="*/ 612902 w 1225804"/>
                  <a:gd name="connsiteY7" fmla="*/ 0 h 1371600"/>
                  <a:gd name="connsiteX8" fmla="*/ 1225804 w 1225804"/>
                  <a:gd name="connsiteY8" fmla="*/ 0 h 1371600"/>
                  <a:gd name="connsiteX9" fmla="*/ 1178267 w 1225804"/>
                  <a:gd name="connsiteY9" fmla="*/ 39222 h 1371600"/>
                  <a:gd name="connsiteX10" fmla="*/ 910445 w 1225804"/>
                  <a:gd name="connsiteY10" fmla="*/ 685800 h 1371600"/>
                  <a:gd name="connsiteX11" fmla="*/ 1178267 w 1225804"/>
                  <a:gd name="connsiteY11" fmla="*/ 1332379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804" h="1371600">
                    <a:moveTo>
                      <a:pt x="1225804" y="1371600"/>
                    </a:moveTo>
                    <a:lnTo>
                      <a:pt x="612902" y="1371600"/>
                    </a:lnTo>
                    <a:lnTo>
                      <a:pt x="0" y="1371600"/>
                    </a:lnTo>
                    <a:lnTo>
                      <a:pt x="47537" y="1332378"/>
                    </a:lnTo>
                    <a:cubicBezTo>
                      <a:pt x="213011" y="1166904"/>
                      <a:pt x="315359" y="938304"/>
                      <a:pt x="315359" y="685800"/>
                    </a:cubicBezTo>
                    <a:cubicBezTo>
                      <a:pt x="315359" y="433295"/>
                      <a:pt x="213011" y="204695"/>
                      <a:pt x="47537" y="39221"/>
                    </a:cubicBezTo>
                    <a:lnTo>
                      <a:pt x="0" y="0"/>
                    </a:lnTo>
                    <a:lnTo>
                      <a:pt x="612902" y="0"/>
                    </a:lnTo>
                    <a:lnTo>
                      <a:pt x="1225804" y="0"/>
                    </a:lnTo>
                    <a:lnTo>
                      <a:pt x="1178267" y="39222"/>
                    </a:lnTo>
                    <a:cubicBezTo>
                      <a:pt x="1012793" y="204696"/>
                      <a:pt x="910445" y="433296"/>
                      <a:pt x="910445" y="685800"/>
                    </a:cubicBezTo>
                    <a:cubicBezTo>
                      <a:pt x="910445" y="938305"/>
                      <a:pt x="1012793" y="1166905"/>
                      <a:pt x="1178267" y="1332379"/>
                    </a:cubicBezTo>
                    <a:close/>
                  </a:path>
                </a:pathLst>
              </a:cu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FD0DEBF2-B3A1-3058-1938-BCE8A64A40F5}"/>
                  </a:ext>
                </a:extLst>
              </p:cNvPr>
              <p:cNvSpPr/>
              <p:nvPr/>
            </p:nvSpPr>
            <p:spPr>
              <a:xfrm>
                <a:off x="2757715" y="1181717"/>
                <a:ext cx="1317172" cy="128723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1D6D906-84A5-2DF2-C069-76030907913B}"/>
                  </a:ext>
                </a:extLst>
              </p:cNvPr>
              <p:cNvSpPr/>
              <p:nvPr/>
            </p:nvSpPr>
            <p:spPr>
              <a:xfrm>
                <a:off x="2953656" y="1348977"/>
                <a:ext cx="950686" cy="951537"/>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oogle Shape;4591;p48">
              <a:extLst>
                <a:ext uri="{FF2B5EF4-FFF2-40B4-BE49-F238E27FC236}">
                  <a16:creationId xmlns:a16="http://schemas.microsoft.com/office/drawing/2014/main" id="{14DBEEEA-29C0-7BD6-B2F2-DA372E837C12}"/>
                </a:ext>
              </a:extLst>
            </p:cNvPr>
            <p:cNvGrpSpPr/>
            <p:nvPr/>
          </p:nvGrpSpPr>
          <p:grpSpPr>
            <a:xfrm>
              <a:off x="2468739" y="3744972"/>
              <a:ext cx="354274" cy="344350"/>
              <a:chOff x="3140873" y="484552"/>
              <a:chExt cx="485640" cy="472036"/>
            </a:xfrm>
          </p:grpSpPr>
          <p:sp>
            <p:nvSpPr>
              <p:cNvPr id="54" name="Google Shape;4592;p48">
                <a:extLst>
                  <a:ext uri="{FF2B5EF4-FFF2-40B4-BE49-F238E27FC236}">
                    <a16:creationId xmlns:a16="http://schemas.microsoft.com/office/drawing/2014/main" id="{A65F1A4B-FF1F-4CEC-0501-E983E233D743}"/>
                  </a:ext>
                </a:extLst>
              </p:cNvPr>
              <p:cNvSpPr/>
              <p:nvPr/>
            </p:nvSpPr>
            <p:spPr>
              <a:xfrm>
                <a:off x="3140873" y="609299"/>
                <a:ext cx="485640" cy="347290"/>
              </a:xfrm>
              <a:custGeom>
                <a:avLst/>
                <a:gdLst/>
                <a:ahLst/>
                <a:cxnLst/>
                <a:rect l="l" t="t" r="r" b="b"/>
                <a:pathLst>
                  <a:path w="10636" h="7606" extrusionOk="0">
                    <a:moveTo>
                      <a:pt x="3209" y="417"/>
                    </a:moveTo>
                    <a:lnTo>
                      <a:pt x="2983" y="1843"/>
                    </a:lnTo>
                    <a:lnTo>
                      <a:pt x="1391" y="1843"/>
                    </a:lnTo>
                    <a:lnTo>
                      <a:pt x="1962" y="417"/>
                    </a:lnTo>
                    <a:close/>
                    <a:moveTo>
                      <a:pt x="5062" y="417"/>
                    </a:moveTo>
                    <a:lnTo>
                      <a:pt x="5062" y="1843"/>
                    </a:lnTo>
                    <a:lnTo>
                      <a:pt x="3399" y="1843"/>
                    </a:lnTo>
                    <a:lnTo>
                      <a:pt x="3637" y="417"/>
                    </a:lnTo>
                    <a:close/>
                    <a:moveTo>
                      <a:pt x="6905" y="417"/>
                    </a:moveTo>
                    <a:lnTo>
                      <a:pt x="7130" y="1843"/>
                    </a:lnTo>
                    <a:lnTo>
                      <a:pt x="5479" y="1843"/>
                    </a:lnTo>
                    <a:lnTo>
                      <a:pt x="5479" y="417"/>
                    </a:lnTo>
                    <a:close/>
                    <a:moveTo>
                      <a:pt x="8675" y="417"/>
                    </a:moveTo>
                    <a:lnTo>
                      <a:pt x="9257" y="1843"/>
                    </a:lnTo>
                    <a:lnTo>
                      <a:pt x="7546" y="1843"/>
                    </a:lnTo>
                    <a:lnTo>
                      <a:pt x="7320" y="417"/>
                    </a:lnTo>
                    <a:close/>
                    <a:moveTo>
                      <a:pt x="2912" y="2258"/>
                    </a:moveTo>
                    <a:lnTo>
                      <a:pt x="2638" y="3993"/>
                    </a:lnTo>
                    <a:lnTo>
                      <a:pt x="523" y="3993"/>
                    </a:lnTo>
                    <a:lnTo>
                      <a:pt x="1225" y="2258"/>
                    </a:lnTo>
                    <a:close/>
                    <a:moveTo>
                      <a:pt x="5062" y="2258"/>
                    </a:moveTo>
                    <a:lnTo>
                      <a:pt x="5062" y="3993"/>
                    </a:lnTo>
                    <a:lnTo>
                      <a:pt x="3055" y="3993"/>
                    </a:lnTo>
                    <a:lnTo>
                      <a:pt x="3340" y="2258"/>
                    </a:lnTo>
                    <a:close/>
                    <a:moveTo>
                      <a:pt x="7201" y="2258"/>
                    </a:moveTo>
                    <a:lnTo>
                      <a:pt x="7475" y="3993"/>
                    </a:lnTo>
                    <a:lnTo>
                      <a:pt x="5479" y="3993"/>
                    </a:lnTo>
                    <a:lnTo>
                      <a:pt x="5479" y="2258"/>
                    </a:lnTo>
                    <a:close/>
                    <a:moveTo>
                      <a:pt x="9424" y="2258"/>
                    </a:moveTo>
                    <a:lnTo>
                      <a:pt x="10124" y="3993"/>
                    </a:lnTo>
                    <a:lnTo>
                      <a:pt x="7903" y="3993"/>
                    </a:lnTo>
                    <a:lnTo>
                      <a:pt x="7618" y="2258"/>
                    </a:lnTo>
                    <a:close/>
                    <a:moveTo>
                      <a:pt x="1819" y="1"/>
                    </a:moveTo>
                    <a:cubicBezTo>
                      <a:pt x="1735" y="1"/>
                      <a:pt x="1664" y="61"/>
                      <a:pt x="1629" y="132"/>
                    </a:cubicBezTo>
                    <a:lnTo>
                      <a:pt x="24" y="4124"/>
                    </a:lnTo>
                    <a:cubicBezTo>
                      <a:pt x="13" y="4148"/>
                      <a:pt x="0" y="4172"/>
                      <a:pt x="0" y="4196"/>
                    </a:cubicBezTo>
                    <a:lnTo>
                      <a:pt x="0" y="5253"/>
                    </a:lnTo>
                    <a:cubicBezTo>
                      <a:pt x="0" y="5360"/>
                      <a:pt x="96" y="5455"/>
                      <a:pt x="214" y="5455"/>
                    </a:cubicBezTo>
                    <a:lnTo>
                      <a:pt x="3483" y="5455"/>
                    </a:lnTo>
                    <a:lnTo>
                      <a:pt x="3483" y="5503"/>
                    </a:lnTo>
                    <a:cubicBezTo>
                      <a:pt x="3483" y="5776"/>
                      <a:pt x="3637" y="6026"/>
                      <a:pt x="3874" y="6168"/>
                    </a:cubicBezTo>
                    <a:cubicBezTo>
                      <a:pt x="4112" y="6299"/>
                      <a:pt x="4409" y="6560"/>
                      <a:pt x="4409" y="7000"/>
                    </a:cubicBezTo>
                    <a:lnTo>
                      <a:pt x="4409" y="7392"/>
                    </a:lnTo>
                    <a:cubicBezTo>
                      <a:pt x="4409" y="7511"/>
                      <a:pt x="4492" y="7606"/>
                      <a:pt x="4611" y="7606"/>
                    </a:cubicBezTo>
                    <a:cubicBezTo>
                      <a:pt x="4730" y="7606"/>
                      <a:pt x="4825" y="7511"/>
                      <a:pt x="4825" y="7392"/>
                    </a:cubicBezTo>
                    <a:lnTo>
                      <a:pt x="4825" y="7000"/>
                    </a:lnTo>
                    <a:cubicBezTo>
                      <a:pt x="4825" y="6501"/>
                      <a:pt x="4552" y="6073"/>
                      <a:pt x="4077" y="5799"/>
                    </a:cubicBezTo>
                    <a:cubicBezTo>
                      <a:pt x="3969" y="5741"/>
                      <a:pt x="3898" y="5622"/>
                      <a:pt x="3898" y="5503"/>
                    </a:cubicBezTo>
                    <a:lnTo>
                      <a:pt x="3898" y="5455"/>
                    </a:lnTo>
                    <a:lnTo>
                      <a:pt x="6596" y="5455"/>
                    </a:lnTo>
                    <a:lnTo>
                      <a:pt x="6596" y="5503"/>
                    </a:lnTo>
                    <a:cubicBezTo>
                      <a:pt x="6596" y="5622"/>
                      <a:pt x="6524" y="5741"/>
                      <a:pt x="6417" y="5799"/>
                    </a:cubicBezTo>
                    <a:cubicBezTo>
                      <a:pt x="5942" y="6073"/>
                      <a:pt x="5669" y="6501"/>
                      <a:pt x="5669" y="7000"/>
                    </a:cubicBezTo>
                    <a:lnTo>
                      <a:pt x="5669" y="7392"/>
                    </a:lnTo>
                    <a:cubicBezTo>
                      <a:pt x="5669" y="7511"/>
                      <a:pt x="5764" y="7606"/>
                      <a:pt x="5883" y="7606"/>
                    </a:cubicBezTo>
                    <a:cubicBezTo>
                      <a:pt x="6002" y="7606"/>
                      <a:pt x="6084" y="7511"/>
                      <a:pt x="6084" y="7392"/>
                    </a:cubicBezTo>
                    <a:lnTo>
                      <a:pt x="6084" y="7000"/>
                    </a:lnTo>
                    <a:cubicBezTo>
                      <a:pt x="6084" y="6560"/>
                      <a:pt x="6382" y="6299"/>
                      <a:pt x="6620" y="6168"/>
                    </a:cubicBezTo>
                    <a:cubicBezTo>
                      <a:pt x="6857" y="6026"/>
                      <a:pt x="7011" y="5776"/>
                      <a:pt x="7011" y="5503"/>
                    </a:cubicBezTo>
                    <a:lnTo>
                      <a:pt x="7011" y="5455"/>
                    </a:lnTo>
                    <a:lnTo>
                      <a:pt x="7724" y="5455"/>
                    </a:lnTo>
                    <a:cubicBezTo>
                      <a:pt x="7843" y="5455"/>
                      <a:pt x="7927" y="5360"/>
                      <a:pt x="7927" y="5253"/>
                    </a:cubicBezTo>
                    <a:cubicBezTo>
                      <a:pt x="7927" y="5134"/>
                      <a:pt x="7843" y="5039"/>
                      <a:pt x="7724" y="5039"/>
                    </a:cubicBezTo>
                    <a:lnTo>
                      <a:pt x="417" y="5039"/>
                    </a:lnTo>
                    <a:lnTo>
                      <a:pt x="417" y="4410"/>
                    </a:lnTo>
                    <a:lnTo>
                      <a:pt x="10219" y="4410"/>
                    </a:lnTo>
                    <a:lnTo>
                      <a:pt x="10219" y="5039"/>
                    </a:lnTo>
                    <a:lnTo>
                      <a:pt x="9554" y="5039"/>
                    </a:lnTo>
                    <a:cubicBezTo>
                      <a:pt x="9435" y="5039"/>
                      <a:pt x="9340" y="5134"/>
                      <a:pt x="9340" y="5253"/>
                    </a:cubicBezTo>
                    <a:cubicBezTo>
                      <a:pt x="9340" y="5360"/>
                      <a:pt x="9435" y="5455"/>
                      <a:pt x="9554" y="5455"/>
                    </a:cubicBezTo>
                    <a:lnTo>
                      <a:pt x="10433" y="5455"/>
                    </a:lnTo>
                    <a:cubicBezTo>
                      <a:pt x="10541" y="5455"/>
                      <a:pt x="10636" y="5360"/>
                      <a:pt x="10636" y="5253"/>
                    </a:cubicBezTo>
                    <a:lnTo>
                      <a:pt x="10636" y="4196"/>
                    </a:lnTo>
                    <a:cubicBezTo>
                      <a:pt x="10636" y="4172"/>
                      <a:pt x="10636" y="4148"/>
                      <a:pt x="10623" y="4124"/>
                    </a:cubicBezTo>
                    <a:lnTo>
                      <a:pt x="9007" y="132"/>
                    </a:lnTo>
                    <a:cubicBezTo>
                      <a:pt x="8984" y="61"/>
                      <a:pt x="8901" y="1"/>
                      <a:pt x="88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sp>
            <p:nvSpPr>
              <p:cNvPr id="55" name="Google Shape;4593;p48">
                <a:extLst>
                  <a:ext uri="{FF2B5EF4-FFF2-40B4-BE49-F238E27FC236}">
                    <a16:creationId xmlns:a16="http://schemas.microsoft.com/office/drawing/2014/main" id="{E189779B-93BC-088D-2D61-B97A34B76641}"/>
                  </a:ext>
                </a:extLst>
              </p:cNvPr>
              <p:cNvSpPr/>
              <p:nvPr/>
            </p:nvSpPr>
            <p:spPr>
              <a:xfrm>
                <a:off x="3245118" y="488205"/>
                <a:ext cx="249532" cy="106114"/>
              </a:xfrm>
              <a:custGeom>
                <a:avLst/>
                <a:gdLst/>
                <a:ahLst/>
                <a:cxnLst/>
                <a:rect l="l" t="t" r="r" b="b"/>
                <a:pathLst>
                  <a:path w="5465" h="2324" extrusionOk="0">
                    <a:moveTo>
                      <a:pt x="3962" y="0"/>
                    </a:moveTo>
                    <a:cubicBezTo>
                      <a:pt x="3909" y="0"/>
                      <a:pt x="3855" y="21"/>
                      <a:pt x="3814" y="62"/>
                    </a:cubicBezTo>
                    <a:lnTo>
                      <a:pt x="3006" y="870"/>
                    </a:lnTo>
                    <a:lnTo>
                      <a:pt x="2602" y="466"/>
                    </a:lnTo>
                    <a:lnTo>
                      <a:pt x="2779" y="466"/>
                    </a:lnTo>
                    <a:cubicBezTo>
                      <a:pt x="2898" y="466"/>
                      <a:pt x="2993" y="371"/>
                      <a:pt x="2993" y="252"/>
                    </a:cubicBezTo>
                    <a:cubicBezTo>
                      <a:pt x="2993" y="146"/>
                      <a:pt x="2898" y="51"/>
                      <a:pt x="2779" y="51"/>
                    </a:cubicBezTo>
                    <a:lnTo>
                      <a:pt x="2103" y="51"/>
                    </a:lnTo>
                    <a:cubicBezTo>
                      <a:pt x="1984" y="51"/>
                      <a:pt x="1889" y="146"/>
                      <a:pt x="1889" y="265"/>
                    </a:cubicBezTo>
                    <a:lnTo>
                      <a:pt x="1889" y="918"/>
                    </a:lnTo>
                    <a:cubicBezTo>
                      <a:pt x="1889" y="1037"/>
                      <a:pt x="1984" y="1132"/>
                      <a:pt x="2103" y="1132"/>
                    </a:cubicBezTo>
                    <a:cubicBezTo>
                      <a:pt x="2221" y="1132"/>
                      <a:pt x="2304" y="1037"/>
                      <a:pt x="2304" y="918"/>
                    </a:cubicBezTo>
                    <a:lnTo>
                      <a:pt x="2304" y="764"/>
                    </a:lnTo>
                    <a:lnTo>
                      <a:pt x="2720" y="1168"/>
                    </a:lnTo>
                    <a:lnTo>
                      <a:pt x="2066" y="1821"/>
                    </a:lnTo>
                    <a:lnTo>
                      <a:pt x="736" y="490"/>
                    </a:lnTo>
                    <a:lnTo>
                      <a:pt x="914" y="490"/>
                    </a:lnTo>
                    <a:cubicBezTo>
                      <a:pt x="1033" y="490"/>
                      <a:pt x="1128" y="395"/>
                      <a:pt x="1128" y="289"/>
                    </a:cubicBezTo>
                    <a:cubicBezTo>
                      <a:pt x="1128" y="170"/>
                      <a:pt x="1033" y="75"/>
                      <a:pt x="914" y="75"/>
                    </a:cubicBezTo>
                    <a:lnTo>
                      <a:pt x="249" y="75"/>
                    </a:lnTo>
                    <a:cubicBezTo>
                      <a:pt x="243" y="74"/>
                      <a:pt x="236" y="74"/>
                      <a:pt x="230" y="74"/>
                    </a:cubicBezTo>
                    <a:cubicBezTo>
                      <a:pt x="107" y="74"/>
                      <a:pt x="0" y="187"/>
                      <a:pt x="23" y="312"/>
                    </a:cubicBezTo>
                    <a:lnTo>
                      <a:pt x="23" y="942"/>
                    </a:lnTo>
                    <a:cubicBezTo>
                      <a:pt x="23" y="1060"/>
                      <a:pt x="118" y="1156"/>
                      <a:pt x="237" y="1156"/>
                    </a:cubicBezTo>
                    <a:cubicBezTo>
                      <a:pt x="344" y="1156"/>
                      <a:pt x="439" y="1060"/>
                      <a:pt x="439" y="942"/>
                    </a:cubicBezTo>
                    <a:lnTo>
                      <a:pt x="439" y="788"/>
                    </a:lnTo>
                    <a:lnTo>
                      <a:pt x="1912" y="2261"/>
                    </a:lnTo>
                    <a:cubicBezTo>
                      <a:pt x="1954" y="2302"/>
                      <a:pt x="2007" y="2323"/>
                      <a:pt x="2061" y="2323"/>
                    </a:cubicBezTo>
                    <a:cubicBezTo>
                      <a:pt x="2114" y="2323"/>
                      <a:pt x="2168" y="2302"/>
                      <a:pt x="2209" y="2261"/>
                    </a:cubicBezTo>
                    <a:lnTo>
                      <a:pt x="3006" y="1464"/>
                    </a:lnTo>
                    <a:lnTo>
                      <a:pt x="3766" y="2214"/>
                    </a:lnTo>
                    <a:cubicBezTo>
                      <a:pt x="3802" y="2255"/>
                      <a:pt x="3855" y="2276"/>
                      <a:pt x="3909" y="2276"/>
                    </a:cubicBezTo>
                    <a:cubicBezTo>
                      <a:pt x="3962" y="2276"/>
                      <a:pt x="4016" y="2255"/>
                      <a:pt x="4051" y="2214"/>
                    </a:cubicBezTo>
                    <a:lnTo>
                      <a:pt x="5382" y="883"/>
                    </a:lnTo>
                    <a:cubicBezTo>
                      <a:pt x="5465" y="811"/>
                      <a:pt x="5465" y="680"/>
                      <a:pt x="5382" y="598"/>
                    </a:cubicBezTo>
                    <a:cubicBezTo>
                      <a:pt x="5340" y="556"/>
                      <a:pt x="5287" y="535"/>
                      <a:pt x="5233" y="535"/>
                    </a:cubicBezTo>
                    <a:cubicBezTo>
                      <a:pt x="5180" y="535"/>
                      <a:pt x="5126" y="556"/>
                      <a:pt x="5085" y="598"/>
                    </a:cubicBezTo>
                    <a:lnTo>
                      <a:pt x="3909" y="1773"/>
                    </a:lnTo>
                    <a:lnTo>
                      <a:pt x="3302" y="1168"/>
                    </a:lnTo>
                    <a:lnTo>
                      <a:pt x="4110" y="360"/>
                    </a:lnTo>
                    <a:cubicBezTo>
                      <a:pt x="4194" y="276"/>
                      <a:pt x="4194" y="146"/>
                      <a:pt x="4110" y="62"/>
                    </a:cubicBezTo>
                    <a:cubicBezTo>
                      <a:pt x="4069" y="21"/>
                      <a:pt x="4015" y="0"/>
                      <a:pt x="39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sp>
            <p:nvSpPr>
              <p:cNvPr id="56" name="Google Shape;4594;p48">
                <a:extLst>
                  <a:ext uri="{FF2B5EF4-FFF2-40B4-BE49-F238E27FC236}">
                    <a16:creationId xmlns:a16="http://schemas.microsoft.com/office/drawing/2014/main" id="{825D172C-A224-39DE-00DE-4EA07DB32536}"/>
                  </a:ext>
                </a:extLst>
              </p:cNvPr>
              <p:cNvSpPr/>
              <p:nvPr/>
            </p:nvSpPr>
            <p:spPr>
              <a:xfrm>
                <a:off x="3525568" y="839385"/>
                <a:ext cx="21186" cy="18995"/>
              </a:xfrm>
              <a:custGeom>
                <a:avLst/>
                <a:gdLst/>
                <a:ahLst/>
                <a:cxnLst/>
                <a:rect l="l" t="t" r="r" b="b"/>
                <a:pathLst>
                  <a:path w="464" h="416" extrusionOk="0">
                    <a:moveTo>
                      <a:pt x="227" y="0"/>
                    </a:moveTo>
                    <a:cubicBezTo>
                      <a:pt x="203" y="0"/>
                      <a:pt x="179" y="4"/>
                      <a:pt x="155" y="12"/>
                    </a:cubicBezTo>
                    <a:cubicBezTo>
                      <a:pt x="48" y="60"/>
                      <a:pt x="1" y="190"/>
                      <a:pt x="48" y="285"/>
                    </a:cubicBezTo>
                    <a:cubicBezTo>
                      <a:pt x="76" y="369"/>
                      <a:pt x="153" y="416"/>
                      <a:pt x="237" y="416"/>
                    </a:cubicBezTo>
                    <a:cubicBezTo>
                      <a:pt x="261" y="416"/>
                      <a:pt x="286" y="412"/>
                      <a:pt x="310" y="404"/>
                    </a:cubicBezTo>
                    <a:cubicBezTo>
                      <a:pt x="416" y="356"/>
                      <a:pt x="464" y="238"/>
                      <a:pt x="428" y="131"/>
                    </a:cubicBezTo>
                    <a:cubicBezTo>
                      <a:pt x="392" y="48"/>
                      <a:pt x="312"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sp>
            <p:nvSpPr>
              <p:cNvPr id="57" name="Google Shape;4595;p48">
                <a:extLst>
                  <a:ext uri="{FF2B5EF4-FFF2-40B4-BE49-F238E27FC236}">
                    <a16:creationId xmlns:a16="http://schemas.microsoft.com/office/drawing/2014/main" id="{E9FDFF9A-D8F1-13E3-B613-96BA45504DA1}"/>
                  </a:ext>
                </a:extLst>
              </p:cNvPr>
              <p:cNvSpPr/>
              <p:nvPr/>
            </p:nvSpPr>
            <p:spPr>
              <a:xfrm>
                <a:off x="3502235" y="484552"/>
                <a:ext cx="21734" cy="18995"/>
              </a:xfrm>
              <a:custGeom>
                <a:avLst/>
                <a:gdLst/>
                <a:ahLst/>
                <a:cxnLst/>
                <a:rect l="l" t="t" r="r" b="b"/>
                <a:pathLst>
                  <a:path w="476" h="416" extrusionOk="0">
                    <a:moveTo>
                      <a:pt x="227" y="0"/>
                    </a:moveTo>
                    <a:cubicBezTo>
                      <a:pt x="203" y="0"/>
                      <a:pt x="179" y="4"/>
                      <a:pt x="155" y="12"/>
                    </a:cubicBezTo>
                    <a:cubicBezTo>
                      <a:pt x="60" y="60"/>
                      <a:pt x="0" y="178"/>
                      <a:pt x="48" y="285"/>
                    </a:cubicBezTo>
                    <a:cubicBezTo>
                      <a:pt x="76" y="368"/>
                      <a:pt x="161" y="416"/>
                      <a:pt x="248" y="416"/>
                    </a:cubicBezTo>
                    <a:cubicBezTo>
                      <a:pt x="273" y="416"/>
                      <a:pt x="298" y="412"/>
                      <a:pt x="322" y="404"/>
                    </a:cubicBezTo>
                    <a:cubicBezTo>
                      <a:pt x="417" y="356"/>
                      <a:pt x="476" y="237"/>
                      <a:pt x="428" y="131"/>
                    </a:cubicBezTo>
                    <a:cubicBezTo>
                      <a:pt x="391" y="47"/>
                      <a:pt x="311"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grpSp>
      </p:grpSp>
      <p:sp>
        <p:nvSpPr>
          <p:cNvPr id="37" name="Rectangle: Rounded Corners 36">
            <a:extLst>
              <a:ext uri="{FF2B5EF4-FFF2-40B4-BE49-F238E27FC236}">
                <a16:creationId xmlns:a16="http://schemas.microsoft.com/office/drawing/2014/main" id="{7137313B-3E34-3A14-D19F-34FBECC8CACE}"/>
              </a:ext>
            </a:extLst>
          </p:cNvPr>
          <p:cNvSpPr/>
          <p:nvPr/>
        </p:nvSpPr>
        <p:spPr>
          <a:xfrm>
            <a:off x="2899972" y="450708"/>
            <a:ext cx="3657600" cy="914400"/>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ar-AE" sz="1600" b="1" dirty="0"/>
              <a:t>المباني الشمسية: تتوجه العديد من البلدان في استخدام الطاقة الشمسية في بناء المباني الذكية</a:t>
            </a:r>
            <a:endParaRPr lang="en-US" sz="1600" b="1" dirty="0"/>
          </a:p>
        </p:txBody>
      </p:sp>
      <p:grpSp>
        <p:nvGrpSpPr>
          <p:cNvPr id="58" name="Group 57">
            <a:extLst>
              <a:ext uri="{FF2B5EF4-FFF2-40B4-BE49-F238E27FC236}">
                <a16:creationId xmlns:a16="http://schemas.microsoft.com/office/drawing/2014/main" id="{F43F8778-D122-0073-6169-63CDBBF94E3C}"/>
              </a:ext>
            </a:extLst>
          </p:cNvPr>
          <p:cNvGrpSpPr/>
          <p:nvPr/>
        </p:nvGrpSpPr>
        <p:grpSpPr>
          <a:xfrm>
            <a:off x="2041697" y="315099"/>
            <a:ext cx="993822" cy="1737435"/>
            <a:chOff x="2041697" y="315099"/>
            <a:chExt cx="993822" cy="1737435"/>
          </a:xfrm>
        </p:grpSpPr>
        <p:grpSp>
          <p:nvGrpSpPr>
            <p:cNvPr id="9" name="Group 8">
              <a:extLst>
                <a:ext uri="{FF2B5EF4-FFF2-40B4-BE49-F238E27FC236}">
                  <a16:creationId xmlns:a16="http://schemas.microsoft.com/office/drawing/2014/main" id="{B32580D1-6B2A-0721-1F02-D0C250DFB59E}"/>
                </a:ext>
              </a:extLst>
            </p:cNvPr>
            <p:cNvGrpSpPr/>
            <p:nvPr/>
          </p:nvGrpSpPr>
          <p:grpSpPr>
            <a:xfrm rot="18737674">
              <a:off x="1669890" y="686906"/>
              <a:ext cx="1737435" cy="993822"/>
              <a:chOff x="1636487" y="1181717"/>
              <a:chExt cx="2438400" cy="1287236"/>
            </a:xfrm>
          </p:grpSpPr>
          <p:sp>
            <p:nvSpPr>
              <p:cNvPr id="6" name="Freeform: Shape 5">
                <a:extLst>
                  <a:ext uri="{FF2B5EF4-FFF2-40B4-BE49-F238E27FC236}">
                    <a16:creationId xmlns:a16="http://schemas.microsoft.com/office/drawing/2014/main" id="{AA466CC0-DCB8-0D92-B974-E7739A2893C1}"/>
                  </a:ext>
                </a:extLst>
              </p:cNvPr>
              <p:cNvSpPr/>
              <p:nvPr/>
            </p:nvSpPr>
            <p:spPr>
              <a:xfrm rot="16200000">
                <a:off x="1982052" y="1111186"/>
                <a:ext cx="592183" cy="1283313"/>
              </a:xfrm>
              <a:custGeom>
                <a:avLst/>
                <a:gdLst>
                  <a:gd name="connsiteX0" fmla="*/ 1225804 w 1225804"/>
                  <a:gd name="connsiteY0" fmla="*/ 1371600 h 1371600"/>
                  <a:gd name="connsiteX1" fmla="*/ 612902 w 1225804"/>
                  <a:gd name="connsiteY1" fmla="*/ 1371600 h 1371600"/>
                  <a:gd name="connsiteX2" fmla="*/ 0 w 1225804"/>
                  <a:gd name="connsiteY2" fmla="*/ 1371600 h 1371600"/>
                  <a:gd name="connsiteX3" fmla="*/ 47537 w 1225804"/>
                  <a:gd name="connsiteY3" fmla="*/ 1332378 h 1371600"/>
                  <a:gd name="connsiteX4" fmla="*/ 315359 w 1225804"/>
                  <a:gd name="connsiteY4" fmla="*/ 685800 h 1371600"/>
                  <a:gd name="connsiteX5" fmla="*/ 47537 w 1225804"/>
                  <a:gd name="connsiteY5" fmla="*/ 39221 h 1371600"/>
                  <a:gd name="connsiteX6" fmla="*/ 0 w 1225804"/>
                  <a:gd name="connsiteY6" fmla="*/ 0 h 1371600"/>
                  <a:gd name="connsiteX7" fmla="*/ 612902 w 1225804"/>
                  <a:gd name="connsiteY7" fmla="*/ 0 h 1371600"/>
                  <a:gd name="connsiteX8" fmla="*/ 1225804 w 1225804"/>
                  <a:gd name="connsiteY8" fmla="*/ 0 h 1371600"/>
                  <a:gd name="connsiteX9" fmla="*/ 1178267 w 1225804"/>
                  <a:gd name="connsiteY9" fmla="*/ 39222 h 1371600"/>
                  <a:gd name="connsiteX10" fmla="*/ 910445 w 1225804"/>
                  <a:gd name="connsiteY10" fmla="*/ 685800 h 1371600"/>
                  <a:gd name="connsiteX11" fmla="*/ 1178267 w 1225804"/>
                  <a:gd name="connsiteY11" fmla="*/ 1332379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804" h="1371600">
                    <a:moveTo>
                      <a:pt x="1225804" y="1371600"/>
                    </a:moveTo>
                    <a:lnTo>
                      <a:pt x="612902" y="1371600"/>
                    </a:lnTo>
                    <a:lnTo>
                      <a:pt x="0" y="1371600"/>
                    </a:lnTo>
                    <a:lnTo>
                      <a:pt x="47537" y="1332378"/>
                    </a:lnTo>
                    <a:cubicBezTo>
                      <a:pt x="213011" y="1166904"/>
                      <a:pt x="315359" y="938304"/>
                      <a:pt x="315359" y="685800"/>
                    </a:cubicBezTo>
                    <a:cubicBezTo>
                      <a:pt x="315359" y="433295"/>
                      <a:pt x="213011" y="204695"/>
                      <a:pt x="47537" y="39221"/>
                    </a:cubicBezTo>
                    <a:lnTo>
                      <a:pt x="0" y="0"/>
                    </a:lnTo>
                    <a:lnTo>
                      <a:pt x="612902" y="0"/>
                    </a:lnTo>
                    <a:lnTo>
                      <a:pt x="1225804" y="0"/>
                    </a:lnTo>
                    <a:lnTo>
                      <a:pt x="1178267" y="39222"/>
                    </a:lnTo>
                    <a:cubicBezTo>
                      <a:pt x="1012793" y="204696"/>
                      <a:pt x="910445" y="433296"/>
                      <a:pt x="910445" y="685800"/>
                    </a:cubicBezTo>
                    <a:cubicBezTo>
                      <a:pt x="910445" y="938305"/>
                      <a:pt x="1012793" y="1166905"/>
                      <a:pt x="1178267" y="1332379"/>
                    </a:cubicBez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Oval 6">
                <a:extLst>
                  <a:ext uri="{FF2B5EF4-FFF2-40B4-BE49-F238E27FC236}">
                    <a16:creationId xmlns:a16="http://schemas.microsoft.com/office/drawing/2014/main" id="{8F2D9A7A-B225-2074-16B6-F94AC39E4404}"/>
                  </a:ext>
                </a:extLst>
              </p:cNvPr>
              <p:cNvSpPr/>
              <p:nvPr/>
            </p:nvSpPr>
            <p:spPr>
              <a:xfrm>
                <a:off x="2757715" y="1181717"/>
                <a:ext cx="1317172" cy="128723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8EAFD42-39C1-E58B-C428-4646049B883C}"/>
                  </a:ext>
                </a:extLst>
              </p:cNvPr>
              <p:cNvSpPr/>
              <p:nvPr/>
            </p:nvSpPr>
            <p:spPr>
              <a:xfrm>
                <a:off x="2953656" y="1348977"/>
                <a:ext cx="950686" cy="951537"/>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oogle Shape;238;p32">
              <a:extLst>
                <a:ext uri="{FF2B5EF4-FFF2-40B4-BE49-F238E27FC236}">
                  <a16:creationId xmlns:a16="http://schemas.microsoft.com/office/drawing/2014/main" id="{004927A6-2C51-9E93-2590-9D66ED17FEFD}"/>
                </a:ext>
              </a:extLst>
            </p:cNvPr>
            <p:cNvGrpSpPr/>
            <p:nvPr/>
          </p:nvGrpSpPr>
          <p:grpSpPr>
            <a:xfrm>
              <a:off x="2605857" y="658810"/>
              <a:ext cx="415647" cy="397062"/>
              <a:chOff x="935350" y="2762953"/>
              <a:chExt cx="488882" cy="467022"/>
            </a:xfrm>
          </p:grpSpPr>
          <p:sp>
            <p:nvSpPr>
              <p:cNvPr id="45" name="Google Shape;239;p32">
                <a:extLst>
                  <a:ext uri="{FF2B5EF4-FFF2-40B4-BE49-F238E27FC236}">
                    <a16:creationId xmlns:a16="http://schemas.microsoft.com/office/drawing/2014/main" id="{20F2930A-4D0B-3CE5-A286-0985167F7582}"/>
                  </a:ext>
                </a:extLst>
              </p:cNvPr>
              <p:cNvSpPr/>
              <p:nvPr/>
            </p:nvSpPr>
            <p:spPr>
              <a:xfrm>
                <a:off x="935350" y="2762953"/>
                <a:ext cx="488882" cy="467010"/>
              </a:xfrm>
              <a:custGeom>
                <a:avLst/>
                <a:gdLst/>
                <a:ahLst/>
                <a:cxnLst/>
                <a:rect l="l" t="t" r="r" b="b"/>
                <a:pathLst>
                  <a:path w="10707" h="10228" extrusionOk="0">
                    <a:moveTo>
                      <a:pt x="3969" y="1435"/>
                    </a:moveTo>
                    <a:cubicBezTo>
                      <a:pt x="3957" y="1494"/>
                      <a:pt x="3933" y="1566"/>
                      <a:pt x="3909" y="1648"/>
                    </a:cubicBezTo>
                    <a:cubicBezTo>
                      <a:pt x="3767" y="2089"/>
                      <a:pt x="3494" y="2480"/>
                      <a:pt x="3114" y="2802"/>
                    </a:cubicBezTo>
                    <a:lnTo>
                      <a:pt x="3114" y="2588"/>
                    </a:lnTo>
                    <a:cubicBezTo>
                      <a:pt x="3114" y="2398"/>
                      <a:pt x="3185" y="2207"/>
                      <a:pt x="3328" y="2076"/>
                    </a:cubicBezTo>
                    <a:lnTo>
                      <a:pt x="3969" y="1435"/>
                    </a:lnTo>
                    <a:close/>
                    <a:moveTo>
                      <a:pt x="1450" y="745"/>
                    </a:moveTo>
                    <a:lnTo>
                      <a:pt x="2412" y="1708"/>
                    </a:lnTo>
                    <a:cubicBezTo>
                      <a:pt x="2591" y="1898"/>
                      <a:pt x="2697" y="2148"/>
                      <a:pt x="2697" y="2409"/>
                    </a:cubicBezTo>
                    <a:lnTo>
                      <a:pt x="2697" y="2813"/>
                    </a:lnTo>
                    <a:cubicBezTo>
                      <a:pt x="2151" y="2374"/>
                      <a:pt x="1770" y="1839"/>
                      <a:pt x="1557" y="1209"/>
                    </a:cubicBezTo>
                    <a:cubicBezTo>
                      <a:pt x="1498" y="1043"/>
                      <a:pt x="1462" y="888"/>
                      <a:pt x="1450" y="745"/>
                    </a:cubicBezTo>
                    <a:close/>
                    <a:moveTo>
                      <a:pt x="618" y="3823"/>
                    </a:moveTo>
                    <a:lnTo>
                      <a:pt x="1557" y="3930"/>
                    </a:lnTo>
                    <a:cubicBezTo>
                      <a:pt x="1593" y="3942"/>
                      <a:pt x="1628" y="3954"/>
                      <a:pt x="1664" y="3977"/>
                    </a:cubicBezTo>
                    <a:cubicBezTo>
                      <a:pt x="1830" y="4096"/>
                      <a:pt x="1902" y="4286"/>
                      <a:pt x="1866" y="4465"/>
                    </a:cubicBezTo>
                    <a:lnTo>
                      <a:pt x="1557" y="4251"/>
                    </a:lnTo>
                    <a:cubicBezTo>
                      <a:pt x="1522" y="4229"/>
                      <a:pt x="1482" y="4218"/>
                      <a:pt x="1443" y="4218"/>
                    </a:cubicBezTo>
                    <a:cubicBezTo>
                      <a:pt x="1375" y="4218"/>
                      <a:pt x="1309" y="4250"/>
                      <a:pt x="1271" y="4310"/>
                    </a:cubicBezTo>
                    <a:cubicBezTo>
                      <a:pt x="1200" y="4405"/>
                      <a:pt x="1224" y="4536"/>
                      <a:pt x="1319" y="4595"/>
                    </a:cubicBezTo>
                    <a:lnTo>
                      <a:pt x="1628" y="4809"/>
                    </a:lnTo>
                    <a:cubicBezTo>
                      <a:pt x="1569" y="4833"/>
                      <a:pt x="1509" y="4857"/>
                      <a:pt x="1450" y="4869"/>
                    </a:cubicBezTo>
                    <a:cubicBezTo>
                      <a:pt x="1426" y="4873"/>
                      <a:pt x="1400" y="4875"/>
                      <a:pt x="1373" y="4875"/>
                    </a:cubicBezTo>
                    <a:cubicBezTo>
                      <a:pt x="1231" y="4875"/>
                      <a:pt x="1070" y="4819"/>
                      <a:pt x="1010" y="4679"/>
                    </a:cubicBezTo>
                    <a:lnTo>
                      <a:pt x="618" y="3823"/>
                    </a:lnTo>
                    <a:close/>
                    <a:moveTo>
                      <a:pt x="8698" y="7138"/>
                    </a:moveTo>
                    <a:lnTo>
                      <a:pt x="10231" y="8672"/>
                    </a:lnTo>
                    <a:cubicBezTo>
                      <a:pt x="10278" y="8707"/>
                      <a:pt x="10291" y="8754"/>
                      <a:pt x="10291" y="8814"/>
                    </a:cubicBezTo>
                    <a:cubicBezTo>
                      <a:pt x="10291" y="8873"/>
                      <a:pt x="10278" y="8921"/>
                      <a:pt x="10231" y="8957"/>
                    </a:cubicBezTo>
                    <a:cubicBezTo>
                      <a:pt x="10189" y="8998"/>
                      <a:pt x="10136" y="9019"/>
                      <a:pt x="10083" y="9019"/>
                    </a:cubicBezTo>
                    <a:cubicBezTo>
                      <a:pt x="10029" y="9019"/>
                      <a:pt x="9976" y="8998"/>
                      <a:pt x="9934" y="8957"/>
                    </a:cubicBezTo>
                    <a:lnTo>
                      <a:pt x="8413" y="7436"/>
                    </a:lnTo>
                    <a:cubicBezTo>
                      <a:pt x="8520" y="7341"/>
                      <a:pt x="8615" y="7246"/>
                      <a:pt x="8698" y="7138"/>
                    </a:cubicBezTo>
                    <a:close/>
                    <a:moveTo>
                      <a:pt x="3434" y="8754"/>
                    </a:moveTo>
                    <a:cubicBezTo>
                      <a:pt x="3672" y="8754"/>
                      <a:pt x="3909" y="8838"/>
                      <a:pt x="4076" y="9004"/>
                    </a:cubicBezTo>
                    <a:lnTo>
                      <a:pt x="4991" y="9812"/>
                    </a:lnTo>
                    <a:lnTo>
                      <a:pt x="832" y="9812"/>
                    </a:lnTo>
                    <a:lnTo>
                      <a:pt x="1735" y="9004"/>
                    </a:lnTo>
                    <a:cubicBezTo>
                      <a:pt x="1913" y="8838"/>
                      <a:pt x="2139" y="8754"/>
                      <a:pt x="2377" y="8754"/>
                    </a:cubicBezTo>
                    <a:cubicBezTo>
                      <a:pt x="2424" y="8754"/>
                      <a:pt x="2460" y="8778"/>
                      <a:pt x="2496" y="8802"/>
                    </a:cubicBezTo>
                    <a:cubicBezTo>
                      <a:pt x="2608" y="8915"/>
                      <a:pt x="2757" y="8971"/>
                      <a:pt x="2905" y="8971"/>
                    </a:cubicBezTo>
                    <a:cubicBezTo>
                      <a:pt x="3054" y="8971"/>
                      <a:pt x="3203" y="8915"/>
                      <a:pt x="3315" y="8802"/>
                    </a:cubicBezTo>
                    <a:cubicBezTo>
                      <a:pt x="3351" y="8778"/>
                      <a:pt x="3399" y="8754"/>
                      <a:pt x="3434" y="8754"/>
                    </a:cubicBezTo>
                    <a:close/>
                    <a:moveTo>
                      <a:pt x="1207" y="0"/>
                    </a:moveTo>
                    <a:cubicBezTo>
                      <a:pt x="1106" y="0"/>
                      <a:pt x="1006" y="75"/>
                      <a:pt x="999" y="187"/>
                    </a:cubicBezTo>
                    <a:cubicBezTo>
                      <a:pt x="986" y="211"/>
                      <a:pt x="951" y="686"/>
                      <a:pt x="1153" y="1316"/>
                    </a:cubicBezTo>
                    <a:cubicBezTo>
                      <a:pt x="1343" y="1886"/>
                      <a:pt x="1759" y="2670"/>
                      <a:pt x="2697" y="3324"/>
                    </a:cubicBezTo>
                    <a:lnTo>
                      <a:pt x="2697" y="5131"/>
                    </a:lnTo>
                    <a:cubicBezTo>
                      <a:pt x="2591" y="4999"/>
                      <a:pt x="2460" y="4880"/>
                      <a:pt x="2317" y="4774"/>
                    </a:cubicBezTo>
                    <a:lnTo>
                      <a:pt x="2222" y="4714"/>
                    </a:lnTo>
                    <a:cubicBezTo>
                      <a:pt x="2377" y="4334"/>
                      <a:pt x="2258" y="3895"/>
                      <a:pt x="1913" y="3645"/>
                    </a:cubicBezTo>
                    <a:cubicBezTo>
                      <a:pt x="1818" y="3573"/>
                      <a:pt x="1712" y="3538"/>
                      <a:pt x="1604" y="3526"/>
                    </a:cubicBezTo>
                    <a:lnTo>
                      <a:pt x="309" y="3372"/>
                    </a:lnTo>
                    <a:cubicBezTo>
                      <a:pt x="238" y="3372"/>
                      <a:pt x="154" y="3396"/>
                      <a:pt x="119" y="3455"/>
                    </a:cubicBezTo>
                    <a:cubicBezTo>
                      <a:pt x="72" y="3514"/>
                      <a:pt x="59" y="3597"/>
                      <a:pt x="95" y="3668"/>
                    </a:cubicBezTo>
                    <a:lnTo>
                      <a:pt x="630" y="4857"/>
                    </a:lnTo>
                    <a:cubicBezTo>
                      <a:pt x="759" y="5148"/>
                      <a:pt x="1057" y="5285"/>
                      <a:pt x="1361" y="5285"/>
                    </a:cubicBezTo>
                    <a:cubicBezTo>
                      <a:pt x="1589" y="5285"/>
                      <a:pt x="1821" y="5207"/>
                      <a:pt x="1984" y="5059"/>
                    </a:cubicBezTo>
                    <a:lnTo>
                      <a:pt x="2079" y="5118"/>
                    </a:lnTo>
                    <a:cubicBezTo>
                      <a:pt x="2472" y="5380"/>
                      <a:pt x="2697" y="5820"/>
                      <a:pt x="2697" y="6295"/>
                    </a:cubicBezTo>
                    <a:lnTo>
                      <a:pt x="2697" y="8434"/>
                    </a:lnTo>
                    <a:cubicBezTo>
                      <a:pt x="2602" y="8374"/>
                      <a:pt x="2496" y="8339"/>
                      <a:pt x="2377" y="8339"/>
                    </a:cubicBezTo>
                    <a:cubicBezTo>
                      <a:pt x="2032" y="8339"/>
                      <a:pt x="1712" y="8469"/>
                      <a:pt x="1462" y="8695"/>
                    </a:cubicBezTo>
                    <a:lnTo>
                      <a:pt x="143" y="9860"/>
                    </a:lnTo>
                    <a:cubicBezTo>
                      <a:pt x="0" y="9990"/>
                      <a:pt x="95" y="10228"/>
                      <a:pt x="286" y="10228"/>
                    </a:cubicBezTo>
                    <a:lnTo>
                      <a:pt x="6761" y="10228"/>
                    </a:lnTo>
                    <a:cubicBezTo>
                      <a:pt x="6880" y="10228"/>
                      <a:pt x="6975" y="10133"/>
                      <a:pt x="6975" y="10014"/>
                    </a:cubicBezTo>
                    <a:cubicBezTo>
                      <a:pt x="6975" y="9907"/>
                      <a:pt x="6880" y="9812"/>
                      <a:pt x="6761" y="9812"/>
                    </a:cubicBezTo>
                    <a:lnTo>
                      <a:pt x="5609" y="9812"/>
                    </a:lnTo>
                    <a:lnTo>
                      <a:pt x="4361" y="8695"/>
                    </a:lnTo>
                    <a:cubicBezTo>
                      <a:pt x="4099" y="8469"/>
                      <a:pt x="3779" y="8339"/>
                      <a:pt x="3434" y="8339"/>
                    </a:cubicBezTo>
                    <a:cubicBezTo>
                      <a:pt x="3315" y="8339"/>
                      <a:pt x="3209" y="8374"/>
                      <a:pt x="3114" y="8434"/>
                    </a:cubicBezTo>
                    <a:lnTo>
                      <a:pt x="3114" y="8077"/>
                    </a:lnTo>
                    <a:cubicBezTo>
                      <a:pt x="3114" y="7566"/>
                      <a:pt x="3399" y="7103"/>
                      <a:pt x="3838" y="6842"/>
                    </a:cubicBezTo>
                    <a:lnTo>
                      <a:pt x="4194" y="6639"/>
                    </a:lnTo>
                    <a:cubicBezTo>
                      <a:pt x="4326" y="6877"/>
                      <a:pt x="4480" y="7091"/>
                      <a:pt x="4670" y="7293"/>
                    </a:cubicBezTo>
                    <a:cubicBezTo>
                      <a:pt x="5195" y="7818"/>
                      <a:pt x="5910" y="8091"/>
                      <a:pt x="6627" y="8091"/>
                    </a:cubicBezTo>
                    <a:cubicBezTo>
                      <a:pt x="7127" y="8091"/>
                      <a:pt x="7629" y="7958"/>
                      <a:pt x="8068" y="7685"/>
                    </a:cubicBezTo>
                    <a:lnTo>
                      <a:pt x="9649" y="9253"/>
                    </a:lnTo>
                    <a:cubicBezTo>
                      <a:pt x="9768" y="9372"/>
                      <a:pt x="9922" y="9432"/>
                      <a:pt x="10088" y="9432"/>
                    </a:cubicBezTo>
                    <a:cubicBezTo>
                      <a:pt x="10243" y="9432"/>
                      <a:pt x="10410" y="9372"/>
                      <a:pt x="10528" y="9253"/>
                    </a:cubicBezTo>
                    <a:cubicBezTo>
                      <a:pt x="10647" y="9134"/>
                      <a:pt x="10706" y="8980"/>
                      <a:pt x="10706" y="8814"/>
                    </a:cubicBezTo>
                    <a:cubicBezTo>
                      <a:pt x="10706" y="8648"/>
                      <a:pt x="10647" y="8493"/>
                      <a:pt x="10528" y="8374"/>
                    </a:cubicBezTo>
                    <a:lnTo>
                      <a:pt x="8948" y="6794"/>
                    </a:lnTo>
                    <a:cubicBezTo>
                      <a:pt x="9613" y="5736"/>
                      <a:pt x="9483" y="4322"/>
                      <a:pt x="8567" y="3396"/>
                    </a:cubicBezTo>
                    <a:cubicBezTo>
                      <a:pt x="8282" y="3122"/>
                      <a:pt x="7949" y="2908"/>
                      <a:pt x="7569" y="2765"/>
                    </a:cubicBezTo>
                    <a:cubicBezTo>
                      <a:pt x="7546" y="2758"/>
                      <a:pt x="7522" y="2754"/>
                      <a:pt x="7498" y="2754"/>
                    </a:cubicBezTo>
                    <a:cubicBezTo>
                      <a:pt x="7414" y="2754"/>
                      <a:pt x="7336" y="2801"/>
                      <a:pt x="7308" y="2884"/>
                    </a:cubicBezTo>
                    <a:cubicBezTo>
                      <a:pt x="7260" y="2992"/>
                      <a:pt x="7320" y="3110"/>
                      <a:pt x="7427" y="3158"/>
                    </a:cubicBezTo>
                    <a:cubicBezTo>
                      <a:pt x="7748" y="3277"/>
                      <a:pt x="8033" y="3455"/>
                      <a:pt x="8271" y="3692"/>
                    </a:cubicBezTo>
                    <a:cubicBezTo>
                      <a:pt x="9090" y="4513"/>
                      <a:pt x="9174" y="5807"/>
                      <a:pt x="8508" y="6723"/>
                    </a:cubicBezTo>
                    <a:cubicBezTo>
                      <a:pt x="8366" y="6913"/>
                      <a:pt x="8187" y="7091"/>
                      <a:pt x="7985" y="7233"/>
                    </a:cubicBezTo>
                    <a:cubicBezTo>
                      <a:pt x="7577" y="7530"/>
                      <a:pt x="7095" y="7678"/>
                      <a:pt x="6615" y="7678"/>
                    </a:cubicBezTo>
                    <a:cubicBezTo>
                      <a:pt x="6017" y="7678"/>
                      <a:pt x="5421" y="7450"/>
                      <a:pt x="4967" y="6996"/>
                    </a:cubicBezTo>
                    <a:cubicBezTo>
                      <a:pt x="4527" y="6556"/>
                      <a:pt x="4290" y="5962"/>
                      <a:pt x="4290" y="5344"/>
                    </a:cubicBezTo>
                    <a:cubicBezTo>
                      <a:pt x="4290" y="4726"/>
                      <a:pt x="4527" y="4132"/>
                      <a:pt x="4967" y="3692"/>
                    </a:cubicBezTo>
                    <a:cubicBezTo>
                      <a:pt x="5205" y="3455"/>
                      <a:pt x="5490" y="3277"/>
                      <a:pt x="5799" y="3158"/>
                    </a:cubicBezTo>
                    <a:cubicBezTo>
                      <a:pt x="5906" y="3122"/>
                      <a:pt x="5953" y="3003"/>
                      <a:pt x="5918" y="2897"/>
                    </a:cubicBezTo>
                    <a:cubicBezTo>
                      <a:pt x="5889" y="2810"/>
                      <a:pt x="5806" y="2755"/>
                      <a:pt x="5720" y="2755"/>
                    </a:cubicBezTo>
                    <a:cubicBezTo>
                      <a:pt x="5699" y="2755"/>
                      <a:pt x="5677" y="2758"/>
                      <a:pt x="5657" y="2765"/>
                    </a:cubicBezTo>
                    <a:cubicBezTo>
                      <a:pt x="5288" y="2908"/>
                      <a:pt x="4955" y="3122"/>
                      <a:pt x="4670" y="3396"/>
                    </a:cubicBezTo>
                    <a:cubicBezTo>
                      <a:pt x="4159" y="3918"/>
                      <a:pt x="3874" y="4608"/>
                      <a:pt x="3874" y="5344"/>
                    </a:cubicBezTo>
                    <a:cubicBezTo>
                      <a:pt x="3874" y="5665"/>
                      <a:pt x="3922" y="5974"/>
                      <a:pt x="4028" y="6259"/>
                    </a:cubicBezTo>
                    <a:lnTo>
                      <a:pt x="3636" y="6485"/>
                    </a:lnTo>
                    <a:cubicBezTo>
                      <a:pt x="3434" y="6592"/>
                      <a:pt x="3256" y="6747"/>
                      <a:pt x="3114" y="6924"/>
                    </a:cubicBezTo>
                    <a:lnTo>
                      <a:pt x="3114" y="3324"/>
                    </a:lnTo>
                    <a:cubicBezTo>
                      <a:pt x="3850" y="2813"/>
                      <a:pt x="4171" y="2195"/>
                      <a:pt x="4313" y="1756"/>
                    </a:cubicBezTo>
                    <a:cubicBezTo>
                      <a:pt x="4480" y="1257"/>
                      <a:pt x="4444" y="877"/>
                      <a:pt x="4444" y="853"/>
                    </a:cubicBezTo>
                    <a:cubicBezTo>
                      <a:pt x="4436" y="740"/>
                      <a:pt x="4331" y="666"/>
                      <a:pt x="4226" y="666"/>
                    </a:cubicBezTo>
                    <a:cubicBezTo>
                      <a:pt x="4176" y="666"/>
                      <a:pt x="4127" y="683"/>
                      <a:pt x="4088" y="722"/>
                    </a:cubicBezTo>
                    <a:cubicBezTo>
                      <a:pt x="4088" y="722"/>
                      <a:pt x="3006" y="1815"/>
                      <a:pt x="2995" y="1827"/>
                    </a:cubicBezTo>
                    <a:cubicBezTo>
                      <a:pt x="2924" y="1672"/>
                      <a:pt x="2828" y="1542"/>
                      <a:pt x="2697" y="1411"/>
                    </a:cubicBezTo>
                    <a:lnTo>
                      <a:pt x="1343" y="56"/>
                    </a:lnTo>
                    <a:cubicBezTo>
                      <a:pt x="1304" y="18"/>
                      <a:pt x="1256" y="0"/>
                      <a:pt x="1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sp>
            <p:nvSpPr>
              <p:cNvPr id="46" name="Google Shape;240;p32">
                <a:extLst>
                  <a:ext uri="{FF2B5EF4-FFF2-40B4-BE49-F238E27FC236}">
                    <a16:creationId xmlns:a16="http://schemas.microsoft.com/office/drawing/2014/main" id="{AC140DF3-F402-F88E-506D-7BBA081F20AE}"/>
                  </a:ext>
                </a:extLst>
              </p:cNvPr>
              <p:cNvSpPr/>
              <p:nvPr/>
            </p:nvSpPr>
            <p:spPr>
              <a:xfrm>
                <a:off x="1277763" y="3210980"/>
                <a:ext cx="21689" cy="18995"/>
              </a:xfrm>
              <a:custGeom>
                <a:avLst/>
                <a:gdLst/>
                <a:ahLst/>
                <a:cxnLst/>
                <a:rect l="l" t="t" r="r" b="b"/>
                <a:pathLst>
                  <a:path w="475" h="416" extrusionOk="0">
                    <a:moveTo>
                      <a:pt x="245" y="0"/>
                    </a:moveTo>
                    <a:cubicBezTo>
                      <a:pt x="118" y="0"/>
                      <a:pt x="1" y="124"/>
                      <a:pt x="46" y="262"/>
                    </a:cubicBezTo>
                    <a:cubicBezTo>
                      <a:pt x="70" y="344"/>
                      <a:pt x="141" y="416"/>
                      <a:pt x="225" y="416"/>
                    </a:cubicBezTo>
                    <a:cubicBezTo>
                      <a:pt x="320" y="416"/>
                      <a:pt x="403" y="368"/>
                      <a:pt x="439" y="285"/>
                    </a:cubicBezTo>
                    <a:cubicBezTo>
                      <a:pt x="474" y="190"/>
                      <a:pt x="439" y="83"/>
                      <a:pt x="355" y="35"/>
                    </a:cubicBezTo>
                    <a:cubicBezTo>
                      <a:pt x="320" y="11"/>
                      <a:pt x="282" y="0"/>
                      <a:pt x="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sp>
            <p:nvSpPr>
              <p:cNvPr id="47" name="Google Shape;241;p32">
                <a:extLst>
                  <a:ext uri="{FF2B5EF4-FFF2-40B4-BE49-F238E27FC236}">
                    <a16:creationId xmlns:a16="http://schemas.microsoft.com/office/drawing/2014/main" id="{1E689041-8A2F-B5D7-4D54-5A8FEEBBA9A6}"/>
                  </a:ext>
                </a:extLst>
              </p:cNvPr>
              <p:cNvSpPr/>
              <p:nvPr/>
            </p:nvSpPr>
            <p:spPr>
              <a:xfrm>
                <a:off x="1144204" y="2920392"/>
                <a:ext cx="188348" cy="173051"/>
              </a:xfrm>
              <a:custGeom>
                <a:avLst/>
                <a:gdLst/>
                <a:ahLst/>
                <a:cxnLst/>
                <a:rect l="l" t="t" r="r" b="b"/>
                <a:pathLst>
                  <a:path w="4125" h="3790" extrusionOk="0">
                    <a:moveTo>
                      <a:pt x="2045" y="411"/>
                    </a:moveTo>
                    <a:cubicBezTo>
                      <a:pt x="2425" y="411"/>
                      <a:pt x="2805" y="553"/>
                      <a:pt x="3090" y="851"/>
                    </a:cubicBezTo>
                    <a:lnTo>
                      <a:pt x="3103" y="851"/>
                    </a:lnTo>
                    <a:lnTo>
                      <a:pt x="2211" y="1350"/>
                    </a:lnTo>
                    <a:lnTo>
                      <a:pt x="2330" y="993"/>
                    </a:lnTo>
                    <a:cubicBezTo>
                      <a:pt x="2366" y="886"/>
                      <a:pt x="2306" y="767"/>
                      <a:pt x="2199" y="732"/>
                    </a:cubicBezTo>
                    <a:cubicBezTo>
                      <a:pt x="2178" y="725"/>
                      <a:pt x="2156" y="721"/>
                      <a:pt x="2135" y="721"/>
                    </a:cubicBezTo>
                    <a:cubicBezTo>
                      <a:pt x="2048" y="721"/>
                      <a:pt x="1966" y="777"/>
                      <a:pt x="1938" y="862"/>
                    </a:cubicBezTo>
                    <a:lnTo>
                      <a:pt x="1664" y="1659"/>
                    </a:lnTo>
                    <a:lnTo>
                      <a:pt x="607" y="2264"/>
                    </a:lnTo>
                    <a:cubicBezTo>
                      <a:pt x="476" y="1765"/>
                      <a:pt x="607" y="1231"/>
                      <a:pt x="999" y="851"/>
                    </a:cubicBezTo>
                    <a:cubicBezTo>
                      <a:pt x="1284" y="553"/>
                      <a:pt x="1664" y="411"/>
                      <a:pt x="2045" y="411"/>
                    </a:cubicBezTo>
                    <a:close/>
                    <a:moveTo>
                      <a:pt x="3352" y="1183"/>
                    </a:moveTo>
                    <a:cubicBezTo>
                      <a:pt x="3661" y="1765"/>
                      <a:pt x="3554" y="2491"/>
                      <a:pt x="3090" y="2942"/>
                    </a:cubicBezTo>
                    <a:cubicBezTo>
                      <a:pt x="2795" y="3225"/>
                      <a:pt x="2410" y="3374"/>
                      <a:pt x="2027" y="3374"/>
                    </a:cubicBezTo>
                    <a:cubicBezTo>
                      <a:pt x="1656" y="3374"/>
                      <a:pt x="1286" y="3234"/>
                      <a:pt x="999" y="2942"/>
                    </a:cubicBezTo>
                    <a:cubicBezTo>
                      <a:pt x="904" y="2858"/>
                      <a:pt x="821" y="2752"/>
                      <a:pt x="761" y="2645"/>
                    </a:cubicBezTo>
                    <a:lnTo>
                      <a:pt x="1344" y="2324"/>
                    </a:lnTo>
                    <a:lnTo>
                      <a:pt x="2520" y="2526"/>
                    </a:lnTo>
                    <a:cubicBezTo>
                      <a:pt x="2534" y="2528"/>
                      <a:pt x="2547" y="2530"/>
                      <a:pt x="2561" y="2530"/>
                    </a:cubicBezTo>
                    <a:cubicBezTo>
                      <a:pt x="2663" y="2530"/>
                      <a:pt x="2749" y="2454"/>
                      <a:pt x="2770" y="2359"/>
                    </a:cubicBezTo>
                    <a:cubicBezTo>
                      <a:pt x="2781" y="2241"/>
                      <a:pt x="2710" y="2134"/>
                      <a:pt x="2591" y="2122"/>
                    </a:cubicBezTo>
                    <a:lnTo>
                      <a:pt x="1914" y="2003"/>
                    </a:lnTo>
                    <a:lnTo>
                      <a:pt x="3352" y="1183"/>
                    </a:lnTo>
                    <a:close/>
                    <a:moveTo>
                      <a:pt x="2045" y="1"/>
                    </a:moveTo>
                    <a:cubicBezTo>
                      <a:pt x="1558" y="1"/>
                      <a:pt x="1071" y="185"/>
                      <a:pt x="702" y="553"/>
                    </a:cubicBezTo>
                    <a:cubicBezTo>
                      <a:pt x="143" y="1112"/>
                      <a:pt x="1" y="1944"/>
                      <a:pt x="286" y="2633"/>
                    </a:cubicBezTo>
                    <a:cubicBezTo>
                      <a:pt x="488" y="3227"/>
                      <a:pt x="1118" y="3666"/>
                      <a:pt x="1724" y="3761"/>
                    </a:cubicBezTo>
                    <a:cubicBezTo>
                      <a:pt x="1832" y="3781"/>
                      <a:pt x="1940" y="3790"/>
                      <a:pt x="2048" y="3790"/>
                    </a:cubicBezTo>
                    <a:cubicBezTo>
                      <a:pt x="2547" y="3790"/>
                      <a:pt x="3036" y="3590"/>
                      <a:pt x="3388" y="3239"/>
                    </a:cubicBezTo>
                    <a:cubicBezTo>
                      <a:pt x="4124" y="2514"/>
                      <a:pt x="4124" y="1290"/>
                      <a:pt x="3388" y="553"/>
                    </a:cubicBezTo>
                    <a:cubicBezTo>
                      <a:pt x="3019" y="185"/>
                      <a:pt x="2532" y="1"/>
                      <a:pt x="20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sp>
            <p:nvSpPr>
              <p:cNvPr id="48" name="Google Shape;242;p32">
                <a:extLst>
                  <a:ext uri="{FF2B5EF4-FFF2-40B4-BE49-F238E27FC236}">
                    <a16:creationId xmlns:a16="http://schemas.microsoft.com/office/drawing/2014/main" id="{6900611F-8284-9945-2AB7-AE2274166B42}"/>
                  </a:ext>
                </a:extLst>
              </p:cNvPr>
              <p:cNvSpPr/>
              <p:nvPr/>
            </p:nvSpPr>
            <p:spPr>
              <a:xfrm>
                <a:off x="1227262" y="2881352"/>
                <a:ext cx="21278" cy="19314"/>
              </a:xfrm>
              <a:custGeom>
                <a:avLst/>
                <a:gdLst/>
                <a:ahLst/>
                <a:cxnLst/>
                <a:rect l="l" t="t" r="r" b="b"/>
                <a:pathLst>
                  <a:path w="466" h="423" extrusionOk="0">
                    <a:moveTo>
                      <a:pt x="230" y="1"/>
                    </a:moveTo>
                    <a:cubicBezTo>
                      <a:pt x="197" y="1"/>
                      <a:pt x="163" y="10"/>
                      <a:pt x="130" y="30"/>
                    </a:cubicBezTo>
                    <a:cubicBezTo>
                      <a:pt x="35" y="77"/>
                      <a:pt x="0" y="196"/>
                      <a:pt x="35" y="291"/>
                    </a:cubicBezTo>
                    <a:cubicBezTo>
                      <a:pt x="72" y="363"/>
                      <a:pt x="154" y="422"/>
                      <a:pt x="238" y="422"/>
                    </a:cubicBezTo>
                    <a:cubicBezTo>
                      <a:pt x="321" y="410"/>
                      <a:pt x="404" y="351"/>
                      <a:pt x="428" y="267"/>
                    </a:cubicBezTo>
                    <a:cubicBezTo>
                      <a:pt x="466" y="127"/>
                      <a:pt x="355"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grpSp>
      </p:grpSp>
      <p:grpSp>
        <p:nvGrpSpPr>
          <p:cNvPr id="61" name="Group 60">
            <a:extLst>
              <a:ext uri="{FF2B5EF4-FFF2-40B4-BE49-F238E27FC236}">
                <a16:creationId xmlns:a16="http://schemas.microsoft.com/office/drawing/2014/main" id="{51555CB5-A017-991B-7ABD-7B3DAFBABF70}"/>
              </a:ext>
            </a:extLst>
          </p:cNvPr>
          <p:cNvGrpSpPr/>
          <p:nvPr/>
        </p:nvGrpSpPr>
        <p:grpSpPr>
          <a:xfrm>
            <a:off x="140571" y="1039722"/>
            <a:ext cx="2494655" cy="2455636"/>
            <a:chOff x="829444" y="1559214"/>
            <a:chExt cx="1423800" cy="1538753"/>
          </a:xfrm>
        </p:grpSpPr>
        <p:grpSp>
          <p:nvGrpSpPr>
            <p:cNvPr id="36" name="Group 35">
              <a:extLst>
                <a:ext uri="{FF2B5EF4-FFF2-40B4-BE49-F238E27FC236}">
                  <a16:creationId xmlns:a16="http://schemas.microsoft.com/office/drawing/2014/main" id="{07485D33-D045-1061-FCF5-460D7C4FDEA2}"/>
                </a:ext>
              </a:extLst>
            </p:cNvPr>
            <p:cNvGrpSpPr/>
            <p:nvPr/>
          </p:nvGrpSpPr>
          <p:grpSpPr>
            <a:xfrm>
              <a:off x="829444" y="1559214"/>
              <a:ext cx="1423800" cy="1538753"/>
              <a:chOff x="829444" y="1559214"/>
              <a:chExt cx="1423800" cy="1538753"/>
            </a:xfrm>
          </p:grpSpPr>
          <p:sp>
            <p:nvSpPr>
              <p:cNvPr id="34" name="Oval 33">
                <a:extLst>
                  <a:ext uri="{FF2B5EF4-FFF2-40B4-BE49-F238E27FC236}">
                    <a16:creationId xmlns:a16="http://schemas.microsoft.com/office/drawing/2014/main" id="{8A17663C-4305-2209-0CD3-103F74E2C740}"/>
                  </a:ext>
                </a:extLst>
              </p:cNvPr>
              <p:cNvSpPr/>
              <p:nvPr/>
            </p:nvSpPr>
            <p:spPr>
              <a:xfrm>
                <a:off x="829444" y="1559214"/>
                <a:ext cx="1423800" cy="153875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D5A0DB8-F271-8790-D561-91CA5EB1C38D}"/>
                  </a:ext>
                </a:extLst>
              </p:cNvPr>
              <p:cNvSpPr/>
              <p:nvPr/>
            </p:nvSpPr>
            <p:spPr>
              <a:xfrm>
                <a:off x="988821" y="1788161"/>
                <a:ext cx="1097280" cy="109728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oogle Shape;4892;p49">
              <a:extLst>
                <a:ext uri="{FF2B5EF4-FFF2-40B4-BE49-F238E27FC236}">
                  <a16:creationId xmlns:a16="http://schemas.microsoft.com/office/drawing/2014/main" id="{AF4E0FEE-D875-E1D4-1548-9D0B694E64F0}"/>
                </a:ext>
              </a:extLst>
            </p:cNvPr>
            <p:cNvGrpSpPr/>
            <p:nvPr/>
          </p:nvGrpSpPr>
          <p:grpSpPr>
            <a:xfrm>
              <a:off x="1176755" y="1942575"/>
              <a:ext cx="739858" cy="739873"/>
              <a:chOff x="4487894" y="3508883"/>
              <a:chExt cx="642964" cy="642976"/>
            </a:xfrm>
          </p:grpSpPr>
          <p:sp>
            <p:nvSpPr>
              <p:cNvPr id="41" name="Google Shape;4893;p49">
                <a:extLst>
                  <a:ext uri="{FF2B5EF4-FFF2-40B4-BE49-F238E27FC236}">
                    <a16:creationId xmlns:a16="http://schemas.microsoft.com/office/drawing/2014/main" id="{E667C661-1BC6-02E7-2312-F4EE5E109EF0}"/>
                  </a:ext>
                </a:extLst>
              </p:cNvPr>
              <p:cNvSpPr/>
              <p:nvPr/>
            </p:nvSpPr>
            <p:spPr>
              <a:xfrm>
                <a:off x="4487894" y="3508883"/>
                <a:ext cx="642964" cy="642976"/>
              </a:xfrm>
              <a:custGeom>
                <a:avLst/>
                <a:gdLst/>
                <a:ahLst/>
                <a:cxnLst/>
                <a:rect l="l" t="t" r="r" b="b"/>
                <a:pathLst>
                  <a:path w="51110" h="51111" extrusionOk="0">
                    <a:moveTo>
                      <a:pt x="25555" y="0"/>
                    </a:moveTo>
                    <a:cubicBezTo>
                      <a:pt x="24189" y="4074"/>
                      <a:pt x="22857" y="6068"/>
                      <a:pt x="21101" y="6068"/>
                    </a:cubicBezTo>
                    <a:cubicBezTo>
                      <a:pt x="19649" y="6068"/>
                      <a:pt x="17906" y="4703"/>
                      <a:pt x="15614" y="2021"/>
                    </a:cubicBezTo>
                    <a:lnTo>
                      <a:pt x="15614" y="2021"/>
                    </a:lnTo>
                    <a:cubicBezTo>
                      <a:pt x="16088" y="7084"/>
                      <a:pt x="15422" y="9404"/>
                      <a:pt x="12988" y="9404"/>
                    </a:cubicBezTo>
                    <a:cubicBezTo>
                      <a:pt x="11690" y="9404"/>
                      <a:pt x="9889" y="8745"/>
                      <a:pt x="7490" y="7490"/>
                    </a:cubicBezTo>
                    <a:lnTo>
                      <a:pt x="7490" y="7490"/>
                    </a:lnTo>
                    <a:cubicBezTo>
                      <a:pt x="10635" y="13502"/>
                      <a:pt x="10040" y="15757"/>
                      <a:pt x="4699" y="15757"/>
                    </a:cubicBezTo>
                    <a:cubicBezTo>
                      <a:pt x="3910" y="15757"/>
                      <a:pt x="3019" y="15708"/>
                      <a:pt x="2021" y="15615"/>
                    </a:cubicBezTo>
                    <a:lnTo>
                      <a:pt x="2021" y="15615"/>
                    </a:lnTo>
                    <a:cubicBezTo>
                      <a:pt x="7943" y="20677"/>
                      <a:pt x="7422" y="23059"/>
                      <a:pt x="0" y="25555"/>
                    </a:cubicBezTo>
                    <a:cubicBezTo>
                      <a:pt x="7422" y="28052"/>
                      <a:pt x="7943" y="30436"/>
                      <a:pt x="2021" y="35496"/>
                    </a:cubicBezTo>
                    <a:cubicBezTo>
                      <a:pt x="2996" y="35408"/>
                      <a:pt x="3869" y="35361"/>
                      <a:pt x="4644" y="35361"/>
                    </a:cubicBezTo>
                    <a:cubicBezTo>
                      <a:pt x="10036" y="35361"/>
                      <a:pt x="10646" y="37609"/>
                      <a:pt x="7490" y="43621"/>
                    </a:cubicBezTo>
                    <a:cubicBezTo>
                      <a:pt x="9884" y="42369"/>
                      <a:pt x="11682" y="41713"/>
                      <a:pt x="12979" y="41713"/>
                    </a:cubicBezTo>
                    <a:cubicBezTo>
                      <a:pt x="15421" y="41713"/>
                      <a:pt x="16089" y="44037"/>
                      <a:pt x="15614" y="49091"/>
                    </a:cubicBezTo>
                    <a:cubicBezTo>
                      <a:pt x="17904" y="46412"/>
                      <a:pt x="19645" y="45051"/>
                      <a:pt x="21097" y="45051"/>
                    </a:cubicBezTo>
                    <a:cubicBezTo>
                      <a:pt x="22855" y="45051"/>
                      <a:pt x="24188" y="47046"/>
                      <a:pt x="25555" y="51110"/>
                    </a:cubicBezTo>
                    <a:cubicBezTo>
                      <a:pt x="26922" y="47046"/>
                      <a:pt x="28256" y="45051"/>
                      <a:pt x="30014" y="45051"/>
                    </a:cubicBezTo>
                    <a:cubicBezTo>
                      <a:pt x="31465" y="45051"/>
                      <a:pt x="33207" y="46412"/>
                      <a:pt x="35495" y="49091"/>
                    </a:cubicBezTo>
                    <a:cubicBezTo>
                      <a:pt x="35021" y="44037"/>
                      <a:pt x="35689" y="41713"/>
                      <a:pt x="38130" y="41713"/>
                    </a:cubicBezTo>
                    <a:cubicBezTo>
                      <a:pt x="39428" y="41713"/>
                      <a:pt x="41226" y="42369"/>
                      <a:pt x="43620" y="43621"/>
                    </a:cubicBezTo>
                    <a:cubicBezTo>
                      <a:pt x="40466" y="37609"/>
                      <a:pt x="41076" y="35361"/>
                      <a:pt x="46468" y="35361"/>
                    </a:cubicBezTo>
                    <a:cubicBezTo>
                      <a:pt x="47243" y="35361"/>
                      <a:pt x="48116" y="35408"/>
                      <a:pt x="49091" y="35496"/>
                    </a:cubicBezTo>
                    <a:cubicBezTo>
                      <a:pt x="43166" y="30436"/>
                      <a:pt x="43689" y="28052"/>
                      <a:pt x="51110" y="25555"/>
                    </a:cubicBezTo>
                    <a:cubicBezTo>
                      <a:pt x="43689" y="23059"/>
                      <a:pt x="43166" y="20677"/>
                      <a:pt x="49091" y="15615"/>
                    </a:cubicBezTo>
                    <a:lnTo>
                      <a:pt x="49091" y="15615"/>
                    </a:lnTo>
                    <a:cubicBezTo>
                      <a:pt x="48093" y="15708"/>
                      <a:pt x="47201" y="15757"/>
                      <a:pt x="46413" y="15757"/>
                    </a:cubicBezTo>
                    <a:cubicBezTo>
                      <a:pt x="41072" y="15757"/>
                      <a:pt x="40477" y="13502"/>
                      <a:pt x="43620" y="7490"/>
                    </a:cubicBezTo>
                    <a:lnTo>
                      <a:pt x="43620" y="7490"/>
                    </a:lnTo>
                    <a:cubicBezTo>
                      <a:pt x="41221" y="8745"/>
                      <a:pt x="39420" y="9404"/>
                      <a:pt x="38122" y="9404"/>
                    </a:cubicBezTo>
                    <a:cubicBezTo>
                      <a:pt x="35687" y="9404"/>
                      <a:pt x="35022" y="7084"/>
                      <a:pt x="35495" y="2021"/>
                    </a:cubicBezTo>
                    <a:lnTo>
                      <a:pt x="35495" y="2021"/>
                    </a:lnTo>
                    <a:cubicBezTo>
                      <a:pt x="33204" y="4703"/>
                      <a:pt x="31462" y="6068"/>
                      <a:pt x="30009" y="6068"/>
                    </a:cubicBezTo>
                    <a:cubicBezTo>
                      <a:pt x="28253" y="6068"/>
                      <a:pt x="26921" y="4074"/>
                      <a:pt x="255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94;p49">
                <a:extLst>
                  <a:ext uri="{FF2B5EF4-FFF2-40B4-BE49-F238E27FC236}">
                    <a16:creationId xmlns:a16="http://schemas.microsoft.com/office/drawing/2014/main" id="{F526CCD4-2B03-6E9C-8A2F-0EDD3F52C61D}"/>
                  </a:ext>
                </a:extLst>
              </p:cNvPr>
              <p:cNvSpPr/>
              <p:nvPr/>
            </p:nvSpPr>
            <p:spPr>
              <a:xfrm>
                <a:off x="4587251" y="3608240"/>
                <a:ext cx="444250" cy="444552"/>
              </a:xfrm>
              <a:custGeom>
                <a:avLst/>
                <a:gdLst/>
                <a:ahLst/>
                <a:cxnLst/>
                <a:rect l="l" t="t" r="r" b="b"/>
                <a:pathLst>
                  <a:path w="35314" h="35338" extrusionOk="0">
                    <a:moveTo>
                      <a:pt x="17657" y="0"/>
                    </a:moveTo>
                    <a:cubicBezTo>
                      <a:pt x="7898" y="0"/>
                      <a:pt x="0" y="7898"/>
                      <a:pt x="0" y="17657"/>
                    </a:cubicBezTo>
                    <a:cubicBezTo>
                      <a:pt x="0" y="27416"/>
                      <a:pt x="7898" y="35338"/>
                      <a:pt x="17657" y="35338"/>
                    </a:cubicBezTo>
                    <a:cubicBezTo>
                      <a:pt x="27416" y="35338"/>
                      <a:pt x="35314" y="27416"/>
                      <a:pt x="35314" y="17657"/>
                    </a:cubicBezTo>
                    <a:cubicBezTo>
                      <a:pt x="35314" y="7898"/>
                      <a:pt x="27416" y="0"/>
                      <a:pt x="17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95;p49">
                <a:extLst>
                  <a:ext uri="{FF2B5EF4-FFF2-40B4-BE49-F238E27FC236}">
                    <a16:creationId xmlns:a16="http://schemas.microsoft.com/office/drawing/2014/main" id="{16F21482-A7C7-F37C-9BD9-5EA8509497E8}"/>
                  </a:ext>
                </a:extLst>
              </p:cNvPr>
              <p:cNvSpPr/>
              <p:nvPr/>
            </p:nvSpPr>
            <p:spPr>
              <a:xfrm>
                <a:off x="4575828" y="3596817"/>
                <a:ext cx="467095" cy="467095"/>
              </a:xfrm>
              <a:custGeom>
                <a:avLst/>
                <a:gdLst/>
                <a:ahLst/>
                <a:cxnLst/>
                <a:rect l="l" t="t" r="r" b="b"/>
                <a:pathLst>
                  <a:path w="37130" h="37130" extrusionOk="0">
                    <a:moveTo>
                      <a:pt x="18565" y="1794"/>
                    </a:moveTo>
                    <a:cubicBezTo>
                      <a:pt x="27803" y="1794"/>
                      <a:pt x="35338" y="9329"/>
                      <a:pt x="35338" y="18565"/>
                    </a:cubicBezTo>
                    <a:cubicBezTo>
                      <a:pt x="35338" y="27803"/>
                      <a:pt x="27803" y="35338"/>
                      <a:pt x="18565" y="35338"/>
                    </a:cubicBezTo>
                    <a:cubicBezTo>
                      <a:pt x="9329" y="35338"/>
                      <a:pt x="1794" y="27803"/>
                      <a:pt x="1794" y="18565"/>
                    </a:cubicBezTo>
                    <a:cubicBezTo>
                      <a:pt x="1794" y="9329"/>
                      <a:pt x="9329" y="1794"/>
                      <a:pt x="18565" y="1794"/>
                    </a:cubicBezTo>
                    <a:close/>
                    <a:moveTo>
                      <a:pt x="18565" y="1"/>
                    </a:moveTo>
                    <a:cubicBezTo>
                      <a:pt x="8330" y="1"/>
                      <a:pt x="0" y="8331"/>
                      <a:pt x="0" y="18565"/>
                    </a:cubicBezTo>
                    <a:cubicBezTo>
                      <a:pt x="0" y="28802"/>
                      <a:pt x="8330" y="37130"/>
                      <a:pt x="18565" y="37130"/>
                    </a:cubicBezTo>
                    <a:cubicBezTo>
                      <a:pt x="28801" y="37130"/>
                      <a:pt x="37130" y="28802"/>
                      <a:pt x="37130" y="18565"/>
                    </a:cubicBezTo>
                    <a:cubicBezTo>
                      <a:pt x="37130" y="8331"/>
                      <a:pt x="28801" y="1"/>
                      <a:pt x="185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2" name="TextBox 61">
            <a:extLst>
              <a:ext uri="{FF2B5EF4-FFF2-40B4-BE49-F238E27FC236}">
                <a16:creationId xmlns:a16="http://schemas.microsoft.com/office/drawing/2014/main" id="{C9D175EE-48FC-0544-1C11-795FC495FE39}"/>
              </a:ext>
            </a:extLst>
          </p:cNvPr>
          <p:cNvSpPr txBox="1"/>
          <p:nvPr/>
        </p:nvSpPr>
        <p:spPr>
          <a:xfrm>
            <a:off x="6538143" y="219898"/>
            <a:ext cx="2547801" cy="830997"/>
          </a:xfrm>
          <a:prstGeom prst="rect">
            <a:avLst/>
          </a:prstGeom>
          <a:noFill/>
        </p:spPr>
        <p:txBody>
          <a:bodyPr wrap="square" rtlCol="0">
            <a:spAutoFit/>
          </a:bodyPr>
          <a:lstStyle/>
          <a:p>
            <a:pPr algn="ctr"/>
            <a:r>
              <a:rPr lang="ar-AE" sz="2400" b="1" dirty="0">
                <a:solidFill>
                  <a:schemeClr val="bg2"/>
                </a:solidFill>
              </a:rPr>
              <a:t>التطورات المستقبلية للاستخدام الشمسي</a:t>
            </a:r>
            <a:endParaRPr lang="en-US" sz="2400" b="1" dirty="0">
              <a:solidFill>
                <a:schemeClr val="bg2"/>
              </a:solidFill>
            </a:endParaRPr>
          </a:p>
        </p:txBody>
      </p:sp>
    </p:spTree>
    <p:extLst>
      <p:ext uri="{BB962C8B-B14F-4D97-AF65-F5344CB8AC3E}">
        <p14:creationId xmlns:p14="http://schemas.microsoft.com/office/powerpoint/2010/main" val="597397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5"/>
        <p:cNvGrpSpPr/>
        <p:nvPr/>
      </p:nvGrpSpPr>
      <p:grpSpPr>
        <a:xfrm>
          <a:off x="0" y="0"/>
          <a:ext cx="0" cy="0"/>
          <a:chOff x="0" y="0"/>
          <a:chExt cx="0" cy="0"/>
        </a:xfrm>
      </p:grpSpPr>
      <p:sp>
        <p:nvSpPr>
          <p:cNvPr id="386" name="Google Shape;386;p39"/>
          <p:cNvSpPr txBox="1">
            <a:spLocks noGrp="1"/>
          </p:cNvSpPr>
          <p:nvPr>
            <p:ph type="body" idx="1"/>
          </p:nvPr>
        </p:nvSpPr>
        <p:spPr>
          <a:xfrm>
            <a:off x="907473" y="803564"/>
            <a:ext cx="4197927" cy="1101436"/>
          </a:xfrm>
          <a:prstGeom prst="rect">
            <a:avLst/>
          </a:prstGeom>
        </p:spPr>
        <p:txBody>
          <a:bodyPr spcFirstLastPara="1" wrap="square" lIns="91425" tIns="91425" rIns="91425" bIns="91425" anchor="ctr" anchorCtr="0">
            <a:noAutofit/>
          </a:bodyPr>
          <a:lstStyle/>
          <a:p>
            <a:pPr algn="r"/>
            <a:endParaRPr lang="en-US" sz="1800" dirty="0">
              <a:solidFill>
                <a:schemeClr val="accent3">
                  <a:lumMod val="60000"/>
                  <a:lumOff val="40000"/>
                </a:schemeClr>
              </a:solidFill>
              <a:cs typeface="+mj-cs"/>
            </a:endParaRPr>
          </a:p>
          <a:p>
            <a:pPr algn="ctr"/>
            <a:r>
              <a:rPr lang="ar-AE" sz="1800" dirty="0">
                <a:solidFill>
                  <a:schemeClr val="accent3">
                    <a:lumMod val="60000"/>
                    <a:lumOff val="40000"/>
                  </a:schemeClr>
                </a:solidFill>
                <a:cs typeface="+mj-cs"/>
              </a:rPr>
              <a:t>الشمس هي مصدر الطاقة الأساسي حيث توفر الحرارة والضوء للأرض, وهي اساس الحياة للانسان والحيوان والنبات اذ ترسل كميات مهمة من الطاقة والحرارة للارض وباقي الكواكب</a:t>
            </a:r>
          </a:p>
          <a:p>
            <a:pPr marL="0" lvl="0" indent="0" algn="l" rtl="0">
              <a:spcBef>
                <a:spcPts val="0"/>
              </a:spcBef>
              <a:spcAft>
                <a:spcPts val="0"/>
              </a:spcAft>
              <a:buNone/>
            </a:pPr>
            <a:endParaRPr sz="1800" dirty="0">
              <a:solidFill>
                <a:schemeClr val="accent3">
                  <a:lumMod val="60000"/>
                  <a:lumOff val="40000"/>
                </a:schemeClr>
              </a:solidFill>
              <a:cs typeface="+mj-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80"/>
        <p:cNvGrpSpPr/>
        <p:nvPr/>
      </p:nvGrpSpPr>
      <p:grpSpPr>
        <a:xfrm>
          <a:off x="0" y="0"/>
          <a:ext cx="0" cy="0"/>
          <a:chOff x="0" y="0"/>
          <a:chExt cx="0" cy="0"/>
        </a:xfrm>
      </p:grpSpPr>
      <p:sp>
        <p:nvSpPr>
          <p:cNvPr id="4881" name="Google Shape;4881;p49"/>
          <p:cNvSpPr txBox="1">
            <a:spLocks noGrp="1"/>
          </p:cNvSpPr>
          <p:nvPr>
            <p:ph type="title"/>
          </p:nvPr>
        </p:nvSpPr>
        <p:spPr>
          <a:xfrm>
            <a:off x="720000" y="6736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AE" dirty="0">
                <a:solidFill>
                  <a:schemeClr val="bg2"/>
                </a:solidFill>
                <a:latin typeface="Arial" panose="020B0604020202020204" pitchFamily="34" charset="0"/>
                <a:cs typeface="Arial" panose="020B0604020202020204" pitchFamily="34" charset="0"/>
              </a:rPr>
              <a:t>محطات الطاقة الشمسية في العراق</a:t>
            </a:r>
            <a:endParaRPr dirty="0">
              <a:solidFill>
                <a:schemeClr val="bg2"/>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53483A1-FC21-8052-C60C-070100C88BF9}"/>
              </a:ext>
            </a:extLst>
          </p:cNvPr>
          <p:cNvPicPr>
            <a:picLocks noChangeAspect="1"/>
          </p:cNvPicPr>
          <p:nvPr/>
        </p:nvPicPr>
        <p:blipFill>
          <a:blip r:embed="rId3"/>
          <a:stretch>
            <a:fillRect/>
          </a:stretch>
        </p:blipFill>
        <p:spPr>
          <a:xfrm>
            <a:off x="1463636" y="673625"/>
            <a:ext cx="542373" cy="538918"/>
          </a:xfrm>
          <a:prstGeom prst="rect">
            <a:avLst/>
          </a:prstGeom>
        </p:spPr>
      </p:pic>
      <p:pic>
        <p:nvPicPr>
          <p:cNvPr id="3" name="Picture 2">
            <a:extLst>
              <a:ext uri="{FF2B5EF4-FFF2-40B4-BE49-F238E27FC236}">
                <a16:creationId xmlns:a16="http://schemas.microsoft.com/office/drawing/2014/main" id="{2D37E884-21CF-25F4-063D-DA2104A0A0B0}"/>
              </a:ext>
            </a:extLst>
          </p:cNvPr>
          <p:cNvPicPr>
            <a:picLocks noChangeAspect="1"/>
          </p:cNvPicPr>
          <p:nvPr/>
        </p:nvPicPr>
        <p:blipFill>
          <a:blip r:embed="rId4"/>
          <a:stretch>
            <a:fillRect/>
          </a:stretch>
        </p:blipFill>
        <p:spPr>
          <a:xfrm>
            <a:off x="7137773" y="680148"/>
            <a:ext cx="542591" cy="536494"/>
          </a:xfrm>
          <a:prstGeom prst="rect">
            <a:avLst/>
          </a:prstGeom>
        </p:spPr>
      </p:pic>
      <p:sp>
        <p:nvSpPr>
          <p:cNvPr id="4" name="TextBox 3">
            <a:extLst>
              <a:ext uri="{FF2B5EF4-FFF2-40B4-BE49-F238E27FC236}">
                <a16:creationId xmlns:a16="http://schemas.microsoft.com/office/drawing/2014/main" id="{978571D0-2D35-E47A-2C67-A09F9DF0AF7E}"/>
              </a:ext>
            </a:extLst>
          </p:cNvPr>
          <p:cNvSpPr txBox="1"/>
          <p:nvPr/>
        </p:nvSpPr>
        <p:spPr>
          <a:xfrm>
            <a:off x="1105785" y="1429893"/>
            <a:ext cx="6655982" cy="1384995"/>
          </a:xfrm>
          <a:prstGeom prst="rect">
            <a:avLst/>
          </a:prstGeom>
          <a:noFill/>
        </p:spPr>
        <p:txBody>
          <a:bodyPr wrap="square" rtlCol="0">
            <a:spAutoFit/>
          </a:bodyPr>
          <a:lstStyle/>
          <a:p>
            <a:pPr algn="just" rtl="1"/>
            <a:r>
              <a:rPr lang="ar-AE" b="1" i="0" u="sng" dirty="0">
                <a:solidFill>
                  <a:schemeClr val="tx1">
                    <a:lumMod val="75000"/>
                  </a:schemeClr>
                </a:solidFill>
                <a:effectLst/>
                <a:highlight>
                  <a:srgbClr val="FFFF00"/>
                </a:highlight>
                <a:latin typeface="Droid Arabic Naskh"/>
                <a:cs typeface="+mn-cs"/>
              </a:rPr>
              <a:t>في نيسان (2024) وُقع عقدان بين شركات تابعة لوزارة الكهرباء العراقية وشركة توتال إنرجي الفرنسية</a:t>
            </a:r>
            <a:r>
              <a:rPr lang="en-US" b="1" i="0" u="sng" dirty="0">
                <a:solidFill>
                  <a:schemeClr val="tx1">
                    <a:lumMod val="75000"/>
                  </a:schemeClr>
                </a:solidFill>
                <a:effectLst/>
                <a:highlight>
                  <a:srgbClr val="FFFF00"/>
                </a:highlight>
                <a:latin typeface="Droid Arabic Naskh"/>
                <a:cs typeface="+mn-cs"/>
              </a:rPr>
              <a:t>، </a:t>
            </a:r>
            <a:r>
              <a:rPr lang="ar-AE" b="1" i="0" u="sng" dirty="0">
                <a:solidFill>
                  <a:schemeClr val="tx1">
                    <a:lumMod val="75000"/>
                  </a:schemeClr>
                </a:solidFill>
                <a:effectLst/>
                <a:highlight>
                  <a:srgbClr val="FFFF00"/>
                </a:highlight>
                <a:latin typeface="Droid Arabic Naskh"/>
                <a:cs typeface="+mn-cs"/>
              </a:rPr>
              <a:t>بهدف إنتاج 1000 ميغاواط من الطاقة الشمسية في محافظة البصرة.</a:t>
            </a:r>
          </a:p>
          <a:p>
            <a:pPr algn="just" rtl="1"/>
            <a:r>
              <a:rPr lang="ar-AE" b="1" i="0" u="sng" dirty="0">
                <a:solidFill>
                  <a:schemeClr val="tx1">
                    <a:lumMod val="75000"/>
                  </a:schemeClr>
                </a:solidFill>
                <a:effectLst/>
                <a:highlight>
                  <a:srgbClr val="FFFF00"/>
                </a:highlight>
                <a:latin typeface="Droid Arabic Naskh"/>
                <a:cs typeface="+mn-cs"/>
              </a:rPr>
              <a:t>وستبني توتال إنرجي محطة كهرباء تعمل بالطاقة ‏الشمسية في حقل أرطاوي بمحافظة البصرة، على 4 مراحل، بحسب</a:t>
            </a:r>
            <a:r>
              <a:rPr lang="en-US" b="1" i="0" u="sng" dirty="0">
                <a:solidFill>
                  <a:schemeClr val="tx1">
                    <a:lumMod val="75000"/>
                  </a:schemeClr>
                </a:solidFill>
                <a:effectLst/>
                <a:highlight>
                  <a:srgbClr val="FFFF00"/>
                </a:highlight>
                <a:latin typeface="Droid Arabic Naskh"/>
                <a:cs typeface="+mn-cs"/>
              </a:rPr>
              <a:t> </a:t>
            </a:r>
            <a:r>
              <a:rPr lang="ar-AE" b="1" i="0" u="sng" dirty="0">
                <a:solidFill>
                  <a:schemeClr val="tx1">
                    <a:lumMod val="75000"/>
                  </a:schemeClr>
                </a:solidFill>
                <a:effectLst/>
                <a:highlight>
                  <a:srgbClr val="FFFF00"/>
                </a:highlight>
                <a:latin typeface="Droid Arabic Naskh"/>
                <a:cs typeface="+mn-cs"/>
              </a:rPr>
              <a:t>الاتفاق المُبرَم بين وزارة الكهرباء العراقية والشركة الفرنسية.</a:t>
            </a:r>
          </a:p>
          <a:p>
            <a:pPr algn="just" rtl="1"/>
            <a:r>
              <a:rPr lang="ar-AE" b="1" i="0" u="sng" dirty="0">
                <a:solidFill>
                  <a:schemeClr val="tx1">
                    <a:lumMod val="75000"/>
                  </a:schemeClr>
                </a:solidFill>
                <a:effectLst/>
                <a:highlight>
                  <a:srgbClr val="FFFF00"/>
                </a:highlight>
                <a:latin typeface="Droid Arabic Naskh"/>
                <a:cs typeface="+mn-cs"/>
              </a:rPr>
              <a:t>ووفقًا لما أوردته وزارة الكهرباء، في بيان لها طالعته منصة الطاقة المتخصصة آنذاك، سيستغرق بناء المحطة نحو عامين، وستدعم كل مرحلة من المراحل الـ4 المنظومة الوطنية ‏بنحو 250 ميغاواط من الكهرباء.</a:t>
            </a:r>
          </a:p>
        </p:txBody>
      </p:sp>
      <p:sp>
        <p:nvSpPr>
          <p:cNvPr id="5" name="TextBox 4">
            <a:extLst>
              <a:ext uri="{FF2B5EF4-FFF2-40B4-BE49-F238E27FC236}">
                <a16:creationId xmlns:a16="http://schemas.microsoft.com/office/drawing/2014/main" id="{03B8AD1E-599B-C7B3-95DC-3F05EBA5CB10}"/>
              </a:ext>
            </a:extLst>
          </p:cNvPr>
          <p:cNvSpPr txBox="1"/>
          <p:nvPr/>
        </p:nvSpPr>
        <p:spPr>
          <a:xfrm>
            <a:off x="1187188" y="2814888"/>
            <a:ext cx="6574579" cy="738664"/>
          </a:xfrm>
          <a:prstGeom prst="rect">
            <a:avLst/>
          </a:prstGeom>
          <a:noFill/>
        </p:spPr>
        <p:txBody>
          <a:bodyPr wrap="square" rtlCol="0">
            <a:spAutoFit/>
          </a:bodyPr>
          <a:lstStyle/>
          <a:p>
            <a:pPr algn="r" rtl="1"/>
            <a:r>
              <a:rPr lang="ar-AE" b="1" i="0" u="sng" dirty="0">
                <a:solidFill>
                  <a:schemeClr val="tx1">
                    <a:lumMod val="75000"/>
                  </a:schemeClr>
                </a:solidFill>
                <a:effectLst/>
                <a:highlight>
                  <a:srgbClr val="FFFF00"/>
                </a:highlight>
                <a:latin typeface="-apple-system"/>
                <a:cs typeface="+mn-cs"/>
                <a:hlinkClick r:id="rId5">
                  <a:extLst>
                    <a:ext uri="{A12FA001-AC4F-418D-AE19-62706E023703}">
                      <ahyp:hlinkClr xmlns:ahyp="http://schemas.microsoft.com/office/drawing/2018/hyperlinkcolor" val="tx"/>
                    </a:ext>
                  </a:extLst>
                </a:hlinkClick>
              </a:rPr>
              <a:t>أكبر محطة للطاقة الشمسية في العراق تقع في محافظة كربلاء بطاقة تصميمية تبلغ 300 ميغاواط</a:t>
            </a:r>
            <a:r>
              <a:rPr lang="ar-AE" b="1" i="0" u="sng" dirty="0">
                <a:solidFill>
                  <a:schemeClr val="tx1">
                    <a:lumMod val="75000"/>
                  </a:schemeClr>
                </a:solidFill>
                <a:effectLst/>
                <a:highlight>
                  <a:srgbClr val="FFFF00"/>
                </a:highlight>
                <a:latin typeface="-apple-system"/>
                <a:cs typeface="+mn-cs"/>
              </a:rPr>
              <a:t>. </a:t>
            </a:r>
            <a:r>
              <a:rPr lang="ar-AE" b="1" i="0" u="sng" dirty="0">
                <a:solidFill>
                  <a:schemeClr val="tx1">
                    <a:lumMod val="75000"/>
                  </a:schemeClr>
                </a:solidFill>
                <a:effectLst/>
                <a:highlight>
                  <a:srgbClr val="FFFF00"/>
                </a:highlight>
                <a:latin typeface="-apple-system"/>
                <a:cs typeface="+mn-cs"/>
                <a:hlinkClick r:id="rId5">
                  <a:extLst>
                    <a:ext uri="{A12FA001-AC4F-418D-AE19-62706E023703}">
                      <ahyp:hlinkClr xmlns:ahyp="http://schemas.microsoft.com/office/drawing/2018/hyperlinkcolor" val="tx"/>
                    </a:ext>
                  </a:extLst>
                </a:hlinkClick>
              </a:rPr>
              <a:t>هذه المحطة هي جزء من خطة العراق لتعزيز استثماراته</a:t>
            </a:r>
            <a:r>
              <a:rPr lang="en-US" b="1" i="0" u="sng" dirty="0">
                <a:solidFill>
                  <a:schemeClr val="tx1">
                    <a:lumMod val="75000"/>
                  </a:schemeClr>
                </a:solidFill>
                <a:effectLst/>
                <a:highlight>
                  <a:srgbClr val="FFFF00"/>
                </a:highlight>
                <a:latin typeface="-apple-system"/>
                <a:cs typeface="+mn-cs"/>
              </a:rPr>
              <a:t> </a:t>
            </a:r>
            <a:r>
              <a:rPr lang="ar-AE" b="1" i="0" u="sng" dirty="0">
                <a:solidFill>
                  <a:schemeClr val="tx1">
                    <a:lumMod val="75000"/>
                  </a:schemeClr>
                </a:solidFill>
                <a:effectLst/>
                <a:highlight>
                  <a:srgbClr val="FFFF00"/>
                </a:highlight>
                <a:latin typeface="-apple-system"/>
                <a:cs typeface="+mn-cs"/>
              </a:rPr>
              <a:t> </a:t>
            </a:r>
            <a:r>
              <a:rPr lang="ar-AE" b="1" i="0" u="sng" dirty="0">
                <a:solidFill>
                  <a:schemeClr val="tx1">
                    <a:lumMod val="75000"/>
                  </a:schemeClr>
                </a:solidFill>
                <a:effectLst/>
                <a:highlight>
                  <a:srgbClr val="FFFF00"/>
                </a:highlight>
                <a:latin typeface="-apple-system"/>
                <a:cs typeface="+mn-cs"/>
                <a:hlinkClick r:id="rId5">
                  <a:extLst>
                    <a:ext uri="{A12FA001-AC4F-418D-AE19-62706E023703}">
                      <ahyp:hlinkClr xmlns:ahyp="http://schemas.microsoft.com/office/drawing/2018/hyperlinkcolor" val="tx"/>
                    </a:ext>
                  </a:extLst>
                </a:hlinkClick>
              </a:rPr>
              <a:t>في الطاقة المتجددة والغاز الطبيعي</a:t>
            </a:r>
            <a:r>
              <a:rPr lang="ar-AE" b="1" i="0" u="sng" dirty="0">
                <a:solidFill>
                  <a:schemeClr val="tx1">
                    <a:lumMod val="75000"/>
                  </a:schemeClr>
                </a:solidFill>
                <a:effectLst/>
                <a:highlight>
                  <a:srgbClr val="FFFF00"/>
                </a:highlight>
                <a:latin typeface="-apple-system"/>
                <a:cs typeface="+mn-cs"/>
              </a:rPr>
              <a:t>. </a:t>
            </a:r>
            <a:r>
              <a:rPr lang="ar-AE" b="1" i="0" u="sng" dirty="0">
                <a:solidFill>
                  <a:schemeClr val="tx1">
                    <a:lumMod val="75000"/>
                  </a:schemeClr>
                </a:solidFill>
                <a:effectLst/>
                <a:highlight>
                  <a:srgbClr val="FFFF00"/>
                </a:highlight>
                <a:latin typeface="-apple-system"/>
                <a:cs typeface="+mn-cs"/>
                <a:hlinkClick r:id="rId5">
                  <a:extLst>
                    <a:ext uri="{A12FA001-AC4F-418D-AE19-62706E023703}">
                      <ahyp:hlinkClr xmlns:ahyp="http://schemas.microsoft.com/office/drawing/2018/hyperlinkcolor" val="tx"/>
                    </a:ext>
                  </a:extLst>
                </a:hlinkClick>
              </a:rPr>
              <a:t>وتُعد هذه المحطة خطوة مهمة نحو تحقيق الهدف الوطني للعراق بإنتاج 10 غيغاواط من الطاقة الشمسية بحلول عام</a:t>
            </a:r>
            <a:r>
              <a:rPr lang="ar-AE" b="1" i="0" u="sng" dirty="0">
                <a:solidFill>
                  <a:schemeClr val="tx1">
                    <a:lumMod val="75000"/>
                  </a:schemeClr>
                </a:solidFill>
                <a:effectLst/>
                <a:highlight>
                  <a:srgbClr val="FFFF00"/>
                </a:highlight>
                <a:latin typeface="-apple-system"/>
                <a:cs typeface="+mn-cs"/>
              </a:rPr>
              <a:t> </a:t>
            </a:r>
            <a:r>
              <a:rPr lang="en-US" b="1" i="0" u="sng" dirty="0">
                <a:solidFill>
                  <a:schemeClr val="tx1">
                    <a:lumMod val="75000"/>
                  </a:schemeClr>
                </a:solidFill>
                <a:effectLst/>
                <a:highlight>
                  <a:srgbClr val="FFFF00"/>
                </a:highlight>
                <a:latin typeface="-apple-system"/>
                <a:cs typeface="+mn-cs"/>
              </a:rPr>
              <a:t>2023</a:t>
            </a:r>
            <a:endParaRPr lang="en-US" b="1" u="sng" dirty="0">
              <a:solidFill>
                <a:schemeClr val="tx1">
                  <a:lumMod val="75000"/>
                </a:schemeClr>
              </a:solidFill>
              <a:highlight>
                <a:srgbClr val="FFFF00"/>
              </a:highlight>
              <a:cs typeface="+mn-cs"/>
            </a:endParaRPr>
          </a:p>
        </p:txBody>
      </p:sp>
      <p:sp>
        <p:nvSpPr>
          <p:cNvPr id="6" name="TextBox 5">
            <a:extLst>
              <a:ext uri="{FF2B5EF4-FFF2-40B4-BE49-F238E27FC236}">
                <a16:creationId xmlns:a16="http://schemas.microsoft.com/office/drawing/2014/main" id="{ABFF3ACA-4C08-BA45-7624-740106E92DAA}"/>
              </a:ext>
            </a:extLst>
          </p:cNvPr>
          <p:cNvSpPr txBox="1"/>
          <p:nvPr/>
        </p:nvSpPr>
        <p:spPr>
          <a:xfrm>
            <a:off x="1249155" y="3600892"/>
            <a:ext cx="6512612" cy="738664"/>
          </a:xfrm>
          <a:prstGeom prst="rect">
            <a:avLst/>
          </a:prstGeom>
          <a:noFill/>
        </p:spPr>
        <p:txBody>
          <a:bodyPr wrap="square" rtlCol="0">
            <a:spAutoFit/>
          </a:bodyPr>
          <a:lstStyle/>
          <a:p>
            <a:pPr algn="r"/>
            <a:r>
              <a:rPr lang="ar-AE" b="1" i="0" dirty="0">
                <a:solidFill>
                  <a:schemeClr val="tx1">
                    <a:lumMod val="75000"/>
                  </a:schemeClr>
                </a:solidFill>
                <a:effectLst/>
                <a:highlight>
                  <a:srgbClr val="FFFF00"/>
                </a:highlight>
                <a:latin typeface="Dubai-Regular"/>
                <a:cs typeface="+mn-cs"/>
              </a:rPr>
              <a:t>وضع حجر الأساس لمحطة طاقة شمسية جديدة تعد الأكبر في شمال العراق في 2023 المشروع تبلغ تكلفته 100 مليون دولارقدرة المحطة تبلغ 25 ميغاواط كهرباء وتحتوي على عدد كبير من الألواح، وهی صديقة للبيئة والكهرباء التي تولدها موصولة بشبكة الكهرباء الوطنية.</a:t>
            </a:r>
            <a:endParaRPr lang="en-US" dirty="0">
              <a:solidFill>
                <a:schemeClr val="tx1">
                  <a:lumMod val="75000"/>
                </a:schemeClr>
              </a:solidFill>
              <a:highlight>
                <a:srgbClr val="FFFF00"/>
              </a:highlight>
              <a:cs typeface="+mn-cs"/>
            </a:endParaRPr>
          </a:p>
        </p:txBody>
      </p:sp>
    </p:spTree>
    <p:extLst>
      <p:ext uri="{BB962C8B-B14F-4D97-AF65-F5344CB8AC3E}">
        <p14:creationId xmlns:p14="http://schemas.microsoft.com/office/powerpoint/2010/main" val="303440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50"/>
        <p:cNvGrpSpPr/>
        <p:nvPr/>
      </p:nvGrpSpPr>
      <p:grpSpPr>
        <a:xfrm>
          <a:off x="0" y="0"/>
          <a:ext cx="0" cy="0"/>
          <a:chOff x="0" y="0"/>
          <a:chExt cx="0" cy="0"/>
        </a:xfrm>
      </p:grpSpPr>
      <p:sp>
        <p:nvSpPr>
          <p:cNvPr id="4553" name="Google Shape;4553;p47"/>
          <p:cNvSpPr txBox="1">
            <a:spLocks noGrp="1"/>
          </p:cNvSpPr>
          <p:nvPr>
            <p:ph type="ctrTitle"/>
          </p:nvPr>
        </p:nvSpPr>
        <p:spPr>
          <a:xfrm>
            <a:off x="2289850" y="998775"/>
            <a:ext cx="4564200" cy="81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Thanks!</a:t>
            </a:r>
            <a:endParaRPr dirty="0"/>
          </a:p>
        </p:txBody>
      </p:sp>
      <p:sp>
        <p:nvSpPr>
          <p:cNvPr id="4554" name="Google Shape;4554;p47"/>
          <p:cNvSpPr/>
          <p:nvPr/>
        </p:nvSpPr>
        <p:spPr>
          <a:xfrm>
            <a:off x="3596662" y="2903949"/>
            <a:ext cx="398155" cy="398595"/>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55" name="Google Shape;4555;p47"/>
          <p:cNvGrpSpPr/>
          <p:nvPr/>
        </p:nvGrpSpPr>
        <p:grpSpPr>
          <a:xfrm>
            <a:off x="4114254" y="2904058"/>
            <a:ext cx="398587" cy="398182"/>
            <a:chOff x="3303268" y="3817349"/>
            <a:chExt cx="346056" cy="345674"/>
          </a:xfrm>
        </p:grpSpPr>
        <p:sp>
          <p:nvSpPr>
            <p:cNvPr id="4556" name="Google Shape;4556;p47"/>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47"/>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47"/>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47"/>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0" name="Google Shape;4560;p47"/>
          <p:cNvGrpSpPr/>
          <p:nvPr/>
        </p:nvGrpSpPr>
        <p:grpSpPr>
          <a:xfrm>
            <a:off x="4631515" y="2904058"/>
            <a:ext cx="398587" cy="398182"/>
            <a:chOff x="3752358" y="3817349"/>
            <a:chExt cx="346056" cy="345674"/>
          </a:xfrm>
        </p:grpSpPr>
        <p:sp>
          <p:nvSpPr>
            <p:cNvPr id="4561" name="Google Shape;4561;p47"/>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47"/>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47"/>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47"/>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5" name="Google Shape;4565;p47"/>
          <p:cNvGrpSpPr/>
          <p:nvPr/>
        </p:nvGrpSpPr>
        <p:grpSpPr>
          <a:xfrm>
            <a:off x="5148777" y="2904058"/>
            <a:ext cx="398550" cy="398182"/>
            <a:chOff x="4201447" y="3817349"/>
            <a:chExt cx="346024" cy="345674"/>
          </a:xfrm>
        </p:grpSpPr>
        <p:sp>
          <p:nvSpPr>
            <p:cNvPr id="4566" name="Google Shape;4566;p47"/>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47"/>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 name="Google Shape;393;p40"/>
          <p:cNvPicPr preferRelativeResize="0"/>
          <p:nvPr/>
        </p:nvPicPr>
        <p:blipFill rotWithShape="1">
          <a:blip r:embed="rId3">
            <a:alphaModFix/>
          </a:blip>
          <a:srcRect l="13758" t="4879" r="13751" b="2877"/>
          <a:stretch/>
        </p:blipFill>
        <p:spPr>
          <a:xfrm>
            <a:off x="1863436" y="1323108"/>
            <a:ext cx="1904678" cy="1979131"/>
          </a:xfrm>
          <a:prstGeom prst="ellipse">
            <a:avLst/>
          </a:prstGeom>
          <a:noFill/>
          <a:ln w="19050" cap="flat" cmpd="sng">
            <a:solidFill>
              <a:schemeClr val="lt1"/>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72"/>
        <p:cNvGrpSpPr/>
        <p:nvPr/>
      </p:nvGrpSpPr>
      <p:grpSpPr>
        <a:xfrm>
          <a:off x="0" y="0"/>
          <a:ext cx="0" cy="0"/>
          <a:chOff x="0" y="0"/>
          <a:chExt cx="0" cy="0"/>
        </a:xfrm>
      </p:grpSpPr>
      <p:grpSp>
        <p:nvGrpSpPr>
          <p:cNvPr id="4573" name="Google Shape;4573;p48"/>
          <p:cNvGrpSpPr/>
          <p:nvPr/>
        </p:nvGrpSpPr>
        <p:grpSpPr>
          <a:xfrm>
            <a:off x="2097944" y="1609533"/>
            <a:ext cx="212984" cy="354285"/>
            <a:chOff x="2097944" y="1609533"/>
            <a:chExt cx="212984" cy="354285"/>
          </a:xfrm>
        </p:grpSpPr>
        <p:sp>
          <p:nvSpPr>
            <p:cNvPr id="4574" name="Google Shape;4574;p48"/>
            <p:cNvSpPr/>
            <p:nvPr/>
          </p:nvSpPr>
          <p:spPr>
            <a:xfrm>
              <a:off x="2097944" y="1609533"/>
              <a:ext cx="212984" cy="354285"/>
            </a:xfrm>
            <a:custGeom>
              <a:avLst/>
              <a:gdLst/>
              <a:ahLst/>
              <a:cxnLst/>
              <a:rect l="l" t="t" r="r" b="b"/>
              <a:pathLst>
                <a:path w="6394" h="10636" extrusionOk="0">
                  <a:moveTo>
                    <a:pt x="3197" y="416"/>
                  </a:moveTo>
                  <a:cubicBezTo>
                    <a:pt x="4729" y="416"/>
                    <a:pt x="5978" y="1664"/>
                    <a:pt x="5978" y="3197"/>
                  </a:cubicBezTo>
                  <a:cubicBezTo>
                    <a:pt x="5978" y="3661"/>
                    <a:pt x="5859" y="4112"/>
                    <a:pt x="5645" y="4516"/>
                  </a:cubicBezTo>
                  <a:lnTo>
                    <a:pt x="4457" y="6940"/>
                  </a:lnTo>
                  <a:cubicBezTo>
                    <a:pt x="4444" y="6964"/>
                    <a:pt x="4433" y="6999"/>
                    <a:pt x="4433" y="7023"/>
                  </a:cubicBezTo>
                  <a:lnTo>
                    <a:pt x="4433" y="7379"/>
                  </a:lnTo>
                  <a:lnTo>
                    <a:pt x="1949" y="7379"/>
                  </a:lnTo>
                  <a:lnTo>
                    <a:pt x="1949" y="7023"/>
                  </a:lnTo>
                  <a:cubicBezTo>
                    <a:pt x="1949" y="6999"/>
                    <a:pt x="1949" y="6964"/>
                    <a:pt x="1925" y="6940"/>
                  </a:cubicBezTo>
                  <a:lnTo>
                    <a:pt x="749" y="4516"/>
                  </a:lnTo>
                  <a:lnTo>
                    <a:pt x="737" y="4516"/>
                  </a:lnTo>
                  <a:cubicBezTo>
                    <a:pt x="523" y="4112"/>
                    <a:pt x="417" y="3661"/>
                    <a:pt x="417" y="3197"/>
                  </a:cubicBezTo>
                  <a:cubicBezTo>
                    <a:pt x="417" y="1664"/>
                    <a:pt x="1664" y="416"/>
                    <a:pt x="3197" y="416"/>
                  </a:cubicBezTo>
                  <a:close/>
                  <a:moveTo>
                    <a:pt x="4729" y="7796"/>
                  </a:moveTo>
                  <a:lnTo>
                    <a:pt x="4729" y="8152"/>
                  </a:lnTo>
                  <a:lnTo>
                    <a:pt x="3232" y="8342"/>
                  </a:lnTo>
                  <a:cubicBezTo>
                    <a:pt x="3126" y="8354"/>
                    <a:pt x="3042" y="8461"/>
                    <a:pt x="3055" y="8568"/>
                  </a:cubicBezTo>
                  <a:cubicBezTo>
                    <a:pt x="3065" y="8678"/>
                    <a:pt x="3159" y="8748"/>
                    <a:pt x="3267" y="8748"/>
                  </a:cubicBezTo>
                  <a:cubicBezTo>
                    <a:pt x="3276" y="8748"/>
                    <a:pt x="3284" y="8747"/>
                    <a:pt x="3292" y="8746"/>
                  </a:cubicBezTo>
                  <a:lnTo>
                    <a:pt x="4729" y="8568"/>
                  </a:lnTo>
                  <a:lnTo>
                    <a:pt x="4729" y="9032"/>
                  </a:lnTo>
                  <a:lnTo>
                    <a:pt x="1652" y="9412"/>
                  </a:lnTo>
                  <a:lnTo>
                    <a:pt x="1652" y="7796"/>
                  </a:lnTo>
                  <a:close/>
                  <a:moveTo>
                    <a:pt x="4729" y="9447"/>
                  </a:moveTo>
                  <a:lnTo>
                    <a:pt x="4729" y="9590"/>
                  </a:lnTo>
                  <a:lnTo>
                    <a:pt x="4243" y="10220"/>
                  </a:lnTo>
                  <a:lnTo>
                    <a:pt x="2151" y="10220"/>
                  </a:lnTo>
                  <a:lnTo>
                    <a:pt x="1830" y="9816"/>
                  </a:lnTo>
                  <a:lnTo>
                    <a:pt x="4729" y="9447"/>
                  </a:lnTo>
                  <a:close/>
                  <a:moveTo>
                    <a:pt x="3197" y="1"/>
                  </a:moveTo>
                  <a:cubicBezTo>
                    <a:pt x="1426" y="1"/>
                    <a:pt x="0" y="1438"/>
                    <a:pt x="0" y="3197"/>
                  </a:cubicBezTo>
                  <a:cubicBezTo>
                    <a:pt x="0" y="3732"/>
                    <a:pt x="131" y="4242"/>
                    <a:pt x="369" y="4706"/>
                  </a:cubicBezTo>
                  <a:lnTo>
                    <a:pt x="1534" y="7070"/>
                  </a:lnTo>
                  <a:lnTo>
                    <a:pt x="1534" y="7379"/>
                  </a:lnTo>
                  <a:lnTo>
                    <a:pt x="1450" y="7379"/>
                  </a:lnTo>
                  <a:cubicBezTo>
                    <a:pt x="1331" y="7379"/>
                    <a:pt x="1236" y="7474"/>
                    <a:pt x="1236" y="7593"/>
                  </a:cubicBezTo>
                  <a:lnTo>
                    <a:pt x="1236" y="9661"/>
                  </a:lnTo>
                  <a:cubicBezTo>
                    <a:pt x="1236" y="9708"/>
                    <a:pt x="1260" y="9744"/>
                    <a:pt x="1284" y="9780"/>
                  </a:cubicBezTo>
                  <a:lnTo>
                    <a:pt x="1890" y="10564"/>
                  </a:lnTo>
                  <a:cubicBezTo>
                    <a:pt x="1925" y="10611"/>
                    <a:pt x="1985" y="10635"/>
                    <a:pt x="2044" y="10635"/>
                  </a:cubicBezTo>
                  <a:lnTo>
                    <a:pt x="4338" y="10635"/>
                  </a:lnTo>
                  <a:cubicBezTo>
                    <a:pt x="4409" y="10635"/>
                    <a:pt x="4468" y="10611"/>
                    <a:pt x="4504" y="10564"/>
                  </a:cubicBezTo>
                  <a:lnTo>
                    <a:pt x="5110" y="9780"/>
                  </a:lnTo>
                  <a:cubicBezTo>
                    <a:pt x="5133" y="9744"/>
                    <a:pt x="5146" y="9708"/>
                    <a:pt x="5146" y="9661"/>
                  </a:cubicBezTo>
                  <a:lnTo>
                    <a:pt x="5146" y="7593"/>
                  </a:lnTo>
                  <a:cubicBezTo>
                    <a:pt x="5146" y="7474"/>
                    <a:pt x="5062" y="7379"/>
                    <a:pt x="4943" y="7379"/>
                  </a:cubicBezTo>
                  <a:lnTo>
                    <a:pt x="4848" y="7379"/>
                  </a:lnTo>
                  <a:lnTo>
                    <a:pt x="4848" y="7070"/>
                  </a:lnTo>
                  <a:lnTo>
                    <a:pt x="6013" y="4706"/>
                  </a:lnTo>
                  <a:cubicBezTo>
                    <a:pt x="6263" y="4242"/>
                    <a:pt x="6393" y="3720"/>
                    <a:pt x="6393" y="3197"/>
                  </a:cubicBezTo>
                  <a:cubicBezTo>
                    <a:pt x="6393" y="1438"/>
                    <a:pt x="4956" y="1"/>
                    <a:pt x="3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48"/>
            <p:cNvSpPr/>
            <p:nvPr/>
          </p:nvSpPr>
          <p:spPr>
            <a:xfrm>
              <a:off x="2167999" y="1891318"/>
              <a:ext cx="15822" cy="13924"/>
            </a:xfrm>
            <a:custGeom>
              <a:avLst/>
              <a:gdLst/>
              <a:ahLst/>
              <a:cxnLst/>
              <a:rect l="l" t="t" r="r" b="b"/>
              <a:pathLst>
                <a:path w="475" h="418" extrusionOk="0">
                  <a:moveTo>
                    <a:pt x="216" y="1"/>
                  </a:moveTo>
                  <a:cubicBezTo>
                    <a:pt x="141" y="1"/>
                    <a:pt x="69" y="57"/>
                    <a:pt x="36" y="132"/>
                  </a:cubicBezTo>
                  <a:cubicBezTo>
                    <a:pt x="1" y="216"/>
                    <a:pt x="36" y="323"/>
                    <a:pt x="120" y="382"/>
                  </a:cubicBezTo>
                  <a:cubicBezTo>
                    <a:pt x="155" y="407"/>
                    <a:pt x="193" y="417"/>
                    <a:pt x="230" y="417"/>
                  </a:cubicBezTo>
                  <a:cubicBezTo>
                    <a:pt x="357" y="417"/>
                    <a:pt x="474" y="294"/>
                    <a:pt x="429" y="156"/>
                  </a:cubicBezTo>
                  <a:cubicBezTo>
                    <a:pt x="405" y="61"/>
                    <a:pt x="334" y="2"/>
                    <a:pt x="239" y="2"/>
                  </a:cubicBezTo>
                  <a:cubicBezTo>
                    <a:pt x="231" y="1"/>
                    <a:pt x="224" y="1"/>
                    <a:pt x="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48"/>
            <p:cNvSpPr/>
            <p:nvPr/>
          </p:nvSpPr>
          <p:spPr>
            <a:xfrm>
              <a:off x="2152975" y="1654271"/>
              <a:ext cx="105693" cy="174578"/>
            </a:xfrm>
            <a:custGeom>
              <a:avLst/>
              <a:gdLst/>
              <a:ahLst/>
              <a:cxnLst/>
              <a:rect l="l" t="t" r="r" b="b"/>
              <a:pathLst>
                <a:path w="3173" h="5241" extrusionOk="0">
                  <a:moveTo>
                    <a:pt x="1580" y="618"/>
                  </a:moveTo>
                  <a:lnTo>
                    <a:pt x="2662" y="2519"/>
                  </a:lnTo>
                  <a:cubicBezTo>
                    <a:pt x="2721" y="2614"/>
                    <a:pt x="2757" y="2733"/>
                    <a:pt x="2757" y="2852"/>
                  </a:cubicBezTo>
                  <a:cubicBezTo>
                    <a:pt x="2757" y="3422"/>
                    <a:pt x="2341" y="3897"/>
                    <a:pt x="1794" y="4005"/>
                  </a:cubicBezTo>
                  <a:lnTo>
                    <a:pt x="1794" y="3126"/>
                  </a:lnTo>
                  <a:lnTo>
                    <a:pt x="2246" y="2685"/>
                  </a:lnTo>
                  <a:cubicBezTo>
                    <a:pt x="2317" y="2603"/>
                    <a:pt x="2317" y="2472"/>
                    <a:pt x="2246" y="2389"/>
                  </a:cubicBezTo>
                  <a:cubicBezTo>
                    <a:pt x="2204" y="2347"/>
                    <a:pt x="2151" y="2326"/>
                    <a:pt x="2097" y="2326"/>
                  </a:cubicBezTo>
                  <a:cubicBezTo>
                    <a:pt x="2044" y="2326"/>
                    <a:pt x="1990" y="2347"/>
                    <a:pt x="1949" y="2389"/>
                  </a:cubicBezTo>
                  <a:lnTo>
                    <a:pt x="1794" y="2543"/>
                  </a:lnTo>
                  <a:lnTo>
                    <a:pt x="1794" y="1937"/>
                  </a:lnTo>
                  <a:cubicBezTo>
                    <a:pt x="1794" y="1830"/>
                    <a:pt x="1699" y="1735"/>
                    <a:pt x="1580" y="1735"/>
                  </a:cubicBezTo>
                  <a:cubicBezTo>
                    <a:pt x="1474" y="1735"/>
                    <a:pt x="1379" y="1830"/>
                    <a:pt x="1379" y="1937"/>
                  </a:cubicBezTo>
                  <a:lnTo>
                    <a:pt x="1379" y="3007"/>
                  </a:lnTo>
                  <a:lnTo>
                    <a:pt x="1152" y="2793"/>
                  </a:lnTo>
                  <a:cubicBezTo>
                    <a:pt x="1114" y="2754"/>
                    <a:pt x="1065" y="2736"/>
                    <a:pt x="1016" y="2736"/>
                  </a:cubicBezTo>
                  <a:cubicBezTo>
                    <a:pt x="958" y="2736"/>
                    <a:pt x="900" y="2760"/>
                    <a:pt x="856" y="2804"/>
                  </a:cubicBezTo>
                  <a:cubicBezTo>
                    <a:pt x="785" y="2888"/>
                    <a:pt x="785" y="3018"/>
                    <a:pt x="867" y="3089"/>
                  </a:cubicBezTo>
                  <a:lnTo>
                    <a:pt x="1379" y="3589"/>
                  </a:lnTo>
                  <a:lnTo>
                    <a:pt x="1379" y="4005"/>
                  </a:lnTo>
                  <a:cubicBezTo>
                    <a:pt x="832" y="3897"/>
                    <a:pt x="416" y="3422"/>
                    <a:pt x="416" y="2852"/>
                  </a:cubicBezTo>
                  <a:cubicBezTo>
                    <a:pt x="416" y="2733"/>
                    <a:pt x="440" y="2614"/>
                    <a:pt x="499" y="2519"/>
                  </a:cubicBezTo>
                  <a:lnTo>
                    <a:pt x="1580" y="618"/>
                  </a:lnTo>
                  <a:close/>
                  <a:moveTo>
                    <a:pt x="1580" y="0"/>
                  </a:moveTo>
                  <a:cubicBezTo>
                    <a:pt x="1509" y="0"/>
                    <a:pt x="1438" y="36"/>
                    <a:pt x="1403" y="95"/>
                  </a:cubicBezTo>
                  <a:lnTo>
                    <a:pt x="143" y="2318"/>
                  </a:lnTo>
                  <a:cubicBezTo>
                    <a:pt x="48" y="2472"/>
                    <a:pt x="0" y="2662"/>
                    <a:pt x="0" y="2852"/>
                  </a:cubicBezTo>
                  <a:cubicBezTo>
                    <a:pt x="0" y="3648"/>
                    <a:pt x="606" y="4314"/>
                    <a:pt x="1379" y="4420"/>
                  </a:cubicBezTo>
                  <a:lnTo>
                    <a:pt x="1379" y="5038"/>
                  </a:lnTo>
                  <a:cubicBezTo>
                    <a:pt x="1379" y="5146"/>
                    <a:pt x="1474" y="5241"/>
                    <a:pt x="1580" y="5241"/>
                  </a:cubicBezTo>
                  <a:cubicBezTo>
                    <a:pt x="1699" y="5241"/>
                    <a:pt x="1794" y="5146"/>
                    <a:pt x="1794" y="5038"/>
                  </a:cubicBezTo>
                  <a:lnTo>
                    <a:pt x="1794" y="4420"/>
                  </a:lnTo>
                  <a:cubicBezTo>
                    <a:pt x="2567" y="4314"/>
                    <a:pt x="3173" y="3648"/>
                    <a:pt x="3173" y="2852"/>
                  </a:cubicBezTo>
                  <a:cubicBezTo>
                    <a:pt x="3173" y="2662"/>
                    <a:pt x="3125" y="2472"/>
                    <a:pt x="3030" y="2318"/>
                  </a:cubicBezTo>
                  <a:lnTo>
                    <a:pt x="1770" y="95"/>
                  </a:lnTo>
                  <a:cubicBezTo>
                    <a:pt x="1723" y="36"/>
                    <a:pt x="1664" y="0"/>
                    <a:pt x="1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7" name="Google Shape;4577;p48"/>
          <p:cNvGrpSpPr/>
          <p:nvPr/>
        </p:nvGrpSpPr>
        <p:grpSpPr>
          <a:xfrm>
            <a:off x="2600253" y="1609633"/>
            <a:ext cx="279471" cy="354185"/>
            <a:chOff x="2600253" y="1609633"/>
            <a:chExt cx="279471" cy="354185"/>
          </a:xfrm>
        </p:grpSpPr>
        <p:sp>
          <p:nvSpPr>
            <p:cNvPr id="4578" name="Google Shape;4578;p48"/>
            <p:cNvSpPr/>
            <p:nvPr/>
          </p:nvSpPr>
          <p:spPr>
            <a:xfrm>
              <a:off x="2600253" y="1609633"/>
              <a:ext cx="279471" cy="354185"/>
            </a:xfrm>
            <a:custGeom>
              <a:avLst/>
              <a:gdLst/>
              <a:ahLst/>
              <a:cxnLst/>
              <a:rect l="l" t="t" r="r" b="b"/>
              <a:pathLst>
                <a:path w="8390" h="10633" extrusionOk="0">
                  <a:moveTo>
                    <a:pt x="4718" y="413"/>
                  </a:moveTo>
                  <a:cubicBezTo>
                    <a:pt x="4777" y="413"/>
                    <a:pt x="4836" y="437"/>
                    <a:pt x="4884" y="461"/>
                  </a:cubicBezTo>
                  <a:cubicBezTo>
                    <a:pt x="4955" y="508"/>
                    <a:pt x="5003" y="568"/>
                    <a:pt x="5026" y="651"/>
                  </a:cubicBezTo>
                  <a:lnTo>
                    <a:pt x="5086" y="888"/>
                  </a:lnTo>
                  <a:lnTo>
                    <a:pt x="2757" y="1483"/>
                  </a:lnTo>
                  <a:lnTo>
                    <a:pt x="2697" y="1257"/>
                  </a:lnTo>
                  <a:cubicBezTo>
                    <a:pt x="2674" y="1174"/>
                    <a:pt x="2686" y="1079"/>
                    <a:pt x="2734" y="1007"/>
                  </a:cubicBezTo>
                  <a:cubicBezTo>
                    <a:pt x="2781" y="936"/>
                    <a:pt x="2852" y="888"/>
                    <a:pt x="2924" y="865"/>
                  </a:cubicBezTo>
                  <a:lnTo>
                    <a:pt x="4646" y="426"/>
                  </a:lnTo>
                  <a:cubicBezTo>
                    <a:pt x="4670" y="426"/>
                    <a:pt x="4694" y="413"/>
                    <a:pt x="4718" y="413"/>
                  </a:cubicBezTo>
                  <a:close/>
                  <a:moveTo>
                    <a:pt x="5461" y="2402"/>
                  </a:moveTo>
                  <a:cubicBezTo>
                    <a:pt x="5567" y="2402"/>
                    <a:pt x="5676" y="2424"/>
                    <a:pt x="5776" y="2469"/>
                  </a:cubicBezTo>
                  <a:lnTo>
                    <a:pt x="5942" y="2541"/>
                  </a:lnTo>
                  <a:cubicBezTo>
                    <a:pt x="6167" y="2647"/>
                    <a:pt x="6405" y="2647"/>
                    <a:pt x="6642" y="2647"/>
                  </a:cubicBezTo>
                  <a:cubicBezTo>
                    <a:pt x="6880" y="2647"/>
                    <a:pt x="7118" y="2778"/>
                    <a:pt x="7249" y="2980"/>
                  </a:cubicBezTo>
                  <a:lnTo>
                    <a:pt x="3078" y="2980"/>
                  </a:lnTo>
                  <a:lnTo>
                    <a:pt x="5288" y="2422"/>
                  </a:lnTo>
                  <a:cubicBezTo>
                    <a:pt x="5343" y="2409"/>
                    <a:pt x="5402" y="2402"/>
                    <a:pt x="5461" y="2402"/>
                  </a:cubicBezTo>
                  <a:close/>
                  <a:moveTo>
                    <a:pt x="6452" y="9753"/>
                  </a:moveTo>
                  <a:lnTo>
                    <a:pt x="6452" y="10217"/>
                  </a:lnTo>
                  <a:lnTo>
                    <a:pt x="2650" y="10217"/>
                  </a:lnTo>
                  <a:lnTo>
                    <a:pt x="2650" y="9753"/>
                  </a:lnTo>
                  <a:close/>
                  <a:moveTo>
                    <a:pt x="4714" y="1"/>
                  </a:moveTo>
                  <a:cubicBezTo>
                    <a:pt x="4657" y="1"/>
                    <a:pt x="4598" y="7"/>
                    <a:pt x="4540" y="22"/>
                  </a:cubicBezTo>
                  <a:lnTo>
                    <a:pt x="2829" y="461"/>
                  </a:lnTo>
                  <a:cubicBezTo>
                    <a:pt x="2436" y="568"/>
                    <a:pt x="2198" y="972"/>
                    <a:pt x="2293" y="1352"/>
                  </a:cubicBezTo>
                  <a:lnTo>
                    <a:pt x="2353" y="1590"/>
                  </a:lnTo>
                  <a:lnTo>
                    <a:pt x="1545" y="1804"/>
                  </a:lnTo>
                  <a:cubicBezTo>
                    <a:pt x="1438" y="1828"/>
                    <a:pt x="1367" y="1934"/>
                    <a:pt x="1390" y="2053"/>
                  </a:cubicBezTo>
                  <a:cubicBezTo>
                    <a:pt x="1420" y="2141"/>
                    <a:pt x="1497" y="2205"/>
                    <a:pt x="1590" y="2205"/>
                  </a:cubicBezTo>
                  <a:cubicBezTo>
                    <a:pt x="1610" y="2205"/>
                    <a:pt x="1631" y="2202"/>
                    <a:pt x="1652" y="2196"/>
                  </a:cubicBezTo>
                  <a:lnTo>
                    <a:pt x="5395" y="1245"/>
                  </a:lnTo>
                  <a:lnTo>
                    <a:pt x="7273" y="758"/>
                  </a:lnTo>
                  <a:cubicBezTo>
                    <a:pt x="7309" y="750"/>
                    <a:pt x="7345" y="745"/>
                    <a:pt x="7381" y="745"/>
                  </a:cubicBezTo>
                  <a:cubicBezTo>
                    <a:pt x="7593" y="745"/>
                    <a:pt x="7794" y="891"/>
                    <a:pt x="7855" y="1115"/>
                  </a:cubicBezTo>
                  <a:lnTo>
                    <a:pt x="7902" y="1316"/>
                  </a:lnTo>
                  <a:lnTo>
                    <a:pt x="500" y="3217"/>
                  </a:lnTo>
                  <a:cubicBezTo>
                    <a:pt x="500" y="3217"/>
                    <a:pt x="440" y="2968"/>
                    <a:pt x="428" y="2945"/>
                  </a:cubicBezTo>
                  <a:cubicBezTo>
                    <a:pt x="417" y="2850"/>
                    <a:pt x="333" y="2774"/>
                    <a:pt x="240" y="2774"/>
                  </a:cubicBezTo>
                  <a:cubicBezTo>
                    <a:pt x="227" y="2774"/>
                    <a:pt x="215" y="2775"/>
                    <a:pt x="202" y="2778"/>
                  </a:cubicBezTo>
                  <a:cubicBezTo>
                    <a:pt x="83" y="2790"/>
                    <a:pt x="1" y="2897"/>
                    <a:pt x="24" y="3004"/>
                  </a:cubicBezTo>
                  <a:cubicBezTo>
                    <a:pt x="24" y="3040"/>
                    <a:pt x="143" y="3526"/>
                    <a:pt x="143" y="3526"/>
                  </a:cubicBezTo>
                  <a:cubicBezTo>
                    <a:pt x="167" y="3610"/>
                    <a:pt x="250" y="3681"/>
                    <a:pt x="345" y="3681"/>
                  </a:cubicBezTo>
                  <a:cubicBezTo>
                    <a:pt x="369" y="3681"/>
                    <a:pt x="939" y="3526"/>
                    <a:pt x="939" y="3526"/>
                  </a:cubicBezTo>
                  <a:lnTo>
                    <a:pt x="1485" y="9076"/>
                  </a:lnTo>
                  <a:cubicBezTo>
                    <a:pt x="1522" y="9468"/>
                    <a:pt x="1842" y="9753"/>
                    <a:pt x="2235" y="9753"/>
                  </a:cubicBezTo>
                  <a:lnTo>
                    <a:pt x="2235" y="10431"/>
                  </a:lnTo>
                  <a:cubicBezTo>
                    <a:pt x="2235" y="10549"/>
                    <a:pt x="2330" y="10632"/>
                    <a:pt x="2436" y="10632"/>
                  </a:cubicBezTo>
                  <a:lnTo>
                    <a:pt x="6666" y="10632"/>
                  </a:lnTo>
                  <a:cubicBezTo>
                    <a:pt x="6774" y="10632"/>
                    <a:pt x="6869" y="10549"/>
                    <a:pt x="6869" y="10431"/>
                  </a:cubicBezTo>
                  <a:lnTo>
                    <a:pt x="6869" y="9753"/>
                  </a:lnTo>
                  <a:cubicBezTo>
                    <a:pt x="7260" y="9753"/>
                    <a:pt x="7569" y="9468"/>
                    <a:pt x="7617" y="9076"/>
                  </a:cubicBezTo>
                  <a:lnTo>
                    <a:pt x="7891" y="6224"/>
                  </a:lnTo>
                  <a:cubicBezTo>
                    <a:pt x="7902" y="6105"/>
                    <a:pt x="7819" y="6010"/>
                    <a:pt x="7701" y="5998"/>
                  </a:cubicBezTo>
                  <a:cubicBezTo>
                    <a:pt x="7694" y="5997"/>
                    <a:pt x="7687" y="5997"/>
                    <a:pt x="7681" y="5997"/>
                  </a:cubicBezTo>
                  <a:cubicBezTo>
                    <a:pt x="7580" y="5997"/>
                    <a:pt x="7486" y="6076"/>
                    <a:pt x="7474" y="6177"/>
                  </a:cubicBezTo>
                  <a:lnTo>
                    <a:pt x="7201" y="9040"/>
                  </a:lnTo>
                  <a:cubicBezTo>
                    <a:pt x="7178" y="9206"/>
                    <a:pt x="7035" y="9349"/>
                    <a:pt x="6856" y="9349"/>
                  </a:cubicBezTo>
                  <a:lnTo>
                    <a:pt x="2235" y="9349"/>
                  </a:lnTo>
                  <a:cubicBezTo>
                    <a:pt x="2068" y="9349"/>
                    <a:pt x="1913" y="9206"/>
                    <a:pt x="1902" y="9040"/>
                  </a:cubicBezTo>
                  <a:lnTo>
                    <a:pt x="1355" y="3431"/>
                  </a:lnTo>
                  <a:lnTo>
                    <a:pt x="1450" y="3396"/>
                  </a:lnTo>
                  <a:lnTo>
                    <a:pt x="7748" y="3396"/>
                  </a:lnTo>
                  <a:lnTo>
                    <a:pt x="7653" y="4358"/>
                  </a:lnTo>
                  <a:cubicBezTo>
                    <a:pt x="7641" y="4477"/>
                    <a:pt x="7724" y="4572"/>
                    <a:pt x="7843" y="4584"/>
                  </a:cubicBezTo>
                  <a:cubicBezTo>
                    <a:pt x="7850" y="4585"/>
                    <a:pt x="7858" y="4585"/>
                    <a:pt x="7865" y="4585"/>
                  </a:cubicBezTo>
                  <a:cubicBezTo>
                    <a:pt x="7973" y="4585"/>
                    <a:pt x="8058" y="4506"/>
                    <a:pt x="8068" y="4406"/>
                  </a:cubicBezTo>
                  <a:lnTo>
                    <a:pt x="8187" y="3217"/>
                  </a:lnTo>
                  <a:cubicBezTo>
                    <a:pt x="8200" y="3099"/>
                    <a:pt x="8105" y="2980"/>
                    <a:pt x="7986" y="2980"/>
                  </a:cubicBezTo>
                  <a:lnTo>
                    <a:pt x="7724" y="2980"/>
                  </a:lnTo>
                  <a:lnTo>
                    <a:pt x="7677" y="2885"/>
                  </a:lnTo>
                  <a:cubicBezTo>
                    <a:pt x="7487" y="2493"/>
                    <a:pt x="7070" y="2232"/>
                    <a:pt x="6642" y="2232"/>
                  </a:cubicBezTo>
                  <a:cubicBezTo>
                    <a:pt x="6593" y="2232"/>
                    <a:pt x="6541" y="2233"/>
                    <a:pt x="6490" y="2233"/>
                  </a:cubicBezTo>
                  <a:cubicBezTo>
                    <a:pt x="6383" y="2233"/>
                    <a:pt x="6276" y="2228"/>
                    <a:pt x="6180" y="2196"/>
                  </a:cubicBezTo>
                  <a:lnTo>
                    <a:pt x="8211" y="1673"/>
                  </a:lnTo>
                  <a:cubicBezTo>
                    <a:pt x="8318" y="1649"/>
                    <a:pt x="8390" y="1530"/>
                    <a:pt x="8354" y="1424"/>
                  </a:cubicBezTo>
                  <a:lnTo>
                    <a:pt x="8259" y="1007"/>
                  </a:lnTo>
                  <a:cubicBezTo>
                    <a:pt x="8149" y="608"/>
                    <a:pt x="7788" y="335"/>
                    <a:pt x="7393" y="335"/>
                  </a:cubicBezTo>
                  <a:cubicBezTo>
                    <a:pt x="7318" y="335"/>
                    <a:pt x="7241" y="345"/>
                    <a:pt x="7165" y="366"/>
                  </a:cubicBezTo>
                  <a:lnTo>
                    <a:pt x="5490" y="793"/>
                  </a:lnTo>
                  <a:lnTo>
                    <a:pt x="5430" y="556"/>
                  </a:lnTo>
                  <a:cubicBezTo>
                    <a:pt x="5350" y="222"/>
                    <a:pt x="5045" y="1"/>
                    <a:pt x="47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48"/>
            <p:cNvSpPr/>
            <p:nvPr/>
          </p:nvSpPr>
          <p:spPr>
            <a:xfrm>
              <a:off x="2760950" y="1817565"/>
              <a:ext cx="54262" cy="65920"/>
            </a:xfrm>
            <a:custGeom>
              <a:avLst/>
              <a:gdLst/>
              <a:ahLst/>
              <a:cxnLst/>
              <a:rect l="l" t="t" r="r" b="b"/>
              <a:pathLst>
                <a:path w="1629" h="1979" extrusionOk="0">
                  <a:moveTo>
                    <a:pt x="962" y="1"/>
                  </a:moveTo>
                  <a:cubicBezTo>
                    <a:pt x="927" y="1"/>
                    <a:pt x="891" y="10"/>
                    <a:pt x="856" y="30"/>
                  </a:cubicBezTo>
                  <a:cubicBezTo>
                    <a:pt x="761" y="89"/>
                    <a:pt x="725" y="220"/>
                    <a:pt x="785" y="315"/>
                  </a:cubicBezTo>
                  <a:lnTo>
                    <a:pt x="1153" y="968"/>
                  </a:lnTo>
                  <a:cubicBezTo>
                    <a:pt x="1224" y="1075"/>
                    <a:pt x="1142" y="1229"/>
                    <a:pt x="1010" y="1229"/>
                  </a:cubicBezTo>
                  <a:lnTo>
                    <a:pt x="630" y="1229"/>
                  </a:lnTo>
                  <a:lnTo>
                    <a:pt x="643" y="1218"/>
                  </a:lnTo>
                  <a:cubicBezTo>
                    <a:pt x="714" y="1123"/>
                    <a:pt x="690" y="992"/>
                    <a:pt x="595" y="920"/>
                  </a:cubicBezTo>
                  <a:cubicBezTo>
                    <a:pt x="562" y="892"/>
                    <a:pt x="522" y="879"/>
                    <a:pt x="481" y="879"/>
                  </a:cubicBezTo>
                  <a:cubicBezTo>
                    <a:pt x="418" y="879"/>
                    <a:pt x="353" y="910"/>
                    <a:pt x="310" y="968"/>
                  </a:cubicBezTo>
                  <a:lnTo>
                    <a:pt x="48" y="1313"/>
                  </a:lnTo>
                  <a:cubicBezTo>
                    <a:pt x="1" y="1384"/>
                    <a:pt x="1" y="1479"/>
                    <a:pt x="48" y="1551"/>
                  </a:cubicBezTo>
                  <a:lnTo>
                    <a:pt x="310" y="1895"/>
                  </a:lnTo>
                  <a:cubicBezTo>
                    <a:pt x="345" y="1955"/>
                    <a:pt x="405" y="1978"/>
                    <a:pt x="476" y="1978"/>
                  </a:cubicBezTo>
                  <a:cubicBezTo>
                    <a:pt x="511" y="1978"/>
                    <a:pt x="559" y="1966"/>
                    <a:pt x="595" y="1942"/>
                  </a:cubicBezTo>
                  <a:cubicBezTo>
                    <a:pt x="690" y="1871"/>
                    <a:pt x="702" y="1741"/>
                    <a:pt x="643" y="1657"/>
                  </a:cubicBezTo>
                  <a:lnTo>
                    <a:pt x="630" y="1646"/>
                  </a:lnTo>
                  <a:lnTo>
                    <a:pt x="1010" y="1646"/>
                  </a:lnTo>
                  <a:cubicBezTo>
                    <a:pt x="1224" y="1646"/>
                    <a:pt x="1414" y="1527"/>
                    <a:pt x="1522" y="1348"/>
                  </a:cubicBezTo>
                  <a:cubicBezTo>
                    <a:pt x="1628" y="1158"/>
                    <a:pt x="1628" y="944"/>
                    <a:pt x="1522" y="754"/>
                  </a:cubicBezTo>
                  <a:lnTo>
                    <a:pt x="1142" y="112"/>
                  </a:lnTo>
                  <a:cubicBezTo>
                    <a:pt x="1101" y="41"/>
                    <a:pt x="1034" y="1"/>
                    <a:pt x="9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48"/>
            <p:cNvSpPr/>
            <p:nvPr/>
          </p:nvSpPr>
          <p:spPr>
            <a:xfrm>
              <a:off x="2690895" y="1816100"/>
              <a:ext cx="53862" cy="56294"/>
            </a:xfrm>
            <a:custGeom>
              <a:avLst/>
              <a:gdLst/>
              <a:ahLst/>
              <a:cxnLst/>
              <a:rect l="l" t="t" r="r" b="b"/>
              <a:pathLst>
                <a:path w="1617" h="1690" extrusionOk="0">
                  <a:moveTo>
                    <a:pt x="688" y="1"/>
                  </a:moveTo>
                  <a:cubicBezTo>
                    <a:pt x="681" y="1"/>
                    <a:pt x="673" y="1"/>
                    <a:pt x="666" y="2"/>
                  </a:cubicBezTo>
                  <a:lnTo>
                    <a:pt x="238" y="50"/>
                  </a:lnTo>
                  <a:cubicBezTo>
                    <a:pt x="119" y="61"/>
                    <a:pt x="36" y="169"/>
                    <a:pt x="48" y="275"/>
                  </a:cubicBezTo>
                  <a:cubicBezTo>
                    <a:pt x="59" y="386"/>
                    <a:pt x="153" y="467"/>
                    <a:pt x="262" y="467"/>
                  </a:cubicBezTo>
                  <a:cubicBezTo>
                    <a:pt x="270" y="467"/>
                    <a:pt x="278" y="466"/>
                    <a:pt x="285" y="465"/>
                  </a:cubicBezTo>
                  <a:lnTo>
                    <a:pt x="298" y="465"/>
                  </a:lnTo>
                  <a:lnTo>
                    <a:pt x="108" y="798"/>
                  </a:lnTo>
                  <a:cubicBezTo>
                    <a:pt x="0" y="988"/>
                    <a:pt x="0" y="1202"/>
                    <a:pt x="108" y="1392"/>
                  </a:cubicBezTo>
                  <a:cubicBezTo>
                    <a:pt x="214" y="1571"/>
                    <a:pt x="404" y="1690"/>
                    <a:pt x="607" y="1690"/>
                  </a:cubicBezTo>
                  <a:lnTo>
                    <a:pt x="1415" y="1690"/>
                  </a:lnTo>
                  <a:cubicBezTo>
                    <a:pt x="1534" y="1690"/>
                    <a:pt x="1616" y="1595"/>
                    <a:pt x="1616" y="1476"/>
                  </a:cubicBezTo>
                  <a:cubicBezTo>
                    <a:pt x="1616" y="1357"/>
                    <a:pt x="1534" y="1273"/>
                    <a:pt x="1415" y="1273"/>
                  </a:cubicBezTo>
                  <a:lnTo>
                    <a:pt x="607" y="1273"/>
                  </a:lnTo>
                  <a:cubicBezTo>
                    <a:pt x="476" y="1273"/>
                    <a:pt x="393" y="1119"/>
                    <a:pt x="464" y="1012"/>
                  </a:cubicBezTo>
                  <a:lnTo>
                    <a:pt x="654" y="679"/>
                  </a:lnTo>
                  <a:lnTo>
                    <a:pt x="666" y="679"/>
                  </a:lnTo>
                  <a:cubicBezTo>
                    <a:pt x="689" y="763"/>
                    <a:pt x="773" y="810"/>
                    <a:pt x="856" y="810"/>
                  </a:cubicBezTo>
                  <a:cubicBezTo>
                    <a:pt x="880" y="810"/>
                    <a:pt x="903" y="798"/>
                    <a:pt x="927" y="787"/>
                  </a:cubicBezTo>
                  <a:cubicBezTo>
                    <a:pt x="1035" y="751"/>
                    <a:pt x="1082" y="620"/>
                    <a:pt x="1046" y="513"/>
                  </a:cubicBezTo>
                  <a:lnTo>
                    <a:pt x="880" y="133"/>
                  </a:lnTo>
                  <a:cubicBezTo>
                    <a:pt x="847" y="57"/>
                    <a:pt x="766" y="1"/>
                    <a:pt x="6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48"/>
            <p:cNvSpPr/>
            <p:nvPr/>
          </p:nvSpPr>
          <p:spPr>
            <a:xfrm>
              <a:off x="2720576" y="1761135"/>
              <a:ext cx="71683" cy="44169"/>
            </a:xfrm>
            <a:custGeom>
              <a:avLst/>
              <a:gdLst/>
              <a:ahLst/>
              <a:cxnLst/>
              <a:rect l="l" t="t" r="r" b="b"/>
              <a:pathLst>
                <a:path w="2152" h="1326" extrusionOk="0">
                  <a:moveTo>
                    <a:pt x="974" y="0"/>
                  </a:moveTo>
                  <a:cubicBezTo>
                    <a:pt x="776" y="0"/>
                    <a:pt x="577" y="95"/>
                    <a:pt x="464" y="285"/>
                  </a:cubicBezTo>
                  <a:lnTo>
                    <a:pt x="60" y="975"/>
                  </a:lnTo>
                  <a:cubicBezTo>
                    <a:pt x="1" y="1082"/>
                    <a:pt x="36" y="1201"/>
                    <a:pt x="144" y="1260"/>
                  </a:cubicBezTo>
                  <a:cubicBezTo>
                    <a:pt x="175" y="1280"/>
                    <a:pt x="211" y="1289"/>
                    <a:pt x="246" y="1289"/>
                  </a:cubicBezTo>
                  <a:cubicBezTo>
                    <a:pt x="318" y="1289"/>
                    <a:pt x="389" y="1252"/>
                    <a:pt x="429" y="1189"/>
                  </a:cubicBezTo>
                  <a:lnTo>
                    <a:pt x="820" y="499"/>
                  </a:lnTo>
                  <a:cubicBezTo>
                    <a:pt x="856" y="440"/>
                    <a:pt x="915" y="410"/>
                    <a:pt x="973" y="410"/>
                  </a:cubicBezTo>
                  <a:cubicBezTo>
                    <a:pt x="1031" y="410"/>
                    <a:pt x="1088" y="440"/>
                    <a:pt x="1118" y="499"/>
                  </a:cubicBezTo>
                  <a:lnTo>
                    <a:pt x="1319" y="844"/>
                  </a:lnTo>
                  <a:cubicBezTo>
                    <a:pt x="1311" y="844"/>
                    <a:pt x="1303" y="843"/>
                    <a:pt x="1296" y="843"/>
                  </a:cubicBezTo>
                  <a:cubicBezTo>
                    <a:pt x="1199" y="843"/>
                    <a:pt x="1116" y="912"/>
                    <a:pt x="1094" y="1022"/>
                  </a:cubicBezTo>
                  <a:cubicBezTo>
                    <a:pt x="1082" y="1130"/>
                    <a:pt x="1153" y="1236"/>
                    <a:pt x="1272" y="1260"/>
                  </a:cubicBezTo>
                  <a:lnTo>
                    <a:pt x="1688" y="1320"/>
                  </a:lnTo>
                  <a:cubicBezTo>
                    <a:pt x="1703" y="1324"/>
                    <a:pt x="1717" y="1326"/>
                    <a:pt x="1732" y="1326"/>
                  </a:cubicBezTo>
                  <a:cubicBezTo>
                    <a:pt x="1803" y="1326"/>
                    <a:pt x="1874" y="1281"/>
                    <a:pt x="1914" y="1212"/>
                  </a:cubicBezTo>
                  <a:lnTo>
                    <a:pt x="2092" y="832"/>
                  </a:lnTo>
                  <a:cubicBezTo>
                    <a:pt x="2151" y="726"/>
                    <a:pt x="2104" y="607"/>
                    <a:pt x="2009" y="547"/>
                  </a:cubicBezTo>
                  <a:cubicBezTo>
                    <a:pt x="1980" y="534"/>
                    <a:pt x="1950" y="528"/>
                    <a:pt x="1920" y="528"/>
                  </a:cubicBezTo>
                  <a:cubicBezTo>
                    <a:pt x="1838" y="528"/>
                    <a:pt x="1758" y="572"/>
                    <a:pt x="1723" y="642"/>
                  </a:cubicBezTo>
                  <a:lnTo>
                    <a:pt x="1712" y="678"/>
                  </a:lnTo>
                  <a:lnTo>
                    <a:pt x="1474" y="285"/>
                  </a:lnTo>
                  <a:cubicBezTo>
                    <a:pt x="1367" y="95"/>
                    <a:pt x="1171" y="0"/>
                    <a:pt x="9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48"/>
            <p:cNvSpPr/>
            <p:nvPr/>
          </p:nvSpPr>
          <p:spPr>
            <a:xfrm>
              <a:off x="2851591" y="1778724"/>
              <a:ext cx="15489" cy="13857"/>
            </a:xfrm>
            <a:custGeom>
              <a:avLst/>
              <a:gdLst/>
              <a:ahLst/>
              <a:cxnLst/>
              <a:rect l="l" t="t" r="r" b="b"/>
              <a:pathLst>
                <a:path w="465" h="416" extrusionOk="0">
                  <a:moveTo>
                    <a:pt x="235" y="0"/>
                  </a:moveTo>
                  <a:cubicBezTo>
                    <a:pt x="208" y="0"/>
                    <a:pt x="180" y="6"/>
                    <a:pt x="156" y="19"/>
                  </a:cubicBezTo>
                  <a:cubicBezTo>
                    <a:pt x="48" y="55"/>
                    <a:pt x="1" y="185"/>
                    <a:pt x="37" y="293"/>
                  </a:cubicBezTo>
                  <a:cubicBezTo>
                    <a:pt x="73" y="365"/>
                    <a:pt x="150" y="416"/>
                    <a:pt x="231" y="416"/>
                  </a:cubicBezTo>
                  <a:cubicBezTo>
                    <a:pt x="257" y="416"/>
                    <a:pt x="284" y="411"/>
                    <a:pt x="310" y="399"/>
                  </a:cubicBezTo>
                  <a:cubicBezTo>
                    <a:pt x="417" y="352"/>
                    <a:pt x="464" y="233"/>
                    <a:pt x="417" y="126"/>
                  </a:cubicBezTo>
                  <a:cubicBezTo>
                    <a:pt x="390" y="47"/>
                    <a:pt x="313" y="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48"/>
            <p:cNvSpPr/>
            <p:nvPr/>
          </p:nvSpPr>
          <p:spPr>
            <a:xfrm>
              <a:off x="2616876" y="1676656"/>
              <a:ext cx="15856" cy="13857"/>
            </a:xfrm>
            <a:custGeom>
              <a:avLst/>
              <a:gdLst/>
              <a:ahLst/>
              <a:cxnLst/>
              <a:rect l="l" t="t" r="r" b="b"/>
              <a:pathLst>
                <a:path w="476" h="416" extrusionOk="0">
                  <a:moveTo>
                    <a:pt x="233" y="1"/>
                  </a:moveTo>
                  <a:cubicBezTo>
                    <a:pt x="207" y="1"/>
                    <a:pt x="181" y="6"/>
                    <a:pt x="155" y="17"/>
                  </a:cubicBezTo>
                  <a:cubicBezTo>
                    <a:pt x="60" y="65"/>
                    <a:pt x="1" y="184"/>
                    <a:pt x="48" y="291"/>
                  </a:cubicBezTo>
                  <a:cubicBezTo>
                    <a:pt x="74" y="369"/>
                    <a:pt x="152" y="416"/>
                    <a:pt x="234" y="416"/>
                  </a:cubicBezTo>
                  <a:cubicBezTo>
                    <a:pt x="263" y="416"/>
                    <a:pt x="293" y="410"/>
                    <a:pt x="321" y="397"/>
                  </a:cubicBezTo>
                  <a:cubicBezTo>
                    <a:pt x="416" y="362"/>
                    <a:pt x="476" y="231"/>
                    <a:pt x="428" y="125"/>
                  </a:cubicBezTo>
                  <a:cubicBezTo>
                    <a:pt x="392" y="52"/>
                    <a:pt x="315" y="1"/>
                    <a:pt x="2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4" name="Google Shape;4584;p48"/>
          <p:cNvGrpSpPr/>
          <p:nvPr/>
        </p:nvGrpSpPr>
        <p:grpSpPr>
          <a:xfrm>
            <a:off x="3097432" y="1633418"/>
            <a:ext cx="355851" cy="307052"/>
            <a:chOff x="3097432" y="1633418"/>
            <a:chExt cx="355851" cy="307052"/>
          </a:xfrm>
        </p:grpSpPr>
        <p:sp>
          <p:nvSpPr>
            <p:cNvPr id="4585" name="Google Shape;4585;p48"/>
            <p:cNvSpPr/>
            <p:nvPr/>
          </p:nvSpPr>
          <p:spPr>
            <a:xfrm>
              <a:off x="3238708" y="1838152"/>
              <a:ext cx="57027" cy="69451"/>
            </a:xfrm>
            <a:custGeom>
              <a:avLst/>
              <a:gdLst/>
              <a:ahLst/>
              <a:cxnLst/>
              <a:rect l="l" t="t" r="r" b="b"/>
              <a:pathLst>
                <a:path w="1712" h="2085" extrusionOk="0">
                  <a:moveTo>
                    <a:pt x="1019" y="0"/>
                  </a:moveTo>
                  <a:cubicBezTo>
                    <a:pt x="983" y="0"/>
                    <a:pt x="948" y="10"/>
                    <a:pt x="916" y="30"/>
                  </a:cubicBezTo>
                  <a:cubicBezTo>
                    <a:pt x="821" y="89"/>
                    <a:pt x="785" y="207"/>
                    <a:pt x="845" y="315"/>
                  </a:cubicBezTo>
                  <a:lnTo>
                    <a:pt x="1236" y="1004"/>
                  </a:lnTo>
                  <a:cubicBezTo>
                    <a:pt x="1320" y="1134"/>
                    <a:pt x="1213" y="1301"/>
                    <a:pt x="1070" y="1301"/>
                  </a:cubicBezTo>
                  <a:lnTo>
                    <a:pt x="642" y="1301"/>
                  </a:lnTo>
                  <a:lnTo>
                    <a:pt x="666" y="1265"/>
                  </a:lnTo>
                  <a:cubicBezTo>
                    <a:pt x="737" y="1170"/>
                    <a:pt x="714" y="1052"/>
                    <a:pt x="619" y="980"/>
                  </a:cubicBezTo>
                  <a:cubicBezTo>
                    <a:pt x="585" y="951"/>
                    <a:pt x="543" y="938"/>
                    <a:pt x="501" y="938"/>
                  </a:cubicBezTo>
                  <a:cubicBezTo>
                    <a:pt x="439" y="938"/>
                    <a:pt x="376" y="966"/>
                    <a:pt x="333" y="1015"/>
                  </a:cubicBezTo>
                  <a:lnTo>
                    <a:pt x="61" y="1384"/>
                  </a:lnTo>
                  <a:cubicBezTo>
                    <a:pt x="13" y="1456"/>
                    <a:pt x="1" y="1562"/>
                    <a:pt x="61" y="1633"/>
                  </a:cubicBezTo>
                  <a:lnTo>
                    <a:pt x="322" y="2002"/>
                  </a:lnTo>
                  <a:cubicBezTo>
                    <a:pt x="370" y="2050"/>
                    <a:pt x="428" y="2085"/>
                    <a:pt x="500" y="2085"/>
                  </a:cubicBezTo>
                  <a:cubicBezTo>
                    <a:pt x="536" y="2085"/>
                    <a:pt x="583" y="2073"/>
                    <a:pt x="619" y="2037"/>
                  </a:cubicBezTo>
                  <a:cubicBezTo>
                    <a:pt x="714" y="1978"/>
                    <a:pt x="726" y="1847"/>
                    <a:pt x="666" y="1752"/>
                  </a:cubicBezTo>
                  <a:lnTo>
                    <a:pt x="642" y="1717"/>
                  </a:lnTo>
                  <a:lnTo>
                    <a:pt x="1070" y="1717"/>
                  </a:lnTo>
                  <a:cubicBezTo>
                    <a:pt x="1296" y="1717"/>
                    <a:pt x="1486" y="1598"/>
                    <a:pt x="1605" y="1408"/>
                  </a:cubicBezTo>
                  <a:cubicBezTo>
                    <a:pt x="1712" y="1218"/>
                    <a:pt x="1712" y="992"/>
                    <a:pt x="1605" y="802"/>
                  </a:cubicBezTo>
                  <a:lnTo>
                    <a:pt x="1201" y="101"/>
                  </a:lnTo>
                  <a:cubicBezTo>
                    <a:pt x="1161" y="38"/>
                    <a:pt x="1090" y="0"/>
                    <a:pt x="1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48"/>
            <p:cNvSpPr/>
            <p:nvPr/>
          </p:nvSpPr>
          <p:spPr>
            <a:xfrm>
              <a:off x="3163923" y="1836686"/>
              <a:ext cx="57027" cy="58659"/>
            </a:xfrm>
            <a:custGeom>
              <a:avLst/>
              <a:gdLst/>
              <a:ahLst/>
              <a:cxnLst/>
              <a:rect l="l" t="t" r="r" b="b"/>
              <a:pathLst>
                <a:path w="1712" h="1761" extrusionOk="0">
                  <a:moveTo>
                    <a:pt x="731" y="0"/>
                  </a:moveTo>
                  <a:cubicBezTo>
                    <a:pt x="721" y="0"/>
                    <a:pt x="711" y="1"/>
                    <a:pt x="701" y="2"/>
                  </a:cubicBezTo>
                  <a:lnTo>
                    <a:pt x="249" y="50"/>
                  </a:lnTo>
                  <a:cubicBezTo>
                    <a:pt x="131" y="61"/>
                    <a:pt x="48" y="156"/>
                    <a:pt x="59" y="275"/>
                  </a:cubicBezTo>
                  <a:cubicBezTo>
                    <a:pt x="71" y="376"/>
                    <a:pt x="165" y="455"/>
                    <a:pt x="275" y="455"/>
                  </a:cubicBezTo>
                  <a:cubicBezTo>
                    <a:pt x="282" y="455"/>
                    <a:pt x="290" y="455"/>
                    <a:pt x="297" y="454"/>
                  </a:cubicBezTo>
                  <a:lnTo>
                    <a:pt x="344" y="454"/>
                  </a:lnTo>
                  <a:lnTo>
                    <a:pt x="119" y="846"/>
                  </a:lnTo>
                  <a:cubicBezTo>
                    <a:pt x="0" y="1036"/>
                    <a:pt x="0" y="1262"/>
                    <a:pt x="119" y="1452"/>
                  </a:cubicBezTo>
                  <a:cubicBezTo>
                    <a:pt x="226" y="1642"/>
                    <a:pt x="428" y="1761"/>
                    <a:pt x="642" y="1761"/>
                  </a:cubicBezTo>
                  <a:lnTo>
                    <a:pt x="1498" y="1761"/>
                  </a:lnTo>
                  <a:cubicBezTo>
                    <a:pt x="1616" y="1761"/>
                    <a:pt x="1711" y="1666"/>
                    <a:pt x="1711" y="1558"/>
                  </a:cubicBezTo>
                  <a:cubicBezTo>
                    <a:pt x="1711" y="1440"/>
                    <a:pt x="1616" y="1345"/>
                    <a:pt x="1498" y="1345"/>
                  </a:cubicBezTo>
                  <a:lnTo>
                    <a:pt x="642" y="1345"/>
                  </a:lnTo>
                  <a:cubicBezTo>
                    <a:pt x="499" y="1345"/>
                    <a:pt x="404" y="1178"/>
                    <a:pt x="476" y="1048"/>
                  </a:cubicBezTo>
                  <a:lnTo>
                    <a:pt x="701" y="668"/>
                  </a:lnTo>
                  <a:lnTo>
                    <a:pt x="713" y="703"/>
                  </a:lnTo>
                  <a:cubicBezTo>
                    <a:pt x="748" y="774"/>
                    <a:pt x="820" y="822"/>
                    <a:pt x="903" y="822"/>
                  </a:cubicBezTo>
                  <a:cubicBezTo>
                    <a:pt x="927" y="822"/>
                    <a:pt x="951" y="822"/>
                    <a:pt x="986" y="810"/>
                  </a:cubicBezTo>
                  <a:cubicBezTo>
                    <a:pt x="1094" y="763"/>
                    <a:pt x="1141" y="644"/>
                    <a:pt x="1094" y="537"/>
                  </a:cubicBezTo>
                  <a:lnTo>
                    <a:pt x="915" y="121"/>
                  </a:lnTo>
                  <a:cubicBezTo>
                    <a:pt x="883" y="46"/>
                    <a:pt x="813" y="0"/>
                    <a:pt x="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48"/>
            <p:cNvSpPr/>
            <p:nvPr/>
          </p:nvSpPr>
          <p:spPr>
            <a:xfrm>
              <a:off x="3195969" y="1777558"/>
              <a:ext cx="75247" cy="46601"/>
            </a:xfrm>
            <a:custGeom>
              <a:avLst/>
              <a:gdLst/>
              <a:ahLst/>
              <a:cxnLst/>
              <a:rect l="l" t="t" r="r" b="b"/>
              <a:pathLst>
                <a:path w="2259" h="1399" extrusionOk="0">
                  <a:moveTo>
                    <a:pt x="1017" y="1"/>
                  </a:moveTo>
                  <a:cubicBezTo>
                    <a:pt x="809" y="1"/>
                    <a:pt x="601" y="102"/>
                    <a:pt x="488" y="304"/>
                  </a:cubicBezTo>
                  <a:lnTo>
                    <a:pt x="60" y="1041"/>
                  </a:lnTo>
                  <a:cubicBezTo>
                    <a:pt x="0" y="1147"/>
                    <a:pt x="37" y="1266"/>
                    <a:pt x="143" y="1326"/>
                  </a:cubicBezTo>
                  <a:cubicBezTo>
                    <a:pt x="175" y="1345"/>
                    <a:pt x="210" y="1355"/>
                    <a:pt x="246" y="1355"/>
                  </a:cubicBezTo>
                  <a:cubicBezTo>
                    <a:pt x="316" y="1355"/>
                    <a:pt x="385" y="1318"/>
                    <a:pt x="417" y="1255"/>
                  </a:cubicBezTo>
                  <a:lnTo>
                    <a:pt x="845" y="518"/>
                  </a:lnTo>
                  <a:cubicBezTo>
                    <a:pt x="886" y="452"/>
                    <a:pt x="954" y="419"/>
                    <a:pt x="1021" y="419"/>
                  </a:cubicBezTo>
                  <a:cubicBezTo>
                    <a:pt x="1088" y="419"/>
                    <a:pt x="1153" y="452"/>
                    <a:pt x="1189" y="518"/>
                  </a:cubicBezTo>
                  <a:lnTo>
                    <a:pt x="1415" y="909"/>
                  </a:lnTo>
                  <a:lnTo>
                    <a:pt x="1403" y="909"/>
                  </a:lnTo>
                  <a:cubicBezTo>
                    <a:pt x="1390" y="907"/>
                    <a:pt x="1378" y="905"/>
                    <a:pt x="1366" y="905"/>
                  </a:cubicBezTo>
                  <a:cubicBezTo>
                    <a:pt x="1272" y="905"/>
                    <a:pt x="1186" y="982"/>
                    <a:pt x="1165" y="1076"/>
                  </a:cubicBezTo>
                  <a:cubicBezTo>
                    <a:pt x="1153" y="1195"/>
                    <a:pt x="1225" y="1302"/>
                    <a:pt x="1344" y="1313"/>
                  </a:cubicBezTo>
                  <a:lnTo>
                    <a:pt x="1783" y="1397"/>
                  </a:lnTo>
                  <a:cubicBezTo>
                    <a:pt x="1792" y="1398"/>
                    <a:pt x="1801" y="1399"/>
                    <a:pt x="1811" y="1399"/>
                  </a:cubicBezTo>
                  <a:cubicBezTo>
                    <a:pt x="1894" y="1399"/>
                    <a:pt x="1966" y="1353"/>
                    <a:pt x="2009" y="1278"/>
                  </a:cubicBezTo>
                  <a:lnTo>
                    <a:pt x="2211" y="874"/>
                  </a:lnTo>
                  <a:cubicBezTo>
                    <a:pt x="2258" y="767"/>
                    <a:pt x="2211" y="648"/>
                    <a:pt x="2115" y="589"/>
                  </a:cubicBezTo>
                  <a:cubicBezTo>
                    <a:pt x="2087" y="576"/>
                    <a:pt x="2058" y="570"/>
                    <a:pt x="2029" y="570"/>
                  </a:cubicBezTo>
                  <a:cubicBezTo>
                    <a:pt x="1950" y="570"/>
                    <a:pt x="1874" y="615"/>
                    <a:pt x="1830" y="684"/>
                  </a:cubicBezTo>
                  <a:lnTo>
                    <a:pt x="1807" y="743"/>
                  </a:lnTo>
                  <a:lnTo>
                    <a:pt x="1545" y="304"/>
                  </a:lnTo>
                  <a:cubicBezTo>
                    <a:pt x="1432" y="102"/>
                    <a:pt x="1225" y="1"/>
                    <a:pt x="10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48"/>
            <p:cNvSpPr/>
            <p:nvPr/>
          </p:nvSpPr>
          <p:spPr>
            <a:xfrm>
              <a:off x="3098199" y="1633418"/>
              <a:ext cx="355085" cy="307052"/>
            </a:xfrm>
            <a:custGeom>
              <a:avLst/>
              <a:gdLst/>
              <a:ahLst/>
              <a:cxnLst/>
              <a:rect l="l" t="t" r="r" b="b"/>
              <a:pathLst>
                <a:path w="10660" h="9218" extrusionOk="0">
                  <a:moveTo>
                    <a:pt x="4575" y="1945"/>
                  </a:moveTo>
                  <a:lnTo>
                    <a:pt x="4575" y="2944"/>
                  </a:lnTo>
                  <a:lnTo>
                    <a:pt x="4469" y="2860"/>
                  </a:lnTo>
                  <a:cubicBezTo>
                    <a:pt x="4433" y="2836"/>
                    <a:pt x="4391" y="2824"/>
                    <a:pt x="4350" y="2824"/>
                  </a:cubicBezTo>
                  <a:cubicBezTo>
                    <a:pt x="4308" y="2824"/>
                    <a:pt x="4267" y="2836"/>
                    <a:pt x="4231" y="2860"/>
                  </a:cubicBezTo>
                  <a:lnTo>
                    <a:pt x="3910" y="3086"/>
                  </a:lnTo>
                  <a:lnTo>
                    <a:pt x="3589" y="2860"/>
                  </a:lnTo>
                  <a:cubicBezTo>
                    <a:pt x="3554" y="2836"/>
                    <a:pt x="3512" y="2824"/>
                    <a:pt x="3471" y="2824"/>
                  </a:cubicBezTo>
                  <a:cubicBezTo>
                    <a:pt x="3429" y="2824"/>
                    <a:pt x="3387" y="2836"/>
                    <a:pt x="3352" y="2860"/>
                  </a:cubicBezTo>
                  <a:lnTo>
                    <a:pt x="3244" y="2944"/>
                  </a:lnTo>
                  <a:lnTo>
                    <a:pt x="3244" y="1945"/>
                  </a:lnTo>
                  <a:close/>
                  <a:moveTo>
                    <a:pt x="7899" y="0"/>
                  </a:moveTo>
                  <a:cubicBezTo>
                    <a:pt x="7479" y="0"/>
                    <a:pt x="7067" y="118"/>
                    <a:pt x="6703" y="329"/>
                  </a:cubicBezTo>
                  <a:cubicBezTo>
                    <a:pt x="6251" y="615"/>
                    <a:pt x="5918" y="1030"/>
                    <a:pt x="5752" y="1529"/>
                  </a:cubicBezTo>
                  <a:lnTo>
                    <a:pt x="215" y="1529"/>
                  </a:lnTo>
                  <a:cubicBezTo>
                    <a:pt x="96" y="1529"/>
                    <a:pt x="1" y="1624"/>
                    <a:pt x="1" y="1732"/>
                  </a:cubicBezTo>
                  <a:lnTo>
                    <a:pt x="1" y="5807"/>
                  </a:lnTo>
                  <a:cubicBezTo>
                    <a:pt x="1" y="5926"/>
                    <a:pt x="96" y="6021"/>
                    <a:pt x="215" y="6021"/>
                  </a:cubicBezTo>
                  <a:cubicBezTo>
                    <a:pt x="321" y="6021"/>
                    <a:pt x="416" y="5926"/>
                    <a:pt x="416" y="5807"/>
                  </a:cubicBezTo>
                  <a:lnTo>
                    <a:pt x="416" y="1945"/>
                  </a:lnTo>
                  <a:lnTo>
                    <a:pt x="2829" y="1945"/>
                  </a:lnTo>
                  <a:lnTo>
                    <a:pt x="2829" y="3335"/>
                  </a:lnTo>
                  <a:cubicBezTo>
                    <a:pt x="2829" y="3459"/>
                    <a:pt x="2933" y="3550"/>
                    <a:pt x="3041" y="3550"/>
                  </a:cubicBezTo>
                  <a:cubicBezTo>
                    <a:pt x="3078" y="3550"/>
                    <a:pt x="3116" y="3539"/>
                    <a:pt x="3149" y="3514"/>
                  </a:cubicBezTo>
                  <a:lnTo>
                    <a:pt x="3471" y="3288"/>
                  </a:lnTo>
                  <a:lnTo>
                    <a:pt x="3791" y="3514"/>
                  </a:lnTo>
                  <a:cubicBezTo>
                    <a:pt x="3827" y="3538"/>
                    <a:pt x="3868" y="3550"/>
                    <a:pt x="3910" y="3550"/>
                  </a:cubicBezTo>
                  <a:cubicBezTo>
                    <a:pt x="3951" y="3550"/>
                    <a:pt x="3993" y="3538"/>
                    <a:pt x="4029" y="3514"/>
                  </a:cubicBezTo>
                  <a:lnTo>
                    <a:pt x="4350" y="3288"/>
                  </a:lnTo>
                  <a:lnTo>
                    <a:pt x="4670" y="3514"/>
                  </a:lnTo>
                  <a:cubicBezTo>
                    <a:pt x="4704" y="3539"/>
                    <a:pt x="4742" y="3550"/>
                    <a:pt x="4779" y="3550"/>
                  </a:cubicBezTo>
                  <a:cubicBezTo>
                    <a:pt x="4887" y="3550"/>
                    <a:pt x="4992" y="3459"/>
                    <a:pt x="4992" y="3335"/>
                  </a:cubicBezTo>
                  <a:lnTo>
                    <a:pt x="4992" y="1945"/>
                  </a:lnTo>
                  <a:lnTo>
                    <a:pt x="5645" y="1945"/>
                  </a:lnTo>
                  <a:cubicBezTo>
                    <a:pt x="5562" y="2480"/>
                    <a:pt x="5681" y="3026"/>
                    <a:pt x="5977" y="3490"/>
                  </a:cubicBezTo>
                  <a:cubicBezTo>
                    <a:pt x="6286" y="3977"/>
                    <a:pt x="6774" y="4333"/>
                    <a:pt x="7332" y="4476"/>
                  </a:cubicBezTo>
                  <a:lnTo>
                    <a:pt x="7332" y="8801"/>
                  </a:lnTo>
                  <a:lnTo>
                    <a:pt x="416" y="8801"/>
                  </a:lnTo>
                  <a:lnTo>
                    <a:pt x="416" y="7637"/>
                  </a:lnTo>
                  <a:cubicBezTo>
                    <a:pt x="416" y="7518"/>
                    <a:pt x="321" y="7423"/>
                    <a:pt x="215" y="7423"/>
                  </a:cubicBezTo>
                  <a:cubicBezTo>
                    <a:pt x="96" y="7423"/>
                    <a:pt x="1" y="7518"/>
                    <a:pt x="1" y="7637"/>
                  </a:cubicBezTo>
                  <a:lnTo>
                    <a:pt x="1" y="9004"/>
                  </a:lnTo>
                  <a:cubicBezTo>
                    <a:pt x="1" y="9123"/>
                    <a:pt x="96" y="9218"/>
                    <a:pt x="215" y="9218"/>
                  </a:cubicBezTo>
                  <a:lnTo>
                    <a:pt x="7534" y="9218"/>
                  </a:lnTo>
                  <a:cubicBezTo>
                    <a:pt x="7653" y="9218"/>
                    <a:pt x="7748" y="9123"/>
                    <a:pt x="7748" y="9004"/>
                  </a:cubicBezTo>
                  <a:lnTo>
                    <a:pt x="7748" y="4547"/>
                  </a:lnTo>
                  <a:lnTo>
                    <a:pt x="7902" y="4547"/>
                  </a:lnTo>
                  <a:cubicBezTo>
                    <a:pt x="8164" y="4547"/>
                    <a:pt x="8437" y="4500"/>
                    <a:pt x="8687" y="4417"/>
                  </a:cubicBezTo>
                  <a:cubicBezTo>
                    <a:pt x="8984" y="4298"/>
                    <a:pt x="9114" y="3929"/>
                    <a:pt x="8948" y="3644"/>
                  </a:cubicBezTo>
                  <a:lnTo>
                    <a:pt x="8829" y="3466"/>
                  </a:lnTo>
                  <a:cubicBezTo>
                    <a:pt x="8730" y="3312"/>
                    <a:pt x="8561" y="3227"/>
                    <a:pt x="8387" y="3227"/>
                  </a:cubicBezTo>
                  <a:cubicBezTo>
                    <a:pt x="8332" y="3227"/>
                    <a:pt x="8277" y="3236"/>
                    <a:pt x="8224" y="3253"/>
                  </a:cubicBezTo>
                  <a:cubicBezTo>
                    <a:pt x="8119" y="3287"/>
                    <a:pt x="8011" y="3304"/>
                    <a:pt x="7904" y="3304"/>
                  </a:cubicBezTo>
                  <a:cubicBezTo>
                    <a:pt x="7538" y="3304"/>
                    <a:pt x="7183" y="3108"/>
                    <a:pt x="6999" y="2777"/>
                  </a:cubicBezTo>
                  <a:cubicBezTo>
                    <a:pt x="6738" y="2313"/>
                    <a:pt x="6869" y="1732"/>
                    <a:pt x="7308" y="1434"/>
                  </a:cubicBezTo>
                  <a:cubicBezTo>
                    <a:pt x="7486" y="1310"/>
                    <a:pt x="7683" y="1245"/>
                    <a:pt x="7891" y="1245"/>
                  </a:cubicBezTo>
                  <a:cubicBezTo>
                    <a:pt x="7961" y="1245"/>
                    <a:pt x="8033" y="1253"/>
                    <a:pt x="8105" y="1268"/>
                  </a:cubicBezTo>
                  <a:cubicBezTo>
                    <a:pt x="8378" y="1315"/>
                    <a:pt x="8615" y="1482"/>
                    <a:pt x="8770" y="1719"/>
                  </a:cubicBezTo>
                  <a:cubicBezTo>
                    <a:pt x="8829" y="1814"/>
                    <a:pt x="8865" y="1909"/>
                    <a:pt x="8889" y="2004"/>
                  </a:cubicBezTo>
                  <a:lnTo>
                    <a:pt x="8734" y="2004"/>
                  </a:lnTo>
                  <a:cubicBezTo>
                    <a:pt x="8591" y="2004"/>
                    <a:pt x="8473" y="2088"/>
                    <a:pt x="8425" y="2218"/>
                  </a:cubicBezTo>
                  <a:cubicBezTo>
                    <a:pt x="8378" y="2349"/>
                    <a:pt x="8414" y="2492"/>
                    <a:pt x="8509" y="2587"/>
                  </a:cubicBezTo>
                  <a:lnTo>
                    <a:pt x="9257" y="3253"/>
                  </a:lnTo>
                  <a:cubicBezTo>
                    <a:pt x="9328" y="3318"/>
                    <a:pt x="9417" y="3350"/>
                    <a:pt x="9508" y="3350"/>
                  </a:cubicBezTo>
                  <a:cubicBezTo>
                    <a:pt x="9599" y="3350"/>
                    <a:pt x="9691" y="3318"/>
                    <a:pt x="9768" y="3253"/>
                  </a:cubicBezTo>
                  <a:lnTo>
                    <a:pt x="10529" y="2587"/>
                  </a:lnTo>
                  <a:cubicBezTo>
                    <a:pt x="10624" y="2503"/>
                    <a:pt x="10659" y="2349"/>
                    <a:pt x="10611" y="2218"/>
                  </a:cubicBezTo>
                  <a:cubicBezTo>
                    <a:pt x="10564" y="2088"/>
                    <a:pt x="10445" y="2004"/>
                    <a:pt x="10303" y="2004"/>
                  </a:cubicBezTo>
                  <a:lnTo>
                    <a:pt x="10160" y="2004"/>
                  </a:lnTo>
                  <a:cubicBezTo>
                    <a:pt x="10125" y="1695"/>
                    <a:pt x="10030" y="1399"/>
                    <a:pt x="9863" y="1125"/>
                  </a:cubicBezTo>
                  <a:cubicBezTo>
                    <a:pt x="9832" y="1062"/>
                    <a:pt x="9763" y="1025"/>
                    <a:pt x="9689" y="1025"/>
                  </a:cubicBezTo>
                  <a:cubicBezTo>
                    <a:pt x="9652" y="1025"/>
                    <a:pt x="9614" y="1034"/>
                    <a:pt x="9578" y="1054"/>
                  </a:cubicBezTo>
                  <a:cubicBezTo>
                    <a:pt x="9483" y="1114"/>
                    <a:pt x="9447" y="1244"/>
                    <a:pt x="9507" y="1339"/>
                  </a:cubicBezTo>
                  <a:cubicBezTo>
                    <a:pt x="9661" y="1600"/>
                    <a:pt x="9756" y="1909"/>
                    <a:pt x="9756" y="2218"/>
                  </a:cubicBezTo>
                  <a:cubicBezTo>
                    <a:pt x="9768" y="2337"/>
                    <a:pt x="9851" y="2421"/>
                    <a:pt x="9970" y="2421"/>
                  </a:cubicBezTo>
                  <a:lnTo>
                    <a:pt x="10089" y="2421"/>
                  </a:lnTo>
                  <a:lnTo>
                    <a:pt x="9507" y="2931"/>
                  </a:lnTo>
                  <a:lnTo>
                    <a:pt x="8948" y="2421"/>
                  </a:lnTo>
                  <a:lnTo>
                    <a:pt x="9138" y="2421"/>
                  </a:lnTo>
                  <a:cubicBezTo>
                    <a:pt x="9257" y="2421"/>
                    <a:pt x="9352" y="2313"/>
                    <a:pt x="9341" y="2207"/>
                  </a:cubicBezTo>
                  <a:cubicBezTo>
                    <a:pt x="9328" y="1957"/>
                    <a:pt x="9257" y="1708"/>
                    <a:pt x="9127" y="1505"/>
                  </a:cubicBezTo>
                  <a:cubicBezTo>
                    <a:pt x="8913" y="1161"/>
                    <a:pt x="8580" y="935"/>
                    <a:pt x="8187" y="852"/>
                  </a:cubicBezTo>
                  <a:cubicBezTo>
                    <a:pt x="8096" y="836"/>
                    <a:pt x="8004" y="827"/>
                    <a:pt x="7912" y="827"/>
                  </a:cubicBezTo>
                  <a:cubicBezTo>
                    <a:pt x="7612" y="827"/>
                    <a:pt x="7317" y="916"/>
                    <a:pt x="7071" y="1090"/>
                  </a:cubicBezTo>
                  <a:cubicBezTo>
                    <a:pt x="6465" y="1518"/>
                    <a:pt x="6275" y="2326"/>
                    <a:pt x="6631" y="2979"/>
                  </a:cubicBezTo>
                  <a:cubicBezTo>
                    <a:pt x="6896" y="3445"/>
                    <a:pt x="7386" y="3721"/>
                    <a:pt x="7895" y="3721"/>
                  </a:cubicBezTo>
                  <a:cubicBezTo>
                    <a:pt x="8048" y="3721"/>
                    <a:pt x="8203" y="3696"/>
                    <a:pt x="8354" y="3644"/>
                  </a:cubicBezTo>
                  <a:cubicBezTo>
                    <a:pt x="8365" y="3642"/>
                    <a:pt x="8376" y="3640"/>
                    <a:pt x="8387" y="3640"/>
                  </a:cubicBezTo>
                  <a:cubicBezTo>
                    <a:pt x="8422" y="3640"/>
                    <a:pt x="8454" y="3655"/>
                    <a:pt x="8473" y="3692"/>
                  </a:cubicBezTo>
                  <a:lnTo>
                    <a:pt x="8591" y="3870"/>
                  </a:lnTo>
                  <a:cubicBezTo>
                    <a:pt x="8628" y="3929"/>
                    <a:pt x="8604" y="4001"/>
                    <a:pt x="8544" y="4024"/>
                  </a:cubicBezTo>
                  <a:cubicBezTo>
                    <a:pt x="8336" y="4100"/>
                    <a:pt x="8120" y="4136"/>
                    <a:pt x="7907" y="4136"/>
                  </a:cubicBezTo>
                  <a:cubicBezTo>
                    <a:pt x="7414" y="4136"/>
                    <a:pt x="6932" y="3942"/>
                    <a:pt x="6584" y="3585"/>
                  </a:cubicBezTo>
                  <a:cubicBezTo>
                    <a:pt x="6191" y="3193"/>
                    <a:pt x="5990" y="2635"/>
                    <a:pt x="6049" y="2088"/>
                  </a:cubicBezTo>
                  <a:cubicBezTo>
                    <a:pt x="6147" y="1138"/>
                    <a:pt x="6958" y="419"/>
                    <a:pt x="7890" y="419"/>
                  </a:cubicBezTo>
                  <a:cubicBezTo>
                    <a:pt x="7973" y="419"/>
                    <a:pt x="8056" y="424"/>
                    <a:pt x="8140" y="436"/>
                  </a:cubicBezTo>
                  <a:cubicBezTo>
                    <a:pt x="8148" y="437"/>
                    <a:pt x="8155" y="437"/>
                    <a:pt x="8163" y="437"/>
                  </a:cubicBezTo>
                  <a:cubicBezTo>
                    <a:pt x="8271" y="437"/>
                    <a:pt x="8355" y="357"/>
                    <a:pt x="8378" y="246"/>
                  </a:cubicBezTo>
                  <a:cubicBezTo>
                    <a:pt x="8390" y="139"/>
                    <a:pt x="8306" y="32"/>
                    <a:pt x="8200" y="20"/>
                  </a:cubicBezTo>
                  <a:cubicBezTo>
                    <a:pt x="8099" y="7"/>
                    <a:pt x="7999" y="0"/>
                    <a:pt x="78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48"/>
            <p:cNvSpPr/>
            <p:nvPr/>
          </p:nvSpPr>
          <p:spPr>
            <a:xfrm>
              <a:off x="3097432" y="1850311"/>
              <a:ext cx="15856" cy="13990"/>
            </a:xfrm>
            <a:custGeom>
              <a:avLst/>
              <a:gdLst/>
              <a:ahLst/>
              <a:cxnLst/>
              <a:rect l="l" t="t" r="r" b="b"/>
              <a:pathLst>
                <a:path w="476" h="420" extrusionOk="0">
                  <a:moveTo>
                    <a:pt x="232" y="0"/>
                  </a:moveTo>
                  <a:cubicBezTo>
                    <a:pt x="193" y="0"/>
                    <a:pt x="154" y="11"/>
                    <a:pt x="119" y="33"/>
                  </a:cubicBezTo>
                  <a:cubicBezTo>
                    <a:pt x="24" y="104"/>
                    <a:pt x="0" y="235"/>
                    <a:pt x="59" y="330"/>
                  </a:cubicBezTo>
                  <a:cubicBezTo>
                    <a:pt x="102" y="388"/>
                    <a:pt x="167" y="419"/>
                    <a:pt x="230" y="419"/>
                  </a:cubicBezTo>
                  <a:cubicBezTo>
                    <a:pt x="271" y="419"/>
                    <a:pt x="312" y="406"/>
                    <a:pt x="344" y="378"/>
                  </a:cubicBezTo>
                  <a:cubicBezTo>
                    <a:pt x="439" y="318"/>
                    <a:pt x="475" y="187"/>
                    <a:pt x="404" y="92"/>
                  </a:cubicBezTo>
                  <a:cubicBezTo>
                    <a:pt x="366" y="32"/>
                    <a:pt x="300" y="0"/>
                    <a:pt x="2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48"/>
            <p:cNvSpPr/>
            <p:nvPr/>
          </p:nvSpPr>
          <p:spPr>
            <a:xfrm>
              <a:off x="3391909" y="1644977"/>
              <a:ext cx="15922" cy="14057"/>
            </a:xfrm>
            <a:custGeom>
              <a:avLst/>
              <a:gdLst/>
              <a:ahLst/>
              <a:cxnLst/>
              <a:rect l="l" t="t" r="r" b="b"/>
              <a:pathLst>
                <a:path w="478" h="422" extrusionOk="0">
                  <a:moveTo>
                    <a:pt x="232" y="1"/>
                  </a:moveTo>
                  <a:cubicBezTo>
                    <a:pt x="198" y="1"/>
                    <a:pt x="164" y="10"/>
                    <a:pt x="131" y="30"/>
                  </a:cubicBezTo>
                  <a:cubicBezTo>
                    <a:pt x="48" y="89"/>
                    <a:pt x="1" y="196"/>
                    <a:pt x="48" y="291"/>
                  </a:cubicBezTo>
                  <a:cubicBezTo>
                    <a:pt x="83" y="374"/>
                    <a:pt x="167" y="422"/>
                    <a:pt x="250" y="422"/>
                  </a:cubicBezTo>
                  <a:cubicBezTo>
                    <a:pt x="333" y="410"/>
                    <a:pt x="416" y="350"/>
                    <a:pt x="440" y="268"/>
                  </a:cubicBezTo>
                  <a:cubicBezTo>
                    <a:pt x="477" y="127"/>
                    <a:pt x="360" y="1"/>
                    <a:pt x="2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1" name="Google Shape;4591;p48"/>
          <p:cNvGrpSpPr/>
          <p:nvPr/>
        </p:nvGrpSpPr>
        <p:grpSpPr>
          <a:xfrm>
            <a:off x="3633612" y="1614675"/>
            <a:ext cx="354274" cy="344350"/>
            <a:chOff x="3140873" y="484552"/>
            <a:chExt cx="485640" cy="472036"/>
          </a:xfrm>
        </p:grpSpPr>
        <p:sp>
          <p:nvSpPr>
            <p:cNvPr id="4592" name="Google Shape;4592;p48"/>
            <p:cNvSpPr/>
            <p:nvPr/>
          </p:nvSpPr>
          <p:spPr>
            <a:xfrm>
              <a:off x="3140873" y="609299"/>
              <a:ext cx="485640" cy="347290"/>
            </a:xfrm>
            <a:custGeom>
              <a:avLst/>
              <a:gdLst/>
              <a:ahLst/>
              <a:cxnLst/>
              <a:rect l="l" t="t" r="r" b="b"/>
              <a:pathLst>
                <a:path w="10636" h="7606" extrusionOk="0">
                  <a:moveTo>
                    <a:pt x="3209" y="417"/>
                  </a:moveTo>
                  <a:lnTo>
                    <a:pt x="2983" y="1843"/>
                  </a:lnTo>
                  <a:lnTo>
                    <a:pt x="1391" y="1843"/>
                  </a:lnTo>
                  <a:lnTo>
                    <a:pt x="1962" y="417"/>
                  </a:lnTo>
                  <a:close/>
                  <a:moveTo>
                    <a:pt x="5062" y="417"/>
                  </a:moveTo>
                  <a:lnTo>
                    <a:pt x="5062" y="1843"/>
                  </a:lnTo>
                  <a:lnTo>
                    <a:pt x="3399" y="1843"/>
                  </a:lnTo>
                  <a:lnTo>
                    <a:pt x="3637" y="417"/>
                  </a:lnTo>
                  <a:close/>
                  <a:moveTo>
                    <a:pt x="6905" y="417"/>
                  </a:moveTo>
                  <a:lnTo>
                    <a:pt x="7130" y="1843"/>
                  </a:lnTo>
                  <a:lnTo>
                    <a:pt x="5479" y="1843"/>
                  </a:lnTo>
                  <a:lnTo>
                    <a:pt x="5479" y="417"/>
                  </a:lnTo>
                  <a:close/>
                  <a:moveTo>
                    <a:pt x="8675" y="417"/>
                  </a:moveTo>
                  <a:lnTo>
                    <a:pt x="9257" y="1843"/>
                  </a:lnTo>
                  <a:lnTo>
                    <a:pt x="7546" y="1843"/>
                  </a:lnTo>
                  <a:lnTo>
                    <a:pt x="7320" y="417"/>
                  </a:lnTo>
                  <a:close/>
                  <a:moveTo>
                    <a:pt x="2912" y="2258"/>
                  </a:moveTo>
                  <a:lnTo>
                    <a:pt x="2638" y="3993"/>
                  </a:lnTo>
                  <a:lnTo>
                    <a:pt x="523" y="3993"/>
                  </a:lnTo>
                  <a:lnTo>
                    <a:pt x="1225" y="2258"/>
                  </a:lnTo>
                  <a:close/>
                  <a:moveTo>
                    <a:pt x="5062" y="2258"/>
                  </a:moveTo>
                  <a:lnTo>
                    <a:pt x="5062" y="3993"/>
                  </a:lnTo>
                  <a:lnTo>
                    <a:pt x="3055" y="3993"/>
                  </a:lnTo>
                  <a:lnTo>
                    <a:pt x="3340" y="2258"/>
                  </a:lnTo>
                  <a:close/>
                  <a:moveTo>
                    <a:pt x="7201" y="2258"/>
                  </a:moveTo>
                  <a:lnTo>
                    <a:pt x="7475" y="3993"/>
                  </a:lnTo>
                  <a:lnTo>
                    <a:pt x="5479" y="3993"/>
                  </a:lnTo>
                  <a:lnTo>
                    <a:pt x="5479" y="2258"/>
                  </a:lnTo>
                  <a:close/>
                  <a:moveTo>
                    <a:pt x="9424" y="2258"/>
                  </a:moveTo>
                  <a:lnTo>
                    <a:pt x="10124" y="3993"/>
                  </a:lnTo>
                  <a:lnTo>
                    <a:pt x="7903" y="3993"/>
                  </a:lnTo>
                  <a:lnTo>
                    <a:pt x="7618" y="2258"/>
                  </a:lnTo>
                  <a:close/>
                  <a:moveTo>
                    <a:pt x="1819" y="1"/>
                  </a:moveTo>
                  <a:cubicBezTo>
                    <a:pt x="1735" y="1"/>
                    <a:pt x="1664" y="61"/>
                    <a:pt x="1629" y="132"/>
                  </a:cubicBezTo>
                  <a:lnTo>
                    <a:pt x="24" y="4124"/>
                  </a:lnTo>
                  <a:cubicBezTo>
                    <a:pt x="13" y="4148"/>
                    <a:pt x="0" y="4172"/>
                    <a:pt x="0" y="4196"/>
                  </a:cubicBezTo>
                  <a:lnTo>
                    <a:pt x="0" y="5253"/>
                  </a:lnTo>
                  <a:cubicBezTo>
                    <a:pt x="0" y="5360"/>
                    <a:pt x="96" y="5455"/>
                    <a:pt x="214" y="5455"/>
                  </a:cubicBezTo>
                  <a:lnTo>
                    <a:pt x="3483" y="5455"/>
                  </a:lnTo>
                  <a:lnTo>
                    <a:pt x="3483" y="5503"/>
                  </a:lnTo>
                  <a:cubicBezTo>
                    <a:pt x="3483" y="5776"/>
                    <a:pt x="3637" y="6026"/>
                    <a:pt x="3874" y="6168"/>
                  </a:cubicBezTo>
                  <a:cubicBezTo>
                    <a:pt x="4112" y="6299"/>
                    <a:pt x="4409" y="6560"/>
                    <a:pt x="4409" y="7000"/>
                  </a:cubicBezTo>
                  <a:lnTo>
                    <a:pt x="4409" y="7392"/>
                  </a:lnTo>
                  <a:cubicBezTo>
                    <a:pt x="4409" y="7511"/>
                    <a:pt x="4492" y="7606"/>
                    <a:pt x="4611" y="7606"/>
                  </a:cubicBezTo>
                  <a:cubicBezTo>
                    <a:pt x="4730" y="7606"/>
                    <a:pt x="4825" y="7511"/>
                    <a:pt x="4825" y="7392"/>
                  </a:cubicBezTo>
                  <a:lnTo>
                    <a:pt x="4825" y="7000"/>
                  </a:lnTo>
                  <a:cubicBezTo>
                    <a:pt x="4825" y="6501"/>
                    <a:pt x="4552" y="6073"/>
                    <a:pt x="4077" y="5799"/>
                  </a:cubicBezTo>
                  <a:cubicBezTo>
                    <a:pt x="3969" y="5741"/>
                    <a:pt x="3898" y="5622"/>
                    <a:pt x="3898" y="5503"/>
                  </a:cubicBezTo>
                  <a:lnTo>
                    <a:pt x="3898" y="5455"/>
                  </a:lnTo>
                  <a:lnTo>
                    <a:pt x="6596" y="5455"/>
                  </a:lnTo>
                  <a:lnTo>
                    <a:pt x="6596" y="5503"/>
                  </a:lnTo>
                  <a:cubicBezTo>
                    <a:pt x="6596" y="5622"/>
                    <a:pt x="6524" y="5741"/>
                    <a:pt x="6417" y="5799"/>
                  </a:cubicBezTo>
                  <a:cubicBezTo>
                    <a:pt x="5942" y="6073"/>
                    <a:pt x="5669" y="6501"/>
                    <a:pt x="5669" y="7000"/>
                  </a:cubicBezTo>
                  <a:lnTo>
                    <a:pt x="5669" y="7392"/>
                  </a:lnTo>
                  <a:cubicBezTo>
                    <a:pt x="5669" y="7511"/>
                    <a:pt x="5764" y="7606"/>
                    <a:pt x="5883" y="7606"/>
                  </a:cubicBezTo>
                  <a:cubicBezTo>
                    <a:pt x="6002" y="7606"/>
                    <a:pt x="6084" y="7511"/>
                    <a:pt x="6084" y="7392"/>
                  </a:cubicBezTo>
                  <a:lnTo>
                    <a:pt x="6084" y="7000"/>
                  </a:lnTo>
                  <a:cubicBezTo>
                    <a:pt x="6084" y="6560"/>
                    <a:pt x="6382" y="6299"/>
                    <a:pt x="6620" y="6168"/>
                  </a:cubicBezTo>
                  <a:cubicBezTo>
                    <a:pt x="6857" y="6026"/>
                    <a:pt x="7011" y="5776"/>
                    <a:pt x="7011" y="5503"/>
                  </a:cubicBezTo>
                  <a:lnTo>
                    <a:pt x="7011" y="5455"/>
                  </a:lnTo>
                  <a:lnTo>
                    <a:pt x="7724" y="5455"/>
                  </a:lnTo>
                  <a:cubicBezTo>
                    <a:pt x="7843" y="5455"/>
                    <a:pt x="7927" y="5360"/>
                    <a:pt x="7927" y="5253"/>
                  </a:cubicBezTo>
                  <a:cubicBezTo>
                    <a:pt x="7927" y="5134"/>
                    <a:pt x="7843" y="5039"/>
                    <a:pt x="7724" y="5039"/>
                  </a:cubicBezTo>
                  <a:lnTo>
                    <a:pt x="417" y="5039"/>
                  </a:lnTo>
                  <a:lnTo>
                    <a:pt x="417" y="4410"/>
                  </a:lnTo>
                  <a:lnTo>
                    <a:pt x="10219" y="4410"/>
                  </a:lnTo>
                  <a:lnTo>
                    <a:pt x="10219" y="5039"/>
                  </a:lnTo>
                  <a:lnTo>
                    <a:pt x="9554" y="5039"/>
                  </a:lnTo>
                  <a:cubicBezTo>
                    <a:pt x="9435" y="5039"/>
                    <a:pt x="9340" y="5134"/>
                    <a:pt x="9340" y="5253"/>
                  </a:cubicBezTo>
                  <a:cubicBezTo>
                    <a:pt x="9340" y="5360"/>
                    <a:pt x="9435" y="5455"/>
                    <a:pt x="9554" y="5455"/>
                  </a:cubicBezTo>
                  <a:lnTo>
                    <a:pt x="10433" y="5455"/>
                  </a:lnTo>
                  <a:cubicBezTo>
                    <a:pt x="10541" y="5455"/>
                    <a:pt x="10636" y="5360"/>
                    <a:pt x="10636" y="5253"/>
                  </a:cubicBezTo>
                  <a:lnTo>
                    <a:pt x="10636" y="4196"/>
                  </a:lnTo>
                  <a:cubicBezTo>
                    <a:pt x="10636" y="4172"/>
                    <a:pt x="10636" y="4148"/>
                    <a:pt x="10623" y="4124"/>
                  </a:cubicBezTo>
                  <a:lnTo>
                    <a:pt x="9007" y="132"/>
                  </a:lnTo>
                  <a:cubicBezTo>
                    <a:pt x="8984" y="61"/>
                    <a:pt x="8901" y="1"/>
                    <a:pt x="88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48"/>
            <p:cNvSpPr/>
            <p:nvPr/>
          </p:nvSpPr>
          <p:spPr>
            <a:xfrm>
              <a:off x="3245118" y="488205"/>
              <a:ext cx="249532" cy="106114"/>
            </a:xfrm>
            <a:custGeom>
              <a:avLst/>
              <a:gdLst/>
              <a:ahLst/>
              <a:cxnLst/>
              <a:rect l="l" t="t" r="r" b="b"/>
              <a:pathLst>
                <a:path w="5465" h="2324" extrusionOk="0">
                  <a:moveTo>
                    <a:pt x="3962" y="0"/>
                  </a:moveTo>
                  <a:cubicBezTo>
                    <a:pt x="3909" y="0"/>
                    <a:pt x="3855" y="21"/>
                    <a:pt x="3814" y="62"/>
                  </a:cubicBezTo>
                  <a:lnTo>
                    <a:pt x="3006" y="870"/>
                  </a:lnTo>
                  <a:lnTo>
                    <a:pt x="2602" y="466"/>
                  </a:lnTo>
                  <a:lnTo>
                    <a:pt x="2779" y="466"/>
                  </a:lnTo>
                  <a:cubicBezTo>
                    <a:pt x="2898" y="466"/>
                    <a:pt x="2993" y="371"/>
                    <a:pt x="2993" y="252"/>
                  </a:cubicBezTo>
                  <a:cubicBezTo>
                    <a:pt x="2993" y="146"/>
                    <a:pt x="2898" y="51"/>
                    <a:pt x="2779" y="51"/>
                  </a:cubicBezTo>
                  <a:lnTo>
                    <a:pt x="2103" y="51"/>
                  </a:lnTo>
                  <a:cubicBezTo>
                    <a:pt x="1984" y="51"/>
                    <a:pt x="1889" y="146"/>
                    <a:pt x="1889" y="265"/>
                  </a:cubicBezTo>
                  <a:lnTo>
                    <a:pt x="1889" y="918"/>
                  </a:lnTo>
                  <a:cubicBezTo>
                    <a:pt x="1889" y="1037"/>
                    <a:pt x="1984" y="1132"/>
                    <a:pt x="2103" y="1132"/>
                  </a:cubicBezTo>
                  <a:cubicBezTo>
                    <a:pt x="2221" y="1132"/>
                    <a:pt x="2304" y="1037"/>
                    <a:pt x="2304" y="918"/>
                  </a:cubicBezTo>
                  <a:lnTo>
                    <a:pt x="2304" y="764"/>
                  </a:lnTo>
                  <a:lnTo>
                    <a:pt x="2720" y="1168"/>
                  </a:lnTo>
                  <a:lnTo>
                    <a:pt x="2066" y="1821"/>
                  </a:lnTo>
                  <a:lnTo>
                    <a:pt x="736" y="490"/>
                  </a:lnTo>
                  <a:lnTo>
                    <a:pt x="914" y="490"/>
                  </a:lnTo>
                  <a:cubicBezTo>
                    <a:pt x="1033" y="490"/>
                    <a:pt x="1128" y="395"/>
                    <a:pt x="1128" y="289"/>
                  </a:cubicBezTo>
                  <a:cubicBezTo>
                    <a:pt x="1128" y="170"/>
                    <a:pt x="1033" y="75"/>
                    <a:pt x="914" y="75"/>
                  </a:cubicBezTo>
                  <a:lnTo>
                    <a:pt x="249" y="75"/>
                  </a:lnTo>
                  <a:cubicBezTo>
                    <a:pt x="243" y="74"/>
                    <a:pt x="236" y="74"/>
                    <a:pt x="230" y="74"/>
                  </a:cubicBezTo>
                  <a:cubicBezTo>
                    <a:pt x="107" y="74"/>
                    <a:pt x="0" y="187"/>
                    <a:pt x="23" y="312"/>
                  </a:cubicBezTo>
                  <a:lnTo>
                    <a:pt x="23" y="942"/>
                  </a:lnTo>
                  <a:cubicBezTo>
                    <a:pt x="23" y="1060"/>
                    <a:pt x="118" y="1156"/>
                    <a:pt x="237" y="1156"/>
                  </a:cubicBezTo>
                  <a:cubicBezTo>
                    <a:pt x="344" y="1156"/>
                    <a:pt x="439" y="1060"/>
                    <a:pt x="439" y="942"/>
                  </a:cubicBezTo>
                  <a:lnTo>
                    <a:pt x="439" y="788"/>
                  </a:lnTo>
                  <a:lnTo>
                    <a:pt x="1912" y="2261"/>
                  </a:lnTo>
                  <a:cubicBezTo>
                    <a:pt x="1954" y="2302"/>
                    <a:pt x="2007" y="2323"/>
                    <a:pt x="2061" y="2323"/>
                  </a:cubicBezTo>
                  <a:cubicBezTo>
                    <a:pt x="2114" y="2323"/>
                    <a:pt x="2168" y="2302"/>
                    <a:pt x="2209" y="2261"/>
                  </a:cubicBezTo>
                  <a:lnTo>
                    <a:pt x="3006" y="1464"/>
                  </a:lnTo>
                  <a:lnTo>
                    <a:pt x="3766" y="2214"/>
                  </a:lnTo>
                  <a:cubicBezTo>
                    <a:pt x="3802" y="2255"/>
                    <a:pt x="3855" y="2276"/>
                    <a:pt x="3909" y="2276"/>
                  </a:cubicBezTo>
                  <a:cubicBezTo>
                    <a:pt x="3962" y="2276"/>
                    <a:pt x="4016" y="2255"/>
                    <a:pt x="4051" y="2214"/>
                  </a:cubicBezTo>
                  <a:lnTo>
                    <a:pt x="5382" y="883"/>
                  </a:lnTo>
                  <a:cubicBezTo>
                    <a:pt x="5465" y="811"/>
                    <a:pt x="5465" y="680"/>
                    <a:pt x="5382" y="598"/>
                  </a:cubicBezTo>
                  <a:cubicBezTo>
                    <a:pt x="5340" y="556"/>
                    <a:pt x="5287" y="535"/>
                    <a:pt x="5233" y="535"/>
                  </a:cubicBezTo>
                  <a:cubicBezTo>
                    <a:pt x="5180" y="535"/>
                    <a:pt x="5126" y="556"/>
                    <a:pt x="5085" y="598"/>
                  </a:cubicBezTo>
                  <a:lnTo>
                    <a:pt x="3909" y="1773"/>
                  </a:lnTo>
                  <a:lnTo>
                    <a:pt x="3302" y="1168"/>
                  </a:lnTo>
                  <a:lnTo>
                    <a:pt x="4110" y="360"/>
                  </a:lnTo>
                  <a:cubicBezTo>
                    <a:pt x="4194" y="276"/>
                    <a:pt x="4194" y="146"/>
                    <a:pt x="4110" y="62"/>
                  </a:cubicBezTo>
                  <a:cubicBezTo>
                    <a:pt x="4069" y="21"/>
                    <a:pt x="4015" y="0"/>
                    <a:pt x="39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48"/>
            <p:cNvSpPr/>
            <p:nvPr/>
          </p:nvSpPr>
          <p:spPr>
            <a:xfrm>
              <a:off x="3525568" y="839385"/>
              <a:ext cx="21186" cy="18995"/>
            </a:xfrm>
            <a:custGeom>
              <a:avLst/>
              <a:gdLst/>
              <a:ahLst/>
              <a:cxnLst/>
              <a:rect l="l" t="t" r="r" b="b"/>
              <a:pathLst>
                <a:path w="464" h="416" extrusionOk="0">
                  <a:moveTo>
                    <a:pt x="227" y="0"/>
                  </a:moveTo>
                  <a:cubicBezTo>
                    <a:pt x="203" y="0"/>
                    <a:pt x="179" y="4"/>
                    <a:pt x="155" y="12"/>
                  </a:cubicBezTo>
                  <a:cubicBezTo>
                    <a:pt x="48" y="60"/>
                    <a:pt x="1" y="190"/>
                    <a:pt x="48" y="285"/>
                  </a:cubicBezTo>
                  <a:cubicBezTo>
                    <a:pt x="76" y="369"/>
                    <a:pt x="153" y="416"/>
                    <a:pt x="237" y="416"/>
                  </a:cubicBezTo>
                  <a:cubicBezTo>
                    <a:pt x="261" y="416"/>
                    <a:pt x="286" y="412"/>
                    <a:pt x="310" y="404"/>
                  </a:cubicBezTo>
                  <a:cubicBezTo>
                    <a:pt x="416" y="356"/>
                    <a:pt x="464" y="238"/>
                    <a:pt x="428" y="131"/>
                  </a:cubicBezTo>
                  <a:cubicBezTo>
                    <a:pt x="392" y="48"/>
                    <a:pt x="312"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48"/>
            <p:cNvSpPr/>
            <p:nvPr/>
          </p:nvSpPr>
          <p:spPr>
            <a:xfrm>
              <a:off x="3502235" y="484552"/>
              <a:ext cx="21734" cy="18995"/>
            </a:xfrm>
            <a:custGeom>
              <a:avLst/>
              <a:gdLst/>
              <a:ahLst/>
              <a:cxnLst/>
              <a:rect l="l" t="t" r="r" b="b"/>
              <a:pathLst>
                <a:path w="476" h="416" extrusionOk="0">
                  <a:moveTo>
                    <a:pt x="227" y="0"/>
                  </a:moveTo>
                  <a:cubicBezTo>
                    <a:pt x="203" y="0"/>
                    <a:pt x="179" y="4"/>
                    <a:pt x="155" y="12"/>
                  </a:cubicBezTo>
                  <a:cubicBezTo>
                    <a:pt x="60" y="60"/>
                    <a:pt x="0" y="178"/>
                    <a:pt x="48" y="285"/>
                  </a:cubicBezTo>
                  <a:cubicBezTo>
                    <a:pt x="76" y="368"/>
                    <a:pt x="161" y="416"/>
                    <a:pt x="248" y="416"/>
                  </a:cubicBezTo>
                  <a:cubicBezTo>
                    <a:pt x="273" y="416"/>
                    <a:pt x="298" y="412"/>
                    <a:pt x="322" y="404"/>
                  </a:cubicBezTo>
                  <a:cubicBezTo>
                    <a:pt x="417" y="356"/>
                    <a:pt x="476" y="237"/>
                    <a:pt x="428" y="131"/>
                  </a:cubicBezTo>
                  <a:cubicBezTo>
                    <a:pt x="391" y="47"/>
                    <a:pt x="311"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6" name="Google Shape;4596;p48"/>
          <p:cNvGrpSpPr/>
          <p:nvPr/>
        </p:nvGrpSpPr>
        <p:grpSpPr>
          <a:xfrm>
            <a:off x="4200587" y="1609533"/>
            <a:ext cx="296093" cy="354385"/>
            <a:chOff x="4200587" y="1609533"/>
            <a:chExt cx="296093" cy="354385"/>
          </a:xfrm>
        </p:grpSpPr>
        <p:sp>
          <p:nvSpPr>
            <p:cNvPr id="4597" name="Google Shape;4597;p48"/>
            <p:cNvSpPr/>
            <p:nvPr/>
          </p:nvSpPr>
          <p:spPr>
            <a:xfrm>
              <a:off x="4200587" y="1609533"/>
              <a:ext cx="296093" cy="354385"/>
            </a:xfrm>
            <a:custGeom>
              <a:avLst/>
              <a:gdLst/>
              <a:ahLst/>
              <a:cxnLst/>
              <a:rect l="l" t="t" r="r" b="b"/>
              <a:pathLst>
                <a:path w="8889" h="10639" extrusionOk="0">
                  <a:moveTo>
                    <a:pt x="3744" y="690"/>
                  </a:moveTo>
                  <a:lnTo>
                    <a:pt x="3744" y="1189"/>
                  </a:lnTo>
                  <a:cubicBezTo>
                    <a:pt x="3744" y="1200"/>
                    <a:pt x="3744" y="1200"/>
                    <a:pt x="3731" y="1200"/>
                  </a:cubicBezTo>
                  <a:lnTo>
                    <a:pt x="3494" y="1450"/>
                  </a:lnTo>
                  <a:lnTo>
                    <a:pt x="3459" y="1450"/>
                  </a:lnTo>
                  <a:lnTo>
                    <a:pt x="3245" y="1237"/>
                  </a:lnTo>
                  <a:cubicBezTo>
                    <a:pt x="3363" y="1010"/>
                    <a:pt x="3530" y="820"/>
                    <a:pt x="3744" y="690"/>
                  </a:cubicBezTo>
                  <a:close/>
                  <a:moveTo>
                    <a:pt x="5276" y="571"/>
                  </a:moveTo>
                  <a:cubicBezTo>
                    <a:pt x="5728" y="785"/>
                    <a:pt x="6049" y="1200"/>
                    <a:pt x="6144" y="1699"/>
                  </a:cubicBezTo>
                  <a:lnTo>
                    <a:pt x="5680" y="1699"/>
                  </a:lnTo>
                  <a:cubicBezTo>
                    <a:pt x="5561" y="1699"/>
                    <a:pt x="5455" y="1747"/>
                    <a:pt x="5371" y="1831"/>
                  </a:cubicBezTo>
                  <a:lnTo>
                    <a:pt x="5110" y="2080"/>
                  </a:lnTo>
                  <a:cubicBezTo>
                    <a:pt x="5027" y="2163"/>
                    <a:pt x="4980" y="2282"/>
                    <a:pt x="4980" y="2389"/>
                  </a:cubicBezTo>
                  <a:lnTo>
                    <a:pt x="4980" y="2662"/>
                  </a:lnTo>
                  <a:cubicBezTo>
                    <a:pt x="4980" y="2674"/>
                    <a:pt x="4980" y="2674"/>
                    <a:pt x="4967" y="2674"/>
                  </a:cubicBezTo>
                  <a:lnTo>
                    <a:pt x="4742" y="2674"/>
                  </a:lnTo>
                  <a:lnTo>
                    <a:pt x="4634" y="2567"/>
                  </a:lnTo>
                  <a:cubicBezTo>
                    <a:pt x="4623" y="2567"/>
                    <a:pt x="4623" y="2555"/>
                    <a:pt x="4623" y="2555"/>
                  </a:cubicBezTo>
                  <a:lnTo>
                    <a:pt x="4623" y="1890"/>
                  </a:lnTo>
                  <a:cubicBezTo>
                    <a:pt x="4623" y="1878"/>
                    <a:pt x="4623" y="1878"/>
                    <a:pt x="4634" y="1866"/>
                  </a:cubicBezTo>
                  <a:lnTo>
                    <a:pt x="5146" y="1355"/>
                  </a:lnTo>
                  <a:cubicBezTo>
                    <a:pt x="5229" y="1272"/>
                    <a:pt x="5276" y="1165"/>
                    <a:pt x="5276" y="1046"/>
                  </a:cubicBezTo>
                  <a:lnTo>
                    <a:pt x="5276" y="571"/>
                  </a:lnTo>
                  <a:close/>
                  <a:moveTo>
                    <a:pt x="4611" y="416"/>
                  </a:moveTo>
                  <a:cubicBezTo>
                    <a:pt x="4694" y="416"/>
                    <a:pt x="4777" y="429"/>
                    <a:pt x="4861" y="440"/>
                  </a:cubicBezTo>
                  <a:lnTo>
                    <a:pt x="4861" y="1046"/>
                  </a:lnTo>
                  <a:lnTo>
                    <a:pt x="4861" y="1058"/>
                  </a:lnTo>
                  <a:lnTo>
                    <a:pt x="4338" y="1581"/>
                  </a:lnTo>
                  <a:cubicBezTo>
                    <a:pt x="4254" y="1664"/>
                    <a:pt x="4207" y="1771"/>
                    <a:pt x="4207" y="1890"/>
                  </a:cubicBezTo>
                  <a:lnTo>
                    <a:pt x="4207" y="2555"/>
                  </a:lnTo>
                  <a:cubicBezTo>
                    <a:pt x="4207" y="2662"/>
                    <a:pt x="4254" y="2781"/>
                    <a:pt x="4338" y="2864"/>
                  </a:cubicBezTo>
                  <a:lnTo>
                    <a:pt x="4444" y="2971"/>
                  </a:lnTo>
                  <a:cubicBezTo>
                    <a:pt x="4528" y="3043"/>
                    <a:pt x="4634" y="3090"/>
                    <a:pt x="4753" y="3090"/>
                  </a:cubicBezTo>
                  <a:lnTo>
                    <a:pt x="4967" y="3090"/>
                  </a:lnTo>
                  <a:cubicBezTo>
                    <a:pt x="5205" y="3090"/>
                    <a:pt x="5395" y="2900"/>
                    <a:pt x="5395" y="2662"/>
                  </a:cubicBezTo>
                  <a:lnTo>
                    <a:pt x="5395" y="2389"/>
                  </a:lnTo>
                  <a:cubicBezTo>
                    <a:pt x="5395" y="2389"/>
                    <a:pt x="5395" y="2377"/>
                    <a:pt x="5407" y="2377"/>
                  </a:cubicBezTo>
                  <a:lnTo>
                    <a:pt x="5669" y="2116"/>
                  </a:lnTo>
                  <a:lnTo>
                    <a:pt x="6168" y="2116"/>
                  </a:lnTo>
                  <a:cubicBezTo>
                    <a:pt x="6096" y="2912"/>
                    <a:pt x="5431" y="3542"/>
                    <a:pt x="4611" y="3542"/>
                  </a:cubicBezTo>
                  <a:cubicBezTo>
                    <a:pt x="3755" y="3542"/>
                    <a:pt x="3055" y="2840"/>
                    <a:pt x="3055" y="1985"/>
                  </a:cubicBezTo>
                  <a:cubicBezTo>
                    <a:pt x="3055" y="1866"/>
                    <a:pt x="3066" y="1759"/>
                    <a:pt x="3078" y="1664"/>
                  </a:cubicBezTo>
                  <a:lnTo>
                    <a:pt x="3173" y="1747"/>
                  </a:lnTo>
                  <a:cubicBezTo>
                    <a:pt x="3256" y="1831"/>
                    <a:pt x="3363" y="1866"/>
                    <a:pt x="3470" y="1866"/>
                  </a:cubicBezTo>
                  <a:cubicBezTo>
                    <a:pt x="3589" y="1866"/>
                    <a:pt x="3696" y="1831"/>
                    <a:pt x="3779" y="1747"/>
                  </a:cubicBezTo>
                  <a:lnTo>
                    <a:pt x="4029" y="1498"/>
                  </a:lnTo>
                  <a:cubicBezTo>
                    <a:pt x="4112" y="1414"/>
                    <a:pt x="4159" y="1308"/>
                    <a:pt x="4159" y="1189"/>
                  </a:cubicBezTo>
                  <a:lnTo>
                    <a:pt x="4159" y="559"/>
                  </a:lnTo>
                  <a:cubicBezTo>
                    <a:pt x="4159" y="535"/>
                    <a:pt x="4159" y="511"/>
                    <a:pt x="4148" y="487"/>
                  </a:cubicBezTo>
                  <a:cubicBezTo>
                    <a:pt x="4290" y="440"/>
                    <a:pt x="4457" y="416"/>
                    <a:pt x="4611" y="416"/>
                  </a:cubicBezTo>
                  <a:close/>
                  <a:moveTo>
                    <a:pt x="2435" y="4125"/>
                  </a:moveTo>
                  <a:cubicBezTo>
                    <a:pt x="2507" y="4125"/>
                    <a:pt x="2580" y="4135"/>
                    <a:pt x="2651" y="4160"/>
                  </a:cubicBezTo>
                  <a:cubicBezTo>
                    <a:pt x="2864" y="4231"/>
                    <a:pt x="3031" y="4409"/>
                    <a:pt x="3137" y="4599"/>
                  </a:cubicBezTo>
                  <a:lnTo>
                    <a:pt x="2662" y="4456"/>
                  </a:lnTo>
                  <a:cubicBezTo>
                    <a:pt x="2646" y="4453"/>
                    <a:pt x="2630" y="4451"/>
                    <a:pt x="2615" y="4451"/>
                  </a:cubicBezTo>
                  <a:cubicBezTo>
                    <a:pt x="2522" y="4451"/>
                    <a:pt x="2431" y="4508"/>
                    <a:pt x="2401" y="4599"/>
                  </a:cubicBezTo>
                  <a:cubicBezTo>
                    <a:pt x="2377" y="4718"/>
                    <a:pt x="2437" y="4825"/>
                    <a:pt x="2543" y="4860"/>
                  </a:cubicBezTo>
                  <a:lnTo>
                    <a:pt x="3055" y="5003"/>
                  </a:lnTo>
                  <a:lnTo>
                    <a:pt x="3031" y="5003"/>
                  </a:lnTo>
                  <a:cubicBezTo>
                    <a:pt x="2909" y="5060"/>
                    <a:pt x="2742" y="5112"/>
                    <a:pt x="2573" y="5112"/>
                  </a:cubicBezTo>
                  <a:cubicBezTo>
                    <a:pt x="2495" y="5112"/>
                    <a:pt x="2417" y="5101"/>
                    <a:pt x="2342" y="5074"/>
                  </a:cubicBezTo>
                  <a:cubicBezTo>
                    <a:pt x="1997" y="4968"/>
                    <a:pt x="1819" y="4575"/>
                    <a:pt x="1747" y="4374"/>
                  </a:cubicBezTo>
                  <a:cubicBezTo>
                    <a:pt x="1889" y="4279"/>
                    <a:pt x="2158" y="4125"/>
                    <a:pt x="2435" y="4125"/>
                  </a:cubicBezTo>
                  <a:close/>
                  <a:moveTo>
                    <a:pt x="6787" y="4125"/>
                  </a:moveTo>
                  <a:cubicBezTo>
                    <a:pt x="7064" y="4125"/>
                    <a:pt x="7333" y="4279"/>
                    <a:pt x="7475" y="4374"/>
                  </a:cubicBezTo>
                  <a:cubicBezTo>
                    <a:pt x="7404" y="4575"/>
                    <a:pt x="7213" y="4968"/>
                    <a:pt x="6881" y="5074"/>
                  </a:cubicBezTo>
                  <a:cubicBezTo>
                    <a:pt x="6806" y="5101"/>
                    <a:pt x="6728" y="5112"/>
                    <a:pt x="6651" y="5112"/>
                  </a:cubicBezTo>
                  <a:cubicBezTo>
                    <a:pt x="6483" y="5112"/>
                    <a:pt x="6314" y="5060"/>
                    <a:pt x="6168" y="5003"/>
                  </a:cubicBezTo>
                  <a:lnTo>
                    <a:pt x="6678" y="4860"/>
                  </a:lnTo>
                  <a:cubicBezTo>
                    <a:pt x="6786" y="4825"/>
                    <a:pt x="6845" y="4718"/>
                    <a:pt x="6821" y="4599"/>
                  </a:cubicBezTo>
                  <a:cubicBezTo>
                    <a:pt x="6791" y="4508"/>
                    <a:pt x="6700" y="4451"/>
                    <a:pt x="6607" y="4451"/>
                  </a:cubicBezTo>
                  <a:cubicBezTo>
                    <a:pt x="6591" y="4451"/>
                    <a:pt x="6575" y="4453"/>
                    <a:pt x="6559" y="4456"/>
                  </a:cubicBezTo>
                  <a:lnTo>
                    <a:pt x="6084" y="4587"/>
                  </a:lnTo>
                  <a:cubicBezTo>
                    <a:pt x="6192" y="4432"/>
                    <a:pt x="6346" y="4231"/>
                    <a:pt x="6572" y="4160"/>
                  </a:cubicBezTo>
                  <a:cubicBezTo>
                    <a:pt x="6643" y="4135"/>
                    <a:pt x="6715" y="4125"/>
                    <a:pt x="6787" y="4125"/>
                  </a:cubicBezTo>
                  <a:close/>
                  <a:moveTo>
                    <a:pt x="4049" y="6201"/>
                  </a:moveTo>
                  <a:cubicBezTo>
                    <a:pt x="4115" y="6201"/>
                    <a:pt x="4185" y="6213"/>
                    <a:pt x="4254" y="6239"/>
                  </a:cubicBezTo>
                  <a:cubicBezTo>
                    <a:pt x="4468" y="6322"/>
                    <a:pt x="4552" y="6322"/>
                    <a:pt x="4611" y="6322"/>
                  </a:cubicBezTo>
                  <a:cubicBezTo>
                    <a:pt x="4658" y="6322"/>
                    <a:pt x="4742" y="6322"/>
                    <a:pt x="4956" y="6239"/>
                  </a:cubicBezTo>
                  <a:cubicBezTo>
                    <a:pt x="5015" y="6215"/>
                    <a:pt x="5081" y="6203"/>
                    <a:pt x="5146" y="6203"/>
                  </a:cubicBezTo>
                  <a:cubicBezTo>
                    <a:pt x="5211" y="6203"/>
                    <a:pt x="5277" y="6215"/>
                    <a:pt x="5336" y="6239"/>
                  </a:cubicBezTo>
                  <a:cubicBezTo>
                    <a:pt x="5360" y="6251"/>
                    <a:pt x="7201" y="7107"/>
                    <a:pt x="7201" y="7107"/>
                  </a:cubicBezTo>
                  <a:lnTo>
                    <a:pt x="5692" y="7986"/>
                  </a:lnTo>
                  <a:cubicBezTo>
                    <a:pt x="5680" y="7629"/>
                    <a:pt x="5466" y="7297"/>
                    <a:pt x="5134" y="7142"/>
                  </a:cubicBezTo>
                  <a:lnTo>
                    <a:pt x="3922" y="6560"/>
                  </a:lnTo>
                  <a:cubicBezTo>
                    <a:pt x="3910" y="6560"/>
                    <a:pt x="3910" y="6548"/>
                    <a:pt x="3910" y="6548"/>
                  </a:cubicBezTo>
                  <a:lnTo>
                    <a:pt x="3517" y="6370"/>
                  </a:lnTo>
                  <a:lnTo>
                    <a:pt x="3886" y="6227"/>
                  </a:lnTo>
                  <a:cubicBezTo>
                    <a:pt x="3936" y="6210"/>
                    <a:pt x="3991" y="6201"/>
                    <a:pt x="4049" y="6201"/>
                  </a:cubicBezTo>
                  <a:close/>
                  <a:moveTo>
                    <a:pt x="1379" y="6785"/>
                  </a:moveTo>
                  <a:lnTo>
                    <a:pt x="1379" y="9328"/>
                  </a:lnTo>
                  <a:lnTo>
                    <a:pt x="417" y="9328"/>
                  </a:lnTo>
                  <a:lnTo>
                    <a:pt x="417" y="6785"/>
                  </a:lnTo>
                  <a:close/>
                  <a:moveTo>
                    <a:pt x="4611" y="1"/>
                  </a:moveTo>
                  <a:cubicBezTo>
                    <a:pt x="3530" y="1"/>
                    <a:pt x="2638" y="904"/>
                    <a:pt x="2638" y="1985"/>
                  </a:cubicBezTo>
                  <a:cubicBezTo>
                    <a:pt x="2638" y="3007"/>
                    <a:pt x="3411" y="3851"/>
                    <a:pt x="4409" y="3946"/>
                  </a:cubicBezTo>
                  <a:lnTo>
                    <a:pt x="4409" y="4979"/>
                  </a:lnTo>
                  <a:cubicBezTo>
                    <a:pt x="4314" y="4944"/>
                    <a:pt x="4230" y="4908"/>
                    <a:pt x="4148" y="4873"/>
                  </a:cubicBezTo>
                  <a:lnTo>
                    <a:pt x="4135" y="4873"/>
                  </a:lnTo>
                  <a:lnTo>
                    <a:pt x="3672" y="4741"/>
                  </a:lnTo>
                  <a:cubicBezTo>
                    <a:pt x="3565" y="4469"/>
                    <a:pt x="3292" y="3933"/>
                    <a:pt x="2781" y="3767"/>
                  </a:cubicBezTo>
                  <a:cubicBezTo>
                    <a:pt x="2664" y="3727"/>
                    <a:pt x="2548" y="3710"/>
                    <a:pt x="2435" y="3710"/>
                  </a:cubicBezTo>
                  <a:cubicBezTo>
                    <a:pt x="1878" y="3710"/>
                    <a:pt x="1398" y="4116"/>
                    <a:pt x="1379" y="4136"/>
                  </a:cubicBezTo>
                  <a:cubicBezTo>
                    <a:pt x="1320" y="4183"/>
                    <a:pt x="1284" y="4266"/>
                    <a:pt x="1307" y="4337"/>
                  </a:cubicBezTo>
                  <a:cubicBezTo>
                    <a:pt x="1320" y="4374"/>
                    <a:pt x="1521" y="5240"/>
                    <a:pt x="2210" y="5478"/>
                  </a:cubicBezTo>
                  <a:cubicBezTo>
                    <a:pt x="2329" y="5514"/>
                    <a:pt x="2448" y="5526"/>
                    <a:pt x="2567" y="5526"/>
                  </a:cubicBezTo>
                  <a:cubicBezTo>
                    <a:pt x="3042" y="5526"/>
                    <a:pt x="3470" y="5253"/>
                    <a:pt x="3613" y="5158"/>
                  </a:cubicBezTo>
                  <a:lnTo>
                    <a:pt x="4017" y="5277"/>
                  </a:lnTo>
                  <a:cubicBezTo>
                    <a:pt x="4159" y="5324"/>
                    <a:pt x="4278" y="5383"/>
                    <a:pt x="4409" y="5454"/>
                  </a:cubicBezTo>
                  <a:lnTo>
                    <a:pt x="4409" y="5847"/>
                  </a:lnTo>
                  <a:lnTo>
                    <a:pt x="4397" y="5847"/>
                  </a:lnTo>
                  <a:cubicBezTo>
                    <a:pt x="4286" y="5803"/>
                    <a:pt x="4171" y="5783"/>
                    <a:pt x="4057" y="5783"/>
                  </a:cubicBezTo>
                  <a:cubicBezTo>
                    <a:pt x="3952" y="5783"/>
                    <a:pt x="3846" y="5800"/>
                    <a:pt x="3744" y="5835"/>
                  </a:cubicBezTo>
                  <a:lnTo>
                    <a:pt x="3731" y="5835"/>
                  </a:lnTo>
                  <a:lnTo>
                    <a:pt x="1783" y="6548"/>
                  </a:lnTo>
                  <a:cubicBezTo>
                    <a:pt x="1771" y="6441"/>
                    <a:pt x="1688" y="6370"/>
                    <a:pt x="1581" y="6370"/>
                  </a:cubicBezTo>
                  <a:lnTo>
                    <a:pt x="214" y="6370"/>
                  </a:lnTo>
                  <a:cubicBezTo>
                    <a:pt x="95" y="6370"/>
                    <a:pt x="0" y="6465"/>
                    <a:pt x="0" y="6584"/>
                  </a:cubicBezTo>
                  <a:lnTo>
                    <a:pt x="0" y="9542"/>
                  </a:lnTo>
                  <a:cubicBezTo>
                    <a:pt x="0" y="9661"/>
                    <a:pt x="95" y="9744"/>
                    <a:pt x="214" y="9744"/>
                  </a:cubicBezTo>
                  <a:lnTo>
                    <a:pt x="1581" y="9744"/>
                  </a:lnTo>
                  <a:cubicBezTo>
                    <a:pt x="1676" y="9744"/>
                    <a:pt x="1747" y="9685"/>
                    <a:pt x="1783" y="9613"/>
                  </a:cubicBezTo>
                  <a:lnTo>
                    <a:pt x="3649" y="10469"/>
                  </a:lnTo>
                  <a:cubicBezTo>
                    <a:pt x="3890" y="10582"/>
                    <a:pt x="4154" y="10639"/>
                    <a:pt x="4418" y="10639"/>
                  </a:cubicBezTo>
                  <a:cubicBezTo>
                    <a:pt x="4737" y="10639"/>
                    <a:pt x="5056" y="10555"/>
                    <a:pt x="5336" y="10386"/>
                  </a:cubicBezTo>
                  <a:lnTo>
                    <a:pt x="5978" y="10006"/>
                  </a:lnTo>
                  <a:cubicBezTo>
                    <a:pt x="6073" y="9946"/>
                    <a:pt x="6108" y="9827"/>
                    <a:pt x="6049" y="9721"/>
                  </a:cubicBezTo>
                  <a:cubicBezTo>
                    <a:pt x="6009" y="9657"/>
                    <a:pt x="5938" y="9620"/>
                    <a:pt x="5867" y="9620"/>
                  </a:cubicBezTo>
                  <a:cubicBezTo>
                    <a:pt x="5831" y="9620"/>
                    <a:pt x="5795" y="9629"/>
                    <a:pt x="5764" y="9649"/>
                  </a:cubicBezTo>
                  <a:lnTo>
                    <a:pt x="5122" y="10030"/>
                  </a:lnTo>
                  <a:cubicBezTo>
                    <a:pt x="4904" y="10162"/>
                    <a:pt x="4657" y="10228"/>
                    <a:pt x="4407" y="10228"/>
                  </a:cubicBezTo>
                  <a:cubicBezTo>
                    <a:pt x="4207" y="10228"/>
                    <a:pt x="4005" y="10185"/>
                    <a:pt x="3815" y="10101"/>
                  </a:cubicBezTo>
                  <a:lnTo>
                    <a:pt x="1795" y="9150"/>
                  </a:lnTo>
                  <a:lnTo>
                    <a:pt x="1795" y="6975"/>
                  </a:lnTo>
                  <a:lnTo>
                    <a:pt x="2746" y="6679"/>
                  </a:lnTo>
                  <a:cubicBezTo>
                    <a:pt x="2817" y="6652"/>
                    <a:pt x="2882" y="6638"/>
                    <a:pt x="2950" y="6638"/>
                  </a:cubicBezTo>
                  <a:cubicBezTo>
                    <a:pt x="2972" y="6638"/>
                    <a:pt x="2995" y="6640"/>
                    <a:pt x="3018" y="6643"/>
                  </a:cubicBezTo>
                  <a:cubicBezTo>
                    <a:pt x="3102" y="6643"/>
                    <a:pt x="3185" y="6666"/>
                    <a:pt x="3268" y="6714"/>
                  </a:cubicBezTo>
                  <a:lnTo>
                    <a:pt x="4967" y="7511"/>
                  </a:lnTo>
                  <a:cubicBezTo>
                    <a:pt x="5241" y="7641"/>
                    <a:pt x="5360" y="8010"/>
                    <a:pt x="5217" y="8271"/>
                  </a:cubicBezTo>
                  <a:cubicBezTo>
                    <a:pt x="5116" y="8465"/>
                    <a:pt x="4923" y="8576"/>
                    <a:pt x="4727" y="8576"/>
                  </a:cubicBezTo>
                  <a:cubicBezTo>
                    <a:pt x="4647" y="8576"/>
                    <a:pt x="4567" y="8558"/>
                    <a:pt x="4492" y="8520"/>
                  </a:cubicBezTo>
                  <a:lnTo>
                    <a:pt x="3482" y="8045"/>
                  </a:lnTo>
                  <a:cubicBezTo>
                    <a:pt x="3450" y="8027"/>
                    <a:pt x="3418" y="8019"/>
                    <a:pt x="3386" y="8019"/>
                  </a:cubicBezTo>
                  <a:cubicBezTo>
                    <a:pt x="3310" y="8019"/>
                    <a:pt x="3239" y="8065"/>
                    <a:pt x="3197" y="8140"/>
                  </a:cubicBezTo>
                  <a:cubicBezTo>
                    <a:pt x="3150" y="8247"/>
                    <a:pt x="3197" y="8366"/>
                    <a:pt x="3304" y="8414"/>
                  </a:cubicBezTo>
                  <a:lnTo>
                    <a:pt x="4314" y="8900"/>
                  </a:lnTo>
                  <a:cubicBezTo>
                    <a:pt x="4445" y="8962"/>
                    <a:pt x="4585" y="8992"/>
                    <a:pt x="4724" y="8992"/>
                  </a:cubicBezTo>
                  <a:cubicBezTo>
                    <a:pt x="5038" y="8992"/>
                    <a:pt x="5345" y="8840"/>
                    <a:pt x="5526" y="8568"/>
                  </a:cubicBezTo>
                  <a:lnTo>
                    <a:pt x="7570" y="7379"/>
                  </a:lnTo>
                  <a:cubicBezTo>
                    <a:pt x="7652" y="7330"/>
                    <a:pt x="7743" y="7306"/>
                    <a:pt x="7833" y="7306"/>
                  </a:cubicBezTo>
                  <a:cubicBezTo>
                    <a:pt x="8003" y="7306"/>
                    <a:pt x="8170" y="7390"/>
                    <a:pt x="8271" y="7546"/>
                  </a:cubicBezTo>
                  <a:cubicBezTo>
                    <a:pt x="8413" y="7783"/>
                    <a:pt x="8342" y="8116"/>
                    <a:pt x="8093" y="8259"/>
                  </a:cubicBezTo>
                  <a:lnTo>
                    <a:pt x="7320" y="8723"/>
                  </a:lnTo>
                  <a:cubicBezTo>
                    <a:pt x="7225" y="8782"/>
                    <a:pt x="7190" y="8913"/>
                    <a:pt x="7249" y="9008"/>
                  </a:cubicBezTo>
                  <a:cubicBezTo>
                    <a:pt x="7289" y="9071"/>
                    <a:pt x="7355" y="9108"/>
                    <a:pt x="7426" y="9108"/>
                  </a:cubicBezTo>
                  <a:cubicBezTo>
                    <a:pt x="7461" y="9108"/>
                    <a:pt x="7498" y="9099"/>
                    <a:pt x="7534" y="9079"/>
                  </a:cubicBezTo>
                  <a:lnTo>
                    <a:pt x="8307" y="8615"/>
                  </a:lnTo>
                  <a:cubicBezTo>
                    <a:pt x="8746" y="8354"/>
                    <a:pt x="8888" y="7760"/>
                    <a:pt x="8616" y="7320"/>
                  </a:cubicBezTo>
                  <a:cubicBezTo>
                    <a:pt x="8444" y="7041"/>
                    <a:pt x="8135" y="6887"/>
                    <a:pt x="7823" y="6887"/>
                  </a:cubicBezTo>
                  <a:cubicBezTo>
                    <a:pt x="7790" y="6887"/>
                    <a:pt x="7757" y="6889"/>
                    <a:pt x="7724" y="6893"/>
                  </a:cubicBezTo>
                  <a:cubicBezTo>
                    <a:pt x="7724" y="6893"/>
                    <a:pt x="5514" y="5858"/>
                    <a:pt x="5479" y="5847"/>
                  </a:cubicBezTo>
                  <a:cubicBezTo>
                    <a:pt x="5372" y="5811"/>
                    <a:pt x="5262" y="5794"/>
                    <a:pt x="5152" y="5794"/>
                  </a:cubicBezTo>
                  <a:cubicBezTo>
                    <a:pt x="5042" y="5794"/>
                    <a:pt x="4932" y="5811"/>
                    <a:pt x="4825" y="5847"/>
                  </a:cubicBezTo>
                  <a:lnTo>
                    <a:pt x="4825" y="5454"/>
                  </a:lnTo>
                  <a:cubicBezTo>
                    <a:pt x="4943" y="5383"/>
                    <a:pt x="5062" y="5324"/>
                    <a:pt x="5205" y="5277"/>
                  </a:cubicBezTo>
                  <a:lnTo>
                    <a:pt x="5609" y="5158"/>
                  </a:lnTo>
                  <a:cubicBezTo>
                    <a:pt x="5751" y="5253"/>
                    <a:pt x="6179" y="5526"/>
                    <a:pt x="6654" y="5526"/>
                  </a:cubicBezTo>
                  <a:cubicBezTo>
                    <a:pt x="6773" y="5526"/>
                    <a:pt x="6892" y="5514"/>
                    <a:pt x="7011" y="5478"/>
                  </a:cubicBezTo>
                  <a:cubicBezTo>
                    <a:pt x="7700" y="5240"/>
                    <a:pt x="7903" y="4374"/>
                    <a:pt x="7914" y="4337"/>
                  </a:cubicBezTo>
                  <a:cubicBezTo>
                    <a:pt x="7938" y="4266"/>
                    <a:pt x="7903" y="4183"/>
                    <a:pt x="7843" y="4136"/>
                  </a:cubicBezTo>
                  <a:cubicBezTo>
                    <a:pt x="7823" y="4116"/>
                    <a:pt x="7343" y="3710"/>
                    <a:pt x="6786" y="3710"/>
                  </a:cubicBezTo>
                  <a:cubicBezTo>
                    <a:pt x="6673" y="3710"/>
                    <a:pt x="6557" y="3727"/>
                    <a:pt x="6441" y="3767"/>
                  </a:cubicBezTo>
                  <a:cubicBezTo>
                    <a:pt x="5930" y="3933"/>
                    <a:pt x="5656" y="4469"/>
                    <a:pt x="5550" y="4741"/>
                  </a:cubicBezTo>
                  <a:lnTo>
                    <a:pt x="5086" y="4873"/>
                  </a:lnTo>
                  <a:lnTo>
                    <a:pt x="5075" y="4873"/>
                  </a:lnTo>
                  <a:lnTo>
                    <a:pt x="4825" y="4979"/>
                  </a:lnTo>
                  <a:lnTo>
                    <a:pt x="4825" y="3946"/>
                  </a:lnTo>
                  <a:cubicBezTo>
                    <a:pt x="5811" y="3851"/>
                    <a:pt x="6583" y="3007"/>
                    <a:pt x="6583" y="1985"/>
                  </a:cubicBezTo>
                  <a:cubicBezTo>
                    <a:pt x="6583" y="904"/>
                    <a:pt x="5692" y="1"/>
                    <a:pt x="46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48"/>
            <p:cNvSpPr/>
            <p:nvPr/>
          </p:nvSpPr>
          <p:spPr>
            <a:xfrm>
              <a:off x="4414749" y="1914336"/>
              <a:ext cx="15456" cy="13857"/>
            </a:xfrm>
            <a:custGeom>
              <a:avLst/>
              <a:gdLst/>
              <a:ahLst/>
              <a:cxnLst/>
              <a:rect l="l" t="t" r="r" b="b"/>
              <a:pathLst>
                <a:path w="464" h="416" extrusionOk="0">
                  <a:moveTo>
                    <a:pt x="221" y="0"/>
                  </a:moveTo>
                  <a:cubicBezTo>
                    <a:pt x="198" y="0"/>
                    <a:pt x="175" y="4"/>
                    <a:pt x="154" y="12"/>
                  </a:cubicBezTo>
                  <a:cubicBezTo>
                    <a:pt x="48" y="59"/>
                    <a:pt x="0" y="178"/>
                    <a:pt x="35" y="286"/>
                  </a:cubicBezTo>
                  <a:cubicBezTo>
                    <a:pt x="72" y="369"/>
                    <a:pt x="153" y="416"/>
                    <a:pt x="238" y="416"/>
                  </a:cubicBezTo>
                  <a:cubicBezTo>
                    <a:pt x="261" y="416"/>
                    <a:pt x="286" y="412"/>
                    <a:pt x="309" y="404"/>
                  </a:cubicBezTo>
                  <a:cubicBezTo>
                    <a:pt x="416" y="357"/>
                    <a:pt x="463" y="238"/>
                    <a:pt x="428" y="131"/>
                  </a:cubicBezTo>
                  <a:cubicBezTo>
                    <a:pt x="391" y="47"/>
                    <a:pt x="303" y="0"/>
                    <a:pt x="2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9" name="Google Shape;4599;p48"/>
          <p:cNvGrpSpPr/>
          <p:nvPr/>
        </p:nvGrpSpPr>
        <p:grpSpPr>
          <a:xfrm>
            <a:off x="4714581" y="1609512"/>
            <a:ext cx="334458" cy="354278"/>
            <a:chOff x="4622668" y="477475"/>
            <a:chExt cx="458476" cy="485645"/>
          </a:xfrm>
        </p:grpSpPr>
        <p:sp>
          <p:nvSpPr>
            <p:cNvPr id="4600" name="Google Shape;4600;p48"/>
            <p:cNvSpPr/>
            <p:nvPr/>
          </p:nvSpPr>
          <p:spPr>
            <a:xfrm>
              <a:off x="4622668" y="680393"/>
              <a:ext cx="234921" cy="282727"/>
            </a:xfrm>
            <a:custGeom>
              <a:avLst/>
              <a:gdLst/>
              <a:ahLst/>
              <a:cxnLst/>
              <a:rect l="l" t="t" r="r" b="b"/>
              <a:pathLst>
                <a:path w="5145" h="6192" extrusionOk="0">
                  <a:moveTo>
                    <a:pt x="2733" y="1498"/>
                  </a:moveTo>
                  <a:lnTo>
                    <a:pt x="2733" y="2663"/>
                  </a:lnTo>
                  <a:cubicBezTo>
                    <a:pt x="2733" y="2912"/>
                    <a:pt x="2531" y="3125"/>
                    <a:pt x="2282" y="3125"/>
                  </a:cubicBezTo>
                  <a:lnTo>
                    <a:pt x="867" y="3125"/>
                  </a:lnTo>
                  <a:cubicBezTo>
                    <a:pt x="618" y="3125"/>
                    <a:pt x="416" y="2912"/>
                    <a:pt x="416" y="2663"/>
                  </a:cubicBezTo>
                  <a:lnTo>
                    <a:pt x="416" y="1498"/>
                  </a:lnTo>
                  <a:close/>
                  <a:moveTo>
                    <a:pt x="843" y="1"/>
                  </a:moveTo>
                  <a:cubicBezTo>
                    <a:pt x="725" y="1"/>
                    <a:pt x="629" y="96"/>
                    <a:pt x="629" y="215"/>
                  </a:cubicBezTo>
                  <a:lnTo>
                    <a:pt x="629" y="1082"/>
                  </a:lnTo>
                  <a:lnTo>
                    <a:pt x="202" y="1082"/>
                  </a:lnTo>
                  <a:cubicBezTo>
                    <a:pt x="95" y="1082"/>
                    <a:pt x="0" y="1177"/>
                    <a:pt x="0" y="1284"/>
                  </a:cubicBezTo>
                  <a:lnTo>
                    <a:pt x="0" y="2663"/>
                  </a:lnTo>
                  <a:cubicBezTo>
                    <a:pt x="0" y="3149"/>
                    <a:pt x="392" y="3542"/>
                    <a:pt x="867" y="3542"/>
                  </a:cubicBezTo>
                  <a:lnTo>
                    <a:pt x="1366" y="3542"/>
                  </a:lnTo>
                  <a:lnTo>
                    <a:pt x="1366" y="4659"/>
                  </a:lnTo>
                  <a:cubicBezTo>
                    <a:pt x="1366" y="5502"/>
                    <a:pt x="2055" y="6191"/>
                    <a:pt x="2911" y="6191"/>
                  </a:cubicBezTo>
                  <a:lnTo>
                    <a:pt x="3862" y="6191"/>
                  </a:lnTo>
                  <a:cubicBezTo>
                    <a:pt x="4563" y="6191"/>
                    <a:pt x="5145" y="5621"/>
                    <a:pt x="5145" y="4908"/>
                  </a:cubicBezTo>
                  <a:cubicBezTo>
                    <a:pt x="5145" y="4195"/>
                    <a:pt x="4563" y="3625"/>
                    <a:pt x="3862" y="3625"/>
                  </a:cubicBezTo>
                  <a:cubicBezTo>
                    <a:pt x="3149" y="3625"/>
                    <a:pt x="2578" y="4195"/>
                    <a:pt x="2578" y="4908"/>
                  </a:cubicBezTo>
                  <a:cubicBezTo>
                    <a:pt x="2578" y="5074"/>
                    <a:pt x="2602" y="5241"/>
                    <a:pt x="2662" y="5396"/>
                  </a:cubicBezTo>
                  <a:cubicBezTo>
                    <a:pt x="2699" y="5479"/>
                    <a:pt x="2779" y="5526"/>
                    <a:pt x="2864" y="5526"/>
                  </a:cubicBezTo>
                  <a:cubicBezTo>
                    <a:pt x="2887" y="5526"/>
                    <a:pt x="2911" y="5522"/>
                    <a:pt x="2935" y="5514"/>
                  </a:cubicBezTo>
                  <a:cubicBezTo>
                    <a:pt x="3042" y="5467"/>
                    <a:pt x="3090" y="5348"/>
                    <a:pt x="3053" y="5241"/>
                  </a:cubicBezTo>
                  <a:cubicBezTo>
                    <a:pt x="3006" y="5134"/>
                    <a:pt x="2982" y="5027"/>
                    <a:pt x="2982" y="4908"/>
                  </a:cubicBezTo>
                  <a:cubicBezTo>
                    <a:pt x="2982" y="4433"/>
                    <a:pt x="3375" y="4041"/>
                    <a:pt x="3862" y="4041"/>
                  </a:cubicBezTo>
                  <a:cubicBezTo>
                    <a:pt x="4337" y="4041"/>
                    <a:pt x="4729" y="4433"/>
                    <a:pt x="4729" y="4908"/>
                  </a:cubicBezTo>
                  <a:cubicBezTo>
                    <a:pt x="4729" y="5396"/>
                    <a:pt x="4337" y="5776"/>
                    <a:pt x="3862" y="5776"/>
                  </a:cubicBezTo>
                  <a:lnTo>
                    <a:pt x="2911" y="5776"/>
                  </a:lnTo>
                  <a:cubicBezTo>
                    <a:pt x="2282" y="5776"/>
                    <a:pt x="1783" y="5277"/>
                    <a:pt x="1783" y="4659"/>
                  </a:cubicBezTo>
                  <a:lnTo>
                    <a:pt x="1783" y="3542"/>
                  </a:lnTo>
                  <a:lnTo>
                    <a:pt x="2282" y="3542"/>
                  </a:lnTo>
                  <a:cubicBezTo>
                    <a:pt x="2757" y="3542"/>
                    <a:pt x="3149" y="3149"/>
                    <a:pt x="3149" y="2663"/>
                  </a:cubicBezTo>
                  <a:lnTo>
                    <a:pt x="3149" y="1284"/>
                  </a:lnTo>
                  <a:cubicBezTo>
                    <a:pt x="3149" y="1177"/>
                    <a:pt x="3053" y="1082"/>
                    <a:pt x="2947" y="1082"/>
                  </a:cubicBezTo>
                  <a:lnTo>
                    <a:pt x="2519" y="1082"/>
                  </a:lnTo>
                  <a:lnTo>
                    <a:pt x="2519" y="215"/>
                  </a:lnTo>
                  <a:cubicBezTo>
                    <a:pt x="2519" y="96"/>
                    <a:pt x="2424" y="1"/>
                    <a:pt x="2305" y="1"/>
                  </a:cubicBezTo>
                  <a:cubicBezTo>
                    <a:pt x="2198" y="1"/>
                    <a:pt x="2103" y="96"/>
                    <a:pt x="2103" y="215"/>
                  </a:cubicBezTo>
                  <a:lnTo>
                    <a:pt x="2103" y="1082"/>
                  </a:lnTo>
                  <a:lnTo>
                    <a:pt x="1046" y="1082"/>
                  </a:lnTo>
                  <a:lnTo>
                    <a:pt x="1046" y="215"/>
                  </a:lnTo>
                  <a:cubicBezTo>
                    <a:pt x="1046" y="96"/>
                    <a:pt x="951" y="1"/>
                    <a:pt x="8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48"/>
            <p:cNvSpPr/>
            <p:nvPr/>
          </p:nvSpPr>
          <p:spPr>
            <a:xfrm>
              <a:off x="4764263" y="477475"/>
              <a:ext cx="316880" cy="485640"/>
            </a:xfrm>
            <a:custGeom>
              <a:avLst/>
              <a:gdLst/>
              <a:ahLst/>
              <a:cxnLst/>
              <a:rect l="l" t="t" r="r" b="b"/>
              <a:pathLst>
                <a:path w="6940" h="10636" extrusionOk="0">
                  <a:moveTo>
                    <a:pt x="3815" y="6928"/>
                  </a:moveTo>
                  <a:lnTo>
                    <a:pt x="3815" y="7308"/>
                  </a:lnTo>
                  <a:lnTo>
                    <a:pt x="3102" y="7308"/>
                  </a:lnTo>
                  <a:lnTo>
                    <a:pt x="3102" y="6928"/>
                  </a:lnTo>
                  <a:cubicBezTo>
                    <a:pt x="3221" y="6940"/>
                    <a:pt x="3339" y="6946"/>
                    <a:pt x="3458" y="6946"/>
                  </a:cubicBezTo>
                  <a:cubicBezTo>
                    <a:pt x="3577" y="6946"/>
                    <a:pt x="3696" y="6940"/>
                    <a:pt x="3815" y="6928"/>
                  </a:cubicBezTo>
                  <a:close/>
                  <a:moveTo>
                    <a:pt x="3470" y="1"/>
                  </a:moveTo>
                  <a:cubicBezTo>
                    <a:pt x="1557" y="1"/>
                    <a:pt x="0" y="1557"/>
                    <a:pt x="0" y="3482"/>
                  </a:cubicBezTo>
                  <a:cubicBezTo>
                    <a:pt x="0" y="5122"/>
                    <a:pt x="1153" y="6500"/>
                    <a:pt x="2685" y="6857"/>
                  </a:cubicBezTo>
                  <a:lnTo>
                    <a:pt x="2685" y="7522"/>
                  </a:lnTo>
                  <a:cubicBezTo>
                    <a:pt x="2685" y="7641"/>
                    <a:pt x="2781" y="7724"/>
                    <a:pt x="2888" y="7724"/>
                  </a:cubicBezTo>
                  <a:lnTo>
                    <a:pt x="3256" y="7724"/>
                  </a:lnTo>
                  <a:lnTo>
                    <a:pt x="3256" y="9103"/>
                  </a:lnTo>
                  <a:cubicBezTo>
                    <a:pt x="3256" y="9399"/>
                    <a:pt x="3149" y="9685"/>
                    <a:pt x="2935" y="9898"/>
                  </a:cubicBezTo>
                  <a:cubicBezTo>
                    <a:pt x="2722" y="10101"/>
                    <a:pt x="2436" y="10220"/>
                    <a:pt x="2139" y="10220"/>
                  </a:cubicBezTo>
                  <a:cubicBezTo>
                    <a:pt x="2020" y="10220"/>
                    <a:pt x="1925" y="10315"/>
                    <a:pt x="1925" y="10434"/>
                  </a:cubicBezTo>
                  <a:cubicBezTo>
                    <a:pt x="1925" y="10540"/>
                    <a:pt x="2020" y="10635"/>
                    <a:pt x="2139" y="10635"/>
                  </a:cubicBezTo>
                  <a:cubicBezTo>
                    <a:pt x="2543" y="10635"/>
                    <a:pt x="2935" y="10481"/>
                    <a:pt x="3221" y="10184"/>
                  </a:cubicBezTo>
                  <a:cubicBezTo>
                    <a:pt x="3517" y="9898"/>
                    <a:pt x="3672" y="9507"/>
                    <a:pt x="3672" y="9103"/>
                  </a:cubicBezTo>
                  <a:lnTo>
                    <a:pt x="3672" y="7724"/>
                  </a:lnTo>
                  <a:lnTo>
                    <a:pt x="4016" y="7724"/>
                  </a:lnTo>
                  <a:cubicBezTo>
                    <a:pt x="4135" y="7724"/>
                    <a:pt x="4230" y="7641"/>
                    <a:pt x="4230" y="7522"/>
                  </a:cubicBezTo>
                  <a:lnTo>
                    <a:pt x="4230" y="6869"/>
                  </a:lnTo>
                  <a:cubicBezTo>
                    <a:pt x="4634" y="6774"/>
                    <a:pt x="5014" y="6607"/>
                    <a:pt x="5371" y="6381"/>
                  </a:cubicBezTo>
                  <a:cubicBezTo>
                    <a:pt x="5466" y="6322"/>
                    <a:pt x="5490" y="6191"/>
                    <a:pt x="5431" y="6096"/>
                  </a:cubicBezTo>
                  <a:cubicBezTo>
                    <a:pt x="5386" y="6036"/>
                    <a:pt x="5322" y="6004"/>
                    <a:pt x="5254" y="6004"/>
                  </a:cubicBezTo>
                  <a:cubicBezTo>
                    <a:pt x="5214" y="6004"/>
                    <a:pt x="5173" y="6015"/>
                    <a:pt x="5133" y="6037"/>
                  </a:cubicBezTo>
                  <a:cubicBezTo>
                    <a:pt x="4658" y="6357"/>
                    <a:pt x="4088" y="6524"/>
                    <a:pt x="3506" y="6536"/>
                  </a:cubicBezTo>
                  <a:cubicBezTo>
                    <a:pt x="3497" y="6536"/>
                    <a:pt x="3488" y="6536"/>
                    <a:pt x="3479" y="6536"/>
                  </a:cubicBezTo>
                  <a:cubicBezTo>
                    <a:pt x="2206" y="6536"/>
                    <a:pt x="1043" y="5731"/>
                    <a:pt x="607" y="4540"/>
                  </a:cubicBezTo>
                  <a:cubicBezTo>
                    <a:pt x="475" y="4195"/>
                    <a:pt x="416" y="3838"/>
                    <a:pt x="416" y="3482"/>
                  </a:cubicBezTo>
                  <a:cubicBezTo>
                    <a:pt x="416" y="1795"/>
                    <a:pt x="1782" y="416"/>
                    <a:pt x="3470" y="416"/>
                  </a:cubicBezTo>
                  <a:cubicBezTo>
                    <a:pt x="5157" y="416"/>
                    <a:pt x="6524" y="1795"/>
                    <a:pt x="6524" y="3482"/>
                  </a:cubicBezTo>
                  <a:cubicBezTo>
                    <a:pt x="6524" y="3933"/>
                    <a:pt x="6429" y="4361"/>
                    <a:pt x="6239" y="4765"/>
                  </a:cubicBezTo>
                  <a:cubicBezTo>
                    <a:pt x="6191" y="4873"/>
                    <a:pt x="6239" y="4991"/>
                    <a:pt x="6334" y="5050"/>
                  </a:cubicBezTo>
                  <a:cubicBezTo>
                    <a:pt x="6362" y="5063"/>
                    <a:pt x="6392" y="5069"/>
                    <a:pt x="6421" y="5069"/>
                  </a:cubicBezTo>
                  <a:cubicBezTo>
                    <a:pt x="6504" y="5069"/>
                    <a:pt x="6584" y="5022"/>
                    <a:pt x="6619" y="4944"/>
                  </a:cubicBezTo>
                  <a:cubicBezTo>
                    <a:pt x="6833" y="4480"/>
                    <a:pt x="6939" y="3993"/>
                    <a:pt x="6939" y="3482"/>
                  </a:cubicBezTo>
                  <a:cubicBezTo>
                    <a:pt x="6939" y="1557"/>
                    <a:pt x="5383" y="1"/>
                    <a:pt x="34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48"/>
            <p:cNvSpPr/>
            <p:nvPr/>
          </p:nvSpPr>
          <p:spPr>
            <a:xfrm>
              <a:off x="4855402" y="537428"/>
              <a:ext cx="131912" cy="195379"/>
            </a:xfrm>
            <a:custGeom>
              <a:avLst/>
              <a:gdLst/>
              <a:ahLst/>
              <a:cxnLst/>
              <a:rect l="l" t="t" r="r" b="b"/>
              <a:pathLst>
                <a:path w="2889" h="4279" extrusionOk="0">
                  <a:moveTo>
                    <a:pt x="1236" y="1064"/>
                  </a:moveTo>
                  <a:lnTo>
                    <a:pt x="1236" y="1717"/>
                  </a:lnTo>
                  <a:cubicBezTo>
                    <a:pt x="1236" y="1836"/>
                    <a:pt x="1331" y="1931"/>
                    <a:pt x="1450" y="1931"/>
                  </a:cubicBezTo>
                  <a:lnTo>
                    <a:pt x="2329" y="1931"/>
                  </a:lnTo>
                  <a:lnTo>
                    <a:pt x="1652" y="3215"/>
                  </a:lnTo>
                  <a:lnTo>
                    <a:pt x="1652" y="2620"/>
                  </a:lnTo>
                  <a:cubicBezTo>
                    <a:pt x="1652" y="2502"/>
                    <a:pt x="1557" y="2407"/>
                    <a:pt x="1450" y="2407"/>
                  </a:cubicBezTo>
                  <a:lnTo>
                    <a:pt x="559" y="2407"/>
                  </a:lnTo>
                  <a:lnTo>
                    <a:pt x="1236" y="1064"/>
                  </a:lnTo>
                  <a:close/>
                  <a:moveTo>
                    <a:pt x="1448" y="0"/>
                  </a:moveTo>
                  <a:cubicBezTo>
                    <a:pt x="1371" y="0"/>
                    <a:pt x="1299" y="45"/>
                    <a:pt x="1260" y="114"/>
                  </a:cubicBezTo>
                  <a:lnTo>
                    <a:pt x="36" y="2525"/>
                  </a:lnTo>
                  <a:cubicBezTo>
                    <a:pt x="0" y="2585"/>
                    <a:pt x="0" y="2668"/>
                    <a:pt x="36" y="2728"/>
                  </a:cubicBezTo>
                  <a:cubicBezTo>
                    <a:pt x="84" y="2787"/>
                    <a:pt x="143" y="2823"/>
                    <a:pt x="214" y="2823"/>
                  </a:cubicBezTo>
                  <a:lnTo>
                    <a:pt x="1236" y="2823"/>
                  </a:lnTo>
                  <a:lnTo>
                    <a:pt x="1236" y="4070"/>
                  </a:lnTo>
                  <a:cubicBezTo>
                    <a:pt x="1236" y="4165"/>
                    <a:pt x="1307" y="4249"/>
                    <a:pt x="1402" y="4273"/>
                  </a:cubicBezTo>
                  <a:cubicBezTo>
                    <a:pt x="1417" y="4277"/>
                    <a:pt x="1432" y="4279"/>
                    <a:pt x="1448" y="4279"/>
                  </a:cubicBezTo>
                  <a:cubicBezTo>
                    <a:pt x="1521" y="4279"/>
                    <a:pt x="1599" y="4234"/>
                    <a:pt x="1629" y="4165"/>
                  </a:cubicBezTo>
                  <a:lnTo>
                    <a:pt x="2852" y="1812"/>
                  </a:lnTo>
                  <a:cubicBezTo>
                    <a:pt x="2888" y="1753"/>
                    <a:pt x="2876" y="1670"/>
                    <a:pt x="2841" y="1611"/>
                  </a:cubicBezTo>
                  <a:cubicBezTo>
                    <a:pt x="2805" y="1551"/>
                    <a:pt x="2733" y="1516"/>
                    <a:pt x="2662" y="1516"/>
                  </a:cubicBezTo>
                  <a:lnTo>
                    <a:pt x="1652" y="1516"/>
                  </a:lnTo>
                  <a:lnTo>
                    <a:pt x="1652" y="209"/>
                  </a:lnTo>
                  <a:cubicBezTo>
                    <a:pt x="1652" y="114"/>
                    <a:pt x="1593" y="30"/>
                    <a:pt x="1497" y="6"/>
                  </a:cubicBezTo>
                  <a:cubicBezTo>
                    <a:pt x="1481" y="2"/>
                    <a:pt x="1464" y="0"/>
                    <a:pt x="1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48"/>
            <p:cNvSpPr/>
            <p:nvPr/>
          </p:nvSpPr>
          <p:spPr>
            <a:xfrm>
              <a:off x="4957957" y="534414"/>
              <a:ext cx="72188" cy="197023"/>
            </a:xfrm>
            <a:custGeom>
              <a:avLst/>
              <a:gdLst/>
              <a:ahLst/>
              <a:cxnLst/>
              <a:rect l="l" t="t" r="r" b="b"/>
              <a:pathLst>
                <a:path w="1581" h="4315" extrusionOk="0">
                  <a:moveTo>
                    <a:pt x="238" y="1"/>
                  </a:moveTo>
                  <a:cubicBezTo>
                    <a:pt x="119" y="1"/>
                    <a:pt x="24" y="96"/>
                    <a:pt x="24" y="215"/>
                  </a:cubicBezTo>
                  <a:lnTo>
                    <a:pt x="24" y="798"/>
                  </a:lnTo>
                  <a:cubicBezTo>
                    <a:pt x="24" y="916"/>
                    <a:pt x="119" y="1011"/>
                    <a:pt x="238" y="1011"/>
                  </a:cubicBezTo>
                  <a:cubicBezTo>
                    <a:pt x="345" y="1011"/>
                    <a:pt x="440" y="916"/>
                    <a:pt x="440" y="798"/>
                  </a:cubicBezTo>
                  <a:lnTo>
                    <a:pt x="440" y="679"/>
                  </a:lnTo>
                  <a:cubicBezTo>
                    <a:pt x="891" y="1047"/>
                    <a:pt x="1165" y="1606"/>
                    <a:pt x="1165" y="2200"/>
                  </a:cubicBezTo>
                  <a:cubicBezTo>
                    <a:pt x="1165" y="2924"/>
                    <a:pt x="772" y="3578"/>
                    <a:pt x="143" y="3935"/>
                  </a:cubicBezTo>
                  <a:cubicBezTo>
                    <a:pt x="36" y="3982"/>
                    <a:pt x="1" y="4112"/>
                    <a:pt x="59" y="4207"/>
                  </a:cubicBezTo>
                  <a:cubicBezTo>
                    <a:pt x="96" y="4279"/>
                    <a:pt x="167" y="4315"/>
                    <a:pt x="238" y="4315"/>
                  </a:cubicBezTo>
                  <a:cubicBezTo>
                    <a:pt x="273" y="4315"/>
                    <a:pt x="310" y="4315"/>
                    <a:pt x="333" y="4291"/>
                  </a:cubicBezTo>
                  <a:cubicBezTo>
                    <a:pt x="1105" y="3875"/>
                    <a:pt x="1580" y="3079"/>
                    <a:pt x="1580" y="2200"/>
                  </a:cubicBezTo>
                  <a:cubicBezTo>
                    <a:pt x="1580" y="1511"/>
                    <a:pt x="1284" y="869"/>
                    <a:pt x="772" y="417"/>
                  </a:cubicBezTo>
                  <a:lnTo>
                    <a:pt x="844" y="417"/>
                  </a:lnTo>
                  <a:cubicBezTo>
                    <a:pt x="963" y="417"/>
                    <a:pt x="1058" y="322"/>
                    <a:pt x="1058" y="215"/>
                  </a:cubicBezTo>
                  <a:cubicBezTo>
                    <a:pt x="1058" y="96"/>
                    <a:pt x="963" y="1"/>
                    <a:pt x="8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48"/>
            <p:cNvSpPr/>
            <p:nvPr/>
          </p:nvSpPr>
          <p:spPr>
            <a:xfrm>
              <a:off x="4812572" y="540168"/>
              <a:ext cx="68399" cy="193964"/>
            </a:xfrm>
            <a:custGeom>
              <a:avLst/>
              <a:gdLst/>
              <a:ahLst/>
              <a:cxnLst/>
              <a:rect l="l" t="t" r="r" b="b"/>
              <a:pathLst>
                <a:path w="1498" h="4248" extrusionOk="0">
                  <a:moveTo>
                    <a:pt x="1267" y="1"/>
                  </a:moveTo>
                  <a:cubicBezTo>
                    <a:pt x="1232" y="1"/>
                    <a:pt x="1196" y="10"/>
                    <a:pt x="1165" y="30"/>
                  </a:cubicBezTo>
                  <a:cubicBezTo>
                    <a:pt x="808" y="244"/>
                    <a:pt x="523" y="529"/>
                    <a:pt x="320" y="885"/>
                  </a:cubicBezTo>
                  <a:cubicBezTo>
                    <a:pt x="107" y="1242"/>
                    <a:pt x="0" y="1657"/>
                    <a:pt x="0" y="2074"/>
                  </a:cubicBezTo>
                  <a:cubicBezTo>
                    <a:pt x="0" y="2501"/>
                    <a:pt x="107" y="2905"/>
                    <a:pt x="320" y="3273"/>
                  </a:cubicBezTo>
                  <a:cubicBezTo>
                    <a:pt x="439" y="3476"/>
                    <a:pt x="594" y="3666"/>
                    <a:pt x="772" y="3832"/>
                  </a:cubicBezTo>
                  <a:lnTo>
                    <a:pt x="677" y="3832"/>
                  </a:lnTo>
                  <a:cubicBezTo>
                    <a:pt x="558" y="3832"/>
                    <a:pt x="463" y="3927"/>
                    <a:pt x="463" y="4034"/>
                  </a:cubicBezTo>
                  <a:cubicBezTo>
                    <a:pt x="463" y="4153"/>
                    <a:pt x="558" y="4248"/>
                    <a:pt x="677" y="4248"/>
                  </a:cubicBezTo>
                  <a:lnTo>
                    <a:pt x="1283" y="4248"/>
                  </a:lnTo>
                  <a:cubicBezTo>
                    <a:pt x="1402" y="4248"/>
                    <a:pt x="1497" y="4153"/>
                    <a:pt x="1497" y="4034"/>
                  </a:cubicBezTo>
                  <a:lnTo>
                    <a:pt x="1497" y="3452"/>
                  </a:lnTo>
                  <a:cubicBezTo>
                    <a:pt x="1497" y="3333"/>
                    <a:pt x="1402" y="3238"/>
                    <a:pt x="1283" y="3238"/>
                  </a:cubicBezTo>
                  <a:cubicBezTo>
                    <a:pt x="1176" y="3238"/>
                    <a:pt x="1081" y="3333"/>
                    <a:pt x="1081" y="3452"/>
                  </a:cubicBezTo>
                  <a:lnTo>
                    <a:pt x="1081" y="3547"/>
                  </a:lnTo>
                  <a:cubicBezTo>
                    <a:pt x="653" y="3178"/>
                    <a:pt x="415" y="2655"/>
                    <a:pt x="415" y="2074"/>
                  </a:cubicBezTo>
                  <a:cubicBezTo>
                    <a:pt x="415" y="1372"/>
                    <a:pt x="772" y="743"/>
                    <a:pt x="1366" y="386"/>
                  </a:cubicBezTo>
                  <a:cubicBezTo>
                    <a:pt x="1473" y="326"/>
                    <a:pt x="1497" y="196"/>
                    <a:pt x="1437" y="101"/>
                  </a:cubicBezTo>
                  <a:cubicBezTo>
                    <a:pt x="1406" y="38"/>
                    <a:pt x="1337" y="1"/>
                    <a:pt x="12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48"/>
            <p:cNvSpPr/>
            <p:nvPr/>
          </p:nvSpPr>
          <p:spPr>
            <a:xfrm>
              <a:off x="4665498" y="773725"/>
              <a:ext cx="56481" cy="19040"/>
            </a:xfrm>
            <a:custGeom>
              <a:avLst/>
              <a:gdLst/>
              <a:ahLst/>
              <a:cxnLst/>
              <a:rect l="l" t="t" r="r" b="b"/>
              <a:pathLst>
                <a:path w="1237" h="417" extrusionOk="0">
                  <a:moveTo>
                    <a:pt x="214" y="1"/>
                  </a:moveTo>
                  <a:cubicBezTo>
                    <a:pt x="95" y="1"/>
                    <a:pt x="0" y="96"/>
                    <a:pt x="0" y="215"/>
                  </a:cubicBezTo>
                  <a:cubicBezTo>
                    <a:pt x="0" y="321"/>
                    <a:pt x="95" y="416"/>
                    <a:pt x="214" y="416"/>
                  </a:cubicBezTo>
                  <a:lnTo>
                    <a:pt x="1022" y="416"/>
                  </a:lnTo>
                  <a:cubicBezTo>
                    <a:pt x="1141" y="416"/>
                    <a:pt x="1236" y="321"/>
                    <a:pt x="1236" y="215"/>
                  </a:cubicBezTo>
                  <a:cubicBezTo>
                    <a:pt x="1236" y="96"/>
                    <a:pt x="1141" y="1"/>
                    <a:pt x="1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48"/>
            <p:cNvSpPr/>
            <p:nvPr/>
          </p:nvSpPr>
          <p:spPr>
            <a:xfrm>
              <a:off x="5025216" y="723589"/>
              <a:ext cx="21186" cy="18995"/>
            </a:xfrm>
            <a:custGeom>
              <a:avLst/>
              <a:gdLst/>
              <a:ahLst/>
              <a:cxnLst/>
              <a:rect l="l" t="t" r="r" b="b"/>
              <a:pathLst>
                <a:path w="464" h="416" extrusionOk="0">
                  <a:moveTo>
                    <a:pt x="233" y="0"/>
                  </a:moveTo>
                  <a:cubicBezTo>
                    <a:pt x="207" y="0"/>
                    <a:pt x="181" y="5"/>
                    <a:pt x="155" y="17"/>
                  </a:cubicBezTo>
                  <a:cubicBezTo>
                    <a:pt x="49" y="64"/>
                    <a:pt x="1" y="183"/>
                    <a:pt x="36" y="291"/>
                  </a:cubicBezTo>
                  <a:cubicBezTo>
                    <a:pt x="71" y="369"/>
                    <a:pt x="152" y="416"/>
                    <a:pt x="230" y="416"/>
                  </a:cubicBezTo>
                  <a:cubicBezTo>
                    <a:pt x="257" y="416"/>
                    <a:pt x="285" y="410"/>
                    <a:pt x="310" y="397"/>
                  </a:cubicBezTo>
                  <a:cubicBezTo>
                    <a:pt x="416" y="362"/>
                    <a:pt x="464" y="231"/>
                    <a:pt x="429" y="124"/>
                  </a:cubicBezTo>
                  <a:cubicBezTo>
                    <a:pt x="393" y="52"/>
                    <a:pt x="315" y="0"/>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7" name="Google Shape;4607;p48"/>
          <p:cNvGrpSpPr/>
          <p:nvPr/>
        </p:nvGrpSpPr>
        <p:grpSpPr>
          <a:xfrm>
            <a:off x="5240209" y="1610511"/>
            <a:ext cx="354241" cy="352476"/>
            <a:chOff x="5343200" y="478845"/>
            <a:chExt cx="485594" cy="483174"/>
          </a:xfrm>
        </p:grpSpPr>
        <p:sp>
          <p:nvSpPr>
            <p:cNvPr id="4608" name="Google Shape;4608;p48"/>
            <p:cNvSpPr/>
            <p:nvPr/>
          </p:nvSpPr>
          <p:spPr>
            <a:xfrm>
              <a:off x="5371419" y="869750"/>
              <a:ext cx="191544" cy="86845"/>
            </a:xfrm>
            <a:custGeom>
              <a:avLst/>
              <a:gdLst/>
              <a:ahLst/>
              <a:cxnLst/>
              <a:rect l="l" t="t" r="r" b="b"/>
              <a:pathLst>
                <a:path w="4195" h="1902" extrusionOk="0">
                  <a:moveTo>
                    <a:pt x="225" y="0"/>
                  </a:moveTo>
                  <a:cubicBezTo>
                    <a:pt x="95" y="0"/>
                    <a:pt x="0" y="119"/>
                    <a:pt x="24" y="250"/>
                  </a:cubicBezTo>
                  <a:lnTo>
                    <a:pt x="166" y="975"/>
                  </a:lnTo>
                  <a:cubicBezTo>
                    <a:pt x="190" y="1070"/>
                    <a:pt x="273" y="1141"/>
                    <a:pt x="368" y="1141"/>
                  </a:cubicBezTo>
                  <a:cubicBezTo>
                    <a:pt x="380" y="1141"/>
                    <a:pt x="392" y="1130"/>
                    <a:pt x="415" y="1130"/>
                  </a:cubicBezTo>
                  <a:cubicBezTo>
                    <a:pt x="523" y="1106"/>
                    <a:pt x="594" y="999"/>
                    <a:pt x="570" y="892"/>
                  </a:cubicBezTo>
                  <a:lnTo>
                    <a:pt x="547" y="749"/>
                  </a:lnTo>
                  <a:lnTo>
                    <a:pt x="547" y="749"/>
                  </a:lnTo>
                  <a:cubicBezTo>
                    <a:pt x="1532" y="1498"/>
                    <a:pt x="2733" y="1902"/>
                    <a:pt x="3993" y="1902"/>
                  </a:cubicBezTo>
                  <a:cubicBezTo>
                    <a:pt x="4111" y="1902"/>
                    <a:pt x="4194" y="1807"/>
                    <a:pt x="4194" y="1700"/>
                  </a:cubicBezTo>
                  <a:cubicBezTo>
                    <a:pt x="4194" y="1581"/>
                    <a:pt x="4111" y="1486"/>
                    <a:pt x="3993" y="1486"/>
                  </a:cubicBezTo>
                  <a:cubicBezTo>
                    <a:pt x="2828" y="1486"/>
                    <a:pt x="1711" y="1106"/>
                    <a:pt x="784" y="417"/>
                  </a:cubicBezTo>
                  <a:lnTo>
                    <a:pt x="962" y="404"/>
                  </a:lnTo>
                  <a:cubicBezTo>
                    <a:pt x="1081" y="404"/>
                    <a:pt x="1165" y="322"/>
                    <a:pt x="1165" y="203"/>
                  </a:cubicBezTo>
                  <a:cubicBezTo>
                    <a:pt x="1165" y="84"/>
                    <a:pt x="1069" y="0"/>
                    <a:pt x="9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48"/>
            <p:cNvSpPr/>
            <p:nvPr/>
          </p:nvSpPr>
          <p:spPr>
            <a:xfrm>
              <a:off x="5686069" y="478845"/>
              <a:ext cx="137300" cy="175426"/>
            </a:xfrm>
            <a:custGeom>
              <a:avLst/>
              <a:gdLst/>
              <a:ahLst/>
              <a:cxnLst/>
              <a:rect l="l" t="t" r="r" b="b"/>
              <a:pathLst>
                <a:path w="3007" h="3842" extrusionOk="0">
                  <a:moveTo>
                    <a:pt x="235" y="1"/>
                  </a:moveTo>
                  <a:cubicBezTo>
                    <a:pt x="170" y="1"/>
                    <a:pt x="108" y="32"/>
                    <a:pt x="72" y="90"/>
                  </a:cubicBezTo>
                  <a:cubicBezTo>
                    <a:pt x="1" y="185"/>
                    <a:pt x="25" y="315"/>
                    <a:pt x="120" y="386"/>
                  </a:cubicBezTo>
                  <a:cubicBezTo>
                    <a:pt x="1094" y="1064"/>
                    <a:pt x="1807" y="2026"/>
                    <a:pt x="2164" y="3143"/>
                  </a:cubicBezTo>
                  <a:lnTo>
                    <a:pt x="2056" y="3072"/>
                  </a:lnTo>
                  <a:cubicBezTo>
                    <a:pt x="2021" y="3050"/>
                    <a:pt x="1982" y="3040"/>
                    <a:pt x="1943" y="3040"/>
                  </a:cubicBezTo>
                  <a:cubicBezTo>
                    <a:pt x="1875" y="3040"/>
                    <a:pt x="1809" y="3071"/>
                    <a:pt x="1771" y="3132"/>
                  </a:cubicBezTo>
                  <a:cubicBezTo>
                    <a:pt x="1700" y="3227"/>
                    <a:pt x="1723" y="3357"/>
                    <a:pt x="1818" y="3417"/>
                  </a:cubicBezTo>
                  <a:lnTo>
                    <a:pt x="2377" y="3808"/>
                  </a:lnTo>
                  <a:cubicBezTo>
                    <a:pt x="2412" y="3831"/>
                    <a:pt x="2451" y="3842"/>
                    <a:pt x="2490" y="3842"/>
                  </a:cubicBezTo>
                  <a:cubicBezTo>
                    <a:pt x="2572" y="3842"/>
                    <a:pt x="2654" y="3794"/>
                    <a:pt x="2686" y="3713"/>
                  </a:cubicBezTo>
                  <a:lnTo>
                    <a:pt x="2972" y="3095"/>
                  </a:lnTo>
                  <a:cubicBezTo>
                    <a:pt x="3007" y="2989"/>
                    <a:pt x="2959" y="2870"/>
                    <a:pt x="2864" y="2823"/>
                  </a:cubicBezTo>
                  <a:cubicBezTo>
                    <a:pt x="2836" y="2810"/>
                    <a:pt x="2806" y="2804"/>
                    <a:pt x="2777" y="2804"/>
                  </a:cubicBezTo>
                  <a:cubicBezTo>
                    <a:pt x="2695" y="2804"/>
                    <a:pt x="2617" y="2851"/>
                    <a:pt x="2591" y="2929"/>
                  </a:cubicBezTo>
                  <a:lnTo>
                    <a:pt x="2555" y="3000"/>
                  </a:lnTo>
                  <a:cubicBezTo>
                    <a:pt x="2389" y="2501"/>
                    <a:pt x="2164" y="2026"/>
                    <a:pt x="1866" y="1574"/>
                  </a:cubicBezTo>
                  <a:cubicBezTo>
                    <a:pt x="1462" y="969"/>
                    <a:pt x="952" y="457"/>
                    <a:pt x="357" y="42"/>
                  </a:cubicBezTo>
                  <a:cubicBezTo>
                    <a:pt x="320" y="14"/>
                    <a:pt x="277" y="1"/>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48"/>
            <p:cNvSpPr/>
            <p:nvPr/>
          </p:nvSpPr>
          <p:spPr>
            <a:xfrm>
              <a:off x="5343200" y="485100"/>
              <a:ext cx="485594" cy="476919"/>
            </a:xfrm>
            <a:custGeom>
              <a:avLst/>
              <a:gdLst/>
              <a:ahLst/>
              <a:cxnLst/>
              <a:rect l="l" t="t" r="r" b="b"/>
              <a:pathLst>
                <a:path w="10635" h="10445" extrusionOk="0">
                  <a:moveTo>
                    <a:pt x="6381" y="808"/>
                  </a:moveTo>
                  <a:cubicBezTo>
                    <a:pt x="7735" y="1450"/>
                    <a:pt x="8674" y="2781"/>
                    <a:pt x="8793" y="4289"/>
                  </a:cubicBezTo>
                  <a:lnTo>
                    <a:pt x="8508" y="4289"/>
                  </a:lnTo>
                  <a:cubicBezTo>
                    <a:pt x="8448" y="4289"/>
                    <a:pt x="8401" y="4265"/>
                    <a:pt x="8365" y="4218"/>
                  </a:cubicBezTo>
                  <a:lnTo>
                    <a:pt x="8152" y="4016"/>
                  </a:lnTo>
                  <a:cubicBezTo>
                    <a:pt x="8115" y="3980"/>
                    <a:pt x="8092" y="3933"/>
                    <a:pt x="8092" y="3874"/>
                  </a:cubicBezTo>
                  <a:lnTo>
                    <a:pt x="8092" y="3541"/>
                  </a:lnTo>
                  <a:cubicBezTo>
                    <a:pt x="8092" y="3375"/>
                    <a:pt x="8033" y="3220"/>
                    <a:pt x="7914" y="3101"/>
                  </a:cubicBezTo>
                  <a:cubicBezTo>
                    <a:pt x="7795" y="2982"/>
                    <a:pt x="7640" y="2911"/>
                    <a:pt x="7474" y="2911"/>
                  </a:cubicBezTo>
                  <a:cubicBezTo>
                    <a:pt x="7415" y="2911"/>
                    <a:pt x="7367" y="2887"/>
                    <a:pt x="7331" y="2852"/>
                  </a:cubicBezTo>
                  <a:lnTo>
                    <a:pt x="6440" y="1960"/>
                  </a:lnTo>
                  <a:cubicBezTo>
                    <a:pt x="6393" y="1925"/>
                    <a:pt x="6381" y="1878"/>
                    <a:pt x="6381" y="1818"/>
                  </a:cubicBezTo>
                  <a:lnTo>
                    <a:pt x="6381" y="808"/>
                  </a:lnTo>
                  <a:close/>
                  <a:moveTo>
                    <a:pt x="1165" y="5609"/>
                  </a:moveTo>
                  <a:cubicBezTo>
                    <a:pt x="1212" y="5609"/>
                    <a:pt x="1271" y="5632"/>
                    <a:pt x="1307" y="5668"/>
                  </a:cubicBezTo>
                  <a:lnTo>
                    <a:pt x="1604" y="5965"/>
                  </a:lnTo>
                  <a:cubicBezTo>
                    <a:pt x="1651" y="6000"/>
                    <a:pt x="1664" y="6060"/>
                    <a:pt x="1664" y="6119"/>
                  </a:cubicBezTo>
                  <a:lnTo>
                    <a:pt x="1664" y="6345"/>
                  </a:lnTo>
                  <a:cubicBezTo>
                    <a:pt x="1664" y="6404"/>
                    <a:pt x="1651" y="6452"/>
                    <a:pt x="1604" y="6488"/>
                  </a:cubicBezTo>
                  <a:lnTo>
                    <a:pt x="1141" y="6963"/>
                  </a:lnTo>
                  <a:cubicBezTo>
                    <a:pt x="867" y="6559"/>
                    <a:pt x="653" y="6095"/>
                    <a:pt x="534" y="5609"/>
                  </a:cubicBezTo>
                  <a:close/>
                  <a:moveTo>
                    <a:pt x="4777" y="416"/>
                  </a:moveTo>
                  <a:cubicBezTo>
                    <a:pt x="5192" y="439"/>
                    <a:pt x="5585" y="511"/>
                    <a:pt x="5965" y="642"/>
                  </a:cubicBezTo>
                  <a:lnTo>
                    <a:pt x="5965" y="737"/>
                  </a:lnTo>
                  <a:lnTo>
                    <a:pt x="5965" y="1818"/>
                  </a:lnTo>
                  <a:cubicBezTo>
                    <a:pt x="5965" y="1984"/>
                    <a:pt x="6024" y="2139"/>
                    <a:pt x="6143" y="2258"/>
                  </a:cubicBezTo>
                  <a:lnTo>
                    <a:pt x="7035" y="3149"/>
                  </a:lnTo>
                  <a:cubicBezTo>
                    <a:pt x="7153" y="3267"/>
                    <a:pt x="7307" y="3327"/>
                    <a:pt x="7474" y="3327"/>
                  </a:cubicBezTo>
                  <a:cubicBezTo>
                    <a:pt x="7534" y="3327"/>
                    <a:pt x="7581" y="3351"/>
                    <a:pt x="7616" y="3386"/>
                  </a:cubicBezTo>
                  <a:cubicBezTo>
                    <a:pt x="7664" y="3434"/>
                    <a:pt x="7676" y="3481"/>
                    <a:pt x="7676" y="3541"/>
                  </a:cubicBezTo>
                  <a:lnTo>
                    <a:pt x="7676" y="3874"/>
                  </a:lnTo>
                  <a:cubicBezTo>
                    <a:pt x="7676" y="4040"/>
                    <a:pt x="7748" y="4194"/>
                    <a:pt x="7866" y="4313"/>
                  </a:cubicBezTo>
                  <a:lnTo>
                    <a:pt x="8068" y="4515"/>
                  </a:lnTo>
                  <a:cubicBezTo>
                    <a:pt x="8187" y="4634"/>
                    <a:pt x="8342" y="4693"/>
                    <a:pt x="8508" y="4693"/>
                  </a:cubicBezTo>
                  <a:lnTo>
                    <a:pt x="8805" y="4693"/>
                  </a:lnTo>
                  <a:cubicBezTo>
                    <a:pt x="8793" y="4896"/>
                    <a:pt x="8781" y="5097"/>
                    <a:pt x="8746" y="5300"/>
                  </a:cubicBezTo>
                  <a:cubicBezTo>
                    <a:pt x="8508" y="5228"/>
                    <a:pt x="8270" y="5192"/>
                    <a:pt x="8020" y="5192"/>
                  </a:cubicBezTo>
                  <a:cubicBezTo>
                    <a:pt x="7914" y="5192"/>
                    <a:pt x="7819" y="5287"/>
                    <a:pt x="7819" y="5395"/>
                  </a:cubicBezTo>
                  <a:lnTo>
                    <a:pt x="7819" y="5442"/>
                  </a:lnTo>
                  <a:cubicBezTo>
                    <a:pt x="7843" y="5537"/>
                    <a:pt x="7925" y="5609"/>
                    <a:pt x="8020" y="5609"/>
                  </a:cubicBezTo>
                  <a:cubicBezTo>
                    <a:pt x="9221" y="5620"/>
                    <a:pt x="10219" y="6618"/>
                    <a:pt x="10219" y="7819"/>
                  </a:cubicBezTo>
                  <a:cubicBezTo>
                    <a:pt x="10219" y="9042"/>
                    <a:pt x="9232" y="10029"/>
                    <a:pt x="8009" y="10029"/>
                  </a:cubicBezTo>
                  <a:cubicBezTo>
                    <a:pt x="6808" y="10029"/>
                    <a:pt x="5799" y="9019"/>
                    <a:pt x="5799" y="7819"/>
                  </a:cubicBezTo>
                  <a:cubicBezTo>
                    <a:pt x="5799" y="7212"/>
                    <a:pt x="6060" y="6618"/>
                    <a:pt x="6499" y="6203"/>
                  </a:cubicBezTo>
                  <a:cubicBezTo>
                    <a:pt x="6583" y="6132"/>
                    <a:pt x="6594" y="5989"/>
                    <a:pt x="6512" y="5905"/>
                  </a:cubicBezTo>
                  <a:cubicBezTo>
                    <a:pt x="6468" y="5862"/>
                    <a:pt x="6413" y="5842"/>
                    <a:pt x="6357" y="5842"/>
                  </a:cubicBezTo>
                  <a:cubicBezTo>
                    <a:pt x="6306" y="5842"/>
                    <a:pt x="6255" y="5860"/>
                    <a:pt x="6214" y="5894"/>
                  </a:cubicBezTo>
                  <a:cubicBezTo>
                    <a:pt x="5691" y="6393"/>
                    <a:pt x="5382" y="7094"/>
                    <a:pt x="5382" y="7819"/>
                  </a:cubicBezTo>
                  <a:cubicBezTo>
                    <a:pt x="5382" y="8115"/>
                    <a:pt x="5430" y="8413"/>
                    <a:pt x="5537" y="8698"/>
                  </a:cubicBezTo>
                  <a:cubicBezTo>
                    <a:pt x="5228" y="8769"/>
                    <a:pt x="4920" y="8805"/>
                    <a:pt x="4611" y="8805"/>
                  </a:cubicBezTo>
                  <a:cubicBezTo>
                    <a:pt x="3315" y="8805"/>
                    <a:pt x="2163" y="8210"/>
                    <a:pt x="1390" y="7296"/>
                  </a:cubicBezTo>
                  <a:lnTo>
                    <a:pt x="1901" y="6785"/>
                  </a:lnTo>
                  <a:cubicBezTo>
                    <a:pt x="2020" y="6666"/>
                    <a:pt x="2079" y="6512"/>
                    <a:pt x="2079" y="6345"/>
                  </a:cubicBezTo>
                  <a:lnTo>
                    <a:pt x="2079" y="6119"/>
                  </a:lnTo>
                  <a:cubicBezTo>
                    <a:pt x="2079" y="5941"/>
                    <a:pt x="2020" y="5786"/>
                    <a:pt x="1901" y="5668"/>
                  </a:cubicBezTo>
                  <a:lnTo>
                    <a:pt x="1604" y="5371"/>
                  </a:lnTo>
                  <a:cubicBezTo>
                    <a:pt x="1485" y="5252"/>
                    <a:pt x="1331" y="5192"/>
                    <a:pt x="1165" y="5192"/>
                  </a:cubicBezTo>
                  <a:lnTo>
                    <a:pt x="452" y="5192"/>
                  </a:lnTo>
                  <a:cubicBezTo>
                    <a:pt x="428" y="5002"/>
                    <a:pt x="416" y="4801"/>
                    <a:pt x="416" y="4611"/>
                  </a:cubicBezTo>
                  <a:cubicBezTo>
                    <a:pt x="416" y="4135"/>
                    <a:pt x="499" y="3671"/>
                    <a:pt x="642" y="3232"/>
                  </a:cubicBezTo>
                  <a:cubicBezTo>
                    <a:pt x="666" y="3303"/>
                    <a:pt x="713" y="3362"/>
                    <a:pt x="761" y="3410"/>
                  </a:cubicBezTo>
                  <a:lnTo>
                    <a:pt x="1271" y="3921"/>
                  </a:lnTo>
                  <a:cubicBezTo>
                    <a:pt x="1366" y="4016"/>
                    <a:pt x="1485" y="4064"/>
                    <a:pt x="1628" y="4064"/>
                  </a:cubicBezTo>
                  <a:lnTo>
                    <a:pt x="2364" y="4064"/>
                  </a:lnTo>
                  <a:cubicBezTo>
                    <a:pt x="2388" y="4064"/>
                    <a:pt x="2400" y="4075"/>
                    <a:pt x="2424" y="4088"/>
                  </a:cubicBezTo>
                  <a:lnTo>
                    <a:pt x="2995" y="4658"/>
                  </a:lnTo>
                  <a:cubicBezTo>
                    <a:pt x="3006" y="4669"/>
                    <a:pt x="3006" y="4693"/>
                    <a:pt x="3006" y="4717"/>
                  </a:cubicBezTo>
                  <a:lnTo>
                    <a:pt x="3006" y="6345"/>
                  </a:lnTo>
                  <a:cubicBezTo>
                    <a:pt x="3006" y="6369"/>
                    <a:pt x="3006" y="6393"/>
                    <a:pt x="2982" y="6404"/>
                  </a:cubicBezTo>
                  <a:cubicBezTo>
                    <a:pt x="2900" y="6499"/>
                    <a:pt x="2840" y="6618"/>
                    <a:pt x="2840" y="6749"/>
                  </a:cubicBezTo>
                  <a:cubicBezTo>
                    <a:pt x="2840" y="7035"/>
                    <a:pt x="3066" y="7248"/>
                    <a:pt x="3339" y="7248"/>
                  </a:cubicBezTo>
                  <a:lnTo>
                    <a:pt x="4028" y="7248"/>
                  </a:lnTo>
                  <a:cubicBezTo>
                    <a:pt x="4170" y="7248"/>
                    <a:pt x="4302" y="7189"/>
                    <a:pt x="4397" y="7094"/>
                  </a:cubicBezTo>
                  <a:lnTo>
                    <a:pt x="5609" y="5775"/>
                  </a:lnTo>
                  <a:cubicBezTo>
                    <a:pt x="5691" y="5680"/>
                    <a:pt x="5739" y="5561"/>
                    <a:pt x="5739" y="5430"/>
                  </a:cubicBezTo>
                  <a:lnTo>
                    <a:pt x="5739" y="3755"/>
                  </a:lnTo>
                  <a:cubicBezTo>
                    <a:pt x="5739" y="3481"/>
                    <a:pt x="5514" y="3256"/>
                    <a:pt x="5240" y="3256"/>
                  </a:cubicBezTo>
                  <a:lnTo>
                    <a:pt x="3458" y="3256"/>
                  </a:lnTo>
                  <a:cubicBezTo>
                    <a:pt x="3434" y="3256"/>
                    <a:pt x="3410" y="3244"/>
                    <a:pt x="3399" y="3232"/>
                  </a:cubicBezTo>
                  <a:lnTo>
                    <a:pt x="2947" y="2781"/>
                  </a:lnTo>
                  <a:cubicBezTo>
                    <a:pt x="2852" y="2686"/>
                    <a:pt x="2733" y="2638"/>
                    <a:pt x="2591" y="2638"/>
                  </a:cubicBezTo>
                  <a:lnTo>
                    <a:pt x="2210" y="2638"/>
                  </a:lnTo>
                  <a:cubicBezTo>
                    <a:pt x="2163" y="2638"/>
                    <a:pt x="2127" y="2602"/>
                    <a:pt x="2127" y="2554"/>
                  </a:cubicBezTo>
                  <a:lnTo>
                    <a:pt x="2127" y="2424"/>
                  </a:lnTo>
                  <a:cubicBezTo>
                    <a:pt x="2127" y="2388"/>
                    <a:pt x="2163" y="2353"/>
                    <a:pt x="2210" y="2353"/>
                  </a:cubicBezTo>
                  <a:lnTo>
                    <a:pt x="3684" y="2353"/>
                  </a:lnTo>
                  <a:cubicBezTo>
                    <a:pt x="3826" y="2353"/>
                    <a:pt x="3945" y="2293"/>
                    <a:pt x="4040" y="2198"/>
                  </a:cubicBezTo>
                  <a:lnTo>
                    <a:pt x="4634" y="1604"/>
                  </a:lnTo>
                  <a:cubicBezTo>
                    <a:pt x="4729" y="1509"/>
                    <a:pt x="4777" y="1390"/>
                    <a:pt x="4777" y="1260"/>
                  </a:cubicBezTo>
                  <a:lnTo>
                    <a:pt x="4777" y="416"/>
                  </a:lnTo>
                  <a:close/>
                  <a:moveTo>
                    <a:pt x="4611" y="0"/>
                  </a:moveTo>
                  <a:cubicBezTo>
                    <a:pt x="4278" y="0"/>
                    <a:pt x="3945" y="35"/>
                    <a:pt x="3624" y="107"/>
                  </a:cubicBezTo>
                  <a:cubicBezTo>
                    <a:pt x="3517" y="130"/>
                    <a:pt x="3446" y="238"/>
                    <a:pt x="3470" y="357"/>
                  </a:cubicBezTo>
                  <a:cubicBezTo>
                    <a:pt x="3470" y="368"/>
                    <a:pt x="3470" y="380"/>
                    <a:pt x="3481" y="392"/>
                  </a:cubicBezTo>
                  <a:cubicBezTo>
                    <a:pt x="3512" y="463"/>
                    <a:pt x="3585" y="516"/>
                    <a:pt x="3671" y="516"/>
                  </a:cubicBezTo>
                  <a:cubicBezTo>
                    <a:pt x="3687" y="516"/>
                    <a:pt x="3703" y="514"/>
                    <a:pt x="3719" y="511"/>
                  </a:cubicBezTo>
                  <a:cubicBezTo>
                    <a:pt x="3933" y="463"/>
                    <a:pt x="4147" y="428"/>
                    <a:pt x="4361" y="416"/>
                  </a:cubicBezTo>
                  <a:lnTo>
                    <a:pt x="4361" y="1260"/>
                  </a:lnTo>
                  <a:cubicBezTo>
                    <a:pt x="4361" y="1271"/>
                    <a:pt x="4361" y="1295"/>
                    <a:pt x="4337" y="1307"/>
                  </a:cubicBezTo>
                  <a:lnTo>
                    <a:pt x="3743" y="1913"/>
                  </a:lnTo>
                  <a:cubicBezTo>
                    <a:pt x="3731" y="1925"/>
                    <a:pt x="3708" y="1936"/>
                    <a:pt x="3684" y="1936"/>
                  </a:cubicBezTo>
                  <a:lnTo>
                    <a:pt x="2210" y="1936"/>
                  </a:lnTo>
                  <a:cubicBezTo>
                    <a:pt x="1937" y="1936"/>
                    <a:pt x="1711" y="2150"/>
                    <a:pt x="1711" y="2424"/>
                  </a:cubicBezTo>
                  <a:lnTo>
                    <a:pt x="1711" y="2554"/>
                  </a:lnTo>
                  <a:cubicBezTo>
                    <a:pt x="1711" y="2828"/>
                    <a:pt x="1937" y="3053"/>
                    <a:pt x="2210" y="3053"/>
                  </a:cubicBezTo>
                  <a:lnTo>
                    <a:pt x="2591" y="3053"/>
                  </a:lnTo>
                  <a:cubicBezTo>
                    <a:pt x="2614" y="3053"/>
                    <a:pt x="2638" y="3066"/>
                    <a:pt x="2649" y="3077"/>
                  </a:cubicBezTo>
                  <a:lnTo>
                    <a:pt x="3101" y="3529"/>
                  </a:lnTo>
                  <a:cubicBezTo>
                    <a:pt x="3196" y="3612"/>
                    <a:pt x="3327" y="3671"/>
                    <a:pt x="3458" y="3671"/>
                  </a:cubicBezTo>
                  <a:lnTo>
                    <a:pt x="5240" y="3671"/>
                  </a:lnTo>
                  <a:cubicBezTo>
                    <a:pt x="5287" y="3671"/>
                    <a:pt x="5324" y="3707"/>
                    <a:pt x="5324" y="3755"/>
                  </a:cubicBezTo>
                  <a:lnTo>
                    <a:pt x="5324" y="5430"/>
                  </a:lnTo>
                  <a:cubicBezTo>
                    <a:pt x="5324" y="5454"/>
                    <a:pt x="5311" y="5478"/>
                    <a:pt x="5300" y="5490"/>
                  </a:cubicBezTo>
                  <a:lnTo>
                    <a:pt x="4088" y="6808"/>
                  </a:lnTo>
                  <a:cubicBezTo>
                    <a:pt x="4075" y="6832"/>
                    <a:pt x="4052" y="6832"/>
                    <a:pt x="4028" y="6832"/>
                  </a:cubicBezTo>
                  <a:lnTo>
                    <a:pt x="3339" y="6832"/>
                  </a:lnTo>
                  <a:cubicBezTo>
                    <a:pt x="3280" y="6832"/>
                    <a:pt x="3256" y="6785"/>
                    <a:pt x="3256" y="6749"/>
                  </a:cubicBezTo>
                  <a:cubicBezTo>
                    <a:pt x="3256" y="6737"/>
                    <a:pt x="3267" y="6713"/>
                    <a:pt x="3280" y="6702"/>
                  </a:cubicBezTo>
                  <a:cubicBezTo>
                    <a:pt x="3375" y="6607"/>
                    <a:pt x="3422" y="6476"/>
                    <a:pt x="3422" y="6345"/>
                  </a:cubicBezTo>
                  <a:lnTo>
                    <a:pt x="3422" y="4717"/>
                  </a:lnTo>
                  <a:cubicBezTo>
                    <a:pt x="3422" y="4587"/>
                    <a:pt x="3375" y="4456"/>
                    <a:pt x="3280" y="4361"/>
                  </a:cubicBezTo>
                  <a:lnTo>
                    <a:pt x="2721" y="3803"/>
                  </a:lnTo>
                  <a:cubicBezTo>
                    <a:pt x="2626" y="3707"/>
                    <a:pt x="2495" y="3648"/>
                    <a:pt x="2364" y="3648"/>
                  </a:cubicBezTo>
                  <a:lnTo>
                    <a:pt x="1628" y="3648"/>
                  </a:lnTo>
                  <a:cubicBezTo>
                    <a:pt x="1604" y="3648"/>
                    <a:pt x="1580" y="3648"/>
                    <a:pt x="1569" y="3624"/>
                  </a:cubicBezTo>
                  <a:lnTo>
                    <a:pt x="1057" y="3113"/>
                  </a:lnTo>
                  <a:cubicBezTo>
                    <a:pt x="1033" y="3101"/>
                    <a:pt x="1033" y="3077"/>
                    <a:pt x="1033" y="3066"/>
                  </a:cubicBezTo>
                  <a:lnTo>
                    <a:pt x="1033" y="2424"/>
                  </a:lnTo>
                  <a:cubicBezTo>
                    <a:pt x="1319" y="1949"/>
                    <a:pt x="1699" y="1532"/>
                    <a:pt x="2150" y="1212"/>
                  </a:cubicBezTo>
                  <a:cubicBezTo>
                    <a:pt x="2234" y="1152"/>
                    <a:pt x="2258" y="1033"/>
                    <a:pt x="2210" y="938"/>
                  </a:cubicBezTo>
                  <a:cubicBezTo>
                    <a:pt x="2198" y="938"/>
                    <a:pt x="2198" y="927"/>
                    <a:pt x="2198" y="927"/>
                  </a:cubicBezTo>
                  <a:cubicBezTo>
                    <a:pt x="2155" y="869"/>
                    <a:pt x="2090" y="838"/>
                    <a:pt x="2025" y="838"/>
                  </a:cubicBezTo>
                  <a:cubicBezTo>
                    <a:pt x="1982" y="838"/>
                    <a:pt x="1939" y="851"/>
                    <a:pt x="1901" y="879"/>
                  </a:cubicBezTo>
                  <a:cubicBezTo>
                    <a:pt x="713" y="1735"/>
                    <a:pt x="0" y="3137"/>
                    <a:pt x="0" y="4611"/>
                  </a:cubicBezTo>
                  <a:cubicBezTo>
                    <a:pt x="0" y="5834"/>
                    <a:pt x="475" y="6998"/>
                    <a:pt x="1355" y="7866"/>
                  </a:cubicBezTo>
                  <a:cubicBezTo>
                    <a:pt x="2222" y="8733"/>
                    <a:pt x="3375" y="9221"/>
                    <a:pt x="4611" y="9221"/>
                  </a:cubicBezTo>
                  <a:cubicBezTo>
                    <a:pt x="4978" y="9221"/>
                    <a:pt x="5347" y="9173"/>
                    <a:pt x="5715" y="9090"/>
                  </a:cubicBezTo>
                  <a:cubicBezTo>
                    <a:pt x="6155" y="9898"/>
                    <a:pt x="7022" y="10444"/>
                    <a:pt x="8009" y="10444"/>
                  </a:cubicBezTo>
                  <a:cubicBezTo>
                    <a:pt x="9459" y="10444"/>
                    <a:pt x="10635" y="9269"/>
                    <a:pt x="10635" y="7819"/>
                  </a:cubicBezTo>
                  <a:cubicBezTo>
                    <a:pt x="10635" y="7117"/>
                    <a:pt x="10362" y="6464"/>
                    <a:pt x="9874" y="5965"/>
                  </a:cubicBezTo>
                  <a:cubicBezTo>
                    <a:pt x="9660" y="5751"/>
                    <a:pt x="9411" y="5573"/>
                    <a:pt x="9137" y="5454"/>
                  </a:cubicBezTo>
                  <a:cubicBezTo>
                    <a:pt x="9197" y="5169"/>
                    <a:pt x="9221" y="4896"/>
                    <a:pt x="9221" y="4611"/>
                  </a:cubicBezTo>
                  <a:cubicBezTo>
                    <a:pt x="9221" y="2115"/>
                    <a:pt x="7117" y="0"/>
                    <a:pt x="46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48"/>
            <p:cNvSpPr/>
            <p:nvPr/>
          </p:nvSpPr>
          <p:spPr>
            <a:xfrm>
              <a:off x="5652463" y="761122"/>
              <a:ext cx="114470" cy="165654"/>
            </a:xfrm>
            <a:custGeom>
              <a:avLst/>
              <a:gdLst/>
              <a:ahLst/>
              <a:cxnLst/>
              <a:rect l="l" t="t" r="r" b="b"/>
              <a:pathLst>
                <a:path w="2507" h="3628" extrusionOk="0">
                  <a:moveTo>
                    <a:pt x="1461" y="633"/>
                  </a:moveTo>
                  <a:cubicBezTo>
                    <a:pt x="1580" y="740"/>
                    <a:pt x="1711" y="871"/>
                    <a:pt x="1830" y="1037"/>
                  </a:cubicBezTo>
                  <a:lnTo>
                    <a:pt x="1461" y="1357"/>
                  </a:lnTo>
                  <a:lnTo>
                    <a:pt x="1461" y="633"/>
                  </a:lnTo>
                  <a:close/>
                  <a:moveTo>
                    <a:pt x="1046" y="633"/>
                  </a:moveTo>
                  <a:lnTo>
                    <a:pt x="1046" y="2047"/>
                  </a:lnTo>
                  <a:lnTo>
                    <a:pt x="428" y="1666"/>
                  </a:lnTo>
                  <a:cubicBezTo>
                    <a:pt x="476" y="1227"/>
                    <a:pt x="784" y="858"/>
                    <a:pt x="1046" y="633"/>
                  </a:cubicBezTo>
                  <a:close/>
                  <a:moveTo>
                    <a:pt x="499" y="2202"/>
                  </a:moveTo>
                  <a:lnTo>
                    <a:pt x="1046" y="2534"/>
                  </a:lnTo>
                  <a:lnTo>
                    <a:pt x="1046" y="2974"/>
                  </a:lnTo>
                  <a:cubicBezTo>
                    <a:pt x="856" y="2783"/>
                    <a:pt x="618" y="2522"/>
                    <a:pt x="499" y="2202"/>
                  </a:cubicBezTo>
                  <a:close/>
                  <a:moveTo>
                    <a:pt x="2020" y="1417"/>
                  </a:moveTo>
                  <a:cubicBezTo>
                    <a:pt x="2068" y="1536"/>
                    <a:pt x="2092" y="1655"/>
                    <a:pt x="2092" y="1774"/>
                  </a:cubicBezTo>
                  <a:cubicBezTo>
                    <a:pt x="2092" y="2273"/>
                    <a:pt x="1735" y="2712"/>
                    <a:pt x="1461" y="2974"/>
                  </a:cubicBezTo>
                  <a:lnTo>
                    <a:pt x="1461" y="1904"/>
                  </a:lnTo>
                  <a:lnTo>
                    <a:pt x="2020" y="1417"/>
                  </a:lnTo>
                  <a:close/>
                  <a:moveTo>
                    <a:pt x="1252" y="0"/>
                  </a:moveTo>
                  <a:cubicBezTo>
                    <a:pt x="1215" y="0"/>
                    <a:pt x="1177" y="9"/>
                    <a:pt x="1141" y="27"/>
                  </a:cubicBezTo>
                  <a:cubicBezTo>
                    <a:pt x="1129" y="39"/>
                    <a:pt x="856" y="205"/>
                    <a:pt x="582" y="502"/>
                  </a:cubicBezTo>
                  <a:cubicBezTo>
                    <a:pt x="202" y="895"/>
                    <a:pt x="0" y="1334"/>
                    <a:pt x="0" y="1761"/>
                  </a:cubicBezTo>
                  <a:lnTo>
                    <a:pt x="0" y="1774"/>
                  </a:lnTo>
                  <a:cubicBezTo>
                    <a:pt x="0" y="2807"/>
                    <a:pt x="1081" y="3556"/>
                    <a:pt x="1129" y="3591"/>
                  </a:cubicBezTo>
                  <a:cubicBezTo>
                    <a:pt x="1164" y="3615"/>
                    <a:pt x="1206" y="3627"/>
                    <a:pt x="1247" y="3627"/>
                  </a:cubicBezTo>
                  <a:cubicBezTo>
                    <a:pt x="1289" y="3627"/>
                    <a:pt x="1331" y="3615"/>
                    <a:pt x="1366" y="3591"/>
                  </a:cubicBezTo>
                  <a:cubicBezTo>
                    <a:pt x="1414" y="3556"/>
                    <a:pt x="2507" y="2807"/>
                    <a:pt x="2507" y="1774"/>
                  </a:cubicBezTo>
                  <a:cubicBezTo>
                    <a:pt x="2507" y="1512"/>
                    <a:pt x="2424" y="1251"/>
                    <a:pt x="2293" y="1001"/>
                  </a:cubicBezTo>
                  <a:cubicBezTo>
                    <a:pt x="2293" y="990"/>
                    <a:pt x="2282" y="977"/>
                    <a:pt x="2269" y="966"/>
                  </a:cubicBezTo>
                  <a:cubicBezTo>
                    <a:pt x="2187" y="811"/>
                    <a:pt x="2068" y="657"/>
                    <a:pt x="1925" y="502"/>
                  </a:cubicBezTo>
                  <a:cubicBezTo>
                    <a:pt x="1651" y="205"/>
                    <a:pt x="1366" y="39"/>
                    <a:pt x="1355" y="27"/>
                  </a:cubicBezTo>
                  <a:cubicBezTo>
                    <a:pt x="1325" y="9"/>
                    <a:pt x="1289" y="0"/>
                    <a:pt x="1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48"/>
            <p:cNvSpPr/>
            <p:nvPr/>
          </p:nvSpPr>
          <p:spPr>
            <a:xfrm>
              <a:off x="5460367" y="502680"/>
              <a:ext cx="21780" cy="18995"/>
            </a:xfrm>
            <a:custGeom>
              <a:avLst/>
              <a:gdLst/>
              <a:ahLst/>
              <a:cxnLst/>
              <a:rect l="l" t="t" r="r" b="b"/>
              <a:pathLst>
                <a:path w="477" h="416" extrusionOk="0">
                  <a:moveTo>
                    <a:pt x="242" y="1"/>
                  </a:moveTo>
                  <a:cubicBezTo>
                    <a:pt x="213" y="1"/>
                    <a:pt x="183" y="7"/>
                    <a:pt x="155" y="19"/>
                  </a:cubicBezTo>
                  <a:cubicBezTo>
                    <a:pt x="60" y="54"/>
                    <a:pt x="1" y="185"/>
                    <a:pt x="48" y="292"/>
                  </a:cubicBezTo>
                  <a:cubicBezTo>
                    <a:pt x="75" y="364"/>
                    <a:pt x="157" y="416"/>
                    <a:pt x="242" y="416"/>
                  </a:cubicBezTo>
                  <a:cubicBezTo>
                    <a:pt x="268" y="416"/>
                    <a:pt x="296" y="411"/>
                    <a:pt x="321" y="399"/>
                  </a:cubicBezTo>
                  <a:cubicBezTo>
                    <a:pt x="429" y="352"/>
                    <a:pt x="476" y="233"/>
                    <a:pt x="429" y="126"/>
                  </a:cubicBezTo>
                  <a:cubicBezTo>
                    <a:pt x="402" y="47"/>
                    <a:pt x="324"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48"/>
            <p:cNvSpPr/>
            <p:nvPr/>
          </p:nvSpPr>
          <p:spPr>
            <a:xfrm>
              <a:off x="5658399" y="729159"/>
              <a:ext cx="22328" cy="19269"/>
            </a:xfrm>
            <a:custGeom>
              <a:avLst/>
              <a:gdLst/>
              <a:ahLst/>
              <a:cxnLst/>
              <a:rect l="l" t="t" r="r" b="b"/>
              <a:pathLst>
                <a:path w="489" h="422" extrusionOk="0">
                  <a:moveTo>
                    <a:pt x="241" y="1"/>
                  </a:moveTo>
                  <a:cubicBezTo>
                    <a:pt x="215" y="1"/>
                    <a:pt x="190" y="5"/>
                    <a:pt x="167" y="14"/>
                  </a:cubicBezTo>
                  <a:cubicBezTo>
                    <a:pt x="72" y="50"/>
                    <a:pt x="0" y="169"/>
                    <a:pt x="60" y="287"/>
                  </a:cubicBezTo>
                  <a:cubicBezTo>
                    <a:pt x="93" y="377"/>
                    <a:pt x="176" y="422"/>
                    <a:pt x="255" y="422"/>
                  </a:cubicBezTo>
                  <a:cubicBezTo>
                    <a:pt x="292" y="422"/>
                    <a:pt x="327" y="413"/>
                    <a:pt x="357" y="394"/>
                  </a:cubicBezTo>
                  <a:cubicBezTo>
                    <a:pt x="441" y="359"/>
                    <a:pt x="488" y="251"/>
                    <a:pt x="441" y="133"/>
                  </a:cubicBezTo>
                  <a:cubicBezTo>
                    <a:pt x="405" y="43"/>
                    <a:pt x="321" y="1"/>
                    <a:pt x="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4" name="Google Shape;4614;p48"/>
          <p:cNvGrpSpPr/>
          <p:nvPr/>
        </p:nvGrpSpPr>
        <p:grpSpPr>
          <a:xfrm>
            <a:off x="5785099" y="1609833"/>
            <a:ext cx="335665" cy="353985"/>
            <a:chOff x="5785099" y="1609833"/>
            <a:chExt cx="335665" cy="353985"/>
          </a:xfrm>
        </p:grpSpPr>
        <p:sp>
          <p:nvSpPr>
            <p:cNvPr id="4615" name="Google Shape;4615;p48"/>
            <p:cNvSpPr/>
            <p:nvPr/>
          </p:nvSpPr>
          <p:spPr>
            <a:xfrm>
              <a:off x="5926807" y="1633684"/>
              <a:ext cx="22584" cy="46334"/>
            </a:xfrm>
            <a:custGeom>
              <a:avLst/>
              <a:gdLst/>
              <a:ahLst/>
              <a:cxnLst/>
              <a:rect l="l" t="t" r="r" b="b"/>
              <a:pathLst>
                <a:path w="678" h="1391" extrusionOk="0">
                  <a:moveTo>
                    <a:pt x="463" y="0"/>
                  </a:moveTo>
                  <a:cubicBezTo>
                    <a:pt x="357" y="0"/>
                    <a:pt x="262" y="95"/>
                    <a:pt x="262" y="214"/>
                  </a:cubicBezTo>
                  <a:cubicBezTo>
                    <a:pt x="262" y="250"/>
                    <a:pt x="250" y="274"/>
                    <a:pt x="214" y="309"/>
                  </a:cubicBezTo>
                  <a:cubicBezTo>
                    <a:pt x="0" y="523"/>
                    <a:pt x="0" y="868"/>
                    <a:pt x="214" y="1082"/>
                  </a:cubicBezTo>
                  <a:cubicBezTo>
                    <a:pt x="250" y="1106"/>
                    <a:pt x="262" y="1141"/>
                    <a:pt x="262" y="1177"/>
                  </a:cubicBezTo>
                  <a:cubicBezTo>
                    <a:pt x="262" y="1296"/>
                    <a:pt x="357" y="1391"/>
                    <a:pt x="463" y="1391"/>
                  </a:cubicBezTo>
                  <a:cubicBezTo>
                    <a:pt x="582" y="1391"/>
                    <a:pt x="677" y="1296"/>
                    <a:pt x="677" y="1177"/>
                  </a:cubicBezTo>
                  <a:cubicBezTo>
                    <a:pt x="677" y="1034"/>
                    <a:pt x="618" y="892"/>
                    <a:pt x="511" y="784"/>
                  </a:cubicBezTo>
                  <a:cubicBezTo>
                    <a:pt x="463" y="737"/>
                    <a:pt x="463" y="654"/>
                    <a:pt x="511" y="594"/>
                  </a:cubicBezTo>
                  <a:cubicBezTo>
                    <a:pt x="618" y="499"/>
                    <a:pt x="677" y="357"/>
                    <a:pt x="677" y="214"/>
                  </a:cubicBezTo>
                  <a:cubicBezTo>
                    <a:pt x="677" y="95"/>
                    <a:pt x="582" y="0"/>
                    <a:pt x="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48"/>
            <p:cNvSpPr/>
            <p:nvPr/>
          </p:nvSpPr>
          <p:spPr>
            <a:xfrm>
              <a:off x="6012685" y="1633684"/>
              <a:ext cx="22617" cy="46334"/>
            </a:xfrm>
            <a:custGeom>
              <a:avLst/>
              <a:gdLst/>
              <a:ahLst/>
              <a:cxnLst/>
              <a:rect l="l" t="t" r="r" b="b"/>
              <a:pathLst>
                <a:path w="679" h="1391" extrusionOk="0">
                  <a:moveTo>
                    <a:pt x="464" y="0"/>
                  </a:moveTo>
                  <a:cubicBezTo>
                    <a:pt x="357" y="0"/>
                    <a:pt x="262" y="95"/>
                    <a:pt x="262" y="214"/>
                  </a:cubicBezTo>
                  <a:cubicBezTo>
                    <a:pt x="262" y="250"/>
                    <a:pt x="251" y="274"/>
                    <a:pt x="214" y="309"/>
                  </a:cubicBezTo>
                  <a:cubicBezTo>
                    <a:pt x="1" y="523"/>
                    <a:pt x="1" y="868"/>
                    <a:pt x="214" y="1082"/>
                  </a:cubicBezTo>
                  <a:cubicBezTo>
                    <a:pt x="251" y="1106"/>
                    <a:pt x="262" y="1141"/>
                    <a:pt x="262" y="1177"/>
                  </a:cubicBezTo>
                  <a:cubicBezTo>
                    <a:pt x="262" y="1296"/>
                    <a:pt x="357" y="1391"/>
                    <a:pt x="464" y="1391"/>
                  </a:cubicBezTo>
                  <a:cubicBezTo>
                    <a:pt x="583" y="1391"/>
                    <a:pt x="678" y="1296"/>
                    <a:pt x="678" y="1177"/>
                  </a:cubicBezTo>
                  <a:cubicBezTo>
                    <a:pt x="678" y="1034"/>
                    <a:pt x="618" y="892"/>
                    <a:pt x="512" y="784"/>
                  </a:cubicBezTo>
                  <a:cubicBezTo>
                    <a:pt x="464" y="737"/>
                    <a:pt x="464" y="654"/>
                    <a:pt x="512" y="594"/>
                  </a:cubicBezTo>
                  <a:cubicBezTo>
                    <a:pt x="618" y="499"/>
                    <a:pt x="678" y="357"/>
                    <a:pt x="678" y="214"/>
                  </a:cubicBezTo>
                  <a:cubicBezTo>
                    <a:pt x="678" y="95"/>
                    <a:pt x="583" y="0"/>
                    <a:pt x="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48"/>
            <p:cNvSpPr/>
            <p:nvPr/>
          </p:nvSpPr>
          <p:spPr>
            <a:xfrm>
              <a:off x="5970346" y="1614297"/>
              <a:ext cx="24150" cy="62156"/>
            </a:xfrm>
            <a:custGeom>
              <a:avLst/>
              <a:gdLst/>
              <a:ahLst/>
              <a:cxnLst/>
              <a:rect l="l" t="t" r="r" b="b"/>
              <a:pathLst>
                <a:path w="725" h="1866" extrusionOk="0">
                  <a:moveTo>
                    <a:pt x="262" y="0"/>
                  </a:moveTo>
                  <a:cubicBezTo>
                    <a:pt x="143" y="0"/>
                    <a:pt x="48" y="95"/>
                    <a:pt x="48" y="202"/>
                  </a:cubicBezTo>
                  <a:cubicBezTo>
                    <a:pt x="48" y="357"/>
                    <a:pt x="107" y="487"/>
                    <a:pt x="214" y="594"/>
                  </a:cubicBezTo>
                  <a:cubicBezTo>
                    <a:pt x="262" y="642"/>
                    <a:pt x="262" y="737"/>
                    <a:pt x="214" y="785"/>
                  </a:cubicBezTo>
                  <a:cubicBezTo>
                    <a:pt x="1" y="998"/>
                    <a:pt x="1" y="1343"/>
                    <a:pt x="214" y="1569"/>
                  </a:cubicBezTo>
                  <a:cubicBezTo>
                    <a:pt x="238" y="1593"/>
                    <a:pt x="250" y="1628"/>
                    <a:pt x="250" y="1664"/>
                  </a:cubicBezTo>
                  <a:cubicBezTo>
                    <a:pt x="250" y="1770"/>
                    <a:pt x="345" y="1865"/>
                    <a:pt x="464" y="1865"/>
                  </a:cubicBezTo>
                  <a:cubicBezTo>
                    <a:pt x="571" y="1865"/>
                    <a:pt x="666" y="1770"/>
                    <a:pt x="666" y="1664"/>
                  </a:cubicBezTo>
                  <a:cubicBezTo>
                    <a:pt x="666" y="1509"/>
                    <a:pt x="606" y="1379"/>
                    <a:pt x="511" y="1271"/>
                  </a:cubicBezTo>
                  <a:cubicBezTo>
                    <a:pt x="452" y="1212"/>
                    <a:pt x="452" y="1129"/>
                    <a:pt x="511" y="1081"/>
                  </a:cubicBezTo>
                  <a:cubicBezTo>
                    <a:pt x="725" y="867"/>
                    <a:pt x="725" y="511"/>
                    <a:pt x="511" y="297"/>
                  </a:cubicBezTo>
                  <a:cubicBezTo>
                    <a:pt x="487" y="273"/>
                    <a:pt x="464" y="238"/>
                    <a:pt x="464" y="202"/>
                  </a:cubicBezTo>
                  <a:cubicBezTo>
                    <a:pt x="464" y="95"/>
                    <a:pt x="381" y="0"/>
                    <a:pt x="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48"/>
            <p:cNvSpPr/>
            <p:nvPr/>
          </p:nvSpPr>
          <p:spPr>
            <a:xfrm>
              <a:off x="5785099" y="1609833"/>
              <a:ext cx="335665" cy="353985"/>
            </a:xfrm>
            <a:custGeom>
              <a:avLst/>
              <a:gdLst/>
              <a:ahLst/>
              <a:cxnLst/>
              <a:rect l="l" t="t" r="r" b="b"/>
              <a:pathLst>
                <a:path w="10077" h="10627" extrusionOk="0">
                  <a:moveTo>
                    <a:pt x="8971" y="4281"/>
                  </a:moveTo>
                  <a:cubicBezTo>
                    <a:pt x="9245" y="4673"/>
                    <a:pt x="9447" y="5125"/>
                    <a:pt x="9566" y="5612"/>
                  </a:cubicBezTo>
                  <a:lnTo>
                    <a:pt x="9399" y="5612"/>
                  </a:lnTo>
                  <a:cubicBezTo>
                    <a:pt x="9375" y="5612"/>
                    <a:pt x="9364" y="5600"/>
                    <a:pt x="9352" y="5588"/>
                  </a:cubicBezTo>
                  <a:lnTo>
                    <a:pt x="8781" y="5018"/>
                  </a:lnTo>
                  <a:cubicBezTo>
                    <a:pt x="8757" y="5006"/>
                    <a:pt x="8757" y="4982"/>
                    <a:pt x="8757" y="4959"/>
                  </a:cubicBezTo>
                  <a:lnTo>
                    <a:pt x="8757" y="4352"/>
                  </a:lnTo>
                  <a:cubicBezTo>
                    <a:pt x="8757" y="4317"/>
                    <a:pt x="8794" y="4281"/>
                    <a:pt x="8829" y="4281"/>
                  </a:cubicBezTo>
                  <a:close/>
                  <a:moveTo>
                    <a:pt x="5902" y="2695"/>
                  </a:moveTo>
                  <a:cubicBezTo>
                    <a:pt x="6343" y="2695"/>
                    <a:pt x="6785" y="2772"/>
                    <a:pt x="7201" y="2926"/>
                  </a:cubicBezTo>
                  <a:lnTo>
                    <a:pt x="6774" y="3354"/>
                  </a:lnTo>
                  <a:cubicBezTo>
                    <a:pt x="6750" y="3378"/>
                    <a:pt x="6702" y="3402"/>
                    <a:pt x="6655" y="3402"/>
                  </a:cubicBezTo>
                  <a:cubicBezTo>
                    <a:pt x="6500" y="3402"/>
                    <a:pt x="6357" y="3461"/>
                    <a:pt x="6238" y="3568"/>
                  </a:cubicBezTo>
                  <a:cubicBezTo>
                    <a:pt x="6013" y="3794"/>
                    <a:pt x="6013" y="4210"/>
                    <a:pt x="6238" y="4436"/>
                  </a:cubicBezTo>
                  <a:lnTo>
                    <a:pt x="7831" y="6040"/>
                  </a:lnTo>
                  <a:cubicBezTo>
                    <a:pt x="7867" y="6063"/>
                    <a:pt x="7891" y="6111"/>
                    <a:pt x="7891" y="6158"/>
                  </a:cubicBezTo>
                  <a:lnTo>
                    <a:pt x="7891" y="7502"/>
                  </a:lnTo>
                  <a:cubicBezTo>
                    <a:pt x="7891" y="7549"/>
                    <a:pt x="7867" y="7584"/>
                    <a:pt x="7831" y="7620"/>
                  </a:cubicBezTo>
                  <a:lnTo>
                    <a:pt x="7653" y="7798"/>
                  </a:lnTo>
                  <a:cubicBezTo>
                    <a:pt x="7623" y="7834"/>
                    <a:pt x="7578" y="7852"/>
                    <a:pt x="7534" y="7852"/>
                  </a:cubicBezTo>
                  <a:cubicBezTo>
                    <a:pt x="7489" y="7852"/>
                    <a:pt x="7445" y="7834"/>
                    <a:pt x="7415" y="7798"/>
                  </a:cubicBezTo>
                  <a:lnTo>
                    <a:pt x="6856" y="7240"/>
                  </a:lnTo>
                  <a:cubicBezTo>
                    <a:pt x="6737" y="7133"/>
                    <a:pt x="6595" y="7061"/>
                    <a:pt x="6441" y="7061"/>
                  </a:cubicBezTo>
                  <a:lnTo>
                    <a:pt x="5633" y="7061"/>
                  </a:lnTo>
                  <a:cubicBezTo>
                    <a:pt x="5538" y="7061"/>
                    <a:pt x="5454" y="6990"/>
                    <a:pt x="5454" y="6895"/>
                  </a:cubicBezTo>
                  <a:lnTo>
                    <a:pt x="5454" y="6337"/>
                  </a:lnTo>
                  <a:cubicBezTo>
                    <a:pt x="5454" y="6182"/>
                    <a:pt x="5395" y="6040"/>
                    <a:pt x="5288" y="5921"/>
                  </a:cubicBezTo>
                  <a:lnTo>
                    <a:pt x="4587" y="5220"/>
                  </a:lnTo>
                  <a:cubicBezTo>
                    <a:pt x="4527" y="5173"/>
                    <a:pt x="4504" y="5113"/>
                    <a:pt x="4504" y="5041"/>
                  </a:cubicBezTo>
                  <a:lnTo>
                    <a:pt x="4504" y="4816"/>
                  </a:lnTo>
                  <a:cubicBezTo>
                    <a:pt x="4504" y="4745"/>
                    <a:pt x="4527" y="4685"/>
                    <a:pt x="4587" y="4637"/>
                  </a:cubicBezTo>
                  <a:lnTo>
                    <a:pt x="4836" y="4388"/>
                  </a:lnTo>
                  <a:cubicBezTo>
                    <a:pt x="4955" y="4257"/>
                    <a:pt x="5026" y="4091"/>
                    <a:pt x="5026" y="3913"/>
                  </a:cubicBezTo>
                  <a:lnTo>
                    <a:pt x="5026" y="3628"/>
                  </a:lnTo>
                  <a:cubicBezTo>
                    <a:pt x="5026" y="3449"/>
                    <a:pt x="4955" y="3283"/>
                    <a:pt x="4836" y="3153"/>
                  </a:cubicBezTo>
                  <a:lnTo>
                    <a:pt x="4611" y="2926"/>
                  </a:lnTo>
                  <a:cubicBezTo>
                    <a:pt x="5021" y="2772"/>
                    <a:pt x="5460" y="2695"/>
                    <a:pt x="5902" y="2695"/>
                  </a:cubicBezTo>
                  <a:close/>
                  <a:moveTo>
                    <a:pt x="3470" y="7299"/>
                  </a:moveTo>
                  <a:cubicBezTo>
                    <a:pt x="3553" y="7299"/>
                    <a:pt x="3648" y="7335"/>
                    <a:pt x="3708" y="7394"/>
                  </a:cubicBezTo>
                  <a:lnTo>
                    <a:pt x="4123" y="7810"/>
                  </a:lnTo>
                  <a:cubicBezTo>
                    <a:pt x="4254" y="7941"/>
                    <a:pt x="4254" y="8155"/>
                    <a:pt x="4123" y="8286"/>
                  </a:cubicBezTo>
                  <a:lnTo>
                    <a:pt x="3874" y="8535"/>
                  </a:lnTo>
                  <a:cubicBezTo>
                    <a:pt x="3743" y="8677"/>
                    <a:pt x="3660" y="8868"/>
                    <a:pt x="3660" y="9070"/>
                  </a:cubicBezTo>
                  <a:lnTo>
                    <a:pt x="3660" y="9474"/>
                  </a:lnTo>
                  <a:cubicBezTo>
                    <a:pt x="3446" y="9319"/>
                    <a:pt x="3244" y="9141"/>
                    <a:pt x="3066" y="8939"/>
                  </a:cubicBezTo>
                  <a:cubicBezTo>
                    <a:pt x="3125" y="8666"/>
                    <a:pt x="3042" y="8381"/>
                    <a:pt x="2852" y="8178"/>
                  </a:cubicBezTo>
                  <a:cubicBezTo>
                    <a:pt x="2697" y="8024"/>
                    <a:pt x="2697" y="7763"/>
                    <a:pt x="2852" y="7608"/>
                  </a:cubicBezTo>
                  <a:cubicBezTo>
                    <a:pt x="2935" y="7525"/>
                    <a:pt x="3006" y="7418"/>
                    <a:pt x="3042" y="7299"/>
                  </a:cubicBezTo>
                  <a:close/>
                  <a:moveTo>
                    <a:pt x="1759" y="502"/>
                  </a:moveTo>
                  <a:lnTo>
                    <a:pt x="2805" y="1536"/>
                  </a:lnTo>
                  <a:lnTo>
                    <a:pt x="2520" y="1536"/>
                  </a:lnTo>
                  <a:cubicBezTo>
                    <a:pt x="2412" y="1536"/>
                    <a:pt x="2317" y="1632"/>
                    <a:pt x="2317" y="1750"/>
                  </a:cubicBezTo>
                  <a:lnTo>
                    <a:pt x="2317" y="2712"/>
                  </a:lnTo>
                  <a:cubicBezTo>
                    <a:pt x="2317" y="2926"/>
                    <a:pt x="2401" y="3140"/>
                    <a:pt x="2555" y="3295"/>
                  </a:cubicBezTo>
                  <a:cubicBezTo>
                    <a:pt x="2710" y="3449"/>
                    <a:pt x="2710" y="3699"/>
                    <a:pt x="2555" y="3865"/>
                  </a:cubicBezTo>
                  <a:cubicBezTo>
                    <a:pt x="2246" y="4174"/>
                    <a:pt x="2234" y="4697"/>
                    <a:pt x="2543" y="5006"/>
                  </a:cubicBezTo>
                  <a:cubicBezTo>
                    <a:pt x="2721" y="5184"/>
                    <a:pt x="2710" y="5434"/>
                    <a:pt x="2543" y="5600"/>
                  </a:cubicBezTo>
                  <a:cubicBezTo>
                    <a:pt x="2234" y="5921"/>
                    <a:pt x="2246" y="6432"/>
                    <a:pt x="2555" y="6741"/>
                  </a:cubicBezTo>
                  <a:cubicBezTo>
                    <a:pt x="2710" y="6907"/>
                    <a:pt x="2710" y="7156"/>
                    <a:pt x="2555" y="7323"/>
                  </a:cubicBezTo>
                  <a:cubicBezTo>
                    <a:pt x="2234" y="7632"/>
                    <a:pt x="2234" y="8167"/>
                    <a:pt x="2555" y="8476"/>
                  </a:cubicBezTo>
                  <a:cubicBezTo>
                    <a:pt x="2710" y="8630"/>
                    <a:pt x="2710" y="8891"/>
                    <a:pt x="2555" y="9046"/>
                  </a:cubicBezTo>
                  <a:cubicBezTo>
                    <a:pt x="2401" y="9200"/>
                    <a:pt x="2306" y="9427"/>
                    <a:pt x="2317" y="9652"/>
                  </a:cubicBezTo>
                  <a:lnTo>
                    <a:pt x="2317" y="10187"/>
                  </a:lnTo>
                  <a:lnTo>
                    <a:pt x="1176" y="10187"/>
                  </a:lnTo>
                  <a:lnTo>
                    <a:pt x="1176" y="9640"/>
                  </a:lnTo>
                  <a:cubicBezTo>
                    <a:pt x="1176" y="9522"/>
                    <a:pt x="1213" y="9427"/>
                    <a:pt x="1295" y="9343"/>
                  </a:cubicBezTo>
                  <a:cubicBezTo>
                    <a:pt x="1617" y="9023"/>
                    <a:pt x="1617" y="8500"/>
                    <a:pt x="1295" y="8178"/>
                  </a:cubicBezTo>
                  <a:cubicBezTo>
                    <a:pt x="1141" y="8024"/>
                    <a:pt x="1141" y="7763"/>
                    <a:pt x="1295" y="7608"/>
                  </a:cubicBezTo>
                  <a:cubicBezTo>
                    <a:pt x="1617" y="7288"/>
                    <a:pt x="1617" y="6776"/>
                    <a:pt x="1295" y="6456"/>
                  </a:cubicBezTo>
                  <a:cubicBezTo>
                    <a:pt x="1141" y="6301"/>
                    <a:pt x="1141" y="6040"/>
                    <a:pt x="1295" y="5886"/>
                  </a:cubicBezTo>
                  <a:cubicBezTo>
                    <a:pt x="1617" y="5564"/>
                    <a:pt x="1604" y="5041"/>
                    <a:pt x="1295" y="4721"/>
                  </a:cubicBezTo>
                  <a:cubicBezTo>
                    <a:pt x="1141" y="4566"/>
                    <a:pt x="1141" y="4317"/>
                    <a:pt x="1295" y="4151"/>
                  </a:cubicBezTo>
                  <a:cubicBezTo>
                    <a:pt x="1617" y="3829"/>
                    <a:pt x="1617" y="3319"/>
                    <a:pt x="1295" y="2998"/>
                  </a:cubicBezTo>
                  <a:cubicBezTo>
                    <a:pt x="1224" y="2915"/>
                    <a:pt x="1176" y="2820"/>
                    <a:pt x="1176" y="2712"/>
                  </a:cubicBezTo>
                  <a:lnTo>
                    <a:pt x="1176" y="1750"/>
                  </a:lnTo>
                  <a:cubicBezTo>
                    <a:pt x="1176" y="1632"/>
                    <a:pt x="1081" y="1536"/>
                    <a:pt x="975" y="1536"/>
                  </a:cubicBezTo>
                  <a:lnTo>
                    <a:pt x="725" y="1536"/>
                  </a:lnTo>
                  <a:lnTo>
                    <a:pt x="1759" y="502"/>
                  </a:lnTo>
                  <a:close/>
                  <a:moveTo>
                    <a:pt x="1753" y="0"/>
                  </a:moveTo>
                  <a:cubicBezTo>
                    <a:pt x="1700" y="0"/>
                    <a:pt x="1646" y="21"/>
                    <a:pt x="1604" y="63"/>
                  </a:cubicBezTo>
                  <a:lnTo>
                    <a:pt x="72" y="1595"/>
                  </a:lnTo>
                  <a:cubicBezTo>
                    <a:pt x="12" y="1667"/>
                    <a:pt x="1" y="1750"/>
                    <a:pt x="24" y="1833"/>
                  </a:cubicBezTo>
                  <a:cubicBezTo>
                    <a:pt x="59" y="1904"/>
                    <a:pt x="131" y="1952"/>
                    <a:pt x="214" y="1952"/>
                  </a:cubicBezTo>
                  <a:lnTo>
                    <a:pt x="761" y="1952"/>
                  </a:lnTo>
                  <a:lnTo>
                    <a:pt x="761" y="2712"/>
                  </a:lnTo>
                  <a:cubicBezTo>
                    <a:pt x="761" y="2926"/>
                    <a:pt x="844" y="3140"/>
                    <a:pt x="999" y="3295"/>
                  </a:cubicBezTo>
                  <a:cubicBezTo>
                    <a:pt x="1165" y="3449"/>
                    <a:pt x="1165" y="3699"/>
                    <a:pt x="999" y="3865"/>
                  </a:cubicBezTo>
                  <a:cubicBezTo>
                    <a:pt x="677" y="4174"/>
                    <a:pt x="677" y="4697"/>
                    <a:pt x="999" y="5018"/>
                  </a:cubicBezTo>
                  <a:cubicBezTo>
                    <a:pt x="1153" y="5173"/>
                    <a:pt x="1165" y="5434"/>
                    <a:pt x="999" y="5588"/>
                  </a:cubicBezTo>
                  <a:cubicBezTo>
                    <a:pt x="677" y="5909"/>
                    <a:pt x="677" y="6432"/>
                    <a:pt x="999" y="6752"/>
                  </a:cubicBezTo>
                  <a:cubicBezTo>
                    <a:pt x="1153" y="6907"/>
                    <a:pt x="1153" y="7169"/>
                    <a:pt x="999" y="7323"/>
                  </a:cubicBezTo>
                  <a:cubicBezTo>
                    <a:pt x="690" y="7632"/>
                    <a:pt x="690" y="8167"/>
                    <a:pt x="999" y="8476"/>
                  </a:cubicBezTo>
                  <a:cubicBezTo>
                    <a:pt x="1165" y="8630"/>
                    <a:pt x="1165" y="8891"/>
                    <a:pt x="999" y="9046"/>
                  </a:cubicBezTo>
                  <a:cubicBezTo>
                    <a:pt x="844" y="9200"/>
                    <a:pt x="761" y="9427"/>
                    <a:pt x="761" y="9652"/>
                  </a:cubicBezTo>
                  <a:lnTo>
                    <a:pt x="761" y="10401"/>
                  </a:lnTo>
                  <a:cubicBezTo>
                    <a:pt x="761" y="10507"/>
                    <a:pt x="856" y="10602"/>
                    <a:pt x="975" y="10602"/>
                  </a:cubicBezTo>
                  <a:lnTo>
                    <a:pt x="2520" y="10602"/>
                  </a:lnTo>
                  <a:cubicBezTo>
                    <a:pt x="2638" y="10602"/>
                    <a:pt x="2734" y="10507"/>
                    <a:pt x="2734" y="10401"/>
                  </a:cubicBezTo>
                  <a:lnTo>
                    <a:pt x="2734" y="9640"/>
                  </a:lnTo>
                  <a:cubicBezTo>
                    <a:pt x="2721" y="9522"/>
                    <a:pt x="2769" y="9427"/>
                    <a:pt x="2852" y="9343"/>
                  </a:cubicBezTo>
                  <a:cubicBezTo>
                    <a:pt x="2852" y="9331"/>
                    <a:pt x="2852" y="9331"/>
                    <a:pt x="2864" y="9319"/>
                  </a:cubicBezTo>
                  <a:cubicBezTo>
                    <a:pt x="3637" y="10163"/>
                    <a:pt x="4765" y="10626"/>
                    <a:pt x="5906" y="10626"/>
                  </a:cubicBezTo>
                  <a:cubicBezTo>
                    <a:pt x="6322" y="10626"/>
                    <a:pt x="6726" y="10567"/>
                    <a:pt x="7130" y="10448"/>
                  </a:cubicBezTo>
                  <a:cubicBezTo>
                    <a:pt x="7237" y="10412"/>
                    <a:pt x="7296" y="10293"/>
                    <a:pt x="7260" y="10187"/>
                  </a:cubicBezTo>
                  <a:cubicBezTo>
                    <a:pt x="7232" y="10101"/>
                    <a:pt x="7157" y="10046"/>
                    <a:pt x="7067" y="10046"/>
                  </a:cubicBezTo>
                  <a:cubicBezTo>
                    <a:pt x="7045" y="10046"/>
                    <a:pt x="7022" y="10049"/>
                    <a:pt x="6999" y="10056"/>
                  </a:cubicBezTo>
                  <a:cubicBezTo>
                    <a:pt x="6642" y="10163"/>
                    <a:pt x="6275" y="10211"/>
                    <a:pt x="5906" y="10211"/>
                  </a:cubicBezTo>
                  <a:cubicBezTo>
                    <a:pt x="5240" y="10211"/>
                    <a:pt x="4611" y="10044"/>
                    <a:pt x="4041" y="9723"/>
                  </a:cubicBezTo>
                  <a:cubicBezTo>
                    <a:pt x="4064" y="9652"/>
                    <a:pt x="4076" y="9581"/>
                    <a:pt x="4076" y="9509"/>
                  </a:cubicBezTo>
                  <a:lnTo>
                    <a:pt x="4076" y="9070"/>
                  </a:lnTo>
                  <a:cubicBezTo>
                    <a:pt x="4076" y="8975"/>
                    <a:pt x="4112" y="8891"/>
                    <a:pt x="4171" y="8832"/>
                  </a:cubicBezTo>
                  <a:lnTo>
                    <a:pt x="4421" y="8582"/>
                  </a:lnTo>
                  <a:cubicBezTo>
                    <a:pt x="4706" y="8286"/>
                    <a:pt x="4706" y="7810"/>
                    <a:pt x="4421" y="7525"/>
                  </a:cubicBezTo>
                  <a:lnTo>
                    <a:pt x="4004" y="7109"/>
                  </a:lnTo>
                  <a:cubicBezTo>
                    <a:pt x="3862" y="6966"/>
                    <a:pt x="3672" y="6884"/>
                    <a:pt x="3470" y="6884"/>
                  </a:cubicBezTo>
                  <a:lnTo>
                    <a:pt x="3078" y="6884"/>
                  </a:lnTo>
                  <a:cubicBezTo>
                    <a:pt x="3054" y="6776"/>
                    <a:pt x="3006" y="6670"/>
                    <a:pt x="2947" y="6575"/>
                  </a:cubicBezTo>
                  <a:cubicBezTo>
                    <a:pt x="2900" y="6515"/>
                    <a:pt x="2840" y="6467"/>
                    <a:pt x="2805" y="6396"/>
                  </a:cubicBezTo>
                  <a:cubicBezTo>
                    <a:pt x="2686" y="6242"/>
                    <a:pt x="2710" y="6016"/>
                    <a:pt x="2852" y="5886"/>
                  </a:cubicBezTo>
                  <a:cubicBezTo>
                    <a:pt x="3149" y="5577"/>
                    <a:pt x="3161" y="5077"/>
                    <a:pt x="2876" y="4756"/>
                  </a:cubicBezTo>
                  <a:cubicBezTo>
                    <a:pt x="2792" y="4661"/>
                    <a:pt x="2721" y="4555"/>
                    <a:pt x="2734" y="4412"/>
                  </a:cubicBezTo>
                  <a:cubicBezTo>
                    <a:pt x="2805" y="4305"/>
                    <a:pt x="2888" y="4198"/>
                    <a:pt x="2971" y="4103"/>
                  </a:cubicBezTo>
                  <a:cubicBezTo>
                    <a:pt x="3304" y="3675"/>
                    <a:pt x="3732" y="3343"/>
                    <a:pt x="4195" y="3105"/>
                  </a:cubicBezTo>
                  <a:lnTo>
                    <a:pt x="4540" y="3449"/>
                  </a:lnTo>
                  <a:cubicBezTo>
                    <a:pt x="4587" y="3497"/>
                    <a:pt x="4611" y="3557"/>
                    <a:pt x="4611" y="3628"/>
                  </a:cubicBezTo>
                  <a:lnTo>
                    <a:pt x="4611" y="3913"/>
                  </a:lnTo>
                  <a:cubicBezTo>
                    <a:pt x="4611" y="3972"/>
                    <a:pt x="4587" y="4043"/>
                    <a:pt x="4540" y="4091"/>
                  </a:cubicBezTo>
                  <a:lnTo>
                    <a:pt x="4290" y="4341"/>
                  </a:lnTo>
                  <a:cubicBezTo>
                    <a:pt x="4159" y="4471"/>
                    <a:pt x="4088" y="4637"/>
                    <a:pt x="4088" y="4816"/>
                  </a:cubicBezTo>
                  <a:lnTo>
                    <a:pt x="4088" y="5041"/>
                  </a:lnTo>
                  <a:cubicBezTo>
                    <a:pt x="4088" y="5220"/>
                    <a:pt x="4159" y="5386"/>
                    <a:pt x="4290" y="5517"/>
                  </a:cubicBezTo>
                  <a:lnTo>
                    <a:pt x="4991" y="6218"/>
                  </a:lnTo>
                  <a:cubicBezTo>
                    <a:pt x="5026" y="6253"/>
                    <a:pt x="5039" y="6290"/>
                    <a:pt x="5039" y="6337"/>
                  </a:cubicBezTo>
                  <a:lnTo>
                    <a:pt x="5039" y="6895"/>
                  </a:lnTo>
                  <a:cubicBezTo>
                    <a:pt x="5039" y="7216"/>
                    <a:pt x="5300" y="7478"/>
                    <a:pt x="5633" y="7478"/>
                  </a:cubicBezTo>
                  <a:lnTo>
                    <a:pt x="6441" y="7478"/>
                  </a:lnTo>
                  <a:cubicBezTo>
                    <a:pt x="6476" y="7478"/>
                    <a:pt x="6524" y="7502"/>
                    <a:pt x="6560" y="7537"/>
                  </a:cubicBezTo>
                  <a:lnTo>
                    <a:pt x="7118" y="8096"/>
                  </a:lnTo>
                  <a:cubicBezTo>
                    <a:pt x="7237" y="8202"/>
                    <a:pt x="7379" y="8262"/>
                    <a:pt x="7534" y="8262"/>
                  </a:cubicBezTo>
                  <a:cubicBezTo>
                    <a:pt x="7688" y="8262"/>
                    <a:pt x="7831" y="8202"/>
                    <a:pt x="7949" y="8096"/>
                  </a:cubicBezTo>
                  <a:lnTo>
                    <a:pt x="8128" y="7917"/>
                  </a:lnTo>
                  <a:cubicBezTo>
                    <a:pt x="8235" y="7798"/>
                    <a:pt x="8306" y="7656"/>
                    <a:pt x="8306" y="7502"/>
                  </a:cubicBezTo>
                  <a:lnTo>
                    <a:pt x="8306" y="6158"/>
                  </a:lnTo>
                  <a:cubicBezTo>
                    <a:pt x="8306" y="6004"/>
                    <a:pt x="8235" y="5849"/>
                    <a:pt x="8128" y="5743"/>
                  </a:cubicBezTo>
                  <a:lnTo>
                    <a:pt x="6536" y="4151"/>
                  </a:lnTo>
                  <a:cubicBezTo>
                    <a:pt x="6429" y="4043"/>
                    <a:pt x="6488" y="3818"/>
                    <a:pt x="6655" y="3818"/>
                  </a:cubicBezTo>
                  <a:cubicBezTo>
                    <a:pt x="6809" y="3818"/>
                    <a:pt x="6964" y="3747"/>
                    <a:pt x="7070" y="3639"/>
                  </a:cubicBezTo>
                  <a:lnTo>
                    <a:pt x="7605" y="3105"/>
                  </a:lnTo>
                  <a:cubicBezTo>
                    <a:pt x="7997" y="3307"/>
                    <a:pt x="8353" y="3580"/>
                    <a:pt x="8651" y="3901"/>
                  </a:cubicBezTo>
                  <a:cubicBezTo>
                    <a:pt x="8472" y="3972"/>
                    <a:pt x="8342" y="4151"/>
                    <a:pt x="8342" y="4352"/>
                  </a:cubicBezTo>
                  <a:lnTo>
                    <a:pt x="8342" y="4959"/>
                  </a:lnTo>
                  <a:cubicBezTo>
                    <a:pt x="8342" y="5089"/>
                    <a:pt x="8390" y="5220"/>
                    <a:pt x="8485" y="5303"/>
                  </a:cubicBezTo>
                  <a:lnTo>
                    <a:pt x="9055" y="5873"/>
                  </a:lnTo>
                  <a:cubicBezTo>
                    <a:pt x="9150" y="5968"/>
                    <a:pt x="9269" y="6028"/>
                    <a:pt x="9399" y="6028"/>
                  </a:cubicBezTo>
                  <a:lnTo>
                    <a:pt x="9637" y="6028"/>
                  </a:lnTo>
                  <a:cubicBezTo>
                    <a:pt x="9649" y="6158"/>
                    <a:pt x="9661" y="6313"/>
                    <a:pt x="9661" y="6456"/>
                  </a:cubicBezTo>
                  <a:cubicBezTo>
                    <a:pt x="9661" y="7489"/>
                    <a:pt x="9245" y="8464"/>
                    <a:pt x="8496" y="9177"/>
                  </a:cubicBezTo>
                  <a:cubicBezTo>
                    <a:pt x="8413" y="9260"/>
                    <a:pt x="8401" y="9390"/>
                    <a:pt x="8485" y="9474"/>
                  </a:cubicBezTo>
                  <a:cubicBezTo>
                    <a:pt x="8526" y="9515"/>
                    <a:pt x="8579" y="9536"/>
                    <a:pt x="8633" y="9536"/>
                  </a:cubicBezTo>
                  <a:cubicBezTo>
                    <a:pt x="8686" y="9536"/>
                    <a:pt x="8740" y="9515"/>
                    <a:pt x="8781" y="9474"/>
                  </a:cubicBezTo>
                  <a:cubicBezTo>
                    <a:pt x="9602" y="8690"/>
                    <a:pt x="10077" y="7597"/>
                    <a:pt x="10077" y="6456"/>
                  </a:cubicBezTo>
                  <a:cubicBezTo>
                    <a:pt x="10077" y="6230"/>
                    <a:pt x="10053" y="6004"/>
                    <a:pt x="10017" y="5790"/>
                  </a:cubicBezTo>
                  <a:cubicBezTo>
                    <a:pt x="9756" y="3806"/>
                    <a:pt x="7902" y="2297"/>
                    <a:pt x="5942" y="2285"/>
                  </a:cubicBezTo>
                  <a:cubicBezTo>
                    <a:pt x="5927" y="2284"/>
                    <a:pt x="5912" y="2284"/>
                    <a:pt x="5897" y="2284"/>
                  </a:cubicBezTo>
                  <a:cubicBezTo>
                    <a:pt x="4854" y="2284"/>
                    <a:pt x="3827" y="2675"/>
                    <a:pt x="3066" y="3390"/>
                  </a:cubicBezTo>
                  <a:cubicBezTo>
                    <a:pt x="3030" y="3248"/>
                    <a:pt x="2959" y="3105"/>
                    <a:pt x="2852" y="2998"/>
                  </a:cubicBezTo>
                  <a:cubicBezTo>
                    <a:pt x="2769" y="2915"/>
                    <a:pt x="2734" y="2820"/>
                    <a:pt x="2734" y="2712"/>
                  </a:cubicBezTo>
                  <a:lnTo>
                    <a:pt x="2734" y="1952"/>
                  </a:lnTo>
                  <a:lnTo>
                    <a:pt x="3304" y="1952"/>
                  </a:lnTo>
                  <a:cubicBezTo>
                    <a:pt x="3399" y="1952"/>
                    <a:pt x="3470" y="1904"/>
                    <a:pt x="3505" y="1822"/>
                  </a:cubicBezTo>
                  <a:cubicBezTo>
                    <a:pt x="3529" y="1750"/>
                    <a:pt x="3518" y="1655"/>
                    <a:pt x="3458" y="1595"/>
                  </a:cubicBezTo>
                  <a:lnTo>
                    <a:pt x="1902" y="63"/>
                  </a:lnTo>
                  <a:cubicBezTo>
                    <a:pt x="1860" y="21"/>
                    <a:pt x="1806" y="0"/>
                    <a:pt x="1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48"/>
            <p:cNvSpPr/>
            <p:nvPr/>
          </p:nvSpPr>
          <p:spPr>
            <a:xfrm>
              <a:off x="6040800" y="1931925"/>
              <a:ext cx="15856" cy="13690"/>
            </a:xfrm>
            <a:custGeom>
              <a:avLst/>
              <a:gdLst/>
              <a:ahLst/>
              <a:cxnLst/>
              <a:rect l="l" t="t" r="r" b="b"/>
              <a:pathLst>
                <a:path w="476" h="411" extrusionOk="0">
                  <a:moveTo>
                    <a:pt x="240" y="1"/>
                  </a:moveTo>
                  <a:cubicBezTo>
                    <a:pt x="212" y="1"/>
                    <a:pt x="183" y="6"/>
                    <a:pt x="155" y="19"/>
                  </a:cubicBezTo>
                  <a:cubicBezTo>
                    <a:pt x="60" y="54"/>
                    <a:pt x="1" y="185"/>
                    <a:pt x="48" y="280"/>
                  </a:cubicBezTo>
                  <a:cubicBezTo>
                    <a:pt x="85" y="363"/>
                    <a:pt x="166" y="411"/>
                    <a:pt x="250" y="411"/>
                  </a:cubicBezTo>
                  <a:cubicBezTo>
                    <a:pt x="274" y="411"/>
                    <a:pt x="298" y="407"/>
                    <a:pt x="321" y="399"/>
                  </a:cubicBezTo>
                  <a:cubicBezTo>
                    <a:pt x="416" y="352"/>
                    <a:pt x="476" y="233"/>
                    <a:pt x="428" y="125"/>
                  </a:cubicBezTo>
                  <a:cubicBezTo>
                    <a:pt x="393" y="47"/>
                    <a:pt x="320" y="1"/>
                    <a:pt x="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0" name="Google Shape;4620;p48"/>
          <p:cNvGrpSpPr/>
          <p:nvPr/>
        </p:nvGrpSpPr>
        <p:grpSpPr>
          <a:xfrm>
            <a:off x="6311559" y="1617461"/>
            <a:ext cx="354252" cy="338829"/>
            <a:chOff x="6311559" y="1617461"/>
            <a:chExt cx="354252" cy="338829"/>
          </a:xfrm>
        </p:grpSpPr>
        <p:sp>
          <p:nvSpPr>
            <p:cNvPr id="4621" name="Google Shape;4621;p48"/>
            <p:cNvSpPr/>
            <p:nvPr/>
          </p:nvSpPr>
          <p:spPr>
            <a:xfrm>
              <a:off x="6311559" y="1617461"/>
              <a:ext cx="354252" cy="338829"/>
            </a:xfrm>
            <a:custGeom>
              <a:avLst/>
              <a:gdLst/>
              <a:ahLst/>
              <a:cxnLst/>
              <a:rect l="l" t="t" r="r" b="b"/>
              <a:pathLst>
                <a:path w="10635" h="10172" extrusionOk="0">
                  <a:moveTo>
                    <a:pt x="5787" y="416"/>
                  </a:moveTo>
                  <a:lnTo>
                    <a:pt x="5787" y="2662"/>
                  </a:lnTo>
                  <a:cubicBezTo>
                    <a:pt x="5739" y="2733"/>
                    <a:pt x="5704" y="2828"/>
                    <a:pt x="5680" y="2924"/>
                  </a:cubicBezTo>
                  <a:cubicBezTo>
                    <a:pt x="5668" y="3006"/>
                    <a:pt x="5644" y="3114"/>
                    <a:pt x="5620" y="3244"/>
                  </a:cubicBezTo>
                  <a:cubicBezTo>
                    <a:pt x="5478" y="4159"/>
                    <a:pt x="5395" y="5074"/>
                    <a:pt x="5311" y="5989"/>
                  </a:cubicBezTo>
                  <a:cubicBezTo>
                    <a:pt x="5240" y="5181"/>
                    <a:pt x="5157" y="4361"/>
                    <a:pt x="5039" y="3553"/>
                  </a:cubicBezTo>
                  <a:cubicBezTo>
                    <a:pt x="5002" y="3280"/>
                    <a:pt x="4967" y="3066"/>
                    <a:pt x="4931" y="2911"/>
                  </a:cubicBezTo>
                  <a:cubicBezTo>
                    <a:pt x="4907" y="2828"/>
                    <a:pt x="4884" y="2757"/>
                    <a:pt x="4836" y="2686"/>
                  </a:cubicBezTo>
                  <a:lnTo>
                    <a:pt x="4836" y="416"/>
                  </a:lnTo>
                  <a:close/>
                  <a:moveTo>
                    <a:pt x="4218" y="2757"/>
                  </a:moveTo>
                  <a:cubicBezTo>
                    <a:pt x="4397" y="2757"/>
                    <a:pt x="4503" y="2887"/>
                    <a:pt x="4539" y="3042"/>
                  </a:cubicBezTo>
                  <a:cubicBezTo>
                    <a:pt x="4635" y="3541"/>
                    <a:pt x="4812" y="4907"/>
                    <a:pt x="4931" y="6452"/>
                  </a:cubicBezTo>
                  <a:cubicBezTo>
                    <a:pt x="5002" y="7273"/>
                    <a:pt x="5062" y="8139"/>
                    <a:pt x="5086" y="8936"/>
                  </a:cubicBezTo>
                  <a:cubicBezTo>
                    <a:pt x="4943" y="8841"/>
                    <a:pt x="4777" y="8794"/>
                    <a:pt x="4587" y="8794"/>
                  </a:cubicBezTo>
                  <a:cubicBezTo>
                    <a:pt x="4516" y="8794"/>
                    <a:pt x="4444" y="8794"/>
                    <a:pt x="4384" y="8817"/>
                  </a:cubicBezTo>
                  <a:cubicBezTo>
                    <a:pt x="4361" y="7617"/>
                    <a:pt x="4242" y="4801"/>
                    <a:pt x="4230" y="4670"/>
                  </a:cubicBezTo>
                  <a:cubicBezTo>
                    <a:pt x="4230" y="4558"/>
                    <a:pt x="4135" y="4467"/>
                    <a:pt x="4035" y="4467"/>
                  </a:cubicBezTo>
                  <a:cubicBezTo>
                    <a:pt x="4029" y="4467"/>
                    <a:pt x="4023" y="4468"/>
                    <a:pt x="4017" y="4468"/>
                  </a:cubicBezTo>
                  <a:cubicBezTo>
                    <a:pt x="3898" y="4468"/>
                    <a:pt x="3814" y="4563"/>
                    <a:pt x="3814" y="4682"/>
                  </a:cubicBezTo>
                  <a:cubicBezTo>
                    <a:pt x="3814" y="4717"/>
                    <a:pt x="3933" y="7308"/>
                    <a:pt x="3957" y="8603"/>
                  </a:cubicBezTo>
                  <a:cubicBezTo>
                    <a:pt x="3790" y="8496"/>
                    <a:pt x="3576" y="8437"/>
                    <a:pt x="3363" y="8437"/>
                  </a:cubicBezTo>
                  <a:cubicBezTo>
                    <a:pt x="3018" y="8437"/>
                    <a:pt x="2697" y="8591"/>
                    <a:pt x="2496" y="8865"/>
                  </a:cubicBezTo>
                  <a:cubicBezTo>
                    <a:pt x="2377" y="8817"/>
                    <a:pt x="2258" y="8794"/>
                    <a:pt x="2139" y="8794"/>
                  </a:cubicBezTo>
                  <a:cubicBezTo>
                    <a:pt x="1949" y="8794"/>
                    <a:pt x="1783" y="8841"/>
                    <a:pt x="1640" y="8936"/>
                  </a:cubicBezTo>
                  <a:cubicBezTo>
                    <a:pt x="1640" y="8841"/>
                    <a:pt x="1640" y="8746"/>
                    <a:pt x="1652" y="8651"/>
                  </a:cubicBezTo>
                  <a:cubicBezTo>
                    <a:pt x="1747" y="6417"/>
                    <a:pt x="2020" y="3743"/>
                    <a:pt x="2187" y="3006"/>
                  </a:cubicBezTo>
                  <a:cubicBezTo>
                    <a:pt x="2210" y="2864"/>
                    <a:pt x="2341" y="2757"/>
                    <a:pt x="2496" y="2757"/>
                  </a:cubicBezTo>
                  <a:lnTo>
                    <a:pt x="2721" y="2757"/>
                  </a:lnTo>
                  <a:cubicBezTo>
                    <a:pt x="2662" y="3624"/>
                    <a:pt x="2424" y="6737"/>
                    <a:pt x="2424" y="7819"/>
                  </a:cubicBezTo>
                  <a:cubicBezTo>
                    <a:pt x="2424" y="7938"/>
                    <a:pt x="2519" y="8033"/>
                    <a:pt x="2638" y="8033"/>
                  </a:cubicBezTo>
                  <a:cubicBezTo>
                    <a:pt x="2745" y="8033"/>
                    <a:pt x="2840" y="7938"/>
                    <a:pt x="2840" y="7819"/>
                  </a:cubicBezTo>
                  <a:cubicBezTo>
                    <a:pt x="2840" y="6750"/>
                    <a:pt x="3077" y="3577"/>
                    <a:pt x="3149" y="2757"/>
                  </a:cubicBezTo>
                  <a:close/>
                  <a:moveTo>
                    <a:pt x="8116" y="2757"/>
                  </a:moveTo>
                  <a:cubicBezTo>
                    <a:pt x="8271" y="2757"/>
                    <a:pt x="8401" y="2864"/>
                    <a:pt x="8437" y="3006"/>
                  </a:cubicBezTo>
                  <a:cubicBezTo>
                    <a:pt x="8580" y="3684"/>
                    <a:pt x="8912" y="6560"/>
                    <a:pt x="8995" y="8936"/>
                  </a:cubicBezTo>
                  <a:cubicBezTo>
                    <a:pt x="8852" y="8841"/>
                    <a:pt x="8675" y="8794"/>
                    <a:pt x="8496" y="8794"/>
                  </a:cubicBezTo>
                  <a:cubicBezTo>
                    <a:pt x="8425" y="8794"/>
                    <a:pt x="8342" y="8794"/>
                    <a:pt x="8271" y="8817"/>
                  </a:cubicBezTo>
                  <a:cubicBezTo>
                    <a:pt x="8234" y="6880"/>
                    <a:pt x="7914" y="3790"/>
                    <a:pt x="7914" y="3755"/>
                  </a:cubicBezTo>
                  <a:cubicBezTo>
                    <a:pt x="7902" y="3655"/>
                    <a:pt x="7808" y="3576"/>
                    <a:pt x="7708" y="3576"/>
                  </a:cubicBezTo>
                  <a:cubicBezTo>
                    <a:pt x="7701" y="3576"/>
                    <a:pt x="7694" y="3576"/>
                    <a:pt x="7688" y="3577"/>
                  </a:cubicBezTo>
                  <a:cubicBezTo>
                    <a:pt x="7569" y="3589"/>
                    <a:pt x="7486" y="3684"/>
                    <a:pt x="7498" y="3803"/>
                  </a:cubicBezTo>
                  <a:cubicBezTo>
                    <a:pt x="7498" y="3838"/>
                    <a:pt x="7795" y="6678"/>
                    <a:pt x="7854" y="8603"/>
                  </a:cubicBezTo>
                  <a:cubicBezTo>
                    <a:pt x="7676" y="8496"/>
                    <a:pt x="7474" y="8437"/>
                    <a:pt x="7272" y="8437"/>
                  </a:cubicBezTo>
                  <a:cubicBezTo>
                    <a:pt x="7059" y="8437"/>
                    <a:pt x="6856" y="8496"/>
                    <a:pt x="6678" y="8603"/>
                  </a:cubicBezTo>
                  <a:cubicBezTo>
                    <a:pt x="6702" y="7284"/>
                    <a:pt x="6797" y="5074"/>
                    <a:pt x="6797" y="5039"/>
                  </a:cubicBezTo>
                  <a:cubicBezTo>
                    <a:pt x="6809" y="4931"/>
                    <a:pt x="6713" y="4836"/>
                    <a:pt x="6607" y="4825"/>
                  </a:cubicBezTo>
                  <a:cubicBezTo>
                    <a:pt x="6488" y="4825"/>
                    <a:pt x="6393" y="4907"/>
                    <a:pt x="6381" y="5026"/>
                  </a:cubicBezTo>
                  <a:cubicBezTo>
                    <a:pt x="6381" y="5050"/>
                    <a:pt x="6274" y="7534"/>
                    <a:pt x="6262" y="8817"/>
                  </a:cubicBezTo>
                  <a:cubicBezTo>
                    <a:pt x="6191" y="8794"/>
                    <a:pt x="6119" y="8794"/>
                    <a:pt x="6037" y="8794"/>
                  </a:cubicBezTo>
                  <a:cubicBezTo>
                    <a:pt x="5858" y="8794"/>
                    <a:pt x="5692" y="8841"/>
                    <a:pt x="5538" y="8936"/>
                  </a:cubicBezTo>
                  <a:cubicBezTo>
                    <a:pt x="5585" y="7867"/>
                    <a:pt x="5668" y="6678"/>
                    <a:pt x="5763" y="5633"/>
                  </a:cubicBezTo>
                  <a:cubicBezTo>
                    <a:pt x="5870" y="4432"/>
                    <a:pt x="6001" y="3423"/>
                    <a:pt x="6084" y="3006"/>
                  </a:cubicBezTo>
                  <a:cubicBezTo>
                    <a:pt x="6119" y="2840"/>
                    <a:pt x="6274" y="2757"/>
                    <a:pt x="6441" y="2757"/>
                  </a:cubicBezTo>
                  <a:close/>
                  <a:moveTo>
                    <a:pt x="1865" y="416"/>
                  </a:moveTo>
                  <a:lnTo>
                    <a:pt x="1865" y="2697"/>
                  </a:lnTo>
                  <a:cubicBezTo>
                    <a:pt x="1818" y="2769"/>
                    <a:pt x="1794" y="2840"/>
                    <a:pt x="1770" y="2924"/>
                  </a:cubicBezTo>
                  <a:cubicBezTo>
                    <a:pt x="1628" y="3624"/>
                    <a:pt x="1355" y="6072"/>
                    <a:pt x="1248" y="8247"/>
                  </a:cubicBezTo>
                  <a:cubicBezTo>
                    <a:pt x="1224" y="8746"/>
                    <a:pt x="1189" y="9256"/>
                    <a:pt x="1200" y="9756"/>
                  </a:cubicBezTo>
                  <a:lnTo>
                    <a:pt x="416" y="9756"/>
                  </a:lnTo>
                  <a:lnTo>
                    <a:pt x="416" y="7878"/>
                  </a:lnTo>
                  <a:lnTo>
                    <a:pt x="1271" y="416"/>
                  </a:lnTo>
                  <a:close/>
                  <a:moveTo>
                    <a:pt x="3363" y="8852"/>
                  </a:moveTo>
                  <a:cubicBezTo>
                    <a:pt x="3624" y="8852"/>
                    <a:pt x="3862" y="8995"/>
                    <a:pt x="3980" y="9233"/>
                  </a:cubicBezTo>
                  <a:cubicBezTo>
                    <a:pt x="4017" y="9304"/>
                    <a:pt x="4091" y="9341"/>
                    <a:pt x="4169" y="9341"/>
                  </a:cubicBezTo>
                  <a:cubicBezTo>
                    <a:pt x="4219" y="9341"/>
                    <a:pt x="4271" y="9325"/>
                    <a:pt x="4313" y="9293"/>
                  </a:cubicBezTo>
                  <a:cubicBezTo>
                    <a:pt x="4397" y="9233"/>
                    <a:pt x="4492" y="9209"/>
                    <a:pt x="4587" y="9209"/>
                  </a:cubicBezTo>
                  <a:cubicBezTo>
                    <a:pt x="4860" y="9209"/>
                    <a:pt x="5086" y="9411"/>
                    <a:pt x="5110" y="9684"/>
                  </a:cubicBezTo>
                  <a:lnTo>
                    <a:pt x="5110" y="9756"/>
                  </a:lnTo>
                  <a:lnTo>
                    <a:pt x="1616" y="9756"/>
                  </a:lnTo>
                  <a:lnTo>
                    <a:pt x="1616" y="9684"/>
                  </a:lnTo>
                  <a:cubicBezTo>
                    <a:pt x="1640" y="9411"/>
                    <a:pt x="1865" y="9209"/>
                    <a:pt x="2139" y="9209"/>
                  </a:cubicBezTo>
                  <a:cubicBezTo>
                    <a:pt x="2246" y="9209"/>
                    <a:pt x="2353" y="9245"/>
                    <a:pt x="2436" y="9304"/>
                  </a:cubicBezTo>
                  <a:cubicBezTo>
                    <a:pt x="2474" y="9329"/>
                    <a:pt x="2516" y="9341"/>
                    <a:pt x="2558" y="9341"/>
                  </a:cubicBezTo>
                  <a:cubicBezTo>
                    <a:pt x="2634" y="9341"/>
                    <a:pt x="2707" y="9302"/>
                    <a:pt x="2745" y="9233"/>
                  </a:cubicBezTo>
                  <a:cubicBezTo>
                    <a:pt x="2864" y="8995"/>
                    <a:pt x="3101" y="8852"/>
                    <a:pt x="3363" y="8852"/>
                  </a:cubicBezTo>
                  <a:close/>
                  <a:moveTo>
                    <a:pt x="7272" y="8852"/>
                  </a:moveTo>
                  <a:cubicBezTo>
                    <a:pt x="7534" y="8852"/>
                    <a:pt x="7771" y="8995"/>
                    <a:pt x="7890" y="9233"/>
                  </a:cubicBezTo>
                  <a:cubicBezTo>
                    <a:pt x="7921" y="9302"/>
                    <a:pt x="7996" y="9341"/>
                    <a:pt x="8071" y="9341"/>
                  </a:cubicBezTo>
                  <a:cubicBezTo>
                    <a:pt x="8112" y="9341"/>
                    <a:pt x="8153" y="9329"/>
                    <a:pt x="8187" y="9304"/>
                  </a:cubicBezTo>
                  <a:cubicBezTo>
                    <a:pt x="8282" y="9245"/>
                    <a:pt x="8389" y="9209"/>
                    <a:pt x="8496" y="9209"/>
                  </a:cubicBezTo>
                  <a:cubicBezTo>
                    <a:pt x="8770" y="9209"/>
                    <a:pt x="8995" y="9411"/>
                    <a:pt x="9007" y="9684"/>
                  </a:cubicBezTo>
                  <a:lnTo>
                    <a:pt x="9007" y="9756"/>
                  </a:lnTo>
                  <a:lnTo>
                    <a:pt x="5525" y="9756"/>
                  </a:lnTo>
                  <a:lnTo>
                    <a:pt x="5525" y="9684"/>
                  </a:lnTo>
                  <a:cubicBezTo>
                    <a:pt x="5549" y="9411"/>
                    <a:pt x="5775" y="9209"/>
                    <a:pt x="6037" y="9209"/>
                  </a:cubicBezTo>
                  <a:cubicBezTo>
                    <a:pt x="6155" y="9209"/>
                    <a:pt x="6251" y="9245"/>
                    <a:pt x="6346" y="9304"/>
                  </a:cubicBezTo>
                  <a:cubicBezTo>
                    <a:pt x="6379" y="9329"/>
                    <a:pt x="6421" y="9341"/>
                    <a:pt x="6462" y="9341"/>
                  </a:cubicBezTo>
                  <a:cubicBezTo>
                    <a:pt x="6538" y="9341"/>
                    <a:pt x="6616" y="9302"/>
                    <a:pt x="6655" y="9233"/>
                  </a:cubicBezTo>
                  <a:cubicBezTo>
                    <a:pt x="6773" y="8995"/>
                    <a:pt x="7011" y="8852"/>
                    <a:pt x="7272" y="8852"/>
                  </a:cubicBezTo>
                  <a:close/>
                  <a:moveTo>
                    <a:pt x="1094" y="0"/>
                  </a:moveTo>
                  <a:cubicBezTo>
                    <a:pt x="986" y="0"/>
                    <a:pt x="891" y="83"/>
                    <a:pt x="880" y="178"/>
                  </a:cubicBezTo>
                  <a:lnTo>
                    <a:pt x="0" y="7843"/>
                  </a:lnTo>
                  <a:lnTo>
                    <a:pt x="0" y="7867"/>
                  </a:lnTo>
                  <a:lnTo>
                    <a:pt x="0" y="9958"/>
                  </a:lnTo>
                  <a:cubicBezTo>
                    <a:pt x="0" y="10077"/>
                    <a:pt x="95" y="10172"/>
                    <a:pt x="202" y="10172"/>
                  </a:cubicBezTo>
                  <a:lnTo>
                    <a:pt x="10421" y="10172"/>
                  </a:lnTo>
                  <a:cubicBezTo>
                    <a:pt x="10540" y="10172"/>
                    <a:pt x="10635" y="10077"/>
                    <a:pt x="10635" y="9958"/>
                  </a:cubicBezTo>
                  <a:lnTo>
                    <a:pt x="10635" y="7867"/>
                  </a:lnTo>
                  <a:lnTo>
                    <a:pt x="10635" y="7843"/>
                  </a:lnTo>
                  <a:lnTo>
                    <a:pt x="10064" y="2924"/>
                  </a:lnTo>
                  <a:cubicBezTo>
                    <a:pt x="10054" y="2813"/>
                    <a:pt x="9960" y="2744"/>
                    <a:pt x="9861" y="2744"/>
                  </a:cubicBezTo>
                  <a:cubicBezTo>
                    <a:pt x="9854" y="2744"/>
                    <a:pt x="9847" y="2744"/>
                    <a:pt x="9839" y="2745"/>
                  </a:cubicBezTo>
                  <a:cubicBezTo>
                    <a:pt x="9720" y="2757"/>
                    <a:pt x="9637" y="2852"/>
                    <a:pt x="9649" y="2971"/>
                  </a:cubicBezTo>
                  <a:lnTo>
                    <a:pt x="10219" y="7878"/>
                  </a:lnTo>
                  <a:lnTo>
                    <a:pt x="10219" y="9756"/>
                  </a:lnTo>
                  <a:lnTo>
                    <a:pt x="9423" y="9756"/>
                  </a:lnTo>
                  <a:cubicBezTo>
                    <a:pt x="9423" y="9293"/>
                    <a:pt x="9411" y="8936"/>
                    <a:pt x="9388" y="8532"/>
                  </a:cubicBezTo>
                  <a:cubicBezTo>
                    <a:pt x="9375" y="8116"/>
                    <a:pt x="9351" y="7700"/>
                    <a:pt x="9316" y="7273"/>
                  </a:cubicBezTo>
                  <a:cubicBezTo>
                    <a:pt x="9185" y="5395"/>
                    <a:pt x="8971" y="3518"/>
                    <a:pt x="8841" y="2911"/>
                  </a:cubicBezTo>
                  <a:cubicBezTo>
                    <a:pt x="8817" y="2852"/>
                    <a:pt x="8793" y="2781"/>
                    <a:pt x="8770" y="2721"/>
                  </a:cubicBezTo>
                  <a:lnTo>
                    <a:pt x="8770" y="416"/>
                  </a:lnTo>
                  <a:lnTo>
                    <a:pt x="9351" y="416"/>
                  </a:lnTo>
                  <a:lnTo>
                    <a:pt x="9446" y="1153"/>
                  </a:lnTo>
                  <a:cubicBezTo>
                    <a:pt x="9458" y="1264"/>
                    <a:pt x="9542" y="1344"/>
                    <a:pt x="9650" y="1344"/>
                  </a:cubicBezTo>
                  <a:cubicBezTo>
                    <a:pt x="9657" y="1344"/>
                    <a:pt x="9665" y="1343"/>
                    <a:pt x="9673" y="1343"/>
                  </a:cubicBezTo>
                  <a:cubicBezTo>
                    <a:pt x="9792" y="1331"/>
                    <a:pt x="9874" y="1224"/>
                    <a:pt x="9850" y="1105"/>
                  </a:cubicBezTo>
                  <a:lnTo>
                    <a:pt x="9744" y="178"/>
                  </a:lnTo>
                  <a:cubicBezTo>
                    <a:pt x="9732" y="83"/>
                    <a:pt x="9649" y="0"/>
                    <a:pt x="9542" y="0"/>
                  </a:cubicBezTo>
                  <a:lnTo>
                    <a:pt x="8556" y="0"/>
                  </a:lnTo>
                  <a:cubicBezTo>
                    <a:pt x="8448" y="0"/>
                    <a:pt x="8353" y="95"/>
                    <a:pt x="8353" y="202"/>
                  </a:cubicBezTo>
                  <a:lnTo>
                    <a:pt x="8353" y="2377"/>
                  </a:lnTo>
                  <a:cubicBezTo>
                    <a:pt x="8282" y="2353"/>
                    <a:pt x="8199" y="2341"/>
                    <a:pt x="8116" y="2341"/>
                  </a:cubicBezTo>
                  <a:lnTo>
                    <a:pt x="6393" y="2341"/>
                  </a:lnTo>
                  <a:cubicBezTo>
                    <a:pt x="6333" y="2341"/>
                    <a:pt x="6274" y="2353"/>
                    <a:pt x="6203" y="2365"/>
                  </a:cubicBezTo>
                  <a:lnTo>
                    <a:pt x="6203" y="202"/>
                  </a:lnTo>
                  <a:cubicBezTo>
                    <a:pt x="6203" y="95"/>
                    <a:pt x="6119" y="0"/>
                    <a:pt x="6001" y="0"/>
                  </a:cubicBezTo>
                  <a:lnTo>
                    <a:pt x="4635" y="0"/>
                  </a:lnTo>
                  <a:cubicBezTo>
                    <a:pt x="4516" y="0"/>
                    <a:pt x="4421" y="95"/>
                    <a:pt x="4421" y="202"/>
                  </a:cubicBezTo>
                  <a:lnTo>
                    <a:pt x="4421" y="2377"/>
                  </a:lnTo>
                  <a:cubicBezTo>
                    <a:pt x="4361" y="2353"/>
                    <a:pt x="4289" y="2341"/>
                    <a:pt x="4218" y="2341"/>
                  </a:cubicBezTo>
                  <a:lnTo>
                    <a:pt x="2496" y="2341"/>
                  </a:lnTo>
                  <a:cubicBezTo>
                    <a:pt x="2424" y="2341"/>
                    <a:pt x="2353" y="2353"/>
                    <a:pt x="2282" y="2377"/>
                  </a:cubicBezTo>
                  <a:lnTo>
                    <a:pt x="2282" y="202"/>
                  </a:lnTo>
                  <a:cubicBezTo>
                    <a:pt x="2282" y="95"/>
                    <a:pt x="2187" y="0"/>
                    <a:pt x="2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48"/>
            <p:cNvSpPr/>
            <p:nvPr/>
          </p:nvSpPr>
          <p:spPr>
            <a:xfrm>
              <a:off x="6434646" y="1736551"/>
              <a:ext cx="17055" cy="13924"/>
            </a:xfrm>
            <a:custGeom>
              <a:avLst/>
              <a:gdLst/>
              <a:ahLst/>
              <a:cxnLst/>
              <a:rect l="l" t="t" r="r" b="b"/>
              <a:pathLst>
                <a:path w="512" h="418" extrusionOk="0">
                  <a:moveTo>
                    <a:pt x="240" y="1"/>
                  </a:moveTo>
                  <a:cubicBezTo>
                    <a:pt x="115" y="1"/>
                    <a:pt x="0" y="116"/>
                    <a:pt x="36" y="252"/>
                  </a:cubicBezTo>
                  <a:cubicBezTo>
                    <a:pt x="48" y="347"/>
                    <a:pt x="143" y="418"/>
                    <a:pt x="238" y="418"/>
                  </a:cubicBezTo>
                  <a:cubicBezTo>
                    <a:pt x="428" y="418"/>
                    <a:pt x="512" y="144"/>
                    <a:pt x="357" y="38"/>
                  </a:cubicBezTo>
                  <a:cubicBezTo>
                    <a:pt x="320" y="12"/>
                    <a:pt x="280" y="1"/>
                    <a:pt x="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48"/>
            <p:cNvSpPr/>
            <p:nvPr/>
          </p:nvSpPr>
          <p:spPr>
            <a:xfrm>
              <a:off x="6629021" y="1678222"/>
              <a:ext cx="14656" cy="13724"/>
            </a:xfrm>
            <a:custGeom>
              <a:avLst/>
              <a:gdLst/>
              <a:ahLst/>
              <a:cxnLst/>
              <a:rect l="l" t="t" r="r" b="b"/>
              <a:pathLst>
                <a:path w="440" h="412" extrusionOk="0">
                  <a:moveTo>
                    <a:pt x="216" y="0"/>
                  </a:moveTo>
                  <a:cubicBezTo>
                    <a:pt x="146" y="0"/>
                    <a:pt x="77" y="43"/>
                    <a:pt x="48" y="101"/>
                  </a:cubicBezTo>
                  <a:cubicBezTo>
                    <a:pt x="0" y="184"/>
                    <a:pt x="12" y="279"/>
                    <a:pt x="71" y="339"/>
                  </a:cubicBezTo>
                  <a:cubicBezTo>
                    <a:pt x="113" y="389"/>
                    <a:pt x="168" y="411"/>
                    <a:pt x="222" y="411"/>
                  </a:cubicBezTo>
                  <a:cubicBezTo>
                    <a:pt x="322" y="411"/>
                    <a:pt x="420" y="336"/>
                    <a:pt x="428" y="220"/>
                  </a:cubicBezTo>
                  <a:cubicBezTo>
                    <a:pt x="439" y="113"/>
                    <a:pt x="368" y="18"/>
                    <a:pt x="262" y="6"/>
                  </a:cubicBezTo>
                  <a:cubicBezTo>
                    <a:pt x="247" y="2"/>
                    <a:pt x="232"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4" name="Google Shape;4624;p48"/>
          <p:cNvGrpSpPr/>
          <p:nvPr/>
        </p:nvGrpSpPr>
        <p:grpSpPr>
          <a:xfrm>
            <a:off x="6881558" y="1609533"/>
            <a:ext cx="285367" cy="354470"/>
            <a:chOff x="6881558" y="1609533"/>
            <a:chExt cx="285367" cy="354470"/>
          </a:xfrm>
        </p:grpSpPr>
        <p:sp>
          <p:nvSpPr>
            <p:cNvPr id="4625" name="Google Shape;4625;p48"/>
            <p:cNvSpPr/>
            <p:nvPr/>
          </p:nvSpPr>
          <p:spPr>
            <a:xfrm>
              <a:off x="6881558" y="1609533"/>
              <a:ext cx="285367" cy="354285"/>
            </a:xfrm>
            <a:custGeom>
              <a:avLst/>
              <a:gdLst/>
              <a:ahLst/>
              <a:cxnLst/>
              <a:rect l="l" t="t" r="r" b="b"/>
              <a:pathLst>
                <a:path w="8567" h="10636" extrusionOk="0">
                  <a:moveTo>
                    <a:pt x="2293" y="5182"/>
                  </a:moveTo>
                  <a:cubicBezTo>
                    <a:pt x="2353" y="5182"/>
                    <a:pt x="2412" y="5229"/>
                    <a:pt x="2412" y="5300"/>
                  </a:cubicBezTo>
                  <a:lnTo>
                    <a:pt x="2412" y="5621"/>
                  </a:lnTo>
                  <a:lnTo>
                    <a:pt x="1841" y="5621"/>
                  </a:lnTo>
                  <a:lnTo>
                    <a:pt x="1841" y="5300"/>
                  </a:lnTo>
                  <a:cubicBezTo>
                    <a:pt x="1841" y="5229"/>
                    <a:pt x="1889" y="5182"/>
                    <a:pt x="1960" y="5182"/>
                  </a:cubicBezTo>
                  <a:close/>
                  <a:moveTo>
                    <a:pt x="6559" y="5182"/>
                  </a:moveTo>
                  <a:cubicBezTo>
                    <a:pt x="6631" y="5182"/>
                    <a:pt x="6690" y="5229"/>
                    <a:pt x="6690" y="5300"/>
                  </a:cubicBezTo>
                  <a:lnTo>
                    <a:pt x="6690" y="5621"/>
                  </a:lnTo>
                  <a:lnTo>
                    <a:pt x="6108" y="5621"/>
                  </a:lnTo>
                  <a:lnTo>
                    <a:pt x="6108" y="5300"/>
                  </a:lnTo>
                  <a:cubicBezTo>
                    <a:pt x="6108" y="5229"/>
                    <a:pt x="6167" y="5182"/>
                    <a:pt x="6238" y="5182"/>
                  </a:cubicBezTo>
                  <a:close/>
                  <a:moveTo>
                    <a:pt x="8152" y="6037"/>
                  </a:moveTo>
                  <a:lnTo>
                    <a:pt x="8152" y="6453"/>
                  </a:lnTo>
                  <a:lnTo>
                    <a:pt x="416" y="6453"/>
                  </a:lnTo>
                  <a:lnTo>
                    <a:pt x="416" y="6037"/>
                  </a:lnTo>
                  <a:close/>
                  <a:moveTo>
                    <a:pt x="7819" y="6869"/>
                  </a:moveTo>
                  <a:lnTo>
                    <a:pt x="7819" y="9388"/>
                  </a:lnTo>
                  <a:lnTo>
                    <a:pt x="701" y="9388"/>
                  </a:lnTo>
                  <a:lnTo>
                    <a:pt x="701" y="6869"/>
                  </a:lnTo>
                  <a:close/>
                  <a:moveTo>
                    <a:pt x="4361" y="1"/>
                  </a:moveTo>
                  <a:cubicBezTo>
                    <a:pt x="3196" y="1"/>
                    <a:pt x="2245" y="951"/>
                    <a:pt x="2245" y="2127"/>
                  </a:cubicBezTo>
                  <a:cubicBezTo>
                    <a:pt x="2245" y="3292"/>
                    <a:pt x="3196" y="4242"/>
                    <a:pt x="4361" y="4242"/>
                  </a:cubicBezTo>
                  <a:lnTo>
                    <a:pt x="6987" y="4242"/>
                  </a:lnTo>
                  <a:cubicBezTo>
                    <a:pt x="7130" y="4242"/>
                    <a:pt x="7236" y="4361"/>
                    <a:pt x="7236" y="4504"/>
                  </a:cubicBezTo>
                  <a:cubicBezTo>
                    <a:pt x="7236" y="4646"/>
                    <a:pt x="7130" y="4765"/>
                    <a:pt x="6987" y="4765"/>
                  </a:cubicBezTo>
                  <a:lnTo>
                    <a:pt x="5620" y="4765"/>
                  </a:lnTo>
                  <a:cubicBezTo>
                    <a:pt x="5501" y="4765"/>
                    <a:pt x="5419" y="4849"/>
                    <a:pt x="5419" y="4968"/>
                  </a:cubicBezTo>
                  <a:cubicBezTo>
                    <a:pt x="5419" y="5086"/>
                    <a:pt x="5501" y="5182"/>
                    <a:pt x="5620" y="5182"/>
                  </a:cubicBezTo>
                  <a:lnTo>
                    <a:pt x="5704" y="5182"/>
                  </a:lnTo>
                  <a:cubicBezTo>
                    <a:pt x="5691" y="5217"/>
                    <a:pt x="5691" y="5264"/>
                    <a:pt x="5691" y="5300"/>
                  </a:cubicBezTo>
                  <a:lnTo>
                    <a:pt x="5691" y="5621"/>
                  </a:lnTo>
                  <a:lnTo>
                    <a:pt x="2828" y="5621"/>
                  </a:lnTo>
                  <a:lnTo>
                    <a:pt x="2828" y="5300"/>
                  </a:lnTo>
                  <a:cubicBezTo>
                    <a:pt x="2828" y="5264"/>
                    <a:pt x="2828" y="5217"/>
                    <a:pt x="2816" y="5182"/>
                  </a:cubicBezTo>
                  <a:lnTo>
                    <a:pt x="2958" y="5182"/>
                  </a:lnTo>
                  <a:cubicBezTo>
                    <a:pt x="3077" y="5182"/>
                    <a:pt x="3172" y="5086"/>
                    <a:pt x="3172" y="4968"/>
                  </a:cubicBezTo>
                  <a:cubicBezTo>
                    <a:pt x="3172" y="4849"/>
                    <a:pt x="3077" y="4765"/>
                    <a:pt x="2958" y="4765"/>
                  </a:cubicBezTo>
                  <a:lnTo>
                    <a:pt x="1604" y="4765"/>
                  </a:lnTo>
                  <a:cubicBezTo>
                    <a:pt x="1461" y="4765"/>
                    <a:pt x="1342" y="4646"/>
                    <a:pt x="1342" y="4504"/>
                  </a:cubicBezTo>
                  <a:cubicBezTo>
                    <a:pt x="1342" y="4361"/>
                    <a:pt x="1461" y="4242"/>
                    <a:pt x="1604" y="4242"/>
                  </a:cubicBezTo>
                  <a:lnTo>
                    <a:pt x="2626" y="4242"/>
                  </a:lnTo>
                  <a:cubicBezTo>
                    <a:pt x="2733" y="4242"/>
                    <a:pt x="2828" y="4147"/>
                    <a:pt x="2828" y="4028"/>
                  </a:cubicBezTo>
                  <a:cubicBezTo>
                    <a:pt x="2828" y="3922"/>
                    <a:pt x="2733" y="3827"/>
                    <a:pt x="2626" y="3827"/>
                  </a:cubicBezTo>
                  <a:lnTo>
                    <a:pt x="1604" y="3827"/>
                  </a:lnTo>
                  <a:cubicBezTo>
                    <a:pt x="1224" y="3827"/>
                    <a:pt x="927" y="4124"/>
                    <a:pt x="927" y="4504"/>
                  </a:cubicBezTo>
                  <a:cubicBezTo>
                    <a:pt x="927" y="4813"/>
                    <a:pt x="1141" y="5086"/>
                    <a:pt x="1437" y="5158"/>
                  </a:cubicBezTo>
                  <a:cubicBezTo>
                    <a:pt x="1426" y="5205"/>
                    <a:pt x="1426" y="5253"/>
                    <a:pt x="1426" y="5300"/>
                  </a:cubicBezTo>
                  <a:lnTo>
                    <a:pt x="1426" y="5621"/>
                  </a:lnTo>
                  <a:lnTo>
                    <a:pt x="404" y="5621"/>
                  </a:lnTo>
                  <a:cubicBezTo>
                    <a:pt x="178" y="5621"/>
                    <a:pt x="0" y="5799"/>
                    <a:pt x="0" y="6025"/>
                  </a:cubicBezTo>
                  <a:lnTo>
                    <a:pt x="0" y="6453"/>
                  </a:lnTo>
                  <a:cubicBezTo>
                    <a:pt x="0" y="6643"/>
                    <a:pt x="119" y="6798"/>
                    <a:pt x="297" y="6845"/>
                  </a:cubicBezTo>
                  <a:lnTo>
                    <a:pt x="297" y="9412"/>
                  </a:lnTo>
                  <a:cubicBezTo>
                    <a:pt x="119" y="9459"/>
                    <a:pt x="0" y="9613"/>
                    <a:pt x="0" y="9803"/>
                  </a:cubicBezTo>
                  <a:lnTo>
                    <a:pt x="0" y="10231"/>
                  </a:lnTo>
                  <a:cubicBezTo>
                    <a:pt x="0" y="10457"/>
                    <a:pt x="178" y="10635"/>
                    <a:pt x="404" y="10635"/>
                  </a:cubicBezTo>
                  <a:lnTo>
                    <a:pt x="975" y="10635"/>
                  </a:lnTo>
                  <a:cubicBezTo>
                    <a:pt x="1093" y="10635"/>
                    <a:pt x="1176" y="10552"/>
                    <a:pt x="1176" y="10434"/>
                  </a:cubicBezTo>
                  <a:cubicBezTo>
                    <a:pt x="1176" y="10315"/>
                    <a:pt x="1093" y="10220"/>
                    <a:pt x="975" y="10220"/>
                  </a:cubicBezTo>
                  <a:lnTo>
                    <a:pt x="416" y="10220"/>
                  </a:lnTo>
                  <a:lnTo>
                    <a:pt x="416" y="9803"/>
                  </a:lnTo>
                  <a:lnTo>
                    <a:pt x="8152" y="9803"/>
                  </a:lnTo>
                  <a:lnTo>
                    <a:pt x="8152" y="10220"/>
                  </a:lnTo>
                  <a:lnTo>
                    <a:pt x="2804" y="10220"/>
                  </a:lnTo>
                  <a:cubicBezTo>
                    <a:pt x="2686" y="10220"/>
                    <a:pt x="2591" y="10315"/>
                    <a:pt x="2591" y="10434"/>
                  </a:cubicBezTo>
                  <a:cubicBezTo>
                    <a:pt x="2591" y="10552"/>
                    <a:pt x="2686" y="10635"/>
                    <a:pt x="2804" y="10635"/>
                  </a:cubicBezTo>
                  <a:lnTo>
                    <a:pt x="8152" y="10635"/>
                  </a:lnTo>
                  <a:cubicBezTo>
                    <a:pt x="8377" y="10635"/>
                    <a:pt x="8567" y="10457"/>
                    <a:pt x="8567" y="10231"/>
                  </a:cubicBezTo>
                  <a:lnTo>
                    <a:pt x="8567" y="9803"/>
                  </a:lnTo>
                  <a:cubicBezTo>
                    <a:pt x="8567" y="9602"/>
                    <a:pt x="8424" y="9436"/>
                    <a:pt x="8234" y="9399"/>
                  </a:cubicBezTo>
                  <a:lnTo>
                    <a:pt x="8234" y="6857"/>
                  </a:lnTo>
                  <a:cubicBezTo>
                    <a:pt x="8424" y="6821"/>
                    <a:pt x="8567" y="6655"/>
                    <a:pt x="8567" y="6453"/>
                  </a:cubicBezTo>
                  <a:lnTo>
                    <a:pt x="8567" y="6025"/>
                  </a:lnTo>
                  <a:cubicBezTo>
                    <a:pt x="8567" y="5799"/>
                    <a:pt x="8377" y="5621"/>
                    <a:pt x="8152" y="5621"/>
                  </a:cubicBezTo>
                  <a:lnTo>
                    <a:pt x="7106" y="5621"/>
                  </a:lnTo>
                  <a:lnTo>
                    <a:pt x="7106" y="5300"/>
                  </a:lnTo>
                  <a:cubicBezTo>
                    <a:pt x="7106" y="5253"/>
                    <a:pt x="7094" y="5217"/>
                    <a:pt x="7082" y="5169"/>
                  </a:cubicBezTo>
                  <a:cubicBezTo>
                    <a:pt x="7403" y="5122"/>
                    <a:pt x="7653" y="4836"/>
                    <a:pt x="7653" y="4504"/>
                  </a:cubicBezTo>
                  <a:cubicBezTo>
                    <a:pt x="7653" y="4124"/>
                    <a:pt x="7355" y="3827"/>
                    <a:pt x="6987" y="3827"/>
                  </a:cubicBezTo>
                  <a:lnTo>
                    <a:pt x="4361" y="3827"/>
                  </a:lnTo>
                  <a:cubicBezTo>
                    <a:pt x="3422" y="3827"/>
                    <a:pt x="2662" y="3066"/>
                    <a:pt x="2662" y="2127"/>
                  </a:cubicBezTo>
                  <a:cubicBezTo>
                    <a:pt x="2662" y="1189"/>
                    <a:pt x="3422" y="416"/>
                    <a:pt x="4361" y="416"/>
                  </a:cubicBezTo>
                  <a:cubicBezTo>
                    <a:pt x="5300" y="416"/>
                    <a:pt x="6072" y="1189"/>
                    <a:pt x="6072" y="2127"/>
                  </a:cubicBezTo>
                  <a:cubicBezTo>
                    <a:pt x="6072" y="2579"/>
                    <a:pt x="5894" y="3007"/>
                    <a:pt x="5573" y="3328"/>
                  </a:cubicBezTo>
                  <a:cubicBezTo>
                    <a:pt x="5490" y="3411"/>
                    <a:pt x="5490" y="3542"/>
                    <a:pt x="5573" y="3624"/>
                  </a:cubicBezTo>
                  <a:cubicBezTo>
                    <a:pt x="5614" y="3666"/>
                    <a:pt x="5668" y="3687"/>
                    <a:pt x="5720" y="3687"/>
                  </a:cubicBezTo>
                  <a:cubicBezTo>
                    <a:pt x="5772" y="3687"/>
                    <a:pt x="5822" y="3666"/>
                    <a:pt x="5858" y="3624"/>
                  </a:cubicBezTo>
                  <a:cubicBezTo>
                    <a:pt x="6262" y="3220"/>
                    <a:pt x="6488" y="2686"/>
                    <a:pt x="6488" y="2127"/>
                  </a:cubicBezTo>
                  <a:cubicBezTo>
                    <a:pt x="6488" y="951"/>
                    <a:pt x="5537" y="1"/>
                    <a:pt x="4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48"/>
            <p:cNvSpPr/>
            <p:nvPr/>
          </p:nvSpPr>
          <p:spPr>
            <a:xfrm>
              <a:off x="6934191" y="1849412"/>
              <a:ext cx="36441" cy="36441"/>
            </a:xfrm>
            <a:custGeom>
              <a:avLst/>
              <a:gdLst/>
              <a:ahLst/>
              <a:cxnLst/>
              <a:rect l="l" t="t" r="r" b="b"/>
              <a:pathLst>
                <a:path w="1094" h="1094" extrusionOk="0">
                  <a:moveTo>
                    <a:pt x="547" y="1"/>
                  </a:moveTo>
                  <a:cubicBezTo>
                    <a:pt x="428" y="1"/>
                    <a:pt x="333" y="96"/>
                    <a:pt x="333" y="202"/>
                  </a:cubicBezTo>
                  <a:lnTo>
                    <a:pt x="333" y="333"/>
                  </a:lnTo>
                  <a:lnTo>
                    <a:pt x="203" y="333"/>
                  </a:lnTo>
                  <a:cubicBezTo>
                    <a:pt x="95" y="333"/>
                    <a:pt x="0" y="428"/>
                    <a:pt x="0" y="547"/>
                  </a:cubicBezTo>
                  <a:cubicBezTo>
                    <a:pt x="0" y="654"/>
                    <a:pt x="95" y="749"/>
                    <a:pt x="203" y="749"/>
                  </a:cubicBezTo>
                  <a:lnTo>
                    <a:pt x="333" y="749"/>
                  </a:lnTo>
                  <a:lnTo>
                    <a:pt x="333" y="880"/>
                  </a:lnTo>
                  <a:cubicBezTo>
                    <a:pt x="333" y="999"/>
                    <a:pt x="428" y="1094"/>
                    <a:pt x="547" y="1094"/>
                  </a:cubicBezTo>
                  <a:cubicBezTo>
                    <a:pt x="665" y="1094"/>
                    <a:pt x="749" y="999"/>
                    <a:pt x="749" y="880"/>
                  </a:cubicBezTo>
                  <a:lnTo>
                    <a:pt x="749" y="749"/>
                  </a:lnTo>
                  <a:lnTo>
                    <a:pt x="879" y="749"/>
                  </a:lnTo>
                  <a:cubicBezTo>
                    <a:pt x="998" y="749"/>
                    <a:pt x="1093" y="654"/>
                    <a:pt x="1093" y="547"/>
                  </a:cubicBezTo>
                  <a:cubicBezTo>
                    <a:pt x="1093" y="428"/>
                    <a:pt x="998" y="333"/>
                    <a:pt x="879" y="333"/>
                  </a:cubicBezTo>
                  <a:lnTo>
                    <a:pt x="749" y="333"/>
                  </a:lnTo>
                  <a:lnTo>
                    <a:pt x="749" y="202"/>
                  </a:lnTo>
                  <a:cubicBezTo>
                    <a:pt x="749" y="96"/>
                    <a:pt x="665" y="1"/>
                    <a:pt x="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48"/>
            <p:cNvSpPr/>
            <p:nvPr/>
          </p:nvSpPr>
          <p:spPr>
            <a:xfrm>
              <a:off x="7075899" y="1860504"/>
              <a:ext cx="36441" cy="13857"/>
            </a:xfrm>
            <a:custGeom>
              <a:avLst/>
              <a:gdLst/>
              <a:ahLst/>
              <a:cxnLst/>
              <a:rect l="l" t="t" r="r" b="b"/>
              <a:pathLst>
                <a:path w="1094" h="416" extrusionOk="0">
                  <a:moveTo>
                    <a:pt x="202" y="0"/>
                  </a:moveTo>
                  <a:cubicBezTo>
                    <a:pt x="95" y="0"/>
                    <a:pt x="0" y="95"/>
                    <a:pt x="0" y="214"/>
                  </a:cubicBezTo>
                  <a:cubicBezTo>
                    <a:pt x="0" y="321"/>
                    <a:pt x="95" y="416"/>
                    <a:pt x="202" y="416"/>
                  </a:cubicBezTo>
                  <a:lnTo>
                    <a:pt x="879" y="416"/>
                  </a:lnTo>
                  <a:cubicBezTo>
                    <a:pt x="998" y="416"/>
                    <a:pt x="1093" y="321"/>
                    <a:pt x="1093" y="214"/>
                  </a:cubicBezTo>
                  <a:cubicBezTo>
                    <a:pt x="1093" y="95"/>
                    <a:pt x="998" y="0"/>
                    <a:pt x="8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48"/>
            <p:cNvSpPr/>
            <p:nvPr/>
          </p:nvSpPr>
          <p:spPr>
            <a:xfrm>
              <a:off x="6936089" y="1949947"/>
              <a:ext cx="15955" cy="14057"/>
            </a:xfrm>
            <a:custGeom>
              <a:avLst/>
              <a:gdLst/>
              <a:ahLst/>
              <a:cxnLst/>
              <a:rect l="l" t="t" r="r" b="b"/>
              <a:pathLst>
                <a:path w="479" h="422" extrusionOk="0">
                  <a:moveTo>
                    <a:pt x="228" y="1"/>
                  </a:moveTo>
                  <a:cubicBezTo>
                    <a:pt x="146" y="12"/>
                    <a:pt x="62" y="72"/>
                    <a:pt x="38" y="155"/>
                  </a:cubicBezTo>
                  <a:cubicBezTo>
                    <a:pt x="1" y="296"/>
                    <a:pt x="126" y="421"/>
                    <a:pt x="257" y="421"/>
                  </a:cubicBezTo>
                  <a:cubicBezTo>
                    <a:pt x="291" y="421"/>
                    <a:pt x="327" y="412"/>
                    <a:pt x="359" y="392"/>
                  </a:cubicBezTo>
                  <a:cubicBezTo>
                    <a:pt x="442" y="333"/>
                    <a:pt x="478" y="226"/>
                    <a:pt x="431" y="131"/>
                  </a:cubicBezTo>
                  <a:cubicBezTo>
                    <a:pt x="407" y="48"/>
                    <a:pt x="323" y="1"/>
                    <a:pt x="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48"/>
            <p:cNvSpPr/>
            <p:nvPr/>
          </p:nvSpPr>
          <p:spPr>
            <a:xfrm>
              <a:off x="6992386" y="1637249"/>
              <a:ext cx="68885" cy="88272"/>
            </a:xfrm>
            <a:custGeom>
              <a:avLst/>
              <a:gdLst/>
              <a:ahLst/>
              <a:cxnLst/>
              <a:rect l="l" t="t" r="r" b="b"/>
              <a:pathLst>
                <a:path w="2068" h="2650" extrusionOk="0">
                  <a:moveTo>
                    <a:pt x="1034" y="463"/>
                  </a:moveTo>
                  <a:cubicBezTo>
                    <a:pt x="1343" y="690"/>
                    <a:pt x="1640" y="1046"/>
                    <a:pt x="1616" y="1438"/>
                  </a:cubicBezTo>
                  <a:cubicBezTo>
                    <a:pt x="1593" y="1712"/>
                    <a:pt x="1438" y="1866"/>
                    <a:pt x="1247" y="1926"/>
                  </a:cubicBezTo>
                  <a:lnTo>
                    <a:pt x="1247" y="1450"/>
                  </a:lnTo>
                  <a:cubicBezTo>
                    <a:pt x="1247" y="1331"/>
                    <a:pt x="1152" y="1236"/>
                    <a:pt x="1034" y="1236"/>
                  </a:cubicBezTo>
                  <a:cubicBezTo>
                    <a:pt x="927" y="1236"/>
                    <a:pt x="832" y="1331"/>
                    <a:pt x="832" y="1450"/>
                  </a:cubicBezTo>
                  <a:lnTo>
                    <a:pt x="832" y="1926"/>
                  </a:lnTo>
                  <a:cubicBezTo>
                    <a:pt x="642" y="1866"/>
                    <a:pt x="487" y="1712"/>
                    <a:pt x="463" y="1438"/>
                  </a:cubicBezTo>
                  <a:cubicBezTo>
                    <a:pt x="439" y="1034"/>
                    <a:pt x="737" y="690"/>
                    <a:pt x="1034" y="463"/>
                  </a:cubicBezTo>
                  <a:close/>
                  <a:moveTo>
                    <a:pt x="1038" y="0"/>
                  </a:moveTo>
                  <a:cubicBezTo>
                    <a:pt x="1001" y="0"/>
                    <a:pt x="963" y="12"/>
                    <a:pt x="927" y="36"/>
                  </a:cubicBezTo>
                  <a:cubicBezTo>
                    <a:pt x="439" y="321"/>
                    <a:pt x="0" y="880"/>
                    <a:pt x="48" y="1474"/>
                  </a:cubicBezTo>
                  <a:cubicBezTo>
                    <a:pt x="95" y="1997"/>
                    <a:pt x="452" y="2282"/>
                    <a:pt x="832" y="2353"/>
                  </a:cubicBezTo>
                  <a:lnTo>
                    <a:pt x="832" y="2436"/>
                  </a:lnTo>
                  <a:cubicBezTo>
                    <a:pt x="832" y="2555"/>
                    <a:pt x="927" y="2650"/>
                    <a:pt x="1034" y="2650"/>
                  </a:cubicBezTo>
                  <a:cubicBezTo>
                    <a:pt x="1152" y="2650"/>
                    <a:pt x="1247" y="2555"/>
                    <a:pt x="1247" y="2436"/>
                  </a:cubicBezTo>
                  <a:lnTo>
                    <a:pt x="1247" y="2353"/>
                  </a:lnTo>
                  <a:cubicBezTo>
                    <a:pt x="1628" y="2282"/>
                    <a:pt x="1984" y="1997"/>
                    <a:pt x="2020" y="1474"/>
                  </a:cubicBezTo>
                  <a:cubicBezTo>
                    <a:pt x="2068" y="880"/>
                    <a:pt x="1640" y="321"/>
                    <a:pt x="1141" y="36"/>
                  </a:cubicBezTo>
                  <a:cubicBezTo>
                    <a:pt x="1111" y="12"/>
                    <a:pt x="1075" y="0"/>
                    <a:pt x="1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0" name="Google Shape;4630;p48"/>
          <p:cNvGrpSpPr/>
          <p:nvPr/>
        </p:nvGrpSpPr>
        <p:grpSpPr>
          <a:xfrm>
            <a:off x="2027090" y="2166474"/>
            <a:ext cx="354289" cy="347964"/>
            <a:chOff x="2027090" y="2166474"/>
            <a:chExt cx="354289" cy="347964"/>
          </a:xfrm>
        </p:grpSpPr>
        <p:sp>
          <p:nvSpPr>
            <p:cNvPr id="4631" name="Google Shape;4631;p48"/>
            <p:cNvSpPr/>
            <p:nvPr/>
          </p:nvSpPr>
          <p:spPr>
            <a:xfrm>
              <a:off x="2027090" y="2314345"/>
              <a:ext cx="226042" cy="200093"/>
            </a:xfrm>
            <a:custGeom>
              <a:avLst/>
              <a:gdLst/>
              <a:ahLst/>
              <a:cxnLst/>
              <a:rect l="l" t="t" r="r" b="b"/>
              <a:pathLst>
                <a:path w="6786" h="6007" extrusionOk="0">
                  <a:moveTo>
                    <a:pt x="659" y="1"/>
                  </a:moveTo>
                  <a:cubicBezTo>
                    <a:pt x="624" y="1"/>
                    <a:pt x="590" y="10"/>
                    <a:pt x="559" y="29"/>
                  </a:cubicBezTo>
                  <a:cubicBezTo>
                    <a:pt x="452" y="89"/>
                    <a:pt x="333" y="124"/>
                    <a:pt x="215" y="124"/>
                  </a:cubicBezTo>
                  <a:cubicBezTo>
                    <a:pt x="96" y="124"/>
                    <a:pt x="1" y="219"/>
                    <a:pt x="1" y="338"/>
                  </a:cubicBezTo>
                  <a:lnTo>
                    <a:pt x="1" y="5792"/>
                  </a:lnTo>
                  <a:cubicBezTo>
                    <a:pt x="1" y="5911"/>
                    <a:pt x="96" y="6006"/>
                    <a:pt x="215" y="6006"/>
                  </a:cubicBezTo>
                  <a:lnTo>
                    <a:pt x="6584" y="6006"/>
                  </a:lnTo>
                  <a:cubicBezTo>
                    <a:pt x="6690" y="6006"/>
                    <a:pt x="6785" y="5911"/>
                    <a:pt x="6785" y="5792"/>
                  </a:cubicBezTo>
                  <a:cubicBezTo>
                    <a:pt x="6785" y="5685"/>
                    <a:pt x="6690" y="5590"/>
                    <a:pt x="6584" y="5590"/>
                  </a:cubicBezTo>
                  <a:lnTo>
                    <a:pt x="416" y="5590"/>
                  </a:lnTo>
                  <a:lnTo>
                    <a:pt x="416" y="517"/>
                  </a:lnTo>
                  <a:cubicBezTo>
                    <a:pt x="547" y="493"/>
                    <a:pt x="666" y="457"/>
                    <a:pt x="773" y="385"/>
                  </a:cubicBezTo>
                  <a:cubicBezTo>
                    <a:pt x="868" y="338"/>
                    <a:pt x="904" y="208"/>
                    <a:pt x="844" y="113"/>
                  </a:cubicBezTo>
                  <a:cubicBezTo>
                    <a:pt x="804" y="40"/>
                    <a:pt x="732" y="1"/>
                    <a:pt x="6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48"/>
            <p:cNvSpPr/>
            <p:nvPr/>
          </p:nvSpPr>
          <p:spPr>
            <a:xfrm>
              <a:off x="2096778" y="2166474"/>
              <a:ext cx="284601" cy="347956"/>
            </a:xfrm>
            <a:custGeom>
              <a:avLst/>
              <a:gdLst/>
              <a:ahLst/>
              <a:cxnLst/>
              <a:rect l="l" t="t" r="r" b="b"/>
              <a:pathLst>
                <a:path w="8544" h="10446" extrusionOk="0">
                  <a:moveTo>
                    <a:pt x="1635" y="1270"/>
                  </a:moveTo>
                  <a:cubicBezTo>
                    <a:pt x="1652" y="1270"/>
                    <a:pt x="1670" y="1271"/>
                    <a:pt x="1687" y="1272"/>
                  </a:cubicBezTo>
                  <a:cubicBezTo>
                    <a:pt x="1949" y="1296"/>
                    <a:pt x="2103" y="1415"/>
                    <a:pt x="2163" y="1569"/>
                  </a:cubicBezTo>
                  <a:cubicBezTo>
                    <a:pt x="2103" y="1557"/>
                    <a:pt x="2044" y="1545"/>
                    <a:pt x="1973" y="1545"/>
                  </a:cubicBezTo>
                  <a:lnTo>
                    <a:pt x="1604" y="1545"/>
                  </a:lnTo>
                  <a:cubicBezTo>
                    <a:pt x="1485" y="1545"/>
                    <a:pt x="1390" y="1640"/>
                    <a:pt x="1390" y="1759"/>
                  </a:cubicBezTo>
                  <a:cubicBezTo>
                    <a:pt x="1390" y="1878"/>
                    <a:pt x="1485" y="1961"/>
                    <a:pt x="1604" y="1961"/>
                  </a:cubicBezTo>
                  <a:lnTo>
                    <a:pt x="1973" y="1961"/>
                  </a:lnTo>
                  <a:cubicBezTo>
                    <a:pt x="2031" y="1961"/>
                    <a:pt x="2103" y="1973"/>
                    <a:pt x="2163" y="1985"/>
                  </a:cubicBezTo>
                  <a:cubicBezTo>
                    <a:pt x="2091" y="2128"/>
                    <a:pt x="1949" y="2246"/>
                    <a:pt x="1687" y="2270"/>
                  </a:cubicBezTo>
                  <a:cubicBezTo>
                    <a:pt x="1671" y="2271"/>
                    <a:pt x="1654" y="2272"/>
                    <a:pt x="1637" y="2272"/>
                  </a:cubicBezTo>
                  <a:cubicBezTo>
                    <a:pt x="1277" y="2272"/>
                    <a:pt x="952" y="2032"/>
                    <a:pt x="724" y="1771"/>
                  </a:cubicBezTo>
                  <a:cubicBezTo>
                    <a:pt x="951" y="1499"/>
                    <a:pt x="1275" y="1270"/>
                    <a:pt x="1635" y="1270"/>
                  </a:cubicBezTo>
                  <a:close/>
                  <a:moveTo>
                    <a:pt x="5217" y="1613"/>
                  </a:moveTo>
                  <a:cubicBezTo>
                    <a:pt x="5568" y="1613"/>
                    <a:pt x="5885" y="1847"/>
                    <a:pt x="6108" y="2104"/>
                  </a:cubicBezTo>
                  <a:cubicBezTo>
                    <a:pt x="5885" y="2371"/>
                    <a:pt x="5568" y="2606"/>
                    <a:pt x="5217" y="2606"/>
                  </a:cubicBezTo>
                  <a:cubicBezTo>
                    <a:pt x="5193" y="2606"/>
                    <a:pt x="5169" y="2605"/>
                    <a:pt x="5145" y="2603"/>
                  </a:cubicBezTo>
                  <a:cubicBezTo>
                    <a:pt x="4872" y="2590"/>
                    <a:pt x="4717" y="2448"/>
                    <a:pt x="4658" y="2294"/>
                  </a:cubicBezTo>
                  <a:lnTo>
                    <a:pt x="5110" y="2294"/>
                  </a:lnTo>
                  <a:cubicBezTo>
                    <a:pt x="5228" y="2294"/>
                    <a:pt x="5323" y="2210"/>
                    <a:pt x="5323" y="2091"/>
                  </a:cubicBezTo>
                  <a:cubicBezTo>
                    <a:pt x="5323" y="1973"/>
                    <a:pt x="5228" y="1878"/>
                    <a:pt x="5110" y="1878"/>
                  </a:cubicBezTo>
                  <a:lnTo>
                    <a:pt x="4682" y="1878"/>
                  </a:lnTo>
                  <a:cubicBezTo>
                    <a:pt x="4753" y="1747"/>
                    <a:pt x="4896" y="1628"/>
                    <a:pt x="5145" y="1616"/>
                  </a:cubicBezTo>
                  <a:cubicBezTo>
                    <a:pt x="5169" y="1614"/>
                    <a:pt x="5193" y="1613"/>
                    <a:pt x="5217" y="1613"/>
                  </a:cubicBezTo>
                  <a:close/>
                  <a:moveTo>
                    <a:pt x="4289" y="3696"/>
                  </a:moveTo>
                  <a:lnTo>
                    <a:pt x="4289" y="4053"/>
                  </a:lnTo>
                  <a:cubicBezTo>
                    <a:pt x="4064" y="4100"/>
                    <a:pt x="3861" y="4207"/>
                    <a:pt x="3707" y="4361"/>
                  </a:cubicBezTo>
                  <a:cubicBezTo>
                    <a:pt x="3571" y="4498"/>
                    <a:pt x="3392" y="4566"/>
                    <a:pt x="3216" y="4566"/>
                  </a:cubicBezTo>
                  <a:cubicBezTo>
                    <a:pt x="3039" y="4566"/>
                    <a:pt x="2864" y="4498"/>
                    <a:pt x="2733" y="4361"/>
                  </a:cubicBezTo>
                  <a:cubicBezTo>
                    <a:pt x="2578" y="4207"/>
                    <a:pt x="2377" y="4100"/>
                    <a:pt x="2174" y="4064"/>
                  </a:cubicBezTo>
                  <a:lnTo>
                    <a:pt x="2174" y="3696"/>
                  </a:lnTo>
                  <a:close/>
                  <a:moveTo>
                    <a:pt x="3232" y="0"/>
                  </a:moveTo>
                  <a:cubicBezTo>
                    <a:pt x="3113" y="0"/>
                    <a:pt x="3018" y="84"/>
                    <a:pt x="3018" y="203"/>
                  </a:cubicBezTo>
                  <a:lnTo>
                    <a:pt x="3018" y="725"/>
                  </a:lnTo>
                  <a:lnTo>
                    <a:pt x="2887" y="583"/>
                  </a:lnTo>
                  <a:cubicBezTo>
                    <a:pt x="2846" y="547"/>
                    <a:pt x="2792" y="529"/>
                    <a:pt x="2739" y="529"/>
                  </a:cubicBezTo>
                  <a:cubicBezTo>
                    <a:pt x="2685" y="529"/>
                    <a:pt x="2632" y="547"/>
                    <a:pt x="2590" y="583"/>
                  </a:cubicBezTo>
                  <a:cubicBezTo>
                    <a:pt x="2507" y="666"/>
                    <a:pt x="2507" y="797"/>
                    <a:pt x="2590" y="879"/>
                  </a:cubicBezTo>
                  <a:lnTo>
                    <a:pt x="3018" y="1307"/>
                  </a:lnTo>
                  <a:lnTo>
                    <a:pt x="3018" y="2068"/>
                  </a:lnTo>
                  <a:lnTo>
                    <a:pt x="2887" y="1925"/>
                  </a:lnTo>
                  <a:cubicBezTo>
                    <a:pt x="2804" y="1854"/>
                    <a:pt x="2721" y="1782"/>
                    <a:pt x="2626" y="1724"/>
                  </a:cubicBezTo>
                  <a:cubicBezTo>
                    <a:pt x="2602" y="1331"/>
                    <a:pt x="2317" y="903"/>
                    <a:pt x="1723" y="856"/>
                  </a:cubicBezTo>
                  <a:cubicBezTo>
                    <a:pt x="1697" y="854"/>
                    <a:pt x="1672" y="853"/>
                    <a:pt x="1647" y="853"/>
                  </a:cubicBezTo>
                  <a:cubicBezTo>
                    <a:pt x="1103" y="853"/>
                    <a:pt x="580" y="1209"/>
                    <a:pt x="285" y="1652"/>
                  </a:cubicBezTo>
                  <a:cubicBezTo>
                    <a:pt x="238" y="1724"/>
                    <a:pt x="238" y="1819"/>
                    <a:pt x="285" y="1890"/>
                  </a:cubicBezTo>
                  <a:cubicBezTo>
                    <a:pt x="309" y="1914"/>
                    <a:pt x="832" y="2686"/>
                    <a:pt x="1627" y="2686"/>
                  </a:cubicBezTo>
                  <a:cubicBezTo>
                    <a:pt x="2008" y="2686"/>
                    <a:pt x="2364" y="2508"/>
                    <a:pt x="2531" y="2163"/>
                  </a:cubicBezTo>
                  <a:cubicBezTo>
                    <a:pt x="2554" y="2186"/>
                    <a:pt x="2578" y="2199"/>
                    <a:pt x="2590" y="2223"/>
                  </a:cubicBezTo>
                  <a:lnTo>
                    <a:pt x="3018" y="2650"/>
                  </a:lnTo>
                  <a:lnTo>
                    <a:pt x="3018" y="3280"/>
                  </a:lnTo>
                  <a:lnTo>
                    <a:pt x="1960" y="3280"/>
                  </a:lnTo>
                  <a:cubicBezTo>
                    <a:pt x="1854" y="3280"/>
                    <a:pt x="1759" y="3375"/>
                    <a:pt x="1759" y="3482"/>
                  </a:cubicBezTo>
                  <a:lnTo>
                    <a:pt x="1759" y="4053"/>
                  </a:lnTo>
                  <a:cubicBezTo>
                    <a:pt x="1532" y="4088"/>
                    <a:pt x="1319" y="4195"/>
                    <a:pt x="1165" y="4361"/>
                  </a:cubicBezTo>
                  <a:cubicBezTo>
                    <a:pt x="1025" y="4493"/>
                    <a:pt x="846" y="4562"/>
                    <a:pt x="664" y="4562"/>
                  </a:cubicBezTo>
                  <a:cubicBezTo>
                    <a:pt x="551" y="4562"/>
                    <a:pt x="438" y="4535"/>
                    <a:pt x="333" y="4480"/>
                  </a:cubicBezTo>
                  <a:cubicBezTo>
                    <a:pt x="302" y="4461"/>
                    <a:pt x="267" y="4451"/>
                    <a:pt x="232" y="4451"/>
                  </a:cubicBezTo>
                  <a:cubicBezTo>
                    <a:pt x="160" y="4451"/>
                    <a:pt x="87" y="4491"/>
                    <a:pt x="48" y="4563"/>
                  </a:cubicBezTo>
                  <a:cubicBezTo>
                    <a:pt x="0" y="4658"/>
                    <a:pt x="35" y="4789"/>
                    <a:pt x="130" y="4837"/>
                  </a:cubicBezTo>
                  <a:cubicBezTo>
                    <a:pt x="299" y="4930"/>
                    <a:pt x="485" y="4976"/>
                    <a:pt x="671" y="4976"/>
                  </a:cubicBezTo>
                  <a:cubicBezTo>
                    <a:pt x="957" y="4976"/>
                    <a:pt x="1240" y="4867"/>
                    <a:pt x="1450" y="4658"/>
                  </a:cubicBezTo>
                  <a:cubicBezTo>
                    <a:pt x="1586" y="4522"/>
                    <a:pt x="1764" y="4453"/>
                    <a:pt x="1943" y="4453"/>
                  </a:cubicBezTo>
                  <a:cubicBezTo>
                    <a:pt x="2121" y="4453"/>
                    <a:pt x="2299" y="4522"/>
                    <a:pt x="2435" y="4658"/>
                  </a:cubicBezTo>
                  <a:cubicBezTo>
                    <a:pt x="2543" y="4765"/>
                    <a:pt x="2662" y="4848"/>
                    <a:pt x="2804" y="4896"/>
                  </a:cubicBezTo>
                  <a:lnTo>
                    <a:pt x="1949" y="5727"/>
                  </a:lnTo>
                  <a:cubicBezTo>
                    <a:pt x="1901" y="5764"/>
                    <a:pt x="1877" y="5811"/>
                    <a:pt x="1877" y="5870"/>
                  </a:cubicBezTo>
                  <a:lnTo>
                    <a:pt x="1877" y="6345"/>
                  </a:lnTo>
                  <a:lnTo>
                    <a:pt x="1545" y="6690"/>
                  </a:lnTo>
                  <a:cubicBezTo>
                    <a:pt x="1461" y="6773"/>
                    <a:pt x="1461" y="6904"/>
                    <a:pt x="1545" y="6976"/>
                  </a:cubicBezTo>
                  <a:cubicBezTo>
                    <a:pt x="1580" y="7017"/>
                    <a:pt x="1631" y="7038"/>
                    <a:pt x="1683" y="7038"/>
                  </a:cubicBezTo>
                  <a:cubicBezTo>
                    <a:pt x="1735" y="7038"/>
                    <a:pt x="1788" y="7017"/>
                    <a:pt x="1830" y="6976"/>
                  </a:cubicBezTo>
                  <a:lnTo>
                    <a:pt x="2234" y="6583"/>
                  </a:lnTo>
                  <a:cubicBezTo>
                    <a:pt x="2269" y="6536"/>
                    <a:pt x="2293" y="6488"/>
                    <a:pt x="2293" y="6429"/>
                  </a:cubicBezTo>
                  <a:lnTo>
                    <a:pt x="2293" y="5965"/>
                  </a:lnTo>
                  <a:lnTo>
                    <a:pt x="3018" y="5265"/>
                  </a:lnTo>
                  <a:lnTo>
                    <a:pt x="3018" y="6049"/>
                  </a:lnTo>
                  <a:lnTo>
                    <a:pt x="3018" y="6477"/>
                  </a:lnTo>
                  <a:lnTo>
                    <a:pt x="2543" y="6952"/>
                  </a:lnTo>
                  <a:cubicBezTo>
                    <a:pt x="2459" y="7035"/>
                    <a:pt x="2459" y="7166"/>
                    <a:pt x="2543" y="7248"/>
                  </a:cubicBezTo>
                  <a:cubicBezTo>
                    <a:pt x="2590" y="7296"/>
                    <a:pt x="2638" y="7308"/>
                    <a:pt x="2697" y="7308"/>
                  </a:cubicBezTo>
                  <a:cubicBezTo>
                    <a:pt x="2744" y="7308"/>
                    <a:pt x="2792" y="7296"/>
                    <a:pt x="2839" y="7248"/>
                  </a:cubicBezTo>
                  <a:lnTo>
                    <a:pt x="3018" y="7071"/>
                  </a:lnTo>
                  <a:lnTo>
                    <a:pt x="3018" y="7866"/>
                  </a:lnTo>
                  <a:cubicBezTo>
                    <a:pt x="3018" y="7985"/>
                    <a:pt x="3113" y="8080"/>
                    <a:pt x="3232" y="8080"/>
                  </a:cubicBezTo>
                  <a:cubicBezTo>
                    <a:pt x="3339" y="8080"/>
                    <a:pt x="3434" y="7985"/>
                    <a:pt x="3434" y="7866"/>
                  </a:cubicBezTo>
                  <a:lnTo>
                    <a:pt x="3434" y="6559"/>
                  </a:lnTo>
                  <a:lnTo>
                    <a:pt x="3481" y="6607"/>
                  </a:lnTo>
                  <a:cubicBezTo>
                    <a:pt x="3529" y="6643"/>
                    <a:pt x="3576" y="6667"/>
                    <a:pt x="3636" y="6667"/>
                  </a:cubicBezTo>
                  <a:cubicBezTo>
                    <a:pt x="3684" y="6667"/>
                    <a:pt x="3743" y="6643"/>
                    <a:pt x="3779" y="6607"/>
                  </a:cubicBezTo>
                  <a:cubicBezTo>
                    <a:pt x="3861" y="6524"/>
                    <a:pt x="3861" y="6393"/>
                    <a:pt x="3779" y="6310"/>
                  </a:cubicBezTo>
                  <a:lnTo>
                    <a:pt x="3434" y="5965"/>
                  </a:lnTo>
                  <a:lnTo>
                    <a:pt x="3434" y="5265"/>
                  </a:lnTo>
                  <a:lnTo>
                    <a:pt x="4302" y="6096"/>
                  </a:lnTo>
                  <a:lnTo>
                    <a:pt x="4302" y="6702"/>
                  </a:lnTo>
                  <a:cubicBezTo>
                    <a:pt x="4302" y="6821"/>
                    <a:pt x="4397" y="6916"/>
                    <a:pt x="4515" y="6916"/>
                  </a:cubicBezTo>
                  <a:cubicBezTo>
                    <a:pt x="4622" y="6916"/>
                    <a:pt x="4717" y="6821"/>
                    <a:pt x="4717" y="6702"/>
                  </a:cubicBezTo>
                  <a:lnTo>
                    <a:pt x="4717" y="6013"/>
                  </a:lnTo>
                  <a:cubicBezTo>
                    <a:pt x="4717" y="5954"/>
                    <a:pt x="4693" y="5906"/>
                    <a:pt x="4658" y="5870"/>
                  </a:cubicBezTo>
                  <a:lnTo>
                    <a:pt x="3648" y="4896"/>
                  </a:lnTo>
                  <a:cubicBezTo>
                    <a:pt x="3779" y="4837"/>
                    <a:pt x="3898" y="4753"/>
                    <a:pt x="4004" y="4658"/>
                  </a:cubicBezTo>
                  <a:cubicBezTo>
                    <a:pt x="4135" y="4522"/>
                    <a:pt x="4313" y="4453"/>
                    <a:pt x="4491" y="4453"/>
                  </a:cubicBezTo>
                  <a:cubicBezTo>
                    <a:pt x="4669" y="4453"/>
                    <a:pt x="4848" y="4522"/>
                    <a:pt x="4978" y="4658"/>
                  </a:cubicBezTo>
                  <a:cubicBezTo>
                    <a:pt x="5198" y="4872"/>
                    <a:pt x="5484" y="4979"/>
                    <a:pt x="5767" y="4979"/>
                  </a:cubicBezTo>
                  <a:cubicBezTo>
                    <a:pt x="6051" y="4979"/>
                    <a:pt x="6333" y="4872"/>
                    <a:pt x="6547" y="4658"/>
                  </a:cubicBezTo>
                  <a:cubicBezTo>
                    <a:pt x="6684" y="4522"/>
                    <a:pt x="6862" y="4453"/>
                    <a:pt x="7040" y="4453"/>
                  </a:cubicBezTo>
                  <a:cubicBezTo>
                    <a:pt x="7218" y="4453"/>
                    <a:pt x="7397" y="4522"/>
                    <a:pt x="7534" y="4658"/>
                  </a:cubicBezTo>
                  <a:cubicBezTo>
                    <a:pt x="7700" y="4813"/>
                    <a:pt x="7901" y="4932"/>
                    <a:pt x="8128" y="4967"/>
                  </a:cubicBezTo>
                  <a:lnTo>
                    <a:pt x="8128" y="10029"/>
                  </a:lnTo>
                  <a:lnTo>
                    <a:pt x="6309" y="10029"/>
                  </a:lnTo>
                  <a:cubicBezTo>
                    <a:pt x="6203" y="10029"/>
                    <a:pt x="6108" y="10124"/>
                    <a:pt x="6108" y="10231"/>
                  </a:cubicBezTo>
                  <a:cubicBezTo>
                    <a:pt x="6108" y="10350"/>
                    <a:pt x="6203" y="10445"/>
                    <a:pt x="6309" y="10445"/>
                  </a:cubicBezTo>
                  <a:lnTo>
                    <a:pt x="8342" y="10445"/>
                  </a:lnTo>
                  <a:cubicBezTo>
                    <a:pt x="8448" y="10445"/>
                    <a:pt x="8543" y="10350"/>
                    <a:pt x="8543" y="10231"/>
                  </a:cubicBezTo>
                  <a:lnTo>
                    <a:pt x="8543" y="4765"/>
                  </a:lnTo>
                  <a:cubicBezTo>
                    <a:pt x="8543" y="4718"/>
                    <a:pt x="8519" y="4658"/>
                    <a:pt x="8484" y="4623"/>
                  </a:cubicBezTo>
                  <a:cubicBezTo>
                    <a:pt x="8448" y="4587"/>
                    <a:pt x="8389" y="4563"/>
                    <a:pt x="8329" y="4563"/>
                  </a:cubicBezTo>
                  <a:cubicBezTo>
                    <a:pt x="8139" y="4563"/>
                    <a:pt x="7961" y="4492"/>
                    <a:pt x="7819" y="4361"/>
                  </a:cubicBezTo>
                  <a:cubicBezTo>
                    <a:pt x="7605" y="4148"/>
                    <a:pt x="7323" y="4041"/>
                    <a:pt x="7040" y="4041"/>
                  </a:cubicBezTo>
                  <a:cubicBezTo>
                    <a:pt x="6758" y="4041"/>
                    <a:pt x="6476" y="4148"/>
                    <a:pt x="6262" y="4361"/>
                  </a:cubicBezTo>
                  <a:cubicBezTo>
                    <a:pt x="6125" y="4498"/>
                    <a:pt x="5947" y="4566"/>
                    <a:pt x="5769" y="4566"/>
                  </a:cubicBezTo>
                  <a:cubicBezTo>
                    <a:pt x="5591" y="4566"/>
                    <a:pt x="5412" y="4498"/>
                    <a:pt x="5276" y="4361"/>
                  </a:cubicBezTo>
                  <a:cubicBezTo>
                    <a:pt x="5121" y="4207"/>
                    <a:pt x="4919" y="4100"/>
                    <a:pt x="4706" y="4053"/>
                  </a:cubicBezTo>
                  <a:lnTo>
                    <a:pt x="4706" y="3482"/>
                  </a:lnTo>
                  <a:cubicBezTo>
                    <a:pt x="4706" y="3375"/>
                    <a:pt x="4610" y="3280"/>
                    <a:pt x="4492" y="3280"/>
                  </a:cubicBezTo>
                  <a:lnTo>
                    <a:pt x="3434" y="3280"/>
                  </a:lnTo>
                  <a:lnTo>
                    <a:pt x="3434" y="2983"/>
                  </a:lnTo>
                  <a:lnTo>
                    <a:pt x="3861" y="2555"/>
                  </a:lnTo>
                  <a:cubicBezTo>
                    <a:pt x="3969" y="2448"/>
                    <a:pt x="4099" y="2377"/>
                    <a:pt x="4242" y="2329"/>
                  </a:cubicBezTo>
                  <a:cubicBezTo>
                    <a:pt x="4325" y="2674"/>
                    <a:pt x="4598" y="2983"/>
                    <a:pt x="5110" y="3018"/>
                  </a:cubicBezTo>
                  <a:lnTo>
                    <a:pt x="5205" y="3018"/>
                  </a:lnTo>
                  <a:cubicBezTo>
                    <a:pt x="6000" y="3018"/>
                    <a:pt x="6523" y="2258"/>
                    <a:pt x="6547" y="2223"/>
                  </a:cubicBezTo>
                  <a:cubicBezTo>
                    <a:pt x="6594" y="2151"/>
                    <a:pt x="6594" y="2068"/>
                    <a:pt x="6547" y="1996"/>
                  </a:cubicBezTo>
                  <a:cubicBezTo>
                    <a:pt x="6523" y="1961"/>
                    <a:pt x="6000" y="1188"/>
                    <a:pt x="5205" y="1188"/>
                  </a:cubicBezTo>
                  <a:cubicBezTo>
                    <a:pt x="4753" y="1188"/>
                    <a:pt x="4337" y="1450"/>
                    <a:pt x="4230" y="1901"/>
                  </a:cubicBezTo>
                  <a:cubicBezTo>
                    <a:pt x="3980" y="1961"/>
                    <a:pt x="3755" y="2080"/>
                    <a:pt x="3576" y="2258"/>
                  </a:cubicBezTo>
                  <a:lnTo>
                    <a:pt x="3434" y="2389"/>
                  </a:lnTo>
                  <a:lnTo>
                    <a:pt x="3434" y="1795"/>
                  </a:lnTo>
                  <a:lnTo>
                    <a:pt x="3921" y="1307"/>
                  </a:lnTo>
                  <a:cubicBezTo>
                    <a:pt x="4004" y="1224"/>
                    <a:pt x="4004" y="1093"/>
                    <a:pt x="3921" y="1022"/>
                  </a:cubicBezTo>
                  <a:cubicBezTo>
                    <a:pt x="3879" y="981"/>
                    <a:pt x="3826" y="960"/>
                    <a:pt x="3773" y="960"/>
                  </a:cubicBezTo>
                  <a:cubicBezTo>
                    <a:pt x="3719" y="960"/>
                    <a:pt x="3666" y="981"/>
                    <a:pt x="3624" y="1022"/>
                  </a:cubicBezTo>
                  <a:lnTo>
                    <a:pt x="3434" y="1201"/>
                  </a:lnTo>
                  <a:lnTo>
                    <a:pt x="3434" y="203"/>
                  </a:lnTo>
                  <a:cubicBezTo>
                    <a:pt x="3434" y="84"/>
                    <a:pt x="3339" y="0"/>
                    <a:pt x="32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48"/>
            <p:cNvSpPr/>
            <p:nvPr/>
          </p:nvSpPr>
          <p:spPr>
            <a:xfrm>
              <a:off x="2258274" y="2425773"/>
              <a:ext cx="15856" cy="13757"/>
            </a:xfrm>
            <a:custGeom>
              <a:avLst/>
              <a:gdLst/>
              <a:ahLst/>
              <a:cxnLst/>
              <a:rect l="l" t="t" r="r" b="b"/>
              <a:pathLst>
                <a:path w="476" h="413" extrusionOk="0">
                  <a:moveTo>
                    <a:pt x="223" y="0"/>
                  </a:moveTo>
                  <a:cubicBezTo>
                    <a:pt x="192" y="0"/>
                    <a:pt x="160" y="7"/>
                    <a:pt x="130" y="23"/>
                  </a:cubicBezTo>
                  <a:cubicBezTo>
                    <a:pt x="35" y="82"/>
                    <a:pt x="0" y="190"/>
                    <a:pt x="35" y="285"/>
                  </a:cubicBezTo>
                  <a:cubicBezTo>
                    <a:pt x="70" y="371"/>
                    <a:pt x="149" y="412"/>
                    <a:pt x="228" y="412"/>
                  </a:cubicBezTo>
                  <a:cubicBezTo>
                    <a:pt x="312" y="412"/>
                    <a:pt x="397" y="365"/>
                    <a:pt x="428" y="272"/>
                  </a:cubicBezTo>
                  <a:cubicBezTo>
                    <a:pt x="476" y="129"/>
                    <a:pt x="353" y="0"/>
                    <a:pt x="2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48"/>
            <p:cNvSpPr/>
            <p:nvPr/>
          </p:nvSpPr>
          <p:spPr>
            <a:xfrm>
              <a:off x="2228560" y="2407118"/>
              <a:ext cx="125112" cy="55461"/>
            </a:xfrm>
            <a:custGeom>
              <a:avLst/>
              <a:gdLst/>
              <a:ahLst/>
              <a:cxnLst/>
              <a:rect l="l" t="t" r="r" b="b"/>
              <a:pathLst>
                <a:path w="3756" h="1665" extrusionOk="0">
                  <a:moveTo>
                    <a:pt x="3340" y="583"/>
                  </a:moveTo>
                  <a:lnTo>
                    <a:pt x="3340" y="1082"/>
                  </a:lnTo>
                  <a:cubicBezTo>
                    <a:pt x="3209" y="1023"/>
                    <a:pt x="3102" y="904"/>
                    <a:pt x="3042" y="832"/>
                  </a:cubicBezTo>
                  <a:cubicBezTo>
                    <a:pt x="3102" y="750"/>
                    <a:pt x="3209" y="642"/>
                    <a:pt x="3340" y="583"/>
                  </a:cubicBezTo>
                  <a:close/>
                  <a:moveTo>
                    <a:pt x="1498" y="417"/>
                  </a:moveTo>
                  <a:cubicBezTo>
                    <a:pt x="2033" y="417"/>
                    <a:pt x="2366" y="678"/>
                    <a:pt x="2520" y="832"/>
                  </a:cubicBezTo>
                  <a:cubicBezTo>
                    <a:pt x="2366" y="987"/>
                    <a:pt x="2033" y="1249"/>
                    <a:pt x="1498" y="1249"/>
                  </a:cubicBezTo>
                  <a:cubicBezTo>
                    <a:pt x="963" y="1249"/>
                    <a:pt x="631" y="987"/>
                    <a:pt x="488" y="832"/>
                  </a:cubicBezTo>
                  <a:cubicBezTo>
                    <a:pt x="631" y="678"/>
                    <a:pt x="963" y="417"/>
                    <a:pt x="1498" y="417"/>
                  </a:cubicBezTo>
                  <a:close/>
                  <a:moveTo>
                    <a:pt x="1498" y="1"/>
                  </a:moveTo>
                  <a:cubicBezTo>
                    <a:pt x="523" y="1"/>
                    <a:pt x="60" y="690"/>
                    <a:pt x="48" y="714"/>
                  </a:cubicBezTo>
                  <a:cubicBezTo>
                    <a:pt x="0" y="785"/>
                    <a:pt x="0" y="869"/>
                    <a:pt x="48" y="940"/>
                  </a:cubicBezTo>
                  <a:cubicBezTo>
                    <a:pt x="60" y="975"/>
                    <a:pt x="523" y="1664"/>
                    <a:pt x="1498" y="1664"/>
                  </a:cubicBezTo>
                  <a:cubicBezTo>
                    <a:pt x="2139" y="1664"/>
                    <a:pt x="2556" y="1368"/>
                    <a:pt x="2770" y="1154"/>
                  </a:cubicBezTo>
                  <a:cubicBezTo>
                    <a:pt x="2936" y="1332"/>
                    <a:pt x="3197" y="1545"/>
                    <a:pt x="3541" y="1545"/>
                  </a:cubicBezTo>
                  <a:cubicBezTo>
                    <a:pt x="3660" y="1545"/>
                    <a:pt x="3755" y="1450"/>
                    <a:pt x="3755" y="1332"/>
                  </a:cubicBezTo>
                  <a:lnTo>
                    <a:pt x="3755" y="322"/>
                  </a:lnTo>
                  <a:cubicBezTo>
                    <a:pt x="3755" y="215"/>
                    <a:pt x="3660" y="120"/>
                    <a:pt x="3541" y="120"/>
                  </a:cubicBezTo>
                  <a:cubicBezTo>
                    <a:pt x="3197" y="120"/>
                    <a:pt x="2936" y="322"/>
                    <a:pt x="2770" y="500"/>
                  </a:cubicBezTo>
                  <a:cubicBezTo>
                    <a:pt x="2556" y="286"/>
                    <a:pt x="2139" y="1"/>
                    <a:pt x="1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48"/>
            <p:cNvSpPr/>
            <p:nvPr/>
          </p:nvSpPr>
          <p:spPr>
            <a:xfrm>
              <a:off x="2058769" y="2431669"/>
              <a:ext cx="125112" cy="55428"/>
            </a:xfrm>
            <a:custGeom>
              <a:avLst/>
              <a:gdLst/>
              <a:ahLst/>
              <a:cxnLst/>
              <a:rect l="l" t="t" r="r" b="b"/>
              <a:pathLst>
                <a:path w="3756" h="1664" extrusionOk="0">
                  <a:moveTo>
                    <a:pt x="416" y="583"/>
                  </a:moveTo>
                  <a:cubicBezTo>
                    <a:pt x="547" y="642"/>
                    <a:pt x="653" y="749"/>
                    <a:pt x="713" y="832"/>
                  </a:cubicBezTo>
                  <a:cubicBezTo>
                    <a:pt x="653" y="916"/>
                    <a:pt x="547" y="1022"/>
                    <a:pt x="416" y="1082"/>
                  </a:cubicBezTo>
                  <a:lnTo>
                    <a:pt x="416" y="583"/>
                  </a:lnTo>
                  <a:close/>
                  <a:moveTo>
                    <a:pt x="2258" y="417"/>
                  </a:moveTo>
                  <a:cubicBezTo>
                    <a:pt x="2792" y="417"/>
                    <a:pt x="3125" y="678"/>
                    <a:pt x="3268" y="832"/>
                  </a:cubicBezTo>
                  <a:cubicBezTo>
                    <a:pt x="3125" y="987"/>
                    <a:pt x="2792" y="1249"/>
                    <a:pt x="2258" y="1249"/>
                  </a:cubicBezTo>
                  <a:cubicBezTo>
                    <a:pt x="1723" y="1249"/>
                    <a:pt x="1390" y="987"/>
                    <a:pt x="1236" y="832"/>
                  </a:cubicBezTo>
                  <a:cubicBezTo>
                    <a:pt x="1390" y="678"/>
                    <a:pt x="1723" y="417"/>
                    <a:pt x="2258" y="417"/>
                  </a:cubicBezTo>
                  <a:close/>
                  <a:moveTo>
                    <a:pt x="2258" y="0"/>
                  </a:moveTo>
                  <a:cubicBezTo>
                    <a:pt x="1616" y="0"/>
                    <a:pt x="1200" y="286"/>
                    <a:pt x="986" y="499"/>
                  </a:cubicBezTo>
                  <a:cubicBezTo>
                    <a:pt x="820" y="333"/>
                    <a:pt x="558" y="119"/>
                    <a:pt x="214" y="119"/>
                  </a:cubicBezTo>
                  <a:cubicBezTo>
                    <a:pt x="95" y="119"/>
                    <a:pt x="0" y="214"/>
                    <a:pt x="0" y="333"/>
                  </a:cubicBezTo>
                  <a:lnTo>
                    <a:pt x="0" y="1344"/>
                  </a:lnTo>
                  <a:cubicBezTo>
                    <a:pt x="0" y="1450"/>
                    <a:pt x="95" y="1545"/>
                    <a:pt x="214" y="1545"/>
                  </a:cubicBezTo>
                  <a:cubicBezTo>
                    <a:pt x="558" y="1545"/>
                    <a:pt x="820" y="1331"/>
                    <a:pt x="986" y="1165"/>
                  </a:cubicBezTo>
                  <a:cubicBezTo>
                    <a:pt x="1200" y="1379"/>
                    <a:pt x="1616" y="1664"/>
                    <a:pt x="2258" y="1664"/>
                  </a:cubicBezTo>
                  <a:cubicBezTo>
                    <a:pt x="3232" y="1664"/>
                    <a:pt x="3695" y="975"/>
                    <a:pt x="3708" y="951"/>
                  </a:cubicBezTo>
                  <a:cubicBezTo>
                    <a:pt x="3755" y="880"/>
                    <a:pt x="3755" y="785"/>
                    <a:pt x="3708" y="726"/>
                  </a:cubicBezTo>
                  <a:cubicBezTo>
                    <a:pt x="3695" y="690"/>
                    <a:pt x="3232" y="0"/>
                    <a:pt x="22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48"/>
            <p:cNvSpPr/>
            <p:nvPr/>
          </p:nvSpPr>
          <p:spPr>
            <a:xfrm>
              <a:off x="2139884" y="2451090"/>
              <a:ext cx="15889" cy="13857"/>
            </a:xfrm>
            <a:custGeom>
              <a:avLst/>
              <a:gdLst/>
              <a:ahLst/>
              <a:cxnLst/>
              <a:rect l="l" t="t" r="r" b="b"/>
              <a:pathLst>
                <a:path w="477" h="416" extrusionOk="0">
                  <a:moveTo>
                    <a:pt x="228" y="0"/>
                  </a:moveTo>
                  <a:cubicBezTo>
                    <a:pt x="204" y="0"/>
                    <a:pt x="179" y="4"/>
                    <a:pt x="156" y="12"/>
                  </a:cubicBezTo>
                  <a:cubicBezTo>
                    <a:pt x="61" y="59"/>
                    <a:pt x="1" y="178"/>
                    <a:pt x="48" y="285"/>
                  </a:cubicBezTo>
                  <a:cubicBezTo>
                    <a:pt x="85" y="368"/>
                    <a:pt x="166" y="416"/>
                    <a:pt x="251" y="416"/>
                  </a:cubicBezTo>
                  <a:cubicBezTo>
                    <a:pt x="274" y="416"/>
                    <a:pt x="298" y="412"/>
                    <a:pt x="322" y="404"/>
                  </a:cubicBezTo>
                  <a:cubicBezTo>
                    <a:pt x="429" y="357"/>
                    <a:pt x="476" y="238"/>
                    <a:pt x="429" y="130"/>
                  </a:cubicBezTo>
                  <a:cubicBezTo>
                    <a:pt x="401" y="47"/>
                    <a:pt x="315" y="0"/>
                    <a:pt x="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48"/>
            <p:cNvSpPr/>
            <p:nvPr/>
          </p:nvSpPr>
          <p:spPr>
            <a:xfrm>
              <a:off x="2268567" y="2500558"/>
              <a:ext cx="15856" cy="13690"/>
            </a:xfrm>
            <a:custGeom>
              <a:avLst/>
              <a:gdLst/>
              <a:ahLst/>
              <a:cxnLst/>
              <a:rect l="l" t="t" r="r" b="b"/>
              <a:pathLst>
                <a:path w="476" h="411" extrusionOk="0">
                  <a:moveTo>
                    <a:pt x="228" y="0"/>
                  </a:moveTo>
                  <a:cubicBezTo>
                    <a:pt x="203" y="0"/>
                    <a:pt x="178" y="4"/>
                    <a:pt x="154" y="12"/>
                  </a:cubicBezTo>
                  <a:cubicBezTo>
                    <a:pt x="59" y="60"/>
                    <a:pt x="0" y="179"/>
                    <a:pt x="48" y="285"/>
                  </a:cubicBezTo>
                  <a:cubicBezTo>
                    <a:pt x="83" y="364"/>
                    <a:pt x="156" y="411"/>
                    <a:pt x="235" y="411"/>
                  </a:cubicBezTo>
                  <a:cubicBezTo>
                    <a:pt x="264" y="411"/>
                    <a:pt x="292" y="405"/>
                    <a:pt x="320" y="393"/>
                  </a:cubicBezTo>
                  <a:cubicBezTo>
                    <a:pt x="428" y="356"/>
                    <a:pt x="475" y="226"/>
                    <a:pt x="428" y="131"/>
                  </a:cubicBezTo>
                  <a:cubicBezTo>
                    <a:pt x="400" y="48"/>
                    <a:pt x="315" y="0"/>
                    <a:pt x="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48"/>
            <p:cNvSpPr/>
            <p:nvPr/>
          </p:nvSpPr>
          <p:spPr>
            <a:xfrm>
              <a:off x="2069063" y="2300954"/>
              <a:ext cx="15156" cy="13657"/>
            </a:xfrm>
            <a:custGeom>
              <a:avLst/>
              <a:gdLst/>
              <a:ahLst/>
              <a:cxnLst/>
              <a:rect l="l" t="t" r="r" b="b"/>
              <a:pathLst>
                <a:path w="455" h="410" extrusionOk="0">
                  <a:moveTo>
                    <a:pt x="227" y="0"/>
                  </a:moveTo>
                  <a:cubicBezTo>
                    <a:pt x="187" y="0"/>
                    <a:pt x="146" y="12"/>
                    <a:pt x="107" y="39"/>
                  </a:cubicBezTo>
                  <a:cubicBezTo>
                    <a:pt x="24" y="87"/>
                    <a:pt x="0" y="193"/>
                    <a:pt x="35" y="288"/>
                  </a:cubicBezTo>
                  <a:cubicBezTo>
                    <a:pt x="68" y="363"/>
                    <a:pt x="137" y="409"/>
                    <a:pt x="220" y="409"/>
                  </a:cubicBezTo>
                  <a:cubicBezTo>
                    <a:pt x="229" y="409"/>
                    <a:pt x="239" y="408"/>
                    <a:pt x="249" y="407"/>
                  </a:cubicBezTo>
                  <a:cubicBezTo>
                    <a:pt x="344" y="396"/>
                    <a:pt x="416" y="336"/>
                    <a:pt x="428" y="241"/>
                  </a:cubicBezTo>
                  <a:cubicBezTo>
                    <a:pt x="454" y="108"/>
                    <a:pt x="348"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9" name="Google Shape;4639;p48"/>
          <p:cNvGrpSpPr/>
          <p:nvPr/>
        </p:nvGrpSpPr>
        <p:grpSpPr>
          <a:xfrm>
            <a:off x="2564676" y="2163309"/>
            <a:ext cx="349489" cy="354285"/>
            <a:chOff x="2564676" y="2163309"/>
            <a:chExt cx="349489" cy="354285"/>
          </a:xfrm>
        </p:grpSpPr>
        <p:sp>
          <p:nvSpPr>
            <p:cNvPr id="4640" name="Google Shape;4640;p48"/>
            <p:cNvSpPr/>
            <p:nvPr/>
          </p:nvSpPr>
          <p:spPr>
            <a:xfrm>
              <a:off x="2565809" y="2163309"/>
              <a:ext cx="348356" cy="354285"/>
            </a:xfrm>
            <a:custGeom>
              <a:avLst/>
              <a:gdLst/>
              <a:ahLst/>
              <a:cxnLst/>
              <a:rect l="l" t="t" r="r" b="b"/>
              <a:pathLst>
                <a:path w="10458" h="10636" extrusionOk="0">
                  <a:moveTo>
                    <a:pt x="1724" y="3316"/>
                  </a:moveTo>
                  <a:cubicBezTo>
                    <a:pt x="1985" y="3316"/>
                    <a:pt x="2234" y="3422"/>
                    <a:pt x="2424" y="3601"/>
                  </a:cubicBezTo>
                  <a:cubicBezTo>
                    <a:pt x="2469" y="3638"/>
                    <a:pt x="2523" y="3656"/>
                    <a:pt x="2574" y="3656"/>
                  </a:cubicBezTo>
                  <a:cubicBezTo>
                    <a:pt x="2605" y="3656"/>
                    <a:pt x="2635" y="3650"/>
                    <a:pt x="2662" y="3636"/>
                  </a:cubicBezTo>
                  <a:cubicBezTo>
                    <a:pt x="2983" y="3458"/>
                    <a:pt x="3327" y="3375"/>
                    <a:pt x="3684" y="3375"/>
                  </a:cubicBezTo>
                  <a:cubicBezTo>
                    <a:pt x="3945" y="3375"/>
                    <a:pt x="4183" y="3411"/>
                    <a:pt x="4421" y="3493"/>
                  </a:cubicBezTo>
                  <a:cubicBezTo>
                    <a:pt x="4552" y="4373"/>
                    <a:pt x="5075" y="5157"/>
                    <a:pt x="5835" y="5621"/>
                  </a:cubicBezTo>
                  <a:cubicBezTo>
                    <a:pt x="5775" y="6643"/>
                    <a:pt x="5015" y="7486"/>
                    <a:pt x="4017" y="7629"/>
                  </a:cubicBezTo>
                  <a:lnTo>
                    <a:pt x="4017" y="6512"/>
                  </a:lnTo>
                  <a:lnTo>
                    <a:pt x="4504" y="6036"/>
                  </a:lnTo>
                  <a:cubicBezTo>
                    <a:pt x="4742" y="5822"/>
                    <a:pt x="4766" y="5442"/>
                    <a:pt x="4552" y="5193"/>
                  </a:cubicBezTo>
                  <a:cubicBezTo>
                    <a:pt x="4428" y="5050"/>
                    <a:pt x="4251" y="4974"/>
                    <a:pt x="4073" y="4974"/>
                  </a:cubicBezTo>
                  <a:cubicBezTo>
                    <a:pt x="3926" y="4974"/>
                    <a:pt x="3778" y="5026"/>
                    <a:pt x="3660" y="5133"/>
                  </a:cubicBezTo>
                  <a:lnTo>
                    <a:pt x="3399" y="5371"/>
                  </a:lnTo>
                  <a:lnTo>
                    <a:pt x="2567" y="6131"/>
                  </a:lnTo>
                  <a:lnTo>
                    <a:pt x="2484" y="6036"/>
                  </a:lnTo>
                  <a:cubicBezTo>
                    <a:pt x="2361" y="5919"/>
                    <a:pt x="2201" y="5860"/>
                    <a:pt x="2042" y="5860"/>
                  </a:cubicBezTo>
                  <a:cubicBezTo>
                    <a:pt x="1895" y="5860"/>
                    <a:pt x="1748" y="5910"/>
                    <a:pt x="1629" y="6013"/>
                  </a:cubicBezTo>
                  <a:cubicBezTo>
                    <a:pt x="1367" y="6250"/>
                    <a:pt x="1331" y="6667"/>
                    <a:pt x="1581" y="6928"/>
                  </a:cubicBezTo>
                  <a:lnTo>
                    <a:pt x="2294" y="7652"/>
                  </a:lnTo>
                  <a:lnTo>
                    <a:pt x="1938" y="7652"/>
                  </a:lnTo>
                  <a:cubicBezTo>
                    <a:pt x="1094" y="7652"/>
                    <a:pt x="417" y="6987"/>
                    <a:pt x="417" y="6168"/>
                  </a:cubicBezTo>
                  <a:cubicBezTo>
                    <a:pt x="417" y="5787"/>
                    <a:pt x="547" y="5431"/>
                    <a:pt x="808" y="5146"/>
                  </a:cubicBezTo>
                  <a:cubicBezTo>
                    <a:pt x="880" y="5074"/>
                    <a:pt x="880" y="4979"/>
                    <a:pt x="832" y="4896"/>
                  </a:cubicBezTo>
                  <a:cubicBezTo>
                    <a:pt x="737" y="4729"/>
                    <a:pt x="678" y="4552"/>
                    <a:pt x="678" y="4349"/>
                  </a:cubicBezTo>
                  <a:cubicBezTo>
                    <a:pt x="678" y="3779"/>
                    <a:pt x="1153" y="3316"/>
                    <a:pt x="1724" y="3316"/>
                  </a:cubicBezTo>
                  <a:close/>
                  <a:moveTo>
                    <a:pt x="4076" y="5392"/>
                  </a:moveTo>
                  <a:cubicBezTo>
                    <a:pt x="4143" y="5392"/>
                    <a:pt x="4213" y="5423"/>
                    <a:pt x="4254" y="5478"/>
                  </a:cubicBezTo>
                  <a:cubicBezTo>
                    <a:pt x="4302" y="5561"/>
                    <a:pt x="4290" y="5668"/>
                    <a:pt x="4219" y="5740"/>
                  </a:cubicBezTo>
                  <a:lnTo>
                    <a:pt x="3660" y="6274"/>
                  </a:lnTo>
                  <a:cubicBezTo>
                    <a:pt x="3625" y="6310"/>
                    <a:pt x="3601" y="6358"/>
                    <a:pt x="3601" y="6417"/>
                  </a:cubicBezTo>
                  <a:lnTo>
                    <a:pt x="3601" y="9221"/>
                  </a:lnTo>
                  <a:cubicBezTo>
                    <a:pt x="3601" y="9566"/>
                    <a:pt x="3720" y="9899"/>
                    <a:pt x="3945" y="10160"/>
                  </a:cubicBezTo>
                  <a:lnTo>
                    <a:pt x="3993" y="10208"/>
                  </a:lnTo>
                  <a:lnTo>
                    <a:pt x="2377" y="10208"/>
                  </a:lnTo>
                  <a:lnTo>
                    <a:pt x="2424" y="10160"/>
                  </a:lnTo>
                  <a:cubicBezTo>
                    <a:pt x="2638" y="9899"/>
                    <a:pt x="2769" y="9566"/>
                    <a:pt x="2769" y="9221"/>
                  </a:cubicBezTo>
                  <a:lnTo>
                    <a:pt x="2769" y="7866"/>
                  </a:lnTo>
                  <a:lnTo>
                    <a:pt x="2769" y="7629"/>
                  </a:lnTo>
                  <a:cubicBezTo>
                    <a:pt x="2769" y="7581"/>
                    <a:pt x="2746" y="7522"/>
                    <a:pt x="2710" y="7486"/>
                  </a:cubicBezTo>
                  <a:lnTo>
                    <a:pt x="1878" y="6643"/>
                  </a:lnTo>
                  <a:cubicBezTo>
                    <a:pt x="1795" y="6548"/>
                    <a:pt x="1807" y="6417"/>
                    <a:pt x="1902" y="6334"/>
                  </a:cubicBezTo>
                  <a:cubicBezTo>
                    <a:pt x="1937" y="6298"/>
                    <a:pt x="1988" y="6280"/>
                    <a:pt x="2040" y="6280"/>
                  </a:cubicBezTo>
                  <a:cubicBezTo>
                    <a:pt x="2092" y="6280"/>
                    <a:pt x="2145" y="6298"/>
                    <a:pt x="2187" y="6334"/>
                  </a:cubicBezTo>
                  <a:lnTo>
                    <a:pt x="2413" y="6559"/>
                  </a:lnTo>
                  <a:cubicBezTo>
                    <a:pt x="2450" y="6603"/>
                    <a:pt x="2503" y="6624"/>
                    <a:pt x="2557" y="6624"/>
                  </a:cubicBezTo>
                  <a:cubicBezTo>
                    <a:pt x="2607" y="6624"/>
                    <a:pt x="2658" y="6606"/>
                    <a:pt x="2698" y="6572"/>
                  </a:cubicBezTo>
                  <a:lnTo>
                    <a:pt x="3494" y="5846"/>
                  </a:lnTo>
                  <a:lnTo>
                    <a:pt x="3945" y="5442"/>
                  </a:lnTo>
                  <a:cubicBezTo>
                    <a:pt x="3980" y="5408"/>
                    <a:pt x="4027" y="5392"/>
                    <a:pt x="4076" y="5392"/>
                  </a:cubicBezTo>
                  <a:close/>
                  <a:moveTo>
                    <a:pt x="7415" y="0"/>
                  </a:moveTo>
                  <a:cubicBezTo>
                    <a:pt x="5740" y="0"/>
                    <a:pt x="4386" y="1355"/>
                    <a:pt x="4386" y="3031"/>
                  </a:cubicBezTo>
                  <a:lnTo>
                    <a:pt x="4386" y="3054"/>
                  </a:lnTo>
                  <a:cubicBezTo>
                    <a:pt x="4159" y="2983"/>
                    <a:pt x="3922" y="2959"/>
                    <a:pt x="3684" y="2959"/>
                  </a:cubicBezTo>
                  <a:cubicBezTo>
                    <a:pt x="3316" y="2959"/>
                    <a:pt x="2936" y="3042"/>
                    <a:pt x="2591" y="3197"/>
                  </a:cubicBezTo>
                  <a:cubicBezTo>
                    <a:pt x="2342" y="3007"/>
                    <a:pt x="2033" y="2899"/>
                    <a:pt x="1724" y="2899"/>
                  </a:cubicBezTo>
                  <a:cubicBezTo>
                    <a:pt x="916" y="2899"/>
                    <a:pt x="274" y="3553"/>
                    <a:pt x="274" y="4349"/>
                  </a:cubicBezTo>
                  <a:cubicBezTo>
                    <a:pt x="274" y="4575"/>
                    <a:pt x="322" y="4789"/>
                    <a:pt x="404" y="4979"/>
                  </a:cubicBezTo>
                  <a:cubicBezTo>
                    <a:pt x="143" y="5312"/>
                    <a:pt x="0" y="5740"/>
                    <a:pt x="0" y="6168"/>
                  </a:cubicBezTo>
                  <a:cubicBezTo>
                    <a:pt x="0" y="7225"/>
                    <a:pt x="868" y="8069"/>
                    <a:pt x="1938" y="8069"/>
                  </a:cubicBezTo>
                  <a:lnTo>
                    <a:pt x="2353" y="8069"/>
                  </a:lnTo>
                  <a:lnTo>
                    <a:pt x="2353" y="9221"/>
                  </a:lnTo>
                  <a:cubicBezTo>
                    <a:pt x="2353" y="9459"/>
                    <a:pt x="2258" y="9696"/>
                    <a:pt x="2104" y="9886"/>
                  </a:cubicBezTo>
                  <a:lnTo>
                    <a:pt x="1830" y="10208"/>
                  </a:lnTo>
                  <a:lnTo>
                    <a:pt x="1141" y="10208"/>
                  </a:lnTo>
                  <a:cubicBezTo>
                    <a:pt x="1022" y="10208"/>
                    <a:pt x="927" y="10303"/>
                    <a:pt x="927" y="10422"/>
                  </a:cubicBezTo>
                  <a:cubicBezTo>
                    <a:pt x="927" y="10540"/>
                    <a:pt x="1022" y="10635"/>
                    <a:pt x="1141" y="10635"/>
                  </a:cubicBezTo>
                  <a:lnTo>
                    <a:pt x="7475" y="10635"/>
                  </a:lnTo>
                  <a:cubicBezTo>
                    <a:pt x="7581" y="10635"/>
                    <a:pt x="7676" y="10540"/>
                    <a:pt x="7676" y="10422"/>
                  </a:cubicBezTo>
                  <a:cubicBezTo>
                    <a:pt x="7676" y="10303"/>
                    <a:pt x="7581" y="10208"/>
                    <a:pt x="7475" y="10208"/>
                  </a:cubicBezTo>
                  <a:lnTo>
                    <a:pt x="4528" y="10208"/>
                  </a:lnTo>
                  <a:lnTo>
                    <a:pt x="4267" y="9886"/>
                  </a:lnTo>
                  <a:cubicBezTo>
                    <a:pt x="4100" y="9696"/>
                    <a:pt x="4017" y="9459"/>
                    <a:pt x="4017" y="9221"/>
                  </a:cubicBezTo>
                  <a:lnTo>
                    <a:pt x="4017" y="8056"/>
                  </a:lnTo>
                  <a:cubicBezTo>
                    <a:pt x="4599" y="7974"/>
                    <a:pt x="5134" y="7712"/>
                    <a:pt x="5550" y="7272"/>
                  </a:cubicBezTo>
                  <a:cubicBezTo>
                    <a:pt x="5930" y="6881"/>
                    <a:pt x="6168" y="6369"/>
                    <a:pt x="6227" y="5822"/>
                  </a:cubicBezTo>
                  <a:cubicBezTo>
                    <a:pt x="6596" y="5977"/>
                    <a:pt x="7000" y="6072"/>
                    <a:pt x="7415" y="6072"/>
                  </a:cubicBezTo>
                  <a:cubicBezTo>
                    <a:pt x="9091" y="6072"/>
                    <a:pt x="10457" y="4706"/>
                    <a:pt x="10457" y="3031"/>
                  </a:cubicBezTo>
                  <a:cubicBezTo>
                    <a:pt x="10457" y="2531"/>
                    <a:pt x="10327" y="2032"/>
                    <a:pt x="10089" y="1592"/>
                  </a:cubicBezTo>
                  <a:cubicBezTo>
                    <a:pt x="10049" y="1521"/>
                    <a:pt x="9982" y="1481"/>
                    <a:pt x="9910" y="1481"/>
                  </a:cubicBezTo>
                  <a:cubicBezTo>
                    <a:pt x="9875" y="1481"/>
                    <a:pt x="9839" y="1490"/>
                    <a:pt x="9804" y="1510"/>
                  </a:cubicBezTo>
                  <a:cubicBezTo>
                    <a:pt x="9709" y="1557"/>
                    <a:pt x="9673" y="1687"/>
                    <a:pt x="9720" y="1782"/>
                  </a:cubicBezTo>
                  <a:cubicBezTo>
                    <a:pt x="9934" y="2163"/>
                    <a:pt x="10042" y="2603"/>
                    <a:pt x="10042" y="3031"/>
                  </a:cubicBezTo>
                  <a:cubicBezTo>
                    <a:pt x="10042" y="4480"/>
                    <a:pt x="8865" y="5656"/>
                    <a:pt x="7415" y="5656"/>
                  </a:cubicBezTo>
                  <a:cubicBezTo>
                    <a:pt x="5989" y="5656"/>
                    <a:pt x="4801" y="4456"/>
                    <a:pt x="4801" y="3031"/>
                  </a:cubicBezTo>
                  <a:cubicBezTo>
                    <a:pt x="4801" y="1592"/>
                    <a:pt x="5978" y="416"/>
                    <a:pt x="7415" y="416"/>
                  </a:cubicBezTo>
                  <a:cubicBezTo>
                    <a:pt x="7795" y="416"/>
                    <a:pt x="8164" y="488"/>
                    <a:pt x="8508" y="642"/>
                  </a:cubicBezTo>
                  <a:cubicBezTo>
                    <a:pt x="8540" y="656"/>
                    <a:pt x="8572" y="662"/>
                    <a:pt x="8603" y="662"/>
                  </a:cubicBezTo>
                  <a:cubicBezTo>
                    <a:pt x="8679" y="662"/>
                    <a:pt x="8748" y="623"/>
                    <a:pt x="8782" y="547"/>
                  </a:cubicBezTo>
                  <a:cubicBezTo>
                    <a:pt x="8830" y="440"/>
                    <a:pt x="8782" y="321"/>
                    <a:pt x="8675" y="274"/>
                  </a:cubicBezTo>
                  <a:cubicBezTo>
                    <a:pt x="8283" y="84"/>
                    <a:pt x="7855" y="0"/>
                    <a:pt x="7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48"/>
            <p:cNvSpPr/>
            <p:nvPr/>
          </p:nvSpPr>
          <p:spPr>
            <a:xfrm>
              <a:off x="2648122" y="2189426"/>
              <a:ext cx="66553" cy="56094"/>
            </a:xfrm>
            <a:custGeom>
              <a:avLst/>
              <a:gdLst/>
              <a:ahLst/>
              <a:cxnLst/>
              <a:rect l="l" t="t" r="r" b="b"/>
              <a:pathLst>
                <a:path w="1998" h="1684" extrusionOk="0">
                  <a:moveTo>
                    <a:pt x="1582" y="0"/>
                  </a:moveTo>
                  <a:cubicBezTo>
                    <a:pt x="1011" y="0"/>
                    <a:pt x="536" y="452"/>
                    <a:pt x="524" y="1022"/>
                  </a:cubicBezTo>
                  <a:lnTo>
                    <a:pt x="370" y="892"/>
                  </a:lnTo>
                  <a:cubicBezTo>
                    <a:pt x="328" y="860"/>
                    <a:pt x="278" y="845"/>
                    <a:pt x="230" y="845"/>
                  </a:cubicBezTo>
                  <a:cubicBezTo>
                    <a:pt x="170" y="845"/>
                    <a:pt x="112" y="869"/>
                    <a:pt x="72" y="916"/>
                  </a:cubicBezTo>
                  <a:cubicBezTo>
                    <a:pt x="1" y="1011"/>
                    <a:pt x="13" y="1141"/>
                    <a:pt x="96" y="1212"/>
                  </a:cubicBezTo>
                  <a:lnTo>
                    <a:pt x="595" y="1629"/>
                  </a:lnTo>
                  <a:cubicBezTo>
                    <a:pt x="639" y="1666"/>
                    <a:pt x="689" y="1684"/>
                    <a:pt x="736" y="1684"/>
                  </a:cubicBezTo>
                  <a:cubicBezTo>
                    <a:pt x="780" y="1684"/>
                    <a:pt x="822" y="1669"/>
                    <a:pt x="856" y="1640"/>
                  </a:cubicBezTo>
                  <a:lnTo>
                    <a:pt x="1403" y="1212"/>
                  </a:lnTo>
                  <a:cubicBezTo>
                    <a:pt x="1498" y="1153"/>
                    <a:pt x="1511" y="1022"/>
                    <a:pt x="1439" y="927"/>
                  </a:cubicBezTo>
                  <a:cubicBezTo>
                    <a:pt x="1399" y="873"/>
                    <a:pt x="1338" y="846"/>
                    <a:pt x="1279" y="846"/>
                  </a:cubicBezTo>
                  <a:cubicBezTo>
                    <a:pt x="1234" y="846"/>
                    <a:pt x="1190" y="861"/>
                    <a:pt x="1154" y="892"/>
                  </a:cubicBezTo>
                  <a:lnTo>
                    <a:pt x="940" y="1046"/>
                  </a:lnTo>
                  <a:cubicBezTo>
                    <a:pt x="940" y="702"/>
                    <a:pt x="1237" y="417"/>
                    <a:pt x="1582" y="417"/>
                  </a:cubicBezTo>
                  <a:lnTo>
                    <a:pt x="1783" y="417"/>
                  </a:lnTo>
                  <a:cubicBezTo>
                    <a:pt x="1902" y="417"/>
                    <a:pt x="1997" y="322"/>
                    <a:pt x="1997" y="203"/>
                  </a:cubicBezTo>
                  <a:cubicBezTo>
                    <a:pt x="1997" y="84"/>
                    <a:pt x="1902" y="0"/>
                    <a:pt x="1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48"/>
            <p:cNvSpPr/>
            <p:nvPr/>
          </p:nvSpPr>
          <p:spPr>
            <a:xfrm>
              <a:off x="2772842" y="2379836"/>
              <a:ext cx="56627" cy="65321"/>
            </a:xfrm>
            <a:custGeom>
              <a:avLst/>
              <a:gdLst/>
              <a:ahLst/>
              <a:cxnLst/>
              <a:rect l="l" t="t" r="r" b="b"/>
              <a:pathLst>
                <a:path w="1700" h="1961" extrusionOk="0">
                  <a:moveTo>
                    <a:pt x="1498" y="0"/>
                  </a:moveTo>
                  <a:cubicBezTo>
                    <a:pt x="1379" y="0"/>
                    <a:pt x="1284" y="95"/>
                    <a:pt x="1284" y="202"/>
                  </a:cubicBezTo>
                  <a:lnTo>
                    <a:pt x="1284" y="404"/>
                  </a:lnTo>
                  <a:cubicBezTo>
                    <a:pt x="1284" y="761"/>
                    <a:pt x="999" y="1046"/>
                    <a:pt x="642" y="1046"/>
                  </a:cubicBezTo>
                  <a:lnTo>
                    <a:pt x="808" y="843"/>
                  </a:lnTo>
                  <a:cubicBezTo>
                    <a:pt x="880" y="748"/>
                    <a:pt x="856" y="618"/>
                    <a:pt x="772" y="547"/>
                  </a:cubicBezTo>
                  <a:cubicBezTo>
                    <a:pt x="734" y="518"/>
                    <a:pt x="689" y="505"/>
                    <a:pt x="645" y="505"/>
                  </a:cubicBezTo>
                  <a:cubicBezTo>
                    <a:pt x="581" y="505"/>
                    <a:pt x="518" y="533"/>
                    <a:pt x="476" y="582"/>
                  </a:cubicBezTo>
                  <a:lnTo>
                    <a:pt x="59" y="1129"/>
                  </a:lnTo>
                  <a:cubicBezTo>
                    <a:pt x="0" y="1200"/>
                    <a:pt x="0" y="1319"/>
                    <a:pt x="59" y="1390"/>
                  </a:cubicBezTo>
                  <a:lnTo>
                    <a:pt x="487" y="1889"/>
                  </a:lnTo>
                  <a:cubicBezTo>
                    <a:pt x="523" y="1937"/>
                    <a:pt x="582" y="1960"/>
                    <a:pt x="642" y="1960"/>
                  </a:cubicBezTo>
                  <a:cubicBezTo>
                    <a:pt x="690" y="1960"/>
                    <a:pt x="737" y="1949"/>
                    <a:pt x="772" y="1913"/>
                  </a:cubicBezTo>
                  <a:cubicBezTo>
                    <a:pt x="867" y="1842"/>
                    <a:pt x="880" y="1711"/>
                    <a:pt x="796" y="1616"/>
                  </a:cubicBezTo>
                  <a:lnTo>
                    <a:pt x="666" y="1461"/>
                  </a:lnTo>
                  <a:cubicBezTo>
                    <a:pt x="1236" y="1450"/>
                    <a:pt x="1699" y="975"/>
                    <a:pt x="1699" y="404"/>
                  </a:cubicBezTo>
                  <a:lnTo>
                    <a:pt x="1699" y="202"/>
                  </a:lnTo>
                  <a:cubicBezTo>
                    <a:pt x="1699" y="95"/>
                    <a:pt x="1604" y="0"/>
                    <a:pt x="14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48"/>
            <p:cNvSpPr/>
            <p:nvPr/>
          </p:nvSpPr>
          <p:spPr>
            <a:xfrm>
              <a:off x="2743927" y="2234530"/>
              <a:ext cx="43569" cy="49932"/>
            </a:xfrm>
            <a:custGeom>
              <a:avLst/>
              <a:gdLst/>
              <a:ahLst/>
              <a:cxnLst/>
              <a:rect l="l" t="t" r="r" b="b"/>
              <a:pathLst>
                <a:path w="1308" h="1499" extrusionOk="0">
                  <a:moveTo>
                    <a:pt x="737" y="1"/>
                  </a:moveTo>
                  <a:cubicBezTo>
                    <a:pt x="333" y="1"/>
                    <a:pt x="1" y="334"/>
                    <a:pt x="1" y="750"/>
                  </a:cubicBezTo>
                  <a:cubicBezTo>
                    <a:pt x="1" y="1165"/>
                    <a:pt x="333" y="1498"/>
                    <a:pt x="737" y="1498"/>
                  </a:cubicBezTo>
                  <a:cubicBezTo>
                    <a:pt x="927" y="1498"/>
                    <a:pt x="1117" y="1415"/>
                    <a:pt x="1236" y="1273"/>
                  </a:cubicBezTo>
                  <a:cubicBezTo>
                    <a:pt x="1308" y="1178"/>
                    <a:pt x="1296" y="1047"/>
                    <a:pt x="1213" y="975"/>
                  </a:cubicBezTo>
                  <a:cubicBezTo>
                    <a:pt x="1171" y="944"/>
                    <a:pt x="1122" y="929"/>
                    <a:pt x="1074" y="929"/>
                  </a:cubicBezTo>
                  <a:cubicBezTo>
                    <a:pt x="1014" y="929"/>
                    <a:pt x="956" y="953"/>
                    <a:pt x="916" y="999"/>
                  </a:cubicBezTo>
                  <a:cubicBezTo>
                    <a:pt x="868" y="1059"/>
                    <a:pt x="809" y="1083"/>
                    <a:pt x="737" y="1083"/>
                  </a:cubicBezTo>
                  <a:cubicBezTo>
                    <a:pt x="559" y="1083"/>
                    <a:pt x="405" y="928"/>
                    <a:pt x="405" y="750"/>
                  </a:cubicBezTo>
                  <a:cubicBezTo>
                    <a:pt x="405" y="571"/>
                    <a:pt x="559" y="417"/>
                    <a:pt x="737" y="417"/>
                  </a:cubicBezTo>
                  <a:cubicBezTo>
                    <a:pt x="809" y="417"/>
                    <a:pt x="868" y="441"/>
                    <a:pt x="927" y="476"/>
                  </a:cubicBezTo>
                  <a:cubicBezTo>
                    <a:pt x="962" y="498"/>
                    <a:pt x="1001" y="509"/>
                    <a:pt x="1038" y="509"/>
                  </a:cubicBezTo>
                  <a:cubicBezTo>
                    <a:pt x="1103" y="509"/>
                    <a:pt x="1167" y="477"/>
                    <a:pt x="1213" y="417"/>
                  </a:cubicBezTo>
                  <a:cubicBezTo>
                    <a:pt x="1272" y="322"/>
                    <a:pt x="1249" y="203"/>
                    <a:pt x="1154" y="132"/>
                  </a:cubicBezTo>
                  <a:cubicBezTo>
                    <a:pt x="1035" y="48"/>
                    <a:pt x="892" y="1"/>
                    <a:pt x="7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48"/>
            <p:cNvSpPr/>
            <p:nvPr/>
          </p:nvSpPr>
          <p:spPr>
            <a:xfrm>
              <a:off x="2842097" y="2259081"/>
              <a:ext cx="34476" cy="50698"/>
            </a:xfrm>
            <a:custGeom>
              <a:avLst/>
              <a:gdLst/>
              <a:ahLst/>
              <a:cxnLst/>
              <a:rect l="l" t="t" r="r" b="b"/>
              <a:pathLst>
                <a:path w="1035" h="1522" extrusionOk="0">
                  <a:moveTo>
                    <a:pt x="499" y="1"/>
                  </a:moveTo>
                  <a:cubicBezTo>
                    <a:pt x="262" y="1"/>
                    <a:pt x="72" y="167"/>
                    <a:pt x="24" y="393"/>
                  </a:cubicBezTo>
                  <a:cubicBezTo>
                    <a:pt x="0" y="512"/>
                    <a:pt x="72" y="618"/>
                    <a:pt x="191" y="642"/>
                  </a:cubicBezTo>
                  <a:cubicBezTo>
                    <a:pt x="203" y="645"/>
                    <a:pt x="216" y="646"/>
                    <a:pt x="228" y="646"/>
                  </a:cubicBezTo>
                  <a:cubicBezTo>
                    <a:pt x="322" y="646"/>
                    <a:pt x="407" y="571"/>
                    <a:pt x="428" y="476"/>
                  </a:cubicBezTo>
                  <a:cubicBezTo>
                    <a:pt x="434" y="439"/>
                    <a:pt x="462" y="424"/>
                    <a:pt x="491" y="424"/>
                  </a:cubicBezTo>
                  <a:cubicBezTo>
                    <a:pt x="528" y="424"/>
                    <a:pt x="566" y="449"/>
                    <a:pt x="559" y="488"/>
                  </a:cubicBezTo>
                  <a:cubicBezTo>
                    <a:pt x="559" y="523"/>
                    <a:pt x="536" y="571"/>
                    <a:pt x="488" y="642"/>
                  </a:cubicBezTo>
                  <a:cubicBezTo>
                    <a:pt x="309" y="892"/>
                    <a:pt x="214" y="1023"/>
                    <a:pt x="155" y="1094"/>
                  </a:cubicBezTo>
                  <a:cubicBezTo>
                    <a:pt x="84" y="1189"/>
                    <a:pt x="37" y="1260"/>
                    <a:pt x="72" y="1368"/>
                  </a:cubicBezTo>
                  <a:cubicBezTo>
                    <a:pt x="84" y="1439"/>
                    <a:pt x="143" y="1486"/>
                    <a:pt x="203" y="1510"/>
                  </a:cubicBezTo>
                  <a:cubicBezTo>
                    <a:pt x="227" y="1522"/>
                    <a:pt x="666" y="1522"/>
                    <a:pt x="821" y="1522"/>
                  </a:cubicBezTo>
                  <a:cubicBezTo>
                    <a:pt x="940" y="1522"/>
                    <a:pt x="1035" y="1427"/>
                    <a:pt x="1022" y="1308"/>
                  </a:cubicBezTo>
                  <a:cubicBezTo>
                    <a:pt x="1022" y="1201"/>
                    <a:pt x="927" y="1106"/>
                    <a:pt x="821" y="1106"/>
                  </a:cubicBezTo>
                  <a:lnTo>
                    <a:pt x="666" y="1106"/>
                  </a:lnTo>
                  <a:cubicBezTo>
                    <a:pt x="713" y="1046"/>
                    <a:pt x="761" y="975"/>
                    <a:pt x="821" y="880"/>
                  </a:cubicBezTo>
                  <a:cubicBezTo>
                    <a:pt x="940" y="714"/>
                    <a:pt x="1022" y="523"/>
                    <a:pt x="951" y="322"/>
                  </a:cubicBezTo>
                  <a:cubicBezTo>
                    <a:pt x="880" y="132"/>
                    <a:pt x="702" y="1"/>
                    <a:pt x="4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48"/>
            <p:cNvSpPr/>
            <p:nvPr/>
          </p:nvSpPr>
          <p:spPr>
            <a:xfrm>
              <a:off x="2789831" y="2234530"/>
              <a:ext cx="49532" cy="49932"/>
            </a:xfrm>
            <a:custGeom>
              <a:avLst/>
              <a:gdLst/>
              <a:ahLst/>
              <a:cxnLst/>
              <a:rect l="l" t="t" r="r" b="b"/>
              <a:pathLst>
                <a:path w="1487" h="1499" extrusionOk="0">
                  <a:moveTo>
                    <a:pt x="750" y="417"/>
                  </a:moveTo>
                  <a:cubicBezTo>
                    <a:pt x="928" y="417"/>
                    <a:pt x="1070" y="571"/>
                    <a:pt x="1070" y="750"/>
                  </a:cubicBezTo>
                  <a:cubicBezTo>
                    <a:pt x="1070" y="928"/>
                    <a:pt x="928" y="1083"/>
                    <a:pt x="750" y="1083"/>
                  </a:cubicBezTo>
                  <a:cubicBezTo>
                    <a:pt x="571" y="1083"/>
                    <a:pt x="417" y="928"/>
                    <a:pt x="417" y="750"/>
                  </a:cubicBezTo>
                  <a:cubicBezTo>
                    <a:pt x="417" y="571"/>
                    <a:pt x="571" y="417"/>
                    <a:pt x="750" y="417"/>
                  </a:cubicBezTo>
                  <a:close/>
                  <a:moveTo>
                    <a:pt x="750" y="1"/>
                  </a:moveTo>
                  <a:cubicBezTo>
                    <a:pt x="334" y="1"/>
                    <a:pt x="1" y="334"/>
                    <a:pt x="1" y="750"/>
                  </a:cubicBezTo>
                  <a:cubicBezTo>
                    <a:pt x="1" y="1165"/>
                    <a:pt x="334" y="1498"/>
                    <a:pt x="750" y="1498"/>
                  </a:cubicBezTo>
                  <a:cubicBezTo>
                    <a:pt x="1154" y="1498"/>
                    <a:pt x="1487" y="1165"/>
                    <a:pt x="1487" y="750"/>
                  </a:cubicBezTo>
                  <a:cubicBezTo>
                    <a:pt x="1487" y="334"/>
                    <a:pt x="1154" y="1"/>
                    <a:pt x="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48"/>
            <p:cNvSpPr/>
            <p:nvPr/>
          </p:nvSpPr>
          <p:spPr>
            <a:xfrm>
              <a:off x="2870212" y="2189259"/>
              <a:ext cx="15856" cy="13890"/>
            </a:xfrm>
            <a:custGeom>
              <a:avLst/>
              <a:gdLst/>
              <a:ahLst/>
              <a:cxnLst/>
              <a:rect l="l" t="t" r="r" b="b"/>
              <a:pathLst>
                <a:path w="476" h="417" extrusionOk="0">
                  <a:moveTo>
                    <a:pt x="234" y="1"/>
                  </a:moveTo>
                  <a:cubicBezTo>
                    <a:pt x="207" y="1"/>
                    <a:pt x="181" y="6"/>
                    <a:pt x="155" y="18"/>
                  </a:cubicBezTo>
                  <a:cubicBezTo>
                    <a:pt x="48" y="65"/>
                    <a:pt x="1" y="184"/>
                    <a:pt x="48" y="290"/>
                  </a:cubicBezTo>
                  <a:cubicBezTo>
                    <a:pt x="74" y="370"/>
                    <a:pt x="152" y="416"/>
                    <a:pt x="229" y="416"/>
                  </a:cubicBezTo>
                  <a:cubicBezTo>
                    <a:pt x="257" y="416"/>
                    <a:pt x="284" y="410"/>
                    <a:pt x="309" y="398"/>
                  </a:cubicBezTo>
                  <a:cubicBezTo>
                    <a:pt x="416" y="362"/>
                    <a:pt x="476" y="232"/>
                    <a:pt x="428" y="124"/>
                  </a:cubicBezTo>
                  <a:cubicBezTo>
                    <a:pt x="392" y="52"/>
                    <a:pt x="315"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48"/>
            <p:cNvSpPr/>
            <p:nvPr/>
          </p:nvSpPr>
          <p:spPr>
            <a:xfrm>
              <a:off x="2564676" y="2503723"/>
              <a:ext cx="15423" cy="13590"/>
            </a:xfrm>
            <a:custGeom>
              <a:avLst/>
              <a:gdLst/>
              <a:ahLst/>
              <a:cxnLst/>
              <a:rect l="l" t="t" r="r" b="b"/>
              <a:pathLst>
                <a:path w="463" h="408" extrusionOk="0">
                  <a:moveTo>
                    <a:pt x="240" y="1"/>
                  </a:moveTo>
                  <a:cubicBezTo>
                    <a:pt x="111" y="1"/>
                    <a:pt x="0" y="127"/>
                    <a:pt x="47" y="274"/>
                  </a:cubicBezTo>
                  <a:cubicBezTo>
                    <a:pt x="76" y="363"/>
                    <a:pt x="156" y="407"/>
                    <a:pt x="238" y="407"/>
                  </a:cubicBezTo>
                  <a:cubicBezTo>
                    <a:pt x="320" y="407"/>
                    <a:pt x="403" y="363"/>
                    <a:pt x="438" y="274"/>
                  </a:cubicBezTo>
                  <a:cubicBezTo>
                    <a:pt x="462" y="190"/>
                    <a:pt x="438" y="84"/>
                    <a:pt x="356" y="36"/>
                  </a:cubicBezTo>
                  <a:cubicBezTo>
                    <a:pt x="318" y="12"/>
                    <a:pt x="278" y="1"/>
                    <a:pt x="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8" name="Google Shape;4648;p48"/>
          <p:cNvGrpSpPr/>
          <p:nvPr/>
        </p:nvGrpSpPr>
        <p:grpSpPr>
          <a:xfrm>
            <a:off x="3098199" y="2163309"/>
            <a:ext cx="354285" cy="354300"/>
            <a:chOff x="3098199" y="2163309"/>
            <a:chExt cx="354285" cy="354300"/>
          </a:xfrm>
        </p:grpSpPr>
        <p:sp>
          <p:nvSpPr>
            <p:cNvPr id="4649" name="Google Shape;4649;p48"/>
            <p:cNvSpPr/>
            <p:nvPr/>
          </p:nvSpPr>
          <p:spPr>
            <a:xfrm>
              <a:off x="3098199" y="2163309"/>
              <a:ext cx="354285" cy="262849"/>
            </a:xfrm>
            <a:custGeom>
              <a:avLst/>
              <a:gdLst/>
              <a:ahLst/>
              <a:cxnLst/>
              <a:rect l="l" t="t" r="r" b="b"/>
              <a:pathLst>
                <a:path w="10636" h="7891" extrusionOk="0">
                  <a:moveTo>
                    <a:pt x="10220" y="416"/>
                  </a:moveTo>
                  <a:lnTo>
                    <a:pt x="10220" y="3398"/>
                  </a:lnTo>
                  <a:lnTo>
                    <a:pt x="9542" y="3398"/>
                  </a:lnTo>
                  <a:lnTo>
                    <a:pt x="9542" y="416"/>
                  </a:lnTo>
                  <a:close/>
                  <a:moveTo>
                    <a:pt x="1094" y="416"/>
                  </a:moveTo>
                  <a:lnTo>
                    <a:pt x="1094" y="3612"/>
                  </a:lnTo>
                  <a:lnTo>
                    <a:pt x="416" y="3612"/>
                  </a:lnTo>
                  <a:lnTo>
                    <a:pt x="416" y="416"/>
                  </a:lnTo>
                  <a:close/>
                  <a:moveTo>
                    <a:pt x="7178" y="5146"/>
                  </a:moveTo>
                  <a:lnTo>
                    <a:pt x="7178" y="5811"/>
                  </a:lnTo>
                  <a:lnTo>
                    <a:pt x="3542" y="5811"/>
                  </a:lnTo>
                  <a:lnTo>
                    <a:pt x="3542" y="5146"/>
                  </a:lnTo>
                  <a:close/>
                  <a:moveTo>
                    <a:pt x="6370" y="6226"/>
                  </a:moveTo>
                  <a:cubicBezTo>
                    <a:pt x="6286" y="6417"/>
                    <a:pt x="6096" y="6559"/>
                    <a:pt x="5871" y="6559"/>
                  </a:cubicBezTo>
                  <a:lnTo>
                    <a:pt x="5573" y="6559"/>
                  </a:lnTo>
                  <a:cubicBezTo>
                    <a:pt x="5193" y="6559"/>
                    <a:pt x="4873" y="6868"/>
                    <a:pt x="4873" y="7248"/>
                  </a:cubicBezTo>
                  <a:cubicBezTo>
                    <a:pt x="4873" y="7380"/>
                    <a:pt x="4778" y="7475"/>
                    <a:pt x="4646" y="7475"/>
                  </a:cubicBezTo>
                  <a:cubicBezTo>
                    <a:pt x="4528" y="7475"/>
                    <a:pt x="4421" y="7380"/>
                    <a:pt x="4421" y="7248"/>
                  </a:cubicBezTo>
                  <a:lnTo>
                    <a:pt x="4421" y="6226"/>
                  </a:lnTo>
                  <a:close/>
                  <a:moveTo>
                    <a:pt x="215" y="0"/>
                  </a:moveTo>
                  <a:cubicBezTo>
                    <a:pt x="96" y="0"/>
                    <a:pt x="1" y="95"/>
                    <a:pt x="1" y="202"/>
                  </a:cubicBezTo>
                  <a:lnTo>
                    <a:pt x="1" y="3815"/>
                  </a:lnTo>
                  <a:cubicBezTo>
                    <a:pt x="1" y="3934"/>
                    <a:pt x="96" y="4029"/>
                    <a:pt x="215" y="4029"/>
                  </a:cubicBezTo>
                  <a:lnTo>
                    <a:pt x="1308" y="4029"/>
                  </a:lnTo>
                  <a:cubicBezTo>
                    <a:pt x="1414" y="4029"/>
                    <a:pt x="1509" y="3934"/>
                    <a:pt x="1509" y="3815"/>
                  </a:cubicBezTo>
                  <a:lnTo>
                    <a:pt x="1509" y="3696"/>
                  </a:lnTo>
                  <a:lnTo>
                    <a:pt x="2876" y="3696"/>
                  </a:lnTo>
                  <a:cubicBezTo>
                    <a:pt x="3173" y="3696"/>
                    <a:pt x="3423" y="3945"/>
                    <a:pt x="3423" y="4254"/>
                  </a:cubicBezTo>
                  <a:lnTo>
                    <a:pt x="3423" y="4729"/>
                  </a:lnTo>
                  <a:lnTo>
                    <a:pt x="3328" y="4729"/>
                  </a:lnTo>
                  <a:cubicBezTo>
                    <a:pt x="3221" y="4729"/>
                    <a:pt x="3125" y="4824"/>
                    <a:pt x="3125" y="4932"/>
                  </a:cubicBezTo>
                  <a:lnTo>
                    <a:pt x="3125" y="6025"/>
                  </a:lnTo>
                  <a:cubicBezTo>
                    <a:pt x="3125" y="6131"/>
                    <a:pt x="3221" y="6226"/>
                    <a:pt x="3328" y="6226"/>
                  </a:cubicBezTo>
                  <a:lnTo>
                    <a:pt x="4005" y="6226"/>
                  </a:lnTo>
                  <a:lnTo>
                    <a:pt x="4005" y="7248"/>
                  </a:lnTo>
                  <a:cubicBezTo>
                    <a:pt x="4005" y="7605"/>
                    <a:pt x="4290" y="7890"/>
                    <a:pt x="4646" y="7890"/>
                  </a:cubicBezTo>
                  <a:cubicBezTo>
                    <a:pt x="5003" y="7890"/>
                    <a:pt x="5288" y="7605"/>
                    <a:pt x="5288" y="7248"/>
                  </a:cubicBezTo>
                  <a:cubicBezTo>
                    <a:pt x="5288" y="7094"/>
                    <a:pt x="5419" y="6976"/>
                    <a:pt x="5573" y="6976"/>
                  </a:cubicBezTo>
                  <a:lnTo>
                    <a:pt x="5871" y="6976"/>
                  </a:lnTo>
                  <a:cubicBezTo>
                    <a:pt x="6322" y="6976"/>
                    <a:pt x="6703" y="6654"/>
                    <a:pt x="6798" y="6226"/>
                  </a:cubicBezTo>
                  <a:lnTo>
                    <a:pt x="7392" y="6226"/>
                  </a:lnTo>
                  <a:cubicBezTo>
                    <a:pt x="7498" y="6226"/>
                    <a:pt x="7593" y="6131"/>
                    <a:pt x="7593" y="6025"/>
                  </a:cubicBezTo>
                  <a:lnTo>
                    <a:pt x="7593" y="4932"/>
                  </a:lnTo>
                  <a:cubicBezTo>
                    <a:pt x="7593" y="4824"/>
                    <a:pt x="7498" y="4729"/>
                    <a:pt x="7392" y="4729"/>
                  </a:cubicBezTo>
                  <a:lnTo>
                    <a:pt x="7213" y="4729"/>
                  </a:lnTo>
                  <a:lnTo>
                    <a:pt x="7213" y="4040"/>
                  </a:lnTo>
                  <a:cubicBezTo>
                    <a:pt x="7213" y="3744"/>
                    <a:pt x="7463" y="3493"/>
                    <a:pt x="7772" y="3493"/>
                  </a:cubicBezTo>
                  <a:lnTo>
                    <a:pt x="9127" y="3493"/>
                  </a:lnTo>
                  <a:lnTo>
                    <a:pt x="9127" y="3612"/>
                  </a:lnTo>
                  <a:cubicBezTo>
                    <a:pt x="9127" y="3731"/>
                    <a:pt x="9222" y="3815"/>
                    <a:pt x="9341" y="3815"/>
                  </a:cubicBezTo>
                  <a:lnTo>
                    <a:pt x="10434" y="3815"/>
                  </a:lnTo>
                  <a:cubicBezTo>
                    <a:pt x="10540" y="3815"/>
                    <a:pt x="10635" y="3731"/>
                    <a:pt x="10635" y="3612"/>
                  </a:cubicBezTo>
                  <a:lnTo>
                    <a:pt x="10635" y="202"/>
                  </a:lnTo>
                  <a:cubicBezTo>
                    <a:pt x="10635" y="95"/>
                    <a:pt x="10540" y="0"/>
                    <a:pt x="10434" y="0"/>
                  </a:cubicBezTo>
                  <a:lnTo>
                    <a:pt x="9341" y="0"/>
                  </a:lnTo>
                  <a:cubicBezTo>
                    <a:pt x="9222" y="0"/>
                    <a:pt x="9127" y="95"/>
                    <a:pt x="9127" y="202"/>
                  </a:cubicBezTo>
                  <a:lnTo>
                    <a:pt x="9127" y="321"/>
                  </a:lnTo>
                  <a:lnTo>
                    <a:pt x="8200" y="321"/>
                  </a:lnTo>
                  <a:cubicBezTo>
                    <a:pt x="8081" y="321"/>
                    <a:pt x="7986" y="416"/>
                    <a:pt x="7986" y="535"/>
                  </a:cubicBezTo>
                  <a:cubicBezTo>
                    <a:pt x="7986" y="654"/>
                    <a:pt x="8081" y="737"/>
                    <a:pt x="8200" y="737"/>
                  </a:cubicBezTo>
                  <a:lnTo>
                    <a:pt x="9127" y="737"/>
                  </a:lnTo>
                  <a:lnTo>
                    <a:pt x="9127" y="3078"/>
                  </a:lnTo>
                  <a:lnTo>
                    <a:pt x="7772" y="3078"/>
                  </a:lnTo>
                  <a:cubicBezTo>
                    <a:pt x="7237" y="3078"/>
                    <a:pt x="6798" y="3506"/>
                    <a:pt x="6798" y="4040"/>
                  </a:cubicBezTo>
                  <a:lnTo>
                    <a:pt x="6798" y="4729"/>
                  </a:lnTo>
                  <a:lnTo>
                    <a:pt x="3838" y="4729"/>
                  </a:lnTo>
                  <a:lnTo>
                    <a:pt x="3838" y="4254"/>
                  </a:lnTo>
                  <a:cubicBezTo>
                    <a:pt x="3838" y="3720"/>
                    <a:pt x="3411" y="3280"/>
                    <a:pt x="2876" y="3280"/>
                  </a:cubicBezTo>
                  <a:lnTo>
                    <a:pt x="1509" y="3280"/>
                  </a:lnTo>
                  <a:lnTo>
                    <a:pt x="1509" y="737"/>
                  </a:lnTo>
                  <a:lnTo>
                    <a:pt x="6322" y="737"/>
                  </a:lnTo>
                  <a:cubicBezTo>
                    <a:pt x="6341" y="742"/>
                    <a:pt x="6360" y="744"/>
                    <a:pt x="6378" y="744"/>
                  </a:cubicBezTo>
                  <a:cubicBezTo>
                    <a:pt x="6494" y="744"/>
                    <a:pt x="6582" y="647"/>
                    <a:pt x="6571" y="523"/>
                  </a:cubicBezTo>
                  <a:cubicBezTo>
                    <a:pt x="6571" y="416"/>
                    <a:pt x="6476" y="321"/>
                    <a:pt x="6370" y="321"/>
                  </a:cubicBezTo>
                  <a:lnTo>
                    <a:pt x="1509" y="321"/>
                  </a:lnTo>
                  <a:lnTo>
                    <a:pt x="1509" y="202"/>
                  </a:lnTo>
                  <a:cubicBezTo>
                    <a:pt x="1509" y="95"/>
                    <a:pt x="1414" y="0"/>
                    <a:pt x="1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48"/>
            <p:cNvSpPr/>
            <p:nvPr/>
          </p:nvSpPr>
          <p:spPr>
            <a:xfrm>
              <a:off x="3098199" y="2435234"/>
              <a:ext cx="354285" cy="82376"/>
            </a:xfrm>
            <a:custGeom>
              <a:avLst/>
              <a:gdLst/>
              <a:ahLst/>
              <a:cxnLst/>
              <a:rect l="l" t="t" r="r" b="b"/>
              <a:pathLst>
                <a:path w="10636" h="2473" extrusionOk="0">
                  <a:moveTo>
                    <a:pt x="2456" y="1"/>
                  </a:moveTo>
                  <a:cubicBezTo>
                    <a:pt x="2345" y="1"/>
                    <a:pt x="2234" y="17"/>
                    <a:pt x="2127" y="48"/>
                  </a:cubicBezTo>
                  <a:lnTo>
                    <a:pt x="2104" y="48"/>
                  </a:lnTo>
                  <a:lnTo>
                    <a:pt x="131" y="928"/>
                  </a:lnTo>
                  <a:cubicBezTo>
                    <a:pt x="48" y="963"/>
                    <a:pt x="1" y="1034"/>
                    <a:pt x="1" y="1118"/>
                  </a:cubicBezTo>
                  <a:lnTo>
                    <a:pt x="1" y="2259"/>
                  </a:lnTo>
                  <a:cubicBezTo>
                    <a:pt x="1" y="2377"/>
                    <a:pt x="96" y="2472"/>
                    <a:pt x="215" y="2472"/>
                  </a:cubicBezTo>
                  <a:lnTo>
                    <a:pt x="1628" y="2472"/>
                  </a:lnTo>
                  <a:cubicBezTo>
                    <a:pt x="1747" y="2472"/>
                    <a:pt x="1842" y="2377"/>
                    <a:pt x="1842" y="2259"/>
                  </a:cubicBezTo>
                  <a:cubicBezTo>
                    <a:pt x="1842" y="2140"/>
                    <a:pt x="1747" y="2056"/>
                    <a:pt x="1628" y="2056"/>
                  </a:cubicBezTo>
                  <a:lnTo>
                    <a:pt x="416" y="2056"/>
                  </a:lnTo>
                  <a:lnTo>
                    <a:pt x="416" y="1248"/>
                  </a:lnTo>
                  <a:lnTo>
                    <a:pt x="2259" y="440"/>
                  </a:lnTo>
                  <a:cubicBezTo>
                    <a:pt x="2323" y="421"/>
                    <a:pt x="2388" y="412"/>
                    <a:pt x="2453" y="412"/>
                  </a:cubicBezTo>
                  <a:cubicBezTo>
                    <a:pt x="2592" y="412"/>
                    <a:pt x="2727" y="454"/>
                    <a:pt x="2840" y="535"/>
                  </a:cubicBezTo>
                  <a:cubicBezTo>
                    <a:pt x="3209" y="784"/>
                    <a:pt x="3646" y="909"/>
                    <a:pt x="4085" y="909"/>
                  </a:cubicBezTo>
                  <a:cubicBezTo>
                    <a:pt x="4381" y="909"/>
                    <a:pt x="4678" y="852"/>
                    <a:pt x="4955" y="738"/>
                  </a:cubicBezTo>
                  <a:lnTo>
                    <a:pt x="5407" y="559"/>
                  </a:lnTo>
                  <a:cubicBezTo>
                    <a:pt x="5600" y="479"/>
                    <a:pt x="5804" y="440"/>
                    <a:pt x="6009" y="440"/>
                  </a:cubicBezTo>
                  <a:cubicBezTo>
                    <a:pt x="6170" y="440"/>
                    <a:pt x="6332" y="464"/>
                    <a:pt x="6489" y="511"/>
                  </a:cubicBezTo>
                  <a:lnTo>
                    <a:pt x="6595" y="547"/>
                  </a:lnTo>
                  <a:cubicBezTo>
                    <a:pt x="6709" y="587"/>
                    <a:pt x="6828" y="606"/>
                    <a:pt x="6945" y="606"/>
                  </a:cubicBezTo>
                  <a:cubicBezTo>
                    <a:pt x="7108" y="606"/>
                    <a:pt x="7270" y="569"/>
                    <a:pt x="7416" y="500"/>
                  </a:cubicBezTo>
                  <a:cubicBezTo>
                    <a:pt x="7513" y="454"/>
                    <a:pt x="7617" y="430"/>
                    <a:pt x="7720" y="430"/>
                  </a:cubicBezTo>
                  <a:cubicBezTo>
                    <a:pt x="7828" y="430"/>
                    <a:pt x="7936" y="457"/>
                    <a:pt x="8033" y="511"/>
                  </a:cubicBezTo>
                  <a:lnTo>
                    <a:pt x="8401" y="701"/>
                  </a:lnTo>
                  <a:cubicBezTo>
                    <a:pt x="8550" y="776"/>
                    <a:pt x="8718" y="822"/>
                    <a:pt x="8888" y="822"/>
                  </a:cubicBezTo>
                  <a:cubicBezTo>
                    <a:pt x="8908" y="822"/>
                    <a:pt x="8928" y="822"/>
                    <a:pt x="8948" y="820"/>
                  </a:cubicBezTo>
                  <a:cubicBezTo>
                    <a:pt x="8978" y="819"/>
                    <a:pt x="9008" y="818"/>
                    <a:pt x="9038" y="818"/>
                  </a:cubicBezTo>
                  <a:cubicBezTo>
                    <a:pt x="9246" y="818"/>
                    <a:pt x="9458" y="852"/>
                    <a:pt x="9697" y="904"/>
                  </a:cubicBezTo>
                  <a:lnTo>
                    <a:pt x="10220" y="1023"/>
                  </a:lnTo>
                  <a:lnTo>
                    <a:pt x="10220" y="2056"/>
                  </a:lnTo>
                  <a:lnTo>
                    <a:pt x="3458" y="2056"/>
                  </a:lnTo>
                  <a:cubicBezTo>
                    <a:pt x="3339" y="2056"/>
                    <a:pt x="3244" y="2140"/>
                    <a:pt x="3244" y="2259"/>
                  </a:cubicBezTo>
                  <a:cubicBezTo>
                    <a:pt x="3244" y="2377"/>
                    <a:pt x="3339" y="2472"/>
                    <a:pt x="3458" y="2472"/>
                  </a:cubicBezTo>
                  <a:lnTo>
                    <a:pt x="10434" y="2472"/>
                  </a:lnTo>
                  <a:cubicBezTo>
                    <a:pt x="10540" y="2472"/>
                    <a:pt x="10635" y="2377"/>
                    <a:pt x="10635" y="2259"/>
                  </a:cubicBezTo>
                  <a:lnTo>
                    <a:pt x="10635" y="856"/>
                  </a:lnTo>
                  <a:cubicBezTo>
                    <a:pt x="10635" y="761"/>
                    <a:pt x="10564" y="678"/>
                    <a:pt x="10481" y="654"/>
                  </a:cubicBezTo>
                  <a:lnTo>
                    <a:pt x="9792" y="500"/>
                  </a:lnTo>
                  <a:cubicBezTo>
                    <a:pt x="9523" y="438"/>
                    <a:pt x="9281" y="402"/>
                    <a:pt x="9043" y="402"/>
                  </a:cubicBezTo>
                  <a:cubicBezTo>
                    <a:pt x="9007" y="402"/>
                    <a:pt x="8972" y="403"/>
                    <a:pt x="8937" y="405"/>
                  </a:cubicBezTo>
                  <a:cubicBezTo>
                    <a:pt x="8818" y="405"/>
                    <a:pt x="8699" y="381"/>
                    <a:pt x="8591" y="334"/>
                  </a:cubicBezTo>
                  <a:lnTo>
                    <a:pt x="8224" y="143"/>
                  </a:lnTo>
                  <a:cubicBezTo>
                    <a:pt x="8069" y="57"/>
                    <a:pt x="7896" y="16"/>
                    <a:pt x="7720" y="16"/>
                  </a:cubicBezTo>
                  <a:cubicBezTo>
                    <a:pt x="7557" y="16"/>
                    <a:pt x="7391" y="51"/>
                    <a:pt x="7237" y="120"/>
                  </a:cubicBezTo>
                  <a:cubicBezTo>
                    <a:pt x="7147" y="168"/>
                    <a:pt x="7045" y="192"/>
                    <a:pt x="6942" y="192"/>
                  </a:cubicBezTo>
                  <a:cubicBezTo>
                    <a:pt x="6869" y="192"/>
                    <a:pt x="6796" y="180"/>
                    <a:pt x="6726" y="155"/>
                  </a:cubicBezTo>
                  <a:lnTo>
                    <a:pt x="6608" y="120"/>
                  </a:lnTo>
                  <a:cubicBezTo>
                    <a:pt x="6413" y="57"/>
                    <a:pt x="6209" y="26"/>
                    <a:pt x="6005" y="26"/>
                  </a:cubicBezTo>
                  <a:cubicBezTo>
                    <a:pt x="5748" y="26"/>
                    <a:pt x="5491" y="74"/>
                    <a:pt x="5253" y="167"/>
                  </a:cubicBezTo>
                  <a:lnTo>
                    <a:pt x="4801" y="357"/>
                  </a:lnTo>
                  <a:cubicBezTo>
                    <a:pt x="4575" y="452"/>
                    <a:pt x="4336" y="497"/>
                    <a:pt x="4098" y="497"/>
                  </a:cubicBezTo>
                  <a:cubicBezTo>
                    <a:pt x="3737" y="497"/>
                    <a:pt x="3379" y="392"/>
                    <a:pt x="3078" y="191"/>
                  </a:cubicBezTo>
                  <a:cubicBezTo>
                    <a:pt x="2896" y="64"/>
                    <a:pt x="2677" y="1"/>
                    <a:pt x="24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48"/>
            <p:cNvSpPr/>
            <p:nvPr/>
          </p:nvSpPr>
          <p:spPr>
            <a:xfrm>
              <a:off x="3333713" y="2174202"/>
              <a:ext cx="15856" cy="13624"/>
            </a:xfrm>
            <a:custGeom>
              <a:avLst/>
              <a:gdLst/>
              <a:ahLst/>
              <a:cxnLst/>
              <a:rect l="l" t="t" r="r" b="b"/>
              <a:pathLst>
                <a:path w="476" h="409" extrusionOk="0">
                  <a:moveTo>
                    <a:pt x="226" y="1"/>
                  </a:moveTo>
                  <a:cubicBezTo>
                    <a:pt x="191" y="1"/>
                    <a:pt x="154" y="10"/>
                    <a:pt x="119" y="29"/>
                  </a:cubicBezTo>
                  <a:cubicBezTo>
                    <a:pt x="37" y="77"/>
                    <a:pt x="1" y="196"/>
                    <a:pt x="37" y="291"/>
                  </a:cubicBezTo>
                  <a:cubicBezTo>
                    <a:pt x="70" y="370"/>
                    <a:pt x="147" y="409"/>
                    <a:pt x="225" y="409"/>
                  </a:cubicBezTo>
                  <a:cubicBezTo>
                    <a:pt x="310" y="409"/>
                    <a:pt x="397" y="361"/>
                    <a:pt x="428" y="267"/>
                  </a:cubicBezTo>
                  <a:cubicBezTo>
                    <a:pt x="476" y="127"/>
                    <a:pt x="359"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48"/>
            <p:cNvSpPr/>
            <p:nvPr/>
          </p:nvSpPr>
          <p:spPr>
            <a:xfrm>
              <a:off x="3175016" y="2503556"/>
              <a:ext cx="15856" cy="13890"/>
            </a:xfrm>
            <a:custGeom>
              <a:avLst/>
              <a:gdLst/>
              <a:ahLst/>
              <a:cxnLst/>
              <a:rect l="l" t="t" r="r" b="b"/>
              <a:pathLst>
                <a:path w="476" h="417" extrusionOk="0">
                  <a:moveTo>
                    <a:pt x="233" y="1"/>
                  </a:moveTo>
                  <a:cubicBezTo>
                    <a:pt x="207" y="1"/>
                    <a:pt x="180" y="6"/>
                    <a:pt x="154" y="17"/>
                  </a:cubicBezTo>
                  <a:cubicBezTo>
                    <a:pt x="48" y="65"/>
                    <a:pt x="0" y="184"/>
                    <a:pt x="48" y="290"/>
                  </a:cubicBezTo>
                  <a:cubicBezTo>
                    <a:pt x="74" y="369"/>
                    <a:pt x="152" y="416"/>
                    <a:pt x="234" y="416"/>
                  </a:cubicBezTo>
                  <a:cubicBezTo>
                    <a:pt x="263" y="416"/>
                    <a:pt x="292" y="410"/>
                    <a:pt x="320" y="398"/>
                  </a:cubicBezTo>
                  <a:cubicBezTo>
                    <a:pt x="415" y="362"/>
                    <a:pt x="475" y="231"/>
                    <a:pt x="428" y="124"/>
                  </a:cubicBezTo>
                  <a:cubicBezTo>
                    <a:pt x="392" y="52"/>
                    <a:pt x="315" y="1"/>
                    <a:pt x="2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48"/>
            <p:cNvSpPr/>
            <p:nvPr/>
          </p:nvSpPr>
          <p:spPr>
            <a:xfrm>
              <a:off x="3231213" y="2206448"/>
              <a:ext cx="98997" cy="86340"/>
            </a:xfrm>
            <a:custGeom>
              <a:avLst/>
              <a:gdLst/>
              <a:ahLst/>
              <a:cxnLst/>
              <a:rect l="l" t="t" r="r" b="b"/>
              <a:pathLst>
                <a:path w="2972" h="2592" extrusionOk="0">
                  <a:moveTo>
                    <a:pt x="1295" y="1"/>
                  </a:moveTo>
                  <a:cubicBezTo>
                    <a:pt x="582" y="1"/>
                    <a:pt x="0" y="582"/>
                    <a:pt x="0" y="1295"/>
                  </a:cubicBezTo>
                  <a:cubicBezTo>
                    <a:pt x="0" y="2008"/>
                    <a:pt x="582" y="2591"/>
                    <a:pt x="1295" y="2591"/>
                  </a:cubicBezTo>
                  <a:cubicBezTo>
                    <a:pt x="1628" y="2591"/>
                    <a:pt x="1937" y="2472"/>
                    <a:pt x="2174" y="2246"/>
                  </a:cubicBezTo>
                  <a:cubicBezTo>
                    <a:pt x="2258" y="2163"/>
                    <a:pt x="2269" y="2032"/>
                    <a:pt x="2187" y="1949"/>
                  </a:cubicBezTo>
                  <a:cubicBezTo>
                    <a:pt x="2143" y="1906"/>
                    <a:pt x="2087" y="1885"/>
                    <a:pt x="2032" y="1885"/>
                  </a:cubicBezTo>
                  <a:cubicBezTo>
                    <a:pt x="1980" y="1885"/>
                    <a:pt x="1929" y="1903"/>
                    <a:pt x="1889" y="1937"/>
                  </a:cubicBezTo>
                  <a:cubicBezTo>
                    <a:pt x="1735" y="2092"/>
                    <a:pt x="1521" y="2175"/>
                    <a:pt x="1295" y="2175"/>
                  </a:cubicBezTo>
                  <a:cubicBezTo>
                    <a:pt x="820" y="2175"/>
                    <a:pt x="416" y="1783"/>
                    <a:pt x="416" y="1295"/>
                  </a:cubicBezTo>
                  <a:cubicBezTo>
                    <a:pt x="416" y="809"/>
                    <a:pt x="820" y="416"/>
                    <a:pt x="1295" y="416"/>
                  </a:cubicBezTo>
                  <a:cubicBezTo>
                    <a:pt x="1675" y="416"/>
                    <a:pt x="1984" y="654"/>
                    <a:pt x="2115" y="986"/>
                  </a:cubicBezTo>
                  <a:lnTo>
                    <a:pt x="1997" y="939"/>
                  </a:lnTo>
                  <a:cubicBezTo>
                    <a:pt x="1976" y="932"/>
                    <a:pt x="1954" y="929"/>
                    <a:pt x="1933" y="929"/>
                  </a:cubicBezTo>
                  <a:cubicBezTo>
                    <a:pt x="1846" y="929"/>
                    <a:pt x="1764" y="984"/>
                    <a:pt x="1735" y="1070"/>
                  </a:cubicBezTo>
                  <a:cubicBezTo>
                    <a:pt x="1699" y="1177"/>
                    <a:pt x="1759" y="1295"/>
                    <a:pt x="1865" y="1332"/>
                  </a:cubicBezTo>
                  <a:lnTo>
                    <a:pt x="2317" y="1498"/>
                  </a:lnTo>
                  <a:cubicBezTo>
                    <a:pt x="2335" y="1504"/>
                    <a:pt x="2355" y="1507"/>
                    <a:pt x="2374" y="1507"/>
                  </a:cubicBezTo>
                  <a:cubicBezTo>
                    <a:pt x="2430" y="1507"/>
                    <a:pt x="2487" y="1482"/>
                    <a:pt x="2531" y="1438"/>
                  </a:cubicBezTo>
                  <a:lnTo>
                    <a:pt x="2887" y="1070"/>
                  </a:lnTo>
                  <a:cubicBezTo>
                    <a:pt x="2971" y="986"/>
                    <a:pt x="2971" y="856"/>
                    <a:pt x="2887" y="773"/>
                  </a:cubicBezTo>
                  <a:cubicBezTo>
                    <a:pt x="2848" y="738"/>
                    <a:pt x="2797" y="721"/>
                    <a:pt x="2745" y="721"/>
                  </a:cubicBezTo>
                  <a:cubicBezTo>
                    <a:pt x="2690" y="721"/>
                    <a:pt x="2634" y="741"/>
                    <a:pt x="2591" y="785"/>
                  </a:cubicBezTo>
                  <a:lnTo>
                    <a:pt x="2519" y="856"/>
                  </a:lnTo>
                  <a:cubicBezTo>
                    <a:pt x="2341" y="357"/>
                    <a:pt x="1854" y="1"/>
                    <a:pt x="1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4" name="Google Shape;4654;p48"/>
          <p:cNvGrpSpPr/>
          <p:nvPr/>
        </p:nvGrpSpPr>
        <p:grpSpPr>
          <a:xfrm>
            <a:off x="3633753" y="2172003"/>
            <a:ext cx="354296" cy="336705"/>
            <a:chOff x="3633753" y="2172003"/>
            <a:chExt cx="354296" cy="336705"/>
          </a:xfrm>
        </p:grpSpPr>
        <p:sp>
          <p:nvSpPr>
            <p:cNvPr id="4655" name="Google Shape;4655;p48"/>
            <p:cNvSpPr/>
            <p:nvPr/>
          </p:nvSpPr>
          <p:spPr>
            <a:xfrm>
              <a:off x="3706206" y="2172003"/>
              <a:ext cx="218713" cy="125412"/>
            </a:xfrm>
            <a:custGeom>
              <a:avLst/>
              <a:gdLst/>
              <a:ahLst/>
              <a:cxnLst/>
              <a:rect l="l" t="t" r="r" b="b"/>
              <a:pathLst>
                <a:path w="6566" h="3765" extrusionOk="0">
                  <a:moveTo>
                    <a:pt x="3791" y="417"/>
                  </a:moveTo>
                  <a:lnTo>
                    <a:pt x="2805" y="1236"/>
                  </a:lnTo>
                  <a:cubicBezTo>
                    <a:pt x="2424" y="1545"/>
                    <a:pt x="2127" y="1925"/>
                    <a:pt x="1902" y="2366"/>
                  </a:cubicBezTo>
                  <a:lnTo>
                    <a:pt x="1438" y="3269"/>
                  </a:lnTo>
                  <a:cubicBezTo>
                    <a:pt x="1422" y="3309"/>
                    <a:pt x="1378" y="3333"/>
                    <a:pt x="1337" y="3333"/>
                  </a:cubicBezTo>
                  <a:cubicBezTo>
                    <a:pt x="1318" y="3333"/>
                    <a:pt x="1299" y="3327"/>
                    <a:pt x="1284" y="3316"/>
                  </a:cubicBezTo>
                  <a:lnTo>
                    <a:pt x="535" y="2828"/>
                  </a:lnTo>
                  <a:cubicBezTo>
                    <a:pt x="487" y="2805"/>
                    <a:pt x="463" y="2733"/>
                    <a:pt x="500" y="2686"/>
                  </a:cubicBezTo>
                  <a:lnTo>
                    <a:pt x="975" y="1783"/>
                  </a:lnTo>
                  <a:cubicBezTo>
                    <a:pt x="1212" y="1320"/>
                    <a:pt x="1569" y="927"/>
                    <a:pt x="1997" y="631"/>
                  </a:cubicBezTo>
                  <a:lnTo>
                    <a:pt x="2317" y="417"/>
                  </a:lnTo>
                  <a:close/>
                  <a:moveTo>
                    <a:pt x="4373" y="476"/>
                  </a:moveTo>
                  <a:lnTo>
                    <a:pt x="4503" y="571"/>
                  </a:lnTo>
                  <a:cubicBezTo>
                    <a:pt x="4920" y="904"/>
                    <a:pt x="5240" y="1331"/>
                    <a:pt x="5454" y="1819"/>
                  </a:cubicBezTo>
                  <a:cubicBezTo>
                    <a:pt x="5478" y="1866"/>
                    <a:pt x="5490" y="1914"/>
                    <a:pt x="5514" y="1949"/>
                  </a:cubicBezTo>
                  <a:cubicBezTo>
                    <a:pt x="5553" y="2004"/>
                    <a:pt x="5618" y="2038"/>
                    <a:pt x="5684" y="2038"/>
                  </a:cubicBezTo>
                  <a:cubicBezTo>
                    <a:pt x="5719" y="2038"/>
                    <a:pt x="5754" y="2029"/>
                    <a:pt x="5787" y="2009"/>
                  </a:cubicBezTo>
                  <a:lnTo>
                    <a:pt x="6072" y="1854"/>
                  </a:lnTo>
                  <a:lnTo>
                    <a:pt x="6072" y="1854"/>
                  </a:lnTo>
                  <a:lnTo>
                    <a:pt x="5620" y="3340"/>
                  </a:lnTo>
                  <a:lnTo>
                    <a:pt x="4159" y="2888"/>
                  </a:lnTo>
                  <a:lnTo>
                    <a:pt x="4456" y="2733"/>
                  </a:lnTo>
                  <a:cubicBezTo>
                    <a:pt x="4551" y="2674"/>
                    <a:pt x="4587" y="2567"/>
                    <a:pt x="4551" y="2472"/>
                  </a:cubicBezTo>
                  <a:cubicBezTo>
                    <a:pt x="4337" y="1962"/>
                    <a:pt x="4017" y="1498"/>
                    <a:pt x="3600" y="1130"/>
                  </a:cubicBezTo>
                  <a:lnTo>
                    <a:pt x="3589" y="1117"/>
                  </a:lnTo>
                  <a:lnTo>
                    <a:pt x="4373" y="476"/>
                  </a:lnTo>
                  <a:close/>
                  <a:moveTo>
                    <a:pt x="2246" y="0"/>
                  </a:moveTo>
                  <a:cubicBezTo>
                    <a:pt x="2211" y="0"/>
                    <a:pt x="2163" y="13"/>
                    <a:pt x="2127" y="37"/>
                  </a:cubicBezTo>
                  <a:lnTo>
                    <a:pt x="1759" y="298"/>
                  </a:lnTo>
                  <a:cubicBezTo>
                    <a:pt x="1271" y="618"/>
                    <a:pt x="880" y="1070"/>
                    <a:pt x="606" y="1593"/>
                  </a:cubicBezTo>
                  <a:lnTo>
                    <a:pt x="131" y="2496"/>
                  </a:lnTo>
                  <a:cubicBezTo>
                    <a:pt x="0" y="2733"/>
                    <a:pt x="83" y="3031"/>
                    <a:pt x="309" y="3185"/>
                  </a:cubicBezTo>
                  <a:lnTo>
                    <a:pt x="1058" y="3660"/>
                  </a:lnTo>
                  <a:cubicBezTo>
                    <a:pt x="1145" y="3716"/>
                    <a:pt x="1244" y="3743"/>
                    <a:pt x="1341" y="3743"/>
                  </a:cubicBezTo>
                  <a:cubicBezTo>
                    <a:pt x="1533" y="3743"/>
                    <a:pt x="1720" y="3640"/>
                    <a:pt x="1807" y="3459"/>
                  </a:cubicBezTo>
                  <a:lnTo>
                    <a:pt x="2270" y="2556"/>
                  </a:lnTo>
                  <a:cubicBezTo>
                    <a:pt x="2472" y="2163"/>
                    <a:pt x="2733" y="1830"/>
                    <a:pt x="3066" y="1558"/>
                  </a:cubicBezTo>
                  <a:lnTo>
                    <a:pt x="3268" y="1391"/>
                  </a:lnTo>
                  <a:lnTo>
                    <a:pt x="3328" y="1439"/>
                  </a:lnTo>
                  <a:cubicBezTo>
                    <a:pt x="3648" y="1724"/>
                    <a:pt x="3909" y="2068"/>
                    <a:pt x="4088" y="2461"/>
                  </a:cubicBezTo>
                  <a:lnTo>
                    <a:pt x="3922" y="2556"/>
                  </a:lnTo>
                  <a:cubicBezTo>
                    <a:pt x="3613" y="2710"/>
                    <a:pt x="3660" y="3174"/>
                    <a:pt x="3981" y="3269"/>
                  </a:cubicBezTo>
                  <a:lnTo>
                    <a:pt x="5514" y="3744"/>
                  </a:lnTo>
                  <a:cubicBezTo>
                    <a:pt x="5554" y="3758"/>
                    <a:pt x="5594" y="3765"/>
                    <a:pt x="5635" y="3765"/>
                  </a:cubicBezTo>
                  <a:cubicBezTo>
                    <a:pt x="5799" y="3765"/>
                    <a:pt x="5956" y="3654"/>
                    <a:pt x="6013" y="3483"/>
                  </a:cubicBezTo>
                  <a:lnTo>
                    <a:pt x="6488" y="1925"/>
                  </a:lnTo>
                  <a:cubicBezTo>
                    <a:pt x="6566" y="1665"/>
                    <a:pt x="6345" y="1420"/>
                    <a:pt x="6094" y="1420"/>
                  </a:cubicBezTo>
                  <a:cubicBezTo>
                    <a:pt x="6036" y="1420"/>
                    <a:pt x="5976" y="1433"/>
                    <a:pt x="5918" y="1462"/>
                  </a:cubicBezTo>
                  <a:lnTo>
                    <a:pt x="5787" y="1545"/>
                  </a:lnTo>
                  <a:cubicBezTo>
                    <a:pt x="5549" y="1035"/>
                    <a:pt x="5193" y="595"/>
                    <a:pt x="4753" y="250"/>
                  </a:cubicBezTo>
                  <a:lnTo>
                    <a:pt x="4503" y="48"/>
                  </a:lnTo>
                  <a:cubicBezTo>
                    <a:pt x="4456" y="13"/>
                    <a:pt x="4408" y="0"/>
                    <a:pt x="4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48"/>
            <p:cNvSpPr/>
            <p:nvPr/>
          </p:nvSpPr>
          <p:spPr>
            <a:xfrm>
              <a:off x="3821365" y="2300954"/>
              <a:ext cx="166683" cy="207754"/>
            </a:xfrm>
            <a:custGeom>
              <a:avLst/>
              <a:gdLst/>
              <a:ahLst/>
              <a:cxnLst/>
              <a:rect l="l" t="t" r="r" b="b"/>
              <a:pathLst>
                <a:path w="5004" h="6237" extrusionOk="0">
                  <a:moveTo>
                    <a:pt x="3309" y="419"/>
                  </a:moveTo>
                  <a:cubicBezTo>
                    <a:pt x="3346" y="419"/>
                    <a:pt x="3383" y="435"/>
                    <a:pt x="3399" y="467"/>
                  </a:cubicBezTo>
                  <a:lnTo>
                    <a:pt x="3982" y="1310"/>
                  </a:lnTo>
                  <a:cubicBezTo>
                    <a:pt x="4279" y="1727"/>
                    <a:pt x="4469" y="2226"/>
                    <a:pt x="4540" y="2736"/>
                  </a:cubicBezTo>
                  <a:lnTo>
                    <a:pt x="4587" y="3129"/>
                  </a:lnTo>
                  <a:lnTo>
                    <a:pt x="3898" y="4436"/>
                  </a:lnTo>
                  <a:lnTo>
                    <a:pt x="3721" y="3615"/>
                  </a:lnTo>
                  <a:lnTo>
                    <a:pt x="3721" y="3604"/>
                  </a:lnTo>
                  <a:lnTo>
                    <a:pt x="3625" y="3176"/>
                  </a:lnTo>
                  <a:cubicBezTo>
                    <a:pt x="3518" y="2701"/>
                    <a:pt x="3328" y="2261"/>
                    <a:pt x="3043" y="1857"/>
                  </a:cubicBezTo>
                  <a:lnTo>
                    <a:pt x="2461" y="1037"/>
                  </a:lnTo>
                  <a:cubicBezTo>
                    <a:pt x="2425" y="978"/>
                    <a:pt x="2449" y="906"/>
                    <a:pt x="2496" y="871"/>
                  </a:cubicBezTo>
                  <a:lnTo>
                    <a:pt x="3257" y="431"/>
                  </a:lnTo>
                  <a:cubicBezTo>
                    <a:pt x="3272" y="423"/>
                    <a:pt x="3291" y="419"/>
                    <a:pt x="3309" y="419"/>
                  </a:cubicBezTo>
                  <a:close/>
                  <a:moveTo>
                    <a:pt x="1534" y="3628"/>
                  </a:moveTo>
                  <a:lnTo>
                    <a:pt x="1534" y="3961"/>
                  </a:lnTo>
                  <a:cubicBezTo>
                    <a:pt x="1546" y="4067"/>
                    <a:pt x="1617" y="4151"/>
                    <a:pt x="1724" y="4162"/>
                  </a:cubicBezTo>
                  <a:cubicBezTo>
                    <a:pt x="1835" y="4171"/>
                    <a:pt x="1945" y="4176"/>
                    <a:pt x="2056" y="4176"/>
                  </a:cubicBezTo>
                  <a:cubicBezTo>
                    <a:pt x="2502" y="4176"/>
                    <a:pt x="2942" y="4098"/>
                    <a:pt x="3352" y="3937"/>
                  </a:cubicBezTo>
                  <a:lnTo>
                    <a:pt x="3364" y="3937"/>
                  </a:lnTo>
                  <a:lnTo>
                    <a:pt x="3578" y="4923"/>
                  </a:lnTo>
                  <a:lnTo>
                    <a:pt x="3435" y="4994"/>
                  </a:lnTo>
                  <a:cubicBezTo>
                    <a:pt x="3014" y="5179"/>
                    <a:pt x="2558" y="5275"/>
                    <a:pt x="2104" y="5275"/>
                  </a:cubicBezTo>
                  <a:cubicBezTo>
                    <a:pt x="2033" y="5275"/>
                    <a:pt x="1962" y="5272"/>
                    <a:pt x="1891" y="5268"/>
                  </a:cubicBezTo>
                  <a:cubicBezTo>
                    <a:pt x="1843" y="5255"/>
                    <a:pt x="1783" y="5255"/>
                    <a:pt x="1736" y="5255"/>
                  </a:cubicBezTo>
                  <a:cubicBezTo>
                    <a:pt x="1641" y="5279"/>
                    <a:pt x="1558" y="5363"/>
                    <a:pt x="1558" y="5469"/>
                  </a:cubicBezTo>
                  <a:lnTo>
                    <a:pt x="1569" y="5790"/>
                  </a:lnTo>
                  <a:lnTo>
                    <a:pt x="465" y="4709"/>
                  </a:lnTo>
                  <a:lnTo>
                    <a:pt x="1534" y="3628"/>
                  </a:lnTo>
                  <a:close/>
                  <a:moveTo>
                    <a:pt x="3309" y="1"/>
                  </a:moveTo>
                  <a:cubicBezTo>
                    <a:pt x="3218" y="1"/>
                    <a:pt x="3126" y="25"/>
                    <a:pt x="3043" y="74"/>
                  </a:cubicBezTo>
                  <a:lnTo>
                    <a:pt x="2295" y="515"/>
                  </a:lnTo>
                  <a:cubicBezTo>
                    <a:pt x="2163" y="586"/>
                    <a:pt x="2068" y="716"/>
                    <a:pt x="2045" y="859"/>
                  </a:cubicBezTo>
                  <a:cubicBezTo>
                    <a:pt x="2009" y="1001"/>
                    <a:pt x="2045" y="1156"/>
                    <a:pt x="2128" y="1275"/>
                  </a:cubicBezTo>
                  <a:lnTo>
                    <a:pt x="2710" y="2094"/>
                  </a:lnTo>
                  <a:cubicBezTo>
                    <a:pt x="2960" y="2451"/>
                    <a:pt x="3126" y="2844"/>
                    <a:pt x="3221" y="3271"/>
                  </a:cubicBezTo>
                  <a:lnTo>
                    <a:pt x="3280" y="3520"/>
                  </a:lnTo>
                  <a:lnTo>
                    <a:pt x="3209" y="3557"/>
                  </a:lnTo>
                  <a:cubicBezTo>
                    <a:pt x="2851" y="3683"/>
                    <a:pt x="2475" y="3762"/>
                    <a:pt x="2096" y="3762"/>
                  </a:cubicBezTo>
                  <a:cubicBezTo>
                    <a:pt x="2047" y="3762"/>
                    <a:pt x="1998" y="3761"/>
                    <a:pt x="1950" y="3758"/>
                  </a:cubicBezTo>
                  <a:lnTo>
                    <a:pt x="1950" y="3568"/>
                  </a:lnTo>
                  <a:cubicBezTo>
                    <a:pt x="1942" y="3335"/>
                    <a:pt x="1749" y="3184"/>
                    <a:pt x="1547" y="3184"/>
                  </a:cubicBezTo>
                  <a:cubicBezTo>
                    <a:pt x="1451" y="3184"/>
                    <a:pt x="1353" y="3218"/>
                    <a:pt x="1273" y="3295"/>
                  </a:cubicBezTo>
                  <a:lnTo>
                    <a:pt x="156" y="4436"/>
                  </a:lnTo>
                  <a:cubicBezTo>
                    <a:pt x="1" y="4578"/>
                    <a:pt x="1" y="4840"/>
                    <a:pt x="156" y="4982"/>
                  </a:cubicBezTo>
                  <a:lnTo>
                    <a:pt x="1320" y="6123"/>
                  </a:lnTo>
                  <a:cubicBezTo>
                    <a:pt x="1395" y="6202"/>
                    <a:pt x="1489" y="6237"/>
                    <a:pt x="1583" y="6237"/>
                  </a:cubicBezTo>
                  <a:cubicBezTo>
                    <a:pt x="1785" y="6237"/>
                    <a:pt x="1986" y="6073"/>
                    <a:pt x="1986" y="5838"/>
                  </a:cubicBezTo>
                  <a:lnTo>
                    <a:pt x="1986" y="5683"/>
                  </a:lnTo>
                  <a:cubicBezTo>
                    <a:pt x="2036" y="5685"/>
                    <a:pt x="2086" y="5686"/>
                    <a:pt x="2136" y="5686"/>
                  </a:cubicBezTo>
                  <a:cubicBezTo>
                    <a:pt x="2634" y="5686"/>
                    <a:pt x="3137" y="5580"/>
                    <a:pt x="3602" y="5374"/>
                  </a:cubicBezTo>
                  <a:lnTo>
                    <a:pt x="3911" y="5232"/>
                  </a:lnTo>
                  <a:cubicBezTo>
                    <a:pt x="3934" y="5220"/>
                    <a:pt x="3970" y="5196"/>
                    <a:pt x="3993" y="5160"/>
                  </a:cubicBezTo>
                  <a:cubicBezTo>
                    <a:pt x="3993" y="5149"/>
                    <a:pt x="4980" y="3259"/>
                    <a:pt x="4980" y="3259"/>
                  </a:cubicBezTo>
                  <a:cubicBezTo>
                    <a:pt x="5004" y="3224"/>
                    <a:pt x="5004" y="3176"/>
                    <a:pt x="5004" y="3140"/>
                  </a:cubicBezTo>
                  <a:lnTo>
                    <a:pt x="4944" y="2689"/>
                  </a:lnTo>
                  <a:cubicBezTo>
                    <a:pt x="4873" y="2107"/>
                    <a:pt x="4659" y="1548"/>
                    <a:pt x="4326" y="1073"/>
                  </a:cubicBezTo>
                  <a:lnTo>
                    <a:pt x="3744" y="229"/>
                  </a:lnTo>
                  <a:cubicBezTo>
                    <a:pt x="3644" y="82"/>
                    <a:pt x="3478" y="1"/>
                    <a:pt x="3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48"/>
            <p:cNvSpPr/>
            <p:nvPr/>
          </p:nvSpPr>
          <p:spPr>
            <a:xfrm>
              <a:off x="3633753" y="2301153"/>
              <a:ext cx="156390" cy="189134"/>
            </a:xfrm>
            <a:custGeom>
              <a:avLst/>
              <a:gdLst/>
              <a:ahLst/>
              <a:cxnLst/>
              <a:rect l="l" t="t" r="r" b="b"/>
              <a:pathLst>
                <a:path w="4695" h="5678" extrusionOk="0">
                  <a:moveTo>
                    <a:pt x="2425" y="414"/>
                  </a:moveTo>
                  <a:lnTo>
                    <a:pt x="2686" y="1911"/>
                  </a:lnTo>
                  <a:lnTo>
                    <a:pt x="2413" y="1732"/>
                  </a:lnTo>
                  <a:cubicBezTo>
                    <a:pt x="2378" y="1707"/>
                    <a:pt x="2337" y="1695"/>
                    <a:pt x="2296" y="1695"/>
                  </a:cubicBezTo>
                  <a:cubicBezTo>
                    <a:pt x="2239" y="1695"/>
                    <a:pt x="2181" y="1719"/>
                    <a:pt x="2139" y="1768"/>
                  </a:cubicBezTo>
                  <a:cubicBezTo>
                    <a:pt x="1783" y="2184"/>
                    <a:pt x="1521" y="2683"/>
                    <a:pt x="1379" y="3229"/>
                  </a:cubicBezTo>
                  <a:lnTo>
                    <a:pt x="452" y="2838"/>
                  </a:lnTo>
                  <a:lnTo>
                    <a:pt x="476" y="2683"/>
                  </a:lnTo>
                  <a:cubicBezTo>
                    <a:pt x="583" y="2160"/>
                    <a:pt x="808" y="1673"/>
                    <a:pt x="1141" y="1257"/>
                  </a:cubicBezTo>
                  <a:cubicBezTo>
                    <a:pt x="1177" y="1222"/>
                    <a:pt x="1212" y="1185"/>
                    <a:pt x="1236" y="1138"/>
                  </a:cubicBezTo>
                  <a:cubicBezTo>
                    <a:pt x="1284" y="1055"/>
                    <a:pt x="1249" y="936"/>
                    <a:pt x="1165" y="876"/>
                  </a:cubicBezTo>
                  <a:lnTo>
                    <a:pt x="904" y="699"/>
                  </a:lnTo>
                  <a:lnTo>
                    <a:pt x="2425" y="414"/>
                  </a:lnTo>
                  <a:close/>
                  <a:moveTo>
                    <a:pt x="2456" y="0"/>
                  </a:moveTo>
                  <a:cubicBezTo>
                    <a:pt x="2430" y="0"/>
                    <a:pt x="2403" y="3"/>
                    <a:pt x="2377" y="10"/>
                  </a:cubicBezTo>
                  <a:lnTo>
                    <a:pt x="773" y="295"/>
                  </a:lnTo>
                  <a:cubicBezTo>
                    <a:pt x="428" y="354"/>
                    <a:pt x="333" y="818"/>
                    <a:pt x="618" y="1008"/>
                  </a:cubicBezTo>
                  <a:lnTo>
                    <a:pt x="750" y="1090"/>
                  </a:lnTo>
                  <a:cubicBezTo>
                    <a:pt x="404" y="1542"/>
                    <a:pt x="179" y="2053"/>
                    <a:pt x="72" y="2600"/>
                  </a:cubicBezTo>
                  <a:lnTo>
                    <a:pt x="13" y="2920"/>
                  </a:lnTo>
                  <a:cubicBezTo>
                    <a:pt x="0" y="2968"/>
                    <a:pt x="0" y="3015"/>
                    <a:pt x="24" y="3063"/>
                  </a:cubicBezTo>
                  <a:lnTo>
                    <a:pt x="999" y="4940"/>
                  </a:lnTo>
                  <a:cubicBezTo>
                    <a:pt x="1022" y="4988"/>
                    <a:pt x="1046" y="5012"/>
                    <a:pt x="1082" y="5035"/>
                  </a:cubicBezTo>
                  <a:lnTo>
                    <a:pt x="1486" y="5249"/>
                  </a:lnTo>
                  <a:cubicBezTo>
                    <a:pt x="1593" y="5297"/>
                    <a:pt x="1700" y="5357"/>
                    <a:pt x="1819" y="5404"/>
                  </a:cubicBezTo>
                  <a:cubicBezTo>
                    <a:pt x="1842" y="5412"/>
                    <a:pt x="1866" y="5416"/>
                    <a:pt x="1890" y="5416"/>
                  </a:cubicBezTo>
                  <a:cubicBezTo>
                    <a:pt x="1974" y="5416"/>
                    <a:pt x="2052" y="5368"/>
                    <a:pt x="2080" y="5285"/>
                  </a:cubicBezTo>
                  <a:cubicBezTo>
                    <a:pt x="2128" y="5178"/>
                    <a:pt x="2080" y="5059"/>
                    <a:pt x="1973" y="5012"/>
                  </a:cubicBezTo>
                  <a:cubicBezTo>
                    <a:pt x="1878" y="4976"/>
                    <a:pt x="1771" y="4929"/>
                    <a:pt x="1688" y="4881"/>
                  </a:cubicBezTo>
                  <a:lnTo>
                    <a:pt x="1344" y="4691"/>
                  </a:lnTo>
                  <a:lnTo>
                    <a:pt x="654" y="3384"/>
                  </a:lnTo>
                  <a:lnTo>
                    <a:pt x="654" y="3384"/>
                  </a:lnTo>
                  <a:lnTo>
                    <a:pt x="1439" y="3717"/>
                  </a:lnTo>
                  <a:lnTo>
                    <a:pt x="1843" y="3883"/>
                  </a:lnTo>
                  <a:cubicBezTo>
                    <a:pt x="2294" y="4073"/>
                    <a:pt x="2770" y="4168"/>
                    <a:pt x="3256" y="4168"/>
                  </a:cubicBezTo>
                  <a:lnTo>
                    <a:pt x="4159" y="4168"/>
                  </a:lnTo>
                  <a:cubicBezTo>
                    <a:pt x="4219" y="4168"/>
                    <a:pt x="4278" y="4216"/>
                    <a:pt x="4278" y="4287"/>
                  </a:cubicBezTo>
                  <a:lnTo>
                    <a:pt x="4278" y="5154"/>
                  </a:lnTo>
                  <a:cubicBezTo>
                    <a:pt x="4278" y="5214"/>
                    <a:pt x="4231" y="5262"/>
                    <a:pt x="4159" y="5262"/>
                  </a:cubicBezTo>
                  <a:lnTo>
                    <a:pt x="3696" y="5262"/>
                  </a:lnTo>
                  <a:cubicBezTo>
                    <a:pt x="3578" y="5262"/>
                    <a:pt x="3494" y="5357"/>
                    <a:pt x="3494" y="5463"/>
                  </a:cubicBezTo>
                  <a:cubicBezTo>
                    <a:pt x="3483" y="5582"/>
                    <a:pt x="3578" y="5677"/>
                    <a:pt x="3696" y="5677"/>
                  </a:cubicBezTo>
                  <a:lnTo>
                    <a:pt x="4159" y="5677"/>
                  </a:lnTo>
                  <a:cubicBezTo>
                    <a:pt x="4166" y="5677"/>
                    <a:pt x="4173" y="5677"/>
                    <a:pt x="4180" y="5677"/>
                  </a:cubicBezTo>
                  <a:cubicBezTo>
                    <a:pt x="4456" y="5677"/>
                    <a:pt x="4695" y="5433"/>
                    <a:pt x="4695" y="5154"/>
                  </a:cubicBezTo>
                  <a:lnTo>
                    <a:pt x="4695" y="4287"/>
                  </a:lnTo>
                  <a:cubicBezTo>
                    <a:pt x="4682" y="3990"/>
                    <a:pt x="4457" y="3752"/>
                    <a:pt x="4159" y="3752"/>
                  </a:cubicBezTo>
                  <a:lnTo>
                    <a:pt x="3256" y="3752"/>
                  </a:lnTo>
                  <a:cubicBezTo>
                    <a:pt x="2829" y="3752"/>
                    <a:pt x="2401" y="3669"/>
                    <a:pt x="2009" y="3503"/>
                  </a:cubicBezTo>
                  <a:lnTo>
                    <a:pt x="1771" y="3396"/>
                  </a:lnTo>
                  <a:lnTo>
                    <a:pt x="1783" y="3324"/>
                  </a:lnTo>
                  <a:cubicBezTo>
                    <a:pt x="1890" y="2909"/>
                    <a:pt x="2080" y="2516"/>
                    <a:pt x="2342" y="2184"/>
                  </a:cubicBezTo>
                  <a:lnTo>
                    <a:pt x="2496" y="2291"/>
                  </a:lnTo>
                  <a:cubicBezTo>
                    <a:pt x="2564" y="2336"/>
                    <a:pt x="2638" y="2357"/>
                    <a:pt x="2711" y="2357"/>
                  </a:cubicBezTo>
                  <a:cubicBezTo>
                    <a:pt x="2942" y="2357"/>
                    <a:pt x="3157" y="2151"/>
                    <a:pt x="3102" y="1898"/>
                  </a:cubicBezTo>
                  <a:lnTo>
                    <a:pt x="2829" y="318"/>
                  </a:lnTo>
                  <a:cubicBezTo>
                    <a:pt x="2798" y="132"/>
                    <a:pt x="2632" y="0"/>
                    <a:pt x="24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48"/>
            <p:cNvSpPr/>
            <p:nvPr/>
          </p:nvSpPr>
          <p:spPr>
            <a:xfrm>
              <a:off x="3764369" y="2294324"/>
              <a:ext cx="89904" cy="123513"/>
            </a:xfrm>
            <a:custGeom>
              <a:avLst/>
              <a:gdLst/>
              <a:ahLst/>
              <a:cxnLst/>
              <a:rect l="l" t="t" r="r" b="b"/>
              <a:pathLst>
                <a:path w="2699" h="3708" extrusionOk="0">
                  <a:moveTo>
                    <a:pt x="1700" y="416"/>
                  </a:moveTo>
                  <a:lnTo>
                    <a:pt x="1344" y="1248"/>
                  </a:lnTo>
                  <a:cubicBezTo>
                    <a:pt x="1284" y="1379"/>
                    <a:pt x="1391" y="1533"/>
                    <a:pt x="1534" y="1533"/>
                  </a:cubicBezTo>
                  <a:lnTo>
                    <a:pt x="2247" y="1533"/>
                  </a:lnTo>
                  <a:lnTo>
                    <a:pt x="1344" y="3256"/>
                  </a:lnTo>
                  <a:cubicBezTo>
                    <a:pt x="1331" y="3281"/>
                    <a:pt x="1309" y="3292"/>
                    <a:pt x="1286" y="3292"/>
                  </a:cubicBezTo>
                  <a:cubicBezTo>
                    <a:pt x="1242" y="3292"/>
                    <a:pt x="1197" y="3255"/>
                    <a:pt x="1213" y="3209"/>
                  </a:cubicBezTo>
                  <a:lnTo>
                    <a:pt x="1522" y="2270"/>
                  </a:lnTo>
                  <a:cubicBezTo>
                    <a:pt x="1558" y="2139"/>
                    <a:pt x="1463" y="1997"/>
                    <a:pt x="1320" y="1997"/>
                  </a:cubicBezTo>
                  <a:lnTo>
                    <a:pt x="488" y="1997"/>
                  </a:lnTo>
                  <a:lnTo>
                    <a:pt x="1035" y="416"/>
                  </a:lnTo>
                  <a:close/>
                  <a:moveTo>
                    <a:pt x="892" y="1"/>
                  </a:moveTo>
                  <a:cubicBezTo>
                    <a:pt x="797" y="1"/>
                    <a:pt x="726" y="60"/>
                    <a:pt x="690" y="143"/>
                  </a:cubicBezTo>
                  <a:lnTo>
                    <a:pt x="96" y="1878"/>
                  </a:lnTo>
                  <a:cubicBezTo>
                    <a:pt x="1" y="2127"/>
                    <a:pt x="203" y="2412"/>
                    <a:pt x="476" y="2412"/>
                  </a:cubicBezTo>
                  <a:lnTo>
                    <a:pt x="1035" y="2412"/>
                  </a:lnTo>
                  <a:lnTo>
                    <a:pt x="821" y="3078"/>
                  </a:lnTo>
                  <a:cubicBezTo>
                    <a:pt x="737" y="3315"/>
                    <a:pt x="869" y="3589"/>
                    <a:pt x="1118" y="3684"/>
                  </a:cubicBezTo>
                  <a:cubicBezTo>
                    <a:pt x="1168" y="3700"/>
                    <a:pt x="1219" y="3708"/>
                    <a:pt x="1270" y="3708"/>
                  </a:cubicBezTo>
                  <a:cubicBezTo>
                    <a:pt x="1448" y="3708"/>
                    <a:pt x="1619" y="3613"/>
                    <a:pt x="1712" y="3447"/>
                  </a:cubicBezTo>
                  <a:lnTo>
                    <a:pt x="2627" y="1712"/>
                  </a:lnTo>
                  <a:cubicBezTo>
                    <a:pt x="2699" y="1593"/>
                    <a:pt x="2686" y="1438"/>
                    <a:pt x="2615" y="1319"/>
                  </a:cubicBezTo>
                  <a:cubicBezTo>
                    <a:pt x="2544" y="1200"/>
                    <a:pt x="2413" y="1118"/>
                    <a:pt x="2271" y="1118"/>
                  </a:cubicBezTo>
                  <a:lnTo>
                    <a:pt x="1843" y="1118"/>
                  </a:lnTo>
                  <a:lnTo>
                    <a:pt x="2199" y="297"/>
                  </a:lnTo>
                  <a:cubicBezTo>
                    <a:pt x="2258" y="155"/>
                    <a:pt x="2163" y="1"/>
                    <a:pt x="2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48"/>
            <p:cNvSpPr/>
            <p:nvPr/>
          </p:nvSpPr>
          <p:spPr>
            <a:xfrm>
              <a:off x="3718065" y="2475374"/>
              <a:ext cx="15889" cy="13890"/>
            </a:xfrm>
            <a:custGeom>
              <a:avLst/>
              <a:gdLst/>
              <a:ahLst/>
              <a:cxnLst/>
              <a:rect l="l" t="t" r="r" b="b"/>
              <a:pathLst>
                <a:path w="477" h="417" extrusionOk="0">
                  <a:moveTo>
                    <a:pt x="240" y="1"/>
                  </a:moveTo>
                  <a:cubicBezTo>
                    <a:pt x="212" y="1"/>
                    <a:pt x="183" y="7"/>
                    <a:pt x="155" y="19"/>
                  </a:cubicBezTo>
                  <a:cubicBezTo>
                    <a:pt x="48" y="55"/>
                    <a:pt x="1" y="186"/>
                    <a:pt x="48" y="293"/>
                  </a:cubicBezTo>
                  <a:cubicBezTo>
                    <a:pt x="75" y="365"/>
                    <a:pt x="157" y="416"/>
                    <a:pt x="236" y="416"/>
                  </a:cubicBezTo>
                  <a:cubicBezTo>
                    <a:pt x="262" y="416"/>
                    <a:pt x="287" y="411"/>
                    <a:pt x="310" y="400"/>
                  </a:cubicBezTo>
                  <a:cubicBezTo>
                    <a:pt x="416" y="352"/>
                    <a:pt x="476" y="233"/>
                    <a:pt x="429" y="127"/>
                  </a:cubicBezTo>
                  <a:cubicBezTo>
                    <a:pt x="394" y="47"/>
                    <a:pt x="320" y="1"/>
                    <a:pt x="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0" name="Google Shape;4660;p48"/>
          <p:cNvGrpSpPr/>
          <p:nvPr/>
        </p:nvGrpSpPr>
        <p:grpSpPr>
          <a:xfrm>
            <a:off x="4175237" y="2163309"/>
            <a:ext cx="342827" cy="354285"/>
            <a:chOff x="4175237" y="2163309"/>
            <a:chExt cx="342827" cy="354285"/>
          </a:xfrm>
        </p:grpSpPr>
        <p:sp>
          <p:nvSpPr>
            <p:cNvPr id="4661" name="Google Shape;4661;p48"/>
            <p:cNvSpPr/>
            <p:nvPr/>
          </p:nvSpPr>
          <p:spPr>
            <a:xfrm>
              <a:off x="4175237" y="2163309"/>
              <a:ext cx="342827" cy="354285"/>
            </a:xfrm>
            <a:custGeom>
              <a:avLst/>
              <a:gdLst/>
              <a:ahLst/>
              <a:cxnLst/>
              <a:rect l="l" t="t" r="r" b="b"/>
              <a:pathLst>
                <a:path w="10292" h="10636" extrusionOk="0">
                  <a:moveTo>
                    <a:pt x="6620" y="416"/>
                  </a:moveTo>
                  <a:cubicBezTo>
                    <a:pt x="6881" y="416"/>
                    <a:pt x="7083" y="618"/>
                    <a:pt x="7083" y="879"/>
                  </a:cubicBezTo>
                  <a:cubicBezTo>
                    <a:pt x="7083" y="998"/>
                    <a:pt x="7178" y="1093"/>
                    <a:pt x="7297" y="1093"/>
                  </a:cubicBezTo>
                  <a:lnTo>
                    <a:pt x="8509" y="1093"/>
                  </a:lnTo>
                  <a:lnTo>
                    <a:pt x="8509" y="1664"/>
                  </a:lnTo>
                  <a:lnTo>
                    <a:pt x="4730" y="1664"/>
                  </a:lnTo>
                  <a:lnTo>
                    <a:pt x="4730" y="1093"/>
                  </a:lnTo>
                  <a:lnTo>
                    <a:pt x="5942" y="1093"/>
                  </a:lnTo>
                  <a:cubicBezTo>
                    <a:pt x="6061" y="1093"/>
                    <a:pt x="6156" y="998"/>
                    <a:pt x="6156" y="879"/>
                  </a:cubicBezTo>
                  <a:cubicBezTo>
                    <a:pt x="6156" y="618"/>
                    <a:pt x="6358" y="416"/>
                    <a:pt x="6620" y="416"/>
                  </a:cubicBezTo>
                  <a:close/>
                  <a:moveTo>
                    <a:pt x="2960" y="8259"/>
                  </a:moveTo>
                  <a:lnTo>
                    <a:pt x="2960" y="10005"/>
                  </a:lnTo>
                  <a:cubicBezTo>
                    <a:pt x="2948" y="10124"/>
                    <a:pt x="2865" y="10219"/>
                    <a:pt x="2746" y="10219"/>
                  </a:cubicBezTo>
                  <a:cubicBezTo>
                    <a:pt x="2627" y="10219"/>
                    <a:pt x="2544" y="10124"/>
                    <a:pt x="2544" y="10005"/>
                  </a:cubicBezTo>
                  <a:lnTo>
                    <a:pt x="2544" y="8259"/>
                  </a:lnTo>
                  <a:cubicBezTo>
                    <a:pt x="2609" y="8265"/>
                    <a:pt x="2678" y="8267"/>
                    <a:pt x="2748" y="8267"/>
                  </a:cubicBezTo>
                  <a:cubicBezTo>
                    <a:pt x="2817" y="8267"/>
                    <a:pt x="2889" y="8265"/>
                    <a:pt x="2960" y="8259"/>
                  </a:cubicBezTo>
                  <a:close/>
                  <a:moveTo>
                    <a:pt x="9876" y="2080"/>
                  </a:moveTo>
                  <a:lnTo>
                    <a:pt x="9876" y="10219"/>
                  </a:lnTo>
                  <a:lnTo>
                    <a:pt x="3375" y="10219"/>
                  </a:lnTo>
                  <a:lnTo>
                    <a:pt x="3375" y="8199"/>
                  </a:lnTo>
                  <a:cubicBezTo>
                    <a:pt x="4600" y="7914"/>
                    <a:pt x="5491" y="6785"/>
                    <a:pt x="5491" y="5514"/>
                  </a:cubicBezTo>
                  <a:cubicBezTo>
                    <a:pt x="5491" y="4254"/>
                    <a:pt x="4600" y="3126"/>
                    <a:pt x="3375" y="2840"/>
                  </a:cubicBezTo>
                  <a:lnTo>
                    <a:pt x="3375" y="2080"/>
                  </a:lnTo>
                  <a:close/>
                  <a:moveTo>
                    <a:pt x="6620" y="0"/>
                  </a:moveTo>
                  <a:cubicBezTo>
                    <a:pt x="6203" y="0"/>
                    <a:pt x="5859" y="285"/>
                    <a:pt x="5764" y="678"/>
                  </a:cubicBezTo>
                  <a:lnTo>
                    <a:pt x="4730" y="678"/>
                  </a:lnTo>
                  <a:cubicBezTo>
                    <a:pt x="4505" y="678"/>
                    <a:pt x="4326" y="856"/>
                    <a:pt x="4326" y="1082"/>
                  </a:cubicBezTo>
                  <a:lnTo>
                    <a:pt x="4326" y="1664"/>
                  </a:lnTo>
                  <a:lnTo>
                    <a:pt x="3162" y="1664"/>
                  </a:lnTo>
                  <a:cubicBezTo>
                    <a:pt x="3043" y="1664"/>
                    <a:pt x="2960" y="1759"/>
                    <a:pt x="2960" y="1877"/>
                  </a:cubicBezTo>
                  <a:lnTo>
                    <a:pt x="2960" y="2781"/>
                  </a:lnTo>
                  <a:cubicBezTo>
                    <a:pt x="2889" y="2769"/>
                    <a:pt x="2817" y="2769"/>
                    <a:pt x="2746" y="2769"/>
                  </a:cubicBezTo>
                  <a:cubicBezTo>
                    <a:pt x="1249" y="2769"/>
                    <a:pt x="1" y="4016"/>
                    <a:pt x="1" y="5514"/>
                  </a:cubicBezTo>
                  <a:cubicBezTo>
                    <a:pt x="1" y="5822"/>
                    <a:pt x="48" y="6108"/>
                    <a:pt x="143" y="6393"/>
                  </a:cubicBezTo>
                  <a:cubicBezTo>
                    <a:pt x="172" y="6479"/>
                    <a:pt x="255" y="6534"/>
                    <a:pt x="341" y="6534"/>
                  </a:cubicBezTo>
                  <a:cubicBezTo>
                    <a:pt x="363" y="6534"/>
                    <a:pt x="384" y="6531"/>
                    <a:pt x="405" y="6524"/>
                  </a:cubicBezTo>
                  <a:cubicBezTo>
                    <a:pt x="512" y="6488"/>
                    <a:pt x="571" y="6369"/>
                    <a:pt x="536" y="6263"/>
                  </a:cubicBezTo>
                  <a:cubicBezTo>
                    <a:pt x="452" y="6025"/>
                    <a:pt x="417" y="5775"/>
                    <a:pt x="417" y="5514"/>
                  </a:cubicBezTo>
                  <a:cubicBezTo>
                    <a:pt x="417" y="4243"/>
                    <a:pt x="1474" y="3185"/>
                    <a:pt x="2746" y="3185"/>
                  </a:cubicBezTo>
                  <a:cubicBezTo>
                    <a:pt x="4017" y="3185"/>
                    <a:pt x="5087" y="4254"/>
                    <a:pt x="5087" y="5526"/>
                  </a:cubicBezTo>
                  <a:cubicBezTo>
                    <a:pt x="5075" y="6805"/>
                    <a:pt x="3994" y="7856"/>
                    <a:pt x="2723" y="7856"/>
                  </a:cubicBezTo>
                  <a:cubicBezTo>
                    <a:pt x="2695" y="7856"/>
                    <a:pt x="2667" y="7856"/>
                    <a:pt x="2639" y="7855"/>
                  </a:cubicBezTo>
                  <a:cubicBezTo>
                    <a:pt x="2295" y="7831"/>
                    <a:pt x="1950" y="7736"/>
                    <a:pt x="1653" y="7581"/>
                  </a:cubicBezTo>
                  <a:cubicBezTo>
                    <a:pt x="1618" y="7562"/>
                    <a:pt x="1582" y="7553"/>
                    <a:pt x="1547" y="7553"/>
                  </a:cubicBezTo>
                  <a:cubicBezTo>
                    <a:pt x="1475" y="7553"/>
                    <a:pt x="1408" y="7592"/>
                    <a:pt x="1368" y="7665"/>
                  </a:cubicBezTo>
                  <a:cubicBezTo>
                    <a:pt x="1308" y="7760"/>
                    <a:pt x="1355" y="7890"/>
                    <a:pt x="1450" y="7950"/>
                  </a:cubicBezTo>
                  <a:cubicBezTo>
                    <a:pt x="1664" y="8056"/>
                    <a:pt x="1891" y="8140"/>
                    <a:pt x="2128" y="8199"/>
                  </a:cubicBezTo>
                  <a:lnTo>
                    <a:pt x="2128" y="10005"/>
                  </a:lnTo>
                  <a:cubicBezTo>
                    <a:pt x="2128" y="10350"/>
                    <a:pt x="2401" y="10635"/>
                    <a:pt x="2746" y="10635"/>
                  </a:cubicBezTo>
                  <a:cubicBezTo>
                    <a:pt x="2841" y="10635"/>
                    <a:pt x="2936" y="10612"/>
                    <a:pt x="3019" y="10576"/>
                  </a:cubicBezTo>
                  <a:cubicBezTo>
                    <a:pt x="3055" y="10612"/>
                    <a:pt x="3103" y="10635"/>
                    <a:pt x="3162" y="10635"/>
                  </a:cubicBezTo>
                  <a:lnTo>
                    <a:pt x="10077" y="10635"/>
                  </a:lnTo>
                  <a:cubicBezTo>
                    <a:pt x="10196" y="10635"/>
                    <a:pt x="10291" y="10540"/>
                    <a:pt x="10291" y="10422"/>
                  </a:cubicBezTo>
                  <a:lnTo>
                    <a:pt x="10291" y="1877"/>
                  </a:lnTo>
                  <a:cubicBezTo>
                    <a:pt x="10291" y="1759"/>
                    <a:pt x="10196" y="1664"/>
                    <a:pt x="10077" y="1664"/>
                  </a:cubicBezTo>
                  <a:lnTo>
                    <a:pt x="8925" y="1664"/>
                  </a:lnTo>
                  <a:lnTo>
                    <a:pt x="8925" y="1082"/>
                  </a:lnTo>
                  <a:cubicBezTo>
                    <a:pt x="8925" y="856"/>
                    <a:pt x="8735" y="678"/>
                    <a:pt x="8509" y="678"/>
                  </a:cubicBezTo>
                  <a:lnTo>
                    <a:pt x="7475" y="678"/>
                  </a:lnTo>
                  <a:cubicBezTo>
                    <a:pt x="7380" y="285"/>
                    <a:pt x="7035" y="0"/>
                    <a:pt x="66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48"/>
            <p:cNvSpPr/>
            <p:nvPr/>
          </p:nvSpPr>
          <p:spPr>
            <a:xfrm>
              <a:off x="4387767" y="2195688"/>
              <a:ext cx="15522" cy="13790"/>
            </a:xfrm>
            <a:custGeom>
              <a:avLst/>
              <a:gdLst/>
              <a:ahLst/>
              <a:cxnLst/>
              <a:rect l="l" t="t" r="r" b="b"/>
              <a:pathLst>
                <a:path w="466" h="414" extrusionOk="0">
                  <a:moveTo>
                    <a:pt x="248" y="1"/>
                  </a:moveTo>
                  <a:cubicBezTo>
                    <a:pt x="241" y="1"/>
                    <a:pt x="234" y="1"/>
                    <a:pt x="227" y="2"/>
                  </a:cubicBezTo>
                  <a:cubicBezTo>
                    <a:pt x="132" y="2"/>
                    <a:pt x="61" y="74"/>
                    <a:pt x="37" y="157"/>
                  </a:cubicBezTo>
                  <a:cubicBezTo>
                    <a:pt x="0" y="296"/>
                    <a:pt x="115" y="413"/>
                    <a:pt x="240" y="413"/>
                  </a:cubicBezTo>
                  <a:cubicBezTo>
                    <a:pt x="276" y="413"/>
                    <a:pt x="312" y="404"/>
                    <a:pt x="346" y="383"/>
                  </a:cubicBezTo>
                  <a:cubicBezTo>
                    <a:pt x="430" y="335"/>
                    <a:pt x="465" y="229"/>
                    <a:pt x="430" y="134"/>
                  </a:cubicBezTo>
                  <a:cubicBezTo>
                    <a:pt x="397" y="57"/>
                    <a:pt x="325" y="1"/>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48"/>
            <p:cNvSpPr/>
            <p:nvPr/>
          </p:nvSpPr>
          <p:spPr>
            <a:xfrm>
              <a:off x="4203352" y="2283631"/>
              <a:ext cx="126711" cy="126678"/>
            </a:xfrm>
            <a:custGeom>
              <a:avLst/>
              <a:gdLst/>
              <a:ahLst/>
              <a:cxnLst/>
              <a:rect l="l" t="t" r="r" b="b"/>
              <a:pathLst>
                <a:path w="3804" h="3803" extrusionOk="0">
                  <a:moveTo>
                    <a:pt x="1902" y="417"/>
                  </a:moveTo>
                  <a:cubicBezTo>
                    <a:pt x="2722" y="417"/>
                    <a:pt x="3387" y="1082"/>
                    <a:pt x="3387" y="1902"/>
                  </a:cubicBezTo>
                  <a:cubicBezTo>
                    <a:pt x="3387" y="2306"/>
                    <a:pt x="3233" y="2674"/>
                    <a:pt x="2959" y="2960"/>
                  </a:cubicBezTo>
                  <a:cubicBezTo>
                    <a:pt x="2674" y="3232"/>
                    <a:pt x="2306" y="3387"/>
                    <a:pt x="1902" y="3387"/>
                  </a:cubicBezTo>
                  <a:cubicBezTo>
                    <a:pt x="1510" y="3387"/>
                    <a:pt x="1129" y="3232"/>
                    <a:pt x="856" y="2960"/>
                  </a:cubicBezTo>
                  <a:cubicBezTo>
                    <a:pt x="571" y="2674"/>
                    <a:pt x="416" y="2306"/>
                    <a:pt x="416" y="1902"/>
                  </a:cubicBezTo>
                  <a:cubicBezTo>
                    <a:pt x="416" y="1082"/>
                    <a:pt x="1082" y="417"/>
                    <a:pt x="1902" y="417"/>
                  </a:cubicBezTo>
                  <a:close/>
                  <a:moveTo>
                    <a:pt x="1902" y="0"/>
                  </a:moveTo>
                  <a:cubicBezTo>
                    <a:pt x="856" y="0"/>
                    <a:pt x="1" y="856"/>
                    <a:pt x="1" y="1902"/>
                  </a:cubicBezTo>
                  <a:cubicBezTo>
                    <a:pt x="1" y="2413"/>
                    <a:pt x="202" y="2888"/>
                    <a:pt x="559" y="3256"/>
                  </a:cubicBezTo>
                  <a:cubicBezTo>
                    <a:pt x="915" y="3613"/>
                    <a:pt x="1391" y="3803"/>
                    <a:pt x="1902" y="3803"/>
                  </a:cubicBezTo>
                  <a:cubicBezTo>
                    <a:pt x="2413" y="3803"/>
                    <a:pt x="2888" y="3613"/>
                    <a:pt x="3244" y="3256"/>
                  </a:cubicBezTo>
                  <a:cubicBezTo>
                    <a:pt x="3601" y="2888"/>
                    <a:pt x="3803" y="2413"/>
                    <a:pt x="3803" y="1902"/>
                  </a:cubicBezTo>
                  <a:cubicBezTo>
                    <a:pt x="3803" y="856"/>
                    <a:pt x="2948" y="0"/>
                    <a:pt x="19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48"/>
            <p:cNvSpPr/>
            <p:nvPr/>
          </p:nvSpPr>
          <p:spPr>
            <a:xfrm>
              <a:off x="4385435" y="2271739"/>
              <a:ext cx="91070" cy="13924"/>
            </a:xfrm>
            <a:custGeom>
              <a:avLst/>
              <a:gdLst/>
              <a:ahLst/>
              <a:cxnLst/>
              <a:rect l="l" t="t" r="r" b="b"/>
              <a:pathLst>
                <a:path w="2734" h="418" extrusionOk="0">
                  <a:moveTo>
                    <a:pt x="215" y="1"/>
                  </a:moveTo>
                  <a:cubicBezTo>
                    <a:pt x="96" y="1"/>
                    <a:pt x="1" y="96"/>
                    <a:pt x="1" y="215"/>
                  </a:cubicBezTo>
                  <a:cubicBezTo>
                    <a:pt x="1" y="322"/>
                    <a:pt x="96" y="417"/>
                    <a:pt x="215" y="417"/>
                  </a:cubicBezTo>
                  <a:lnTo>
                    <a:pt x="2531" y="417"/>
                  </a:lnTo>
                  <a:cubicBezTo>
                    <a:pt x="2639" y="417"/>
                    <a:pt x="2734" y="322"/>
                    <a:pt x="2734" y="215"/>
                  </a:cubicBezTo>
                  <a:cubicBezTo>
                    <a:pt x="2734" y="96"/>
                    <a:pt x="2639" y="1"/>
                    <a:pt x="25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48"/>
            <p:cNvSpPr/>
            <p:nvPr/>
          </p:nvSpPr>
          <p:spPr>
            <a:xfrm>
              <a:off x="4375142" y="2309748"/>
              <a:ext cx="101362" cy="13890"/>
            </a:xfrm>
            <a:custGeom>
              <a:avLst/>
              <a:gdLst/>
              <a:ahLst/>
              <a:cxnLst/>
              <a:rect l="l" t="t" r="r" b="b"/>
              <a:pathLst>
                <a:path w="3043" h="417" extrusionOk="0">
                  <a:moveTo>
                    <a:pt x="202" y="1"/>
                  </a:moveTo>
                  <a:cubicBezTo>
                    <a:pt x="96" y="1"/>
                    <a:pt x="1" y="96"/>
                    <a:pt x="1" y="214"/>
                  </a:cubicBezTo>
                  <a:cubicBezTo>
                    <a:pt x="1" y="322"/>
                    <a:pt x="96" y="417"/>
                    <a:pt x="202" y="417"/>
                  </a:cubicBezTo>
                  <a:lnTo>
                    <a:pt x="2840" y="417"/>
                  </a:lnTo>
                  <a:cubicBezTo>
                    <a:pt x="2948" y="417"/>
                    <a:pt x="3043" y="322"/>
                    <a:pt x="3043" y="214"/>
                  </a:cubicBezTo>
                  <a:cubicBezTo>
                    <a:pt x="3043" y="96"/>
                    <a:pt x="2948" y="1"/>
                    <a:pt x="28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48"/>
            <p:cNvSpPr/>
            <p:nvPr/>
          </p:nvSpPr>
          <p:spPr>
            <a:xfrm>
              <a:off x="4375142" y="2347757"/>
              <a:ext cx="101362" cy="13890"/>
            </a:xfrm>
            <a:custGeom>
              <a:avLst/>
              <a:gdLst/>
              <a:ahLst/>
              <a:cxnLst/>
              <a:rect l="l" t="t" r="r" b="b"/>
              <a:pathLst>
                <a:path w="3043" h="417" extrusionOk="0">
                  <a:moveTo>
                    <a:pt x="202" y="0"/>
                  </a:moveTo>
                  <a:cubicBezTo>
                    <a:pt x="96" y="0"/>
                    <a:pt x="1" y="95"/>
                    <a:pt x="1" y="203"/>
                  </a:cubicBezTo>
                  <a:cubicBezTo>
                    <a:pt x="1" y="322"/>
                    <a:pt x="96" y="417"/>
                    <a:pt x="202" y="417"/>
                  </a:cubicBezTo>
                  <a:lnTo>
                    <a:pt x="2840" y="417"/>
                  </a:lnTo>
                  <a:cubicBezTo>
                    <a:pt x="2948" y="417"/>
                    <a:pt x="3043" y="322"/>
                    <a:pt x="3043" y="203"/>
                  </a:cubicBezTo>
                  <a:cubicBezTo>
                    <a:pt x="3043" y="95"/>
                    <a:pt x="2948" y="0"/>
                    <a:pt x="28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48"/>
            <p:cNvSpPr/>
            <p:nvPr/>
          </p:nvSpPr>
          <p:spPr>
            <a:xfrm>
              <a:off x="4364848" y="2385765"/>
              <a:ext cx="84741" cy="13890"/>
            </a:xfrm>
            <a:custGeom>
              <a:avLst/>
              <a:gdLst/>
              <a:ahLst/>
              <a:cxnLst/>
              <a:rect l="l" t="t" r="r" b="b"/>
              <a:pathLst>
                <a:path w="2544" h="417" extrusionOk="0">
                  <a:moveTo>
                    <a:pt x="215" y="0"/>
                  </a:moveTo>
                  <a:cubicBezTo>
                    <a:pt x="96" y="0"/>
                    <a:pt x="1" y="84"/>
                    <a:pt x="1" y="203"/>
                  </a:cubicBezTo>
                  <a:cubicBezTo>
                    <a:pt x="1" y="321"/>
                    <a:pt x="96" y="416"/>
                    <a:pt x="215" y="416"/>
                  </a:cubicBezTo>
                  <a:lnTo>
                    <a:pt x="2341" y="416"/>
                  </a:lnTo>
                  <a:cubicBezTo>
                    <a:pt x="2460" y="416"/>
                    <a:pt x="2544" y="321"/>
                    <a:pt x="2544" y="203"/>
                  </a:cubicBezTo>
                  <a:cubicBezTo>
                    <a:pt x="2544" y="84"/>
                    <a:pt x="2460" y="0"/>
                    <a:pt x="2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48"/>
            <p:cNvSpPr/>
            <p:nvPr/>
          </p:nvSpPr>
          <p:spPr>
            <a:xfrm>
              <a:off x="4334001" y="2430070"/>
              <a:ext cx="142500" cy="51897"/>
            </a:xfrm>
            <a:custGeom>
              <a:avLst/>
              <a:gdLst/>
              <a:ahLst/>
              <a:cxnLst/>
              <a:rect l="l" t="t" r="r" b="b"/>
              <a:pathLst>
                <a:path w="4278" h="1558" extrusionOk="0">
                  <a:moveTo>
                    <a:pt x="3862" y="417"/>
                  </a:moveTo>
                  <a:lnTo>
                    <a:pt x="3862" y="1142"/>
                  </a:lnTo>
                  <a:lnTo>
                    <a:pt x="416" y="1142"/>
                  </a:lnTo>
                  <a:lnTo>
                    <a:pt x="416" y="417"/>
                  </a:lnTo>
                  <a:close/>
                  <a:moveTo>
                    <a:pt x="202" y="1"/>
                  </a:moveTo>
                  <a:cubicBezTo>
                    <a:pt x="95" y="1"/>
                    <a:pt x="0" y="96"/>
                    <a:pt x="0" y="215"/>
                  </a:cubicBezTo>
                  <a:lnTo>
                    <a:pt x="0" y="1356"/>
                  </a:lnTo>
                  <a:cubicBezTo>
                    <a:pt x="0" y="1463"/>
                    <a:pt x="95" y="1558"/>
                    <a:pt x="202" y="1558"/>
                  </a:cubicBezTo>
                  <a:lnTo>
                    <a:pt x="4075" y="1558"/>
                  </a:lnTo>
                  <a:cubicBezTo>
                    <a:pt x="4183" y="1558"/>
                    <a:pt x="4278" y="1463"/>
                    <a:pt x="4278" y="1356"/>
                  </a:cubicBezTo>
                  <a:lnTo>
                    <a:pt x="4278" y="215"/>
                  </a:lnTo>
                  <a:cubicBezTo>
                    <a:pt x="4278" y="96"/>
                    <a:pt x="4183" y="1"/>
                    <a:pt x="40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48"/>
            <p:cNvSpPr/>
            <p:nvPr/>
          </p:nvSpPr>
          <p:spPr>
            <a:xfrm>
              <a:off x="4353356" y="2272006"/>
              <a:ext cx="15089" cy="13790"/>
            </a:xfrm>
            <a:custGeom>
              <a:avLst/>
              <a:gdLst/>
              <a:ahLst/>
              <a:cxnLst/>
              <a:rect l="l" t="t" r="r" b="b"/>
              <a:pathLst>
                <a:path w="453" h="414" extrusionOk="0">
                  <a:moveTo>
                    <a:pt x="229" y="1"/>
                  </a:moveTo>
                  <a:cubicBezTo>
                    <a:pt x="129" y="1"/>
                    <a:pt x="45" y="67"/>
                    <a:pt x="25" y="159"/>
                  </a:cubicBezTo>
                  <a:cubicBezTo>
                    <a:pt x="1" y="278"/>
                    <a:pt x="85" y="385"/>
                    <a:pt x="191" y="409"/>
                  </a:cubicBezTo>
                  <a:cubicBezTo>
                    <a:pt x="203" y="412"/>
                    <a:pt x="216" y="413"/>
                    <a:pt x="229" y="413"/>
                  </a:cubicBezTo>
                  <a:cubicBezTo>
                    <a:pt x="325" y="413"/>
                    <a:pt x="419" y="337"/>
                    <a:pt x="429" y="243"/>
                  </a:cubicBezTo>
                  <a:cubicBezTo>
                    <a:pt x="452" y="135"/>
                    <a:pt x="381" y="17"/>
                    <a:pt x="275" y="5"/>
                  </a:cubicBezTo>
                  <a:cubicBezTo>
                    <a:pt x="259" y="2"/>
                    <a:pt x="244" y="1"/>
                    <a:pt x="2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48"/>
            <p:cNvSpPr/>
            <p:nvPr/>
          </p:nvSpPr>
          <p:spPr>
            <a:xfrm>
              <a:off x="4238563" y="2309781"/>
              <a:ext cx="56261" cy="77579"/>
            </a:xfrm>
            <a:custGeom>
              <a:avLst/>
              <a:gdLst/>
              <a:ahLst/>
              <a:cxnLst/>
              <a:rect l="l" t="t" r="r" b="b"/>
              <a:pathLst>
                <a:path w="1689" h="2329" extrusionOk="0">
                  <a:moveTo>
                    <a:pt x="845" y="463"/>
                  </a:moveTo>
                  <a:cubicBezTo>
                    <a:pt x="999" y="594"/>
                    <a:pt x="1284" y="855"/>
                    <a:pt x="1284" y="1176"/>
                  </a:cubicBezTo>
                  <a:cubicBezTo>
                    <a:pt x="1284" y="1188"/>
                    <a:pt x="1273" y="1200"/>
                    <a:pt x="1273" y="1212"/>
                  </a:cubicBezTo>
                  <a:cubicBezTo>
                    <a:pt x="1261" y="1402"/>
                    <a:pt x="1165" y="1509"/>
                    <a:pt x="1059" y="1557"/>
                  </a:cubicBezTo>
                  <a:lnTo>
                    <a:pt x="1059" y="1259"/>
                  </a:lnTo>
                  <a:cubicBezTo>
                    <a:pt x="1059" y="1153"/>
                    <a:pt x="964" y="1058"/>
                    <a:pt x="845" y="1058"/>
                  </a:cubicBezTo>
                  <a:cubicBezTo>
                    <a:pt x="726" y="1058"/>
                    <a:pt x="643" y="1153"/>
                    <a:pt x="643" y="1259"/>
                  </a:cubicBezTo>
                  <a:lnTo>
                    <a:pt x="643" y="1557"/>
                  </a:lnTo>
                  <a:cubicBezTo>
                    <a:pt x="524" y="1509"/>
                    <a:pt x="429" y="1402"/>
                    <a:pt x="417" y="1212"/>
                  </a:cubicBezTo>
                  <a:lnTo>
                    <a:pt x="417" y="1176"/>
                  </a:lnTo>
                  <a:cubicBezTo>
                    <a:pt x="417" y="855"/>
                    <a:pt x="690" y="582"/>
                    <a:pt x="845" y="463"/>
                  </a:cubicBezTo>
                  <a:close/>
                  <a:moveTo>
                    <a:pt x="849" y="0"/>
                  </a:moveTo>
                  <a:cubicBezTo>
                    <a:pt x="812" y="0"/>
                    <a:pt x="773" y="12"/>
                    <a:pt x="738" y="36"/>
                  </a:cubicBezTo>
                  <a:cubicBezTo>
                    <a:pt x="703" y="47"/>
                    <a:pt x="1" y="487"/>
                    <a:pt x="1" y="1176"/>
                  </a:cubicBezTo>
                  <a:lnTo>
                    <a:pt x="1" y="1248"/>
                  </a:lnTo>
                  <a:cubicBezTo>
                    <a:pt x="37" y="1687"/>
                    <a:pt x="322" y="1925"/>
                    <a:pt x="643" y="1996"/>
                  </a:cubicBezTo>
                  <a:lnTo>
                    <a:pt x="643" y="2115"/>
                  </a:lnTo>
                  <a:cubicBezTo>
                    <a:pt x="643" y="2234"/>
                    <a:pt x="726" y="2329"/>
                    <a:pt x="845" y="2329"/>
                  </a:cubicBezTo>
                  <a:cubicBezTo>
                    <a:pt x="964" y="2329"/>
                    <a:pt x="1059" y="2234"/>
                    <a:pt x="1059" y="2115"/>
                  </a:cubicBezTo>
                  <a:lnTo>
                    <a:pt x="1059" y="1996"/>
                  </a:lnTo>
                  <a:cubicBezTo>
                    <a:pt x="1368" y="1925"/>
                    <a:pt x="1653" y="1687"/>
                    <a:pt x="1688" y="1248"/>
                  </a:cubicBezTo>
                  <a:lnTo>
                    <a:pt x="1688" y="1176"/>
                  </a:lnTo>
                  <a:cubicBezTo>
                    <a:pt x="1688" y="487"/>
                    <a:pt x="988" y="47"/>
                    <a:pt x="952" y="36"/>
                  </a:cubicBezTo>
                  <a:cubicBezTo>
                    <a:pt x="922" y="12"/>
                    <a:pt x="886" y="0"/>
                    <a:pt x="8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48"/>
            <p:cNvSpPr/>
            <p:nvPr/>
          </p:nvSpPr>
          <p:spPr>
            <a:xfrm>
              <a:off x="4194591" y="2395459"/>
              <a:ext cx="15522" cy="13757"/>
            </a:xfrm>
            <a:custGeom>
              <a:avLst/>
              <a:gdLst/>
              <a:ahLst/>
              <a:cxnLst/>
              <a:rect l="l" t="t" r="r" b="b"/>
              <a:pathLst>
                <a:path w="466" h="413" extrusionOk="0">
                  <a:moveTo>
                    <a:pt x="247" y="0"/>
                  </a:moveTo>
                  <a:cubicBezTo>
                    <a:pt x="116" y="0"/>
                    <a:pt x="1" y="120"/>
                    <a:pt x="38" y="268"/>
                  </a:cubicBezTo>
                  <a:cubicBezTo>
                    <a:pt x="61" y="351"/>
                    <a:pt x="133" y="411"/>
                    <a:pt x="216" y="411"/>
                  </a:cubicBezTo>
                  <a:cubicBezTo>
                    <a:pt x="226" y="412"/>
                    <a:pt x="235" y="412"/>
                    <a:pt x="244" y="412"/>
                  </a:cubicBezTo>
                  <a:cubicBezTo>
                    <a:pt x="327" y="412"/>
                    <a:pt x="398" y="366"/>
                    <a:pt x="430" y="292"/>
                  </a:cubicBezTo>
                  <a:cubicBezTo>
                    <a:pt x="465" y="197"/>
                    <a:pt x="442" y="89"/>
                    <a:pt x="359" y="30"/>
                  </a:cubicBezTo>
                  <a:cubicBezTo>
                    <a:pt x="323" y="10"/>
                    <a:pt x="284"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72" name="Google Shape;4672;p48"/>
          <p:cNvGrpSpPr/>
          <p:nvPr/>
        </p:nvGrpSpPr>
        <p:grpSpPr>
          <a:xfrm>
            <a:off x="4740906" y="2163309"/>
            <a:ext cx="282236" cy="354285"/>
            <a:chOff x="4740906" y="2163309"/>
            <a:chExt cx="282236" cy="354285"/>
          </a:xfrm>
        </p:grpSpPr>
        <p:sp>
          <p:nvSpPr>
            <p:cNvPr id="4673" name="Google Shape;4673;p48"/>
            <p:cNvSpPr/>
            <p:nvPr/>
          </p:nvSpPr>
          <p:spPr>
            <a:xfrm>
              <a:off x="4740906" y="2163309"/>
              <a:ext cx="282236" cy="354285"/>
            </a:xfrm>
            <a:custGeom>
              <a:avLst/>
              <a:gdLst/>
              <a:ahLst/>
              <a:cxnLst/>
              <a:rect l="l" t="t" r="r" b="b"/>
              <a:pathLst>
                <a:path w="8473" h="10636" extrusionOk="0">
                  <a:moveTo>
                    <a:pt x="6666" y="1747"/>
                  </a:moveTo>
                  <a:cubicBezTo>
                    <a:pt x="6702" y="1747"/>
                    <a:pt x="6737" y="1771"/>
                    <a:pt x="6761" y="1795"/>
                  </a:cubicBezTo>
                  <a:lnTo>
                    <a:pt x="7213" y="2246"/>
                  </a:lnTo>
                  <a:cubicBezTo>
                    <a:pt x="7236" y="2270"/>
                    <a:pt x="7260" y="2305"/>
                    <a:pt x="7260" y="2353"/>
                  </a:cubicBezTo>
                  <a:lnTo>
                    <a:pt x="7260" y="2484"/>
                  </a:lnTo>
                  <a:lnTo>
                    <a:pt x="6381" y="2484"/>
                  </a:lnTo>
                  <a:lnTo>
                    <a:pt x="6381" y="1747"/>
                  </a:lnTo>
                  <a:close/>
                  <a:moveTo>
                    <a:pt x="6785" y="2899"/>
                  </a:moveTo>
                  <a:lnTo>
                    <a:pt x="6785" y="3553"/>
                  </a:lnTo>
                  <a:cubicBezTo>
                    <a:pt x="6785" y="3731"/>
                    <a:pt x="6726" y="3910"/>
                    <a:pt x="6618" y="4052"/>
                  </a:cubicBezTo>
                  <a:lnTo>
                    <a:pt x="6381" y="4338"/>
                  </a:lnTo>
                  <a:lnTo>
                    <a:pt x="6381" y="2899"/>
                  </a:lnTo>
                  <a:close/>
                  <a:moveTo>
                    <a:pt x="7962" y="2899"/>
                  </a:moveTo>
                  <a:cubicBezTo>
                    <a:pt x="8009" y="2899"/>
                    <a:pt x="8057" y="2935"/>
                    <a:pt x="8057" y="2983"/>
                  </a:cubicBezTo>
                  <a:lnTo>
                    <a:pt x="8057" y="4349"/>
                  </a:lnTo>
                  <a:cubicBezTo>
                    <a:pt x="8057" y="4397"/>
                    <a:pt x="8009" y="4433"/>
                    <a:pt x="7962" y="4433"/>
                  </a:cubicBezTo>
                  <a:lnTo>
                    <a:pt x="6832" y="4433"/>
                  </a:lnTo>
                  <a:lnTo>
                    <a:pt x="6940" y="4314"/>
                  </a:lnTo>
                  <a:cubicBezTo>
                    <a:pt x="7106" y="4100"/>
                    <a:pt x="7201" y="3826"/>
                    <a:pt x="7201" y="3553"/>
                  </a:cubicBezTo>
                  <a:lnTo>
                    <a:pt x="7201" y="2899"/>
                  </a:lnTo>
                  <a:close/>
                  <a:moveTo>
                    <a:pt x="7094" y="4848"/>
                  </a:moveTo>
                  <a:lnTo>
                    <a:pt x="7094" y="8199"/>
                  </a:lnTo>
                  <a:cubicBezTo>
                    <a:pt x="7094" y="8378"/>
                    <a:pt x="6951" y="8520"/>
                    <a:pt x="6785" y="8520"/>
                  </a:cubicBezTo>
                  <a:cubicBezTo>
                    <a:pt x="6607" y="8520"/>
                    <a:pt x="6465" y="8378"/>
                    <a:pt x="6465" y="8199"/>
                  </a:cubicBezTo>
                  <a:lnTo>
                    <a:pt x="6465" y="7570"/>
                  </a:lnTo>
                  <a:cubicBezTo>
                    <a:pt x="6465" y="7166"/>
                    <a:pt x="6132" y="6833"/>
                    <a:pt x="5728" y="6833"/>
                  </a:cubicBezTo>
                  <a:lnTo>
                    <a:pt x="5609" y="6833"/>
                  </a:lnTo>
                  <a:lnTo>
                    <a:pt x="5834" y="4848"/>
                  </a:lnTo>
                  <a:close/>
                  <a:moveTo>
                    <a:pt x="5419" y="4848"/>
                  </a:moveTo>
                  <a:lnTo>
                    <a:pt x="5181" y="7023"/>
                  </a:lnTo>
                  <a:lnTo>
                    <a:pt x="4931" y="9233"/>
                  </a:lnTo>
                  <a:lnTo>
                    <a:pt x="2246" y="9233"/>
                  </a:lnTo>
                  <a:lnTo>
                    <a:pt x="1759" y="4848"/>
                  </a:lnTo>
                  <a:close/>
                  <a:moveTo>
                    <a:pt x="5549" y="9649"/>
                  </a:moveTo>
                  <a:cubicBezTo>
                    <a:pt x="5739" y="9649"/>
                    <a:pt x="5894" y="9804"/>
                    <a:pt x="5894" y="9994"/>
                  </a:cubicBezTo>
                  <a:lnTo>
                    <a:pt x="5894" y="10219"/>
                  </a:lnTo>
                  <a:lnTo>
                    <a:pt x="1284" y="10219"/>
                  </a:lnTo>
                  <a:lnTo>
                    <a:pt x="1284" y="9994"/>
                  </a:lnTo>
                  <a:cubicBezTo>
                    <a:pt x="1284" y="9804"/>
                    <a:pt x="1438" y="9649"/>
                    <a:pt x="1628" y="9649"/>
                  </a:cubicBezTo>
                  <a:close/>
                  <a:moveTo>
                    <a:pt x="1569" y="0"/>
                  </a:moveTo>
                  <a:cubicBezTo>
                    <a:pt x="1141" y="0"/>
                    <a:pt x="796" y="345"/>
                    <a:pt x="796" y="761"/>
                  </a:cubicBezTo>
                  <a:lnTo>
                    <a:pt x="796" y="2199"/>
                  </a:lnTo>
                  <a:cubicBezTo>
                    <a:pt x="796" y="2318"/>
                    <a:pt x="891" y="2413"/>
                    <a:pt x="999" y="2413"/>
                  </a:cubicBezTo>
                  <a:cubicBezTo>
                    <a:pt x="1117" y="2413"/>
                    <a:pt x="1212" y="2318"/>
                    <a:pt x="1212" y="2199"/>
                  </a:cubicBezTo>
                  <a:lnTo>
                    <a:pt x="1212" y="761"/>
                  </a:lnTo>
                  <a:cubicBezTo>
                    <a:pt x="1212" y="570"/>
                    <a:pt x="1366" y="416"/>
                    <a:pt x="1569" y="416"/>
                  </a:cubicBezTo>
                  <a:lnTo>
                    <a:pt x="5609" y="416"/>
                  </a:lnTo>
                  <a:cubicBezTo>
                    <a:pt x="5810" y="416"/>
                    <a:pt x="5965" y="570"/>
                    <a:pt x="5965" y="761"/>
                  </a:cubicBezTo>
                  <a:lnTo>
                    <a:pt x="5965" y="2685"/>
                  </a:lnTo>
                  <a:lnTo>
                    <a:pt x="5965" y="4433"/>
                  </a:lnTo>
                  <a:lnTo>
                    <a:pt x="1212" y="4433"/>
                  </a:lnTo>
                  <a:lnTo>
                    <a:pt x="1212" y="4029"/>
                  </a:lnTo>
                  <a:cubicBezTo>
                    <a:pt x="1212" y="3921"/>
                    <a:pt x="1117" y="3826"/>
                    <a:pt x="999" y="3826"/>
                  </a:cubicBezTo>
                  <a:cubicBezTo>
                    <a:pt x="891" y="3826"/>
                    <a:pt x="796" y="3921"/>
                    <a:pt x="796" y="4029"/>
                  </a:cubicBezTo>
                  <a:lnTo>
                    <a:pt x="796" y="4647"/>
                  </a:lnTo>
                  <a:cubicBezTo>
                    <a:pt x="796" y="4765"/>
                    <a:pt x="891" y="4848"/>
                    <a:pt x="999" y="4848"/>
                  </a:cubicBezTo>
                  <a:lnTo>
                    <a:pt x="1343" y="4848"/>
                  </a:lnTo>
                  <a:lnTo>
                    <a:pt x="1830" y="9233"/>
                  </a:lnTo>
                  <a:lnTo>
                    <a:pt x="1628" y="9233"/>
                  </a:lnTo>
                  <a:cubicBezTo>
                    <a:pt x="1212" y="9233"/>
                    <a:pt x="867" y="9577"/>
                    <a:pt x="867" y="9994"/>
                  </a:cubicBezTo>
                  <a:lnTo>
                    <a:pt x="867" y="10219"/>
                  </a:lnTo>
                  <a:lnTo>
                    <a:pt x="214" y="10219"/>
                  </a:lnTo>
                  <a:cubicBezTo>
                    <a:pt x="95" y="10219"/>
                    <a:pt x="0" y="10303"/>
                    <a:pt x="0" y="10422"/>
                  </a:cubicBezTo>
                  <a:cubicBezTo>
                    <a:pt x="0" y="10540"/>
                    <a:pt x="95" y="10635"/>
                    <a:pt x="214" y="10635"/>
                  </a:cubicBezTo>
                  <a:lnTo>
                    <a:pt x="7106" y="10635"/>
                  </a:lnTo>
                  <a:cubicBezTo>
                    <a:pt x="7225" y="10635"/>
                    <a:pt x="7320" y="10540"/>
                    <a:pt x="7320" y="10422"/>
                  </a:cubicBezTo>
                  <a:cubicBezTo>
                    <a:pt x="7320" y="10303"/>
                    <a:pt x="7225" y="10219"/>
                    <a:pt x="7106" y="10219"/>
                  </a:cubicBezTo>
                  <a:lnTo>
                    <a:pt x="6310" y="10219"/>
                  </a:lnTo>
                  <a:lnTo>
                    <a:pt x="6310" y="9994"/>
                  </a:lnTo>
                  <a:cubicBezTo>
                    <a:pt x="6310" y="9577"/>
                    <a:pt x="5965" y="9233"/>
                    <a:pt x="5549" y="9233"/>
                  </a:cubicBezTo>
                  <a:lnTo>
                    <a:pt x="5348" y="9233"/>
                  </a:lnTo>
                  <a:lnTo>
                    <a:pt x="5573" y="7248"/>
                  </a:lnTo>
                  <a:lnTo>
                    <a:pt x="5728" y="7248"/>
                  </a:lnTo>
                  <a:cubicBezTo>
                    <a:pt x="5906" y="7248"/>
                    <a:pt x="6048" y="7391"/>
                    <a:pt x="6048" y="7570"/>
                  </a:cubicBezTo>
                  <a:lnTo>
                    <a:pt x="6048" y="8199"/>
                  </a:lnTo>
                  <a:cubicBezTo>
                    <a:pt x="6048" y="8603"/>
                    <a:pt x="6381" y="8936"/>
                    <a:pt x="6785" y="8936"/>
                  </a:cubicBezTo>
                  <a:cubicBezTo>
                    <a:pt x="7189" y="8936"/>
                    <a:pt x="7510" y="8603"/>
                    <a:pt x="7510" y="8199"/>
                  </a:cubicBezTo>
                  <a:lnTo>
                    <a:pt x="7510" y="4848"/>
                  </a:lnTo>
                  <a:lnTo>
                    <a:pt x="7962" y="4848"/>
                  </a:lnTo>
                  <a:cubicBezTo>
                    <a:pt x="8247" y="4848"/>
                    <a:pt x="8472" y="4623"/>
                    <a:pt x="8472" y="4349"/>
                  </a:cubicBezTo>
                  <a:lnTo>
                    <a:pt x="8472" y="2983"/>
                  </a:lnTo>
                  <a:cubicBezTo>
                    <a:pt x="8472" y="2709"/>
                    <a:pt x="8247" y="2484"/>
                    <a:pt x="7962" y="2484"/>
                  </a:cubicBezTo>
                  <a:lnTo>
                    <a:pt x="7677" y="2484"/>
                  </a:lnTo>
                  <a:lnTo>
                    <a:pt x="7677" y="2353"/>
                  </a:lnTo>
                  <a:cubicBezTo>
                    <a:pt x="7677" y="2199"/>
                    <a:pt x="7617" y="2056"/>
                    <a:pt x="7510" y="1961"/>
                  </a:cubicBezTo>
                  <a:lnTo>
                    <a:pt x="7059" y="1497"/>
                  </a:lnTo>
                  <a:cubicBezTo>
                    <a:pt x="6964" y="1391"/>
                    <a:pt x="6809" y="1331"/>
                    <a:pt x="6666" y="1331"/>
                  </a:cubicBezTo>
                  <a:lnTo>
                    <a:pt x="6381" y="1331"/>
                  </a:lnTo>
                  <a:lnTo>
                    <a:pt x="6381" y="761"/>
                  </a:lnTo>
                  <a:cubicBezTo>
                    <a:pt x="6381" y="345"/>
                    <a:pt x="6037" y="0"/>
                    <a:pt x="5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48"/>
            <p:cNvSpPr/>
            <p:nvPr/>
          </p:nvSpPr>
          <p:spPr>
            <a:xfrm>
              <a:off x="4799501" y="2196155"/>
              <a:ext cx="121915" cy="96999"/>
            </a:xfrm>
            <a:custGeom>
              <a:avLst/>
              <a:gdLst/>
              <a:ahLst/>
              <a:cxnLst/>
              <a:rect l="l" t="t" r="r" b="b"/>
              <a:pathLst>
                <a:path w="3660" h="2912" extrusionOk="0">
                  <a:moveTo>
                    <a:pt x="3243" y="416"/>
                  </a:moveTo>
                  <a:lnTo>
                    <a:pt x="3243" y="963"/>
                  </a:lnTo>
                  <a:lnTo>
                    <a:pt x="415" y="963"/>
                  </a:lnTo>
                  <a:lnTo>
                    <a:pt x="415" y="416"/>
                  </a:lnTo>
                  <a:close/>
                  <a:moveTo>
                    <a:pt x="3243" y="1379"/>
                  </a:moveTo>
                  <a:lnTo>
                    <a:pt x="3243" y="2306"/>
                  </a:lnTo>
                  <a:cubicBezTo>
                    <a:pt x="3243" y="2412"/>
                    <a:pt x="3161" y="2496"/>
                    <a:pt x="3053" y="2496"/>
                  </a:cubicBezTo>
                  <a:lnTo>
                    <a:pt x="606" y="2496"/>
                  </a:lnTo>
                  <a:cubicBezTo>
                    <a:pt x="499" y="2496"/>
                    <a:pt x="415" y="2412"/>
                    <a:pt x="415" y="2306"/>
                  </a:cubicBezTo>
                  <a:lnTo>
                    <a:pt x="415" y="1379"/>
                  </a:lnTo>
                  <a:close/>
                  <a:moveTo>
                    <a:pt x="214" y="1"/>
                  </a:moveTo>
                  <a:cubicBezTo>
                    <a:pt x="95" y="1"/>
                    <a:pt x="0" y="96"/>
                    <a:pt x="0" y="215"/>
                  </a:cubicBezTo>
                  <a:lnTo>
                    <a:pt x="0" y="2306"/>
                  </a:lnTo>
                  <a:cubicBezTo>
                    <a:pt x="0" y="2639"/>
                    <a:pt x="273" y="2912"/>
                    <a:pt x="606" y="2912"/>
                  </a:cubicBezTo>
                  <a:lnTo>
                    <a:pt x="3053" y="2912"/>
                  </a:lnTo>
                  <a:cubicBezTo>
                    <a:pt x="3386" y="2912"/>
                    <a:pt x="3660" y="2639"/>
                    <a:pt x="3660" y="2306"/>
                  </a:cubicBezTo>
                  <a:lnTo>
                    <a:pt x="3660" y="215"/>
                  </a:lnTo>
                  <a:cubicBezTo>
                    <a:pt x="3660" y="96"/>
                    <a:pt x="3565" y="1"/>
                    <a:pt x="3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48"/>
            <p:cNvSpPr/>
            <p:nvPr/>
          </p:nvSpPr>
          <p:spPr>
            <a:xfrm>
              <a:off x="4827583" y="2345392"/>
              <a:ext cx="66920" cy="108091"/>
            </a:xfrm>
            <a:custGeom>
              <a:avLst/>
              <a:gdLst/>
              <a:ahLst/>
              <a:cxnLst/>
              <a:rect l="l" t="t" r="r" b="b"/>
              <a:pathLst>
                <a:path w="2009" h="3245" extrusionOk="0">
                  <a:moveTo>
                    <a:pt x="1011" y="464"/>
                  </a:moveTo>
                  <a:cubicBezTo>
                    <a:pt x="1070" y="511"/>
                    <a:pt x="1165" y="594"/>
                    <a:pt x="1260" y="689"/>
                  </a:cubicBezTo>
                  <a:cubicBezTo>
                    <a:pt x="1545" y="987"/>
                    <a:pt x="1605" y="1248"/>
                    <a:pt x="1605" y="1415"/>
                  </a:cubicBezTo>
                  <a:cubicBezTo>
                    <a:pt x="1605" y="1723"/>
                    <a:pt x="1402" y="2009"/>
                    <a:pt x="1212" y="2210"/>
                  </a:cubicBezTo>
                  <a:lnTo>
                    <a:pt x="1212" y="1581"/>
                  </a:lnTo>
                  <a:cubicBezTo>
                    <a:pt x="1212" y="1462"/>
                    <a:pt x="1117" y="1367"/>
                    <a:pt x="1011" y="1367"/>
                  </a:cubicBezTo>
                  <a:cubicBezTo>
                    <a:pt x="892" y="1367"/>
                    <a:pt x="797" y="1462"/>
                    <a:pt x="797" y="1581"/>
                  </a:cubicBezTo>
                  <a:lnTo>
                    <a:pt x="797" y="2210"/>
                  </a:lnTo>
                  <a:cubicBezTo>
                    <a:pt x="607" y="2009"/>
                    <a:pt x="417" y="1723"/>
                    <a:pt x="417" y="1415"/>
                  </a:cubicBezTo>
                  <a:cubicBezTo>
                    <a:pt x="417" y="963"/>
                    <a:pt x="808" y="606"/>
                    <a:pt x="1011" y="464"/>
                  </a:cubicBezTo>
                  <a:close/>
                  <a:moveTo>
                    <a:pt x="1006" y="0"/>
                  </a:moveTo>
                  <a:cubicBezTo>
                    <a:pt x="969" y="0"/>
                    <a:pt x="933" y="12"/>
                    <a:pt x="903" y="36"/>
                  </a:cubicBezTo>
                  <a:cubicBezTo>
                    <a:pt x="868" y="48"/>
                    <a:pt x="0" y="583"/>
                    <a:pt x="0" y="1415"/>
                  </a:cubicBezTo>
                  <a:cubicBezTo>
                    <a:pt x="0" y="2080"/>
                    <a:pt x="571" y="2590"/>
                    <a:pt x="797" y="2769"/>
                  </a:cubicBezTo>
                  <a:lnTo>
                    <a:pt x="797" y="3042"/>
                  </a:lnTo>
                  <a:cubicBezTo>
                    <a:pt x="797" y="3149"/>
                    <a:pt x="892" y="3244"/>
                    <a:pt x="1011" y="3244"/>
                  </a:cubicBezTo>
                  <a:cubicBezTo>
                    <a:pt x="1117" y="3244"/>
                    <a:pt x="1212" y="3149"/>
                    <a:pt x="1212" y="3042"/>
                  </a:cubicBezTo>
                  <a:lnTo>
                    <a:pt x="1212" y="2769"/>
                  </a:lnTo>
                  <a:cubicBezTo>
                    <a:pt x="1438" y="2590"/>
                    <a:pt x="2009" y="2080"/>
                    <a:pt x="2009" y="1415"/>
                  </a:cubicBezTo>
                  <a:cubicBezTo>
                    <a:pt x="2009" y="583"/>
                    <a:pt x="1153" y="48"/>
                    <a:pt x="1117" y="36"/>
                  </a:cubicBezTo>
                  <a:cubicBezTo>
                    <a:pt x="1082" y="12"/>
                    <a:pt x="1043" y="0"/>
                    <a:pt x="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48"/>
            <p:cNvSpPr/>
            <p:nvPr/>
          </p:nvSpPr>
          <p:spPr>
            <a:xfrm>
              <a:off x="4766622" y="2260680"/>
              <a:ext cx="15489" cy="13890"/>
            </a:xfrm>
            <a:custGeom>
              <a:avLst/>
              <a:gdLst/>
              <a:ahLst/>
              <a:cxnLst/>
              <a:rect l="l" t="t" r="r" b="b"/>
              <a:pathLst>
                <a:path w="465" h="417" extrusionOk="0">
                  <a:moveTo>
                    <a:pt x="227" y="1"/>
                  </a:moveTo>
                  <a:cubicBezTo>
                    <a:pt x="203" y="1"/>
                    <a:pt x="179" y="4"/>
                    <a:pt x="155" y="12"/>
                  </a:cubicBezTo>
                  <a:cubicBezTo>
                    <a:pt x="48" y="60"/>
                    <a:pt x="0" y="190"/>
                    <a:pt x="36" y="285"/>
                  </a:cubicBezTo>
                  <a:cubicBezTo>
                    <a:pt x="73" y="369"/>
                    <a:pt x="153" y="416"/>
                    <a:pt x="237" y="416"/>
                  </a:cubicBezTo>
                  <a:cubicBezTo>
                    <a:pt x="261" y="416"/>
                    <a:pt x="285" y="412"/>
                    <a:pt x="309" y="404"/>
                  </a:cubicBezTo>
                  <a:cubicBezTo>
                    <a:pt x="417" y="357"/>
                    <a:pt x="464" y="238"/>
                    <a:pt x="428" y="131"/>
                  </a:cubicBezTo>
                  <a:cubicBezTo>
                    <a:pt x="391" y="48"/>
                    <a:pt x="311"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48"/>
            <p:cNvSpPr/>
            <p:nvPr/>
          </p:nvSpPr>
          <p:spPr>
            <a:xfrm>
              <a:off x="5000971" y="2503723"/>
              <a:ext cx="15856" cy="13590"/>
            </a:xfrm>
            <a:custGeom>
              <a:avLst/>
              <a:gdLst/>
              <a:ahLst/>
              <a:cxnLst/>
              <a:rect l="l" t="t" r="r" b="b"/>
              <a:pathLst>
                <a:path w="476" h="408" extrusionOk="0">
                  <a:moveTo>
                    <a:pt x="248" y="0"/>
                  </a:moveTo>
                  <a:cubicBezTo>
                    <a:pt x="164" y="0"/>
                    <a:pt x="78" y="45"/>
                    <a:pt x="47" y="131"/>
                  </a:cubicBezTo>
                  <a:cubicBezTo>
                    <a:pt x="0" y="273"/>
                    <a:pt x="119" y="408"/>
                    <a:pt x="254" y="408"/>
                  </a:cubicBezTo>
                  <a:cubicBezTo>
                    <a:pt x="288" y="408"/>
                    <a:pt x="323" y="399"/>
                    <a:pt x="356" y="380"/>
                  </a:cubicBezTo>
                  <a:cubicBezTo>
                    <a:pt x="440" y="333"/>
                    <a:pt x="475" y="214"/>
                    <a:pt x="440" y="119"/>
                  </a:cubicBezTo>
                  <a:cubicBezTo>
                    <a:pt x="406" y="39"/>
                    <a:pt x="327"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78" name="Google Shape;4678;p48"/>
          <p:cNvGrpSpPr/>
          <p:nvPr/>
        </p:nvGrpSpPr>
        <p:grpSpPr>
          <a:xfrm>
            <a:off x="5240450" y="2163309"/>
            <a:ext cx="354258" cy="354287"/>
            <a:chOff x="5240450" y="2163309"/>
            <a:chExt cx="354258" cy="354287"/>
          </a:xfrm>
        </p:grpSpPr>
        <p:sp>
          <p:nvSpPr>
            <p:cNvPr id="4679" name="Google Shape;4679;p48"/>
            <p:cNvSpPr/>
            <p:nvPr/>
          </p:nvSpPr>
          <p:spPr>
            <a:xfrm>
              <a:off x="5321564" y="2244457"/>
              <a:ext cx="192032" cy="191599"/>
            </a:xfrm>
            <a:custGeom>
              <a:avLst/>
              <a:gdLst/>
              <a:ahLst/>
              <a:cxnLst/>
              <a:rect l="l" t="t" r="r" b="b"/>
              <a:pathLst>
                <a:path w="5765" h="5752" extrusionOk="0">
                  <a:moveTo>
                    <a:pt x="2686" y="1046"/>
                  </a:moveTo>
                  <a:lnTo>
                    <a:pt x="2686" y="2293"/>
                  </a:lnTo>
                  <a:cubicBezTo>
                    <a:pt x="2686" y="2412"/>
                    <a:pt x="2781" y="2507"/>
                    <a:pt x="2889" y="2507"/>
                  </a:cubicBezTo>
                  <a:lnTo>
                    <a:pt x="4231" y="2507"/>
                  </a:lnTo>
                  <a:lnTo>
                    <a:pt x="3102" y="4694"/>
                  </a:lnTo>
                  <a:lnTo>
                    <a:pt x="3102" y="3434"/>
                  </a:lnTo>
                  <a:cubicBezTo>
                    <a:pt x="3102" y="3315"/>
                    <a:pt x="3007" y="3220"/>
                    <a:pt x="2889" y="3220"/>
                  </a:cubicBezTo>
                  <a:lnTo>
                    <a:pt x="1534" y="3220"/>
                  </a:lnTo>
                  <a:lnTo>
                    <a:pt x="2686" y="1046"/>
                  </a:lnTo>
                  <a:close/>
                  <a:moveTo>
                    <a:pt x="2532" y="440"/>
                  </a:moveTo>
                  <a:lnTo>
                    <a:pt x="999" y="3328"/>
                  </a:lnTo>
                  <a:cubicBezTo>
                    <a:pt x="975" y="3399"/>
                    <a:pt x="975" y="3470"/>
                    <a:pt x="1011" y="3541"/>
                  </a:cubicBezTo>
                  <a:cubicBezTo>
                    <a:pt x="1046" y="3600"/>
                    <a:pt x="1118" y="3636"/>
                    <a:pt x="1189" y="3636"/>
                  </a:cubicBezTo>
                  <a:lnTo>
                    <a:pt x="2686" y="3636"/>
                  </a:lnTo>
                  <a:lnTo>
                    <a:pt x="2686" y="5335"/>
                  </a:lnTo>
                  <a:cubicBezTo>
                    <a:pt x="1415" y="5229"/>
                    <a:pt x="417" y="4171"/>
                    <a:pt x="417" y="2876"/>
                  </a:cubicBezTo>
                  <a:cubicBezTo>
                    <a:pt x="417" y="1640"/>
                    <a:pt x="1344" y="606"/>
                    <a:pt x="2532" y="440"/>
                  </a:cubicBezTo>
                  <a:close/>
                  <a:moveTo>
                    <a:pt x="2876" y="0"/>
                  </a:moveTo>
                  <a:cubicBezTo>
                    <a:pt x="1296" y="0"/>
                    <a:pt x="1" y="1295"/>
                    <a:pt x="1" y="2876"/>
                  </a:cubicBezTo>
                  <a:cubicBezTo>
                    <a:pt x="1" y="4468"/>
                    <a:pt x="1296" y="5752"/>
                    <a:pt x="2876" y="5752"/>
                  </a:cubicBezTo>
                  <a:lnTo>
                    <a:pt x="2889" y="5752"/>
                  </a:lnTo>
                  <a:cubicBezTo>
                    <a:pt x="4481" y="5752"/>
                    <a:pt x="5764" y="4456"/>
                    <a:pt x="5764" y="2876"/>
                  </a:cubicBezTo>
                  <a:cubicBezTo>
                    <a:pt x="5764" y="2591"/>
                    <a:pt x="5717" y="2293"/>
                    <a:pt x="5633" y="2020"/>
                  </a:cubicBezTo>
                  <a:cubicBezTo>
                    <a:pt x="5605" y="1934"/>
                    <a:pt x="5522" y="1879"/>
                    <a:pt x="5435" y="1879"/>
                  </a:cubicBezTo>
                  <a:cubicBezTo>
                    <a:pt x="5414" y="1879"/>
                    <a:pt x="5393" y="1882"/>
                    <a:pt x="5372" y="1889"/>
                  </a:cubicBezTo>
                  <a:cubicBezTo>
                    <a:pt x="5265" y="1913"/>
                    <a:pt x="5205" y="2032"/>
                    <a:pt x="5229" y="2139"/>
                  </a:cubicBezTo>
                  <a:cubicBezTo>
                    <a:pt x="5313" y="2377"/>
                    <a:pt x="5348" y="2626"/>
                    <a:pt x="5348" y="2876"/>
                  </a:cubicBezTo>
                  <a:cubicBezTo>
                    <a:pt x="5348" y="4112"/>
                    <a:pt x="4433" y="5134"/>
                    <a:pt x="3245" y="5311"/>
                  </a:cubicBezTo>
                  <a:lnTo>
                    <a:pt x="4766" y="2401"/>
                  </a:lnTo>
                  <a:cubicBezTo>
                    <a:pt x="4790" y="2329"/>
                    <a:pt x="4790" y="2258"/>
                    <a:pt x="4754" y="2187"/>
                  </a:cubicBezTo>
                  <a:cubicBezTo>
                    <a:pt x="4718" y="2127"/>
                    <a:pt x="4647" y="2092"/>
                    <a:pt x="4576" y="2092"/>
                  </a:cubicBezTo>
                  <a:lnTo>
                    <a:pt x="3102" y="2092"/>
                  </a:lnTo>
                  <a:lnTo>
                    <a:pt x="3102" y="428"/>
                  </a:lnTo>
                  <a:cubicBezTo>
                    <a:pt x="3506" y="463"/>
                    <a:pt x="3887" y="595"/>
                    <a:pt x="4231" y="808"/>
                  </a:cubicBezTo>
                  <a:cubicBezTo>
                    <a:pt x="4265" y="834"/>
                    <a:pt x="4303" y="846"/>
                    <a:pt x="4340" y="846"/>
                  </a:cubicBezTo>
                  <a:cubicBezTo>
                    <a:pt x="4406" y="846"/>
                    <a:pt x="4470" y="809"/>
                    <a:pt x="4516" y="749"/>
                  </a:cubicBezTo>
                  <a:cubicBezTo>
                    <a:pt x="4576" y="653"/>
                    <a:pt x="4552" y="523"/>
                    <a:pt x="4457" y="463"/>
                  </a:cubicBezTo>
                  <a:cubicBezTo>
                    <a:pt x="3993" y="167"/>
                    <a:pt x="3447" y="0"/>
                    <a:pt x="2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48"/>
            <p:cNvSpPr/>
            <p:nvPr/>
          </p:nvSpPr>
          <p:spPr>
            <a:xfrm>
              <a:off x="5344516" y="2163309"/>
              <a:ext cx="250191" cy="312714"/>
            </a:xfrm>
            <a:custGeom>
              <a:avLst/>
              <a:gdLst/>
              <a:ahLst/>
              <a:cxnLst/>
              <a:rect l="l" t="t" r="r" b="b"/>
              <a:pathLst>
                <a:path w="7511" h="9388" extrusionOk="0">
                  <a:moveTo>
                    <a:pt x="2187" y="416"/>
                  </a:moveTo>
                  <a:cubicBezTo>
                    <a:pt x="3507" y="416"/>
                    <a:pt x="4730" y="927"/>
                    <a:pt x="5657" y="1842"/>
                  </a:cubicBezTo>
                  <a:cubicBezTo>
                    <a:pt x="6584" y="2769"/>
                    <a:pt x="7095" y="4005"/>
                    <a:pt x="7095" y="5312"/>
                  </a:cubicBezTo>
                  <a:cubicBezTo>
                    <a:pt x="7095" y="6405"/>
                    <a:pt x="6739" y="7439"/>
                    <a:pt x="6085" y="8294"/>
                  </a:cubicBezTo>
                  <a:cubicBezTo>
                    <a:pt x="6013" y="8378"/>
                    <a:pt x="6026" y="8508"/>
                    <a:pt x="6097" y="8579"/>
                  </a:cubicBezTo>
                  <a:lnTo>
                    <a:pt x="6382" y="8864"/>
                  </a:lnTo>
                  <a:cubicBezTo>
                    <a:pt x="6394" y="8877"/>
                    <a:pt x="6382" y="8901"/>
                    <a:pt x="6370" y="8901"/>
                  </a:cubicBezTo>
                  <a:lnTo>
                    <a:pt x="5110" y="8972"/>
                  </a:lnTo>
                  <a:cubicBezTo>
                    <a:pt x="5099" y="8972"/>
                    <a:pt x="5087" y="8959"/>
                    <a:pt x="5087" y="8948"/>
                  </a:cubicBezTo>
                  <a:lnTo>
                    <a:pt x="5158" y="7700"/>
                  </a:lnTo>
                  <a:cubicBezTo>
                    <a:pt x="5158" y="7682"/>
                    <a:pt x="5171" y="7672"/>
                    <a:pt x="5187" y="7672"/>
                  </a:cubicBezTo>
                  <a:cubicBezTo>
                    <a:pt x="5193" y="7672"/>
                    <a:pt x="5199" y="7673"/>
                    <a:pt x="5205" y="7676"/>
                  </a:cubicBezTo>
                  <a:lnTo>
                    <a:pt x="5503" y="7985"/>
                  </a:lnTo>
                  <a:cubicBezTo>
                    <a:pt x="5539" y="8022"/>
                    <a:pt x="5589" y="8040"/>
                    <a:pt x="5640" y="8040"/>
                  </a:cubicBezTo>
                  <a:cubicBezTo>
                    <a:pt x="5705" y="8040"/>
                    <a:pt x="5772" y="8010"/>
                    <a:pt x="5812" y="7950"/>
                  </a:cubicBezTo>
                  <a:cubicBezTo>
                    <a:pt x="6382" y="7189"/>
                    <a:pt x="6679" y="6274"/>
                    <a:pt x="6679" y="5312"/>
                  </a:cubicBezTo>
                  <a:cubicBezTo>
                    <a:pt x="6679" y="4111"/>
                    <a:pt x="6203" y="2994"/>
                    <a:pt x="5360" y="2139"/>
                  </a:cubicBezTo>
                  <a:cubicBezTo>
                    <a:pt x="4516" y="1296"/>
                    <a:pt x="3388" y="832"/>
                    <a:pt x="2187" y="832"/>
                  </a:cubicBezTo>
                  <a:cubicBezTo>
                    <a:pt x="1677" y="832"/>
                    <a:pt x="1154" y="927"/>
                    <a:pt x="666" y="1093"/>
                  </a:cubicBezTo>
                  <a:lnTo>
                    <a:pt x="441" y="737"/>
                  </a:lnTo>
                  <a:cubicBezTo>
                    <a:pt x="999" y="523"/>
                    <a:pt x="1593" y="416"/>
                    <a:pt x="2187" y="416"/>
                  </a:cubicBezTo>
                  <a:close/>
                  <a:moveTo>
                    <a:pt x="2187" y="0"/>
                  </a:moveTo>
                  <a:cubicBezTo>
                    <a:pt x="1534" y="0"/>
                    <a:pt x="880" y="119"/>
                    <a:pt x="275" y="356"/>
                  </a:cubicBezTo>
                  <a:cubicBezTo>
                    <a:pt x="167" y="393"/>
                    <a:pt x="72" y="488"/>
                    <a:pt x="37" y="594"/>
                  </a:cubicBezTo>
                  <a:cubicBezTo>
                    <a:pt x="1" y="713"/>
                    <a:pt x="13" y="832"/>
                    <a:pt x="84" y="939"/>
                  </a:cubicBezTo>
                  <a:lnTo>
                    <a:pt x="322" y="1331"/>
                  </a:lnTo>
                  <a:cubicBezTo>
                    <a:pt x="392" y="1445"/>
                    <a:pt x="520" y="1514"/>
                    <a:pt x="653" y="1514"/>
                  </a:cubicBezTo>
                  <a:cubicBezTo>
                    <a:pt x="701" y="1514"/>
                    <a:pt x="750" y="1505"/>
                    <a:pt x="797" y="1486"/>
                  </a:cubicBezTo>
                  <a:cubicBezTo>
                    <a:pt x="1249" y="1331"/>
                    <a:pt x="1724" y="1248"/>
                    <a:pt x="2187" y="1248"/>
                  </a:cubicBezTo>
                  <a:cubicBezTo>
                    <a:pt x="4433" y="1248"/>
                    <a:pt x="6263" y="3066"/>
                    <a:pt x="6263" y="5312"/>
                  </a:cubicBezTo>
                  <a:cubicBezTo>
                    <a:pt x="6263" y="6096"/>
                    <a:pt x="6037" y="6857"/>
                    <a:pt x="5622" y="7510"/>
                  </a:cubicBezTo>
                  <a:lnTo>
                    <a:pt x="5491" y="7391"/>
                  </a:lnTo>
                  <a:cubicBezTo>
                    <a:pt x="5403" y="7300"/>
                    <a:pt x="5294" y="7259"/>
                    <a:pt x="5186" y="7259"/>
                  </a:cubicBezTo>
                  <a:cubicBezTo>
                    <a:pt x="4969" y="7259"/>
                    <a:pt x="4758" y="7423"/>
                    <a:pt x="4742" y="7676"/>
                  </a:cubicBezTo>
                  <a:lnTo>
                    <a:pt x="4671" y="8924"/>
                  </a:lnTo>
                  <a:cubicBezTo>
                    <a:pt x="4659" y="9179"/>
                    <a:pt x="4873" y="9388"/>
                    <a:pt x="5113" y="9388"/>
                  </a:cubicBezTo>
                  <a:cubicBezTo>
                    <a:pt x="5120" y="9388"/>
                    <a:pt x="5127" y="9388"/>
                    <a:pt x="5134" y="9387"/>
                  </a:cubicBezTo>
                  <a:lnTo>
                    <a:pt x="6394" y="9316"/>
                  </a:lnTo>
                  <a:cubicBezTo>
                    <a:pt x="6762" y="9292"/>
                    <a:pt x="6940" y="8829"/>
                    <a:pt x="6679" y="8568"/>
                  </a:cubicBezTo>
                  <a:lnTo>
                    <a:pt x="6512" y="8413"/>
                  </a:lnTo>
                  <a:cubicBezTo>
                    <a:pt x="7166" y="7510"/>
                    <a:pt x="7511" y="6440"/>
                    <a:pt x="7511" y="5312"/>
                  </a:cubicBezTo>
                  <a:cubicBezTo>
                    <a:pt x="7511" y="3898"/>
                    <a:pt x="6953" y="2555"/>
                    <a:pt x="5954" y="1557"/>
                  </a:cubicBezTo>
                  <a:cubicBezTo>
                    <a:pt x="4944" y="547"/>
                    <a:pt x="3613" y="0"/>
                    <a:pt x="2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48"/>
            <p:cNvSpPr/>
            <p:nvPr/>
          </p:nvSpPr>
          <p:spPr>
            <a:xfrm>
              <a:off x="5240450" y="2205182"/>
              <a:ext cx="250158" cy="312414"/>
            </a:xfrm>
            <a:custGeom>
              <a:avLst/>
              <a:gdLst/>
              <a:ahLst/>
              <a:cxnLst/>
              <a:rect l="l" t="t" r="r" b="b"/>
              <a:pathLst>
                <a:path w="7510" h="9379" extrusionOk="0">
                  <a:moveTo>
                    <a:pt x="2402" y="1"/>
                  </a:moveTo>
                  <a:cubicBezTo>
                    <a:pt x="2390" y="1"/>
                    <a:pt x="2377" y="1"/>
                    <a:pt x="2364" y="3"/>
                  </a:cubicBezTo>
                  <a:lnTo>
                    <a:pt x="1117" y="74"/>
                  </a:lnTo>
                  <a:cubicBezTo>
                    <a:pt x="748" y="86"/>
                    <a:pt x="571" y="549"/>
                    <a:pt x="832" y="823"/>
                  </a:cubicBezTo>
                  <a:lnTo>
                    <a:pt x="986" y="977"/>
                  </a:lnTo>
                  <a:cubicBezTo>
                    <a:pt x="344" y="1869"/>
                    <a:pt x="0" y="2938"/>
                    <a:pt x="0" y="4055"/>
                  </a:cubicBezTo>
                  <a:cubicBezTo>
                    <a:pt x="0" y="4911"/>
                    <a:pt x="202" y="5754"/>
                    <a:pt x="594" y="6503"/>
                  </a:cubicBezTo>
                  <a:cubicBezTo>
                    <a:pt x="626" y="6575"/>
                    <a:pt x="696" y="6614"/>
                    <a:pt x="767" y="6614"/>
                  </a:cubicBezTo>
                  <a:cubicBezTo>
                    <a:pt x="801" y="6614"/>
                    <a:pt x="836" y="6605"/>
                    <a:pt x="867" y="6586"/>
                  </a:cubicBezTo>
                  <a:cubicBezTo>
                    <a:pt x="975" y="6538"/>
                    <a:pt x="1010" y="6408"/>
                    <a:pt x="962" y="6313"/>
                  </a:cubicBezTo>
                  <a:cubicBezTo>
                    <a:pt x="606" y="5624"/>
                    <a:pt x="416" y="4839"/>
                    <a:pt x="416" y="4055"/>
                  </a:cubicBezTo>
                  <a:cubicBezTo>
                    <a:pt x="416" y="2962"/>
                    <a:pt x="761" y="1940"/>
                    <a:pt x="1426" y="1084"/>
                  </a:cubicBezTo>
                  <a:cubicBezTo>
                    <a:pt x="1485" y="1001"/>
                    <a:pt x="1474" y="882"/>
                    <a:pt x="1402" y="811"/>
                  </a:cubicBezTo>
                  <a:lnTo>
                    <a:pt x="1129" y="525"/>
                  </a:lnTo>
                  <a:cubicBezTo>
                    <a:pt x="1105" y="514"/>
                    <a:pt x="1117" y="490"/>
                    <a:pt x="1141" y="490"/>
                  </a:cubicBezTo>
                  <a:lnTo>
                    <a:pt x="2388" y="419"/>
                  </a:lnTo>
                  <a:cubicBezTo>
                    <a:pt x="2400" y="419"/>
                    <a:pt x="2412" y="430"/>
                    <a:pt x="2412" y="443"/>
                  </a:cubicBezTo>
                  <a:lnTo>
                    <a:pt x="2341" y="1690"/>
                  </a:lnTo>
                  <a:cubicBezTo>
                    <a:pt x="2341" y="1704"/>
                    <a:pt x="2332" y="1710"/>
                    <a:pt x="2323" y="1710"/>
                  </a:cubicBezTo>
                  <a:cubicBezTo>
                    <a:pt x="2317" y="1710"/>
                    <a:pt x="2310" y="1707"/>
                    <a:pt x="2305" y="1702"/>
                  </a:cubicBezTo>
                  <a:lnTo>
                    <a:pt x="1996" y="1405"/>
                  </a:lnTo>
                  <a:cubicBezTo>
                    <a:pt x="1958" y="1361"/>
                    <a:pt x="1906" y="1340"/>
                    <a:pt x="1853" y="1340"/>
                  </a:cubicBezTo>
                  <a:cubicBezTo>
                    <a:pt x="1790" y="1340"/>
                    <a:pt x="1726" y="1370"/>
                    <a:pt x="1687" y="1428"/>
                  </a:cubicBezTo>
                  <a:cubicBezTo>
                    <a:pt x="1141" y="2178"/>
                    <a:pt x="843" y="3068"/>
                    <a:pt x="832" y="3995"/>
                  </a:cubicBezTo>
                  <a:cubicBezTo>
                    <a:pt x="808" y="6467"/>
                    <a:pt x="2781" y="8499"/>
                    <a:pt x="5252" y="8534"/>
                  </a:cubicBezTo>
                  <a:cubicBezTo>
                    <a:pt x="5284" y="8535"/>
                    <a:pt x="5315" y="8535"/>
                    <a:pt x="5347" y="8535"/>
                  </a:cubicBezTo>
                  <a:cubicBezTo>
                    <a:pt x="5861" y="8535"/>
                    <a:pt x="6363" y="8441"/>
                    <a:pt x="6845" y="8273"/>
                  </a:cubicBezTo>
                  <a:lnTo>
                    <a:pt x="7070" y="8642"/>
                  </a:lnTo>
                  <a:cubicBezTo>
                    <a:pt x="6512" y="8856"/>
                    <a:pt x="5918" y="8962"/>
                    <a:pt x="5311" y="8962"/>
                  </a:cubicBezTo>
                  <a:cubicBezTo>
                    <a:pt x="4099" y="8962"/>
                    <a:pt x="2935" y="8511"/>
                    <a:pt x="2032" y="7691"/>
                  </a:cubicBezTo>
                  <a:cubicBezTo>
                    <a:pt x="1992" y="7657"/>
                    <a:pt x="1941" y="7639"/>
                    <a:pt x="1889" y="7639"/>
                  </a:cubicBezTo>
                  <a:cubicBezTo>
                    <a:pt x="1834" y="7639"/>
                    <a:pt x="1778" y="7660"/>
                    <a:pt x="1735" y="7702"/>
                  </a:cubicBezTo>
                  <a:cubicBezTo>
                    <a:pt x="1664" y="7786"/>
                    <a:pt x="1664" y="7916"/>
                    <a:pt x="1746" y="8000"/>
                  </a:cubicBezTo>
                  <a:cubicBezTo>
                    <a:pt x="2721" y="8891"/>
                    <a:pt x="3993" y="9378"/>
                    <a:pt x="5311" y="9378"/>
                  </a:cubicBezTo>
                  <a:cubicBezTo>
                    <a:pt x="5977" y="9378"/>
                    <a:pt x="6631" y="9260"/>
                    <a:pt x="7236" y="9022"/>
                  </a:cubicBezTo>
                  <a:cubicBezTo>
                    <a:pt x="7355" y="8974"/>
                    <a:pt x="7439" y="8879"/>
                    <a:pt x="7474" y="8772"/>
                  </a:cubicBezTo>
                  <a:cubicBezTo>
                    <a:pt x="7510" y="8653"/>
                    <a:pt x="7498" y="8534"/>
                    <a:pt x="7439" y="8428"/>
                  </a:cubicBezTo>
                  <a:lnTo>
                    <a:pt x="7189" y="8048"/>
                  </a:lnTo>
                  <a:cubicBezTo>
                    <a:pt x="7118" y="7925"/>
                    <a:pt x="6990" y="7854"/>
                    <a:pt x="6856" y="7854"/>
                  </a:cubicBezTo>
                  <a:cubicBezTo>
                    <a:pt x="6808" y="7854"/>
                    <a:pt x="6760" y="7863"/>
                    <a:pt x="6713" y="7881"/>
                  </a:cubicBezTo>
                  <a:cubicBezTo>
                    <a:pt x="6279" y="8037"/>
                    <a:pt x="5812" y="8120"/>
                    <a:pt x="5343" y="8120"/>
                  </a:cubicBezTo>
                  <a:cubicBezTo>
                    <a:pt x="5313" y="8120"/>
                    <a:pt x="5283" y="8120"/>
                    <a:pt x="5252" y="8119"/>
                  </a:cubicBezTo>
                  <a:cubicBezTo>
                    <a:pt x="3018" y="8095"/>
                    <a:pt x="1224" y="6241"/>
                    <a:pt x="1247" y="3995"/>
                  </a:cubicBezTo>
                  <a:cubicBezTo>
                    <a:pt x="1260" y="3235"/>
                    <a:pt x="1485" y="2510"/>
                    <a:pt x="1889" y="1869"/>
                  </a:cubicBezTo>
                  <a:lnTo>
                    <a:pt x="2008" y="1999"/>
                  </a:lnTo>
                  <a:cubicBezTo>
                    <a:pt x="2094" y="2085"/>
                    <a:pt x="2201" y="2123"/>
                    <a:pt x="2308" y="2123"/>
                  </a:cubicBezTo>
                  <a:cubicBezTo>
                    <a:pt x="2526" y="2123"/>
                    <a:pt x="2741" y="1962"/>
                    <a:pt x="2757" y="1714"/>
                  </a:cubicBezTo>
                  <a:lnTo>
                    <a:pt x="2828" y="466"/>
                  </a:lnTo>
                  <a:cubicBezTo>
                    <a:pt x="2839" y="218"/>
                    <a:pt x="2646" y="1"/>
                    <a:pt x="24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48"/>
            <p:cNvSpPr/>
            <p:nvPr/>
          </p:nvSpPr>
          <p:spPr>
            <a:xfrm>
              <a:off x="5480695" y="2279601"/>
              <a:ext cx="15489" cy="13857"/>
            </a:xfrm>
            <a:custGeom>
              <a:avLst/>
              <a:gdLst/>
              <a:ahLst/>
              <a:cxnLst/>
              <a:rect l="l" t="t" r="r" b="b"/>
              <a:pathLst>
                <a:path w="465" h="416" extrusionOk="0">
                  <a:moveTo>
                    <a:pt x="232" y="1"/>
                  </a:moveTo>
                  <a:cubicBezTo>
                    <a:pt x="193" y="1"/>
                    <a:pt x="154" y="13"/>
                    <a:pt x="119" y="39"/>
                  </a:cubicBezTo>
                  <a:cubicBezTo>
                    <a:pt x="24" y="98"/>
                    <a:pt x="0" y="229"/>
                    <a:pt x="60" y="324"/>
                  </a:cubicBezTo>
                  <a:cubicBezTo>
                    <a:pt x="98" y="384"/>
                    <a:pt x="164" y="415"/>
                    <a:pt x="231" y="415"/>
                  </a:cubicBezTo>
                  <a:cubicBezTo>
                    <a:pt x="271" y="415"/>
                    <a:pt x="310" y="405"/>
                    <a:pt x="345" y="383"/>
                  </a:cubicBezTo>
                  <a:cubicBezTo>
                    <a:pt x="441" y="324"/>
                    <a:pt x="464" y="181"/>
                    <a:pt x="404" y="98"/>
                  </a:cubicBezTo>
                  <a:cubicBezTo>
                    <a:pt x="367" y="37"/>
                    <a:pt x="300" y="1"/>
                    <a:pt x="2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48"/>
            <p:cNvSpPr/>
            <p:nvPr/>
          </p:nvSpPr>
          <p:spPr>
            <a:xfrm>
              <a:off x="5274761" y="2437166"/>
              <a:ext cx="15589" cy="13590"/>
            </a:xfrm>
            <a:custGeom>
              <a:avLst/>
              <a:gdLst/>
              <a:ahLst/>
              <a:cxnLst/>
              <a:rect l="l" t="t" r="r" b="b"/>
              <a:pathLst>
                <a:path w="468" h="408" extrusionOk="0">
                  <a:moveTo>
                    <a:pt x="242" y="0"/>
                  </a:moveTo>
                  <a:cubicBezTo>
                    <a:pt x="234" y="0"/>
                    <a:pt x="226" y="1"/>
                    <a:pt x="217" y="2"/>
                  </a:cubicBezTo>
                  <a:cubicBezTo>
                    <a:pt x="122" y="2"/>
                    <a:pt x="51" y="73"/>
                    <a:pt x="27" y="157"/>
                  </a:cubicBezTo>
                  <a:cubicBezTo>
                    <a:pt x="0" y="292"/>
                    <a:pt x="118" y="407"/>
                    <a:pt x="239" y="407"/>
                  </a:cubicBezTo>
                  <a:cubicBezTo>
                    <a:pt x="277" y="407"/>
                    <a:pt x="315" y="396"/>
                    <a:pt x="349" y="371"/>
                  </a:cubicBezTo>
                  <a:cubicBezTo>
                    <a:pt x="431" y="323"/>
                    <a:pt x="467" y="216"/>
                    <a:pt x="420" y="121"/>
                  </a:cubicBezTo>
                  <a:cubicBezTo>
                    <a:pt x="398" y="46"/>
                    <a:pt x="319" y="0"/>
                    <a:pt x="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4" name="Google Shape;4684;p48"/>
          <p:cNvGrpSpPr/>
          <p:nvPr/>
        </p:nvGrpSpPr>
        <p:grpSpPr>
          <a:xfrm>
            <a:off x="5775971" y="2163309"/>
            <a:ext cx="353885" cy="354301"/>
            <a:chOff x="5775971" y="2163309"/>
            <a:chExt cx="353885" cy="354301"/>
          </a:xfrm>
        </p:grpSpPr>
        <p:sp>
          <p:nvSpPr>
            <p:cNvPr id="4685" name="Google Shape;4685;p48"/>
            <p:cNvSpPr/>
            <p:nvPr/>
          </p:nvSpPr>
          <p:spPr>
            <a:xfrm>
              <a:off x="5775971" y="2455121"/>
              <a:ext cx="353885" cy="62490"/>
            </a:xfrm>
            <a:custGeom>
              <a:avLst/>
              <a:gdLst/>
              <a:ahLst/>
              <a:cxnLst/>
              <a:rect l="l" t="t" r="r" b="b"/>
              <a:pathLst>
                <a:path w="10624" h="1876" extrusionOk="0">
                  <a:moveTo>
                    <a:pt x="1487" y="1"/>
                  </a:moveTo>
                  <a:cubicBezTo>
                    <a:pt x="1201" y="1"/>
                    <a:pt x="916" y="111"/>
                    <a:pt x="702" y="331"/>
                  </a:cubicBezTo>
                  <a:cubicBezTo>
                    <a:pt x="571" y="461"/>
                    <a:pt x="393" y="532"/>
                    <a:pt x="215" y="532"/>
                  </a:cubicBezTo>
                  <a:cubicBezTo>
                    <a:pt x="96" y="532"/>
                    <a:pt x="1" y="627"/>
                    <a:pt x="1" y="735"/>
                  </a:cubicBezTo>
                  <a:lnTo>
                    <a:pt x="1" y="1662"/>
                  </a:lnTo>
                  <a:cubicBezTo>
                    <a:pt x="1" y="1780"/>
                    <a:pt x="96" y="1875"/>
                    <a:pt x="215" y="1875"/>
                  </a:cubicBezTo>
                  <a:lnTo>
                    <a:pt x="1843" y="1875"/>
                  </a:lnTo>
                  <a:cubicBezTo>
                    <a:pt x="1962" y="1875"/>
                    <a:pt x="2057" y="1780"/>
                    <a:pt x="2057" y="1662"/>
                  </a:cubicBezTo>
                  <a:cubicBezTo>
                    <a:pt x="2057" y="1543"/>
                    <a:pt x="1962" y="1459"/>
                    <a:pt x="1843" y="1459"/>
                  </a:cubicBezTo>
                  <a:lnTo>
                    <a:pt x="417" y="1459"/>
                  </a:lnTo>
                  <a:lnTo>
                    <a:pt x="417" y="925"/>
                  </a:lnTo>
                  <a:cubicBezTo>
                    <a:pt x="642" y="889"/>
                    <a:pt x="833" y="782"/>
                    <a:pt x="999" y="616"/>
                  </a:cubicBezTo>
                  <a:cubicBezTo>
                    <a:pt x="1136" y="485"/>
                    <a:pt x="1311" y="420"/>
                    <a:pt x="1486" y="420"/>
                  </a:cubicBezTo>
                  <a:cubicBezTo>
                    <a:pt x="1662" y="420"/>
                    <a:pt x="1837" y="485"/>
                    <a:pt x="1973" y="616"/>
                  </a:cubicBezTo>
                  <a:cubicBezTo>
                    <a:pt x="2193" y="835"/>
                    <a:pt x="2479" y="945"/>
                    <a:pt x="2762" y="945"/>
                  </a:cubicBezTo>
                  <a:cubicBezTo>
                    <a:pt x="3046" y="945"/>
                    <a:pt x="3328" y="835"/>
                    <a:pt x="3542" y="616"/>
                  </a:cubicBezTo>
                  <a:cubicBezTo>
                    <a:pt x="3679" y="485"/>
                    <a:pt x="3857" y="420"/>
                    <a:pt x="4034" y="420"/>
                  </a:cubicBezTo>
                  <a:cubicBezTo>
                    <a:pt x="4210" y="420"/>
                    <a:pt x="4385" y="485"/>
                    <a:pt x="4516" y="616"/>
                  </a:cubicBezTo>
                  <a:cubicBezTo>
                    <a:pt x="4736" y="835"/>
                    <a:pt x="5021" y="945"/>
                    <a:pt x="5305" y="945"/>
                  </a:cubicBezTo>
                  <a:cubicBezTo>
                    <a:pt x="5589" y="945"/>
                    <a:pt x="5871" y="835"/>
                    <a:pt x="6085" y="616"/>
                  </a:cubicBezTo>
                  <a:cubicBezTo>
                    <a:pt x="6222" y="485"/>
                    <a:pt x="6400" y="420"/>
                    <a:pt x="6578" y="420"/>
                  </a:cubicBezTo>
                  <a:cubicBezTo>
                    <a:pt x="6756" y="420"/>
                    <a:pt x="6934" y="485"/>
                    <a:pt x="7071" y="616"/>
                  </a:cubicBezTo>
                  <a:cubicBezTo>
                    <a:pt x="7285" y="835"/>
                    <a:pt x="7567" y="945"/>
                    <a:pt x="7851" y="945"/>
                  </a:cubicBezTo>
                  <a:cubicBezTo>
                    <a:pt x="8135" y="945"/>
                    <a:pt x="8420" y="835"/>
                    <a:pt x="8640" y="616"/>
                  </a:cubicBezTo>
                  <a:cubicBezTo>
                    <a:pt x="8771" y="485"/>
                    <a:pt x="8946" y="420"/>
                    <a:pt x="9122" y="420"/>
                  </a:cubicBezTo>
                  <a:cubicBezTo>
                    <a:pt x="9299" y="420"/>
                    <a:pt x="9477" y="485"/>
                    <a:pt x="9614" y="616"/>
                  </a:cubicBezTo>
                  <a:cubicBezTo>
                    <a:pt x="9781" y="782"/>
                    <a:pt x="9982" y="889"/>
                    <a:pt x="10208" y="925"/>
                  </a:cubicBezTo>
                  <a:lnTo>
                    <a:pt x="10208" y="1459"/>
                  </a:lnTo>
                  <a:lnTo>
                    <a:pt x="3673" y="1459"/>
                  </a:lnTo>
                  <a:cubicBezTo>
                    <a:pt x="3554" y="1459"/>
                    <a:pt x="3470" y="1543"/>
                    <a:pt x="3470" y="1662"/>
                  </a:cubicBezTo>
                  <a:cubicBezTo>
                    <a:pt x="3470" y="1780"/>
                    <a:pt x="3554" y="1875"/>
                    <a:pt x="3673" y="1875"/>
                  </a:cubicBezTo>
                  <a:lnTo>
                    <a:pt x="10422" y="1875"/>
                  </a:lnTo>
                  <a:cubicBezTo>
                    <a:pt x="10541" y="1875"/>
                    <a:pt x="10624" y="1780"/>
                    <a:pt x="10624" y="1662"/>
                  </a:cubicBezTo>
                  <a:lnTo>
                    <a:pt x="10624" y="735"/>
                  </a:lnTo>
                  <a:cubicBezTo>
                    <a:pt x="10624" y="633"/>
                    <a:pt x="10538" y="531"/>
                    <a:pt x="10427" y="531"/>
                  </a:cubicBezTo>
                  <a:cubicBezTo>
                    <a:pt x="10422" y="531"/>
                    <a:pt x="10416" y="532"/>
                    <a:pt x="10410" y="532"/>
                  </a:cubicBezTo>
                  <a:cubicBezTo>
                    <a:pt x="10220" y="532"/>
                    <a:pt x="10042" y="461"/>
                    <a:pt x="9911" y="331"/>
                  </a:cubicBezTo>
                  <a:cubicBezTo>
                    <a:pt x="9697" y="117"/>
                    <a:pt x="9412" y="10"/>
                    <a:pt x="9127" y="10"/>
                  </a:cubicBezTo>
                  <a:cubicBezTo>
                    <a:pt x="8841" y="10"/>
                    <a:pt x="8556" y="117"/>
                    <a:pt x="8342" y="331"/>
                  </a:cubicBezTo>
                  <a:cubicBezTo>
                    <a:pt x="8206" y="461"/>
                    <a:pt x="8028" y="527"/>
                    <a:pt x="7849" y="527"/>
                  </a:cubicBezTo>
                  <a:cubicBezTo>
                    <a:pt x="7671" y="527"/>
                    <a:pt x="7493" y="461"/>
                    <a:pt x="7357" y="331"/>
                  </a:cubicBezTo>
                  <a:cubicBezTo>
                    <a:pt x="7143" y="117"/>
                    <a:pt x="6860" y="10"/>
                    <a:pt x="6578" y="10"/>
                  </a:cubicBezTo>
                  <a:cubicBezTo>
                    <a:pt x="6296" y="10"/>
                    <a:pt x="6013" y="117"/>
                    <a:pt x="5799" y="331"/>
                  </a:cubicBezTo>
                  <a:cubicBezTo>
                    <a:pt x="5663" y="461"/>
                    <a:pt x="5485" y="527"/>
                    <a:pt x="5307" y="527"/>
                  </a:cubicBezTo>
                  <a:cubicBezTo>
                    <a:pt x="5128" y="527"/>
                    <a:pt x="4950" y="461"/>
                    <a:pt x="4814" y="331"/>
                  </a:cubicBezTo>
                  <a:cubicBezTo>
                    <a:pt x="4600" y="117"/>
                    <a:pt x="4315" y="10"/>
                    <a:pt x="4029" y="10"/>
                  </a:cubicBezTo>
                  <a:cubicBezTo>
                    <a:pt x="3744" y="10"/>
                    <a:pt x="3459" y="117"/>
                    <a:pt x="3245" y="331"/>
                  </a:cubicBezTo>
                  <a:cubicBezTo>
                    <a:pt x="3114" y="461"/>
                    <a:pt x="2939" y="527"/>
                    <a:pt x="2762" y="527"/>
                  </a:cubicBezTo>
                  <a:cubicBezTo>
                    <a:pt x="2585" y="527"/>
                    <a:pt x="2407" y="461"/>
                    <a:pt x="2271" y="331"/>
                  </a:cubicBezTo>
                  <a:cubicBezTo>
                    <a:pt x="2057" y="111"/>
                    <a:pt x="1772" y="1"/>
                    <a:pt x="14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48"/>
            <p:cNvSpPr/>
            <p:nvPr/>
          </p:nvSpPr>
          <p:spPr>
            <a:xfrm>
              <a:off x="5775971" y="2163309"/>
              <a:ext cx="353885" cy="287798"/>
            </a:xfrm>
            <a:custGeom>
              <a:avLst/>
              <a:gdLst/>
              <a:ahLst/>
              <a:cxnLst/>
              <a:rect l="l" t="t" r="r" b="b"/>
              <a:pathLst>
                <a:path w="10624" h="8640" extrusionOk="0">
                  <a:moveTo>
                    <a:pt x="2437" y="416"/>
                  </a:moveTo>
                  <a:lnTo>
                    <a:pt x="2437" y="1473"/>
                  </a:lnTo>
                  <a:lnTo>
                    <a:pt x="2437" y="1486"/>
                  </a:lnTo>
                  <a:lnTo>
                    <a:pt x="1973" y="1486"/>
                  </a:lnTo>
                  <a:lnTo>
                    <a:pt x="1973" y="416"/>
                  </a:lnTo>
                  <a:close/>
                  <a:moveTo>
                    <a:pt x="3661" y="618"/>
                  </a:moveTo>
                  <a:cubicBezTo>
                    <a:pt x="4350" y="618"/>
                    <a:pt x="5004" y="879"/>
                    <a:pt x="5503" y="1367"/>
                  </a:cubicBezTo>
                  <a:cubicBezTo>
                    <a:pt x="5954" y="1806"/>
                    <a:pt x="6227" y="2389"/>
                    <a:pt x="6275" y="3018"/>
                  </a:cubicBezTo>
                  <a:lnTo>
                    <a:pt x="4481" y="3018"/>
                  </a:lnTo>
                  <a:lnTo>
                    <a:pt x="4481" y="2638"/>
                  </a:lnTo>
                  <a:cubicBezTo>
                    <a:pt x="4481" y="2318"/>
                    <a:pt x="4220" y="2044"/>
                    <a:pt x="3898" y="2044"/>
                  </a:cubicBezTo>
                  <a:cubicBezTo>
                    <a:pt x="3803" y="2044"/>
                    <a:pt x="3720" y="1973"/>
                    <a:pt x="3720" y="1877"/>
                  </a:cubicBezTo>
                  <a:lnTo>
                    <a:pt x="3720" y="1854"/>
                  </a:lnTo>
                  <a:cubicBezTo>
                    <a:pt x="3720" y="1533"/>
                    <a:pt x="3459" y="1272"/>
                    <a:pt x="3138" y="1272"/>
                  </a:cubicBezTo>
                  <a:lnTo>
                    <a:pt x="2853" y="1272"/>
                  </a:lnTo>
                  <a:lnTo>
                    <a:pt x="2853" y="618"/>
                  </a:lnTo>
                  <a:close/>
                  <a:moveTo>
                    <a:pt x="5336" y="7153"/>
                  </a:moveTo>
                  <a:cubicBezTo>
                    <a:pt x="5336" y="7153"/>
                    <a:pt x="5609" y="7747"/>
                    <a:pt x="5609" y="7760"/>
                  </a:cubicBezTo>
                  <a:cubicBezTo>
                    <a:pt x="5633" y="7807"/>
                    <a:pt x="5633" y="7843"/>
                    <a:pt x="5633" y="7890"/>
                  </a:cubicBezTo>
                  <a:cubicBezTo>
                    <a:pt x="5633" y="8080"/>
                    <a:pt x="5490" y="8223"/>
                    <a:pt x="5300" y="8223"/>
                  </a:cubicBezTo>
                  <a:cubicBezTo>
                    <a:pt x="5123" y="8223"/>
                    <a:pt x="4968" y="8080"/>
                    <a:pt x="4968" y="7890"/>
                  </a:cubicBezTo>
                  <a:cubicBezTo>
                    <a:pt x="4968" y="7843"/>
                    <a:pt x="4980" y="7807"/>
                    <a:pt x="4991" y="7760"/>
                  </a:cubicBezTo>
                  <a:lnTo>
                    <a:pt x="5004" y="7760"/>
                  </a:lnTo>
                  <a:cubicBezTo>
                    <a:pt x="5015" y="7724"/>
                    <a:pt x="5265" y="7177"/>
                    <a:pt x="5265" y="7177"/>
                  </a:cubicBezTo>
                  <a:lnTo>
                    <a:pt x="5336" y="7153"/>
                  </a:lnTo>
                  <a:close/>
                  <a:moveTo>
                    <a:pt x="1759" y="0"/>
                  </a:moveTo>
                  <a:cubicBezTo>
                    <a:pt x="1653" y="0"/>
                    <a:pt x="1558" y="84"/>
                    <a:pt x="1558" y="202"/>
                  </a:cubicBezTo>
                  <a:lnTo>
                    <a:pt x="215" y="202"/>
                  </a:lnTo>
                  <a:cubicBezTo>
                    <a:pt x="96" y="202"/>
                    <a:pt x="1" y="298"/>
                    <a:pt x="1" y="404"/>
                  </a:cubicBezTo>
                  <a:cubicBezTo>
                    <a:pt x="1" y="523"/>
                    <a:pt x="96" y="618"/>
                    <a:pt x="215" y="618"/>
                  </a:cubicBezTo>
                  <a:lnTo>
                    <a:pt x="1558" y="618"/>
                  </a:lnTo>
                  <a:lnTo>
                    <a:pt x="1558" y="1272"/>
                  </a:lnTo>
                  <a:lnTo>
                    <a:pt x="215" y="1272"/>
                  </a:lnTo>
                  <a:cubicBezTo>
                    <a:pt x="96" y="1272"/>
                    <a:pt x="1" y="1367"/>
                    <a:pt x="1" y="1486"/>
                  </a:cubicBezTo>
                  <a:cubicBezTo>
                    <a:pt x="1" y="1605"/>
                    <a:pt x="96" y="1687"/>
                    <a:pt x="215" y="1687"/>
                  </a:cubicBezTo>
                  <a:lnTo>
                    <a:pt x="1558" y="1687"/>
                  </a:lnTo>
                  <a:cubicBezTo>
                    <a:pt x="1558" y="1806"/>
                    <a:pt x="1653" y="1901"/>
                    <a:pt x="1759" y="1901"/>
                  </a:cubicBezTo>
                  <a:lnTo>
                    <a:pt x="2639" y="1901"/>
                  </a:lnTo>
                  <a:cubicBezTo>
                    <a:pt x="2758" y="1901"/>
                    <a:pt x="2853" y="1806"/>
                    <a:pt x="2853" y="1687"/>
                  </a:cubicBezTo>
                  <a:lnTo>
                    <a:pt x="3138" y="1687"/>
                  </a:lnTo>
                  <a:cubicBezTo>
                    <a:pt x="3233" y="1687"/>
                    <a:pt x="3304" y="1759"/>
                    <a:pt x="3304" y="1854"/>
                  </a:cubicBezTo>
                  <a:lnTo>
                    <a:pt x="3304" y="1877"/>
                  </a:lnTo>
                  <a:cubicBezTo>
                    <a:pt x="3304" y="2199"/>
                    <a:pt x="3566" y="2460"/>
                    <a:pt x="3898" y="2460"/>
                  </a:cubicBezTo>
                  <a:cubicBezTo>
                    <a:pt x="3982" y="2460"/>
                    <a:pt x="4065" y="2543"/>
                    <a:pt x="4065" y="2638"/>
                  </a:cubicBezTo>
                  <a:lnTo>
                    <a:pt x="4065" y="3018"/>
                  </a:lnTo>
                  <a:lnTo>
                    <a:pt x="215" y="3018"/>
                  </a:lnTo>
                  <a:cubicBezTo>
                    <a:pt x="96" y="3018"/>
                    <a:pt x="1" y="3102"/>
                    <a:pt x="1" y="3221"/>
                  </a:cubicBezTo>
                  <a:cubicBezTo>
                    <a:pt x="1" y="3340"/>
                    <a:pt x="96" y="3435"/>
                    <a:pt x="215" y="3435"/>
                  </a:cubicBezTo>
                  <a:lnTo>
                    <a:pt x="1355" y="3435"/>
                  </a:lnTo>
                  <a:lnTo>
                    <a:pt x="1355" y="3934"/>
                  </a:lnTo>
                  <a:lnTo>
                    <a:pt x="215" y="3934"/>
                  </a:lnTo>
                  <a:cubicBezTo>
                    <a:pt x="96" y="3934"/>
                    <a:pt x="1" y="4029"/>
                    <a:pt x="1" y="4135"/>
                  </a:cubicBezTo>
                  <a:cubicBezTo>
                    <a:pt x="1" y="4254"/>
                    <a:pt x="96" y="4349"/>
                    <a:pt x="215" y="4349"/>
                  </a:cubicBezTo>
                  <a:lnTo>
                    <a:pt x="1510" y="4349"/>
                  </a:lnTo>
                  <a:lnTo>
                    <a:pt x="4172" y="5764"/>
                  </a:lnTo>
                  <a:lnTo>
                    <a:pt x="4172" y="7296"/>
                  </a:lnTo>
                  <a:cubicBezTo>
                    <a:pt x="4172" y="7411"/>
                    <a:pt x="4265" y="7503"/>
                    <a:pt x="4369" y="7503"/>
                  </a:cubicBezTo>
                  <a:cubicBezTo>
                    <a:pt x="4394" y="7503"/>
                    <a:pt x="4420" y="7498"/>
                    <a:pt x="4445" y="7486"/>
                  </a:cubicBezTo>
                  <a:lnTo>
                    <a:pt x="4706" y="7391"/>
                  </a:lnTo>
                  <a:lnTo>
                    <a:pt x="4611" y="7593"/>
                  </a:lnTo>
                  <a:lnTo>
                    <a:pt x="4611" y="7605"/>
                  </a:lnTo>
                  <a:cubicBezTo>
                    <a:pt x="4576" y="7689"/>
                    <a:pt x="4552" y="7795"/>
                    <a:pt x="4552" y="7890"/>
                  </a:cubicBezTo>
                  <a:cubicBezTo>
                    <a:pt x="4552" y="8306"/>
                    <a:pt x="4896" y="8639"/>
                    <a:pt x="5300" y="8639"/>
                  </a:cubicBezTo>
                  <a:cubicBezTo>
                    <a:pt x="5717" y="8639"/>
                    <a:pt x="6049" y="8306"/>
                    <a:pt x="6049" y="7890"/>
                  </a:cubicBezTo>
                  <a:cubicBezTo>
                    <a:pt x="6049" y="7689"/>
                    <a:pt x="5954" y="7522"/>
                    <a:pt x="5883" y="7343"/>
                  </a:cubicBezTo>
                  <a:lnTo>
                    <a:pt x="5717" y="6999"/>
                  </a:lnTo>
                  <a:lnTo>
                    <a:pt x="6358" y="6762"/>
                  </a:lnTo>
                  <a:cubicBezTo>
                    <a:pt x="6441" y="6726"/>
                    <a:pt x="6489" y="6643"/>
                    <a:pt x="6489" y="6559"/>
                  </a:cubicBezTo>
                  <a:lnTo>
                    <a:pt x="6489" y="5751"/>
                  </a:lnTo>
                  <a:lnTo>
                    <a:pt x="6953" y="5502"/>
                  </a:lnTo>
                  <a:cubicBezTo>
                    <a:pt x="7048" y="5455"/>
                    <a:pt x="7095" y="5323"/>
                    <a:pt x="7035" y="5228"/>
                  </a:cubicBezTo>
                  <a:cubicBezTo>
                    <a:pt x="6993" y="5153"/>
                    <a:pt x="6922" y="5113"/>
                    <a:pt x="6845" y="5113"/>
                  </a:cubicBezTo>
                  <a:cubicBezTo>
                    <a:pt x="6813" y="5113"/>
                    <a:pt x="6781" y="5119"/>
                    <a:pt x="6750" y="5133"/>
                  </a:cubicBezTo>
                  <a:lnTo>
                    <a:pt x="6192" y="5442"/>
                  </a:lnTo>
                  <a:cubicBezTo>
                    <a:pt x="6121" y="5478"/>
                    <a:pt x="6073" y="5550"/>
                    <a:pt x="6073" y="5621"/>
                  </a:cubicBezTo>
                  <a:lnTo>
                    <a:pt x="6073" y="6417"/>
                  </a:lnTo>
                  <a:lnTo>
                    <a:pt x="4587" y="6999"/>
                  </a:lnTo>
                  <a:lnTo>
                    <a:pt x="4587" y="5632"/>
                  </a:lnTo>
                  <a:cubicBezTo>
                    <a:pt x="4587" y="5561"/>
                    <a:pt x="4540" y="5490"/>
                    <a:pt x="4469" y="5455"/>
                  </a:cubicBezTo>
                  <a:lnTo>
                    <a:pt x="1772" y="4016"/>
                  </a:lnTo>
                  <a:lnTo>
                    <a:pt x="1772" y="3435"/>
                  </a:lnTo>
                  <a:lnTo>
                    <a:pt x="8865" y="3435"/>
                  </a:lnTo>
                  <a:lnTo>
                    <a:pt x="8865" y="4016"/>
                  </a:lnTo>
                  <a:lnTo>
                    <a:pt x="8366" y="4278"/>
                  </a:lnTo>
                  <a:cubicBezTo>
                    <a:pt x="8260" y="4338"/>
                    <a:pt x="8223" y="4468"/>
                    <a:pt x="8283" y="4563"/>
                  </a:cubicBezTo>
                  <a:cubicBezTo>
                    <a:pt x="8315" y="4635"/>
                    <a:pt x="8385" y="4675"/>
                    <a:pt x="8456" y="4675"/>
                  </a:cubicBezTo>
                  <a:cubicBezTo>
                    <a:pt x="8491" y="4675"/>
                    <a:pt x="8525" y="4666"/>
                    <a:pt x="8556" y="4647"/>
                  </a:cubicBezTo>
                  <a:lnTo>
                    <a:pt x="9127" y="4349"/>
                  </a:lnTo>
                  <a:lnTo>
                    <a:pt x="10422" y="4349"/>
                  </a:lnTo>
                  <a:cubicBezTo>
                    <a:pt x="10541" y="4349"/>
                    <a:pt x="10624" y="4254"/>
                    <a:pt x="10624" y="4135"/>
                  </a:cubicBezTo>
                  <a:cubicBezTo>
                    <a:pt x="10624" y="4029"/>
                    <a:pt x="10541" y="3934"/>
                    <a:pt x="10422" y="3934"/>
                  </a:cubicBezTo>
                  <a:lnTo>
                    <a:pt x="9281" y="3934"/>
                  </a:lnTo>
                  <a:lnTo>
                    <a:pt x="9281" y="3435"/>
                  </a:lnTo>
                  <a:lnTo>
                    <a:pt x="10422" y="3435"/>
                  </a:lnTo>
                  <a:cubicBezTo>
                    <a:pt x="10541" y="3435"/>
                    <a:pt x="10624" y="3340"/>
                    <a:pt x="10624" y="3221"/>
                  </a:cubicBezTo>
                  <a:cubicBezTo>
                    <a:pt x="10624" y="3102"/>
                    <a:pt x="10541" y="3018"/>
                    <a:pt x="10422" y="3018"/>
                  </a:cubicBezTo>
                  <a:lnTo>
                    <a:pt x="6691" y="3018"/>
                  </a:lnTo>
                  <a:cubicBezTo>
                    <a:pt x="6644" y="2270"/>
                    <a:pt x="6322" y="1581"/>
                    <a:pt x="5788" y="1058"/>
                  </a:cubicBezTo>
                  <a:cubicBezTo>
                    <a:pt x="5218" y="511"/>
                    <a:pt x="4457" y="202"/>
                    <a:pt x="3661" y="202"/>
                  </a:cubicBezTo>
                  <a:lnTo>
                    <a:pt x="2853" y="202"/>
                  </a:lnTo>
                  <a:cubicBezTo>
                    <a:pt x="2853" y="84"/>
                    <a:pt x="2758" y="0"/>
                    <a:pt x="26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48"/>
            <p:cNvSpPr/>
            <p:nvPr/>
          </p:nvSpPr>
          <p:spPr>
            <a:xfrm>
              <a:off x="5860983" y="2503656"/>
              <a:ext cx="15189" cy="13657"/>
            </a:xfrm>
            <a:custGeom>
              <a:avLst/>
              <a:gdLst/>
              <a:ahLst/>
              <a:cxnLst/>
              <a:rect l="l" t="t" r="r" b="b"/>
              <a:pathLst>
                <a:path w="456" h="410" extrusionOk="0">
                  <a:moveTo>
                    <a:pt x="239" y="1"/>
                  </a:moveTo>
                  <a:cubicBezTo>
                    <a:pt x="232" y="1"/>
                    <a:pt x="225" y="1"/>
                    <a:pt x="218" y="2"/>
                  </a:cubicBezTo>
                  <a:cubicBezTo>
                    <a:pt x="123" y="2"/>
                    <a:pt x="52" y="73"/>
                    <a:pt x="28" y="157"/>
                  </a:cubicBezTo>
                  <a:cubicBezTo>
                    <a:pt x="1" y="300"/>
                    <a:pt x="108" y="409"/>
                    <a:pt x="229" y="409"/>
                  </a:cubicBezTo>
                  <a:cubicBezTo>
                    <a:pt x="269" y="409"/>
                    <a:pt x="310" y="397"/>
                    <a:pt x="348" y="371"/>
                  </a:cubicBezTo>
                  <a:cubicBezTo>
                    <a:pt x="432" y="323"/>
                    <a:pt x="456" y="216"/>
                    <a:pt x="419" y="121"/>
                  </a:cubicBezTo>
                  <a:cubicBezTo>
                    <a:pt x="387" y="56"/>
                    <a:pt x="314" y="1"/>
                    <a:pt x="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48"/>
            <p:cNvSpPr/>
            <p:nvPr/>
          </p:nvSpPr>
          <p:spPr>
            <a:xfrm>
              <a:off x="6024544" y="2319475"/>
              <a:ext cx="15156" cy="13857"/>
            </a:xfrm>
            <a:custGeom>
              <a:avLst/>
              <a:gdLst/>
              <a:ahLst/>
              <a:cxnLst/>
              <a:rect l="l" t="t" r="r" b="b"/>
              <a:pathLst>
                <a:path w="455" h="416" extrusionOk="0">
                  <a:moveTo>
                    <a:pt x="219" y="1"/>
                  </a:moveTo>
                  <a:cubicBezTo>
                    <a:pt x="172" y="1"/>
                    <a:pt x="125" y="17"/>
                    <a:pt x="85" y="54"/>
                  </a:cubicBezTo>
                  <a:cubicBezTo>
                    <a:pt x="13" y="125"/>
                    <a:pt x="1" y="244"/>
                    <a:pt x="61" y="326"/>
                  </a:cubicBezTo>
                  <a:cubicBezTo>
                    <a:pt x="99" y="388"/>
                    <a:pt x="160" y="416"/>
                    <a:pt x="223" y="416"/>
                  </a:cubicBezTo>
                  <a:cubicBezTo>
                    <a:pt x="318" y="416"/>
                    <a:pt x="414" y="351"/>
                    <a:pt x="429" y="244"/>
                  </a:cubicBezTo>
                  <a:cubicBezTo>
                    <a:pt x="455" y="107"/>
                    <a:pt x="339" y="1"/>
                    <a:pt x="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9" name="Google Shape;4689;p48"/>
          <p:cNvGrpSpPr/>
          <p:nvPr/>
        </p:nvGrpSpPr>
        <p:grpSpPr>
          <a:xfrm>
            <a:off x="6345604" y="2163309"/>
            <a:ext cx="287847" cy="354297"/>
            <a:chOff x="6345604" y="2163309"/>
            <a:chExt cx="287847" cy="354297"/>
          </a:xfrm>
        </p:grpSpPr>
        <p:sp>
          <p:nvSpPr>
            <p:cNvPr id="4690" name="Google Shape;4690;p48"/>
            <p:cNvSpPr/>
            <p:nvPr/>
          </p:nvSpPr>
          <p:spPr>
            <a:xfrm>
              <a:off x="6541910" y="2377438"/>
              <a:ext cx="89870" cy="140168"/>
            </a:xfrm>
            <a:custGeom>
              <a:avLst/>
              <a:gdLst/>
              <a:ahLst/>
              <a:cxnLst/>
              <a:rect l="l" t="t" r="r" b="b"/>
              <a:pathLst>
                <a:path w="2698" h="4208" extrusionOk="0">
                  <a:moveTo>
                    <a:pt x="2496" y="1"/>
                  </a:moveTo>
                  <a:cubicBezTo>
                    <a:pt x="2377" y="1"/>
                    <a:pt x="2282" y="96"/>
                    <a:pt x="2282" y="203"/>
                  </a:cubicBezTo>
                  <a:lnTo>
                    <a:pt x="2282" y="1082"/>
                  </a:lnTo>
                  <a:cubicBezTo>
                    <a:pt x="2282" y="1474"/>
                    <a:pt x="2092" y="1842"/>
                    <a:pt x="1771" y="2056"/>
                  </a:cubicBezTo>
                  <a:lnTo>
                    <a:pt x="96" y="3209"/>
                  </a:lnTo>
                  <a:cubicBezTo>
                    <a:pt x="36" y="3257"/>
                    <a:pt x="1" y="3328"/>
                    <a:pt x="12" y="3411"/>
                  </a:cubicBezTo>
                  <a:lnTo>
                    <a:pt x="107" y="4029"/>
                  </a:lnTo>
                  <a:cubicBezTo>
                    <a:pt x="120" y="4124"/>
                    <a:pt x="215" y="4207"/>
                    <a:pt x="310" y="4207"/>
                  </a:cubicBezTo>
                  <a:cubicBezTo>
                    <a:pt x="321" y="4207"/>
                    <a:pt x="334" y="4207"/>
                    <a:pt x="345" y="4195"/>
                  </a:cubicBezTo>
                  <a:cubicBezTo>
                    <a:pt x="452" y="4184"/>
                    <a:pt x="535" y="4076"/>
                    <a:pt x="511" y="3970"/>
                  </a:cubicBezTo>
                  <a:lnTo>
                    <a:pt x="440" y="3482"/>
                  </a:lnTo>
                  <a:lnTo>
                    <a:pt x="2009" y="2401"/>
                  </a:lnTo>
                  <a:cubicBezTo>
                    <a:pt x="2436" y="2104"/>
                    <a:pt x="2698" y="1617"/>
                    <a:pt x="2698" y="1094"/>
                  </a:cubicBezTo>
                  <a:lnTo>
                    <a:pt x="2698" y="203"/>
                  </a:lnTo>
                  <a:cubicBezTo>
                    <a:pt x="2698" y="96"/>
                    <a:pt x="2603" y="1"/>
                    <a:pt x="2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48"/>
            <p:cNvSpPr/>
            <p:nvPr/>
          </p:nvSpPr>
          <p:spPr>
            <a:xfrm>
              <a:off x="6345604" y="2163309"/>
              <a:ext cx="286166" cy="354285"/>
            </a:xfrm>
            <a:custGeom>
              <a:avLst/>
              <a:gdLst/>
              <a:ahLst/>
              <a:cxnLst/>
              <a:rect l="l" t="t" r="r" b="b"/>
              <a:pathLst>
                <a:path w="8591" h="10636" extrusionOk="0">
                  <a:moveTo>
                    <a:pt x="5040" y="5596"/>
                  </a:moveTo>
                  <a:cubicBezTo>
                    <a:pt x="5087" y="5596"/>
                    <a:pt x="5134" y="5601"/>
                    <a:pt x="5181" y="5632"/>
                  </a:cubicBezTo>
                  <a:lnTo>
                    <a:pt x="6119" y="6179"/>
                  </a:lnTo>
                  <a:cubicBezTo>
                    <a:pt x="6095" y="6191"/>
                    <a:pt x="6084" y="6203"/>
                    <a:pt x="6060" y="6215"/>
                  </a:cubicBezTo>
                  <a:lnTo>
                    <a:pt x="4729" y="7118"/>
                  </a:lnTo>
                  <a:cubicBezTo>
                    <a:pt x="4479" y="7285"/>
                    <a:pt x="4361" y="7522"/>
                    <a:pt x="4289" y="7795"/>
                  </a:cubicBezTo>
                  <a:cubicBezTo>
                    <a:pt x="4230" y="7522"/>
                    <a:pt x="4099" y="7285"/>
                    <a:pt x="3862" y="7118"/>
                  </a:cubicBezTo>
                  <a:lnTo>
                    <a:pt x="2531" y="6215"/>
                  </a:lnTo>
                  <a:lnTo>
                    <a:pt x="2459" y="6179"/>
                  </a:lnTo>
                  <a:lnTo>
                    <a:pt x="3410" y="5632"/>
                  </a:lnTo>
                  <a:cubicBezTo>
                    <a:pt x="3449" y="5601"/>
                    <a:pt x="3494" y="5596"/>
                    <a:pt x="3543" y="5596"/>
                  </a:cubicBezTo>
                  <a:cubicBezTo>
                    <a:pt x="3569" y="5596"/>
                    <a:pt x="3596" y="5597"/>
                    <a:pt x="3624" y="5597"/>
                  </a:cubicBezTo>
                  <a:cubicBezTo>
                    <a:pt x="3708" y="5597"/>
                    <a:pt x="3779" y="5597"/>
                    <a:pt x="3838" y="5668"/>
                  </a:cubicBezTo>
                  <a:cubicBezTo>
                    <a:pt x="3963" y="5787"/>
                    <a:pt x="4126" y="5847"/>
                    <a:pt x="4290" y="5847"/>
                  </a:cubicBezTo>
                  <a:cubicBezTo>
                    <a:pt x="4453" y="5847"/>
                    <a:pt x="4616" y="5787"/>
                    <a:pt x="4741" y="5668"/>
                  </a:cubicBezTo>
                  <a:cubicBezTo>
                    <a:pt x="4812" y="5597"/>
                    <a:pt x="4883" y="5597"/>
                    <a:pt x="4967" y="5597"/>
                  </a:cubicBezTo>
                  <a:cubicBezTo>
                    <a:pt x="4991" y="5597"/>
                    <a:pt x="5016" y="5596"/>
                    <a:pt x="5040" y="5596"/>
                  </a:cubicBezTo>
                  <a:close/>
                  <a:moveTo>
                    <a:pt x="4289" y="0"/>
                  </a:moveTo>
                  <a:cubicBezTo>
                    <a:pt x="4218" y="0"/>
                    <a:pt x="4159" y="36"/>
                    <a:pt x="4123" y="95"/>
                  </a:cubicBezTo>
                  <a:lnTo>
                    <a:pt x="3731" y="725"/>
                  </a:lnTo>
                  <a:cubicBezTo>
                    <a:pt x="3660" y="820"/>
                    <a:pt x="3695" y="951"/>
                    <a:pt x="3790" y="1011"/>
                  </a:cubicBezTo>
                  <a:cubicBezTo>
                    <a:pt x="3824" y="1032"/>
                    <a:pt x="3863" y="1042"/>
                    <a:pt x="3901" y="1042"/>
                  </a:cubicBezTo>
                  <a:cubicBezTo>
                    <a:pt x="3970" y="1042"/>
                    <a:pt x="4038" y="1008"/>
                    <a:pt x="4075" y="939"/>
                  </a:cubicBezTo>
                  <a:lnTo>
                    <a:pt x="4289" y="594"/>
                  </a:lnTo>
                  <a:lnTo>
                    <a:pt x="5656" y="2817"/>
                  </a:lnTo>
                  <a:lnTo>
                    <a:pt x="5229" y="2817"/>
                  </a:lnTo>
                  <a:cubicBezTo>
                    <a:pt x="5062" y="2817"/>
                    <a:pt x="4967" y="2994"/>
                    <a:pt x="5038" y="3126"/>
                  </a:cubicBezTo>
                  <a:lnTo>
                    <a:pt x="5668" y="4230"/>
                  </a:lnTo>
                  <a:lnTo>
                    <a:pt x="4503" y="4230"/>
                  </a:lnTo>
                  <a:lnTo>
                    <a:pt x="4503" y="3066"/>
                  </a:lnTo>
                  <a:cubicBezTo>
                    <a:pt x="4503" y="2959"/>
                    <a:pt x="4408" y="2864"/>
                    <a:pt x="4289" y="2864"/>
                  </a:cubicBezTo>
                  <a:cubicBezTo>
                    <a:pt x="4183" y="2864"/>
                    <a:pt x="4088" y="2959"/>
                    <a:pt x="4088" y="3066"/>
                  </a:cubicBezTo>
                  <a:lnTo>
                    <a:pt x="4088" y="4230"/>
                  </a:lnTo>
                  <a:lnTo>
                    <a:pt x="2887" y="4230"/>
                  </a:lnTo>
                  <a:lnTo>
                    <a:pt x="3505" y="3126"/>
                  </a:lnTo>
                  <a:cubicBezTo>
                    <a:pt x="3589" y="2983"/>
                    <a:pt x="3481" y="2817"/>
                    <a:pt x="3327" y="2817"/>
                  </a:cubicBezTo>
                  <a:lnTo>
                    <a:pt x="2911" y="2817"/>
                  </a:lnTo>
                  <a:lnTo>
                    <a:pt x="3113" y="2495"/>
                  </a:lnTo>
                  <a:cubicBezTo>
                    <a:pt x="3172" y="2389"/>
                    <a:pt x="3149" y="2270"/>
                    <a:pt x="3054" y="2210"/>
                  </a:cubicBezTo>
                  <a:cubicBezTo>
                    <a:pt x="3015" y="2184"/>
                    <a:pt x="2975" y="2173"/>
                    <a:pt x="2937" y="2173"/>
                  </a:cubicBezTo>
                  <a:cubicBezTo>
                    <a:pt x="2869" y="2173"/>
                    <a:pt x="2807" y="2209"/>
                    <a:pt x="2768" y="2270"/>
                  </a:cubicBezTo>
                  <a:lnTo>
                    <a:pt x="2364" y="2912"/>
                  </a:lnTo>
                  <a:cubicBezTo>
                    <a:pt x="2282" y="3054"/>
                    <a:pt x="2377" y="3232"/>
                    <a:pt x="2543" y="3232"/>
                  </a:cubicBezTo>
                  <a:lnTo>
                    <a:pt x="2971" y="3232"/>
                  </a:lnTo>
                  <a:lnTo>
                    <a:pt x="2364" y="4338"/>
                  </a:lnTo>
                  <a:cubicBezTo>
                    <a:pt x="2282" y="4480"/>
                    <a:pt x="2388" y="4647"/>
                    <a:pt x="2543" y="4647"/>
                  </a:cubicBezTo>
                  <a:lnTo>
                    <a:pt x="4088" y="4647"/>
                  </a:lnTo>
                  <a:lnTo>
                    <a:pt x="4088" y="5323"/>
                  </a:lnTo>
                  <a:cubicBezTo>
                    <a:pt x="3957" y="5217"/>
                    <a:pt x="3803" y="5181"/>
                    <a:pt x="3636" y="5181"/>
                  </a:cubicBezTo>
                  <a:cubicBezTo>
                    <a:pt x="3481" y="5181"/>
                    <a:pt x="3339" y="5193"/>
                    <a:pt x="3196" y="5264"/>
                  </a:cubicBezTo>
                  <a:lnTo>
                    <a:pt x="1675" y="6155"/>
                  </a:lnTo>
                  <a:lnTo>
                    <a:pt x="1664" y="4789"/>
                  </a:lnTo>
                  <a:cubicBezTo>
                    <a:pt x="1664" y="4338"/>
                    <a:pt x="1307" y="3981"/>
                    <a:pt x="867" y="3969"/>
                  </a:cubicBezTo>
                  <a:cubicBezTo>
                    <a:pt x="858" y="3969"/>
                    <a:pt x="849" y="3968"/>
                    <a:pt x="840" y="3968"/>
                  </a:cubicBezTo>
                  <a:cubicBezTo>
                    <a:pt x="494" y="3968"/>
                    <a:pt x="175" y="4180"/>
                    <a:pt x="48" y="4504"/>
                  </a:cubicBezTo>
                  <a:cubicBezTo>
                    <a:pt x="12" y="4599"/>
                    <a:pt x="0" y="4694"/>
                    <a:pt x="0" y="4789"/>
                  </a:cubicBezTo>
                  <a:lnTo>
                    <a:pt x="0" y="7522"/>
                  </a:lnTo>
                  <a:cubicBezTo>
                    <a:pt x="0" y="8045"/>
                    <a:pt x="249" y="8532"/>
                    <a:pt x="689" y="8829"/>
                  </a:cubicBezTo>
                  <a:lnTo>
                    <a:pt x="2246" y="9910"/>
                  </a:lnTo>
                  <a:lnTo>
                    <a:pt x="2174" y="10398"/>
                  </a:lnTo>
                  <a:cubicBezTo>
                    <a:pt x="2163" y="10504"/>
                    <a:pt x="2246" y="10612"/>
                    <a:pt x="2353" y="10623"/>
                  </a:cubicBezTo>
                  <a:cubicBezTo>
                    <a:pt x="2364" y="10635"/>
                    <a:pt x="2377" y="10635"/>
                    <a:pt x="2388" y="10635"/>
                  </a:cubicBezTo>
                  <a:cubicBezTo>
                    <a:pt x="2483" y="10635"/>
                    <a:pt x="2578" y="10552"/>
                    <a:pt x="2591" y="10457"/>
                  </a:cubicBezTo>
                  <a:lnTo>
                    <a:pt x="2686" y="9839"/>
                  </a:lnTo>
                  <a:cubicBezTo>
                    <a:pt x="2697" y="9756"/>
                    <a:pt x="2662" y="9685"/>
                    <a:pt x="2591" y="9637"/>
                  </a:cubicBezTo>
                  <a:lnTo>
                    <a:pt x="915" y="8484"/>
                  </a:lnTo>
                  <a:cubicBezTo>
                    <a:pt x="606" y="8270"/>
                    <a:pt x="416" y="7902"/>
                    <a:pt x="416" y="7522"/>
                  </a:cubicBezTo>
                  <a:lnTo>
                    <a:pt x="416" y="4789"/>
                  </a:lnTo>
                  <a:cubicBezTo>
                    <a:pt x="416" y="4570"/>
                    <a:pt x="606" y="4385"/>
                    <a:pt x="834" y="4385"/>
                  </a:cubicBezTo>
                  <a:cubicBezTo>
                    <a:pt x="841" y="4385"/>
                    <a:pt x="848" y="4385"/>
                    <a:pt x="856" y="4385"/>
                  </a:cubicBezTo>
                  <a:cubicBezTo>
                    <a:pt x="1070" y="4385"/>
                    <a:pt x="1247" y="4563"/>
                    <a:pt x="1247" y="4789"/>
                  </a:cubicBezTo>
                  <a:lnTo>
                    <a:pt x="1260" y="6572"/>
                  </a:lnTo>
                  <a:cubicBezTo>
                    <a:pt x="1081" y="6952"/>
                    <a:pt x="1200" y="7403"/>
                    <a:pt x="1556" y="7641"/>
                  </a:cubicBezTo>
                  <a:lnTo>
                    <a:pt x="2353" y="8188"/>
                  </a:lnTo>
                  <a:cubicBezTo>
                    <a:pt x="2388" y="8209"/>
                    <a:pt x="2427" y="8220"/>
                    <a:pt x="2466" y="8220"/>
                  </a:cubicBezTo>
                  <a:cubicBezTo>
                    <a:pt x="2534" y="8220"/>
                    <a:pt x="2600" y="8188"/>
                    <a:pt x="2638" y="8128"/>
                  </a:cubicBezTo>
                  <a:cubicBezTo>
                    <a:pt x="2709" y="8033"/>
                    <a:pt x="2686" y="7902"/>
                    <a:pt x="2591" y="7843"/>
                  </a:cubicBezTo>
                  <a:lnTo>
                    <a:pt x="1794" y="7296"/>
                  </a:lnTo>
                  <a:cubicBezTo>
                    <a:pt x="1592" y="7166"/>
                    <a:pt x="1545" y="6904"/>
                    <a:pt x="1664" y="6702"/>
                  </a:cubicBezTo>
                  <a:cubicBezTo>
                    <a:pt x="1740" y="6564"/>
                    <a:pt x="1897" y="6485"/>
                    <a:pt x="2052" y="6485"/>
                  </a:cubicBezTo>
                  <a:cubicBezTo>
                    <a:pt x="2137" y="6485"/>
                    <a:pt x="2222" y="6509"/>
                    <a:pt x="2293" y="6559"/>
                  </a:cubicBezTo>
                  <a:lnTo>
                    <a:pt x="3636" y="7462"/>
                  </a:lnTo>
                  <a:cubicBezTo>
                    <a:pt x="3755" y="7546"/>
                    <a:pt x="3838" y="7676"/>
                    <a:pt x="3874" y="7819"/>
                  </a:cubicBezTo>
                  <a:lnTo>
                    <a:pt x="4088" y="8758"/>
                  </a:lnTo>
                  <a:lnTo>
                    <a:pt x="4088" y="10422"/>
                  </a:lnTo>
                  <a:cubicBezTo>
                    <a:pt x="4088" y="10540"/>
                    <a:pt x="4183" y="10635"/>
                    <a:pt x="4289" y="10635"/>
                  </a:cubicBezTo>
                  <a:cubicBezTo>
                    <a:pt x="4408" y="10635"/>
                    <a:pt x="4503" y="10540"/>
                    <a:pt x="4503" y="10422"/>
                  </a:cubicBezTo>
                  <a:lnTo>
                    <a:pt x="4503" y="8758"/>
                  </a:lnTo>
                  <a:lnTo>
                    <a:pt x="4717" y="7819"/>
                  </a:lnTo>
                  <a:cubicBezTo>
                    <a:pt x="4753" y="7676"/>
                    <a:pt x="4836" y="7546"/>
                    <a:pt x="4955" y="7462"/>
                  </a:cubicBezTo>
                  <a:lnTo>
                    <a:pt x="6286" y="6559"/>
                  </a:lnTo>
                  <a:cubicBezTo>
                    <a:pt x="6298" y="6559"/>
                    <a:pt x="6309" y="6548"/>
                    <a:pt x="6309" y="6548"/>
                  </a:cubicBezTo>
                  <a:cubicBezTo>
                    <a:pt x="6380" y="6509"/>
                    <a:pt x="6458" y="6490"/>
                    <a:pt x="6536" y="6490"/>
                  </a:cubicBezTo>
                  <a:cubicBezTo>
                    <a:pt x="6693" y="6490"/>
                    <a:pt x="6848" y="6567"/>
                    <a:pt x="6927" y="6702"/>
                  </a:cubicBezTo>
                  <a:cubicBezTo>
                    <a:pt x="7046" y="6904"/>
                    <a:pt x="6987" y="7166"/>
                    <a:pt x="6797" y="7296"/>
                  </a:cubicBezTo>
                  <a:lnTo>
                    <a:pt x="6000" y="7843"/>
                  </a:lnTo>
                  <a:cubicBezTo>
                    <a:pt x="5905" y="7902"/>
                    <a:pt x="5882" y="8033"/>
                    <a:pt x="5941" y="8128"/>
                  </a:cubicBezTo>
                  <a:cubicBezTo>
                    <a:pt x="5987" y="8188"/>
                    <a:pt x="6056" y="8220"/>
                    <a:pt x="6124" y="8220"/>
                  </a:cubicBezTo>
                  <a:cubicBezTo>
                    <a:pt x="6164" y="8220"/>
                    <a:pt x="6203" y="8209"/>
                    <a:pt x="6238" y="8188"/>
                  </a:cubicBezTo>
                  <a:lnTo>
                    <a:pt x="7035" y="7641"/>
                  </a:lnTo>
                  <a:cubicBezTo>
                    <a:pt x="7379" y="7403"/>
                    <a:pt x="7498" y="6952"/>
                    <a:pt x="7331" y="6572"/>
                  </a:cubicBezTo>
                  <a:lnTo>
                    <a:pt x="7344" y="4789"/>
                  </a:lnTo>
                  <a:cubicBezTo>
                    <a:pt x="7344" y="4563"/>
                    <a:pt x="7510" y="4385"/>
                    <a:pt x="7735" y="4385"/>
                  </a:cubicBezTo>
                  <a:cubicBezTo>
                    <a:pt x="7748" y="4384"/>
                    <a:pt x="7760" y="4383"/>
                    <a:pt x="7772" y="4383"/>
                  </a:cubicBezTo>
                  <a:cubicBezTo>
                    <a:pt x="7876" y="4383"/>
                    <a:pt x="7970" y="4429"/>
                    <a:pt x="8044" y="4504"/>
                  </a:cubicBezTo>
                  <a:cubicBezTo>
                    <a:pt x="8128" y="4575"/>
                    <a:pt x="8175" y="4682"/>
                    <a:pt x="8175" y="4789"/>
                  </a:cubicBezTo>
                  <a:cubicBezTo>
                    <a:pt x="8175" y="4908"/>
                    <a:pt x="8270" y="4991"/>
                    <a:pt x="8389" y="4991"/>
                  </a:cubicBezTo>
                  <a:cubicBezTo>
                    <a:pt x="8496" y="4991"/>
                    <a:pt x="8591" y="4908"/>
                    <a:pt x="8591" y="4789"/>
                  </a:cubicBezTo>
                  <a:cubicBezTo>
                    <a:pt x="8591" y="4563"/>
                    <a:pt x="8496" y="4361"/>
                    <a:pt x="8342" y="4206"/>
                  </a:cubicBezTo>
                  <a:cubicBezTo>
                    <a:pt x="8186" y="4050"/>
                    <a:pt x="7976" y="3968"/>
                    <a:pt x="7765" y="3968"/>
                  </a:cubicBezTo>
                  <a:cubicBezTo>
                    <a:pt x="7751" y="3968"/>
                    <a:pt x="7738" y="3968"/>
                    <a:pt x="7724" y="3969"/>
                  </a:cubicBezTo>
                  <a:cubicBezTo>
                    <a:pt x="7284" y="3981"/>
                    <a:pt x="6927" y="4338"/>
                    <a:pt x="6927" y="4789"/>
                  </a:cubicBezTo>
                  <a:lnTo>
                    <a:pt x="6916" y="6155"/>
                  </a:lnTo>
                  <a:lnTo>
                    <a:pt x="5395" y="5264"/>
                  </a:lnTo>
                  <a:cubicBezTo>
                    <a:pt x="5252" y="5193"/>
                    <a:pt x="5110" y="5181"/>
                    <a:pt x="4955" y="5181"/>
                  </a:cubicBezTo>
                  <a:cubicBezTo>
                    <a:pt x="4788" y="5181"/>
                    <a:pt x="4634" y="5217"/>
                    <a:pt x="4503" y="5323"/>
                  </a:cubicBezTo>
                  <a:lnTo>
                    <a:pt x="4503" y="4647"/>
                  </a:lnTo>
                  <a:lnTo>
                    <a:pt x="6024" y="4647"/>
                  </a:lnTo>
                  <a:cubicBezTo>
                    <a:pt x="6191" y="4647"/>
                    <a:pt x="6286" y="4480"/>
                    <a:pt x="6214" y="4338"/>
                  </a:cubicBezTo>
                  <a:lnTo>
                    <a:pt x="5585" y="3232"/>
                  </a:lnTo>
                  <a:lnTo>
                    <a:pt x="6024" y="3232"/>
                  </a:lnTo>
                  <a:cubicBezTo>
                    <a:pt x="6191" y="3232"/>
                    <a:pt x="6286" y="3054"/>
                    <a:pt x="6203" y="2912"/>
                  </a:cubicBezTo>
                  <a:lnTo>
                    <a:pt x="4468" y="95"/>
                  </a:lnTo>
                  <a:cubicBezTo>
                    <a:pt x="4432" y="36"/>
                    <a:pt x="4361" y="0"/>
                    <a:pt x="4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48"/>
            <p:cNvSpPr/>
            <p:nvPr/>
          </p:nvSpPr>
          <p:spPr>
            <a:xfrm>
              <a:off x="6617928" y="2347290"/>
              <a:ext cx="15522" cy="13924"/>
            </a:xfrm>
            <a:custGeom>
              <a:avLst/>
              <a:gdLst/>
              <a:ahLst/>
              <a:cxnLst/>
              <a:rect l="l" t="t" r="r" b="b"/>
              <a:pathLst>
                <a:path w="466" h="418" extrusionOk="0">
                  <a:moveTo>
                    <a:pt x="197" y="1"/>
                  </a:moveTo>
                  <a:cubicBezTo>
                    <a:pt x="187" y="1"/>
                    <a:pt x="177" y="2"/>
                    <a:pt x="167" y="3"/>
                  </a:cubicBezTo>
                  <a:cubicBezTo>
                    <a:pt x="83" y="27"/>
                    <a:pt x="12" y="98"/>
                    <a:pt x="0" y="193"/>
                  </a:cubicBezTo>
                  <a:cubicBezTo>
                    <a:pt x="0" y="288"/>
                    <a:pt x="59" y="371"/>
                    <a:pt x="143" y="407"/>
                  </a:cubicBezTo>
                  <a:cubicBezTo>
                    <a:pt x="166" y="414"/>
                    <a:pt x="188" y="418"/>
                    <a:pt x="209" y="418"/>
                  </a:cubicBezTo>
                  <a:cubicBezTo>
                    <a:pt x="356" y="418"/>
                    <a:pt x="465" y="256"/>
                    <a:pt x="392" y="122"/>
                  </a:cubicBezTo>
                  <a:cubicBezTo>
                    <a:pt x="361" y="47"/>
                    <a:pt x="281"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48"/>
            <p:cNvSpPr/>
            <p:nvPr/>
          </p:nvSpPr>
          <p:spPr>
            <a:xfrm>
              <a:off x="6452468" y="2209046"/>
              <a:ext cx="15522" cy="14057"/>
            </a:xfrm>
            <a:custGeom>
              <a:avLst/>
              <a:gdLst/>
              <a:ahLst/>
              <a:cxnLst/>
              <a:rect l="l" t="t" r="r" b="b"/>
              <a:pathLst>
                <a:path w="466" h="422" extrusionOk="0">
                  <a:moveTo>
                    <a:pt x="220" y="0"/>
                  </a:moveTo>
                  <a:cubicBezTo>
                    <a:pt x="186" y="0"/>
                    <a:pt x="152" y="9"/>
                    <a:pt x="119" y="29"/>
                  </a:cubicBezTo>
                  <a:cubicBezTo>
                    <a:pt x="36" y="89"/>
                    <a:pt x="0" y="196"/>
                    <a:pt x="36" y="291"/>
                  </a:cubicBezTo>
                  <a:cubicBezTo>
                    <a:pt x="72" y="374"/>
                    <a:pt x="154" y="422"/>
                    <a:pt x="238" y="422"/>
                  </a:cubicBezTo>
                  <a:cubicBezTo>
                    <a:pt x="333" y="409"/>
                    <a:pt x="405" y="350"/>
                    <a:pt x="428" y="267"/>
                  </a:cubicBezTo>
                  <a:cubicBezTo>
                    <a:pt x="466" y="126"/>
                    <a:pt x="347"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4" name="Google Shape;4694;p48"/>
          <p:cNvGrpSpPr/>
          <p:nvPr/>
        </p:nvGrpSpPr>
        <p:grpSpPr>
          <a:xfrm>
            <a:off x="6847513" y="2163309"/>
            <a:ext cx="352686" cy="354301"/>
            <a:chOff x="6847513" y="2163309"/>
            <a:chExt cx="352686" cy="354301"/>
          </a:xfrm>
        </p:grpSpPr>
        <p:sp>
          <p:nvSpPr>
            <p:cNvPr id="4695" name="Google Shape;4695;p48"/>
            <p:cNvSpPr/>
            <p:nvPr/>
          </p:nvSpPr>
          <p:spPr>
            <a:xfrm>
              <a:off x="6848313" y="2455421"/>
              <a:ext cx="351887" cy="62190"/>
            </a:xfrm>
            <a:custGeom>
              <a:avLst/>
              <a:gdLst/>
              <a:ahLst/>
              <a:cxnLst/>
              <a:rect l="l" t="t" r="r" b="b"/>
              <a:pathLst>
                <a:path w="10564" h="1867" extrusionOk="0">
                  <a:moveTo>
                    <a:pt x="6531" y="414"/>
                  </a:moveTo>
                  <a:cubicBezTo>
                    <a:pt x="6707" y="414"/>
                    <a:pt x="6886" y="482"/>
                    <a:pt x="7022" y="618"/>
                  </a:cubicBezTo>
                  <a:cubicBezTo>
                    <a:pt x="7230" y="832"/>
                    <a:pt x="7513" y="939"/>
                    <a:pt x="7796" y="939"/>
                  </a:cubicBezTo>
                  <a:cubicBezTo>
                    <a:pt x="8080" y="939"/>
                    <a:pt x="8365" y="832"/>
                    <a:pt x="8579" y="618"/>
                  </a:cubicBezTo>
                  <a:cubicBezTo>
                    <a:pt x="8710" y="488"/>
                    <a:pt x="8885" y="422"/>
                    <a:pt x="9062" y="422"/>
                  </a:cubicBezTo>
                  <a:cubicBezTo>
                    <a:pt x="9238" y="422"/>
                    <a:pt x="9417" y="488"/>
                    <a:pt x="9554" y="618"/>
                  </a:cubicBezTo>
                  <a:cubicBezTo>
                    <a:pt x="9708" y="785"/>
                    <a:pt x="9921" y="892"/>
                    <a:pt x="10148" y="927"/>
                  </a:cubicBezTo>
                  <a:lnTo>
                    <a:pt x="10148" y="1450"/>
                  </a:lnTo>
                  <a:lnTo>
                    <a:pt x="415" y="1450"/>
                  </a:lnTo>
                  <a:lnTo>
                    <a:pt x="415" y="927"/>
                  </a:lnTo>
                  <a:cubicBezTo>
                    <a:pt x="629" y="880"/>
                    <a:pt x="832" y="773"/>
                    <a:pt x="986" y="618"/>
                  </a:cubicBezTo>
                  <a:cubicBezTo>
                    <a:pt x="1123" y="488"/>
                    <a:pt x="1298" y="422"/>
                    <a:pt x="1473" y="422"/>
                  </a:cubicBezTo>
                  <a:cubicBezTo>
                    <a:pt x="1649" y="422"/>
                    <a:pt x="1824" y="488"/>
                    <a:pt x="1960" y="618"/>
                  </a:cubicBezTo>
                  <a:cubicBezTo>
                    <a:pt x="2174" y="832"/>
                    <a:pt x="2456" y="939"/>
                    <a:pt x="2739" y="939"/>
                  </a:cubicBezTo>
                  <a:cubicBezTo>
                    <a:pt x="3021" y="939"/>
                    <a:pt x="3303" y="832"/>
                    <a:pt x="3517" y="618"/>
                  </a:cubicBezTo>
                  <a:cubicBezTo>
                    <a:pt x="3652" y="483"/>
                    <a:pt x="3825" y="418"/>
                    <a:pt x="3998" y="418"/>
                  </a:cubicBezTo>
                  <a:cubicBezTo>
                    <a:pt x="4176" y="418"/>
                    <a:pt x="4353" y="486"/>
                    <a:pt x="4492" y="618"/>
                  </a:cubicBezTo>
                  <a:cubicBezTo>
                    <a:pt x="4699" y="832"/>
                    <a:pt x="4981" y="939"/>
                    <a:pt x="5265" y="939"/>
                  </a:cubicBezTo>
                  <a:cubicBezTo>
                    <a:pt x="5549" y="939"/>
                    <a:pt x="5834" y="832"/>
                    <a:pt x="6048" y="618"/>
                  </a:cubicBezTo>
                  <a:cubicBezTo>
                    <a:pt x="6178" y="482"/>
                    <a:pt x="6354" y="414"/>
                    <a:pt x="6531" y="414"/>
                  </a:cubicBezTo>
                  <a:close/>
                  <a:moveTo>
                    <a:pt x="1467" y="1"/>
                  </a:moveTo>
                  <a:cubicBezTo>
                    <a:pt x="1185" y="1"/>
                    <a:pt x="903" y="108"/>
                    <a:pt x="689" y="322"/>
                  </a:cubicBezTo>
                  <a:cubicBezTo>
                    <a:pt x="558" y="452"/>
                    <a:pt x="392" y="523"/>
                    <a:pt x="202" y="523"/>
                  </a:cubicBezTo>
                  <a:cubicBezTo>
                    <a:pt x="95" y="523"/>
                    <a:pt x="0" y="618"/>
                    <a:pt x="0" y="737"/>
                  </a:cubicBezTo>
                  <a:lnTo>
                    <a:pt x="0" y="1653"/>
                  </a:lnTo>
                  <a:cubicBezTo>
                    <a:pt x="0" y="1771"/>
                    <a:pt x="95" y="1866"/>
                    <a:pt x="202" y="1866"/>
                  </a:cubicBezTo>
                  <a:lnTo>
                    <a:pt x="10349" y="1866"/>
                  </a:lnTo>
                  <a:cubicBezTo>
                    <a:pt x="10468" y="1866"/>
                    <a:pt x="10563" y="1771"/>
                    <a:pt x="10563" y="1653"/>
                  </a:cubicBezTo>
                  <a:lnTo>
                    <a:pt x="10563" y="737"/>
                  </a:lnTo>
                  <a:cubicBezTo>
                    <a:pt x="10563" y="678"/>
                    <a:pt x="10539" y="618"/>
                    <a:pt x="10492" y="583"/>
                  </a:cubicBezTo>
                  <a:cubicBezTo>
                    <a:pt x="10457" y="547"/>
                    <a:pt x="10409" y="523"/>
                    <a:pt x="10349" y="523"/>
                  </a:cubicBezTo>
                  <a:cubicBezTo>
                    <a:pt x="10335" y="524"/>
                    <a:pt x="10321" y="525"/>
                    <a:pt x="10307" y="525"/>
                  </a:cubicBezTo>
                  <a:cubicBezTo>
                    <a:pt x="10133" y="525"/>
                    <a:pt x="9971" y="454"/>
                    <a:pt x="9839" y="322"/>
                  </a:cubicBezTo>
                  <a:cubicBezTo>
                    <a:pt x="9631" y="113"/>
                    <a:pt x="9348" y="9"/>
                    <a:pt x="9065" y="9"/>
                  </a:cubicBezTo>
                  <a:cubicBezTo>
                    <a:pt x="8781" y="9"/>
                    <a:pt x="8496" y="113"/>
                    <a:pt x="8282" y="322"/>
                  </a:cubicBezTo>
                  <a:cubicBezTo>
                    <a:pt x="8151" y="458"/>
                    <a:pt x="7976" y="526"/>
                    <a:pt x="7799" y="526"/>
                  </a:cubicBezTo>
                  <a:cubicBezTo>
                    <a:pt x="7622" y="526"/>
                    <a:pt x="7444" y="458"/>
                    <a:pt x="7307" y="322"/>
                  </a:cubicBezTo>
                  <a:cubicBezTo>
                    <a:pt x="7093" y="108"/>
                    <a:pt x="6811" y="1"/>
                    <a:pt x="6529" y="1"/>
                  </a:cubicBezTo>
                  <a:cubicBezTo>
                    <a:pt x="6247" y="1"/>
                    <a:pt x="5965" y="108"/>
                    <a:pt x="5751" y="322"/>
                  </a:cubicBezTo>
                  <a:cubicBezTo>
                    <a:pt x="5620" y="458"/>
                    <a:pt x="5445" y="526"/>
                    <a:pt x="5268" y="526"/>
                  </a:cubicBezTo>
                  <a:cubicBezTo>
                    <a:pt x="5091" y="526"/>
                    <a:pt x="4913" y="458"/>
                    <a:pt x="4777" y="322"/>
                  </a:cubicBezTo>
                  <a:cubicBezTo>
                    <a:pt x="4563" y="108"/>
                    <a:pt x="4281" y="1"/>
                    <a:pt x="3998" y="1"/>
                  </a:cubicBezTo>
                  <a:cubicBezTo>
                    <a:pt x="3716" y="1"/>
                    <a:pt x="3434" y="108"/>
                    <a:pt x="3220" y="322"/>
                  </a:cubicBezTo>
                  <a:cubicBezTo>
                    <a:pt x="3089" y="458"/>
                    <a:pt x="2914" y="526"/>
                    <a:pt x="2737" y="526"/>
                  </a:cubicBezTo>
                  <a:cubicBezTo>
                    <a:pt x="2560" y="526"/>
                    <a:pt x="2382" y="458"/>
                    <a:pt x="2245" y="322"/>
                  </a:cubicBezTo>
                  <a:cubicBezTo>
                    <a:pt x="2031" y="108"/>
                    <a:pt x="1749" y="1"/>
                    <a:pt x="14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48"/>
            <p:cNvSpPr/>
            <p:nvPr/>
          </p:nvSpPr>
          <p:spPr>
            <a:xfrm>
              <a:off x="6847513" y="2163309"/>
              <a:ext cx="352686" cy="278671"/>
            </a:xfrm>
            <a:custGeom>
              <a:avLst/>
              <a:gdLst/>
              <a:ahLst/>
              <a:cxnLst/>
              <a:rect l="l" t="t" r="r" b="b"/>
              <a:pathLst>
                <a:path w="10588" h="8366" extrusionOk="0">
                  <a:moveTo>
                    <a:pt x="4954" y="1536"/>
                  </a:moveTo>
                  <a:cubicBezTo>
                    <a:pt x="4964" y="1536"/>
                    <a:pt x="4973" y="1539"/>
                    <a:pt x="4979" y="1545"/>
                  </a:cubicBezTo>
                  <a:lnTo>
                    <a:pt x="4991" y="1545"/>
                  </a:lnTo>
                  <a:lnTo>
                    <a:pt x="5300" y="1771"/>
                  </a:lnTo>
                  <a:lnTo>
                    <a:pt x="4646" y="1771"/>
                  </a:lnTo>
                  <a:lnTo>
                    <a:pt x="4920" y="1545"/>
                  </a:lnTo>
                  <a:cubicBezTo>
                    <a:pt x="4932" y="1539"/>
                    <a:pt x="4943" y="1536"/>
                    <a:pt x="4954" y="1536"/>
                  </a:cubicBezTo>
                  <a:close/>
                  <a:moveTo>
                    <a:pt x="5015" y="416"/>
                  </a:moveTo>
                  <a:cubicBezTo>
                    <a:pt x="5205" y="416"/>
                    <a:pt x="5371" y="464"/>
                    <a:pt x="5514" y="570"/>
                  </a:cubicBezTo>
                  <a:lnTo>
                    <a:pt x="6797" y="1581"/>
                  </a:lnTo>
                  <a:cubicBezTo>
                    <a:pt x="7022" y="1759"/>
                    <a:pt x="7130" y="2068"/>
                    <a:pt x="7022" y="2353"/>
                  </a:cubicBezTo>
                  <a:cubicBezTo>
                    <a:pt x="6927" y="2603"/>
                    <a:pt x="6690" y="2769"/>
                    <a:pt x="6428" y="2781"/>
                  </a:cubicBezTo>
                  <a:cubicBezTo>
                    <a:pt x="6464" y="2698"/>
                    <a:pt x="6488" y="2590"/>
                    <a:pt x="6488" y="2484"/>
                  </a:cubicBezTo>
                  <a:cubicBezTo>
                    <a:pt x="6488" y="2258"/>
                    <a:pt x="6369" y="2032"/>
                    <a:pt x="6179" y="1901"/>
                  </a:cubicBezTo>
                  <a:lnTo>
                    <a:pt x="5229" y="1212"/>
                  </a:lnTo>
                  <a:cubicBezTo>
                    <a:pt x="5149" y="1151"/>
                    <a:pt x="5045" y="1119"/>
                    <a:pt x="4942" y="1119"/>
                  </a:cubicBezTo>
                  <a:cubicBezTo>
                    <a:pt x="4843" y="1119"/>
                    <a:pt x="4745" y="1148"/>
                    <a:pt x="4670" y="1212"/>
                  </a:cubicBezTo>
                  <a:lnTo>
                    <a:pt x="4289" y="1521"/>
                  </a:lnTo>
                  <a:cubicBezTo>
                    <a:pt x="4028" y="1747"/>
                    <a:pt x="4183" y="2186"/>
                    <a:pt x="4539" y="2186"/>
                  </a:cubicBezTo>
                  <a:lnTo>
                    <a:pt x="5775" y="2186"/>
                  </a:lnTo>
                  <a:cubicBezTo>
                    <a:pt x="5942" y="2186"/>
                    <a:pt x="6072" y="2329"/>
                    <a:pt x="6072" y="2484"/>
                  </a:cubicBezTo>
                  <a:cubicBezTo>
                    <a:pt x="6072" y="2650"/>
                    <a:pt x="5942" y="2781"/>
                    <a:pt x="5775" y="2781"/>
                  </a:cubicBezTo>
                  <a:lnTo>
                    <a:pt x="2673" y="2781"/>
                  </a:lnTo>
                  <a:lnTo>
                    <a:pt x="2673" y="1283"/>
                  </a:lnTo>
                  <a:lnTo>
                    <a:pt x="2768" y="1283"/>
                  </a:lnTo>
                  <a:cubicBezTo>
                    <a:pt x="2971" y="1283"/>
                    <a:pt x="3172" y="1236"/>
                    <a:pt x="3339" y="1141"/>
                  </a:cubicBezTo>
                  <a:lnTo>
                    <a:pt x="4516" y="499"/>
                  </a:lnTo>
                  <a:cubicBezTo>
                    <a:pt x="4682" y="416"/>
                    <a:pt x="4848" y="416"/>
                    <a:pt x="5015" y="416"/>
                  </a:cubicBezTo>
                  <a:close/>
                  <a:moveTo>
                    <a:pt x="2258" y="963"/>
                  </a:moveTo>
                  <a:lnTo>
                    <a:pt x="2258" y="1069"/>
                  </a:lnTo>
                  <a:lnTo>
                    <a:pt x="2258" y="2994"/>
                  </a:lnTo>
                  <a:lnTo>
                    <a:pt x="2258" y="3244"/>
                  </a:lnTo>
                  <a:lnTo>
                    <a:pt x="1474" y="3244"/>
                  </a:lnTo>
                  <a:lnTo>
                    <a:pt x="1474" y="963"/>
                  </a:lnTo>
                  <a:close/>
                  <a:moveTo>
                    <a:pt x="5775" y="3197"/>
                  </a:moveTo>
                  <a:lnTo>
                    <a:pt x="5775" y="3660"/>
                  </a:lnTo>
                  <a:lnTo>
                    <a:pt x="5264" y="3660"/>
                  </a:lnTo>
                  <a:lnTo>
                    <a:pt x="5264" y="3197"/>
                  </a:lnTo>
                  <a:close/>
                  <a:moveTo>
                    <a:pt x="9055" y="3672"/>
                  </a:moveTo>
                  <a:lnTo>
                    <a:pt x="9055" y="5146"/>
                  </a:lnTo>
                  <a:lnTo>
                    <a:pt x="8496" y="5146"/>
                  </a:lnTo>
                  <a:lnTo>
                    <a:pt x="8496" y="3672"/>
                  </a:lnTo>
                  <a:close/>
                  <a:moveTo>
                    <a:pt x="4194" y="5989"/>
                  </a:moveTo>
                  <a:lnTo>
                    <a:pt x="4194" y="6559"/>
                  </a:lnTo>
                  <a:lnTo>
                    <a:pt x="2721" y="6559"/>
                  </a:lnTo>
                  <a:lnTo>
                    <a:pt x="2721" y="5989"/>
                  </a:lnTo>
                  <a:close/>
                  <a:moveTo>
                    <a:pt x="3505" y="6976"/>
                  </a:moveTo>
                  <a:cubicBezTo>
                    <a:pt x="3589" y="7166"/>
                    <a:pt x="3719" y="7439"/>
                    <a:pt x="3743" y="7486"/>
                  </a:cubicBezTo>
                  <a:cubicBezTo>
                    <a:pt x="3755" y="7522"/>
                    <a:pt x="3767" y="7570"/>
                    <a:pt x="3767" y="7617"/>
                  </a:cubicBezTo>
                  <a:cubicBezTo>
                    <a:pt x="3767" y="7795"/>
                    <a:pt x="3624" y="7950"/>
                    <a:pt x="3434" y="7950"/>
                  </a:cubicBezTo>
                  <a:cubicBezTo>
                    <a:pt x="3256" y="7950"/>
                    <a:pt x="3101" y="7795"/>
                    <a:pt x="3101" y="7617"/>
                  </a:cubicBezTo>
                  <a:cubicBezTo>
                    <a:pt x="3101" y="7557"/>
                    <a:pt x="3125" y="7510"/>
                    <a:pt x="3137" y="7462"/>
                  </a:cubicBezTo>
                  <a:cubicBezTo>
                    <a:pt x="3172" y="7380"/>
                    <a:pt x="3375" y="6976"/>
                    <a:pt x="3375" y="6976"/>
                  </a:cubicBezTo>
                  <a:close/>
                  <a:moveTo>
                    <a:pt x="5015" y="0"/>
                  </a:moveTo>
                  <a:cubicBezTo>
                    <a:pt x="4777" y="0"/>
                    <a:pt x="4539" y="12"/>
                    <a:pt x="4326" y="131"/>
                  </a:cubicBezTo>
                  <a:lnTo>
                    <a:pt x="3149" y="784"/>
                  </a:lnTo>
                  <a:cubicBezTo>
                    <a:pt x="3030" y="832"/>
                    <a:pt x="2900" y="868"/>
                    <a:pt x="2768" y="868"/>
                  </a:cubicBezTo>
                  <a:lnTo>
                    <a:pt x="2673" y="868"/>
                  </a:lnTo>
                  <a:lnTo>
                    <a:pt x="2673" y="749"/>
                  </a:lnTo>
                  <a:cubicBezTo>
                    <a:pt x="2673" y="642"/>
                    <a:pt x="2578" y="547"/>
                    <a:pt x="2459" y="547"/>
                  </a:cubicBezTo>
                  <a:lnTo>
                    <a:pt x="1284" y="547"/>
                  </a:lnTo>
                  <a:lnTo>
                    <a:pt x="273" y="333"/>
                  </a:lnTo>
                  <a:cubicBezTo>
                    <a:pt x="259" y="330"/>
                    <a:pt x="245" y="328"/>
                    <a:pt x="231" y="328"/>
                  </a:cubicBezTo>
                  <a:cubicBezTo>
                    <a:pt x="137" y="328"/>
                    <a:pt x="45" y="394"/>
                    <a:pt x="24" y="488"/>
                  </a:cubicBezTo>
                  <a:cubicBezTo>
                    <a:pt x="0" y="607"/>
                    <a:pt x="72" y="713"/>
                    <a:pt x="190" y="737"/>
                  </a:cubicBezTo>
                  <a:lnTo>
                    <a:pt x="1057" y="915"/>
                  </a:lnTo>
                  <a:lnTo>
                    <a:pt x="1057" y="3244"/>
                  </a:lnTo>
                  <a:lnTo>
                    <a:pt x="226" y="3244"/>
                  </a:lnTo>
                  <a:cubicBezTo>
                    <a:pt x="119" y="3244"/>
                    <a:pt x="24" y="3340"/>
                    <a:pt x="24" y="3446"/>
                  </a:cubicBezTo>
                  <a:cubicBezTo>
                    <a:pt x="24" y="3565"/>
                    <a:pt x="119" y="3660"/>
                    <a:pt x="226" y="3660"/>
                  </a:cubicBezTo>
                  <a:lnTo>
                    <a:pt x="2459" y="3660"/>
                  </a:lnTo>
                  <a:cubicBezTo>
                    <a:pt x="2578" y="3660"/>
                    <a:pt x="2673" y="3565"/>
                    <a:pt x="2673" y="3446"/>
                  </a:cubicBezTo>
                  <a:lnTo>
                    <a:pt x="2673" y="3197"/>
                  </a:lnTo>
                  <a:lnTo>
                    <a:pt x="4848" y="3197"/>
                  </a:lnTo>
                  <a:lnTo>
                    <a:pt x="4848" y="3660"/>
                  </a:lnTo>
                  <a:lnTo>
                    <a:pt x="4682" y="3660"/>
                  </a:lnTo>
                  <a:cubicBezTo>
                    <a:pt x="3600" y="3660"/>
                    <a:pt x="2697" y="4504"/>
                    <a:pt x="2614" y="5573"/>
                  </a:cubicBezTo>
                  <a:lnTo>
                    <a:pt x="2519" y="5573"/>
                  </a:lnTo>
                  <a:cubicBezTo>
                    <a:pt x="2401" y="5573"/>
                    <a:pt x="2305" y="5668"/>
                    <a:pt x="2305" y="5775"/>
                  </a:cubicBezTo>
                  <a:lnTo>
                    <a:pt x="2305" y="6762"/>
                  </a:lnTo>
                  <a:cubicBezTo>
                    <a:pt x="2305" y="6881"/>
                    <a:pt x="2401" y="6976"/>
                    <a:pt x="2519" y="6976"/>
                  </a:cubicBezTo>
                  <a:lnTo>
                    <a:pt x="2911" y="6976"/>
                  </a:lnTo>
                  <a:cubicBezTo>
                    <a:pt x="2816" y="7177"/>
                    <a:pt x="2686" y="7380"/>
                    <a:pt x="2686" y="7617"/>
                  </a:cubicBezTo>
                  <a:cubicBezTo>
                    <a:pt x="2686" y="8021"/>
                    <a:pt x="3030" y="8365"/>
                    <a:pt x="3434" y="8365"/>
                  </a:cubicBezTo>
                  <a:cubicBezTo>
                    <a:pt x="3850" y="8365"/>
                    <a:pt x="4183" y="8021"/>
                    <a:pt x="4183" y="7617"/>
                  </a:cubicBezTo>
                  <a:cubicBezTo>
                    <a:pt x="4183" y="7380"/>
                    <a:pt x="4052" y="7177"/>
                    <a:pt x="3957" y="6976"/>
                  </a:cubicBezTo>
                  <a:lnTo>
                    <a:pt x="4397" y="6976"/>
                  </a:lnTo>
                  <a:cubicBezTo>
                    <a:pt x="4516" y="6976"/>
                    <a:pt x="4611" y="6881"/>
                    <a:pt x="4611" y="6762"/>
                  </a:cubicBezTo>
                  <a:lnTo>
                    <a:pt x="4611" y="5775"/>
                  </a:lnTo>
                  <a:cubicBezTo>
                    <a:pt x="4611" y="5668"/>
                    <a:pt x="4516" y="5573"/>
                    <a:pt x="4397" y="5573"/>
                  </a:cubicBezTo>
                  <a:lnTo>
                    <a:pt x="4313" y="5573"/>
                  </a:lnTo>
                  <a:cubicBezTo>
                    <a:pt x="4373" y="5360"/>
                    <a:pt x="4563" y="5193"/>
                    <a:pt x="4801" y="5193"/>
                  </a:cubicBezTo>
                  <a:lnTo>
                    <a:pt x="5668" y="5193"/>
                  </a:lnTo>
                  <a:cubicBezTo>
                    <a:pt x="5775" y="5193"/>
                    <a:pt x="5870" y="5098"/>
                    <a:pt x="5870" y="4991"/>
                  </a:cubicBezTo>
                  <a:cubicBezTo>
                    <a:pt x="5870" y="4872"/>
                    <a:pt x="5775" y="4777"/>
                    <a:pt x="5668" y="4777"/>
                  </a:cubicBezTo>
                  <a:lnTo>
                    <a:pt x="4801" y="4777"/>
                  </a:lnTo>
                  <a:cubicBezTo>
                    <a:pt x="4337" y="4777"/>
                    <a:pt x="3945" y="5122"/>
                    <a:pt x="3885" y="5573"/>
                  </a:cubicBezTo>
                  <a:lnTo>
                    <a:pt x="3030" y="5573"/>
                  </a:lnTo>
                  <a:cubicBezTo>
                    <a:pt x="3113" y="4729"/>
                    <a:pt x="3826" y="4076"/>
                    <a:pt x="4682" y="4076"/>
                  </a:cubicBezTo>
                  <a:lnTo>
                    <a:pt x="8080" y="4076"/>
                  </a:lnTo>
                  <a:lnTo>
                    <a:pt x="8080" y="4777"/>
                  </a:lnTo>
                  <a:lnTo>
                    <a:pt x="7462" y="4777"/>
                  </a:lnTo>
                  <a:cubicBezTo>
                    <a:pt x="7355" y="4789"/>
                    <a:pt x="7260" y="4884"/>
                    <a:pt x="7272" y="5003"/>
                  </a:cubicBezTo>
                  <a:cubicBezTo>
                    <a:pt x="7272" y="5098"/>
                    <a:pt x="7344" y="5193"/>
                    <a:pt x="7486" y="5193"/>
                  </a:cubicBezTo>
                  <a:lnTo>
                    <a:pt x="8080" y="5193"/>
                  </a:lnTo>
                  <a:lnTo>
                    <a:pt x="8080" y="5347"/>
                  </a:lnTo>
                  <a:cubicBezTo>
                    <a:pt x="8080" y="5466"/>
                    <a:pt x="8163" y="5561"/>
                    <a:pt x="8282" y="5561"/>
                  </a:cubicBezTo>
                  <a:lnTo>
                    <a:pt x="9269" y="5561"/>
                  </a:lnTo>
                  <a:cubicBezTo>
                    <a:pt x="9375" y="5561"/>
                    <a:pt x="9470" y="5466"/>
                    <a:pt x="9470" y="5347"/>
                  </a:cubicBezTo>
                  <a:lnTo>
                    <a:pt x="9470" y="5193"/>
                  </a:lnTo>
                  <a:lnTo>
                    <a:pt x="10373" y="5193"/>
                  </a:lnTo>
                  <a:cubicBezTo>
                    <a:pt x="10492" y="5193"/>
                    <a:pt x="10587" y="5098"/>
                    <a:pt x="10587" y="4991"/>
                  </a:cubicBezTo>
                  <a:cubicBezTo>
                    <a:pt x="10587" y="4872"/>
                    <a:pt x="10492" y="4777"/>
                    <a:pt x="10373" y="4777"/>
                  </a:cubicBezTo>
                  <a:lnTo>
                    <a:pt x="9470" y="4777"/>
                  </a:lnTo>
                  <a:lnTo>
                    <a:pt x="9470" y="4076"/>
                  </a:lnTo>
                  <a:lnTo>
                    <a:pt x="10373" y="4076"/>
                  </a:lnTo>
                  <a:cubicBezTo>
                    <a:pt x="10492" y="4076"/>
                    <a:pt x="10587" y="3981"/>
                    <a:pt x="10587" y="3862"/>
                  </a:cubicBezTo>
                  <a:cubicBezTo>
                    <a:pt x="10587" y="3755"/>
                    <a:pt x="10492" y="3660"/>
                    <a:pt x="10373" y="3660"/>
                  </a:cubicBezTo>
                  <a:lnTo>
                    <a:pt x="9470" y="3660"/>
                  </a:lnTo>
                  <a:lnTo>
                    <a:pt x="9470" y="3470"/>
                  </a:lnTo>
                  <a:cubicBezTo>
                    <a:pt x="9470" y="3351"/>
                    <a:pt x="9375" y="3256"/>
                    <a:pt x="9269" y="3256"/>
                  </a:cubicBezTo>
                  <a:lnTo>
                    <a:pt x="8282" y="3256"/>
                  </a:lnTo>
                  <a:cubicBezTo>
                    <a:pt x="8163" y="3256"/>
                    <a:pt x="8080" y="3351"/>
                    <a:pt x="8080" y="3470"/>
                  </a:cubicBezTo>
                  <a:lnTo>
                    <a:pt x="8080" y="3660"/>
                  </a:lnTo>
                  <a:lnTo>
                    <a:pt x="6191" y="3660"/>
                  </a:lnTo>
                  <a:lnTo>
                    <a:pt x="6191" y="3197"/>
                  </a:lnTo>
                  <a:lnTo>
                    <a:pt x="6404" y="3197"/>
                  </a:lnTo>
                  <a:cubicBezTo>
                    <a:pt x="6856" y="3197"/>
                    <a:pt x="7260" y="2923"/>
                    <a:pt x="7415" y="2495"/>
                  </a:cubicBezTo>
                  <a:cubicBezTo>
                    <a:pt x="7581" y="2044"/>
                    <a:pt x="7426" y="1533"/>
                    <a:pt x="7046" y="1248"/>
                  </a:cubicBezTo>
                  <a:lnTo>
                    <a:pt x="5775" y="250"/>
                  </a:lnTo>
                  <a:lnTo>
                    <a:pt x="5763" y="238"/>
                  </a:lnTo>
                  <a:cubicBezTo>
                    <a:pt x="5549" y="84"/>
                    <a:pt x="5288" y="0"/>
                    <a:pt x="50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48"/>
            <p:cNvSpPr/>
            <p:nvPr/>
          </p:nvSpPr>
          <p:spPr>
            <a:xfrm>
              <a:off x="7058877" y="2322739"/>
              <a:ext cx="14856" cy="13657"/>
            </a:xfrm>
            <a:custGeom>
              <a:avLst/>
              <a:gdLst/>
              <a:ahLst/>
              <a:cxnLst/>
              <a:rect l="l" t="t" r="r" b="b"/>
              <a:pathLst>
                <a:path w="446" h="410" extrusionOk="0">
                  <a:moveTo>
                    <a:pt x="220" y="1"/>
                  </a:moveTo>
                  <a:cubicBezTo>
                    <a:pt x="173" y="1"/>
                    <a:pt x="125" y="16"/>
                    <a:pt x="83" y="51"/>
                  </a:cubicBezTo>
                  <a:cubicBezTo>
                    <a:pt x="12" y="110"/>
                    <a:pt x="1" y="228"/>
                    <a:pt x="48" y="324"/>
                  </a:cubicBezTo>
                  <a:cubicBezTo>
                    <a:pt x="90" y="376"/>
                    <a:pt x="158" y="409"/>
                    <a:pt x="230" y="409"/>
                  </a:cubicBezTo>
                  <a:cubicBezTo>
                    <a:pt x="241" y="409"/>
                    <a:pt x="251" y="409"/>
                    <a:pt x="262" y="407"/>
                  </a:cubicBezTo>
                  <a:cubicBezTo>
                    <a:pt x="357" y="383"/>
                    <a:pt x="428" y="312"/>
                    <a:pt x="428" y="228"/>
                  </a:cubicBezTo>
                  <a:cubicBezTo>
                    <a:pt x="445" y="94"/>
                    <a:pt x="336" y="1"/>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8" name="Google Shape;4698;p48"/>
          <p:cNvGrpSpPr/>
          <p:nvPr/>
        </p:nvGrpSpPr>
        <p:grpSpPr>
          <a:xfrm>
            <a:off x="2049998" y="2716564"/>
            <a:ext cx="307575" cy="354308"/>
            <a:chOff x="970052" y="1995023"/>
            <a:chExt cx="421624" cy="485685"/>
          </a:xfrm>
        </p:grpSpPr>
        <p:sp>
          <p:nvSpPr>
            <p:cNvPr id="4699" name="Google Shape;4699;p48"/>
            <p:cNvSpPr/>
            <p:nvPr/>
          </p:nvSpPr>
          <p:spPr>
            <a:xfrm>
              <a:off x="971696" y="1995023"/>
              <a:ext cx="419981" cy="485685"/>
            </a:xfrm>
            <a:custGeom>
              <a:avLst/>
              <a:gdLst/>
              <a:ahLst/>
              <a:cxnLst/>
              <a:rect l="l" t="t" r="r" b="b"/>
              <a:pathLst>
                <a:path w="9198" h="10637" extrusionOk="0">
                  <a:moveTo>
                    <a:pt x="1224" y="2794"/>
                  </a:moveTo>
                  <a:cubicBezTo>
                    <a:pt x="1307" y="2794"/>
                    <a:pt x="1378" y="2865"/>
                    <a:pt x="1378" y="2948"/>
                  </a:cubicBezTo>
                  <a:lnTo>
                    <a:pt x="1378" y="3328"/>
                  </a:lnTo>
                  <a:cubicBezTo>
                    <a:pt x="1378" y="3483"/>
                    <a:pt x="1438" y="3626"/>
                    <a:pt x="1545" y="3732"/>
                  </a:cubicBezTo>
                  <a:cubicBezTo>
                    <a:pt x="1569" y="3768"/>
                    <a:pt x="1592" y="3803"/>
                    <a:pt x="1592" y="3839"/>
                  </a:cubicBezTo>
                  <a:cubicBezTo>
                    <a:pt x="1592" y="3887"/>
                    <a:pt x="1569" y="3922"/>
                    <a:pt x="1545" y="3958"/>
                  </a:cubicBezTo>
                  <a:lnTo>
                    <a:pt x="1367" y="4125"/>
                  </a:lnTo>
                  <a:cubicBezTo>
                    <a:pt x="987" y="3732"/>
                    <a:pt x="618" y="3352"/>
                    <a:pt x="499" y="2794"/>
                  </a:cubicBezTo>
                  <a:close/>
                  <a:moveTo>
                    <a:pt x="3090" y="524"/>
                  </a:moveTo>
                  <a:cubicBezTo>
                    <a:pt x="3636" y="726"/>
                    <a:pt x="4088" y="1165"/>
                    <a:pt x="4302" y="1724"/>
                  </a:cubicBezTo>
                  <a:cubicBezTo>
                    <a:pt x="4349" y="1873"/>
                    <a:pt x="4483" y="1947"/>
                    <a:pt x="4618" y="1947"/>
                  </a:cubicBezTo>
                  <a:cubicBezTo>
                    <a:pt x="4753" y="1947"/>
                    <a:pt x="4890" y="1873"/>
                    <a:pt x="4943" y="1724"/>
                  </a:cubicBezTo>
                  <a:cubicBezTo>
                    <a:pt x="4956" y="1677"/>
                    <a:pt x="4979" y="1629"/>
                    <a:pt x="5003" y="1569"/>
                  </a:cubicBezTo>
                  <a:lnTo>
                    <a:pt x="5645" y="2176"/>
                  </a:lnTo>
                  <a:cubicBezTo>
                    <a:pt x="5704" y="2223"/>
                    <a:pt x="5727" y="2282"/>
                    <a:pt x="5727" y="2354"/>
                  </a:cubicBezTo>
                  <a:cubicBezTo>
                    <a:pt x="5727" y="2414"/>
                    <a:pt x="5704" y="2485"/>
                    <a:pt x="5656" y="2520"/>
                  </a:cubicBezTo>
                  <a:lnTo>
                    <a:pt x="4729" y="3447"/>
                  </a:lnTo>
                  <a:cubicBezTo>
                    <a:pt x="4611" y="3578"/>
                    <a:pt x="4539" y="3744"/>
                    <a:pt x="4539" y="3922"/>
                  </a:cubicBezTo>
                  <a:lnTo>
                    <a:pt x="4539" y="5147"/>
                  </a:lnTo>
                  <a:cubicBezTo>
                    <a:pt x="4539" y="5284"/>
                    <a:pt x="4412" y="5383"/>
                    <a:pt x="4286" y="5383"/>
                  </a:cubicBezTo>
                  <a:cubicBezTo>
                    <a:pt x="4227" y="5383"/>
                    <a:pt x="4169" y="5362"/>
                    <a:pt x="4124" y="5313"/>
                  </a:cubicBezTo>
                  <a:lnTo>
                    <a:pt x="3398" y="4600"/>
                  </a:lnTo>
                  <a:cubicBezTo>
                    <a:pt x="3351" y="4552"/>
                    <a:pt x="3327" y="4481"/>
                    <a:pt x="3327" y="4421"/>
                  </a:cubicBezTo>
                  <a:lnTo>
                    <a:pt x="3327" y="4006"/>
                  </a:lnTo>
                  <a:cubicBezTo>
                    <a:pt x="3327" y="3946"/>
                    <a:pt x="3351" y="3875"/>
                    <a:pt x="3398" y="3839"/>
                  </a:cubicBezTo>
                  <a:lnTo>
                    <a:pt x="3612" y="3626"/>
                  </a:lnTo>
                  <a:cubicBezTo>
                    <a:pt x="3731" y="3494"/>
                    <a:pt x="3802" y="3340"/>
                    <a:pt x="3802" y="3162"/>
                  </a:cubicBezTo>
                  <a:lnTo>
                    <a:pt x="3802" y="2699"/>
                  </a:lnTo>
                  <a:cubicBezTo>
                    <a:pt x="3802" y="2520"/>
                    <a:pt x="3731" y="2354"/>
                    <a:pt x="3612" y="2223"/>
                  </a:cubicBezTo>
                  <a:lnTo>
                    <a:pt x="3161" y="1772"/>
                  </a:lnTo>
                  <a:cubicBezTo>
                    <a:pt x="3113" y="1724"/>
                    <a:pt x="3090" y="1664"/>
                    <a:pt x="3090" y="1606"/>
                  </a:cubicBezTo>
                  <a:lnTo>
                    <a:pt x="3090" y="524"/>
                  </a:lnTo>
                  <a:close/>
                  <a:moveTo>
                    <a:pt x="6791" y="416"/>
                  </a:moveTo>
                  <a:cubicBezTo>
                    <a:pt x="6808" y="416"/>
                    <a:pt x="6826" y="417"/>
                    <a:pt x="6844" y="417"/>
                  </a:cubicBezTo>
                  <a:cubicBezTo>
                    <a:pt x="7356" y="429"/>
                    <a:pt x="7855" y="655"/>
                    <a:pt x="8211" y="1035"/>
                  </a:cubicBezTo>
                  <a:lnTo>
                    <a:pt x="7593" y="1664"/>
                  </a:lnTo>
                  <a:cubicBezTo>
                    <a:pt x="7462" y="1796"/>
                    <a:pt x="7391" y="1962"/>
                    <a:pt x="7391" y="2140"/>
                  </a:cubicBezTo>
                  <a:lnTo>
                    <a:pt x="7391" y="2936"/>
                  </a:lnTo>
                  <a:cubicBezTo>
                    <a:pt x="7391" y="3008"/>
                    <a:pt x="7367" y="3067"/>
                    <a:pt x="7320" y="3114"/>
                  </a:cubicBezTo>
                  <a:lnTo>
                    <a:pt x="6904" y="3530"/>
                  </a:lnTo>
                  <a:cubicBezTo>
                    <a:pt x="6773" y="3661"/>
                    <a:pt x="6714" y="3827"/>
                    <a:pt x="6714" y="4006"/>
                  </a:cubicBezTo>
                  <a:lnTo>
                    <a:pt x="6714" y="5134"/>
                  </a:lnTo>
                  <a:cubicBezTo>
                    <a:pt x="6714" y="5194"/>
                    <a:pt x="6714" y="5253"/>
                    <a:pt x="6738" y="5301"/>
                  </a:cubicBezTo>
                  <a:lnTo>
                    <a:pt x="5193" y="6905"/>
                  </a:lnTo>
                  <a:cubicBezTo>
                    <a:pt x="5133" y="6976"/>
                    <a:pt x="5062" y="7024"/>
                    <a:pt x="4979" y="7059"/>
                  </a:cubicBezTo>
                  <a:lnTo>
                    <a:pt x="3530" y="6370"/>
                  </a:lnTo>
                  <a:lnTo>
                    <a:pt x="1664" y="4434"/>
                  </a:lnTo>
                  <a:lnTo>
                    <a:pt x="1842" y="4243"/>
                  </a:lnTo>
                  <a:cubicBezTo>
                    <a:pt x="1949" y="4136"/>
                    <a:pt x="2009" y="3993"/>
                    <a:pt x="2009" y="3839"/>
                  </a:cubicBezTo>
                  <a:cubicBezTo>
                    <a:pt x="2009" y="3697"/>
                    <a:pt x="1949" y="3554"/>
                    <a:pt x="1842" y="3447"/>
                  </a:cubicBezTo>
                  <a:cubicBezTo>
                    <a:pt x="1806" y="3412"/>
                    <a:pt x="1795" y="3376"/>
                    <a:pt x="1795" y="3328"/>
                  </a:cubicBezTo>
                  <a:lnTo>
                    <a:pt x="1795" y="2948"/>
                  </a:lnTo>
                  <a:cubicBezTo>
                    <a:pt x="1795" y="2639"/>
                    <a:pt x="1533" y="2377"/>
                    <a:pt x="1224" y="2377"/>
                  </a:cubicBezTo>
                  <a:lnTo>
                    <a:pt x="464" y="2377"/>
                  </a:lnTo>
                  <a:lnTo>
                    <a:pt x="464" y="2354"/>
                  </a:lnTo>
                  <a:cubicBezTo>
                    <a:pt x="475" y="1320"/>
                    <a:pt x="1367" y="441"/>
                    <a:pt x="2400" y="417"/>
                  </a:cubicBezTo>
                  <a:cubicBezTo>
                    <a:pt x="2495" y="417"/>
                    <a:pt x="2579" y="417"/>
                    <a:pt x="2674" y="429"/>
                  </a:cubicBezTo>
                  <a:lnTo>
                    <a:pt x="2674" y="1606"/>
                  </a:lnTo>
                  <a:cubicBezTo>
                    <a:pt x="2674" y="1772"/>
                    <a:pt x="2745" y="1950"/>
                    <a:pt x="2864" y="2068"/>
                  </a:cubicBezTo>
                  <a:lnTo>
                    <a:pt x="3316" y="2520"/>
                  </a:lnTo>
                  <a:cubicBezTo>
                    <a:pt x="3363" y="2568"/>
                    <a:pt x="3387" y="2627"/>
                    <a:pt x="3387" y="2699"/>
                  </a:cubicBezTo>
                  <a:lnTo>
                    <a:pt x="3387" y="3162"/>
                  </a:lnTo>
                  <a:cubicBezTo>
                    <a:pt x="3387" y="3222"/>
                    <a:pt x="3363" y="3280"/>
                    <a:pt x="3316" y="3328"/>
                  </a:cubicBezTo>
                  <a:lnTo>
                    <a:pt x="3113" y="3542"/>
                  </a:lnTo>
                  <a:cubicBezTo>
                    <a:pt x="2983" y="3661"/>
                    <a:pt x="2912" y="3827"/>
                    <a:pt x="2912" y="4006"/>
                  </a:cubicBezTo>
                  <a:lnTo>
                    <a:pt x="2912" y="4421"/>
                  </a:lnTo>
                  <a:cubicBezTo>
                    <a:pt x="2912" y="4600"/>
                    <a:pt x="2983" y="4766"/>
                    <a:pt x="3113" y="4885"/>
                  </a:cubicBezTo>
                  <a:lnTo>
                    <a:pt x="3826" y="5609"/>
                  </a:lnTo>
                  <a:cubicBezTo>
                    <a:pt x="3955" y="5739"/>
                    <a:pt x="4117" y="5796"/>
                    <a:pt x="4278" y="5796"/>
                  </a:cubicBezTo>
                  <a:cubicBezTo>
                    <a:pt x="4620" y="5796"/>
                    <a:pt x="4956" y="5535"/>
                    <a:pt x="4956" y="5147"/>
                  </a:cubicBezTo>
                  <a:lnTo>
                    <a:pt x="4956" y="3922"/>
                  </a:lnTo>
                  <a:cubicBezTo>
                    <a:pt x="4956" y="3851"/>
                    <a:pt x="4979" y="3792"/>
                    <a:pt x="5027" y="3744"/>
                  </a:cubicBezTo>
                  <a:lnTo>
                    <a:pt x="5954" y="2818"/>
                  </a:lnTo>
                  <a:cubicBezTo>
                    <a:pt x="6073" y="2686"/>
                    <a:pt x="6144" y="2520"/>
                    <a:pt x="6144" y="2342"/>
                  </a:cubicBezTo>
                  <a:cubicBezTo>
                    <a:pt x="6144" y="2164"/>
                    <a:pt x="6060" y="1997"/>
                    <a:pt x="5930" y="1867"/>
                  </a:cubicBezTo>
                  <a:lnTo>
                    <a:pt x="5217" y="1213"/>
                  </a:lnTo>
                  <a:cubicBezTo>
                    <a:pt x="5347" y="1047"/>
                    <a:pt x="5502" y="893"/>
                    <a:pt x="5680" y="774"/>
                  </a:cubicBezTo>
                  <a:cubicBezTo>
                    <a:pt x="6010" y="546"/>
                    <a:pt x="6394" y="416"/>
                    <a:pt x="6791" y="416"/>
                  </a:cubicBezTo>
                  <a:close/>
                  <a:moveTo>
                    <a:pt x="2959" y="6639"/>
                  </a:moveTo>
                  <a:cubicBezTo>
                    <a:pt x="3065" y="6639"/>
                    <a:pt x="3169" y="6660"/>
                    <a:pt x="3268" y="6703"/>
                  </a:cubicBezTo>
                  <a:lnTo>
                    <a:pt x="4896" y="7476"/>
                  </a:lnTo>
                  <a:cubicBezTo>
                    <a:pt x="5193" y="7618"/>
                    <a:pt x="5383" y="7951"/>
                    <a:pt x="5217" y="8271"/>
                  </a:cubicBezTo>
                  <a:cubicBezTo>
                    <a:pt x="5114" y="8461"/>
                    <a:pt x="4916" y="8569"/>
                    <a:pt x="4716" y="8569"/>
                  </a:cubicBezTo>
                  <a:cubicBezTo>
                    <a:pt x="4640" y="8569"/>
                    <a:pt x="4563" y="8554"/>
                    <a:pt x="4492" y="8521"/>
                  </a:cubicBezTo>
                  <a:lnTo>
                    <a:pt x="3482" y="8034"/>
                  </a:lnTo>
                  <a:cubicBezTo>
                    <a:pt x="3454" y="8021"/>
                    <a:pt x="3424" y="8015"/>
                    <a:pt x="3395" y="8015"/>
                  </a:cubicBezTo>
                  <a:cubicBezTo>
                    <a:pt x="3312" y="8015"/>
                    <a:pt x="3232" y="8062"/>
                    <a:pt x="3197" y="8141"/>
                  </a:cubicBezTo>
                  <a:cubicBezTo>
                    <a:pt x="3149" y="8236"/>
                    <a:pt x="3197" y="8366"/>
                    <a:pt x="3303" y="8414"/>
                  </a:cubicBezTo>
                  <a:lnTo>
                    <a:pt x="4314" y="8889"/>
                  </a:lnTo>
                  <a:cubicBezTo>
                    <a:pt x="4445" y="8951"/>
                    <a:pt x="4585" y="8981"/>
                    <a:pt x="4724" y="8981"/>
                  </a:cubicBezTo>
                  <a:cubicBezTo>
                    <a:pt x="5037" y="8981"/>
                    <a:pt x="5345" y="8829"/>
                    <a:pt x="5526" y="8556"/>
                  </a:cubicBezTo>
                  <a:lnTo>
                    <a:pt x="7570" y="7368"/>
                  </a:lnTo>
                  <a:cubicBezTo>
                    <a:pt x="7649" y="7325"/>
                    <a:pt x="7736" y="7304"/>
                    <a:pt x="7822" y="7304"/>
                  </a:cubicBezTo>
                  <a:cubicBezTo>
                    <a:pt x="7995" y="7304"/>
                    <a:pt x="8164" y="7388"/>
                    <a:pt x="8259" y="7547"/>
                  </a:cubicBezTo>
                  <a:cubicBezTo>
                    <a:pt x="8413" y="7784"/>
                    <a:pt x="8330" y="8105"/>
                    <a:pt x="8093" y="8260"/>
                  </a:cubicBezTo>
                  <a:lnTo>
                    <a:pt x="5122" y="10030"/>
                  </a:lnTo>
                  <a:cubicBezTo>
                    <a:pt x="4900" y="10154"/>
                    <a:pt x="4652" y="10217"/>
                    <a:pt x="4405" y="10217"/>
                  </a:cubicBezTo>
                  <a:cubicBezTo>
                    <a:pt x="4203" y="10217"/>
                    <a:pt x="4002" y="10175"/>
                    <a:pt x="3815" y="10090"/>
                  </a:cubicBezTo>
                  <a:lnTo>
                    <a:pt x="1795" y="9150"/>
                  </a:lnTo>
                  <a:lnTo>
                    <a:pt x="1795" y="6976"/>
                  </a:lnTo>
                  <a:lnTo>
                    <a:pt x="2745" y="6667"/>
                  </a:lnTo>
                  <a:cubicBezTo>
                    <a:pt x="2817" y="6648"/>
                    <a:pt x="2888" y="6639"/>
                    <a:pt x="2959" y="6639"/>
                  </a:cubicBezTo>
                  <a:close/>
                  <a:moveTo>
                    <a:pt x="2446" y="0"/>
                  </a:moveTo>
                  <a:cubicBezTo>
                    <a:pt x="2427" y="0"/>
                    <a:pt x="2408" y="0"/>
                    <a:pt x="2389" y="1"/>
                  </a:cubicBezTo>
                  <a:cubicBezTo>
                    <a:pt x="1141" y="25"/>
                    <a:pt x="71" y="1106"/>
                    <a:pt x="48" y="2354"/>
                  </a:cubicBezTo>
                  <a:cubicBezTo>
                    <a:pt x="36" y="3304"/>
                    <a:pt x="594" y="3922"/>
                    <a:pt x="1212" y="4564"/>
                  </a:cubicBezTo>
                  <a:lnTo>
                    <a:pt x="2817" y="6227"/>
                  </a:lnTo>
                  <a:cubicBezTo>
                    <a:pt x="2757" y="6240"/>
                    <a:pt x="2686" y="6251"/>
                    <a:pt x="2627" y="6275"/>
                  </a:cubicBezTo>
                  <a:lnTo>
                    <a:pt x="1795" y="6536"/>
                  </a:lnTo>
                  <a:cubicBezTo>
                    <a:pt x="1771" y="6441"/>
                    <a:pt x="1687" y="6370"/>
                    <a:pt x="1581" y="6370"/>
                  </a:cubicBezTo>
                  <a:lnTo>
                    <a:pt x="214" y="6370"/>
                  </a:lnTo>
                  <a:cubicBezTo>
                    <a:pt x="95" y="6370"/>
                    <a:pt x="0" y="6465"/>
                    <a:pt x="0" y="6572"/>
                  </a:cubicBezTo>
                  <a:cubicBezTo>
                    <a:pt x="0" y="6691"/>
                    <a:pt x="95" y="6786"/>
                    <a:pt x="214" y="6786"/>
                  </a:cubicBezTo>
                  <a:lnTo>
                    <a:pt x="1378" y="6786"/>
                  </a:lnTo>
                  <a:lnTo>
                    <a:pt x="1378" y="9329"/>
                  </a:lnTo>
                  <a:lnTo>
                    <a:pt x="416" y="9329"/>
                  </a:lnTo>
                  <a:lnTo>
                    <a:pt x="416" y="8438"/>
                  </a:lnTo>
                  <a:cubicBezTo>
                    <a:pt x="416" y="8319"/>
                    <a:pt x="333" y="8224"/>
                    <a:pt x="214" y="8224"/>
                  </a:cubicBezTo>
                  <a:cubicBezTo>
                    <a:pt x="95" y="8224"/>
                    <a:pt x="0" y="8319"/>
                    <a:pt x="0" y="8438"/>
                  </a:cubicBezTo>
                  <a:lnTo>
                    <a:pt x="0" y="9531"/>
                  </a:lnTo>
                  <a:cubicBezTo>
                    <a:pt x="0" y="9650"/>
                    <a:pt x="95" y="9745"/>
                    <a:pt x="214" y="9745"/>
                  </a:cubicBezTo>
                  <a:lnTo>
                    <a:pt x="1581" y="9745"/>
                  </a:lnTo>
                  <a:cubicBezTo>
                    <a:pt x="1676" y="9745"/>
                    <a:pt x="1759" y="9686"/>
                    <a:pt x="1782" y="9602"/>
                  </a:cubicBezTo>
                  <a:lnTo>
                    <a:pt x="3636" y="10470"/>
                  </a:lnTo>
                  <a:cubicBezTo>
                    <a:pt x="3886" y="10576"/>
                    <a:pt x="4148" y="10636"/>
                    <a:pt x="4409" y="10636"/>
                  </a:cubicBezTo>
                  <a:cubicBezTo>
                    <a:pt x="4729" y="10636"/>
                    <a:pt x="5051" y="10553"/>
                    <a:pt x="5336" y="10386"/>
                  </a:cubicBezTo>
                  <a:lnTo>
                    <a:pt x="8306" y="8616"/>
                  </a:lnTo>
                  <a:cubicBezTo>
                    <a:pt x="8746" y="8355"/>
                    <a:pt x="8888" y="7761"/>
                    <a:pt x="8615" y="7321"/>
                  </a:cubicBezTo>
                  <a:cubicBezTo>
                    <a:pt x="8435" y="7039"/>
                    <a:pt x="8136" y="6886"/>
                    <a:pt x="7827" y="6886"/>
                  </a:cubicBezTo>
                  <a:cubicBezTo>
                    <a:pt x="7668" y="6886"/>
                    <a:pt x="7506" y="6927"/>
                    <a:pt x="7356" y="7012"/>
                  </a:cubicBezTo>
                  <a:lnTo>
                    <a:pt x="5692" y="7986"/>
                  </a:lnTo>
                  <a:cubicBezTo>
                    <a:pt x="5680" y="7725"/>
                    <a:pt x="5561" y="7476"/>
                    <a:pt x="5371" y="7297"/>
                  </a:cubicBezTo>
                  <a:cubicBezTo>
                    <a:pt x="5419" y="7262"/>
                    <a:pt x="5455" y="7238"/>
                    <a:pt x="5490" y="7190"/>
                  </a:cubicBezTo>
                  <a:lnTo>
                    <a:pt x="7118" y="5503"/>
                  </a:lnTo>
                  <a:lnTo>
                    <a:pt x="7130" y="5503"/>
                  </a:lnTo>
                  <a:lnTo>
                    <a:pt x="8425" y="4148"/>
                  </a:lnTo>
                  <a:cubicBezTo>
                    <a:pt x="8508" y="4065"/>
                    <a:pt x="8508" y="3934"/>
                    <a:pt x="8425" y="3851"/>
                  </a:cubicBezTo>
                  <a:cubicBezTo>
                    <a:pt x="8385" y="3817"/>
                    <a:pt x="8334" y="3799"/>
                    <a:pt x="8283" y="3799"/>
                  </a:cubicBezTo>
                  <a:cubicBezTo>
                    <a:pt x="8227" y="3799"/>
                    <a:pt x="8171" y="3820"/>
                    <a:pt x="8128" y="3863"/>
                  </a:cubicBezTo>
                  <a:lnTo>
                    <a:pt x="7130" y="4897"/>
                  </a:lnTo>
                  <a:lnTo>
                    <a:pt x="7130" y="4006"/>
                  </a:lnTo>
                  <a:cubicBezTo>
                    <a:pt x="7130" y="3934"/>
                    <a:pt x="7153" y="3875"/>
                    <a:pt x="7201" y="3827"/>
                  </a:cubicBezTo>
                  <a:lnTo>
                    <a:pt x="7617" y="3412"/>
                  </a:lnTo>
                  <a:cubicBezTo>
                    <a:pt x="7736" y="3293"/>
                    <a:pt x="7807" y="3114"/>
                    <a:pt x="7807" y="2936"/>
                  </a:cubicBezTo>
                  <a:lnTo>
                    <a:pt x="7807" y="2140"/>
                  </a:lnTo>
                  <a:cubicBezTo>
                    <a:pt x="7807" y="2068"/>
                    <a:pt x="7831" y="2010"/>
                    <a:pt x="7879" y="1962"/>
                  </a:cubicBezTo>
                  <a:lnTo>
                    <a:pt x="8473" y="1368"/>
                  </a:lnTo>
                  <a:cubicBezTo>
                    <a:pt x="8663" y="1664"/>
                    <a:pt x="8769" y="2010"/>
                    <a:pt x="8769" y="2366"/>
                  </a:cubicBezTo>
                  <a:cubicBezTo>
                    <a:pt x="8782" y="2472"/>
                    <a:pt x="8864" y="2568"/>
                    <a:pt x="8983" y="2568"/>
                  </a:cubicBezTo>
                  <a:cubicBezTo>
                    <a:pt x="9102" y="2568"/>
                    <a:pt x="9197" y="2472"/>
                    <a:pt x="9186" y="2354"/>
                  </a:cubicBezTo>
                  <a:cubicBezTo>
                    <a:pt x="9173" y="1106"/>
                    <a:pt x="8093" y="13"/>
                    <a:pt x="6844" y="1"/>
                  </a:cubicBezTo>
                  <a:cubicBezTo>
                    <a:pt x="6835" y="1"/>
                    <a:pt x="6826" y="1"/>
                    <a:pt x="6817" y="1"/>
                  </a:cubicBezTo>
                  <a:cubicBezTo>
                    <a:pt x="5888" y="1"/>
                    <a:pt x="4999" y="568"/>
                    <a:pt x="4623" y="1415"/>
                  </a:cubicBezTo>
                  <a:cubicBezTo>
                    <a:pt x="4238" y="565"/>
                    <a:pt x="3375" y="0"/>
                    <a:pt x="24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48"/>
            <p:cNvSpPr/>
            <p:nvPr/>
          </p:nvSpPr>
          <p:spPr>
            <a:xfrm>
              <a:off x="1363423" y="2133742"/>
              <a:ext cx="21232" cy="18995"/>
            </a:xfrm>
            <a:custGeom>
              <a:avLst/>
              <a:gdLst/>
              <a:ahLst/>
              <a:cxnLst/>
              <a:rect l="l" t="t" r="r" b="b"/>
              <a:pathLst>
                <a:path w="465" h="416" extrusionOk="0">
                  <a:moveTo>
                    <a:pt x="229" y="0"/>
                  </a:moveTo>
                  <a:cubicBezTo>
                    <a:pt x="203" y="0"/>
                    <a:pt x="178" y="6"/>
                    <a:pt x="155" y="17"/>
                  </a:cubicBezTo>
                  <a:cubicBezTo>
                    <a:pt x="48" y="65"/>
                    <a:pt x="0" y="184"/>
                    <a:pt x="36" y="290"/>
                  </a:cubicBezTo>
                  <a:cubicBezTo>
                    <a:pt x="71" y="369"/>
                    <a:pt x="145" y="416"/>
                    <a:pt x="224" y="416"/>
                  </a:cubicBezTo>
                  <a:cubicBezTo>
                    <a:pt x="252" y="416"/>
                    <a:pt x="281" y="410"/>
                    <a:pt x="309" y="397"/>
                  </a:cubicBezTo>
                  <a:cubicBezTo>
                    <a:pt x="417" y="361"/>
                    <a:pt x="464" y="231"/>
                    <a:pt x="417" y="124"/>
                  </a:cubicBezTo>
                  <a:cubicBezTo>
                    <a:pt x="389" y="52"/>
                    <a:pt x="308"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48"/>
            <p:cNvSpPr/>
            <p:nvPr/>
          </p:nvSpPr>
          <p:spPr>
            <a:xfrm>
              <a:off x="970052" y="2328670"/>
              <a:ext cx="22282" cy="19497"/>
            </a:xfrm>
            <a:custGeom>
              <a:avLst/>
              <a:gdLst/>
              <a:ahLst/>
              <a:cxnLst/>
              <a:rect l="l" t="t" r="r" b="b"/>
              <a:pathLst>
                <a:path w="488" h="427" extrusionOk="0">
                  <a:moveTo>
                    <a:pt x="251" y="1"/>
                  </a:moveTo>
                  <a:cubicBezTo>
                    <a:pt x="226" y="1"/>
                    <a:pt x="201" y="5"/>
                    <a:pt x="179" y="14"/>
                  </a:cubicBezTo>
                  <a:cubicBezTo>
                    <a:pt x="72" y="50"/>
                    <a:pt x="1" y="169"/>
                    <a:pt x="60" y="287"/>
                  </a:cubicBezTo>
                  <a:cubicBezTo>
                    <a:pt x="94" y="381"/>
                    <a:pt x="178" y="426"/>
                    <a:pt x="257" y="426"/>
                  </a:cubicBezTo>
                  <a:cubicBezTo>
                    <a:pt x="288" y="426"/>
                    <a:pt x="318" y="419"/>
                    <a:pt x="345" y="406"/>
                  </a:cubicBezTo>
                  <a:cubicBezTo>
                    <a:pt x="429" y="359"/>
                    <a:pt x="488" y="264"/>
                    <a:pt x="440" y="145"/>
                  </a:cubicBezTo>
                  <a:cubicBezTo>
                    <a:pt x="413" y="45"/>
                    <a:pt x="331"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2" name="Google Shape;4702;p48"/>
          <p:cNvGrpSpPr/>
          <p:nvPr/>
        </p:nvGrpSpPr>
        <p:grpSpPr>
          <a:xfrm>
            <a:off x="2570896" y="2716564"/>
            <a:ext cx="338053" cy="354308"/>
            <a:chOff x="1684101" y="1995023"/>
            <a:chExt cx="463403" cy="485685"/>
          </a:xfrm>
        </p:grpSpPr>
        <p:sp>
          <p:nvSpPr>
            <p:cNvPr id="4703" name="Google Shape;4703;p48"/>
            <p:cNvSpPr/>
            <p:nvPr/>
          </p:nvSpPr>
          <p:spPr>
            <a:xfrm>
              <a:off x="1684101" y="1995023"/>
              <a:ext cx="463403" cy="485685"/>
            </a:xfrm>
            <a:custGeom>
              <a:avLst/>
              <a:gdLst/>
              <a:ahLst/>
              <a:cxnLst/>
              <a:rect l="l" t="t" r="r" b="b"/>
              <a:pathLst>
                <a:path w="10149" h="10637" extrusionOk="0">
                  <a:moveTo>
                    <a:pt x="5110" y="417"/>
                  </a:moveTo>
                  <a:cubicBezTo>
                    <a:pt x="5276" y="417"/>
                    <a:pt x="5419" y="536"/>
                    <a:pt x="5430" y="702"/>
                  </a:cubicBezTo>
                  <a:lnTo>
                    <a:pt x="5692" y="2818"/>
                  </a:lnTo>
                  <a:cubicBezTo>
                    <a:pt x="5704" y="2876"/>
                    <a:pt x="5692" y="2936"/>
                    <a:pt x="5620" y="2960"/>
                  </a:cubicBezTo>
                  <a:cubicBezTo>
                    <a:pt x="5419" y="3055"/>
                    <a:pt x="5264" y="3257"/>
                    <a:pt x="5264" y="3483"/>
                  </a:cubicBezTo>
                  <a:lnTo>
                    <a:pt x="5264" y="3911"/>
                  </a:lnTo>
                  <a:cubicBezTo>
                    <a:pt x="5205" y="3911"/>
                    <a:pt x="5157" y="3898"/>
                    <a:pt x="5110" y="3898"/>
                  </a:cubicBezTo>
                  <a:cubicBezTo>
                    <a:pt x="5050" y="3898"/>
                    <a:pt x="5002" y="3911"/>
                    <a:pt x="4955" y="3911"/>
                  </a:cubicBezTo>
                  <a:lnTo>
                    <a:pt x="4955" y="3483"/>
                  </a:lnTo>
                  <a:cubicBezTo>
                    <a:pt x="4955" y="3257"/>
                    <a:pt x="4801" y="3055"/>
                    <a:pt x="4587" y="2960"/>
                  </a:cubicBezTo>
                  <a:cubicBezTo>
                    <a:pt x="4539" y="2948"/>
                    <a:pt x="4503" y="2889"/>
                    <a:pt x="4516" y="2829"/>
                  </a:cubicBezTo>
                  <a:lnTo>
                    <a:pt x="4516" y="2818"/>
                  </a:lnTo>
                  <a:lnTo>
                    <a:pt x="4777" y="702"/>
                  </a:lnTo>
                  <a:cubicBezTo>
                    <a:pt x="4801" y="547"/>
                    <a:pt x="4943" y="417"/>
                    <a:pt x="5110" y="417"/>
                  </a:cubicBezTo>
                  <a:close/>
                  <a:moveTo>
                    <a:pt x="5109" y="4315"/>
                  </a:moveTo>
                  <a:cubicBezTo>
                    <a:pt x="5166" y="4315"/>
                    <a:pt x="5223" y="4331"/>
                    <a:pt x="5276" y="4362"/>
                  </a:cubicBezTo>
                  <a:cubicBezTo>
                    <a:pt x="5573" y="4529"/>
                    <a:pt x="5466" y="4992"/>
                    <a:pt x="5121" y="5015"/>
                  </a:cubicBezTo>
                  <a:cubicBezTo>
                    <a:pt x="5117" y="5016"/>
                    <a:pt x="5112" y="5016"/>
                    <a:pt x="5108" y="5016"/>
                  </a:cubicBezTo>
                  <a:cubicBezTo>
                    <a:pt x="4784" y="5016"/>
                    <a:pt x="4626" y="4574"/>
                    <a:pt x="4907" y="4386"/>
                  </a:cubicBezTo>
                  <a:cubicBezTo>
                    <a:pt x="4967" y="4339"/>
                    <a:pt x="5038" y="4315"/>
                    <a:pt x="5109" y="4315"/>
                  </a:cubicBezTo>
                  <a:close/>
                  <a:moveTo>
                    <a:pt x="5834" y="4897"/>
                  </a:moveTo>
                  <a:lnTo>
                    <a:pt x="6179" y="5099"/>
                  </a:lnTo>
                  <a:cubicBezTo>
                    <a:pt x="6262" y="5148"/>
                    <a:pt x="6353" y="5170"/>
                    <a:pt x="6444" y="5170"/>
                  </a:cubicBezTo>
                  <a:cubicBezTo>
                    <a:pt x="6576" y="5170"/>
                    <a:pt x="6709" y="5123"/>
                    <a:pt x="6821" y="5039"/>
                  </a:cubicBezTo>
                  <a:cubicBezTo>
                    <a:pt x="6841" y="5024"/>
                    <a:pt x="6863" y="5018"/>
                    <a:pt x="6885" y="5018"/>
                  </a:cubicBezTo>
                  <a:cubicBezTo>
                    <a:pt x="6916" y="5018"/>
                    <a:pt x="6947" y="5030"/>
                    <a:pt x="6975" y="5051"/>
                  </a:cubicBezTo>
                  <a:lnTo>
                    <a:pt x="8675" y="6335"/>
                  </a:lnTo>
                  <a:cubicBezTo>
                    <a:pt x="8805" y="6441"/>
                    <a:pt x="8852" y="6620"/>
                    <a:pt x="8770" y="6763"/>
                  </a:cubicBezTo>
                  <a:cubicBezTo>
                    <a:pt x="8710" y="6873"/>
                    <a:pt x="8601" y="6935"/>
                    <a:pt x="8488" y="6935"/>
                  </a:cubicBezTo>
                  <a:cubicBezTo>
                    <a:pt x="8443" y="6935"/>
                    <a:pt x="8397" y="6925"/>
                    <a:pt x="8353" y="6905"/>
                  </a:cubicBezTo>
                  <a:lnTo>
                    <a:pt x="6393" y="6073"/>
                  </a:lnTo>
                  <a:cubicBezTo>
                    <a:pt x="6333" y="6050"/>
                    <a:pt x="6286" y="6013"/>
                    <a:pt x="6298" y="5942"/>
                  </a:cubicBezTo>
                  <a:cubicBezTo>
                    <a:pt x="6322" y="5717"/>
                    <a:pt x="6238" y="5479"/>
                    <a:pt x="6037" y="5360"/>
                  </a:cubicBezTo>
                  <a:lnTo>
                    <a:pt x="5692" y="5158"/>
                  </a:lnTo>
                  <a:cubicBezTo>
                    <a:pt x="5751" y="5087"/>
                    <a:pt x="5799" y="4992"/>
                    <a:pt x="5834" y="4897"/>
                  </a:cubicBezTo>
                  <a:close/>
                  <a:moveTo>
                    <a:pt x="4373" y="4897"/>
                  </a:moveTo>
                  <a:cubicBezTo>
                    <a:pt x="4408" y="4992"/>
                    <a:pt x="4456" y="5087"/>
                    <a:pt x="4527" y="5158"/>
                  </a:cubicBezTo>
                  <a:lnTo>
                    <a:pt x="4159" y="5372"/>
                  </a:lnTo>
                  <a:cubicBezTo>
                    <a:pt x="3957" y="5491"/>
                    <a:pt x="3862" y="5728"/>
                    <a:pt x="3885" y="5955"/>
                  </a:cubicBezTo>
                  <a:cubicBezTo>
                    <a:pt x="3898" y="6026"/>
                    <a:pt x="3850" y="6061"/>
                    <a:pt x="3790" y="6085"/>
                  </a:cubicBezTo>
                  <a:lnTo>
                    <a:pt x="1842" y="6917"/>
                  </a:lnTo>
                  <a:cubicBezTo>
                    <a:pt x="1798" y="6937"/>
                    <a:pt x="1752" y="6947"/>
                    <a:pt x="1707" y="6947"/>
                  </a:cubicBezTo>
                  <a:cubicBezTo>
                    <a:pt x="1593" y="6947"/>
                    <a:pt x="1482" y="6885"/>
                    <a:pt x="1414" y="6774"/>
                  </a:cubicBezTo>
                  <a:cubicBezTo>
                    <a:pt x="1343" y="6631"/>
                    <a:pt x="1379" y="6441"/>
                    <a:pt x="1509" y="6346"/>
                  </a:cubicBezTo>
                  <a:lnTo>
                    <a:pt x="3209" y="5063"/>
                  </a:lnTo>
                  <a:cubicBezTo>
                    <a:pt x="3236" y="5042"/>
                    <a:pt x="3268" y="5030"/>
                    <a:pt x="3299" y="5030"/>
                  </a:cubicBezTo>
                  <a:cubicBezTo>
                    <a:pt x="3321" y="5030"/>
                    <a:pt x="3343" y="5036"/>
                    <a:pt x="3363" y="5051"/>
                  </a:cubicBezTo>
                  <a:cubicBezTo>
                    <a:pt x="3475" y="5135"/>
                    <a:pt x="3607" y="5182"/>
                    <a:pt x="3738" y="5182"/>
                  </a:cubicBezTo>
                  <a:cubicBezTo>
                    <a:pt x="3830" y="5182"/>
                    <a:pt x="3921" y="5159"/>
                    <a:pt x="4004" y="5110"/>
                  </a:cubicBezTo>
                  <a:lnTo>
                    <a:pt x="4373" y="4897"/>
                  </a:lnTo>
                  <a:close/>
                  <a:moveTo>
                    <a:pt x="2828" y="9513"/>
                  </a:moveTo>
                  <a:cubicBezTo>
                    <a:pt x="3135" y="9513"/>
                    <a:pt x="3440" y="9734"/>
                    <a:pt x="3470" y="10090"/>
                  </a:cubicBezTo>
                  <a:cubicBezTo>
                    <a:pt x="3470" y="10137"/>
                    <a:pt x="3470" y="10172"/>
                    <a:pt x="3458" y="10220"/>
                  </a:cubicBezTo>
                  <a:lnTo>
                    <a:pt x="1165" y="10220"/>
                  </a:lnTo>
                  <a:cubicBezTo>
                    <a:pt x="1192" y="9998"/>
                    <a:pt x="1393" y="9833"/>
                    <a:pt x="1604" y="9833"/>
                  </a:cubicBezTo>
                  <a:cubicBezTo>
                    <a:pt x="1664" y="9833"/>
                    <a:pt x="1725" y="9847"/>
                    <a:pt x="1783" y="9876"/>
                  </a:cubicBezTo>
                  <a:cubicBezTo>
                    <a:pt x="1847" y="9908"/>
                    <a:pt x="1917" y="9924"/>
                    <a:pt x="1986" y="9924"/>
                  </a:cubicBezTo>
                  <a:cubicBezTo>
                    <a:pt x="2123" y="9924"/>
                    <a:pt x="2259" y="9863"/>
                    <a:pt x="2353" y="9745"/>
                  </a:cubicBezTo>
                  <a:cubicBezTo>
                    <a:pt x="2478" y="9585"/>
                    <a:pt x="2653" y="9513"/>
                    <a:pt x="2828" y="9513"/>
                  </a:cubicBezTo>
                  <a:close/>
                  <a:moveTo>
                    <a:pt x="7371" y="9530"/>
                  </a:moveTo>
                  <a:cubicBezTo>
                    <a:pt x="7494" y="9530"/>
                    <a:pt x="7618" y="9571"/>
                    <a:pt x="7724" y="9662"/>
                  </a:cubicBezTo>
                  <a:cubicBezTo>
                    <a:pt x="7822" y="9742"/>
                    <a:pt x="7933" y="9782"/>
                    <a:pt x="8048" y="9782"/>
                  </a:cubicBezTo>
                  <a:cubicBezTo>
                    <a:pt x="8086" y="9782"/>
                    <a:pt x="8125" y="9777"/>
                    <a:pt x="8163" y="9768"/>
                  </a:cubicBezTo>
                  <a:cubicBezTo>
                    <a:pt x="8212" y="9753"/>
                    <a:pt x="8260" y="9746"/>
                    <a:pt x="8308" y="9746"/>
                  </a:cubicBezTo>
                  <a:cubicBezTo>
                    <a:pt x="8565" y="9746"/>
                    <a:pt x="8795" y="9950"/>
                    <a:pt x="8805" y="10220"/>
                  </a:cubicBezTo>
                  <a:lnTo>
                    <a:pt x="6809" y="10220"/>
                  </a:lnTo>
                  <a:cubicBezTo>
                    <a:pt x="6797" y="10161"/>
                    <a:pt x="6797" y="10113"/>
                    <a:pt x="6797" y="10054"/>
                  </a:cubicBezTo>
                  <a:cubicBezTo>
                    <a:pt x="6822" y="9740"/>
                    <a:pt x="7092" y="9530"/>
                    <a:pt x="7371" y="9530"/>
                  </a:cubicBezTo>
                  <a:close/>
                  <a:moveTo>
                    <a:pt x="5110" y="1"/>
                  </a:moveTo>
                  <a:cubicBezTo>
                    <a:pt x="4730" y="1"/>
                    <a:pt x="4408" y="286"/>
                    <a:pt x="4361" y="655"/>
                  </a:cubicBezTo>
                  <a:lnTo>
                    <a:pt x="4099" y="2758"/>
                  </a:lnTo>
                  <a:cubicBezTo>
                    <a:pt x="4064" y="3008"/>
                    <a:pt x="4194" y="3245"/>
                    <a:pt x="4421" y="3352"/>
                  </a:cubicBezTo>
                  <a:cubicBezTo>
                    <a:pt x="4480" y="3376"/>
                    <a:pt x="4539" y="3423"/>
                    <a:pt x="4539" y="3483"/>
                  </a:cubicBezTo>
                  <a:lnTo>
                    <a:pt x="4539" y="4160"/>
                  </a:lnTo>
                  <a:cubicBezTo>
                    <a:pt x="4468" y="4231"/>
                    <a:pt x="4421" y="4315"/>
                    <a:pt x="4385" y="4410"/>
                  </a:cubicBezTo>
                  <a:lnTo>
                    <a:pt x="3790" y="4754"/>
                  </a:lnTo>
                  <a:cubicBezTo>
                    <a:pt x="3773" y="4765"/>
                    <a:pt x="3756" y="4769"/>
                    <a:pt x="3738" y="4769"/>
                  </a:cubicBezTo>
                  <a:cubicBezTo>
                    <a:pt x="3696" y="4769"/>
                    <a:pt x="3654" y="4744"/>
                    <a:pt x="3613" y="4719"/>
                  </a:cubicBezTo>
                  <a:cubicBezTo>
                    <a:pt x="3521" y="4650"/>
                    <a:pt x="3410" y="4615"/>
                    <a:pt x="3298" y="4615"/>
                  </a:cubicBezTo>
                  <a:cubicBezTo>
                    <a:pt x="3176" y="4615"/>
                    <a:pt x="3052" y="4656"/>
                    <a:pt x="2947" y="4743"/>
                  </a:cubicBezTo>
                  <a:lnTo>
                    <a:pt x="1260" y="6013"/>
                  </a:lnTo>
                  <a:cubicBezTo>
                    <a:pt x="962" y="6240"/>
                    <a:pt x="880" y="6667"/>
                    <a:pt x="1057" y="6988"/>
                  </a:cubicBezTo>
                  <a:cubicBezTo>
                    <a:pt x="1195" y="7221"/>
                    <a:pt x="1445" y="7360"/>
                    <a:pt x="1704" y="7360"/>
                  </a:cubicBezTo>
                  <a:cubicBezTo>
                    <a:pt x="1802" y="7360"/>
                    <a:pt x="1902" y="7339"/>
                    <a:pt x="1997" y="7297"/>
                  </a:cubicBezTo>
                  <a:lnTo>
                    <a:pt x="3957" y="6477"/>
                  </a:lnTo>
                  <a:cubicBezTo>
                    <a:pt x="4183" y="6382"/>
                    <a:pt x="4326" y="6156"/>
                    <a:pt x="4302" y="5907"/>
                  </a:cubicBezTo>
                  <a:cubicBezTo>
                    <a:pt x="4289" y="5836"/>
                    <a:pt x="4302" y="5764"/>
                    <a:pt x="4361" y="5741"/>
                  </a:cubicBezTo>
                  <a:lnTo>
                    <a:pt x="4516" y="5646"/>
                  </a:lnTo>
                  <a:lnTo>
                    <a:pt x="4516" y="5646"/>
                  </a:lnTo>
                  <a:lnTo>
                    <a:pt x="4349" y="10220"/>
                  </a:lnTo>
                  <a:lnTo>
                    <a:pt x="3874" y="10220"/>
                  </a:lnTo>
                  <a:cubicBezTo>
                    <a:pt x="3885" y="10161"/>
                    <a:pt x="3885" y="10113"/>
                    <a:pt x="3885" y="10054"/>
                  </a:cubicBezTo>
                  <a:cubicBezTo>
                    <a:pt x="3840" y="9464"/>
                    <a:pt x="3333" y="9101"/>
                    <a:pt x="2821" y="9101"/>
                  </a:cubicBezTo>
                  <a:cubicBezTo>
                    <a:pt x="2527" y="9101"/>
                    <a:pt x="2232" y="9220"/>
                    <a:pt x="2020" y="9483"/>
                  </a:cubicBezTo>
                  <a:cubicBezTo>
                    <a:pt x="2011" y="9501"/>
                    <a:pt x="1996" y="9512"/>
                    <a:pt x="1979" y="9512"/>
                  </a:cubicBezTo>
                  <a:cubicBezTo>
                    <a:pt x="1973" y="9512"/>
                    <a:pt x="1967" y="9510"/>
                    <a:pt x="1960" y="9507"/>
                  </a:cubicBezTo>
                  <a:cubicBezTo>
                    <a:pt x="1843" y="9449"/>
                    <a:pt x="1720" y="9423"/>
                    <a:pt x="1600" y="9423"/>
                  </a:cubicBezTo>
                  <a:cubicBezTo>
                    <a:pt x="1173" y="9423"/>
                    <a:pt x="777" y="9756"/>
                    <a:pt x="748" y="10220"/>
                  </a:cubicBezTo>
                  <a:lnTo>
                    <a:pt x="202" y="10220"/>
                  </a:lnTo>
                  <a:cubicBezTo>
                    <a:pt x="83" y="10220"/>
                    <a:pt x="0" y="10315"/>
                    <a:pt x="0" y="10422"/>
                  </a:cubicBezTo>
                  <a:cubicBezTo>
                    <a:pt x="0" y="10541"/>
                    <a:pt x="83" y="10636"/>
                    <a:pt x="202" y="10636"/>
                  </a:cubicBezTo>
                  <a:lnTo>
                    <a:pt x="9934" y="10636"/>
                  </a:lnTo>
                  <a:cubicBezTo>
                    <a:pt x="10053" y="10636"/>
                    <a:pt x="10148" y="10541"/>
                    <a:pt x="10148" y="10422"/>
                  </a:cubicBezTo>
                  <a:cubicBezTo>
                    <a:pt x="10148" y="10315"/>
                    <a:pt x="10053" y="10220"/>
                    <a:pt x="9934" y="10220"/>
                  </a:cubicBezTo>
                  <a:lnTo>
                    <a:pt x="9221" y="10220"/>
                  </a:lnTo>
                  <a:cubicBezTo>
                    <a:pt x="9211" y="9714"/>
                    <a:pt x="8778" y="9328"/>
                    <a:pt x="8297" y="9328"/>
                  </a:cubicBezTo>
                  <a:cubicBezTo>
                    <a:pt x="8214" y="9328"/>
                    <a:pt x="8129" y="9340"/>
                    <a:pt x="8044" y="9364"/>
                  </a:cubicBezTo>
                  <a:cubicBezTo>
                    <a:pt x="8033" y="9364"/>
                    <a:pt x="8009" y="9364"/>
                    <a:pt x="7997" y="9353"/>
                  </a:cubicBezTo>
                  <a:cubicBezTo>
                    <a:pt x="7812" y="9191"/>
                    <a:pt x="7592" y="9118"/>
                    <a:pt x="7375" y="9118"/>
                  </a:cubicBezTo>
                  <a:cubicBezTo>
                    <a:pt x="6892" y="9118"/>
                    <a:pt x="6422" y="9478"/>
                    <a:pt x="6381" y="10018"/>
                  </a:cubicBezTo>
                  <a:cubicBezTo>
                    <a:pt x="6381" y="10090"/>
                    <a:pt x="6381" y="10161"/>
                    <a:pt x="6393" y="10220"/>
                  </a:cubicBezTo>
                  <a:lnTo>
                    <a:pt x="5858" y="10220"/>
                  </a:lnTo>
                  <a:lnTo>
                    <a:pt x="5834" y="9424"/>
                  </a:lnTo>
                  <a:cubicBezTo>
                    <a:pt x="5823" y="9323"/>
                    <a:pt x="5739" y="9233"/>
                    <a:pt x="5639" y="9233"/>
                  </a:cubicBezTo>
                  <a:cubicBezTo>
                    <a:pt x="5633" y="9233"/>
                    <a:pt x="5627" y="9233"/>
                    <a:pt x="5620" y="9234"/>
                  </a:cubicBezTo>
                  <a:cubicBezTo>
                    <a:pt x="5501" y="9234"/>
                    <a:pt x="5419" y="9329"/>
                    <a:pt x="5419" y="9448"/>
                  </a:cubicBezTo>
                  <a:lnTo>
                    <a:pt x="5443" y="10220"/>
                  </a:lnTo>
                  <a:lnTo>
                    <a:pt x="4765" y="10220"/>
                  </a:lnTo>
                  <a:lnTo>
                    <a:pt x="4943" y="5408"/>
                  </a:lnTo>
                  <a:cubicBezTo>
                    <a:pt x="4997" y="5420"/>
                    <a:pt x="5050" y="5426"/>
                    <a:pt x="5104" y="5426"/>
                  </a:cubicBezTo>
                  <a:cubicBezTo>
                    <a:pt x="5157" y="5426"/>
                    <a:pt x="5211" y="5420"/>
                    <a:pt x="5264" y="5408"/>
                  </a:cubicBezTo>
                  <a:lnTo>
                    <a:pt x="5347" y="7618"/>
                  </a:lnTo>
                  <a:cubicBezTo>
                    <a:pt x="5347" y="7737"/>
                    <a:pt x="5454" y="7820"/>
                    <a:pt x="5561" y="7820"/>
                  </a:cubicBezTo>
                  <a:cubicBezTo>
                    <a:pt x="5680" y="7808"/>
                    <a:pt x="5763" y="7713"/>
                    <a:pt x="5763" y="7606"/>
                  </a:cubicBezTo>
                  <a:lnTo>
                    <a:pt x="5692" y="5646"/>
                  </a:lnTo>
                  <a:lnTo>
                    <a:pt x="5823" y="5728"/>
                  </a:lnTo>
                  <a:cubicBezTo>
                    <a:pt x="5882" y="5764"/>
                    <a:pt x="5894" y="5823"/>
                    <a:pt x="5882" y="5895"/>
                  </a:cubicBezTo>
                  <a:cubicBezTo>
                    <a:pt x="5858" y="6145"/>
                    <a:pt x="6001" y="6370"/>
                    <a:pt x="6227" y="6465"/>
                  </a:cubicBezTo>
                  <a:lnTo>
                    <a:pt x="8187" y="7285"/>
                  </a:lnTo>
                  <a:cubicBezTo>
                    <a:pt x="8282" y="7328"/>
                    <a:pt x="8381" y="7348"/>
                    <a:pt x="8479" y="7348"/>
                  </a:cubicBezTo>
                  <a:cubicBezTo>
                    <a:pt x="8738" y="7348"/>
                    <a:pt x="8988" y="7209"/>
                    <a:pt x="9126" y="6976"/>
                  </a:cubicBezTo>
                  <a:cubicBezTo>
                    <a:pt x="9316" y="6655"/>
                    <a:pt x="9221" y="6227"/>
                    <a:pt x="8924" y="6002"/>
                  </a:cubicBezTo>
                  <a:lnTo>
                    <a:pt x="7236" y="4730"/>
                  </a:lnTo>
                  <a:cubicBezTo>
                    <a:pt x="7140" y="4645"/>
                    <a:pt x="7021" y="4604"/>
                    <a:pt x="6902" y="4604"/>
                  </a:cubicBezTo>
                  <a:cubicBezTo>
                    <a:pt x="6787" y="4604"/>
                    <a:pt x="6670" y="4643"/>
                    <a:pt x="6571" y="4719"/>
                  </a:cubicBezTo>
                  <a:cubicBezTo>
                    <a:pt x="6540" y="4742"/>
                    <a:pt x="6499" y="4760"/>
                    <a:pt x="6457" y="4760"/>
                  </a:cubicBezTo>
                  <a:cubicBezTo>
                    <a:pt x="6436" y="4760"/>
                    <a:pt x="6414" y="4755"/>
                    <a:pt x="6393" y="4743"/>
                  </a:cubicBezTo>
                  <a:lnTo>
                    <a:pt x="5823" y="4410"/>
                  </a:lnTo>
                  <a:cubicBezTo>
                    <a:pt x="5787" y="4315"/>
                    <a:pt x="5739" y="4231"/>
                    <a:pt x="5680" y="4160"/>
                  </a:cubicBezTo>
                  <a:lnTo>
                    <a:pt x="5680" y="3483"/>
                  </a:lnTo>
                  <a:cubicBezTo>
                    <a:pt x="5680" y="3412"/>
                    <a:pt x="5728" y="3376"/>
                    <a:pt x="5787" y="3352"/>
                  </a:cubicBezTo>
                  <a:cubicBezTo>
                    <a:pt x="6024" y="3245"/>
                    <a:pt x="6155" y="3008"/>
                    <a:pt x="6108" y="2758"/>
                  </a:cubicBezTo>
                  <a:lnTo>
                    <a:pt x="5847" y="655"/>
                  </a:lnTo>
                  <a:cubicBezTo>
                    <a:pt x="5799" y="286"/>
                    <a:pt x="5478" y="1"/>
                    <a:pt x="5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48"/>
            <p:cNvSpPr/>
            <p:nvPr/>
          </p:nvSpPr>
          <p:spPr>
            <a:xfrm>
              <a:off x="1782272" y="2114519"/>
              <a:ext cx="51596" cy="91685"/>
            </a:xfrm>
            <a:custGeom>
              <a:avLst/>
              <a:gdLst/>
              <a:ahLst/>
              <a:cxnLst/>
              <a:rect l="l" t="t" r="r" b="b"/>
              <a:pathLst>
                <a:path w="1130" h="2008" extrusionOk="0">
                  <a:moveTo>
                    <a:pt x="897" y="1"/>
                  </a:moveTo>
                  <a:cubicBezTo>
                    <a:pt x="840" y="1"/>
                    <a:pt x="782" y="25"/>
                    <a:pt x="737" y="69"/>
                  </a:cubicBezTo>
                  <a:cubicBezTo>
                    <a:pt x="310" y="557"/>
                    <a:pt x="60" y="1151"/>
                    <a:pt x="13" y="1793"/>
                  </a:cubicBezTo>
                  <a:cubicBezTo>
                    <a:pt x="1" y="1899"/>
                    <a:pt x="84" y="2007"/>
                    <a:pt x="203" y="2007"/>
                  </a:cubicBezTo>
                  <a:cubicBezTo>
                    <a:pt x="210" y="2007"/>
                    <a:pt x="218" y="2008"/>
                    <a:pt x="225" y="2008"/>
                  </a:cubicBezTo>
                  <a:cubicBezTo>
                    <a:pt x="333" y="2008"/>
                    <a:pt x="418" y="1928"/>
                    <a:pt x="428" y="1817"/>
                  </a:cubicBezTo>
                  <a:cubicBezTo>
                    <a:pt x="464" y="1270"/>
                    <a:pt x="678" y="759"/>
                    <a:pt x="1046" y="343"/>
                  </a:cubicBezTo>
                  <a:cubicBezTo>
                    <a:pt x="1130" y="259"/>
                    <a:pt x="1118" y="129"/>
                    <a:pt x="1035" y="58"/>
                  </a:cubicBezTo>
                  <a:cubicBezTo>
                    <a:pt x="996" y="19"/>
                    <a:pt x="947" y="1"/>
                    <a:pt x="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48"/>
            <p:cNvSpPr/>
            <p:nvPr/>
          </p:nvSpPr>
          <p:spPr>
            <a:xfrm>
              <a:off x="1968387" y="2337984"/>
              <a:ext cx="71093" cy="47167"/>
            </a:xfrm>
            <a:custGeom>
              <a:avLst/>
              <a:gdLst/>
              <a:ahLst/>
              <a:cxnLst/>
              <a:rect l="l" t="t" r="r" b="b"/>
              <a:pathLst>
                <a:path w="1557" h="1033" extrusionOk="0">
                  <a:moveTo>
                    <a:pt x="1329" y="1"/>
                  </a:moveTo>
                  <a:cubicBezTo>
                    <a:pt x="1283" y="1"/>
                    <a:pt x="1237" y="16"/>
                    <a:pt x="1200" y="47"/>
                  </a:cubicBezTo>
                  <a:cubicBezTo>
                    <a:pt x="1142" y="95"/>
                    <a:pt x="1070" y="131"/>
                    <a:pt x="1010" y="178"/>
                  </a:cubicBezTo>
                  <a:cubicBezTo>
                    <a:pt x="749" y="369"/>
                    <a:pt x="464" y="511"/>
                    <a:pt x="167" y="630"/>
                  </a:cubicBezTo>
                  <a:cubicBezTo>
                    <a:pt x="60" y="665"/>
                    <a:pt x="1" y="784"/>
                    <a:pt x="36" y="891"/>
                  </a:cubicBezTo>
                  <a:cubicBezTo>
                    <a:pt x="74" y="977"/>
                    <a:pt x="158" y="1032"/>
                    <a:pt x="245" y="1032"/>
                  </a:cubicBezTo>
                  <a:cubicBezTo>
                    <a:pt x="267" y="1032"/>
                    <a:pt x="288" y="1029"/>
                    <a:pt x="310" y="1022"/>
                  </a:cubicBezTo>
                  <a:cubicBezTo>
                    <a:pt x="642" y="891"/>
                    <a:pt x="963" y="725"/>
                    <a:pt x="1248" y="523"/>
                  </a:cubicBezTo>
                  <a:cubicBezTo>
                    <a:pt x="1319" y="475"/>
                    <a:pt x="1391" y="416"/>
                    <a:pt x="1462" y="369"/>
                  </a:cubicBezTo>
                  <a:cubicBezTo>
                    <a:pt x="1546" y="297"/>
                    <a:pt x="1557" y="166"/>
                    <a:pt x="1486" y="71"/>
                  </a:cubicBezTo>
                  <a:cubicBezTo>
                    <a:pt x="1446" y="25"/>
                    <a:pt x="1388" y="1"/>
                    <a:pt x="1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48"/>
            <p:cNvSpPr/>
            <p:nvPr/>
          </p:nvSpPr>
          <p:spPr>
            <a:xfrm>
              <a:off x="1742136" y="2057579"/>
              <a:ext cx="98763" cy="159947"/>
            </a:xfrm>
            <a:custGeom>
              <a:avLst/>
              <a:gdLst/>
              <a:ahLst/>
              <a:cxnLst/>
              <a:rect l="l" t="t" r="r" b="b"/>
              <a:pathLst>
                <a:path w="2163" h="3503" extrusionOk="0">
                  <a:moveTo>
                    <a:pt x="1932" y="1"/>
                  </a:moveTo>
                  <a:cubicBezTo>
                    <a:pt x="1893" y="1"/>
                    <a:pt x="1854" y="11"/>
                    <a:pt x="1819" y="33"/>
                  </a:cubicBezTo>
                  <a:cubicBezTo>
                    <a:pt x="1272" y="366"/>
                    <a:pt x="821" y="841"/>
                    <a:pt x="499" y="1400"/>
                  </a:cubicBezTo>
                  <a:cubicBezTo>
                    <a:pt x="179" y="1970"/>
                    <a:pt x="0" y="2623"/>
                    <a:pt x="0" y="3289"/>
                  </a:cubicBezTo>
                  <a:cubicBezTo>
                    <a:pt x="0" y="3408"/>
                    <a:pt x="95" y="3503"/>
                    <a:pt x="203" y="3503"/>
                  </a:cubicBezTo>
                  <a:cubicBezTo>
                    <a:pt x="322" y="3503"/>
                    <a:pt x="417" y="3408"/>
                    <a:pt x="417" y="3289"/>
                  </a:cubicBezTo>
                  <a:cubicBezTo>
                    <a:pt x="417" y="2695"/>
                    <a:pt x="571" y="2113"/>
                    <a:pt x="856" y="1602"/>
                  </a:cubicBezTo>
                  <a:cubicBezTo>
                    <a:pt x="1141" y="1102"/>
                    <a:pt x="1557" y="687"/>
                    <a:pt x="2044" y="378"/>
                  </a:cubicBezTo>
                  <a:cubicBezTo>
                    <a:pt x="2139" y="318"/>
                    <a:pt x="2163" y="188"/>
                    <a:pt x="2104" y="93"/>
                  </a:cubicBezTo>
                  <a:cubicBezTo>
                    <a:pt x="2066" y="33"/>
                    <a:pt x="2000" y="1"/>
                    <a:pt x="19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48"/>
            <p:cNvSpPr/>
            <p:nvPr/>
          </p:nvSpPr>
          <p:spPr>
            <a:xfrm>
              <a:off x="1983044" y="2096802"/>
              <a:ext cx="62463" cy="70042"/>
            </a:xfrm>
            <a:custGeom>
              <a:avLst/>
              <a:gdLst/>
              <a:ahLst/>
              <a:cxnLst/>
              <a:rect l="l" t="t" r="r" b="b"/>
              <a:pathLst>
                <a:path w="1368" h="1534" extrusionOk="0">
                  <a:moveTo>
                    <a:pt x="237" y="0"/>
                  </a:moveTo>
                  <a:cubicBezTo>
                    <a:pt x="175" y="0"/>
                    <a:pt x="115" y="32"/>
                    <a:pt x="71" y="89"/>
                  </a:cubicBezTo>
                  <a:cubicBezTo>
                    <a:pt x="0" y="185"/>
                    <a:pt x="24" y="303"/>
                    <a:pt x="119" y="375"/>
                  </a:cubicBezTo>
                  <a:cubicBezTo>
                    <a:pt x="475" y="636"/>
                    <a:pt x="761" y="1004"/>
                    <a:pt x="939" y="1408"/>
                  </a:cubicBezTo>
                  <a:cubicBezTo>
                    <a:pt x="974" y="1487"/>
                    <a:pt x="1048" y="1534"/>
                    <a:pt x="1127" y="1534"/>
                  </a:cubicBezTo>
                  <a:cubicBezTo>
                    <a:pt x="1155" y="1534"/>
                    <a:pt x="1184" y="1528"/>
                    <a:pt x="1212" y="1515"/>
                  </a:cubicBezTo>
                  <a:cubicBezTo>
                    <a:pt x="1320" y="1479"/>
                    <a:pt x="1367" y="1349"/>
                    <a:pt x="1320" y="1242"/>
                  </a:cubicBezTo>
                  <a:cubicBezTo>
                    <a:pt x="1117" y="766"/>
                    <a:pt x="784" y="351"/>
                    <a:pt x="357" y="42"/>
                  </a:cubicBezTo>
                  <a:cubicBezTo>
                    <a:pt x="319" y="14"/>
                    <a:pt x="278"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48"/>
            <p:cNvSpPr/>
            <p:nvPr/>
          </p:nvSpPr>
          <p:spPr>
            <a:xfrm>
              <a:off x="1796930" y="2337984"/>
              <a:ext cx="71138" cy="47167"/>
            </a:xfrm>
            <a:custGeom>
              <a:avLst/>
              <a:gdLst/>
              <a:ahLst/>
              <a:cxnLst/>
              <a:rect l="l" t="t" r="r" b="b"/>
              <a:pathLst>
                <a:path w="1558" h="1033" extrusionOk="0">
                  <a:moveTo>
                    <a:pt x="228" y="1"/>
                  </a:moveTo>
                  <a:cubicBezTo>
                    <a:pt x="170" y="1"/>
                    <a:pt x="112" y="25"/>
                    <a:pt x="72" y="71"/>
                  </a:cubicBezTo>
                  <a:cubicBezTo>
                    <a:pt x="1" y="166"/>
                    <a:pt x="12" y="297"/>
                    <a:pt x="107" y="369"/>
                  </a:cubicBezTo>
                  <a:cubicBezTo>
                    <a:pt x="167" y="416"/>
                    <a:pt x="239" y="475"/>
                    <a:pt x="310" y="523"/>
                  </a:cubicBezTo>
                  <a:cubicBezTo>
                    <a:pt x="595" y="725"/>
                    <a:pt x="915" y="891"/>
                    <a:pt x="1248" y="1022"/>
                  </a:cubicBezTo>
                  <a:cubicBezTo>
                    <a:pt x="1269" y="1029"/>
                    <a:pt x="1291" y="1032"/>
                    <a:pt x="1313" y="1032"/>
                  </a:cubicBezTo>
                  <a:cubicBezTo>
                    <a:pt x="1400" y="1032"/>
                    <a:pt x="1484" y="977"/>
                    <a:pt x="1522" y="891"/>
                  </a:cubicBezTo>
                  <a:cubicBezTo>
                    <a:pt x="1557" y="784"/>
                    <a:pt x="1498" y="665"/>
                    <a:pt x="1391" y="630"/>
                  </a:cubicBezTo>
                  <a:cubicBezTo>
                    <a:pt x="1094" y="511"/>
                    <a:pt x="809" y="369"/>
                    <a:pt x="547" y="178"/>
                  </a:cubicBezTo>
                  <a:cubicBezTo>
                    <a:pt x="488" y="131"/>
                    <a:pt x="416" y="95"/>
                    <a:pt x="357" y="47"/>
                  </a:cubicBezTo>
                  <a:cubicBezTo>
                    <a:pt x="320" y="16"/>
                    <a:pt x="274" y="1"/>
                    <a:pt x="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48"/>
            <p:cNvSpPr/>
            <p:nvPr/>
          </p:nvSpPr>
          <p:spPr>
            <a:xfrm>
              <a:off x="2028614" y="2083880"/>
              <a:ext cx="65705" cy="133647"/>
            </a:xfrm>
            <a:custGeom>
              <a:avLst/>
              <a:gdLst/>
              <a:ahLst/>
              <a:cxnLst/>
              <a:rect l="l" t="t" r="r" b="b"/>
              <a:pathLst>
                <a:path w="1439" h="2927" extrusionOk="0">
                  <a:moveTo>
                    <a:pt x="232" y="1"/>
                  </a:moveTo>
                  <a:cubicBezTo>
                    <a:pt x="179" y="1"/>
                    <a:pt x="125" y="22"/>
                    <a:pt x="84" y="64"/>
                  </a:cubicBezTo>
                  <a:cubicBezTo>
                    <a:pt x="0" y="135"/>
                    <a:pt x="0" y="277"/>
                    <a:pt x="72" y="360"/>
                  </a:cubicBezTo>
                  <a:cubicBezTo>
                    <a:pt x="689" y="990"/>
                    <a:pt x="1022" y="1834"/>
                    <a:pt x="1022" y="2713"/>
                  </a:cubicBezTo>
                  <a:cubicBezTo>
                    <a:pt x="1022" y="2832"/>
                    <a:pt x="1117" y="2927"/>
                    <a:pt x="1236" y="2927"/>
                  </a:cubicBezTo>
                  <a:cubicBezTo>
                    <a:pt x="1343" y="2927"/>
                    <a:pt x="1439" y="2832"/>
                    <a:pt x="1439" y="2713"/>
                  </a:cubicBezTo>
                  <a:cubicBezTo>
                    <a:pt x="1439" y="1727"/>
                    <a:pt x="1058" y="788"/>
                    <a:pt x="381" y="64"/>
                  </a:cubicBezTo>
                  <a:cubicBezTo>
                    <a:pt x="339" y="22"/>
                    <a:pt x="286" y="1"/>
                    <a:pt x="2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48"/>
            <p:cNvSpPr/>
            <p:nvPr/>
          </p:nvSpPr>
          <p:spPr>
            <a:xfrm>
              <a:off x="1995510" y="2057442"/>
              <a:ext cx="21780" cy="19040"/>
            </a:xfrm>
            <a:custGeom>
              <a:avLst/>
              <a:gdLst/>
              <a:ahLst/>
              <a:cxnLst/>
              <a:rect l="l" t="t" r="r" b="b"/>
              <a:pathLst>
                <a:path w="477" h="417" extrusionOk="0">
                  <a:moveTo>
                    <a:pt x="228" y="1"/>
                  </a:moveTo>
                  <a:cubicBezTo>
                    <a:pt x="203" y="1"/>
                    <a:pt x="178" y="5"/>
                    <a:pt x="155" y="12"/>
                  </a:cubicBezTo>
                  <a:cubicBezTo>
                    <a:pt x="60" y="60"/>
                    <a:pt x="1" y="179"/>
                    <a:pt x="48" y="286"/>
                  </a:cubicBezTo>
                  <a:cubicBezTo>
                    <a:pt x="86" y="369"/>
                    <a:pt x="166" y="416"/>
                    <a:pt x="250" y="416"/>
                  </a:cubicBezTo>
                  <a:cubicBezTo>
                    <a:pt x="274" y="416"/>
                    <a:pt x="298" y="413"/>
                    <a:pt x="321" y="405"/>
                  </a:cubicBezTo>
                  <a:cubicBezTo>
                    <a:pt x="429" y="357"/>
                    <a:pt x="476" y="239"/>
                    <a:pt x="429" y="131"/>
                  </a:cubicBezTo>
                  <a:cubicBezTo>
                    <a:pt x="400" y="48"/>
                    <a:pt x="315" y="1"/>
                    <a:pt x="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48"/>
            <p:cNvSpPr/>
            <p:nvPr/>
          </p:nvSpPr>
          <p:spPr>
            <a:xfrm>
              <a:off x="1929849" y="2374513"/>
              <a:ext cx="20136" cy="19132"/>
            </a:xfrm>
            <a:custGeom>
              <a:avLst/>
              <a:gdLst/>
              <a:ahLst/>
              <a:cxnLst/>
              <a:rect l="l" t="t" r="r" b="b"/>
              <a:pathLst>
                <a:path w="441" h="419" extrusionOk="0">
                  <a:moveTo>
                    <a:pt x="208" y="0"/>
                  </a:moveTo>
                  <a:cubicBezTo>
                    <a:pt x="190" y="0"/>
                    <a:pt x="173" y="3"/>
                    <a:pt x="156" y="8"/>
                  </a:cubicBezTo>
                  <a:cubicBezTo>
                    <a:pt x="72" y="31"/>
                    <a:pt x="1" y="115"/>
                    <a:pt x="1" y="210"/>
                  </a:cubicBezTo>
                  <a:cubicBezTo>
                    <a:pt x="1" y="331"/>
                    <a:pt x="104" y="419"/>
                    <a:pt x="212" y="419"/>
                  </a:cubicBezTo>
                  <a:cubicBezTo>
                    <a:pt x="263" y="419"/>
                    <a:pt x="315" y="399"/>
                    <a:pt x="357" y="353"/>
                  </a:cubicBezTo>
                  <a:cubicBezTo>
                    <a:pt x="428" y="281"/>
                    <a:pt x="441" y="174"/>
                    <a:pt x="381" y="91"/>
                  </a:cubicBezTo>
                  <a:cubicBezTo>
                    <a:pt x="343" y="35"/>
                    <a:pt x="276" y="0"/>
                    <a:pt x="2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2" name="Google Shape;4712;p48"/>
          <p:cNvGrpSpPr/>
          <p:nvPr/>
        </p:nvGrpSpPr>
        <p:grpSpPr>
          <a:xfrm>
            <a:off x="3126204" y="2716597"/>
            <a:ext cx="299647" cy="354274"/>
            <a:chOff x="2445317" y="1995069"/>
            <a:chExt cx="410757" cy="485640"/>
          </a:xfrm>
        </p:grpSpPr>
        <p:sp>
          <p:nvSpPr>
            <p:cNvPr id="4713" name="Google Shape;4713;p48"/>
            <p:cNvSpPr/>
            <p:nvPr/>
          </p:nvSpPr>
          <p:spPr>
            <a:xfrm>
              <a:off x="2445317" y="1995069"/>
              <a:ext cx="410757" cy="485640"/>
            </a:xfrm>
            <a:custGeom>
              <a:avLst/>
              <a:gdLst/>
              <a:ahLst/>
              <a:cxnLst/>
              <a:rect l="l" t="t" r="r" b="b"/>
              <a:pathLst>
                <a:path w="8996" h="10636" extrusionOk="0">
                  <a:moveTo>
                    <a:pt x="3458" y="939"/>
                  </a:moveTo>
                  <a:lnTo>
                    <a:pt x="4005" y="1391"/>
                  </a:lnTo>
                  <a:cubicBezTo>
                    <a:pt x="4206" y="1545"/>
                    <a:pt x="4338" y="1759"/>
                    <a:pt x="4397" y="2009"/>
                  </a:cubicBezTo>
                  <a:cubicBezTo>
                    <a:pt x="3981" y="1877"/>
                    <a:pt x="3684" y="1616"/>
                    <a:pt x="3530" y="1224"/>
                  </a:cubicBezTo>
                  <a:cubicBezTo>
                    <a:pt x="3494" y="1129"/>
                    <a:pt x="3470" y="1034"/>
                    <a:pt x="3458" y="939"/>
                  </a:cubicBezTo>
                  <a:close/>
                  <a:moveTo>
                    <a:pt x="6345" y="654"/>
                  </a:moveTo>
                  <a:lnTo>
                    <a:pt x="6345" y="654"/>
                  </a:lnTo>
                  <a:cubicBezTo>
                    <a:pt x="6334" y="820"/>
                    <a:pt x="6286" y="1022"/>
                    <a:pt x="6215" y="1224"/>
                  </a:cubicBezTo>
                  <a:cubicBezTo>
                    <a:pt x="5977" y="1818"/>
                    <a:pt x="5526" y="2210"/>
                    <a:pt x="4860" y="2365"/>
                  </a:cubicBezTo>
                  <a:cubicBezTo>
                    <a:pt x="4932" y="1972"/>
                    <a:pt x="5133" y="1628"/>
                    <a:pt x="5442" y="1367"/>
                  </a:cubicBezTo>
                  <a:lnTo>
                    <a:pt x="6345" y="654"/>
                  </a:lnTo>
                  <a:close/>
                  <a:moveTo>
                    <a:pt x="2508" y="3358"/>
                  </a:moveTo>
                  <a:cubicBezTo>
                    <a:pt x="2580" y="3358"/>
                    <a:pt x="2651" y="3372"/>
                    <a:pt x="2722" y="3398"/>
                  </a:cubicBezTo>
                  <a:cubicBezTo>
                    <a:pt x="3149" y="3588"/>
                    <a:pt x="3375" y="4064"/>
                    <a:pt x="3280" y="4515"/>
                  </a:cubicBezTo>
                  <a:lnTo>
                    <a:pt x="2389" y="4111"/>
                  </a:lnTo>
                  <a:cubicBezTo>
                    <a:pt x="2365" y="4103"/>
                    <a:pt x="2340" y="4100"/>
                    <a:pt x="2316" y="4100"/>
                  </a:cubicBezTo>
                  <a:cubicBezTo>
                    <a:pt x="2232" y="4100"/>
                    <a:pt x="2152" y="4145"/>
                    <a:pt x="2115" y="4219"/>
                  </a:cubicBezTo>
                  <a:cubicBezTo>
                    <a:pt x="2068" y="4325"/>
                    <a:pt x="2115" y="4456"/>
                    <a:pt x="2223" y="4492"/>
                  </a:cubicBezTo>
                  <a:lnTo>
                    <a:pt x="3113" y="4884"/>
                  </a:lnTo>
                  <a:cubicBezTo>
                    <a:pt x="2922" y="5142"/>
                    <a:pt x="2626" y="5289"/>
                    <a:pt x="2319" y="5289"/>
                  </a:cubicBezTo>
                  <a:cubicBezTo>
                    <a:pt x="2187" y="5289"/>
                    <a:pt x="2053" y="5262"/>
                    <a:pt x="1925" y="5204"/>
                  </a:cubicBezTo>
                  <a:cubicBezTo>
                    <a:pt x="1842" y="5169"/>
                    <a:pt x="1759" y="5098"/>
                    <a:pt x="1700" y="5027"/>
                  </a:cubicBezTo>
                  <a:lnTo>
                    <a:pt x="607" y="3553"/>
                  </a:lnTo>
                  <a:lnTo>
                    <a:pt x="2436" y="3363"/>
                  </a:lnTo>
                  <a:cubicBezTo>
                    <a:pt x="2460" y="3360"/>
                    <a:pt x="2484" y="3358"/>
                    <a:pt x="2508" y="3358"/>
                  </a:cubicBezTo>
                  <a:close/>
                  <a:moveTo>
                    <a:pt x="6833" y="4438"/>
                  </a:moveTo>
                  <a:cubicBezTo>
                    <a:pt x="6856" y="4438"/>
                    <a:pt x="6880" y="4440"/>
                    <a:pt x="6904" y="4444"/>
                  </a:cubicBezTo>
                  <a:lnTo>
                    <a:pt x="8330" y="4705"/>
                  </a:lnTo>
                  <a:lnTo>
                    <a:pt x="7380" y="5811"/>
                  </a:lnTo>
                  <a:cubicBezTo>
                    <a:pt x="7274" y="5934"/>
                    <a:pt x="7130" y="5985"/>
                    <a:pt x="6979" y="5985"/>
                  </a:cubicBezTo>
                  <a:cubicBezTo>
                    <a:pt x="6722" y="5985"/>
                    <a:pt x="6445" y="5835"/>
                    <a:pt x="6310" y="5632"/>
                  </a:cubicBezTo>
                  <a:cubicBezTo>
                    <a:pt x="6334" y="5632"/>
                    <a:pt x="6358" y="5621"/>
                    <a:pt x="6381" y="5608"/>
                  </a:cubicBezTo>
                  <a:lnTo>
                    <a:pt x="7177" y="5336"/>
                  </a:lnTo>
                  <a:cubicBezTo>
                    <a:pt x="7285" y="5300"/>
                    <a:pt x="7332" y="5181"/>
                    <a:pt x="7296" y="5062"/>
                  </a:cubicBezTo>
                  <a:cubicBezTo>
                    <a:pt x="7268" y="4979"/>
                    <a:pt x="7190" y="4932"/>
                    <a:pt x="7106" y="4932"/>
                  </a:cubicBezTo>
                  <a:cubicBezTo>
                    <a:pt x="7082" y="4932"/>
                    <a:pt x="7058" y="4935"/>
                    <a:pt x="7035" y="4943"/>
                  </a:cubicBezTo>
                  <a:lnTo>
                    <a:pt x="6239" y="5217"/>
                  </a:lnTo>
                  <a:cubicBezTo>
                    <a:pt x="6215" y="5228"/>
                    <a:pt x="6191" y="5241"/>
                    <a:pt x="6168" y="5241"/>
                  </a:cubicBezTo>
                  <a:cubicBezTo>
                    <a:pt x="6168" y="5109"/>
                    <a:pt x="6191" y="4979"/>
                    <a:pt x="6250" y="4860"/>
                  </a:cubicBezTo>
                  <a:cubicBezTo>
                    <a:pt x="6348" y="4654"/>
                    <a:pt x="6584" y="4438"/>
                    <a:pt x="6833" y="4438"/>
                  </a:cubicBezTo>
                  <a:close/>
                  <a:moveTo>
                    <a:pt x="6571" y="0"/>
                  </a:moveTo>
                  <a:cubicBezTo>
                    <a:pt x="6525" y="0"/>
                    <a:pt x="6480" y="16"/>
                    <a:pt x="6440" y="47"/>
                  </a:cubicBezTo>
                  <a:lnTo>
                    <a:pt x="5193" y="1046"/>
                  </a:lnTo>
                  <a:cubicBezTo>
                    <a:pt x="4991" y="1212"/>
                    <a:pt x="4824" y="1402"/>
                    <a:pt x="4706" y="1616"/>
                  </a:cubicBezTo>
                  <a:cubicBezTo>
                    <a:pt x="4599" y="1402"/>
                    <a:pt x="4456" y="1212"/>
                    <a:pt x="4266" y="1058"/>
                  </a:cubicBezTo>
                  <a:lnTo>
                    <a:pt x="3351" y="321"/>
                  </a:lnTo>
                  <a:cubicBezTo>
                    <a:pt x="3315" y="292"/>
                    <a:pt x="3270" y="276"/>
                    <a:pt x="3225" y="276"/>
                  </a:cubicBezTo>
                  <a:cubicBezTo>
                    <a:pt x="3195" y="276"/>
                    <a:pt x="3165" y="283"/>
                    <a:pt x="3137" y="297"/>
                  </a:cubicBezTo>
                  <a:cubicBezTo>
                    <a:pt x="3066" y="321"/>
                    <a:pt x="3018" y="392"/>
                    <a:pt x="3007" y="464"/>
                  </a:cubicBezTo>
                  <a:cubicBezTo>
                    <a:pt x="3007" y="488"/>
                    <a:pt x="2971" y="903"/>
                    <a:pt x="3137" y="1367"/>
                  </a:cubicBezTo>
                  <a:cubicBezTo>
                    <a:pt x="3292" y="1759"/>
                    <a:pt x="3648" y="2258"/>
                    <a:pt x="4433" y="2436"/>
                  </a:cubicBezTo>
                  <a:lnTo>
                    <a:pt x="4433" y="5312"/>
                  </a:lnTo>
                  <a:cubicBezTo>
                    <a:pt x="4230" y="5050"/>
                    <a:pt x="3969" y="4837"/>
                    <a:pt x="3660" y="4682"/>
                  </a:cubicBezTo>
                  <a:cubicBezTo>
                    <a:pt x="3744" y="4396"/>
                    <a:pt x="3731" y="4087"/>
                    <a:pt x="3625" y="3791"/>
                  </a:cubicBezTo>
                  <a:cubicBezTo>
                    <a:pt x="3494" y="3446"/>
                    <a:pt x="3221" y="3173"/>
                    <a:pt x="2888" y="3018"/>
                  </a:cubicBezTo>
                  <a:cubicBezTo>
                    <a:pt x="2766" y="2972"/>
                    <a:pt x="2637" y="2939"/>
                    <a:pt x="2506" y="2939"/>
                  </a:cubicBezTo>
                  <a:cubicBezTo>
                    <a:pt x="2471" y="2939"/>
                    <a:pt x="2436" y="2942"/>
                    <a:pt x="2400" y="2947"/>
                  </a:cubicBezTo>
                  <a:lnTo>
                    <a:pt x="203" y="3173"/>
                  </a:lnTo>
                  <a:cubicBezTo>
                    <a:pt x="131" y="3184"/>
                    <a:pt x="60" y="3232"/>
                    <a:pt x="36" y="3292"/>
                  </a:cubicBezTo>
                  <a:cubicBezTo>
                    <a:pt x="0" y="3363"/>
                    <a:pt x="12" y="3446"/>
                    <a:pt x="60" y="3506"/>
                  </a:cubicBezTo>
                  <a:lnTo>
                    <a:pt x="1367" y="5276"/>
                  </a:lnTo>
                  <a:cubicBezTo>
                    <a:pt x="1473" y="5407"/>
                    <a:pt x="1605" y="5513"/>
                    <a:pt x="1759" y="5585"/>
                  </a:cubicBezTo>
                  <a:cubicBezTo>
                    <a:pt x="1937" y="5668"/>
                    <a:pt x="2128" y="5704"/>
                    <a:pt x="2318" y="5704"/>
                  </a:cubicBezTo>
                  <a:cubicBezTo>
                    <a:pt x="2781" y="5704"/>
                    <a:pt x="3232" y="5466"/>
                    <a:pt x="3494" y="5062"/>
                  </a:cubicBezTo>
                  <a:cubicBezTo>
                    <a:pt x="3886" y="5264"/>
                    <a:pt x="4183" y="5597"/>
                    <a:pt x="4349" y="6012"/>
                  </a:cubicBezTo>
                  <a:lnTo>
                    <a:pt x="4433" y="6226"/>
                  </a:lnTo>
                  <a:lnTo>
                    <a:pt x="4433" y="7700"/>
                  </a:lnTo>
                  <a:cubicBezTo>
                    <a:pt x="4325" y="7629"/>
                    <a:pt x="4206" y="7581"/>
                    <a:pt x="4076" y="7581"/>
                  </a:cubicBezTo>
                  <a:cubicBezTo>
                    <a:pt x="3696" y="7581"/>
                    <a:pt x="3340" y="7771"/>
                    <a:pt x="3126" y="8080"/>
                  </a:cubicBezTo>
                  <a:lnTo>
                    <a:pt x="1628" y="10219"/>
                  </a:lnTo>
                  <a:lnTo>
                    <a:pt x="547" y="10219"/>
                  </a:lnTo>
                  <a:cubicBezTo>
                    <a:pt x="440" y="10219"/>
                    <a:pt x="345" y="10314"/>
                    <a:pt x="345" y="10421"/>
                  </a:cubicBezTo>
                  <a:cubicBezTo>
                    <a:pt x="345" y="10540"/>
                    <a:pt x="440" y="10635"/>
                    <a:pt x="547" y="10635"/>
                  </a:cubicBezTo>
                  <a:lnTo>
                    <a:pt x="2781" y="10635"/>
                  </a:lnTo>
                  <a:cubicBezTo>
                    <a:pt x="2899" y="10635"/>
                    <a:pt x="2994" y="10540"/>
                    <a:pt x="2994" y="10421"/>
                  </a:cubicBezTo>
                  <a:cubicBezTo>
                    <a:pt x="2994" y="10314"/>
                    <a:pt x="2899" y="10219"/>
                    <a:pt x="2781" y="10219"/>
                  </a:cubicBezTo>
                  <a:lnTo>
                    <a:pt x="2139" y="10219"/>
                  </a:lnTo>
                  <a:lnTo>
                    <a:pt x="3470" y="8318"/>
                  </a:lnTo>
                  <a:cubicBezTo>
                    <a:pt x="3601" y="8116"/>
                    <a:pt x="3826" y="7997"/>
                    <a:pt x="4076" y="7997"/>
                  </a:cubicBezTo>
                  <a:cubicBezTo>
                    <a:pt x="4124" y="7997"/>
                    <a:pt x="4171" y="8021"/>
                    <a:pt x="4195" y="8056"/>
                  </a:cubicBezTo>
                  <a:lnTo>
                    <a:pt x="4206" y="8056"/>
                  </a:lnTo>
                  <a:cubicBezTo>
                    <a:pt x="4314" y="8175"/>
                    <a:pt x="4480" y="8246"/>
                    <a:pt x="4634" y="8246"/>
                  </a:cubicBezTo>
                  <a:cubicBezTo>
                    <a:pt x="4801" y="8246"/>
                    <a:pt x="4956" y="8175"/>
                    <a:pt x="5074" y="8056"/>
                  </a:cubicBezTo>
                  <a:cubicBezTo>
                    <a:pt x="5110" y="8021"/>
                    <a:pt x="5157" y="7997"/>
                    <a:pt x="5205" y="7997"/>
                  </a:cubicBezTo>
                  <a:cubicBezTo>
                    <a:pt x="5442" y="7997"/>
                    <a:pt x="5668" y="8116"/>
                    <a:pt x="5811" y="8318"/>
                  </a:cubicBezTo>
                  <a:lnTo>
                    <a:pt x="7142" y="10219"/>
                  </a:lnTo>
                  <a:lnTo>
                    <a:pt x="4658" y="10219"/>
                  </a:lnTo>
                  <a:cubicBezTo>
                    <a:pt x="4552" y="10219"/>
                    <a:pt x="4456" y="10314"/>
                    <a:pt x="4456" y="10421"/>
                  </a:cubicBezTo>
                  <a:cubicBezTo>
                    <a:pt x="4456" y="10540"/>
                    <a:pt x="4552" y="10635"/>
                    <a:pt x="4658" y="10635"/>
                  </a:cubicBezTo>
                  <a:lnTo>
                    <a:pt x="8722" y="10635"/>
                  </a:lnTo>
                  <a:cubicBezTo>
                    <a:pt x="8841" y="10635"/>
                    <a:pt x="8936" y="10540"/>
                    <a:pt x="8936" y="10421"/>
                  </a:cubicBezTo>
                  <a:cubicBezTo>
                    <a:pt x="8936" y="10314"/>
                    <a:pt x="8841" y="10219"/>
                    <a:pt x="8722" y="10219"/>
                  </a:cubicBezTo>
                  <a:lnTo>
                    <a:pt x="7641" y="10219"/>
                  </a:lnTo>
                  <a:lnTo>
                    <a:pt x="6155" y="8080"/>
                  </a:lnTo>
                  <a:cubicBezTo>
                    <a:pt x="5930" y="7771"/>
                    <a:pt x="5585" y="7581"/>
                    <a:pt x="5205" y="7581"/>
                  </a:cubicBezTo>
                  <a:cubicBezTo>
                    <a:pt x="5074" y="7581"/>
                    <a:pt x="4943" y="7629"/>
                    <a:pt x="4848" y="7700"/>
                  </a:cubicBezTo>
                  <a:lnTo>
                    <a:pt x="4848" y="7224"/>
                  </a:lnTo>
                  <a:lnTo>
                    <a:pt x="5051" y="6797"/>
                  </a:lnTo>
                  <a:cubicBezTo>
                    <a:pt x="5252" y="6393"/>
                    <a:pt x="5550" y="6049"/>
                    <a:pt x="5930" y="5822"/>
                  </a:cubicBezTo>
                  <a:cubicBezTo>
                    <a:pt x="6120" y="6120"/>
                    <a:pt x="6429" y="6321"/>
                    <a:pt x="6773" y="6381"/>
                  </a:cubicBezTo>
                  <a:cubicBezTo>
                    <a:pt x="6825" y="6389"/>
                    <a:pt x="6879" y="6393"/>
                    <a:pt x="6933" y="6393"/>
                  </a:cubicBezTo>
                  <a:cubicBezTo>
                    <a:pt x="7051" y="6393"/>
                    <a:pt x="7171" y="6374"/>
                    <a:pt x="7285" y="6334"/>
                  </a:cubicBezTo>
                  <a:cubicBezTo>
                    <a:pt x="7367" y="6310"/>
                    <a:pt x="7581" y="6239"/>
                    <a:pt x="7700" y="6084"/>
                  </a:cubicBezTo>
                  <a:lnTo>
                    <a:pt x="8888" y="4705"/>
                  </a:lnTo>
                  <a:cubicBezTo>
                    <a:pt x="8996" y="4587"/>
                    <a:pt x="8924" y="4396"/>
                    <a:pt x="8769" y="4361"/>
                  </a:cubicBezTo>
                  <a:lnTo>
                    <a:pt x="6976" y="4040"/>
                  </a:lnTo>
                  <a:cubicBezTo>
                    <a:pt x="6931" y="4032"/>
                    <a:pt x="6885" y="4029"/>
                    <a:pt x="6840" y="4029"/>
                  </a:cubicBezTo>
                  <a:cubicBezTo>
                    <a:pt x="6540" y="4029"/>
                    <a:pt x="6245" y="4191"/>
                    <a:pt x="6049" y="4409"/>
                  </a:cubicBezTo>
                  <a:cubicBezTo>
                    <a:pt x="5811" y="4682"/>
                    <a:pt x="5704" y="5074"/>
                    <a:pt x="5775" y="5431"/>
                  </a:cubicBezTo>
                  <a:cubicBezTo>
                    <a:pt x="5407" y="5645"/>
                    <a:pt x="5086" y="5954"/>
                    <a:pt x="4848" y="6321"/>
                  </a:cubicBezTo>
                  <a:lnTo>
                    <a:pt x="4848" y="2804"/>
                  </a:lnTo>
                  <a:cubicBezTo>
                    <a:pt x="5918" y="2579"/>
                    <a:pt x="6393" y="1913"/>
                    <a:pt x="6595" y="1367"/>
                  </a:cubicBezTo>
                  <a:cubicBezTo>
                    <a:pt x="6833" y="773"/>
                    <a:pt x="6773" y="214"/>
                    <a:pt x="6773" y="190"/>
                  </a:cubicBezTo>
                  <a:cubicBezTo>
                    <a:pt x="6762" y="107"/>
                    <a:pt x="6714" y="47"/>
                    <a:pt x="6643" y="12"/>
                  </a:cubicBezTo>
                  <a:cubicBezTo>
                    <a:pt x="6619" y="4"/>
                    <a:pt x="6595" y="0"/>
                    <a:pt x="65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48"/>
            <p:cNvSpPr/>
            <p:nvPr/>
          </p:nvSpPr>
          <p:spPr>
            <a:xfrm>
              <a:off x="2604812" y="2461680"/>
              <a:ext cx="21232" cy="18995"/>
            </a:xfrm>
            <a:custGeom>
              <a:avLst/>
              <a:gdLst/>
              <a:ahLst/>
              <a:cxnLst/>
              <a:rect l="l" t="t" r="r" b="b"/>
              <a:pathLst>
                <a:path w="465" h="416" extrusionOk="0">
                  <a:moveTo>
                    <a:pt x="223" y="0"/>
                  </a:moveTo>
                  <a:cubicBezTo>
                    <a:pt x="200" y="0"/>
                    <a:pt x="177" y="4"/>
                    <a:pt x="155" y="12"/>
                  </a:cubicBezTo>
                  <a:cubicBezTo>
                    <a:pt x="48" y="60"/>
                    <a:pt x="1" y="179"/>
                    <a:pt x="37" y="285"/>
                  </a:cubicBezTo>
                  <a:cubicBezTo>
                    <a:pt x="74" y="369"/>
                    <a:pt x="154" y="416"/>
                    <a:pt x="237" y="416"/>
                  </a:cubicBezTo>
                  <a:cubicBezTo>
                    <a:pt x="261" y="416"/>
                    <a:pt x="286" y="412"/>
                    <a:pt x="309" y="404"/>
                  </a:cubicBezTo>
                  <a:cubicBezTo>
                    <a:pt x="417" y="356"/>
                    <a:pt x="464" y="238"/>
                    <a:pt x="417" y="131"/>
                  </a:cubicBezTo>
                  <a:cubicBezTo>
                    <a:pt x="389" y="48"/>
                    <a:pt x="304" y="0"/>
                    <a:pt x="2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5" name="Google Shape;4715;p48"/>
          <p:cNvGrpSpPr/>
          <p:nvPr/>
        </p:nvGrpSpPr>
        <p:grpSpPr>
          <a:xfrm>
            <a:off x="3632812" y="2718162"/>
            <a:ext cx="355881" cy="351110"/>
            <a:chOff x="3139777" y="1997215"/>
            <a:chExt cx="487843" cy="481302"/>
          </a:xfrm>
        </p:grpSpPr>
        <p:sp>
          <p:nvSpPr>
            <p:cNvPr id="4716" name="Google Shape;4716;p48"/>
            <p:cNvSpPr/>
            <p:nvPr/>
          </p:nvSpPr>
          <p:spPr>
            <a:xfrm>
              <a:off x="3317764" y="2307163"/>
              <a:ext cx="74380" cy="91092"/>
            </a:xfrm>
            <a:custGeom>
              <a:avLst/>
              <a:gdLst/>
              <a:ahLst/>
              <a:cxnLst/>
              <a:rect l="l" t="t" r="r" b="b"/>
              <a:pathLst>
                <a:path w="1629" h="1995" extrusionOk="0">
                  <a:moveTo>
                    <a:pt x="956" y="1"/>
                  </a:moveTo>
                  <a:cubicBezTo>
                    <a:pt x="922" y="1"/>
                    <a:pt x="888" y="7"/>
                    <a:pt x="856" y="22"/>
                  </a:cubicBezTo>
                  <a:cubicBezTo>
                    <a:pt x="761" y="81"/>
                    <a:pt x="725" y="212"/>
                    <a:pt x="784" y="307"/>
                  </a:cubicBezTo>
                  <a:lnTo>
                    <a:pt x="1165" y="972"/>
                  </a:lnTo>
                  <a:cubicBezTo>
                    <a:pt x="1236" y="1079"/>
                    <a:pt x="1141" y="1234"/>
                    <a:pt x="1011" y="1234"/>
                  </a:cubicBezTo>
                  <a:lnTo>
                    <a:pt x="630" y="1234"/>
                  </a:lnTo>
                  <a:lnTo>
                    <a:pt x="642" y="1221"/>
                  </a:lnTo>
                  <a:cubicBezTo>
                    <a:pt x="713" y="1126"/>
                    <a:pt x="689" y="996"/>
                    <a:pt x="594" y="925"/>
                  </a:cubicBezTo>
                  <a:cubicBezTo>
                    <a:pt x="557" y="897"/>
                    <a:pt x="516" y="883"/>
                    <a:pt x="475" y="883"/>
                  </a:cubicBezTo>
                  <a:cubicBezTo>
                    <a:pt x="413" y="883"/>
                    <a:pt x="352" y="915"/>
                    <a:pt x="309" y="972"/>
                  </a:cubicBezTo>
                  <a:lnTo>
                    <a:pt x="48" y="1316"/>
                  </a:lnTo>
                  <a:cubicBezTo>
                    <a:pt x="0" y="1388"/>
                    <a:pt x="0" y="1483"/>
                    <a:pt x="48" y="1554"/>
                  </a:cubicBezTo>
                  <a:lnTo>
                    <a:pt x="298" y="1910"/>
                  </a:lnTo>
                  <a:cubicBezTo>
                    <a:pt x="345" y="1958"/>
                    <a:pt x="404" y="1994"/>
                    <a:pt x="475" y="1994"/>
                  </a:cubicBezTo>
                  <a:cubicBezTo>
                    <a:pt x="512" y="1994"/>
                    <a:pt x="559" y="1982"/>
                    <a:pt x="594" y="1947"/>
                  </a:cubicBezTo>
                  <a:cubicBezTo>
                    <a:pt x="689" y="1887"/>
                    <a:pt x="702" y="1756"/>
                    <a:pt x="642" y="1661"/>
                  </a:cubicBezTo>
                  <a:lnTo>
                    <a:pt x="630" y="1649"/>
                  </a:lnTo>
                  <a:lnTo>
                    <a:pt x="1011" y="1649"/>
                  </a:lnTo>
                  <a:cubicBezTo>
                    <a:pt x="1225" y="1649"/>
                    <a:pt x="1415" y="1530"/>
                    <a:pt x="1521" y="1352"/>
                  </a:cubicBezTo>
                  <a:cubicBezTo>
                    <a:pt x="1629" y="1162"/>
                    <a:pt x="1629" y="948"/>
                    <a:pt x="1521" y="758"/>
                  </a:cubicBezTo>
                  <a:lnTo>
                    <a:pt x="1141" y="104"/>
                  </a:lnTo>
                  <a:cubicBezTo>
                    <a:pt x="1108" y="38"/>
                    <a:pt x="1034"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48"/>
            <p:cNvSpPr/>
            <p:nvPr/>
          </p:nvSpPr>
          <p:spPr>
            <a:xfrm>
              <a:off x="3220643" y="2304880"/>
              <a:ext cx="74928" cy="77622"/>
            </a:xfrm>
            <a:custGeom>
              <a:avLst/>
              <a:gdLst/>
              <a:ahLst/>
              <a:cxnLst/>
              <a:rect l="l" t="t" r="r" b="b"/>
              <a:pathLst>
                <a:path w="1641" h="1700" extrusionOk="0">
                  <a:moveTo>
                    <a:pt x="666" y="0"/>
                  </a:moveTo>
                  <a:lnTo>
                    <a:pt x="238" y="48"/>
                  </a:lnTo>
                  <a:cubicBezTo>
                    <a:pt x="131" y="59"/>
                    <a:pt x="48" y="167"/>
                    <a:pt x="60" y="273"/>
                  </a:cubicBezTo>
                  <a:cubicBezTo>
                    <a:pt x="71" y="384"/>
                    <a:pt x="155" y="464"/>
                    <a:pt x="263" y="464"/>
                  </a:cubicBezTo>
                  <a:cubicBezTo>
                    <a:pt x="270" y="464"/>
                    <a:pt x="278" y="464"/>
                    <a:pt x="286" y="463"/>
                  </a:cubicBezTo>
                  <a:lnTo>
                    <a:pt x="310" y="463"/>
                  </a:lnTo>
                  <a:lnTo>
                    <a:pt x="107" y="808"/>
                  </a:lnTo>
                  <a:cubicBezTo>
                    <a:pt x="1" y="998"/>
                    <a:pt x="1" y="1212"/>
                    <a:pt x="107" y="1402"/>
                  </a:cubicBezTo>
                  <a:cubicBezTo>
                    <a:pt x="215" y="1580"/>
                    <a:pt x="405" y="1699"/>
                    <a:pt x="619" y="1699"/>
                  </a:cubicBezTo>
                  <a:lnTo>
                    <a:pt x="1427" y="1699"/>
                  </a:lnTo>
                  <a:cubicBezTo>
                    <a:pt x="1545" y="1699"/>
                    <a:pt x="1640" y="1604"/>
                    <a:pt x="1640" y="1485"/>
                  </a:cubicBezTo>
                  <a:cubicBezTo>
                    <a:pt x="1640" y="1379"/>
                    <a:pt x="1545" y="1284"/>
                    <a:pt x="1427" y="1284"/>
                  </a:cubicBezTo>
                  <a:lnTo>
                    <a:pt x="619" y="1284"/>
                  </a:lnTo>
                  <a:cubicBezTo>
                    <a:pt x="487" y="1284"/>
                    <a:pt x="405" y="1129"/>
                    <a:pt x="464" y="1022"/>
                  </a:cubicBezTo>
                  <a:lnTo>
                    <a:pt x="666" y="677"/>
                  </a:lnTo>
                  <a:lnTo>
                    <a:pt x="666" y="690"/>
                  </a:lnTo>
                  <a:cubicBezTo>
                    <a:pt x="701" y="761"/>
                    <a:pt x="785" y="808"/>
                    <a:pt x="856" y="808"/>
                  </a:cubicBezTo>
                  <a:cubicBezTo>
                    <a:pt x="891" y="808"/>
                    <a:pt x="915" y="808"/>
                    <a:pt x="939" y="796"/>
                  </a:cubicBezTo>
                  <a:cubicBezTo>
                    <a:pt x="1046" y="748"/>
                    <a:pt x="1094" y="630"/>
                    <a:pt x="1046" y="523"/>
                  </a:cubicBezTo>
                  <a:lnTo>
                    <a:pt x="880" y="131"/>
                  </a:lnTo>
                  <a:cubicBezTo>
                    <a:pt x="844" y="48"/>
                    <a:pt x="761" y="0"/>
                    <a:pt x="6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48"/>
            <p:cNvSpPr/>
            <p:nvPr/>
          </p:nvSpPr>
          <p:spPr>
            <a:xfrm>
              <a:off x="3261875" y="2228900"/>
              <a:ext cx="98808" cy="60910"/>
            </a:xfrm>
            <a:custGeom>
              <a:avLst/>
              <a:gdLst/>
              <a:ahLst/>
              <a:cxnLst/>
              <a:rect l="l" t="t" r="r" b="b"/>
              <a:pathLst>
                <a:path w="2164" h="1334" extrusionOk="0">
                  <a:moveTo>
                    <a:pt x="975" y="1"/>
                  </a:moveTo>
                  <a:cubicBezTo>
                    <a:pt x="776" y="1"/>
                    <a:pt x="577" y="96"/>
                    <a:pt x="464" y="286"/>
                  </a:cubicBezTo>
                  <a:lnTo>
                    <a:pt x="60" y="987"/>
                  </a:lnTo>
                  <a:cubicBezTo>
                    <a:pt x="1" y="1082"/>
                    <a:pt x="36" y="1213"/>
                    <a:pt x="143" y="1272"/>
                  </a:cubicBezTo>
                  <a:cubicBezTo>
                    <a:pt x="174" y="1291"/>
                    <a:pt x="209" y="1301"/>
                    <a:pt x="243" y="1301"/>
                  </a:cubicBezTo>
                  <a:cubicBezTo>
                    <a:pt x="315" y="1301"/>
                    <a:pt x="384" y="1261"/>
                    <a:pt x="416" y="1189"/>
                  </a:cubicBezTo>
                  <a:lnTo>
                    <a:pt x="820" y="500"/>
                  </a:lnTo>
                  <a:cubicBezTo>
                    <a:pt x="856" y="440"/>
                    <a:pt x="915" y="411"/>
                    <a:pt x="975" y="411"/>
                  </a:cubicBezTo>
                  <a:cubicBezTo>
                    <a:pt x="1034" y="411"/>
                    <a:pt x="1093" y="440"/>
                    <a:pt x="1129" y="500"/>
                  </a:cubicBezTo>
                  <a:lnTo>
                    <a:pt x="1332" y="856"/>
                  </a:lnTo>
                  <a:cubicBezTo>
                    <a:pt x="1323" y="855"/>
                    <a:pt x="1315" y="855"/>
                    <a:pt x="1307" y="855"/>
                  </a:cubicBezTo>
                  <a:cubicBezTo>
                    <a:pt x="1209" y="855"/>
                    <a:pt x="1117" y="923"/>
                    <a:pt x="1105" y="1023"/>
                  </a:cubicBezTo>
                  <a:cubicBezTo>
                    <a:pt x="1082" y="1141"/>
                    <a:pt x="1165" y="1248"/>
                    <a:pt x="1272" y="1260"/>
                  </a:cubicBezTo>
                  <a:lnTo>
                    <a:pt x="1699" y="1332"/>
                  </a:lnTo>
                  <a:cubicBezTo>
                    <a:pt x="1708" y="1333"/>
                    <a:pt x="1716" y="1333"/>
                    <a:pt x="1725" y="1333"/>
                  </a:cubicBezTo>
                  <a:cubicBezTo>
                    <a:pt x="1801" y="1333"/>
                    <a:pt x="1882" y="1288"/>
                    <a:pt x="1913" y="1224"/>
                  </a:cubicBezTo>
                  <a:lnTo>
                    <a:pt x="2103" y="833"/>
                  </a:lnTo>
                  <a:cubicBezTo>
                    <a:pt x="2163" y="737"/>
                    <a:pt x="2116" y="606"/>
                    <a:pt x="2021" y="559"/>
                  </a:cubicBezTo>
                  <a:cubicBezTo>
                    <a:pt x="1989" y="541"/>
                    <a:pt x="1955" y="533"/>
                    <a:pt x="1922" y="533"/>
                  </a:cubicBezTo>
                  <a:cubicBezTo>
                    <a:pt x="1843" y="533"/>
                    <a:pt x="1769" y="579"/>
                    <a:pt x="1736" y="654"/>
                  </a:cubicBezTo>
                  <a:lnTo>
                    <a:pt x="1723" y="690"/>
                  </a:lnTo>
                  <a:lnTo>
                    <a:pt x="1486" y="286"/>
                  </a:lnTo>
                  <a:cubicBezTo>
                    <a:pt x="1373" y="96"/>
                    <a:pt x="1174" y="1"/>
                    <a:pt x="9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48"/>
            <p:cNvSpPr/>
            <p:nvPr/>
          </p:nvSpPr>
          <p:spPr>
            <a:xfrm>
              <a:off x="3141421" y="1997215"/>
              <a:ext cx="485092" cy="481302"/>
            </a:xfrm>
            <a:custGeom>
              <a:avLst/>
              <a:gdLst/>
              <a:ahLst/>
              <a:cxnLst/>
              <a:rect l="l" t="t" r="r" b="b"/>
              <a:pathLst>
                <a:path w="10624" h="10541" extrusionOk="0">
                  <a:moveTo>
                    <a:pt x="4136" y="1878"/>
                  </a:moveTo>
                  <a:lnTo>
                    <a:pt x="4136" y="2746"/>
                  </a:lnTo>
                  <a:lnTo>
                    <a:pt x="3030" y="2746"/>
                  </a:lnTo>
                  <a:lnTo>
                    <a:pt x="3030" y="1878"/>
                  </a:lnTo>
                  <a:close/>
                  <a:moveTo>
                    <a:pt x="4575" y="975"/>
                  </a:moveTo>
                  <a:lnTo>
                    <a:pt x="5050" y="1534"/>
                  </a:lnTo>
                  <a:lnTo>
                    <a:pt x="5050" y="2746"/>
                  </a:lnTo>
                  <a:lnTo>
                    <a:pt x="4551" y="2746"/>
                  </a:lnTo>
                  <a:lnTo>
                    <a:pt x="4551" y="1795"/>
                  </a:lnTo>
                  <a:cubicBezTo>
                    <a:pt x="4551" y="1748"/>
                    <a:pt x="4540" y="1700"/>
                    <a:pt x="4504" y="1653"/>
                  </a:cubicBezTo>
                  <a:lnTo>
                    <a:pt x="4409" y="1534"/>
                  </a:lnTo>
                  <a:cubicBezTo>
                    <a:pt x="4361" y="1486"/>
                    <a:pt x="4302" y="1462"/>
                    <a:pt x="4242" y="1462"/>
                  </a:cubicBezTo>
                  <a:lnTo>
                    <a:pt x="2924" y="1462"/>
                  </a:lnTo>
                  <a:cubicBezTo>
                    <a:pt x="2853" y="1462"/>
                    <a:pt x="2805" y="1486"/>
                    <a:pt x="2758" y="1534"/>
                  </a:cubicBezTo>
                  <a:lnTo>
                    <a:pt x="2663" y="1653"/>
                  </a:lnTo>
                  <a:cubicBezTo>
                    <a:pt x="2626" y="1700"/>
                    <a:pt x="2615" y="1748"/>
                    <a:pt x="2615" y="1795"/>
                  </a:cubicBezTo>
                  <a:lnTo>
                    <a:pt x="2615" y="2746"/>
                  </a:lnTo>
                  <a:lnTo>
                    <a:pt x="2116" y="2746"/>
                  </a:lnTo>
                  <a:lnTo>
                    <a:pt x="2116" y="1534"/>
                  </a:lnTo>
                  <a:lnTo>
                    <a:pt x="2591" y="975"/>
                  </a:lnTo>
                  <a:close/>
                  <a:moveTo>
                    <a:pt x="2615" y="3161"/>
                  </a:moveTo>
                  <a:lnTo>
                    <a:pt x="2615" y="3673"/>
                  </a:lnTo>
                  <a:lnTo>
                    <a:pt x="2116" y="3673"/>
                  </a:lnTo>
                  <a:lnTo>
                    <a:pt x="2116" y="3161"/>
                  </a:lnTo>
                  <a:close/>
                  <a:moveTo>
                    <a:pt x="5050" y="3161"/>
                  </a:moveTo>
                  <a:lnTo>
                    <a:pt x="5050" y="3673"/>
                  </a:lnTo>
                  <a:lnTo>
                    <a:pt x="4551" y="3673"/>
                  </a:lnTo>
                  <a:lnTo>
                    <a:pt x="4551" y="3161"/>
                  </a:lnTo>
                  <a:close/>
                  <a:moveTo>
                    <a:pt x="10207" y="5942"/>
                  </a:moveTo>
                  <a:lnTo>
                    <a:pt x="10207" y="6263"/>
                  </a:lnTo>
                  <a:cubicBezTo>
                    <a:pt x="10207" y="6358"/>
                    <a:pt x="10125" y="6441"/>
                    <a:pt x="10030" y="6441"/>
                  </a:cubicBezTo>
                  <a:lnTo>
                    <a:pt x="7225" y="6441"/>
                  </a:lnTo>
                  <a:lnTo>
                    <a:pt x="7225" y="5942"/>
                  </a:lnTo>
                  <a:close/>
                  <a:moveTo>
                    <a:pt x="6132" y="0"/>
                  </a:moveTo>
                  <a:cubicBezTo>
                    <a:pt x="6025" y="0"/>
                    <a:pt x="5930" y="84"/>
                    <a:pt x="5930" y="203"/>
                  </a:cubicBezTo>
                  <a:lnTo>
                    <a:pt x="5930" y="2746"/>
                  </a:lnTo>
                  <a:lnTo>
                    <a:pt x="5454" y="2746"/>
                  </a:lnTo>
                  <a:lnTo>
                    <a:pt x="5454" y="1462"/>
                  </a:lnTo>
                  <a:cubicBezTo>
                    <a:pt x="5454" y="1415"/>
                    <a:pt x="5443" y="1367"/>
                    <a:pt x="5407" y="1331"/>
                  </a:cubicBezTo>
                  <a:lnTo>
                    <a:pt x="4825" y="631"/>
                  </a:lnTo>
                  <a:cubicBezTo>
                    <a:pt x="4789" y="583"/>
                    <a:pt x="4730" y="559"/>
                    <a:pt x="4670" y="559"/>
                  </a:cubicBezTo>
                  <a:lnTo>
                    <a:pt x="2496" y="559"/>
                  </a:lnTo>
                  <a:cubicBezTo>
                    <a:pt x="2436" y="559"/>
                    <a:pt x="2377" y="583"/>
                    <a:pt x="2341" y="631"/>
                  </a:cubicBezTo>
                  <a:lnTo>
                    <a:pt x="1747" y="1331"/>
                  </a:lnTo>
                  <a:cubicBezTo>
                    <a:pt x="1723" y="1367"/>
                    <a:pt x="1700" y="1415"/>
                    <a:pt x="1700" y="1462"/>
                  </a:cubicBezTo>
                  <a:lnTo>
                    <a:pt x="1700" y="2746"/>
                  </a:lnTo>
                  <a:lnTo>
                    <a:pt x="215" y="2746"/>
                  </a:lnTo>
                  <a:cubicBezTo>
                    <a:pt x="96" y="2746"/>
                    <a:pt x="1" y="2841"/>
                    <a:pt x="1" y="2960"/>
                  </a:cubicBezTo>
                  <a:lnTo>
                    <a:pt x="1" y="5371"/>
                  </a:lnTo>
                  <a:cubicBezTo>
                    <a:pt x="1" y="5479"/>
                    <a:pt x="96" y="5574"/>
                    <a:pt x="215" y="5574"/>
                  </a:cubicBezTo>
                  <a:cubicBezTo>
                    <a:pt x="321" y="5574"/>
                    <a:pt x="416" y="5479"/>
                    <a:pt x="416" y="5371"/>
                  </a:cubicBezTo>
                  <a:lnTo>
                    <a:pt x="416" y="3161"/>
                  </a:lnTo>
                  <a:lnTo>
                    <a:pt x="1700" y="3161"/>
                  </a:lnTo>
                  <a:lnTo>
                    <a:pt x="1700" y="3874"/>
                  </a:lnTo>
                  <a:cubicBezTo>
                    <a:pt x="1700" y="3993"/>
                    <a:pt x="1795" y="4088"/>
                    <a:pt x="1913" y="4088"/>
                  </a:cubicBezTo>
                  <a:lnTo>
                    <a:pt x="2817" y="4088"/>
                  </a:lnTo>
                  <a:cubicBezTo>
                    <a:pt x="2935" y="4088"/>
                    <a:pt x="3030" y="3993"/>
                    <a:pt x="3030" y="3874"/>
                  </a:cubicBezTo>
                  <a:lnTo>
                    <a:pt x="3030" y="3161"/>
                  </a:lnTo>
                  <a:lnTo>
                    <a:pt x="4136" y="3161"/>
                  </a:lnTo>
                  <a:lnTo>
                    <a:pt x="4136" y="3874"/>
                  </a:lnTo>
                  <a:cubicBezTo>
                    <a:pt x="4136" y="3993"/>
                    <a:pt x="4231" y="4088"/>
                    <a:pt x="4350" y="4088"/>
                  </a:cubicBezTo>
                  <a:lnTo>
                    <a:pt x="5253" y="4088"/>
                  </a:lnTo>
                  <a:cubicBezTo>
                    <a:pt x="5372" y="4088"/>
                    <a:pt x="5454" y="3993"/>
                    <a:pt x="5454" y="3874"/>
                  </a:cubicBezTo>
                  <a:lnTo>
                    <a:pt x="5454" y="3161"/>
                  </a:lnTo>
                  <a:lnTo>
                    <a:pt x="6809" y="3161"/>
                  </a:lnTo>
                  <a:lnTo>
                    <a:pt x="6809" y="9102"/>
                  </a:lnTo>
                  <a:cubicBezTo>
                    <a:pt x="6809" y="9198"/>
                    <a:pt x="6774" y="9293"/>
                    <a:pt x="6703" y="9364"/>
                  </a:cubicBezTo>
                  <a:lnTo>
                    <a:pt x="6049" y="10018"/>
                  </a:lnTo>
                  <a:cubicBezTo>
                    <a:pt x="5977" y="10089"/>
                    <a:pt x="5882" y="10124"/>
                    <a:pt x="5787" y="10124"/>
                  </a:cubicBezTo>
                  <a:lnTo>
                    <a:pt x="1438" y="10124"/>
                  </a:lnTo>
                  <a:cubicBezTo>
                    <a:pt x="1343" y="10124"/>
                    <a:pt x="1248" y="10089"/>
                    <a:pt x="1177" y="10018"/>
                  </a:cubicBezTo>
                  <a:lnTo>
                    <a:pt x="524" y="9364"/>
                  </a:lnTo>
                  <a:cubicBezTo>
                    <a:pt x="452" y="9293"/>
                    <a:pt x="416" y="9198"/>
                    <a:pt x="416" y="9102"/>
                  </a:cubicBezTo>
                  <a:lnTo>
                    <a:pt x="416" y="7190"/>
                  </a:lnTo>
                  <a:cubicBezTo>
                    <a:pt x="416" y="7082"/>
                    <a:pt x="321" y="6987"/>
                    <a:pt x="215" y="6987"/>
                  </a:cubicBezTo>
                  <a:cubicBezTo>
                    <a:pt x="96" y="6987"/>
                    <a:pt x="1" y="7082"/>
                    <a:pt x="1" y="7190"/>
                  </a:cubicBezTo>
                  <a:lnTo>
                    <a:pt x="1" y="9102"/>
                  </a:lnTo>
                  <a:cubicBezTo>
                    <a:pt x="1" y="9316"/>
                    <a:pt x="84" y="9519"/>
                    <a:pt x="238" y="9661"/>
                  </a:cubicBezTo>
                  <a:lnTo>
                    <a:pt x="880" y="10315"/>
                  </a:lnTo>
                  <a:cubicBezTo>
                    <a:pt x="1034" y="10457"/>
                    <a:pt x="1237" y="10541"/>
                    <a:pt x="1438" y="10541"/>
                  </a:cubicBezTo>
                  <a:lnTo>
                    <a:pt x="5787" y="10541"/>
                  </a:lnTo>
                  <a:cubicBezTo>
                    <a:pt x="6001" y="10541"/>
                    <a:pt x="6191" y="10457"/>
                    <a:pt x="6346" y="10315"/>
                  </a:cubicBezTo>
                  <a:lnTo>
                    <a:pt x="6988" y="9661"/>
                  </a:lnTo>
                  <a:cubicBezTo>
                    <a:pt x="7142" y="9519"/>
                    <a:pt x="7225" y="9316"/>
                    <a:pt x="7225" y="9102"/>
                  </a:cubicBezTo>
                  <a:lnTo>
                    <a:pt x="7225" y="6857"/>
                  </a:lnTo>
                  <a:lnTo>
                    <a:pt x="10030" y="6857"/>
                  </a:lnTo>
                  <a:cubicBezTo>
                    <a:pt x="10362" y="6857"/>
                    <a:pt x="10624" y="6583"/>
                    <a:pt x="10624" y="6263"/>
                  </a:cubicBezTo>
                  <a:lnTo>
                    <a:pt x="10624" y="4088"/>
                  </a:lnTo>
                  <a:cubicBezTo>
                    <a:pt x="10624" y="3982"/>
                    <a:pt x="10529" y="3886"/>
                    <a:pt x="10421" y="3886"/>
                  </a:cubicBezTo>
                  <a:cubicBezTo>
                    <a:pt x="10303" y="3886"/>
                    <a:pt x="10207" y="3982"/>
                    <a:pt x="10207" y="4088"/>
                  </a:cubicBezTo>
                  <a:lnTo>
                    <a:pt x="10207" y="5526"/>
                  </a:lnTo>
                  <a:lnTo>
                    <a:pt x="7225" y="5526"/>
                  </a:lnTo>
                  <a:lnTo>
                    <a:pt x="7225" y="2960"/>
                  </a:lnTo>
                  <a:cubicBezTo>
                    <a:pt x="7225" y="2841"/>
                    <a:pt x="7130" y="2746"/>
                    <a:pt x="7023" y="2746"/>
                  </a:cubicBezTo>
                  <a:lnTo>
                    <a:pt x="6346" y="2746"/>
                  </a:lnTo>
                  <a:lnTo>
                    <a:pt x="6346" y="417"/>
                  </a:lnTo>
                  <a:lnTo>
                    <a:pt x="6893" y="417"/>
                  </a:lnTo>
                  <a:lnTo>
                    <a:pt x="6893" y="1141"/>
                  </a:lnTo>
                  <a:cubicBezTo>
                    <a:pt x="6893" y="1450"/>
                    <a:pt x="7142" y="1700"/>
                    <a:pt x="7451" y="1700"/>
                  </a:cubicBezTo>
                  <a:lnTo>
                    <a:pt x="9103" y="1700"/>
                  </a:lnTo>
                  <a:cubicBezTo>
                    <a:pt x="9412" y="1700"/>
                    <a:pt x="9661" y="1450"/>
                    <a:pt x="9661" y="1141"/>
                  </a:cubicBezTo>
                  <a:lnTo>
                    <a:pt x="9661" y="417"/>
                  </a:lnTo>
                  <a:lnTo>
                    <a:pt x="10207" y="417"/>
                  </a:lnTo>
                  <a:lnTo>
                    <a:pt x="10207" y="2270"/>
                  </a:lnTo>
                  <a:cubicBezTo>
                    <a:pt x="10207" y="2377"/>
                    <a:pt x="10303" y="2472"/>
                    <a:pt x="10421" y="2472"/>
                  </a:cubicBezTo>
                  <a:cubicBezTo>
                    <a:pt x="10529" y="2472"/>
                    <a:pt x="10624" y="2377"/>
                    <a:pt x="10624" y="2270"/>
                  </a:cubicBezTo>
                  <a:lnTo>
                    <a:pt x="10624" y="203"/>
                  </a:lnTo>
                  <a:cubicBezTo>
                    <a:pt x="10624" y="84"/>
                    <a:pt x="10529" y="0"/>
                    <a:pt x="10421" y="0"/>
                  </a:cubicBezTo>
                  <a:lnTo>
                    <a:pt x="9459" y="0"/>
                  </a:lnTo>
                  <a:cubicBezTo>
                    <a:pt x="9341" y="0"/>
                    <a:pt x="9245" y="84"/>
                    <a:pt x="9245" y="203"/>
                  </a:cubicBezTo>
                  <a:lnTo>
                    <a:pt x="9245" y="1141"/>
                  </a:lnTo>
                  <a:cubicBezTo>
                    <a:pt x="9245" y="1225"/>
                    <a:pt x="9186" y="1284"/>
                    <a:pt x="9103" y="1284"/>
                  </a:cubicBezTo>
                  <a:lnTo>
                    <a:pt x="7451" y="1284"/>
                  </a:lnTo>
                  <a:cubicBezTo>
                    <a:pt x="7379" y="1284"/>
                    <a:pt x="7308" y="1225"/>
                    <a:pt x="7308" y="1141"/>
                  </a:cubicBezTo>
                  <a:lnTo>
                    <a:pt x="7308" y="203"/>
                  </a:lnTo>
                  <a:cubicBezTo>
                    <a:pt x="7308" y="84"/>
                    <a:pt x="7213" y="0"/>
                    <a:pt x="7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48"/>
            <p:cNvSpPr/>
            <p:nvPr/>
          </p:nvSpPr>
          <p:spPr>
            <a:xfrm>
              <a:off x="3139777" y="2273557"/>
              <a:ext cx="21232" cy="18995"/>
            </a:xfrm>
            <a:custGeom>
              <a:avLst/>
              <a:gdLst/>
              <a:ahLst/>
              <a:cxnLst/>
              <a:rect l="l" t="t" r="r" b="b"/>
              <a:pathLst>
                <a:path w="465" h="416" extrusionOk="0">
                  <a:moveTo>
                    <a:pt x="233" y="0"/>
                  </a:moveTo>
                  <a:cubicBezTo>
                    <a:pt x="194" y="0"/>
                    <a:pt x="154" y="11"/>
                    <a:pt x="120" y="32"/>
                  </a:cubicBezTo>
                  <a:cubicBezTo>
                    <a:pt x="24" y="104"/>
                    <a:pt x="1" y="235"/>
                    <a:pt x="61" y="330"/>
                  </a:cubicBezTo>
                  <a:cubicBezTo>
                    <a:pt x="98" y="382"/>
                    <a:pt x="163" y="415"/>
                    <a:pt x="231" y="415"/>
                  </a:cubicBezTo>
                  <a:cubicBezTo>
                    <a:pt x="270" y="415"/>
                    <a:pt x="311" y="404"/>
                    <a:pt x="346" y="377"/>
                  </a:cubicBezTo>
                  <a:cubicBezTo>
                    <a:pt x="441" y="317"/>
                    <a:pt x="465" y="187"/>
                    <a:pt x="405" y="92"/>
                  </a:cubicBezTo>
                  <a:cubicBezTo>
                    <a:pt x="367" y="32"/>
                    <a:pt x="301" y="0"/>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48"/>
            <p:cNvSpPr/>
            <p:nvPr/>
          </p:nvSpPr>
          <p:spPr>
            <a:xfrm>
              <a:off x="3607119" y="2132007"/>
              <a:ext cx="20501" cy="19086"/>
            </a:xfrm>
            <a:custGeom>
              <a:avLst/>
              <a:gdLst/>
              <a:ahLst/>
              <a:cxnLst/>
              <a:rect l="l" t="t" r="r" b="b"/>
              <a:pathLst>
                <a:path w="449" h="418" extrusionOk="0">
                  <a:moveTo>
                    <a:pt x="217" y="0"/>
                  </a:moveTo>
                  <a:cubicBezTo>
                    <a:pt x="199" y="0"/>
                    <a:pt x="181" y="3"/>
                    <a:pt x="163" y="8"/>
                  </a:cubicBezTo>
                  <a:cubicBezTo>
                    <a:pt x="80" y="31"/>
                    <a:pt x="21" y="103"/>
                    <a:pt x="8" y="198"/>
                  </a:cubicBezTo>
                  <a:cubicBezTo>
                    <a:pt x="1" y="327"/>
                    <a:pt x="113" y="418"/>
                    <a:pt x="227" y="418"/>
                  </a:cubicBezTo>
                  <a:cubicBezTo>
                    <a:pt x="281" y="418"/>
                    <a:pt x="335" y="397"/>
                    <a:pt x="377" y="352"/>
                  </a:cubicBezTo>
                  <a:cubicBezTo>
                    <a:pt x="436" y="280"/>
                    <a:pt x="449" y="174"/>
                    <a:pt x="389" y="90"/>
                  </a:cubicBezTo>
                  <a:cubicBezTo>
                    <a:pt x="351" y="34"/>
                    <a:pt x="284" y="0"/>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2" name="Google Shape;4722;p48"/>
          <p:cNvGrpSpPr/>
          <p:nvPr/>
        </p:nvGrpSpPr>
        <p:grpSpPr>
          <a:xfrm>
            <a:off x="4169341" y="2730543"/>
            <a:ext cx="354252" cy="326555"/>
            <a:chOff x="4169341" y="2730543"/>
            <a:chExt cx="354252" cy="326555"/>
          </a:xfrm>
        </p:grpSpPr>
        <p:sp>
          <p:nvSpPr>
            <p:cNvPr id="4723" name="Google Shape;4723;p48"/>
            <p:cNvSpPr/>
            <p:nvPr/>
          </p:nvSpPr>
          <p:spPr>
            <a:xfrm>
              <a:off x="4169341" y="2741902"/>
              <a:ext cx="354252" cy="315179"/>
            </a:xfrm>
            <a:custGeom>
              <a:avLst/>
              <a:gdLst/>
              <a:ahLst/>
              <a:cxnLst/>
              <a:rect l="l" t="t" r="r" b="b"/>
              <a:pathLst>
                <a:path w="10635" h="9462" extrusionOk="0">
                  <a:moveTo>
                    <a:pt x="8025" y="414"/>
                  </a:moveTo>
                  <a:cubicBezTo>
                    <a:pt x="8068" y="414"/>
                    <a:pt x="8110" y="432"/>
                    <a:pt x="8139" y="467"/>
                  </a:cubicBezTo>
                  <a:lnTo>
                    <a:pt x="9055" y="1370"/>
                  </a:lnTo>
                  <a:cubicBezTo>
                    <a:pt x="9113" y="1442"/>
                    <a:pt x="9113" y="1548"/>
                    <a:pt x="9055" y="1619"/>
                  </a:cubicBezTo>
                  <a:lnTo>
                    <a:pt x="8555" y="2107"/>
                  </a:lnTo>
                  <a:lnTo>
                    <a:pt x="7402" y="954"/>
                  </a:lnTo>
                  <a:lnTo>
                    <a:pt x="7901" y="467"/>
                  </a:lnTo>
                  <a:cubicBezTo>
                    <a:pt x="7937" y="432"/>
                    <a:pt x="7982" y="414"/>
                    <a:pt x="8025" y="414"/>
                  </a:cubicBezTo>
                  <a:close/>
                  <a:moveTo>
                    <a:pt x="2709" y="4270"/>
                  </a:moveTo>
                  <a:lnTo>
                    <a:pt x="3826" y="5387"/>
                  </a:lnTo>
                  <a:cubicBezTo>
                    <a:pt x="3565" y="5446"/>
                    <a:pt x="3398" y="5588"/>
                    <a:pt x="3196" y="5755"/>
                  </a:cubicBezTo>
                  <a:cubicBezTo>
                    <a:pt x="3072" y="5852"/>
                    <a:pt x="2920" y="5900"/>
                    <a:pt x="2769" y="5900"/>
                  </a:cubicBezTo>
                  <a:cubicBezTo>
                    <a:pt x="2587" y="5900"/>
                    <a:pt x="2405" y="5831"/>
                    <a:pt x="2269" y="5696"/>
                  </a:cubicBezTo>
                  <a:cubicBezTo>
                    <a:pt x="2091" y="5517"/>
                    <a:pt x="1841" y="5398"/>
                    <a:pt x="1592" y="5374"/>
                  </a:cubicBezTo>
                  <a:lnTo>
                    <a:pt x="1901" y="5078"/>
                  </a:lnTo>
                  <a:cubicBezTo>
                    <a:pt x="1936" y="5042"/>
                    <a:pt x="1984" y="5018"/>
                    <a:pt x="2044" y="5018"/>
                  </a:cubicBezTo>
                  <a:cubicBezTo>
                    <a:pt x="2388" y="5018"/>
                    <a:pt x="2662" y="4733"/>
                    <a:pt x="2662" y="4389"/>
                  </a:cubicBezTo>
                  <a:cubicBezTo>
                    <a:pt x="2662" y="4352"/>
                    <a:pt x="2685" y="4305"/>
                    <a:pt x="2709" y="4270"/>
                  </a:cubicBezTo>
                  <a:close/>
                  <a:moveTo>
                    <a:pt x="7320" y="1453"/>
                  </a:moveTo>
                  <a:lnTo>
                    <a:pt x="8056" y="2202"/>
                  </a:lnTo>
                  <a:lnTo>
                    <a:pt x="7747" y="2511"/>
                  </a:lnTo>
                  <a:cubicBezTo>
                    <a:pt x="7711" y="2546"/>
                    <a:pt x="7688" y="2606"/>
                    <a:pt x="7688" y="2654"/>
                  </a:cubicBezTo>
                  <a:lnTo>
                    <a:pt x="7700" y="4162"/>
                  </a:lnTo>
                  <a:lnTo>
                    <a:pt x="7700" y="4162"/>
                  </a:lnTo>
                  <a:lnTo>
                    <a:pt x="7117" y="3581"/>
                  </a:lnTo>
                  <a:cubicBezTo>
                    <a:pt x="7076" y="3539"/>
                    <a:pt x="7022" y="3518"/>
                    <a:pt x="6969" y="3518"/>
                  </a:cubicBezTo>
                  <a:cubicBezTo>
                    <a:pt x="6915" y="3518"/>
                    <a:pt x="6862" y="3539"/>
                    <a:pt x="6821" y="3581"/>
                  </a:cubicBezTo>
                  <a:cubicBezTo>
                    <a:pt x="6737" y="3663"/>
                    <a:pt x="6737" y="3794"/>
                    <a:pt x="6821" y="3877"/>
                  </a:cubicBezTo>
                  <a:lnTo>
                    <a:pt x="7510" y="4566"/>
                  </a:lnTo>
                  <a:lnTo>
                    <a:pt x="6702" y="5374"/>
                  </a:lnTo>
                  <a:lnTo>
                    <a:pt x="6583" y="5374"/>
                  </a:lnTo>
                  <a:cubicBezTo>
                    <a:pt x="6285" y="5374"/>
                    <a:pt x="6000" y="5493"/>
                    <a:pt x="5799" y="5696"/>
                  </a:cubicBezTo>
                  <a:cubicBezTo>
                    <a:pt x="5662" y="5832"/>
                    <a:pt x="5484" y="5900"/>
                    <a:pt x="5305" y="5900"/>
                  </a:cubicBezTo>
                  <a:cubicBezTo>
                    <a:pt x="5127" y="5900"/>
                    <a:pt x="4949" y="5832"/>
                    <a:pt x="4812" y="5696"/>
                  </a:cubicBezTo>
                  <a:cubicBezTo>
                    <a:pt x="4729" y="5612"/>
                    <a:pt x="4622" y="5529"/>
                    <a:pt x="4503" y="5482"/>
                  </a:cubicBezTo>
                  <a:lnTo>
                    <a:pt x="2994" y="3972"/>
                  </a:lnTo>
                  <a:lnTo>
                    <a:pt x="3208" y="3771"/>
                  </a:lnTo>
                  <a:cubicBezTo>
                    <a:pt x="3267" y="3711"/>
                    <a:pt x="3339" y="3711"/>
                    <a:pt x="3422" y="3699"/>
                  </a:cubicBezTo>
                  <a:cubicBezTo>
                    <a:pt x="3731" y="3676"/>
                    <a:pt x="3980" y="3402"/>
                    <a:pt x="3980" y="3081"/>
                  </a:cubicBezTo>
                  <a:cubicBezTo>
                    <a:pt x="3980" y="3022"/>
                    <a:pt x="3993" y="2963"/>
                    <a:pt x="4040" y="2915"/>
                  </a:cubicBezTo>
                  <a:lnTo>
                    <a:pt x="4943" y="2000"/>
                  </a:lnTo>
                  <a:lnTo>
                    <a:pt x="5537" y="2582"/>
                  </a:lnTo>
                  <a:cubicBezTo>
                    <a:pt x="5579" y="2624"/>
                    <a:pt x="5632" y="2644"/>
                    <a:pt x="5684" y="2644"/>
                  </a:cubicBezTo>
                  <a:cubicBezTo>
                    <a:pt x="5736" y="2644"/>
                    <a:pt x="5787" y="2624"/>
                    <a:pt x="5822" y="2582"/>
                  </a:cubicBezTo>
                  <a:cubicBezTo>
                    <a:pt x="5905" y="2511"/>
                    <a:pt x="5905" y="2380"/>
                    <a:pt x="5822" y="2297"/>
                  </a:cubicBezTo>
                  <a:lnTo>
                    <a:pt x="5347" y="1822"/>
                  </a:lnTo>
                  <a:lnTo>
                    <a:pt x="5347" y="1822"/>
                  </a:lnTo>
                  <a:lnTo>
                    <a:pt x="6856" y="1833"/>
                  </a:lnTo>
                  <a:cubicBezTo>
                    <a:pt x="6916" y="1833"/>
                    <a:pt x="6963" y="1810"/>
                    <a:pt x="7011" y="1774"/>
                  </a:cubicBezTo>
                  <a:lnTo>
                    <a:pt x="7320" y="1453"/>
                  </a:lnTo>
                  <a:close/>
                  <a:moveTo>
                    <a:pt x="8020" y="1"/>
                  </a:moveTo>
                  <a:cubicBezTo>
                    <a:pt x="7869" y="1"/>
                    <a:pt x="7717" y="57"/>
                    <a:pt x="7605" y="170"/>
                  </a:cubicBezTo>
                  <a:lnTo>
                    <a:pt x="6963" y="811"/>
                  </a:lnTo>
                  <a:cubicBezTo>
                    <a:pt x="6880" y="895"/>
                    <a:pt x="6880" y="1025"/>
                    <a:pt x="6963" y="1109"/>
                  </a:cubicBezTo>
                  <a:lnTo>
                    <a:pt x="7022" y="1168"/>
                  </a:lnTo>
                  <a:lnTo>
                    <a:pt x="6773" y="1418"/>
                  </a:lnTo>
                  <a:lnTo>
                    <a:pt x="5228" y="1406"/>
                  </a:lnTo>
                  <a:cubicBezTo>
                    <a:pt x="5217" y="1405"/>
                    <a:pt x="5205" y="1404"/>
                    <a:pt x="5193" y="1404"/>
                  </a:cubicBezTo>
                  <a:cubicBezTo>
                    <a:pt x="5039" y="1404"/>
                    <a:pt x="4887" y="1474"/>
                    <a:pt x="4777" y="1584"/>
                  </a:cubicBezTo>
                  <a:lnTo>
                    <a:pt x="3743" y="2618"/>
                  </a:lnTo>
                  <a:cubicBezTo>
                    <a:pt x="3624" y="2749"/>
                    <a:pt x="3552" y="2915"/>
                    <a:pt x="3565" y="3081"/>
                  </a:cubicBezTo>
                  <a:cubicBezTo>
                    <a:pt x="3552" y="3200"/>
                    <a:pt x="3457" y="3283"/>
                    <a:pt x="3375" y="3295"/>
                  </a:cubicBezTo>
                  <a:cubicBezTo>
                    <a:pt x="3196" y="3307"/>
                    <a:pt x="3042" y="3343"/>
                    <a:pt x="2911" y="3473"/>
                  </a:cubicBezTo>
                  <a:lnTo>
                    <a:pt x="2435" y="3948"/>
                  </a:lnTo>
                  <a:cubicBezTo>
                    <a:pt x="2317" y="4067"/>
                    <a:pt x="2245" y="4222"/>
                    <a:pt x="2245" y="4389"/>
                  </a:cubicBezTo>
                  <a:cubicBezTo>
                    <a:pt x="2245" y="4507"/>
                    <a:pt x="2163" y="4602"/>
                    <a:pt x="2044" y="4602"/>
                  </a:cubicBezTo>
                  <a:cubicBezTo>
                    <a:pt x="1877" y="4602"/>
                    <a:pt x="1723" y="4661"/>
                    <a:pt x="1604" y="4780"/>
                  </a:cubicBezTo>
                  <a:lnTo>
                    <a:pt x="606" y="5778"/>
                  </a:lnTo>
                  <a:cubicBezTo>
                    <a:pt x="499" y="5862"/>
                    <a:pt x="356" y="5897"/>
                    <a:pt x="214" y="5897"/>
                  </a:cubicBezTo>
                  <a:cubicBezTo>
                    <a:pt x="95" y="5897"/>
                    <a:pt x="0" y="5992"/>
                    <a:pt x="0" y="6111"/>
                  </a:cubicBezTo>
                  <a:lnTo>
                    <a:pt x="0" y="9248"/>
                  </a:lnTo>
                  <a:cubicBezTo>
                    <a:pt x="0" y="9367"/>
                    <a:pt x="95" y="9462"/>
                    <a:pt x="214" y="9462"/>
                  </a:cubicBezTo>
                  <a:lnTo>
                    <a:pt x="1450" y="9462"/>
                  </a:lnTo>
                  <a:cubicBezTo>
                    <a:pt x="1569" y="9462"/>
                    <a:pt x="1664" y="9367"/>
                    <a:pt x="1664" y="9248"/>
                  </a:cubicBezTo>
                  <a:cubicBezTo>
                    <a:pt x="1664" y="9142"/>
                    <a:pt x="1569" y="9046"/>
                    <a:pt x="1450" y="9046"/>
                  </a:cubicBezTo>
                  <a:lnTo>
                    <a:pt x="415" y="9046"/>
                  </a:lnTo>
                  <a:lnTo>
                    <a:pt x="415" y="6301"/>
                  </a:lnTo>
                  <a:cubicBezTo>
                    <a:pt x="629" y="6254"/>
                    <a:pt x="832" y="6147"/>
                    <a:pt x="998" y="5992"/>
                  </a:cubicBezTo>
                  <a:cubicBezTo>
                    <a:pt x="1127" y="5857"/>
                    <a:pt x="1303" y="5792"/>
                    <a:pt x="1480" y="5792"/>
                  </a:cubicBezTo>
                  <a:cubicBezTo>
                    <a:pt x="1660" y="5792"/>
                    <a:pt x="1840" y="5860"/>
                    <a:pt x="1973" y="5992"/>
                  </a:cubicBezTo>
                  <a:cubicBezTo>
                    <a:pt x="2184" y="6204"/>
                    <a:pt x="2472" y="6312"/>
                    <a:pt x="2762" y="6312"/>
                  </a:cubicBezTo>
                  <a:cubicBezTo>
                    <a:pt x="3008" y="6312"/>
                    <a:pt x="3255" y="6234"/>
                    <a:pt x="3457" y="6076"/>
                  </a:cubicBezTo>
                  <a:cubicBezTo>
                    <a:pt x="3624" y="5933"/>
                    <a:pt x="3802" y="5791"/>
                    <a:pt x="4028" y="5791"/>
                  </a:cubicBezTo>
                  <a:cubicBezTo>
                    <a:pt x="4265" y="5791"/>
                    <a:pt x="4432" y="5933"/>
                    <a:pt x="4610" y="6063"/>
                  </a:cubicBezTo>
                  <a:cubicBezTo>
                    <a:pt x="4809" y="6229"/>
                    <a:pt x="5056" y="6310"/>
                    <a:pt x="5305" y="6310"/>
                  </a:cubicBezTo>
                  <a:cubicBezTo>
                    <a:pt x="5591" y="6310"/>
                    <a:pt x="5879" y="6202"/>
                    <a:pt x="6095" y="5992"/>
                  </a:cubicBezTo>
                  <a:cubicBezTo>
                    <a:pt x="6226" y="5861"/>
                    <a:pt x="6404" y="5796"/>
                    <a:pt x="6582" y="5796"/>
                  </a:cubicBezTo>
                  <a:cubicBezTo>
                    <a:pt x="6761" y="5796"/>
                    <a:pt x="6939" y="5861"/>
                    <a:pt x="7070" y="5992"/>
                  </a:cubicBezTo>
                  <a:cubicBezTo>
                    <a:pt x="7284" y="6206"/>
                    <a:pt x="7569" y="6313"/>
                    <a:pt x="7854" y="6313"/>
                  </a:cubicBezTo>
                  <a:cubicBezTo>
                    <a:pt x="8139" y="6313"/>
                    <a:pt x="8424" y="6206"/>
                    <a:pt x="8638" y="5992"/>
                  </a:cubicBezTo>
                  <a:cubicBezTo>
                    <a:pt x="8769" y="5856"/>
                    <a:pt x="8947" y="5788"/>
                    <a:pt x="9127" y="5788"/>
                  </a:cubicBezTo>
                  <a:cubicBezTo>
                    <a:pt x="9307" y="5788"/>
                    <a:pt x="9488" y="5856"/>
                    <a:pt x="9625" y="5992"/>
                  </a:cubicBezTo>
                  <a:cubicBezTo>
                    <a:pt x="9779" y="6159"/>
                    <a:pt x="9993" y="6266"/>
                    <a:pt x="10219" y="6301"/>
                  </a:cubicBezTo>
                  <a:lnTo>
                    <a:pt x="10219" y="9046"/>
                  </a:lnTo>
                  <a:lnTo>
                    <a:pt x="3291" y="9046"/>
                  </a:lnTo>
                  <a:cubicBezTo>
                    <a:pt x="3172" y="9046"/>
                    <a:pt x="3077" y="9142"/>
                    <a:pt x="3077" y="9248"/>
                  </a:cubicBezTo>
                  <a:cubicBezTo>
                    <a:pt x="3077" y="9367"/>
                    <a:pt x="3172" y="9462"/>
                    <a:pt x="3291" y="9462"/>
                  </a:cubicBezTo>
                  <a:lnTo>
                    <a:pt x="10433" y="9462"/>
                  </a:lnTo>
                  <a:cubicBezTo>
                    <a:pt x="10539" y="9462"/>
                    <a:pt x="10634" y="9367"/>
                    <a:pt x="10634" y="9248"/>
                  </a:cubicBezTo>
                  <a:lnTo>
                    <a:pt x="10634" y="6111"/>
                  </a:lnTo>
                  <a:cubicBezTo>
                    <a:pt x="10634" y="6052"/>
                    <a:pt x="10611" y="6005"/>
                    <a:pt x="10575" y="5957"/>
                  </a:cubicBezTo>
                  <a:cubicBezTo>
                    <a:pt x="10528" y="5921"/>
                    <a:pt x="10480" y="5897"/>
                    <a:pt x="10421" y="5897"/>
                  </a:cubicBezTo>
                  <a:cubicBezTo>
                    <a:pt x="10406" y="5898"/>
                    <a:pt x="10392" y="5899"/>
                    <a:pt x="10378" y="5899"/>
                  </a:cubicBezTo>
                  <a:cubicBezTo>
                    <a:pt x="10204" y="5899"/>
                    <a:pt x="10042" y="5828"/>
                    <a:pt x="9910" y="5696"/>
                  </a:cubicBezTo>
                  <a:cubicBezTo>
                    <a:pt x="9696" y="5482"/>
                    <a:pt x="9411" y="5375"/>
                    <a:pt x="9126" y="5375"/>
                  </a:cubicBezTo>
                  <a:cubicBezTo>
                    <a:pt x="8841" y="5375"/>
                    <a:pt x="8555" y="5482"/>
                    <a:pt x="8342" y="5696"/>
                  </a:cubicBezTo>
                  <a:cubicBezTo>
                    <a:pt x="8211" y="5832"/>
                    <a:pt x="8033" y="5900"/>
                    <a:pt x="7854" y="5900"/>
                  </a:cubicBezTo>
                  <a:cubicBezTo>
                    <a:pt x="7676" y="5900"/>
                    <a:pt x="7498" y="5832"/>
                    <a:pt x="7367" y="5696"/>
                  </a:cubicBezTo>
                  <a:cubicBezTo>
                    <a:pt x="7296" y="5636"/>
                    <a:pt x="7225" y="5577"/>
                    <a:pt x="7141" y="5529"/>
                  </a:cubicBezTo>
                  <a:lnTo>
                    <a:pt x="7938" y="4733"/>
                  </a:lnTo>
                  <a:cubicBezTo>
                    <a:pt x="8044" y="4626"/>
                    <a:pt x="8115" y="4460"/>
                    <a:pt x="8115" y="4293"/>
                  </a:cubicBezTo>
                  <a:lnTo>
                    <a:pt x="8104" y="2736"/>
                  </a:lnTo>
                  <a:lnTo>
                    <a:pt x="8353" y="2487"/>
                  </a:lnTo>
                  <a:lnTo>
                    <a:pt x="8413" y="2546"/>
                  </a:lnTo>
                  <a:cubicBezTo>
                    <a:pt x="8454" y="2588"/>
                    <a:pt x="8508" y="2609"/>
                    <a:pt x="8561" y="2609"/>
                  </a:cubicBezTo>
                  <a:cubicBezTo>
                    <a:pt x="8615" y="2609"/>
                    <a:pt x="8668" y="2588"/>
                    <a:pt x="8709" y="2546"/>
                  </a:cubicBezTo>
                  <a:lnTo>
                    <a:pt x="9351" y="1905"/>
                  </a:lnTo>
                  <a:cubicBezTo>
                    <a:pt x="9577" y="1679"/>
                    <a:pt x="9577" y="1310"/>
                    <a:pt x="9351" y="1085"/>
                  </a:cubicBezTo>
                  <a:lnTo>
                    <a:pt x="8437" y="170"/>
                  </a:lnTo>
                  <a:cubicBezTo>
                    <a:pt x="8323" y="57"/>
                    <a:pt x="8172" y="1"/>
                    <a:pt x="8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48"/>
            <p:cNvSpPr/>
            <p:nvPr/>
          </p:nvSpPr>
          <p:spPr>
            <a:xfrm>
              <a:off x="4254419" y="2972087"/>
              <a:ext cx="183671" cy="31611"/>
            </a:xfrm>
            <a:custGeom>
              <a:avLst/>
              <a:gdLst/>
              <a:ahLst/>
              <a:cxnLst/>
              <a:rect l="l" t="t" r="r" b="b"/>
              <a:pathLst>
                <a:path w="5514" h="949" extrusionOk="0">
                  <a:moveTo>
                    <a:pt x="4024" y="0"/>
                  </a:moveTo>
                  <a:cubicBezTo>
                    <a:pt x="3741" y="0"/>
                    <a:pt x="3459" y="110"/>
                    <a:pt x="3245" y="330"/>
                  </a:cubicBezTo>
                  <a:cubicBezTo>
                    <a:pt x="3108" y="461"/>
                    <a:pt x="2930" y="526"/>
                    <a:pt x="2751" y="526"/>
                  </a:cubicBezTo>
                  <a:cubicBezTo>
                    <a:pt x="2573" y="526"/>
                    <a:pt x="2395" y="461"/>
                    <a:pt x="2258" y="330"/>
                  </a:cubicBezTo>
                  <a:cubicBezTo>
                    <a:pt x="2051" y="115"/>
                    <a:pt x="1763" y="4"/>
                    <a:pt x="1470" y="4"/>
                  </a:cubicBezTo>
                  <a:cubicBezTo>
                    <a:pt x="1311" y="4"/>
                    <a:pt x="1149" y="37"/>
                    <a:pt x="998" y="104"/>
                  </a:cubicBezTo>
                  <a:cubicBezTo>
                    <a:pt x="892" y="164"/>
                    <a:pt x="785" y="235"/>
                    <a:pt x="689" y="330"/>
                  </a:cubicBezTo>
                  <a:cubicBezTo>
                    <a:pt x="559" y="461"/>
                    <a:pt x="393" y="532"/>
                    <a:pt x="203" y="532"/>
                  </a:cubicBezTo>
                  <a:cubicBezTo>
                    <a:pt x="84" y="532"/>
                    <a:pt x="0" y="627"/>
                    <a:pt x="0" y="734"/>
                  </a:cubicBezTo>
                  <a:cubicBezTo>
                    <a:pt x="0" y="853"/>
                    <a:pt x="84" y="948"/>
                    <a:pt x="203" y="948"/>
                  </a:cubicBezTo>
                  <a:cubicBezTo>
                    <a:pt x="499" y="948"/>
                    <a:pt x="773" y="829"/>
                    <a:pt x="987" y="616"/>
                  </a:cubicBezTo>
                  <a:cubicBezTo>
                    <a:pt x="1123" y="485"/>
                    <a:pt x="1302" y="419"/>
                    <a:pt x="1480" y="419"/>
                  </a:cubicBezTo>
                  <a:cubicBezTo>
                    <a:pt x="1658" y="419"/>
                    <a:pt x="1836" y="485"/>
                    <a:pt x="1973" y="616"/>
                  </a:cubicBezTo>
                  <a:cubicBezTo>
                    <a:pt x="2187" y="835"/>
                    <a:pt x="2469" y="945"/>
                    <a:pt x="2753" y="945"/>
                  </a:cubicBezTo>
                  <a:cubicBezTo>
                    <a:pt x="3037" y="945"/>
                    <a:pt x="3322" y="835"/>
                    <a:pt x="3541" y="616"/>
                  </a:cubicBezTo>
                  <a:cubicBezTo>
                    <a:pt x="3672" y="485"/>
                    <a:pt x="3850" y="419"/>
                    <a:pt x="4028" y="419"/>
                  </a:cubicBezTo>
                  <a:cubicBezTo>
                    <a:pt x="4207" y="419"/>
                    <a:pt x="4385" y="485"/>
                    <a:pt x="4516" y="616"/>
                  </a:cubicBezTo>
                  <a:cubicBezTo>
                    <a:pt x="4730" y="829"/>
                    <a:pt x="5003" y="948"/>
                    <a:pt x="5300" y="948"/>
                  </a:cubicBezTo>
                  <a:cubicBezTo>
                    <a:pt x="5419" y="948"/>
                    <a:pt x="5514" y="853"/>
                    <a:pt x="5514" y="734"/>
                  </a:cubicBezTo>
                  <a:cubicBezTo>
                    <a:pt x="5514" y="627"/>
                    <a:pt x="5419" y="532"/>
                    <a:pt x="5300" y="532"/>
                  </a:cubicBezTo>
                  <a:cubicBezTo>
                    <a:pt x="5110" y="532"/>
                    <a:pt x="4943" y="461"/>
                    <a:pt x="4813" y="330"/>
                  </a:cubicBezTo>
                  <a:cubicBezTo>
                    <a:pt x="4593" y="110"/>
                    <a:pt x="4308" y="0"/>
                    <a:pt x="40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48"/>
            <p:cNvSpPr/>
            <p:nvPr/>
          </p:nvSpPr>
          <p:spPr>
            <a:xfrm>
              <a:off x="4286066" y="2757459"/>
              <a:ext cx="77612" cy="43136"/>
            </a:xfrm>
            <a:custGeom>
              <a:avLst/>
              <a:gdLst/>
              <a:ahLst/>
              <a:cxnLst/>
              <a:rect l="l" t="t" r="r" b="b"/>
              <a:pathLst>
                <a:path w="2330" h="1295" extrusionOk="0">
                  <a:moveTo>
                    <a:pt x="1748" y="0"/>
                  </a:moveTo>
                  <a:cubicBezTo>
                    <a:pt x="1308" y="0"/>
                    <a:pt x="904" y="167"/>
                    <a:pt x="584" y="463"/>
                  </a:cubicBezTo>
                  <a:lnTo>
                    <a:pt x="96" y="927"/>
                  </a:lnTo>
                  <a:cubicBezTo>
                    <a:pt x="13" y="1010"/>
                    <a:pt x="1" y="1141"/>
                    <a:pt x="85" y="1224"/>
                  </a:cubicBezTo>
                  <a:cubicBezTo>
                    <a:pt x="120" y="1271"/>
                    <a:pt x="180" y="1295"/>
                    <a:pt x="239" y="1295"/>
                  </a:cubicBezTo>
                  <a:cubicBezTo>
                    <a:pt x="286" y="1295"/>
                    <a:pt x="334" y="1271"/>
                    <a:pt x="381" y="1236"/>
                  </a:cubicBezTo>
                  <a:lnTo>
                    <a:pt x="869" y="772"/>
                  </a:lnTo>
                  <a:cubicBezTo>
                    <a:pt x="1106" y="547"/>
                    <a:pt x="1415" y="416"/>
                    <a:pt x="1748" y="416"/>
                  </a:cubicBezTo>
                  <a:lnTo>
                    <a:pt x="2128" y="416"/>
                  </a:lnTo>
                  <a:cubicBezTo>
                    <a:pt x="2247" y="416"/>
                    <a:pt x="2330" y="321"/>
                    <a:pt x="2330" y="214"/>
                  </a:cubicBezTo>
                  <a:cubicBezTo>
                    <a:pt x="2330" y="95"/>
                    <a:pt x="2247" y="0"/>
                    <a:pt x="2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48"/>
            <p:cNvSpPr/>
            <p:nvPr/>
          </p:nvSpPr>
          <p:spPr>
            <a:xfrm>
              <a:off x="4288064" y="2730543"/>
              <a:ext cx="48699" cy="27314"/>
            </a:xfrm>
            <a:custGeom>
              <a:avLst/>
              <a:gdLst/>
              <a:ahLst/>
              <a:cxnLst/>
              <a:rect l="l" t="t" r="r" b="b"/>
              <a:pathLst>
                <a:path w="1462" h="820" extrusionOk="0">
                  <a:moveTo>
                    <a:pt x="1248" y="0"/>
                  </a:moveTo>
                  <a:cubicBezTo>
                    <a:pt x="820" y="0"/>
                    <a:pt x="405" y="167"/>
                    <a:pt x="83" y="463"/>
                  </a:cubicBezTo>
                  <a:cubicBezTo>
                    <a:pt x="1" y="547"/>
                    <a:pt x="1" y="677"/>
                    <a:pt x="83" y="761"/>
                  </a:cubicBezTo>
                  <a:cubicBezTo>
                    <a:pt x="120" y="796"/>
                    <a:pt x="179" y="820"/>
                    <a:pt x="226" y="820"/>
                  </a:cubicBezTo>
                  <a:cubicBezTo>
                    <a:pt x="286" y="820"/>
                    <a:pt x="333" y="808"/>
                    <a:pt x="369" y="761"/>
                  </a:cubicBezTo>
                  <a:cubicBezTo>
                    <a:pt x="606" y="534"/>
                    <a:pt x="928" y="416"/>
                    <a:pt x="1248" y="416"/>
                  </a:cubicBezTo>
                  <a:cubicBezTo>
                    <a:pt x="1367" y="416"/>
                    <a:pt x="1462" y="321"/>
                    <a:pt x="1462" y="202"/>
                  </a:cubicBezTo>
                  <a:cubicBezTo>
                    <a:pt x="1462" y="95"/>
                    <a:pt x="1367" y="0"/>
                    <a:pt x="1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48"/>
            <p:cNvSpPr/>
            <p:nvPr/>
          </p:nvSpPr>
          <p:spPr>
            <a:xfrm>
              <a:off x="4241361" y="3043241"/>
              <a:ext cx="15856" cy="13857"/>
            </a:xfrm>
            <a:custGeom>
              <a:avLst/>
              <a:gdLst/>
              <a:ahLst/>
              <a:cxnLst/>
              <a:rect l="l" t="t" r="r" b="b"/>
              <a:pathLst>
                <a:path w="476" h="416" extrusionOk="0">
                  <a:moveTo>
                    <a:pt x="227" y="0"/>
                  </a:moveTo>
                  <a:cubicBezTo>
                    <a:pt x="203" y="0"/>
                    <a:pt x="178" y="4"/>
                    <a:pt x="155" y="12"/>
                  </a:cubicBezTo>
                  <a:cubicBezTo>
                    <a:pt x="60" y="59"/>
                    <a:pt x="1" y="178"/>
                    <a:pt x="48" y="286"/>
                  </a:cubicBezTo>
                  <a:cubicBezTo>
                    <a:pt x="85" y="369"/>
                    <a:pt x="166" y="416"/>
                    <a:pt x="250" y="416"/>
                  </a:cubicBezTo>
                  <a:cubicBezTo>
                    <a:pt x="274" y="416"/>
                    <a:pt x="298" y="412"/>
                    <a:pt x="321" y="405"/>
                  </a:cubicBezTo>
                  <a:cubicBezTo>
                    <a:pt x="428" y="357"/>
                    <a:pt x="476" y="238"/>
                    <a:pt x="428" y="131"/>
                  </a:cubicBezTo>
                  <a:cubicBezTo>
                    <a:pt x="400" y="48"/>
                    <a:pt x="315"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48"/>
            <p:cNvSpPr/>
            <p:nvPr/>
          </p:nvSpPr>
          <p:spPr>
            <a:xfrm>
              <a:off x="4371977" y="2837674"/>
              <a:ext cx="16189" cy="13557"/>
            </a:xfrm>
            <a:custGeom>
              <a:avLst/>
              <a:gdLst/>
              <a:ahLst/>
              <a:cxnLst/>
              <a:rect l="l" t="t" r="r" b="b"/>
              <a:pathLst>
                <a:path w="486" h="407" extrusionOk="0">
                  <a:moveTo>
                    <a:pt x="233" y="0"/>
                  </a:moveTo>
                  <a:cubicBezTo>
                    <a:pt x="199" y="0"/>
                    <a:pt x="165" y="9"/>
                    <a:pt x="131" y="28"/>
                  </a:cubicBezTo>
                  <a:cubicBezTo>
                    <a:pt x="36" y="75"/>
                    <a:pt x="1" y="183"/>
                    <a:pt x="48" y="278"/>
                  </a:cubicBezTo>
                  <a:cubicBezTo>
                    <a:pt x="83" y="365"/>
                    <a:pt x="162" y="407"/>
                    <a:pt x="239" y="407"/>
                  </a:cubicBezTo>
                  <a:cubicBezTo>
                    <a:pt x="319" y="407"/>
                    <a:pt x="398" y="362"/>
                    <a:pt x="429" y="278"/>
                  </a:cubicBezTo>
                  <a:cubicBezTo>
                    <a:pt x="486" y="135"/>
                    <a:pt x="368" y="0"/>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9" name="Google Shape;4729;p48"/>
          <p:cNvGrpSpPr/>
          <p:nvPr/>
        </p:nvGrpSpPr>
        <p:grpSpPr>
          <a:xfrm>
            <a:off x="4704862" y="2716719"/>
            <a:ext cx="354285" cy="354304"/>
            <a:chOff x="4704862" y="2716719"/>
            <a:chExt cx="354285" cy="354304"/>
          </a:xfrm>
        </p:grpSpPr>
        <p:sp>
          <p:nvSpPr>
            <p:cNvPr id="4730" name="Google Shape;4730;p48"/>
            <p:cNvSpPr/>
            <p:nvPr/>
          </p:nvSpPr>
          <p:spPr>
            <a:xfrm>
              <a:off x="4704862" y="2716719"/>
              <a:ext cx="354285" cy="354252"/>
            </a:xfrm>
            <a:custGeom>
              <a:avLst/>
              <a:gdLst/>
              <a:ahLst/>
              <a:cxnLst/>
              <a:rect l="l" t="t" r="r" b="b"/>
              <a:pathLst>
                <a:path w="10636" h="10635" extrusionOk="0">
                  <a:moveTo>
                    <a:pt x="3411" y="736"/>
                  </a:moveTo>
                  <a:lnTo>
                    <a:pt x="4088" y="1472"/>
                  </a:lnTo>
                  <a:lnTo>
                    <a:pt x="3411" y="1472"/>
                  </a:lnTo>
                  <a:lnTo>
                    <a:pt x="3411" y="736"/>
                  </a:lnTo>
                  <a:close/>
                  <a:moveTo>
                    <a:pt x="5704" y="736"/>
                  </a:moveTo>
                  <a:lnTo>
                    <a:pt x="5704" y="1472"/>
                  </a:lnTo>
                  <a:lnTo>
                    <a:pt x="5027" y="1472"/>
                  </a:lnTo>
                  <a:lnTo>
                    <a:pt x="5704" y="736"/>
                  </a:lnTo>
                  <a:close/>
                  <a:moveTo>
                    <a:pt x="5289" y="1889"/>
                  </a:moveTo>
                  <a:lnTo>
                    <a:pt x="4564" y="2412"/>
                  </a:lnTo>
                  <a:lnTo>
                    <a:pt x="3851" y="1889"/>
                  </a:lnTo>
                  <a:close/>
                  <a:moveTo>
                    <a:pt x="7737" y="1889"/>
                  </a:moveTo>
                  <a:lnTo>
                    <a:pt x="6370" y="2851"/>
                  </a:lnTo>
                  <a:lnTo>
                    <a:pt x="6192" y="1889"/>
                  </a:lnTo>
                  <a:close/>
                  <a:moveTo>
                    <a:pt x="3340" y="2043"/>
                  </a:moveTo>
                  <a:lnTo>
                    <a:pt x="4207" y="2661"/>
                  </a:lnTo>
                  <a:lnTo>
                    <a:pt x="3066" y="3492"/>
                  </a:lnTo>
                  <a:lnTo>
                    <a:pt x="3340" y="2043"/>
                  </a:lnTo>
                  <a:close/>
                  <a:moveTo>
                    <a:pt x="5788" y="2043"/>
                  </a:moveTo>
                  <a:lnTo>
                    <a:pt x="6073" y="3492"/>
                  </a:lnTo>
                  <a:lnTo>
                    <a:pt x="4920" y="2661"/>
                  </a:lnTo>
                  <a:lnTo>
                    <a:pt x="5788" y="2043"/>
                  </a:lnTo>
                  <a:close/>
                  <a:moveTo>
                    <a:pt x="4564" y="2922"/>
                  </a:moveTo>
                  <a:lnTo>
                    <a:pt x="6002" y="3956"/>
                  </a:lnTo>
                  <a:lnTo>
                    <a:pt x="4564" y="4859"/>
                  </a:lnTo>
                  <a:lnTo>
                    <a:pt x="3138" y="3956"/>
                  </a:lnTo>
                  <a:lnTo>
                    <a:pt x="4564" y="2922"/>
                  </a:lnTo>
                  <a:close/>
                  <a:moveTo>
                    <a:pt x="2496" y="4265"/>
                  </a:moveTo>
                  <a:lnTo>
                    <a:pt x="2306" y="5227"/>
                  </a:lnTo>
                  <a:lnTo>
                    <a:pt x="951" y="4265"/>
                  </a:lnTo>
                  <a:close/>
                  <a:moveTo>
                    <a:pt x="8188" y="4265"/>
                  </a:moveTo>
                  <a:lnTo>
                    <a:pt x="6834" y="5227"/>
                  </a:lnTo>
                  <a:lnTo>
                    <a:pt x="6643" y="4265"/>
                  </a:lnTo>
                  <a:close/>
                  <a:moveTo>
                    <a:pt x="6227" y="4300"/>
                  </a:moveTo>
                  <a:lnTo>
                    <a:pt x="6512" y="5750"/>
                  </a:lnTo>
                  <a:lnTo>
                    <a:pt x="6430" y="5750"/>
                  </a:lnTo>
                  <a:cubicBezTo>
                    <a:pt x="6322" y="5750"/>
                    <a:pt x="6203" y="5774"/>
                    <a:pt x="6108" y="5834"/>
                  </a:cubicBezTo>
                  <a:lnTo>
                    <a:pt x="4956" y="5097"/>
                  </a:lnTo>
                  <a:lnTo>
                    <a:pt x="6227" y="4300"/>
                  </a:lnTo>
                  <a:close/>
                  <a:moveTo>
                    <a:pt x="2912" y="4300"/>
                  </a:moveTo>
                  <a:lnTo>
                    <a:pt x="4183" y="5097"/>
                  </a:lnTo>
                  <a:lnTo>
                    <a:pt x="2556" y="6130"/>
                  </a:lnTo>
                  <a:lnTo>
                    <a:pt x="2651" y="5620"/>
                  </a:lnTo>
                  <a:lnTo>
                    <a:pt x="2912" y="4300"/>
                  </a:lnTo>
                  <a:close/>
                  <a:moveTo>
                    <a:pt x="1368" y="7664"/>
                  </a:moveTo>
                  <a:cubicBezTo>
                    <a:pt x="1522" y="7664"/>
                    <a:pt x="1664" y="7711"/>
                    <a:pt x="1772" y="7818"/>
                  </a:cubicBezTo>
                  <a:cubicBezTo>
                    <a:pt x="1783" y="7830"/>
                    <a:pt x="1795" y="7841"/>
                    <a:pt x="1807" y="7841"/>
                  </a:cubicBezTo>
                  <a:lnTo>
                    <a:pt x="1748" y="8139"/>
                  </a:lnTo>
                  <a:lnTo>
                    <a:pt x="845" y="8139"/>
                  </a:lnTo>
                  <a:cubicBezTo>
                    <a:pt x="880" y="7878"/>
                    <a:pt x="1106" y="7675"/>
                    <a:pt x="1368" y="7664"/>
                  </a:cubicBezTo>
                  <a:close/>
                  <a:moveTo>
                    <a:pt x="3972" y="7270"/>
                  </a:moveTo>
                  <a:cubicBezTo>
                    <a:pt x="3987" y="7270"/>
                    <a:pt x="4002" y="7270"/>
                    <a:pt x="4017" y="7271"/>
                  </a:cubicBezTo>
                  <a:cubicBezTo>
                    <a:pt x="4481" y="7283"/>
                    <a:pt x="4861" y="7675"/>
                    <a:pt x="4872" y="8139"/>
                  </a:cubicBezTo>
                  <a:lnTo>
                    <a:pt x="2176" y="8139"/>
                  </a:lnTo>
                  <a:lnTo>
                    <a:pt x="2176" y="8127"/>
                  </a:lnTo>
                  <a:cubicBezTo>
                    <a:pt x="2199" y="7841"/>
                    <a:pt x="2425" y="7616"/>
                    <a:pt x="2710" y="7604"/>
                  </a:cubicBezTo>
                  <a:cubicBezTo>
                    <a:pt x="2770" y="7604"/>
                    <a:pt x="2841" y="7604"/>
                    <a:pt x="2900" y="7628"/>
                  </a:cubicBezTo>
                  <a:cubicBezTo>
                    <a:pt x="2947" y="7641"/>
                    <a:pt x="2994" y="7648"/>
                    <a:pt x="3042" y="7648"/>
                  </a:cubicBezTo>
                  <a:cubicBezTo>
                    <a:pt x="3162" y="7648"/>
                    <a:pt x="3278" y="7603"/>
                    <a:pt x="3364" y="7509"/>
                  </a:cubicBezTo>
                  <a:cubicBezTo>
                    <a:pt x="3531" y="7352"/>
                    <a:pt x="3741" y="7270"/>
                    <a:pt x="3972" y="7270"/>
                  </a:cubicBezTo>
                  <a:close/>
                  <a:moveTo>
                    <a:pt x="4564" y="5346"/>
                  </a:moveTo>
                  <a:lnTo>
                    <a:pt x="5823" y="6130"/>
                  </a:lnTo>
                  <a:cubicBezTo>
                    <a:pt x="5776" y="6225"/>
                    <a:pt x="5752" y="6320"/>
                    <a:pt x="5752" y="6428"/>
                  </a:cubicBezTo>
                  <a:lnTo>
                    <a:pt x="5752" y="8139"/>
                  </a:lnTo>
                  <a:lnTo>
                    <a:pt x="5289" y="8139"/>
                  </a:lnTo>
                  <a:cubicBezTo>
                    <a:pt x="5276" y="7806"/>
                    <a:pt x="5146" y="7497"/>
                    <a:pt x="4920" y="7247"/>
                  </a:cubicBezTo>
                  <a:cubicBezTo>
                    <a:pt x="4682" y="7010"/>
                    <a:pt x="4373" y="6867"/>
                    <a:pt x="4029" y="6856"/>
                  </a:cubicBezTo>
                  <a:cubicBezTo>
                    <a:pt x="4014" y="6855"/>
                    <a:pt x="3998" y="6855"/>
                    <a:pt x="3983" y="6855"/>
                  </a:cubicBezTo>
                  <a:cubicBezTo>
                    <a:pt x="3644" y="6855"/>
                    <a:pt x="3329" y="6985"/>
                    <a:pt x="3079" y="7212"/>
                  </a:cubicBezTo>
                  <a:cubicBezTo>
                    <a:pt x="3070" y="7220"/>
                    <a:pt x="3056" y="7229"/>
                    <a:pt x="3040" y="7229"/>
                  </a:cubicBezTo>
                  <a:cubicBezTo>
                    <a:pt x="3033" y="7229"/>
                    <a:pt x="3026" y="7227"/>
                    <a:pt x="3019" y="7223"/>
                  </a:cubicBezTo>
                  <a:cubicBezTo>
                    <a:pt x="2932" y="7204"/>
                    <a:pt x="2845" y="7185"/>
                    <a:pt x="2759" y="7185"/>
                  </a:cubicBezTo>
                  <a:cubicBezTo>
                    <a:pt x="2739" y="7185"/>
                    <a:pt x="2719" y="7186"/>
                    <a:pt x="2698" y="7188"/>
                  </a:cubicBezTo>
                  <a:cubicBezTo>
                    <a:pt x="2567" y="7188"/>
                    <a:pt x="2448" y="7223"/>
                    <a:pt x="2342" y="7271"/>
                  </a:cubicBezTo>
                  <a:lnTo>
                    <a:pt x="2448" y="6689"/>
                  </a:lnTo>
                  <a:lnTo>
                    <a:pt x="4564" y="5346"/>
                  </a:lnTo>
                  <a:close/>
                  <a:moveTo>
                    <a:pt x="3201" y="0"/>
                  </a:moveTo>
                  <a:cubicBezTo>
                    <a:pt x="3177" y="0"/>
                    <a:pt x="3151" y="4"/>
                    <a:pt x="3126" y="11"/>
                  </a:cubicBezTo>
                  <a:cubicBezTo>
                    <a:pt x="3043" y="46"/>
                    <a:pt x="2995" y="118"/>
                    <a:pt x="2995" y="201"/>
                  </a:cubicBezTo>
                  <a:lnTo>
                    <a:pt x="2995" y="1472"/>
                  </a:lnTo>
                  <a:lnTo>
                    <a:pt x="2757" y="1472"/>
                  </a:lnTo>
                  <a:cubicBezTo>
                    <a:pt x="2651" y="1472"/>
                    <a:pt x="2556" y="1567"/>
                    <a:pt x="2556" y="1686"/>
                  </a:cubicBezTo>
                  <a:cubicBezTo>
                    <a:pt x="2556" y="1805"/>
                    <a:pt x="2651" y="1889"/>
                    <a:pt x="2757" y="1889"/>
                  </a:cubicBezTo>
                  <a:lnTo>
                    <a:pt x="2947" y="1889"/>
                  </a:lnTo>
                  <a:lnTo>
                    <a:pt x="2770" y="2851"/>
                  </a:lnTo>
                  <a:lnTo>
                    <a:pt x="869" y="1520"/>
                  </a:lnTo>
                  <a:cubicBezTo>
                    <a:pt x="831" y="1492"/>
                    <a:pt x="788" y="1478"/>
                    <a:pt x="746" y="1478"/>
                  </a:cubicBezTo>
                  <a:cubicBezTo>
                    <a:pt x="681" y="1478"/>
                    <a:pt x="619" y="1510"/>
                    <a:pt x="583" y="1567"/>
                  </a:cubicBezTo>
                  <a:cubicBezTo>
                    <a:pt x="512" y="1662"/>
                    <a:pt x="536" y="1794"/>
                    <a:pt x="631" y="1853"/>
                  </a:cubicBezTo>
                  <a:lnTo>
                    <a:pt x="2675" y="3302"/>
                  </a:lnTo>
                  <a:lnTo>
                    <a:pt x="2567" y="3849"/>
                  </a:lnTo>
                  <a:lnTo>
                    <a:pt x="286" y="3849"/>
                  </a:lnTo>
                  <a:cubicBezTo>
                    <a:pt x="203" y="3849"/>
                    <a:pt x="119" y="3909"/>
                    <a:pt x="96" y="3991"/>
                  </a:cubicBezTo>
                  <a:cubicBezTo>
                    <a:pt x="61" y="4075"/>
                    <a:pt x="96" y="4170"/>
                    <a:pt x="167" y="4229"/>
                  </a:cubicBezTo>
                  <a:lnTo>
                    <a:pt x="2223" y="5667"/>
                  </a:lnTo>
                  <a:lnTo>
                    <a:pt x="1890" y="7390"/>
                  </a:lnTo>
                  <a:cubicBezTo>
                    <a:pt x="1735" y="7295"/>
                    <a:pt x="1545" y="7247"/>
                    <a:pt x="1355" y="7247"/>
                  </a:cubicBezTo>
                  <a:cubicBezTo>
                    <a:pt x="1106" y="7260"/>
                    <a:pt x="869" y="7366"/>
                    <a:pt x="702" y="7545"/>
                  </a:cubicBezTo>
                  <a:cubicBezTo>
                    <a:pt x="536" y="7711"/>
                    <a:pt x="452" y="7913"/>
                    <a:pt x="428" y="8139"/>
                  </a:cubicBezTo>
                  <a:lnTo>
                    <a:pt x="215" y="8139"/>
                  </a:lnTo>
                  <a:cubicBezTo>
                    <a:pt x="96" y="8139"/>
                    <a:pt x="1" y="8234"/>
                    <a:pt x="1" y="8340"/>
                  </a:cubicBezTo>
                  <a:cubicBezTo>
                    <a:pt x="1" y="8459"/>
                    <a:pt x="96" y="8554"/>
                    <a:pt x="215" y="8554"/>
                  </a:cubicBezTo>
                  <a:lnTo>
                    <a:pt x="5752" y="8554"/>
                  </a:lnTo>
                  <a:lnTo>
                    <a:pt x="5752" y="9945"/>
                  </a:lnTo>
                  <a:cubicBezTo>
                    <a:pt x="5752" y="10325"/>
                    <a:pt x="6061" y="10634"/>
                    <a:pt x="6430" y="10634"/>
                  </a:cubicBezTo>
                  <a:lnTo>
                    <a:pt x="8117" y="10634"/>
                  </a:lnTo>
                  <a:cubicBezTo>
                    <a:pt x="8236" y="10634"/>
                    <a:pt x="8331" y="10539"/>
                    <a:pt x="8331" y="10420"/>
                  </a:cubicBezTo>
                  <a:cubicBezTo>
                    <a:pt x="8331" y="10313"/>
                    <a:pt x="8236" y="10218"/>
                    <a:pt x="8117" y="10218"/>
                  </a:cubicBezTo>
                  <a:lnTo>
                    <a:pt x="6430" y="10218"/>
                  </a:lnTo>
                  <a:cubicBezTo>
                    <a:pt x="6287" y="10218"/>
                    <a:pt x="6168" y="10099"/>
                    <a:pt x="6168" y="9945"/>
                  </a:cubicBezTo>
                  <a:lnTo>
                    <a:pt x="6168" y="6428"/>
                  </a:lnTo>
                  <a:cubicBezTo>
                    <a:pt x="6168" y="6285"/>
                    <a:pt x="6287" y="6166"/>
                    <a:pt x="6430" y="6166"/>
                  </a:cubicBezTo>
                  <a:lnTo>
                    <a:pt x="9958" y="6166"/>
                  </a:lnTo>
                  <a:cubicBezTo>
                    <a:pt x="10101" y="6166"/>
                    <a:pt x="10220" y="6285"/>
                    <a:pt x="10220" y="6428"/>
                  </a:cubicBezTo>
                  <a:lnTo>
                    <a:pt x="10220" y="9945"/>
                  </a:lnTo>
                  <a:cubicBezTo>
                    <a:pt x="10220" y="10099"/>
                    <a:pt x="10101" y="10218"/>
                    <a:pt x="9958" y="10218"/>
                  </a:cubicBezTo>
                  <a:lnTo>
                    <a:pt x="9947" y="10218"/>
                  </a:lnTo>
                  <a:cubicBezTo>
                    <a:pt x="9828" y="10218"/>
                    <a:pt x="9744" y="10313"/>
                    <a:pt x="9744" y="10420"/>
                  </a:cubicBezTo>
                  <a:cubicBezTo>
                    <a:pt x="9744" y="10539"/>
                    <a:pt x="9828" y="10634"/>
                    <a:pt x="9947" y="10634"/>
                  </a:cubicBezTo>
                  <a:lnTo>
                    <a:pt x="9958" y="10634"/>
                  </a:lnTo>
                  <a:cubicBezTo>
                    <a:pt x="10327" y="10634"/>
                    <a:pt x="10636" y="10325"/>
                    <a:pt x="10636" y="9945"/>
                  </a:cubicBezTo>
                  <a:lnTo>
                    <a:pt x="10636" y="6428"/>
                  </a:lnTo>
                  <a:cubicBezTo>
                    <a:pt x="10636" y="6059"/>
                    <a:pt x="10327" y="5750"/>
                    <a:pt x="9958" y="5750"/>
                  </a:cubicBezTo>
                  <a:lnTo>
                    <a:pt x="6929" y="5750"/>
                  </a:lnTo>
                  <a:lnTo>
                    <a:pt x="6916" y="5667"/>
                  </a:lnTo>
                  <a:lnTo>
                    <a:pt x="8972" y="4229"/>
                  </a:lnTo>
                  <a:cubicBezTo>
                    <a:pt x="9044" y="4170"/>
                    <a:pt x="9067" y="4075"/>
                    <a:pt x="9044" y="3991"/>
                  </a:cubicBezTo>
                  <a:cubicBezTo>
                    <a:pt x="9020" y="3909"/>
                    <a:pt x="8936" y="3849"/>
                    <a:pt x="8854" y="3849"/>
                  </a:cubicBezTo>
                  <a:lnTo>
                    <a:pt x="6560" y="3849"/>
                  </a:lnTo>
                  <a:lnTo>
                    <a:pt x="6453" y="3302"/>
                  </a:lnTo>
                  <a:lnTo>
                    <a:pt x="8509" y="1853"/>
                  </a:lnTo>
                  <a:cubicBezTo>
                    <a:pt x="8580" y="1805"/>
                    <a:pt x="8616" y="1710"/>
                    <a:pt x="8592" y="1627"/>
                  </a:cubicBezTo>
                  <a:cubicBezTo>
                    <a:pt x="8556" y="1532"/>
                    <a:pt x="8485" y="1472"/>
                    <a:pt x="8390" y="1472"/>
                  </a:cubicBezTo>
                  <a:lnTo>
                    <a:pt x="6121" y="1472"/>
                  </a:lnTo>
                  <a:lnTo>
                    <a:pt x="6121" y="201"/>
                  </a:lnTo>
                  <a:cubicBezTo>
                    <a:pt x="6121" y="118"/>
                    <a:pt x="6073" y="46"/>
                    <a:pt x="5989" y="11"/>
                  </a:cubicBezTo>
                  <a:cubicBezTo>
                    <a:pt x="5964" y="4"/>
                    <a:pt x="5939" y="0"/>
                    <a:pt x="5914" y="0"/>
                  </a:cubicBezTo>
                  <a:cubicBezTo>
                    <a:pt x="5858" y="0"/>
                    <a:pt x="5805" y="21"/>
                    <a:pt x="5764" y="70"/>
                  </a:cubicBezTo>
                  <a:lnTo>
                    <a:pt x="4564" y="1377"/>
                  </a:lnTo>
                  <a:lnTo>
                    <a:pt x="3351" y="70"/>
                  </a:lnTo>
                  <a:cubicBezTo>
                    <a:pt x="3311" y="21"/>
                    <a:pt x="3258" y="0"/>
                    <a:pt x="3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48"/>
            <p:cNvSpPr/>
            <p:nvPr/>
          </p:nvSpPr>
          <p:spPr>
            <a:xfrm>
              <a:off x="4931682" y="2943506"/>
              <a:ext cx="92235" cy="92235"/>
            </a:xfrm>
            <a:custGeom>
              <a:avLst/>
              <a:gdLst/>
              <a:ahLst/>
              <a:cxnLst/>
              <a:rect l="l" t="t" r="r" b="b"/>
              <a:pathLst>
                <a:path w="2769" h="2769" extrusionOk="0">
                  <a:moveTo>
                    <a:pt x="1391" y="415"/>
                  </a:moveTo>
                  <a:cubicBezTo>
                    <a:pt x="1926" y="415"/>
                    <a:pt x="2354" y="843"/>
                    <a:pt x="2354" y="1378"/>
                  </a:cubicBezTo>
                  <a:cubicBezTo>
                    <a:pt x="2354" y="1925"/>
                    <a:pt x="1926" y="2353"/>
                    <a:pt x="1391" y="2353"/>
                  </a:cubicBezTo>
                  <a:cubicBezTo>
                    <a:pt x="844" y="2353"/>
                    <a:pt x="416" y="1925"/>
                    <a:pt x="416" y="1378"/>
                  </a:cubicBezTo>
                  <a:cubicBezTo>
                    <a:pt x="416" y="843"/>
                    <a:pt x="844" y="415"/>
                    <a:pt x="1391" y="415"/>
                  </a:cubicBezTo>
                  <a:close/>
                  <a:moveTo>
                    <a:pt x="1391" y="0"/>
                  </a:moveTo>
                  <a:cubicBezTo>
                    <a:pt x="619" y="0"/>
                    <a:pt x="1" y="618"/>
                    <a:pt x="1" y="1378"/>
                  </a:cubicBezTo>
                  <a:cubicBezTo>
                    <a:pt x="1" y="2150"/>
                    <a:pt x="619" y="2768"/>
                    <a:pt x="1391" y="2768"/>
                  </a:cubicBezTo>
                  <a:cubicBezTo>
                    <a:pt x="2151" y="2768"/>
                    <a:pt x="2769" y="2150"/>
                    <a:pt x="2769" y="1378"/>
                  </a:cubicBezTo>
                  <a:cubicBezTo>
                    <a:pt x="2769" y="618"/>
                    <a:pt x="2151" y="0"/>
                    <a:pt x="1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48"/>
            <p:cNvSpPr/>
            <p:nvPr/>
          </p:nvSpPr>
          <p:spPr>
            <a:xfrm>
              <a:off x="4957832" y="2982780"/>
              <a:ext cx="15056" cy="13724"/>
            </a:xfrm>
            <a:custGeom>
              <a:avLst/>
              <a:gdLst/>
              <a:ahLst/>
              <a:cxnLst/>
              <a:rect l="l" t="t" r="r" b="b"/>
              <a:pathLst>
                <a:path w="452" h="412" extrusionOk="0">
                  <a:moveTo>
                    <a:pt x="223" y="0"/>
                  </a:moveTo>
                  <a:cubicBezTo>
                    <a:pt x="139" y="0"/>
                    <a:pt x="54" y="48"/>
                    <a:pt x="24" y="140"/>
                  </a:cubicBezTo>
                  <a:cubicBezTo>
                    <a:pt x="0" y="223"/>
                    <a:pt x="24" y="306"/>
                    <a:pt x="83" y="366"/>
                  </a:cubicBezTo>
                  <a:cubicBezTo>
                    <a:pt x="120" y="397"/>
                    <a:pt x="168" y="412"/>
                    <a:pt x="215" y="412"/>
                  </a:cubicBezTo>
                  <a:cubicBezTo>
                    <a:pt x="257" y="412"/>
                    <a:pt x="299" y="400"/>
                    <a:pt x="333" y="377"/>
                  </a:cubicBezTo>
                  <a:cubicBezTo>
                    <a:pt x="415" y="318"/>
                    <a:pt x="452" y="211"/>
                    <a:pt x="415" y="128"/>
                  </a:cubicBezTo>
                  <a:cubicBezTo>
                    <a:pt x="381" y="42"/>
                    <a:pt x="302" y="0"/>
                    <a:pt x="2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48"/>
            <p:cNvSpPr/>
            <p:nvPr/>
          </p:nvSpPr>
          <p:spPr>
            <a:xfrm>
              <a:off x="4983949" y="2982780"/>
              <a:ext cx="15456" cy="13724"/>
            </a:xfrm>
            <a:custGeom>
              <a:avLst/>
              <a:gdLst/>
              <a:ahLst/>
              <a:cxnLst/>
              <a:rect l="l" t="t" r="r" b="b"/>
              <a:pathLst>
                <a:path w="464" h="412" extrusionOk="0">
                  <a:moveTo>
                    <a:pt x="229" y="0"/>
                  </a:moveTo>
                  <a:cubicBezTo>
                    <a:pt x="148" y="0"/>
                    <a:pt x="66" y="48"/>
                    <a:pt x="35" y="140"/>
                  </a:cubicBezTo>
                  <a:cubicBezTo>
                    <a:pt x="0" y="223"/>
                    <a:pt x="35" y="306"/>
                    <a:pt x="95" y="366"/>
                  </a:cubicBezTo>
                  <a:cubicBezTo>
                    <a:pt x="133" y="397"/>
                    <a:pt x="180" y="412"/>
                    <a:pt x="227" y="412"/>
                  </a:cubicBezTo>
                  <a:cubicBezTo>
                    <a:pt x="269" y="412"/>
                    <a:pt x="311" y="400"/>
                    <a:pt x="344" y="377"/>
                  </a:cubicBezTo>
                  <a:cubicBezTo>
                    <a:pt x="428" y="318"/>
                    <a:pt x="463" y="211"/>
                    <a:pt x="416" y="128"/>
                  </a:cubicBezTo>
                  <a:cubicBezTo>
                    <a:pt x="381" y="42"/>
                    <a:pt x="305"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48"/>
            <p:cNvSpPr/>
            <p:nvPr/>
          </p:nvSpPr>
          <p:spPr>
            <a:xfrm>
              <a:off x="4998073" y="3057032"/>
              <a:ext cx="15189" cy="13990"/>
            </a:xfrm>
            <a:custGeom>
              <a:avLst/>
              <a:gdLst/>
              <a:ahLst/>
              <a:cxnLst/>
              <a:rect l="l" t="t" r="r" b="b"/>
              <a:pathLst>
                <a:path w="456" h="420" extrusionOk="0">
                  <a:moveTo>
                    <a:pt x="239" y="0"/>
                  </a:moveTo>
                  <a:cubicBezTo>
                    <a:pt x="232" y="0"/>
                    <a:pt x="225" y="1"/>
                    <a:pt x="218" y="2"/>
                  </a:cubicBezTo>
                  <a:cubicBezTo>
                    <a:pt x="123" y="14"/>
                    <a:pt x="52" y="73"/>
                    <a:pt x="28" y="168"/>
                  </a:cubicBezTo>
                  <a:cubicBezTo>
                    <a:pt x="0" y="304"/>
                    <a:pt x="111" y="419"/>
                    <a:pt x="233" y="419"/>
                  </a:cubicBezTo>
                  <a:cubicBezTo>
                    <a:pt x="272" y="419"/>
                    <a:pt x="311" y="408"/>
                    <a:pt x="348" y="382"/>
                  </a:cubicBezTo>
                  <a:cubicBezTo>
                    <a:pt x="432" y="323"/>
                    <a:pt x="456" y="216"/>
                    <a:pt x="419" y="133"/>
                  </a:cubicBezTo>
                  <a:cubicBezTo>
                    <a:pt x="387" y="56"/>
                    <a:pt x="314"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48"/>
            <p:cNvSpPr/>
            <p:nvPr/>
          </p:nvSpPr>
          <p:spPr>
            <a:xfrm>
              <a:off x="4759094" y="2765920"/>
              <a:ext cx="15889" cy="13890"/>
            </a:xfrm>
            <a:custGeom>
              <a:avLst/>
              <a:gdLst/>
              <a:ahLst/>
              <a:cxnLst/>
              <a:rect l="l" t="t" r="r" b="b"/>
              <a:pathLst>
                <a:path w="477" h="417" extrusionOk="0">
                  <a:moveTo>
                    <a:pt x="242" y="1"/>
                  </a:moveTo>
                  <a:cubicBezTo>
                    <a:pt x="213" y="1"/>
                    <a:pt x="183" y="7"/>
                    <a:pt x="155" y="19"/>
                  </a:cubicBezTo>
                  <a:cubicBezTo>
                    <a:pt x="60" y="55"/>
                    <a:pt x="1" y="185"/>
                    <a:pt x="49" y="293"/>
                  </a:cubicBezTo>
                  <a:cubicBezTo>
                    <a:pt x="75" y="365"/>
                    <a:pt x="157" y="416"/>
                    <a:pt x="241" y="416"/>
                  </a:cubicBezTo>
                  <a:cubicBezTo>
                    <a:pt x="268" y="416"/>
                    <a:pt x="296" y="411"/>
                    <a:pt x="321" y="399"/>
                  </a:cubicBezTo>
                  <a:cubicBezTo>
                    <a:pt x="416" y="352"/>
                    <a:pt x="476" y="233"/>
                    <a:pt x="429" y="127"/>
                  </a:cubicBezTo>
                  <a:cubicBezTo>
                    <a:pt x="402" y="47"/>
                    <a:pt x="324"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6" name="Google Shape;4736;p48"/>
          <p:cNvGrpSpPr/>
          <p:nvPr/>
        </p:nvGrpSpPr>
        <p:grpSpPr>
          <a:xfrm>
            <a:off x="5266933" y="2716652"/>
            <a:ext cx="302055" cy="354318"/>
            <a:chOff x="5266933" y="2716652"/>
            <a:chExt cx="302055" cy="354318"/>
          </a:xfrm>
        </p:grpSpPr>
        <p:sp>
          <p:nvSpPr>
            <p:cNvPr id="4737" name="Google Shape;4737;p48"/>
            <p:cNvSpPr/>
            <p:nvPr/>
          </p:nvSpPr>
          <p:spPr>
            <a:xfrm>
              <a:off x="5379360" y="2961128"/>
              <a:ext cx="50331" cy="56394"/>
            </a:xfrm>
            <a:custGeom>
              <a:avLst/>
              <a:gdLst/>
              <a:ahLst/>
              <a:cxnLst/>
              <a:rect l="l" t="t" r="r" b="b"/>
              <a:pathLst>
                <a:path w="1511" h="1693" extrusionOk="0">
                  <a:moveTo>
                    <a:pt x="826" y="1"/>
                  </a:moveTo>
                  <a:cubicBezTo>
                    <a:pt x="791" y="1"/>
                    <a:pt x="757" y="10"/>
                    <a:pt x="726" y="29"/>
                  </a:cubicBezTo>
                  <a:cubicBezTo>
                    <a:pt x="631" y="89"/>
                    <a:pt x="595" y="219"/>
                    <a:pt x="654" y="314"/>
                  </a:cubicBezTo>
                  <a:lnTo>
                    <a:pt x="951" y="849"/>
                  </a:lnTo>
                  <a:cubicBezTo>
                    <a:pt x="999" y="921"/>
                    <a:pt x="940" y="1003"/>
                    <a:pt x="868" y="1003"/>
                  </a:cubicBezTo>
                  <a:lnTo>
                    <a:pt x="631" y="1003"/>
                  </a:lnTo>
                  <a:cubicBezTo>
                    <a:pt x="654" y="921"/>
                    <a:pt x="631" y="813"/>
                    <a:pt x="559" y="766"/>
                  </a:cubicBezTo>
                  <a:cubicBezTo>
                    <a:pt x="521" y="737"/>
                    <a:pt x="476" y="724"/>
                    <a:pt x="432" y="724"/>
                  </a:cubicBezTo>
                  <a:cubicBezTo>
                    <a:pt x="368" y="724"/>
                    <a:pt x="304" y="752"/>
                    <a:pt x="262" y="802"/>
                  </a:cubicBezTo>
                  <a:lnTo>
                    <a:pt x="60" y="1087"/>
                  </a:lnTo>
                  <a:cubicBezTo>
                    <a:pt x="0" y="1158"/>
                    <a:pt x="0" y="1253"/>
                    <a:pt x="60" y="1336"/>
                  </a:cubicBezTo>
                  <a:lnTo>
                    <a:pt x="262" y="1610"/>
                  </a:lnTo>
                  <a:cubicBezTo>
                    <a:pt x="298" y="1669"/>
                    <a:pt x="369" y="1693"/>
                    <a:pt x="428" y="1693"/>
                  </a:cubicBezTo>
                  <a:cubicBezTo>
                    <a:pt x="476" y="1693"/>
                    <a:pt x="512" y="1681"/>
                    <a:pt x="547" y="1657"/>
                  </a:cubicBezTo>
                  <a:cubicBezTo>
                    <a:pt x="631" y="1598"/>
                    <a:pt x="654" y="1503"/>
                    <a:pt x="618" y="1420"/>
                  </a:cubicBezTo>
                  <a:lnTo>
                    <a:pt x="868" y="1420"/>
                  </a:lnTo>
                  <a:cubicBezTo>
                    <a:pt x="1260" y="1420"/>
                    <a:pt x="1510" y="980"/>
                    <a:pt x="1320" y="636"/>
                  </a:cubicBezTo>
                  <a:lnTo>
                    <a:pt x="1011" y="113"/>
                  </a:lnTo>
                  <a:cubicBezTo>
                    <a:pt x="971" y="40"/>
                    <a:pt x="898"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48"/>
            <p:cNvSpPr/>
            <p:nvPr/>
          </p:nvSpPr>
          <p:spPr>
            <a:xfrm>
              <a:off x="5318799" y="2960062"/>
              <a:ext cx="50298" cy="48366"/>
            </a:xfrm>
            <a:custGeom>
              <a:avLst/>
              <a:gdLst/>
              <a:ahLst/>
              <a:cxnLst/>
              <a:rect l="l" t="t" r="r" b="b"/>
              <a:pathLst>
                <a:path w="1510" h="1452" extrusionOk="0">
                  <a:moveTo>
                    <a:pt x="707" y="0"/>
                  </a:moveTo>
                  <a:cubicBezTo>
                    <a:pt x="698" y="0"/>
                    <a:pt x="688" y="1"/>
                    <a:pt x="678" y="2"/>
                  </a:cubicBezTo>
                  <a:lnTo>
                    <a:pt x="334" y="37"/>
                  </a:lnTo>
                  <a:cubicBezTo>
                    <a:pt x="226" y="50"/>
                    <a:pt x="143" y="156"/>
                    <a:pt x="155" y="264"/>
                  </a:cubicBezTo>
                  <a:cubicBezTo>
                    <a:pt x="155" y="359"/>
                    <a:pt x="239" y="430"/>
                    <a:pt x="321" y="454"/>
                  </a:cubicBezTo>
                  <a:lnTo>
                    <a:pt x="191" y="668"/>
                  </a:lnTo>
                  <a:cubicBezTo>
                    <a:pt x="1" y="1012"/>
                    <a:pt x="250" y="1452"/>
                    <a:pt x="643" y="1452"/>
                  </a:cubicBezTo>
                  <a:lnTo>
                    <a:pt x="1296" y="1452"/>
                  </a:lnTo>
                  <a:cubicBezTo>
                    <a:pt x="1414" y="1452"/>
                    <a:pt x="1510" y="1357"/>
                    <a:pt x="1510" y="1238"/>
                  </a:cubicBezTo>
                  <a:cubicBezTo>
                    <a:pt x="1510" y="1131"/>
                    <a:pt x="1414" y="1035"/>
                    <a:pt x="1296" y="1035"/>
                  </a:cubicBezTo>
                  <a:lnTo>
                    <a:pt x="643" y="1035"/>
                  </a:lnTo>
                  <a:cubicBezTo>
                    <a:pt x="571" y="1035"/>
                    <a:pt x="511" y="953"/>
                    <a:pt x="559" y="881"/>
                  </a:cubicBezTo>
                  <a:lnTo>
                    <a:pt x="678" y="655"/>
                  </a:lnTo>
                  <a:cubicBezTo>
                    <a:pt x="725" y="703"/>
                    <a:pt x="785" y="739"/>
                    <a:pt x="844" y="739"/>
                  </a:cubicBezTo>
                  <a:cubicBezTo>
                    <a:pt x="868" y="739"/>
                    <a:pt x="892" y="727"/>
                    <a:pt x="915" y="715"/>
                  </a:cubicBezTo>
                  <a:cubicBezTo>
                    <a:pt x="1023" y="668"/>
                    <a:pt x="1070" y="549"/>
                    <a:pt x="1034" y="441"/>
                  </a:cubicBezTo>
                  <a:lnTo>
                    <a:pt x="892" y="121"/>
                  </a:lnTo>
                  <a:cubicBezTo>
                    <a:pt x="860" y="46"/>
                    <a:pt x="790" y="0"/>
                    <a:pt x="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48"/>
            <p:cNvSpPr/>
            <p:nvPr/>
          </p:nvSpPr>
          <p:spPr>
            <a:xfrm>
              <a:off x="5346515" y="2915091"/>
              <a:ext cx="60991" cy="38773"/>
            </a:xfrm>
            <a:custGeom>
              <a:avLst/>
              <a:gdLst/>
              <a:ahLst/>
              <a:cxnLst/>
              <a:rect l="l" t="t" r="r" b="b"/>
              <a:pathLst>
                <a:path w="1831" h="1164" extrusionOk="0">
                  <a:moveTo>
                    <a:pt x="832" y="0"/>
                  </a:moveTo>
                  <a:cubicBezTo>
                    <a:pt x="657" y="0"/>
                    <a:pt x="482" y="86"/>
                    <a:pt x="381" y="259"/>
                  </a:cubicBezTo>
                  <a:lnTo>
                    <a:pt x="60" y="817"/>
                  </a:lnTo>
                  <a:cubicBezTo>
                    <a:pt x="1" y="912"/>
                    <a:pt x="36" y="1043"/>
                    <a:pt x="131" y="1102"/>
                  </a:cubicBezTo>
                  <a:cubicBezTo>
                    <a:pt x="167" y="1122"/>
                    <a:pt x="204" y="1131"/>
                    <a:pt x="239" y="1131"/>
                  </a:cubicBezTo>
                  <a:cubicBezTo>
                    <a:pt x="311" y="1131"/>
                    <a:pt x="377" y="1094"/>
                    <a:pt x="416" y="1031"/>
                  </a:cubicBezTo>
                  <a:lnTo>
                    <a:pt x="749" y="460"/>
                  </a:lnTo>
                  <a:cubicBezTo>
                    <a:pt x="767" y="425"/>
                    <a:pt x="800" y="407"/>
                    <a:pt x="832" y="407"/>
                  </a:cubicBezTo>
                  <a:cubicBezTo>
                    <a:pt x="865" y="407"/>
                    <a:pt x="898" y="425"/>
                    <a:pt x="915" y="460"/>
                  </a:cubicBezTo>
                  <a:lnTo>
                    <a:pt x="1058" y="698"/>
                  </a:lnTo>
                  <a:cubicBezTo>
                    <a:pt x="975" y="710"/>
                    <a:pt x="915" y="782"/>
                    <a:pt x="904" y="864"/>
                  </a:cubicBezTo>
                  <a:cubicBezTo>
                    <a:pt x="880" y="972"/>
                    <a:pt x="951" y="1078"/>
                    <a:pt x="1070" y="1102"/>
                  </a:cubicBezTo>
                  <a:lnTo>
                    <a:pt x="1414" y="1162"/>
                  </a:lnTo>
                  <a:cubicBezTo>
                    <a:pt x="1422" y="1163"/>
                    <a:pt x="1431" y="1164"/>
                    <a:pt x="1439" y="1164"/>
                  </a:cubicBezTo>
                  <a:cubicBezTo>
                    <a:pt x="1516" y="1164"/>
                    <a:pt x="1596" y="1118"/>
                    <a:pt x="1628" y="1043"/>
                  </a:cubicBezTo>
                  <a:lnTo>
                    <a:pt x="1783" y="734"/>
                  </a:lnTo>
                  <a:cubicBezTo>
                    <a:pt x="1831" y="627"/>
                    <a:pt x="1794" y="508"/>
                    <a:pt x="1688" y="460"/>
                  </a:cubicBezTo>
                  <a:cubicBezTo>
                    <a:pt x="1659" y="444"/>
                    <a:pt x="1627" y="436"/>
                    <a:pt x="1594" y="436"/>
                  </a:cubicBezTo>
                  <a:cubicBezTo>
                    <a:pt x="1531" y="436"/>
                    <a:pt x="1469" y="465"/>
                    <a:pt x="1438" y="520"/>
                  </a:cubicBezTo>
                  <a:lnTo>
                    <a:pt x="1284" y="259"/>
                  </a:lnTo>
                  <a:cubicBezTo>
                    <a:pt x="1183" y="86"/>
                    <a:pt x="1007" y="0"/>
                    <a:pt x="8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48"/>
            <p:cNvSpPr/>
            <p:nvPr/>
          </p:nvSpPr>
          <p:spPr>
            <a:xfrm>
              <a:off x="5266933" y="2716652"/>
              <a:ext cx="302055" cy="354318"/>
            </a:xfrm>
            <a:custGeom>
              <a:avLst/>
              <a:gdLst/>
              <a:ahLst/>
              <a:cxnLst/>
              <a:rect l="l" t="t" r="r" b="b"/>
              <a:pathLst>
                <a:path w="9068" h="10637" extrusionOk="0">
                  <a:moveTo>
                    <a:pt x="7048" y="1487"/>
                  </a:moveTo>
                  <a:cubicBezTo>
                    <a:pt x="7130" y="1487"/>
                    <a:pt x="7202" y="1546"/>
                    <a:pt x="7202" y="1629"/>
                  </a:cubicBezTo>
                  <a:lnTo>
                    <a:pt x="7202" y="2021"/>
                  </a:lnTo>
                  <a:lnTo>
                    <a:pt x="5717" y="2021"/>
                  </a:lnTo>
                  <a:lnTo>
                    <a:pt x="5717" y="1629"/>
                  </a:lnTo>
                  <a:cubicBezTo>
                    <a:pt x="5717" y="1546"/>
                    <a:pt x="5776" y="1487"/>
                    <a:pt x="5859" y="1487"/>
                  </a:cubicBezTo>
                  <a:close/>
                  <a:moveTo>
                    <a:pt x="3471" y="3684"/>
                  </a:moveTo>
                  <a:lnTo>
                    <a:pt x="5170" y="3970"/>
                  </a:lnTo>
                  <a:lnTo>
                    <a:pt x="5241" y="4160"/>
                  </a:lnTo>
                  <a:lnTo>
                    <a:pt x="1154" y="4160"/>
                  </a:lnTo>
                  <a:lnTo>
                    <a:pt x="1344" y="3684"/>
                  </a:lnTo>
                  <a:close/>
                  <a:moveTo>
                    <a:pt x="7333" y="2437"/>
                  </a:moveTo>
                  <a:cubicBezTo>
                    <a:pt x="7534" y="2580"/>
                    <a:pt x="8295" y="3185"/>
                    <a:pt x="8545" y="4160"/>
                  </a:cubicBezTo>
                  <a:lnTo>
                    <a:pt x="5693" y="4160"/>
                  </a:lnTo>
                  <a:lnTo>
                    <a:pt x="5503" y="3708"/>
                  </a:lnTo>
                  <a:cubicBezTo>
                    <a:pt x="5479" y="3637"/>
                    <a:pt x="5419" y="3589"/>
                    <a:pt x="5348" y="3578"/>
                  </a:cubicBezTo>
                  <a:lnTo>
                    <a:pt x="4647" y="3459"/>
                  </a:lnTo>
                  <a:cubicBezTo>
                    <a:pt x="4968" y="2900"/>
                    <a:pt x="5419" y="2544"/>
                    <a:pt x="5574" y="2437"/>
                  </a:cubicBezTo>
                  <a:close/>
                  <a:moveTo>
                    <a:pt x="5978" y="4576"/>
                  </a:moveTo>
                  <a:lnTo>
                    <a:pt x="5978" y="5110"/>
                  </a:lnTo>
                  <a:lnTo>
                    <a:pt x="417" y="5110"/>
                  </a:lnTo>
                  <a:lnTo>
                    <a:pt x="417" y="4576"/>
                  </a:lnTo>
                  <a:close/>
                  <a:moveTo>
                    <a:pt x="5467" y="5527"/>
                  </a:moveTo>
                  <a:lnTo>
                    <a:pt x="4944" y="10220"/>
                  </a:lnTo>
                  <a:lnTo>
                    <a:pt x="1463" y="10220"/>
                  </a:lnTo>
                  <a:lnTo>
                    <a:pt x="940" y="5527"/>
                  </a:lnTo>
                  <a:close/>
                  <a:moveTo>
                    <a:pt x="8331" y="8984"/>
                  </a:moveTo>
                  <a:cubicBezTo>
                    <a:pt x="8319" y="9115"/>
                    <a:pt x="8260" y="9768"/>
                    <a:pt x="8247" y="9935"/>
                  </a:cubicBezTo>
                  <a:cubicBezTo>
                    <a:pt x="8224" y="10090"/>
                    <a:pt x="8093" y="10220"/>
                    <a:pt x="7927" y="10220"/>
                  </a:cubicBezTo>
                  <a:lnTo>
                    <a:pt x="5360" y="10220"/>
                  </a:lnTo>
                  <a:lnTo>
                    <a:pt x="5503" y="8984"/>
                  </a:lnTo>
                  <a:close/>
                  <a:moveTo>
                    <a:pt x="5717" y="1"/>
                  </a:moveTo>
                  <a:cubicBezTo>
                    <a:pt x="5598" y="1"/>
                    <a:pt x="5503" y="96"/>
                    <a:pt x="5503" y="203"/>
                  </a:cubicBezTo>
                  <a:cubicBezTo>
                    <a:pt x="5503" y="322"/>
                    <a:pt x="5598" y="417"/>
                    <a:pt x="5717" y="417"/>
                  </a:cubicBezTo>
                  <a:lnTo>
                    <a:pt x="6275" y="417"/>
                  </a:lnTo>
                  <a:lnTo>
                    <a:pt x="6275" y="1070"/>
                  </a:lnTo>
                  <a:lnTo>
                    <a:pt x="5859" y="1070"/>
                  </a:lnTo>
                  <a:cubicBezTo>
                    <a:pt x="5550" y="1070"/>
                    <a:pt x="5300" y="1320"/>
                    <a:pt x="5300" y="1629"/>
                  </a:cubicBezTo>
                  <a:lnTo>
                    <a:pt x="5300" y="2116"/>
                  </a:lnTo>
                  <a:cubicBezTo>
                    <a:pt x="5087" y="2271"/>
                    <a:pt x="4564" y="2710"/>
                    <a:pt x="4207" y="3388"/>
                  </a:cubicBezTo>
                  <a:lnTo>
                    <a:pt x="3530" y="3280"/>
                  </a:lnTo>
                  <a:cubicBezTo>
                    <a:pt x="3518" y="3280"/>
                    <a:pt x="3507" y="3269"/>
                    <a:pt x="3494" y="3269"/>
                  </a:cubicBezTo>
                  <a:lnTo>
                    <a:pt x="1201" y="3269"/>
                  </a:lnTo>
                  <a:cubicBezTo>
                    <a:pt x="1118" y="3269"/>
                    <a:pt x="1046" y="3328"/>
                    <a:pt x="1011" y="3399"/>
                  </a:cubicBezTo>
                  <a:lnTo>
                    <a:pt x="702" y="4160"/>
                  </a:lnTo>
                  <a:lnTo>
                    <a:pt x="215" y="4160"/>
                  </a:lnTo>
                  <a:cubicBezTo>
                    <a:pt x="96" y="4160"/>
                    <a:pt x="1" y="4255"/>
                    <a:pt x="1" y="4374"/>
                  </a:cubicBezTo>
                  <a:lnTo>
                    <a:pt x="1" y="5313"/>
                  </a:lnTo>
                  <a:cubicBezTo>
                    <a:pt x="1" y="5432"/>
                    <a:pt x="96" y="5527"/>
                    <a:pt x="215" y="5527"/>
                  </a:cubicBezTo>
                  <a:lnTo>
                    <a:pt x="524" y="5527"/>
                  </a:lnTo>
                  <a:lnTo>
                    <a:pt x="1070" y="10446"/>
                  </a:lnTo>
                  <a:cubicBezTo>
                    <a:pt x="1083" y="10553"/>
                    <a:pt x="1165" y="10636"/>
                    <a:pt x="1273" y="10636"/>
                  </a:cubicBezTo>
                  <a:lnTo>
                    <a:pt x="7927" y="10636"/>
                  </a:lnTo>
                  <a:cubicBezTo>
                    <a:pt x="8307" y="10636"/>
                    <a:pt x="8616" y="10351"/>
                    <a:pt x="8651" y="9971"/>
                  </a:cubicBezTo>
                  <a:cubicBezTo>
                    <a:pt x="8675" y="9804"/>
                    <a:pt x="8841" y="7915"/>
                    <a:pt x="8865" y="7606"/>
                  </a:cubicBezTo>
                  <a:cubicBezTo>
                    <a:pt x="8878" y="7487"/>
                    <a:pt x="8794" y="7392"/>
                    <a:pt x="8675" y="7380"/>
                  </a:cubicBezTo>
                  <a:cubicBezTo>
                    <a:pt x="8640" y="7380"/>
                    <a:pt x="8616" y="7380"/>
                    <a:pt x="8580" y="7392"/>
                  </a:cubicBezTo>
                  <a:cubicBezTo>
                    <a:pt x="8509" y="7428"/>
                    <a:pt x="8461" y="7487"/>
                    <a:pt x="8461" y="7571"/>
                  </a:cubicBezTo>
                  <a:lnTo>
                    <a:pt x="8366" y="8569"/>
                  </a:lnTo>
                  <a:lnTo>
                    <a:pt x="5538" y="8569"/>
                  </a:lnTo>
                  <a:lnTo>
                    <a:pt x="5883" y="5527"/>
                  </a:lnTo>
                  <a:lnTo>
                    <a:pt x="6192" y="5527"/>
                  </a:lnTo>
                  <a:cubicBezTo>
                    <a:pt x="6299" y="5527"/>
                    <a:pt x="6394" y="5432"/>
                    <a:pt x="6394" y="5313"/>
                  </a:cubicBezTo>
                  <a:lnTo>
                    <a:pt x="6394" y="4576"/>
                  </a:lnTo>
                  <a:lnTo>
                    <a:pt x="8604" y="4576"/>
                  </a:lnTo>
                  <a:cubicBezTo>
                    <a:pt x="8640" y="4968"/>
                    <a:pt x="8604" y="5360"/>
                    <a:pt x="8592" y="5752"/>
                  </a:cubicBezTo>
                  <a:cubicBezTo>
                    <a:pt x="8580" y="5871"/>
                    <a:pt x="8664" y="5966"/>
                    <a:pt x="8782" y="5966"/>
                  </a:cubicBezTo>
                  <a:cubicBezTo>
                    <a:pt x="8790" y="5967"/>
                    <a:pt x="8796" y="5967"/>
                    <a:pt x="8803" y="5967"/>
                  </a:cubicBezTo>
                  <a:cubicBezTo>
                    <a:pt x="8912" y="5967"/>
                    <a:pt x="8996" y="5877"/>
                    <a:pt x="8996" y="5776"/>
                  </a:cubicBezTo>
                  <a:cubicBezTo>
                    <a:pt x="9032" y="5301"/>
                    <a:pt x="9068" y="4814"/>
                    <a:pt x="8996" y="4339"/>
                  </a:cubicBezTo>
                  <a:cubicBezTo>
                    <a:pt x="8818" y="3114"/>
                    <a:pt x="7927" y="2354"/>
                    <a:pt x="7618" y="2128"/>
                  </a:cubicBezTo>
                  <a:lnTo>
                    <a:pt x="7618" y="1629"/>
                  </a:lnTo>
                  <a:cubicBezTo>
                    <a:pt x="7618" y="1320"/>
                    <a:pt x="7357" y="1070"/>
                    <a:pt x="7048" y="1070"/>
                  </a:cubicBezTo>
                  <a:lnTo>
                    <a:pt x="6691" y="1070"/>
                  </a:lnTo>
                  <a:lnTo>
                    <a:pt x="6691" y="417"/>
                  </a:lnTo>
                  <a:lnTo>
                    <a:pt x="7285" y="417"/>
                  </a:lnTo>
                  <a:cubicBezTo>
                    <a:pt x="7653" y="417"/>
                    <a:pt x="7998" y="524"/>
                    <a:pt x="8295" y="726"/>
                  </a:cubicBezTo>
                  <a:cubicBezTo>
                    <a:pt x="8345" y="759"/>
                    <a:pt x="8400" y="780"/>
                    <a:pt x="8453" y="780"/>
                  </a:cubicBezTo>
                  <a:cubicBezTo>
                    <a:pt x="8514" y="780"/>
                    <a:pt x="8572" y="753"/>
                    <a:pt x="8616" y="690"/>
                  </a:cubicBezTo>
                  <a:cubicBezTo>
                    <a:pt x="8687" y="571"/>
                    <a:pt x="8640" y="452"/>
                    <a:pt x="8532" y="381"/>
                  </a:cubicBezTo>
                  <a:cubicBezTo>
                    <a:pt x="8165" y="132"/>
                    <a:pt x="7737" y="1"/>
                    <a:pt x="7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48"/>
            <p:cNvSpPr/>
            <p:nvPr/>
          </p:nvSpPr>
          <p:spPr>
            <a:xfrm>
              <a:off x="5549984" y="2931447"/>
              <a:ext cx="15856" cy="13857"/>
            </a:xfrm>
            <a:custGeom>
              <a:avLst/>
              <a:gdLst/>
              <a:ahLst/>
              <a:cxnLst/>
              <a:rect l="l" t="t" r="r" b="b"/>
              <a:pathLst>
                <a:path w="476" h="416" extrusionOk="0">
                  <a:moveTo>
                    <a:pt x="234" y="0"/>
                  </a:moveTo>
                  <a:cubicBezTo>
                    <a:pt x="207" y="0"/>
                    <a:pt x="180" y="6"/>
                    <a:pt x="154" y="17"/>
                  </a:cubicBezTo>
                  <a:cubicBezTo>
                    <a:pt x="59" y="65"/>
                    <a:pt x="0" y="183"/>
                    <a:pt x="48" y="291"/>
                  </a:cubicBezTo>
                  <a:cubicBezTo>
                    <a:pt x="83" y="369"/>
                    <a:pt x="157" y="416"/>
                    <a:pt x="236" y="416"/>
                  </a:cubicBezTo>
                  <a:cubicBezTo>
                    <a:pt x="264" y="416"/>
                    <a:pt x="293" y="410"/>
                    <a:pt x="321" y="397"/>
                  </a:cubicBezTo>
                  <a:cubicBezTo>
                    <a:pt x="428" y="362"/>
                    <a:pt x="476" y="231"/>
                    <a:pt x="428" y="124"/>
                  </a:cubicBezTo>
                  <a:cubicBezTo>
                    <a:pt x="401" y="52"/>
                    <a:pt x="319" y="0"/>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2" name="Google Shape;4742;p48"/>
          <p:cNvGrpSpPr/>
          <p:nvPr/>
        </p:nvGrpSpPr>
        <p:grpSpPr>
          <a:xfrm>
            <a:off x="5827071" y="2716652"/>
            <a:ext cx="260851" cy="354318"/>
            <a:chOff x="5827071" y="2716652"/>
            <a:chExt cx="260851" cy="354318"/>
          </a:xfrm>
        </p:grpSpPr>
        <p:sp>
          <p:nvSpPr>
            <p:cNvPr id="4743" name="Google Shape;4743;p48"/>
            <p:cNvSpPr/>
            <p:nvPr/>
          </p:nvSpPr>
          <p:spPr>
            <a:xfrm>
              <a:off x="5827838" y="2716652"/>
              <a:ext cx="260084" cy="354318"/>
            </a:xfrm>
            <a:custGeom>
              <a:avLst/>
              <a:gdLst/>
              <a:ahLst/>
              <a:cxnLst/>
              <a:rect l="l" t="t" r="r" b="b"/>
              <a:pathLst>
                <a:path w="7808" h="10637" extrusionOk="0">
                  <a:moveTo>
                    <a:pt x="4017" y="417"/>
                  </a:moveTo>
                  <a:cubicBezTo>
                    <a:pt x="4207" y="417"/>
                    <a:pt x="4350" y="560"/>
                    <a:pt x="4350" y="750"/>
                  </a:cubicBezTo>
                  <a:cubicBezTo>
                    <a:pt x="4350" y="928"/>
                    <a:pt x="4207" y="1070"/>
                    <a:pt x="4017" y="1070"/>
                  </a:cubicBezTo>
                  <a:cubicBezTo>
                    <a:pt x="3838" y="1070"/>
                    <a:pt x="3696" y="928"/>
                    <a:pt x="3696" y="750"/>
                  </a:cubicBezTo>
                  <a:cubicBezTo>
                    <a:pt x="3696" y="560"/>
                    <a:pt x="3838" y="417"/>
                    <a:pt x="4017" y="417"/>
                  </a:cubicBezTo>
                  <a:close/>
                  <a:moveTo>
                    <a:pt x="1956" y="1936"/>
                  </a:moveTo>
                  <a:cubicBezTo>
                    <a:pt x="2192" y="1936"/>
                    <a:pt x="2555" y="1991"/>
                    <a:pt x="2758" y="2235"/>
                  </a:cubicBezTo>
                  <a:cubicBezTo>
                    <a:pt x="2912" y="2425"/>
                    <a:pt x="2948" y="2710"/>
                    <a:pt x="2935" y="2900"/>
                  </a:cubicBezTo>
                  <a:lnTo>
                    <a:pt x="2935" y="2913"/>
                  </a:lnTo>
                  <a:lnTo>
                    <a:pt x="2591" y="2532"/>
                  </a:lnTo>
                  <a:cubicBezTo>
                    <a:pt x="2553" y="2481"/>
                    <a:pt x="2498" y="2458"/>
                    <a:pt x="2442" y="2458"/>
                  </a:cubicBezTo>
                  <a:cubicBezTo>
                    <a:pt x="2393" y="2458"/>
                    <a:pt x="2344" y="2475"/>
                    <a:pt x="2306" y="2509"/>
                  </a:cubicBezTo>
                  <a:cubicBezTo>
                    <a:pt x="2211" y="2591"/>
                    <a:pt x="2211" y="2722"/>
                    <a:pt x="2282" y="2805"/>
                  </a:cubicBezTo>
                  <a:lnTo>
                    <a:pt x="2591" y="3150"/>
                  </a:lnTo>
                  <a:cubicBezTo>
                    <a:pt x="2377" y="3114"/>
                    <a:pt x="2151" y="3031"/>
                    <a:pt x="2009" y="2853"/>
                  </a:cubicBezTo>
                  <a:cubicBezTo>
                    <a:pt x="1783" y="2568"/>
                    <a:pt x="1831" y="2152"/>
                    <a:pt x="1878" y="1938"/>
                  </a:cubicBezTo>
                  <a:cubicBezTo>
                    <a:pt x="1902" y="1937"/>
                    <a:pt x="1928" y="1936"/>
                    <a:pt x="1956" y="1936"/>
                  </a:cubicBezTo>
                  <a:close/>
                  <a:moveTo>
                    <a:pt x="6894" y="2054"/>
                  </a:moveTo>
                  <a:cubicBezTo>
                    <a:pt x="6942" y="2054"/>
                    <a:pt x="6986" y="2056"/>
                    <a:pt x="7023" y="2057"/>
                  </a:cubicBezTo>
                  <a:cubicBezTo>
                    <a:pt x="7094" y="2354"/>
                    <a:pt x="7237" y="3114"/>
                    <a:pt x="6833" y="3602"/>
                  </a:cubicBezTo>
                  <a:cubicBezTo>
                    <a:pt x="6524" y="3982"/>
                    <a:pt x="5977" y="4101"/>
                    <a:pt x="5597" y="4125"/>
                  </a:cubicBezTo>
                  <a:lnTo>
                    <a:pt x="6227" y="3399"/>
                  </a:lnTo>
                  <a:cubicBezTo>
                    <a:pt x="6299" y="3317"/>
                    <a:pt x="6299" y="3185"/>
                    <a:pt x="6204" y="3114"/>
                  </a:cubicBezTo>
                  <a:cubicBezTo>
                    <a:pt x="6166" y="3077"/>
                    <a:pt x="6119" y="3059"/>
                    <a:pt x="6072" y="3059"/>
                  </a:cubicBezTo>
                  <a:cubicBezTo>
                    <a:pt x="6014" y="3059"/>
                    <a:pt x="5958" y="3086"/>
                    <a:pt x="5918" y="3138"/>
                  </a:cubicBezTo>
                  <a:lnTo>
                    <a:pt x="5264" y="3887"/>
                  </a:lnTo>
                  <a:cubicBezTo>
                    <a:pt x="5264" y="3803"/>
                    <a:pt x="5253" y="3721"/>
                    <a:pt x="5253" y="3637"/>
                  </a:cubicBezTo>
                  <a:cubicBezTo>
                    <a:pt x="5229" y="3055"/>
                    <a:pt x="5396" y="2722"/>
                    <a:pt x="5538" y="2544"/>
                  </a:cubicBezTo>
                  <a:cubicBezTo>
                    <a:pt x="5894" y="2115"/>
                    <a:pt x="6535" y="2054"/>
                    <a:pt x="6894" y="2054"/>
                  </a:cubicBezTo>
                  <a:close/>
                  <a:moveTo>
                    <a:pt x="5158" y="5788"/>
                  </a:moveTo>
                  <a:cubicBezTo>
                    <a:pt x="5182" y="5788"/>
                    <a:pt x="5193" y="5823"/>
                    <a:pt x="5182" y="5836"/>
                  </a:cubicBezTo>
                  <a:cubicBezTo>
                    <a:pt x="4920" y="6097"/>
                    <a:pt x="4588" y="6240"/>
                    <a:pt x="4219" y="6240"/>
                  </a:cubicBezTo>
                  <a:cubicBezTo>
                    <a:pt x="4231" y="6085"/>
                    <a:pt x="4266" y="5931"/>
                    <a:pt x="4314" y="5788"/>
                  </a:cubicBezTo>
                  <a:close/>
                  <a:moveTo>
                    <a:pt x="3803" y="5788"/>
                  </a:moveTo>
                  <a:lnTo>
                    <a:pt x="3803" y="6240"/>
                  </a:lnTo>
                  <a:lnTo>
                    <a:pt x="3482" y="6240"/>
                  </a:lnTo>
                  <a:cubicBezTo>
                    <a:pt x="3375" y="6240"/>
                    <a:pt x="3280" y="6335"/>
                    <a:pt x="3280" y="6454"/>
                  </a:cubicBezTo>
                  <a:cubicBezTo>
                    <a:pt x="3280" y="6560"/>
                    <a:pt x="3375" y="6655"/>
                    <a:pt x="3482" y="6655"/>
                  </a:cubicBezTo>
                  <a:lnTo>
                    <a:pt x="6394" y="6655"/>
                  </a:lnTo>
                  <a:cubicBezTo>
                    <a:pt x="6524" y="6655"/>
                    <a:pt x="6679" y="6810"/>
                    <a:pt x="6679" y="6953"/>
                  </a:cubicBezTo>
                  <a:cubicBezTo>
                    <a:pt x="6679" y="7107"/>
                    <a:pt x="6548" y="7238"/>
                    <a:pt x="6394" y="7238"/>
                  </a:cubicBezTo>
                  <a:lnTo>
                    <a:pt x="6299" y="7238"/>
                  </a:lnTo>
                  <a:cubicBezTo>
                    <a:pt x="6180" y="7238"/>
                    <a:pt x="6085" y="7333"/>
                    <a:pt x="6085" y="7439"/>
                  </a:cubicBezTo>
                  <a:cubicBezTo>
                    <a:pt x="6085" y="7558"/>
                    <a:pt x="6180" y="7653"/>
                    <a:pt x="6299" y="7653"/>
                  </a:cubicBezTo>
                  <a:cubicBezTo>
                    <a:pt x="6441" y="7653"/>
                    <a:pt x="6584" y="7796"/>
                    <a:pt x="6584" y="7938"/>
                  </a:cubicBezTo>
                  <a:cubicBezTo>
                    <a:pt x="6584" y="8022"/>
                    <a:pt x="6548" y="8093"/>
                    <a:pt x="6500" y="8141"/>
                  </a:cubicBezTo>
                  <a:cubicBezTo>
                    <a:pt x="6441" y="8200"/>
                    <a:pt x="6370" y="8236"/>
                    <a:pt x="6299" y="8236"/>
                  </a:cubicBezTo>
                  <a:lnTo>
                    <a:pt x="6204" y="8236"/>
                  </a:lnTo>
                  <a:cubicBezTo>
                    <a:pt x="6085" y="8236"/>
                    <a:pt x="5990" y="8319"/>
                    <a:pt x="5990" y="8438"/>
                  </a:cubicBezTo>
                  <a:cubicBezTo>
                    <a:pt x="5990" y="8556"/>
                    <a:pt x="6085" y="8651"/>
                    <a:pt x="6191" y="8651"/>
                  </a:cubicBezTo>
                  <a:cubicBezTo>
                    <a:pt x="6358" y="8651"/>
                    <a:pt x="6489" y="8783"/>
                    <a:pt x="6489" y="8937"/>
                  </a:cubicBezTo>
                  <a:cubicBezTo>
                    <a:pt x="6489" y="9092"/>
                    <a:pt x="6358" y="9222"/>
                    <a:pt x="6191" y="9222"/>
                  </a:cubicBezTo>
                  <a:lnTo>
                    <a:pt x="5811" y="9222"/>
                  </a:lnTo>
                  <a:cubicBezTo>
                    <a:pt x="5692" y="9222"/>
                    <a:pt x="5597" y="9317"/>
                    <a:pt x="5597" y="9436"/>
                  </a:cubicBezTo>
                  <a:cubicBezTo>
                    <a:pt x="5597" y="9543"/>
                    <a:pt x="5692" y="9638"/>
                    <a:pt x="5811" y="9638"/>
                  </a:cubicBezTo>
                  <a:cubicBezTo>
                    <a:pt x="5966" y="9638"/>
                    <a:pt x="6096" y="9768"/>
                    <a:pt x="6096" y="9935"/>
                  </a:cubicBezTo>
                  <a:cubicBezTo>
                    <a:pt x="6096" y="10090"/>
                    <a:pt x="5966" y="10220"/>
                    <a:pt x="5811" y="10220"/>
                  </a:cubicBezTo>
                  <a:lnTo>
                    <a:pt x="3233" y="10220"/>
                  </a:lnTo>
                  <a:cubicBezTo>
                    <a:pt x="2758" y="10220"/>
                    <a:pt x="2306" y="10030"/>
                    <a:pt x="1973" y="9697"/>
                  </a:cubicBezTo>
                  <a:lnTo>
                    <a:pt x="1783" y="9507"/>
                  </a:lnTo>
                  <a:lnTo>
                    <a:pt x="1783" y="6465"/>
                  </a:lnTo>
                  <a:lnTo>
                    <a:pt x="1973" y="6275"/>
                  </a:lnTo>
                  <a:cubicBezTo>
                    <a:pt x="2306" y="5966"/>
                    <a:pt x="2745" y="5788"/>
                    <a:pt x="3197" y="5788"/>
                  </a:cubicBezTo>
                  <a:close/>
                  <a:moveTo>
                    <a:pt x="4017" y="1"/>
                  </a:moveTo>
                  <a:cubicBezTo>
                    <a:pt x="3613" y="1"/>
                    <a:pt x="3280" y="334"/>
                    <a:pt x="3280" y="750"/>
                  </a:cubicBezTo>
                  <a:cubicBezTo>
                    <a:pt x="3280" y="1083"/>
                    <a:pt x="3506" y="1368"/>
                    <a:pt x="3815" y="1463"/>
                  </a:cubicBezTo>
                  <a:lnTo>
                    <a:pt x="3815" y="3922"/>
                  </a:lnTo>
                  <a:cubicBezTo>
                    <a:pt x="3791" y="3887"/>
                    <a:pt x="3767" y="3851"/>
                    <a:pt x="3732" y="3816"/>
                  </a:cubicBezTo>
                  <a:lnTo>
                    <a:pt x="3304" y="3328"/>
                  </a:lnTo>
                  <a:cubicBezTo>
                    <a:pt x="3352" y="3067"/>
                    <a:pt x="3447" y="2414"/>
                    <a:pt x="3078" y="1973"/>
                  </a:cubicBezTo>
                  <a:cubicBezTo>
                    <a:pt x="2761" y="1583"/>
                    <a:pt x="2243" y="1521"/>
                    <a:pt x="1936" y="1521"/>
                  </a:cubicBezTo>
                  <a:cubicBezTo>
                    <a:pt x="1795" y="1521"/>
                    <a:pt x="1699" y="1534"/>
                    <a:pt x="1688" y="1534"/>
                  </a:cubicBezTo>
                  <a:cubicBezTo>
                    <a:pt x="1617" y="1546"/>
                    <a:pt x="1546" y="1593"/>
                    <a:pt x="1522" y="1677"/>
                  </a:cubicBezTo>
                  <a:cubicBezTo>
                    <a:pt x="1509" y="1712"/>
                    <a:pt x="1224" y="2556"/>
                    <a:pt x="1688" y="3114"/>
                  </a:cubicBezTo>
                  <a:cubicBezTo>
                    <a:pt x="2045" y="3542"/>
                    <a:pt x="2650" y="3602"/>
                    <a:pt x="2935" y="3602"/>
                  </a:cubicBezTo>
                  <a:lnTo>
                    <a:pt x="2983" y="3602"/>
                  </a:lnTo>
                  <a:lnTo>
                    <a:pt x="3423" y="4088"/>
                  </a:lnTo>
                  <a:cubicBezTo>
                    <a:pt x="3661" y="4386"/>
                    <a:pt x="3803" y="4766"/>
                    <a:pt x="3803" y="5158"/>
                  </a:cubicBezTo>
                  <a:lnTo>
                    <a:pt x="3803" y="5372"/>
                  </a:lnTo>
                  <a:lnTo>
                    <a:pt x="3197" y="5372"/>
                  </a:lnTo>
                  <a:cubicBezTo>
                    <a:pt x="2639" y="5372"/>
                    <a:pt x="2104" y="5586"/>
                    <a:pt x="1688" y="5978"/>
                  </a:cubicBezTo>
                  <a:lnTo>
                    <a:pt x="1486" y="6168"/>
                  </a:lnTo>
                  <a:lnTo>
                    <a:pt x="202" y="6168"/>
                  </a:lnTo>
                  <a:cubicBezTo>
                    <a:pt x="84" y="6168"/>
                    <a:pt x="1" y="6263"/>
                    <a:pt x="1" y="6370"/>
                  </a:cubicBezTo>
                  <a:cubicBezTo>
                    <a:pt x="1" y="6489"/>
                    <a:pt x="84" y="6584"/>
                    <a:pt x="202" y="6584"/>
                  </a:cubicBezTo>
                  <a:lnTo>
                    <a:pt x="1367" y="6584"/>
                  </a:lnTo>
                  <a:lnTo>
                    <a:pt x="1367" y="9388"/>
                  </a:lnTo>
                  <a:lnTo>
                    <a:pt x="416" y="9388"/>
                  </a:lnTo>
                  <a:lnTo>
                    <a:pt x="416" y="8224"/>
                  </a:lnTo>
                  <a:cubicBezTo>
                    <a:pt x="416" y="8105"/>
                    <a:pt x="321" y="8022"/>
                    <a:pt x="202" y="8022"/>
                  </a:cubicBezTo>
                  <a:cubicBezTo>
                    <a:pt x="84" y="8022"/>
                    <a:pt x="1" y="8105"/>
                    <a:pt x="1" y="8224"/>
                  </a:cubicBezTo>
                  <a:lnTo>
                    <a:pt x="1" y="9591"/>
                  </a:lnTo>
                  <a:cubicBezTo>
                    <a:pt x="1" y="9709"/>
                    <a:pt x="84" y="9804"/>
                    <a:pt x="202" y="9804"/>
                  </a:cubicBezTo>
                  <a:lnTo>
                    <a:pt x="1486" y="9804"/>
                  </a:lnTo>
                  <a:lnTo>
                    <a:pt x="1688" y="9995"/>
                  </a:lnTo>
                  <a:cubicBezTo>
                    <a:pt x="2092" y="10410"/>
                    <a:pt x="2639" y="10636"/>
                    <a:pt x="3233" y="10636"/>
                  </a:cubicBezTo>
                  <a:lnTo>
                    <a:pt x="5811" y="10636"/>
                  </a:lnTo>
                  <a:cubicBezTo>
                    <a:pt x="6204" y="10636"/>
                    <a:pt x="6512" y="10315"/>
                    <a:pt x="6512" y="9935"/>
                  </a:cubicBezTo>
                  <a:cubicBezTo>
                    <a:pt x="6512" y="9816"/>
                    <a:pt x="6489" y="9697"/>
                    <a:pt x="6429" y="9602"/>
                  </a:cubicBezTo>
                  <a:cubicBezTo>
                    <a:pt x="6703" y="9507"/>
                    <a:pt x="6904" y="9246"/>
                    <a:pt x="6904" y="8937"/>
                  </a:cubicBezTo>
                  <a:cubicBezTo>
                    <a:pt x="6904" y="8770"/>
                    <a:pt x="6845" y="8604"/>
                    <a:pt x="6738" y="8485"/>
                  </a:cubicBezTo>
                  <a:cubicBezTo>
                    <a:pt x="6762" y="8474"/>
                    <a:pt x="6774" y="8461"/>
                    <a:pt x="6785" y="8438"/>
                  </a:cubicBezTo>
                  <a:cubicBezTo>
                    <a:pt x="6928" y="8307"/>
                    <a:pt x="6999" y="8129"/>
                    <a:pt x="6999" y="7938"/>
                  </a:cubicBezTo>
                  <a:cubicBezTo>
                    <a:pt x="6999" y="7772"/>
                    <a:pt x="6928" y="7618"/>
                    <a:pt x="6833" y="7499"/>
                  </a:cubicBezTo>
                  <a:cubicBezTo>
                    <a:pt x="6988" y="7368"/>
                    <a:pt x="7094" y="7167"/>
                    <a:pt x="7094" y="6953"/>
                  </a:cubicBezTo>
                  <a:cubicBezTo>
                    <a:pt x="7094" y="6584"/>
                    <a:pt x="6762" y="6240"/>
                    <a:pt x="6394" y="6240"/>
                  </a:cubicBezTo>
                  <a:lnTo>
                    <a:pt x="5348" y="6240"/>
                  </a:lnTo>
                  <a:cubicBezTo>
                    <a:pt x="5396" y="6204"/>
                    <a:pt x="5431" y="6168"/>
                    <a:pt x="5467" y="6132"/>
                  </a:cubicBezTo>
                  <a:cubicBezTo>
                    <a:pt x="5550" y="6050"/>
                    <a:pt x="5597" y="5942"/>
                    <a:pt x="5597" y="5823"/>
                  </a:cubicBezTo>
                  <a:cubicBezTo>
                    <a:pt x="5597" y="5574"/>
                    <a:pt x="5396" y="5372"/>
                    <a:pt x="5158" y="5372"/>
                  </a:cubicBezTo>
                  <a:lnTo>
                    <a:pt x="4540" y="5372"/>
                  </a:lnTo>
                  <a:cubicBezTo>
                    <a:pt x="4551" y="5348"/>
                    <a:pt x="4575" y="5313"/>
                    <a:pt x="4599" y="5289"/>
                  </a:cubicBezTo>
                  <a:lnTo>
                    <a:pt x="5241" y="4552"/>
                  </a:lnTo>
                  <a:lnTo>
                    <a:pt x="5348" y="4552"/>
                  </a:lnTo>
                  <a:cubicBezTo>
                    <a:pt x="5763" y="4552"/>
                    <a:pt x="6655" y="4481"/>
                    <a:pt x="7154" y="3875"/>
                  </a:cubicBezTo>
                  <a:cubicBezTo>
                    <a:pt x="7807" y="3067"/>
                    <a:pt x="7392" y="1843"/>
                    <a:pt x="7379" y="1796"/>
                  </a:cubicBezTo>
                  <a:cubicBezTo>
                    <a:pt x="7356" y="1724"/>
                    <a:pt x="7284" y="1664"/>
                    <a:pt x="7213" y="1664"/>
                  </a:cubicBezTo>
                  <a:cubicBezTo>
                    <a:pt x="7194" y="1661"/>
                    <a:pt x="7050" y="1640"/>
                    <a:pt x="6842" y="1640"/>
                  </a:cubicBezTo>
                  <a:cubicBezTo>
                    <a:pt x="6401" y="1640"/>
                    <a:pt x="5669" y="1734"/>
                    <a:pt x="5217" y="2282"/>
                  </a:cubicBezTo>
                  <a:cubicBezTo>
                    <a:pt x="4670" y="2948"/>
                    <a:pt x="4837" y="3946"/>
                    <a:pt x="4920" y="4291"/>
                  </a:cubicBezTo>
                  <a:lnTo>
                    <a:pt x="4279" y="5015"/>
                  </a:lnTo>
                  <a:lnTo>
                    <a:pt x="4279" y="5028"/>
                  </a:lnTo>
                  <a:cubicBezTo>
                    <a:pt x="4266" y="5039"/>
                    <a:pt x="4242" y="5063"/>
                    <a:pt x="4231" y="5087"/>
                  </a:cubicBezTo>
                  <a:lnTo>
                    <a:pt x="4231" y="1463"/>
                  </a:lnTo>
                  <a:cubicBezTo>
                    <a:pt x="4540" y="1368"/>
                    <a:pt x="4765" y="1083"/>
                    <a:pt x="4765" y="750"/>
                  </a:cubicBezTo>
                  <a:cubicBezTo>
                    <a:pt x="4765" y="334"/>
                    <a:pt x="4433" y="1"/>
                    <a:pt x="40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48"/>
            <p:cNvSpPr/>
            <p:nvPr/>
          </p:nvSpPr>
          <p:spPr>
            <a:xfrm>
              <a:off x="5827071" y="2952933"/>
              <a:ext cx="15489" cy="13757"/>
            </a:xfrm>
            <a:custGeom>
              <a:avLst/>
              <a:gdLst/>
              <a:ahLst/>
              <a:cxnLst/>
              <a:rect l="l" t="t" r="r" b="b"/>
              <a:pathLst>
                <a:path w="465" h="413" extrusionOk="0">
                  <a:moveTo>
                    <a:pt x="215" y="1"/>
                  </a:moveTo>
                  <a:cubicBezTo>
                    <a:pt x="138" y="1"/>
                    <a:pt x="57" y="57"/>
                    <a:pt x="35" y="132"/>
                  </a:cubicBezTo>
                  <a:cubicBezTo>
                    <a:pt x="0" y="216"/>
                    <a:pt x="35" y="323"/>
                    <a:pt x="107" y="383"/>
                  </a:cubicBezTo>
                  <a:cubicBezTo>
                    <a:pt x="143" y="403"/>
                    <a:pt x="181" y="413"/>
                    <a:pt x="218" y="413"/>
                  </a:cubicBezTo>
                  <a:cubicBezTo>
                    <a:pt x="350" y="413"/>
                    <a:pt x="465" y="293"/>
                    <a:pt x="428" y="145"/>
                  </a:cubicBezTo>
                  <a:cubicBezTo>
                    <a:pt x="404" y="61"/>
                    <a:pt x="320" y="2"/>
                    <a:pt x="238" y="2"/>
                  </a:cubicBezTo>
                  <a:cubicBezTo>
                    <a:pt x="230" y="1"/>
                    <a:pt x="223"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5" name="Google Shape;4745;p48"/>
          <p:cNvGrpSpPr/>
          <p:nvPr/>
        </p:nvGrpSpPr>
        <p:grpSpPr>
          <a:xfrm>
            <a:off x="6385544" y="2716652"/>
            <a:ext cx="206289" cy="354318"/>
            <a:chOff x="6385544" y="2716652"/>
            <a:chExt cx="206289" cy="354318"/>
          </a:xfrm>
        </p:grpSpPr>
        <p:sp>
          <p:nvSpPr>
            <p:cNvPr id="4746" name="Google Shape;4746;p48"/>
            <p:cNvSpPr/>
            <p:nvPr/>
          </p:nvSpPr>
          <p:spPr>
            <a:xfrm>
              <a:off x="6440975" y="2895970"/>
              <a:ext cx="95033" cy="146497"/>
            </a:xfrm>
            <a:custGeom>
              <a:avLst/>
              <a:gdLst/>
              <a:ahLst/>
              <a:cxnLst/>
              <a:rect l="l" t="t" r="r" b="b"/>
              <a:pathLst>
                <a:path w="2853" h="4398" extrusionOk="0">
                  <a:moveTo>
                    <a:pt x="1640" y="987"/>
                  </a:moveTo>
                  <a:lnTo>
                    <a:pt x="1962" y="1570"/>
                  </a:lnTo>
                  <a:lnTo>
                    <a:pt x="1640" y="1866"/>
                  </a:lnTo>
                  <a:lnTo>
                    <a:pt x="1640" y="987"/>
                  </a:lnTo>
                  <a:close/>
                  <a:moveTo>
                    <a:pt x="1225" y="987"/>
                  </a:moveTo>
                  <a:lnTo>
                    <a:pt x="1225" y="2663"/>
                  </a:lnTo>
                  <a:lnTo>
                    <a:pt x="607" y="2080"/>
                  </a:lnTo>
                  <a:lnTo>
                    <a:pt x="1225" y="987"/>
                  </a:lnTo>
                  <a:close/>
                  <a:moveTo>
                    <a:pt x="428" y="2473"/>
                  </a:moveTo>
                  <a:lnTo>
                    <a:pt x="1225" y="3233"/>
                  </a:lnTo>
                  <a:lnTo>
                    <a:pt x="1225" y="3542"/>
                  </a:lnTo>
                  <a:cubicBezTo>
                    <a:pt x="761" y="3447"/>
                    <a:pt x="417" y="3043"/>
                    <a:pt x="417" y="2555"/>
                  </a:cubicBezTo>
                  <a:cubicBezTo>
                    <a:pt x="417" y="2520"/>
                    <a:pt x="417" y="2497"/>
                    <a:pt x="428" y="2473"/>
                  </a:cubicBezTo>
                  <a:close/>
                  <a:moveTo>
                    <a:pt x="2175" y="1938"/>
                  </a:moveTo>
                  <a:lnTo>
                    <a:pt x="2366" y="2270"/>
                  </a:lnTo>
                  <a:cubicBezTo>
                    <a:pt x="2413" y="2354"/>
                    <a:pt x="2437" y="2449"/>
                    <a:pt x="2437" y="2555"/>
                  </a:cubicBezTo>
                  <a:cubicBezTo>
                    <a:pt x="2437" y="3043"/>
                    <a:pt x="2092" y="3447"/>
                    <a:pt x="1640" y="3542"/>
                  </a:cubicBezTo>
                  <a:lnTo>
                    <a:pt x="1640" y="2437"/>
                  </a:lnTo>
                  <a:lnTo>
                    <a:pt x="2175" y="1938"/>
                  </a:lnTo>
                  <a:close/>
                  <a:moveTo>
                    <a:pt x="1431" y="1"/>
                  </a:moveTo>
                  <a:cubicBezTo>
                    <a:pt x="1361" y="1"/>
                    <a:pt x="1290" y="36"/>
                    <a:pt x="1249" y="108"/>
                  </a:cubicBezTo>
                  <a:lnTo>
                    <a:pt x="132" y="2069"/>
                  </a:lnTo>
                  <a:cubicBezTo>
                    <a:pt x="48" y="2211"/>
                    <a:pt x="0" y="2378"/>
                    <a:pt x="0" y="2555"/>
                  </a:cubicBezTo>
                  <a:cubicBezTo>
                    <a:pt x="0" y="3268"/>
                    <a:pt x="536" y="3863"/>
                    <a:pt x="1225" y="3958"/>
                  </a:cubicBezTo>
                  <a:lnTo>
                    <a:pt x="1225" y="4195"/>
                  </a:lnTo>
                  <a:cubicBezTo>
                    <a:pt x="1225" y="4303"/>
                    <a:pt x="1320" y="4398"/>
                    <a:pt x="1426" y="4398"/>
                  </a:cubicBezTo>
                  <a:cubicBezTo>
                    <a:pt x="1545" y="4398"/>
                    <a:pt x="1640" y="4303"/>
                    <a:pt x="1640" y="4195"/>
                  </a:cubicBezTo>
                  <a:lnTo>
                    <a:pt x="1640" y="3958"/>
                  </a:lnTo>
                  <a:cubicBezTo>
                    <a:pt x="2329" y="3863"/>
                    <a:pt x="2852" y="3268"/>
                    <a:pt x="2852" y="2555"/>
                  </a:cubicBezTo>
                  <a:cubicBezTo>
                    <a:pt x="2852" y="2378"/>
                    <a:pt x="2817" y="2211"/>
                    <a:pt x="2733" y="2069"/>
                  </a:cubicBezTo>
                  <a:lnTo>
                    <a:pt x="1605" y="108"/>
                  </a:lnTo>
                  <a:cubicBezTo>
                    <a:pt x="1569" y="36"/>
                    <a:pt x="1501" y="1"/>
                    <a:pt x="14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48"/>
            <p:cNvSpPr/>
            <p:nvPr/>
          </p:nvSpPr>
          <p:spPr>
            <a:xfrm>
              <a:off x="6385544" y="2716652"/>
              <a:ext cx="206289" cy="354318"/>
            </a:xfrm>
            <a:custGeom>
              <a:avLst/>
              <a:gdLst/>
              <a:ahLst/>
              <a:cxnLst/>
              <a:rect l="l" t="t" r="r" b="b"/>
              <a:pathLst>
                <a:path w="6193" h="10637" extrusionOk="0">
                  <a:moveTo>
                    <a:pt x="4255" y="1439"/>
                  </a:moveTo>
                  <a:lnTo>
                    <a:pt x="4255" y="2615"/>
                  </a:lnTo>
                  <a:cubicBezTo>
                    <a:pt x="4255" y="2865"/>
                    <a:pt x="4053" y="3079"/>
                    <a:pt x="3803" y="3079"/>
                  </a:cubicBezTo>
                  <a:lnTo>
                    <a:pt x="2390" y="3079"/>
                  </a:lnTo>
                  <a:cubicBezTo>
                    <a:pt x="2128" y="3079"/>
                    <a:pt x="1926" y="2865"/>
                    <a:pt x="1926" y="2615"/>
                  </a:cubicBezTo>
                  <a:lnTo>
                    <a:pt x="1926" y="1439"/>
                  </a:lnTo>
                  <a:close/>
                  <a:moveTo>
                    <a:pt x="2354" y="1"/>
                  </a:moveTo>
                  <a:cubicBezTo>
                    <a:pt x="2235" y="1"/>
                    <a:pt x="2152" y="96"/>
                    <a:pt x="2152" y="203"/>
                  </a:cubicBezTo>
                  <a:lnTo>
                    <a:pt x="2152" y="1023"/>
                  </a:lnTo>
                  <a:lnTo>
                    <a:pt x="1724" y="1023"/>
                  </a:lnTo>
                  <a:cubicBezTo>
                    <a:pt x="1605" y="1023"/>
                    <a:pt x="1510" y="1118"/>
                    <a:pt x="1510" y="1225"/>
                  </a:cubicBezTo>
                  <a:lnTo>
                    <a:pt x="1510" y="2615"/>
                  </a:lnTo>
                  <a:cubicBezTo>
                    <a:pt x="1510" y="3090"/>
                    <a:pt x="1902" y="3483"/>
                    <a:pt x="2390" y="3483"/>
                  </a:cubicBezTo>
                  <a:lnTo>
                    <a:pt x="2889" y="3483"/>
                  </a:lnTo>
                  <a:lnTo>
                    <a:pt x="2889" y="4386"/>
                  </a:lnTo>
                  <a:cubicBezTo>
                    <a:pt x="2889" y="4647"/>
                    <a:pt x="3079" y="4849"/>
                    <a:pt x="3340" y="4873"/>
                  </a:cubicBezTo>
                  <a:cubicBezTo>
                    <a:pt x="3993" y="4933"/>
                    <a:pt x="4611" y="5242"/>
                    <a:pt x="5063" y="5728"/>
                  </a:cubicBezTo>
                  <a:cubicBezTo>
                    <a:pt x="5514" y="6227"/>
                    <a:pt x="5776" y="6869"/>
                    <a:pt x="5776" y="7547"/>
                  </a:cubicBezTo>
                  <a:cubicBezTo>
                    <a:pt x="5776" y="8260"/>
                    <a:pt x="5491" y="8925"/>
                    <a:pt x="4992" y="9436"/>
                  </a:cubicBezTo>
                  <a:cubicBezTo>
                    <a:pt x="4481" y="9935"/>
                    <a:pt x="3803" y="10220"/>
                    <a:pt x="3090" y="10220"/>
                  </a:cubicBezTo>
                  <a:cubicBezTo>
                    <a:pt x="1617" y="10220"/>
                    <a:pt x="417" y="9020"/>
                    <a:pt x="417" y="7547"/>
                  </a:cubicBezTo>
                  <a:cubicBezTo>
                    <a:pt x="417" y="6655"/>
                    <a:pt x="856" y="5823"/>
                    <a:pt x="1593" y="5324"/>
                  </a:cubicBezTo>
                  <a:cubicBezTo>
                    <a:pt x="1688" y="5265"/>
                    <a:pt x="1712" y="5134"/>
                    <a:pt x="1641" y="5039"/>
                  </a:cubicBezTo>
                  <a:cubicBezTo>
                    <a:pt x="1603" y="4979"/>
                    <a:pt x="1537" y="4947"/>
                    <a:pt x="1470" y="4947"/>
                  </a:cubicBezTo>
                  <a:cubicBezTo>
                    <a:pt x="1430" y="4947"/>
                    <a:pt x="1390" y="4958"/>
                    <a:pt x="1355" y="4980"/>
                  </a:cubicBezTo>
                  <a:cubicBezTo>
                    <a:pt x="512" y="5562"/>
                    <a:pt x="1" y="6525"/>
                    <a:pt x="1" y="7547"/>
                  </a:cubicBezTo>
                  <a:cubicBezTo>
                    <a:pt x="1" y="9246"/>
                    <a:pt x="1392" y="10636"/>
                    <a:pt x="3090" y="10636"/>
                  </a:cubicBezTo>
                  <a:cubicBezTo>
                    <a:pt x="3922" y="10636"/>
                    <a:pt x="4695" y="10315"/>
                    <a:pt x="5277" y="9733"/>
                  </a:cubicBezTo>
                  <a:cubicBezTo>
                    <a:pt x="5859" y="9139"/>
                    <a:pt x="6192" y="8366"/>
                    <a:pt x="6192" y="7547"/>
                  </a:cubicBezTo>
                  <a:cubicBezTo>
                    <a:pt x="6192" y="6763"/>
                    <a:pt x="5895" y="6026"/>
                    <a:pt x="5372" y="5455"/>
                  </a:cubicBezTo>
                  <a:cubicBezTo>
                    <a:pt x="4849" y="4885"/>
                    <a:pt x="4136" y="4529"/>
                    <a:pt x="3376" y="4469"/>
                  </a:cubicBezTo>
                  <a:cubicBezTo>
                    <a:pt x="3328" y="4457"/>
                    <a:pt x="3304" y="4421"/>
                    <a:pt x="3304" y="4386"/>
                  </a:cubicBezTo>
                  <a:lnTo>
                    <a:pt x="3304" y="3483"/>
                  </a:lnTo>
                  <a:lnTo>
                    <a:pt x="3803" y="3483"/>
                  </a:lnTo>
                  <a:cubicBezTo>
                    <a:pt x="4279" y="3483"/>
                    <a:pt x="4671" y="3090"/>
                    <a:pt x="4671" y="2615"/>
                  </a:cubicBezTo>
                  <a:lnTo>
                    <a:pt x="4671" y="1225"/>
                  </a:lnTo>
                  <a:cubicBezTo>
                    <a:pt x="4671" y="1118"/>
                    <a:pt x="4588" y="1023"/>
                    <a:pt x="4469" y="1023"/>
                  </a:cubicBezTo>
                  <a:lnTo>
                    <a:pt x="4041" y="1023"/>
                  </a:lnTo>
                  <a:lnTo>
                    <a:pt x="4041" y="203"/>
                  </a:lnTo>
                  <a:cubicBezTo>
                    <a:pt x="4041" y="96"/>
                    <a:pt x="3946" y="1"/>
                    <a:pt x="3839" y="1"/>
                  </a:cubicBezTo>
                  <a:cubicBezTo>
                    <a:pt x="3721" y="1"/>
                    <a:pt x="3626" y="96"/>
                    <a:pt x="3626" y="203"/>
                  </a:cubicBezTo>
                  <a:lnTo>
                    <a:pt x="3626" y="1023"/>
                  </a:lnTo>
                  <a:lnTo>
                    <a:pt x="2556" y="1023"/>
                  </a:lnTo>
                  <a:lnTo>
                    <a:pt x="2556" y="203"/>
                  </a:lnTo>
                  <a:cubicBezTo>
                    <a:pt x="2556" y="96"/>
                    <a:pt x="2472" y="1"/>
                    <a:pt x="2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48"/>
            <p:cNvSpPr/>
            <p:nvPr/>
          </p:nvSpPr>
          <p:spPr>
            <a:xfrm>
              <a:off x="6467525" y="2782776"/>
              <a:ext cx="41171" cy="13890"/>
            </a:xfrm>
            <a:custGeom>
              <a:avLst/>
              <a:gdLst/>
              <a:ahLst/>
              <a:cxnLst/>
              <a:rect l="l" t="t" r="r" b="b"/>
              <a:pathLst>
                <a:path w="1236" h="417" extrusionOk="0">
                  <a:moveTo>
                    <a:pt x="202" y="1"/>
                  </a:moveTo>
                  <a:cubicBezTo>
                    <a:pt x="95" y="1"/>
                    <a:pt x="0" y="96"/>
                    <a:pt x="0" y="215"/>
                  </a:cubicBezTo>
                  <a:cubicBezTo>
                    <a:pt x="0" y="333"/>
                    <a:pt x="95" y="416"/>
                    <a:pt x="202" y="416"/>
                  </a:cubicBezTo>
                  <a:lnTo>
                    <a:pt x="1022" y="416"/>
                  </a:lnTo>
                  <a:cubicBezTo>
                    <a:pt x="1141" y="416"/>
                    <a:pt x="1236" y="333"/>
                    <a:pt x="1236" y="215"/>
                  </a:cubicBezTo>
                  <a:cubicBezTo>
                    <a:pt x="1236" y="96"/>
                    <a:pt x="1141" y="1"/>
                    <a:pt x="1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48"/>
            <p:cNvSpPr/>
            <p:nvPr/>
          </p:nvSpPr>
          <p:spPr>
            <a:xfrm>
              <a:off x="6454433" y="2868621"/>
              <a:ext cx="14690" cy="13790"/>
            </a:xfrm>
            <a:custGeom>
              <a:avLst/>
              <a:gdLst/>
              <a:ahLst/>
              <a:cxnLst/>
              <a:rect l="l" t="t" r="r" b="b"/>
              <a:pathLst>
                <a:path w="441" h="414" extrusionOk="0">
                  <a:moveTo>
                    <a:pt x="229" y="1"/>
                  </a:moveTo>
                  <a:cubicBezTo>
                    <a:pt x="178" y="1"/>
                    <a:pt x="126" y="19"/>
                    <a:pt x="84" y="62"/>
                  </a:cubicBezTo>
                  <a:cubicBezTo>
                    <a:pt x="13" y="133"/>
                    <a:pt x="0" y="239"/>
                    <a:pt x="60" y="323"/>
                  </a:cubicBezTo>
                  <a:cubicBezTo>
                    <a:pt x="98" y="379"/>
                    <a:pt x="165" y="413"/>
                    <a:pt x="232" y="413"/>
                  </a:cubicBezTo>
                  <a:cubicBezTo>
                    <a:pt x="250" y="413"/>
                    <a:pt x="268" y="411"/>
                    <a:pt x="286" y="406"/>
                  </a:cubicBezTo>
                  <a:cubicBezTo>
                    <a:pt x="369" y="382"/>
                    <a:pt x="441" y="299"/>
                    <a:pt x="441" y="204"/>
                  </a:cubicBezTo>
                  <a:cubicBezTo>
                    <a:pt x="441" y="83"/>
                    <a:pt x="337" y="1"/>
                    <a:pt x="2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0" name="Google Shape;4750;p48"/>
          <p:cNvGrpSpPr/>
          <p:nvPr/>
        </p:nvGrpSpPr>
        <p:grpSpPr>
          <a:xfrm>
            <a:off x="6845115" y="2721049"/>
            <a:ext cx="357450" cy="345158"/>
            <a:chOff x="6845115" y="2721049"/>
            <a:chExt cx="357450" cy="345158"/>
          </a:xfrm>
        </p:grpSpPr>
        <p:sp>
          <p:nvSpPr>
            <p:cNvPr id="4751" name="Google Shape;4751;p48"/>
            <p:cNvSpPr/>
            <p:nvPr/>
          </p:nvSpPr>
          <p:spPr>
            <a:xfrm>
              <a:off x="6845115" y="2721049"/>
              <a:ext cx="357450" cy="345158"/>
            </a:xfrm>
            <a:custGeom>
              <a:avLst/>
              <a:gdLst/>
              <a:ahLst/>
              <a:cxnLst/>
              <a:rect l="l" t="t" r="r" b="b"/>
              <a:pathLst>
                <a:path w="10731" h="10362" extrusionOk="0">
                  <a:moveTo>
                    <a:pt x="2175" y="6322"/>
                  </a:moveTo>
                  <a:lnTo>
                    <a:pt x="2377" y="7082"/>
                  </a:lnTo>
                  <a:lnTo>
                    <a:pt x="1047" y="6322"/>
                  </a:lnTo>
                  <a:close/>
                  <a:moveTo>
                    <a:pt x="9697" y="6322"/>
                  </a:moveTo>
                  <a:lnTo>
                    <a:pt x="8354" y="7093"/>
                  </a:lnTo>
                  <a:lnTo>
                    <a:pt x="8544" y="6322"/>
                  </a:lnTo>
                  <a:close/>
                  <a:moveTo>
                    <a:pt x="3197" y="6322"/>
                  </a:moveTo>
                  <a:cubicBezTo>
                    <a:pt x="3625" y="6963"/>
                    <a:pt x="4338" y="7391"/>
                    <a:pt x="5098" y="7474"/>
                  </a:cubicBezTo>
                  <a:cubicBezTo>
                    <a:pt x="5146" y="7629"/>
                    <a:pt x="5169" y="7783"/>
                    <a:pt x="5169" y="7938"/>
                  </a:cubicBezTo>
                  <a:cubicBezTo>
                    <a:pt x="5169" y="8163"/>
                    <a:pt x="5122" y="8389"/>
                    <a:pt x="5039" y="8591"/>
                  </a:cubicBezTo>
                  <a:lnTo>
                    <a:pt x="2877" y="7367"/>
                  </a:lnTo>
                  <a:lnTo>
                    <a:pt x="2615" y="6322"/>
                  </a:lnTo>
                  <a:close/>
                  <a:moveTo>
                    <a:pt x="8116" y="6322"/>
                  </a:moveTo>
                  <a:lnTo>
                    <a:pt x="7855" y="7379"/>
                  </a:lnTo>
                  <a:lnTo>
                    <a:pt x="5716" y="8591"/>
                  </a:lnTo>
                  <a:cubicBezTo>
                    <a:pt x="5633" y="8389"/>
                    <a:pt x="5586" y="8163"/>
                    <a:pt x="5586" y="7938"/>
                  </a:cubicBezTo>
                  <a:cubicBezTo>
                    <a:pt x="5586" y="7783"/>
                    <a:pt x="5610" y="7629"/>
                    <a:pt x="5645" y="7474"/>
                  </a:cubicBezTo>
                  <a:cubicBezTo>
                    <a:pt x="6418" y="7391"/>
                    <a:pt x="7118" y="6963"/>
                    <a:pt x="7558" y="6322"/>
                  </a:cubicBezTo>
                  <a:close/>
                  <a:moveTo>
                    <a:pt x="844" y="6689"/>
                  </a:moveTo>
                  <a:lnTo>
                    <a:pt x="3839" y="8401"/>
                  </a:lnTo>
                  <a:lnTo>
                    <a:pt x="2164" y="8912"/>
                  </a:lnTo>
                  <a:lnTo>
                    <a:pt x="844" y="6689"/>
                  </a:lnTo>
                  <a:close/>
                  <a:moveTo>
                    <a:pt x="9911" y="6689"/>
                  </a:moveTo>
                  <a:lnTo>
                    <a:pt x="8580" y="8923"/>
                  </a:lnTo>
                  <a:lnTo>
                    <a:pt x="6893" y="8401"/>
                  </a:lnTo>
                  <a:lnTo>
                    <a:pt x="9911" y="6689"/>
                  </a:lnTo>
                  <a:close/>
                  <a:moveTo>
                    <a:pt x="4338" y="8674"/>
                  </a:moveTo>
                  <a:lnTo>
                    <a:pt x="4825" y="8960"/>
                  </a:lnTo>
                  <a:cubicBezTo>
                    <a:pt x="4599" y="9256"/>
                    <a:pt x="4279" y="9482"/>
                    <a:pt x="3910" y="9589"/>
                  </a:cubicBezTo>
                  <a:cubicBezTo>
                    <a:pt x="3768" y="9627"/>
                    <a:pt x="3614" y="9647"/>
                    <a:pt x="3457" y="9647"/>
                  </a:cubicBezTo>
                  <a:cubicBezTo>
                    <a:pt x="3077" y="9647"/>
                    <a:pt x="2682" y="9529"/>
                    <a:pt x="2413" y="9268"/>
                  </a:cubicBezTo>
                  <a:lnTo>
                    <a:pt x="4338" y="8674"/>
                  </a:lnTo>
                  <a:close/>
                  <a:moveTo>
                    <a:pt x="6405" y="8686"/>
                  </a:moveTo>
                  <a:lnTo>
                    <a:pt x="8330" y="9280"/>
                  </a:lnTo>
                  <a:cubicBezTo>
                    <a:pt x="8062" y="9532"/>
                    <a:pt x="7674" y="9647"/>
                    <a:pt x="7294" y="9647"/>
                  </a:cubicBezTo>
                  <a:cubicBezTo>
                    <a:pt x="7136" y="9647"/>
                    <a:pt x="6980" y="9627"/>
                    <a:pt x="6833" y="9589"/>
                  </a:cubicBezTo>
                  <a:cubicBezTo>
                    <a:pt x="6465" y="9482"/>
                    <a:pt x="6144" y="9256"/>
                    <a:pt x="5918" y="8960"/>
                  </a:cubicBezTo>
                  <a:lnTo>
                    <a:pt x="6405" y="8686"/>
                  </a:lnTo>
                  <a:close/>
                  <a:moveTo>
                    <a:pt x="5372" y="0"/>
                  </a:moveTo>
                  <a:cubicBezTo>
                    <a:pt x="5301" y="0"/>
                    <a:pt x="5229" y="48"/>
                    <a:pt x="5193" y="107"/>
                  </a:cubicBezTo>
                  <a:lnTo>
                    <a:pt x="2983" y="3993"/>
                  </a:lnTo>
                  <a:cubicBezTo>
                    <a:pt x="2829" y="4254"/>
                    <a:pt x="2745" y="4551"/>
                    <a:pt x="2745" y="4860"/>
                  </a:cubicBezTo>
                  <a:cubicBezTo>
                    <a:pt x="2745" y="5228"/>
                    <a:pt x="2829" y="5585"/>
                    <a:pt x="2972" y="5905"/>
                  </a:cubicBezTo>
                  <a:lnTo>
                    <a:pt x="262" y="5905"/>
                  </a:lnTo>
                  <a:cubicBezTo>
                    <a:pt x="107" y="5905"/>
                    <a:pt x="1" y="6084"/>
                    <a:pt x="84" y="6227"/>
                  </a:cubicBezTo>
                  <a:lnTo>
                    <a:pt x="1890" y="9268"/>
                  </a:lnTo>
                  <a:cubicBezTo>
                    <a:pt x="2199" y="9803"/>
                    <a:pt x="2864" y="10064"/>
                    <a:pt x="3458" y="10064"/>
                  </a:cubicBezTo>
                  <a:cubicBezTo>
                    <a:pt x="4124" y="10064"/>
                    <a:pt x="4765" y="9731"/>
                    <a:pt x="5169" y="9197"/>
                  </a:cubicBezTo>
                  <a:lnTo>
                    <a:pt x="5169" y="10159"/>
                  </a:lnTo>
                  <a:cubicBezTo>
                    <a:pt x="5169" y="10278"/>
                    <a:pt x="5264" y="10362"/>
                    <a:pt x="5372" y="10362"/>
                  </a:cubicBezTo>
                  <a:cubicBezTo>
                    <a:pt x="5491" y="10362"/>
                    <a:pt x="5586" y="10278"/>
                    <a:pt x="5586" y="10159"/>
                  </a:cubicBezTo>
                  <a:lnTo>
                    <a:pt x="5586" y="9197"/>
                  </a:lnTo>
                  <a:cubicBezTo>
                    <a:pt x="5859" y="9577"/>
                    <a:pt x="6263" y="9863"/>
                    <a:pt x="6726" y="9981"/>
                  </a:cubicBezTo>
                  <a:cubicBezTo>
                    <a:pt x="6917" y="10040"/>
                    <a:pt x="7107" y="10064"/>
                    <a:pt x="7297" y="10064"/>
                  </a:cubicBezTo>
                  <a:cubicBezTo>
                    <a:pt x="7891" y="10064"/>
                    <a:pt x="8544" y="9803"/>
                    <a:pt x="8865" y="9268"/>
                  </a:cubicBezTo>
                  <a:cubicBezTo>
                    <a:pt x="8865" y="9268"/>
                    <a:pt x="10671" y="6214"/>
                    <a:pt x="10671" y="6203"/>
                  </a:cubicBezTo>
                  <a:cubicBezTo>
                    <a:pt x="10730" y="6072"/>
                    <a:pt x="10635" y="5905"/>
                    <a:pt x="10481" y="5905"/>
                  </a:cubicBezTo>
                  <a:lnTo>
                    <a:pt x="7784" y="5905"/>
                  </a:lnTo>
                  <a:cubicBezTo>
                    <a:pt x="7926" y="5585"/>
                    <a:pt x="7997" y="5228"/>
                    <a:pt x="7997" y="4860"/>
                  </a:cubicBezTo>
                  <a:cubicBezTo>
                    <a:pt x="7997" y="4551"/>
                    <a:pt x="7926" y="4254"/>
                    <a:pt x="7772" y="3993"/>
                  </a:cubicBezTo>
                  <a:lnTo>
                    <a:pt x="7249" y="3066"/>
                  </a:lnTo>
                  <a:cubicBezTo>
                    <a:pt x="7209" y="3002"/>
                    <a:pt x="7138" y="2965"/>
                    <a:pt x="7067" y="2965"/>
                  </a:cubicBezTo>
                  <a:cubicBezTo>
                    <a:pt x="7031" y="2965"/>
                    <a:pt x="6996" y="2975"/>
                    <a:pt x="6964" y="2994"/>
                  </a:cubicBezTo>
                  <a:cubicBezTo>
                    <a:pt x="6857" y="3042"/>
                    <a:pt x="6822" y="3172"/>
                    <a:pt x="6880" y="3280"/>
                  </a:cubicBezTo>
                  <a:lnTo>
                    <a:pt x="7416" y="4207"/>
                  </a:lnTo>
                  <a:cubicBezTo>
                    <a:pt x="7522" y="4397"/>
                    <a:pt x="7582" y="4622"/>
                    <a:pt x="7582" y="4860"/>
                  </a:cubicBezTo>
                  <a:cubicBezTo>
                    <a:pt x="7582" y="6060"/>
                    <a:pt x="6584" y="7070"/>
                    <a:pt x="5372" y="7070"/>
                  </a:cubicBezTo>
                  <a:cubicBezTo>
                    <a:pt x="4171" y="7070"/>
                    <a:pt x="3162" y="6060"/>
                    <a:pt x="3162" y="4860"/>
                  </a:cubicBezTo>
                  <a:cubicBezTo>
                    <a:pt x="3162" y="4622"/>
                    <a:pt x="3221" y="4397"/>
                    <a:pt x="3339" y="4207"/>
                  </a:cubicBezTo>
                  <a:lnTo>
                    <a:pt x="5372" y="629"/>
                  </a:lnTo>
                  <a:lnTo>
                    <a:pt x="5966" y="1675"/>
                  </a:lnTo>
                  <a:cubicBezTo>
                    <a:pt x="6006" y="1748"/>
                    <a:pt x="6079" y="1782"/>
                    <a:pt x="6151" y="1782"/>
                  </a:cubicBezTo>
                  <a:cubicBezTo>
                    <a:pt x="6186" y="1782"/>
                    <a:pt x="6220" y="1774"/>
                    <a:pt x="6251" y="1759"/>
                  </a:cubicBezTo>
                  <a:cubicBezTo>
                    <a:pt x="6358" y="1699"/>
                    <a:pt x="6394" y="1569"/>
                    <a:pt x="6334" y="1474"/>
                  </a:cubicBezTo>
                  <a:lnTo>
                    <a:pt x="5562" y="107"/>
                  </a:lnTo>
                  <a:cubicBezTo>
                    <a:pt x="5514" y="48"/>
                    <a:pt x="5455" y="0"/>
                    <a:pt x="53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48"/>
            <p:cNvSpPr/>
            <p:nvPr/>
          </p:nvSpPr>
          <p:spPr>
            <a:xfrm>
              <a:off x="6972599" y="2797333"/>
              <a:ext cx="98964" cy="143233"/>
            </a:xfrm>
            <a:custGeom>
              <a:avLst/>
              <a:gdLst/>
              <a:ahLst/>
              <a:cxnLst/>
              <a:rect l="l" t="t" r="r" b="b"/>
              <a:pathLst>
                <a:path w="2971" h="4300" extrusionOk="0">
                  <a:moveTo>
                    <a:pt x="1283" y="1072"/>
                  </a:moveTo>
                  <a:lnTo>
                    <a:pt x="1283" y="1726"/>
                  </a:lnTo>
                  <a:cubicBezTo>
                    <a:pt x="1283" y="1845"/>
                    <a:pt x="1379" y="1940"/>
                    <a:pt x="1497" y="1940"/>
                  </a:cubicBezTo>
                  <a:lnTo>
                    <a:pt x="2377" y="1940"/>
                  </a:lnTo>
                  <a:lnTo>
                    <a:pt x="1699" y="3235"/>
                  </a:lnTo>
                  <a:lnTo>
                    <a:pt x="1699" y="2629"/>
                  </a:lnTo>
                  <a:cubicBezTo>
                    <a:pt x="1699" y="2522"/>
                    <a:pt x="1616" y="2427"/>
                    <a:pt x="1497" y="2427"/>
                  </a:cubicBezTo>
                  <a:lnTo>
                    <a:pt x="594" y="2427"/>
                  </a:lnTo>
                  <a:lnTo>
                    <a:pt x="1283" y="1072"/>
                  </a:lnTo>
                  <a:close/>
                  <a:moveTo>
                    <a:pt x="1486" y="0"/>
                  </a:moveTo>
                  <a:cubicBezTo>
                    <a:pt x="1416" y="0"/>
                    <a:pt x="1345" y="34"/>
                    <a:pt x="1307" y="110"/>
                  </a:cubicBezTo>
                  <a:lnTo>
                    <a:pt x="71" y="2534"/>
                  </a:lnTo>
                  <a:cubicBezTo>
                    <a:pt x="0" y="2677"/>
                    <a:pt x="107" y="2843"/>
                    <a:pt x="262" y="2843"/>
                  </a:cubicBezTo>
                  <a:lnTo>
                    <a:pt x="1283" y="2843"/>
                  </a:lnTo>
                  <a:lnTo>
                    <a:pt x="1283" y="4091"/>
                  </a:lnTo>
                  <a:cubicBezTo>
                    <a:pt x="1283" y="4186"/>
                    <a:pt x="1355" y="4269"/>
                    <a:pt x="1450" y="4293"/>
                  </a:cubicBezTo>
                  <a:cubicBezTo>
                    <a:pt x="1464" y="4297"/>
                    <a:pt x="1479" y="4299"/>
                    <a:pt x="1495" y="4299"/>
                  </a:cubicBezTo>
                  <a:cubicBezTo>
                    <a:pt x="1568" y="4299"/>
                    <a:pt x="1646" y="4255"/>
                    <a:pt x="1675" y="4186"/>
                  </a:cubicBezTo>
                  <a:lnTo>
                    <a:pt x="2899" y="1821"/>
                  </a:lnTo>
                  <a:cubicBezTo>
                    <a:pt x="2971" y="1690"/>
                    <a:pt x="2876" y="1524"/>
                    <a:pt x="2721" y="1524"/>
                  </a:cubicBezTo>
                  <a:lnTo>
                    <a:pt x="1699" y="1524"/>
                  </a:lnTo>
                  <a:lnTo>
                    <a:pt x="1699" y="205"/>
                  </a:lnTo>
                  <a:cubicBezTo>
                    <a:pt x="1699" y="77"/>
                    <a:pt x="1592"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48"/>
            <p:cNvSpPr/>
            <p:nvPr/>
          </p:nvSpPr>
          <p:spPr>
            <a:xfrm>
              <a:off x="7057311" y="2793069"/>
              <a:ext cx="15856" cy="13890"/>
            </a:xfrm>
            <a:custGeom>
              <a:avLst/>
              <a:gdLst/>
              <a:ahLst/>
              <a:cxnLst/>
              <a:rect l="l" t="t" r="r" b="b"/>
              <a:pathLst>
                <a:path w="476" h="417" extrusionOk="0">
                  <a:moveTo>
                    <a:pt x="226" y="1"/>
                  </a:moveTo>
                  <a:cubicBezTo>
                    <a:pt x="202" y="1"/>
                    <a:pt x="178" y="4"/>
                    <a:pt x="154" y="12"/>
                  </a:cubicBezTo>
                  <a:cubicBezTo>
                    <a:pt x="48" y="60"/>
                    <a:pt x="0" y="178"/>
                    <a:pt x="48" y="286"/>
                  </a:cubicBezTo>
                  <a:cubicBezTo>
                    <a:pt x="75" y="369"/>
                    <a:pt x="161" y="416"/>
                    <a:pt x="248" y="416"/>
                  </a:cubicBezTo>
                  <a:cubicBezTo>
                    <a:pt x="272" y="416"/>
                    <a:pt x="297" y="412"/>
                    <a:pt x="320" y="405"/>
                  </a:cubicBezTo>
                  <a:cubicBezTo>
                    <a:pt x="415" y="357"/>
                    <a:pt x="475" y="238"/>
                    <a:pt x="428" y="131"/>
                  </a:cubicBezTo>
                  <a:cubicBezTo>
                    <a:pt x="391" y="48"/>
                    <a:pt x="310"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4" name="Google Shape;4754;p48"/>
          <p:cNvGrpSpPr/>
          <p:nvPr/>
        </p:nvGrpSpPr>
        <p:grpSpPr>
          <a:xfrm>
            <a:off x="2024682" y="3276768"/>
            <a:ext cx="356639" cy="340692"/>
            <a:chOff x="935350" y="2762953"/>
            <a:chExt cx="488882" cy="467022"/>
          </a:xfrm>
        </p:grpSpPr>
        <p:sp>
          <p:nvSpPr>
            <p:cNvPr id="4755" name="Google Shape;4755;p48"/>
            <p:cNvSpPr/>
            <p:nvPr/>
          </p:nvSpPr>
          <p:spPr>
            <a:xfrm>
              <a:off x="935350" y="2762953"/>
              <a:ext cx="488882" cy="467010"/>
            </a:xfrm>
            <a:custGeom>
              <a:avLst/>
              <a:gdLst/>
              <a:ahLst/>
              <a:cxnLst/>
              <a:rect l="l" t="t" r="r" b="b"/>
              <a:pathLst>
                <a:path w="10707" h="10228" extrusionOk="0">
                  <a:moveTo>
                    <a:pt x="3969" y="1435"/>
                  </a:moveTo>
                  <a:cubicBezTo>
                    <a:pt x="3957" y="1494"/>
                    <a:pt x="3933" y="1566"/>
                    <a:pt x="3909" y="1648"/>
                  </a:cubicBezTo>
                  <a:cubicBezTo>
                    <a:pt x="3767" y="2089"/>
                    <a:pt x="3494" y="2480"/>
                    <a:pt x="3114" y="2802"/>
                  </a:cubicBezTo>
                  <a:lnTo>
                    <a:pt x="3114" y="2588"/>
                  </a:lnTo>
                  <a:cubicBezTo>
                    <a:pt x="3114" y="2398"/>
                    <a:pt x="3185" y="2207"/>
                    <a:pt x="3328" y="2076"/>
                  </a:cubicBezTo>
                  <a:lnTo>
                    <a:pt x="3969" y="1435"/>
                  </a:lnTo>
                  <a:close/>
                  <a:moveTo>
                    <a:pt x="1450" y="745"/>
                  </a:moveTo>
                  <a:lnTo>
                    <a:pt x="2412" y="1708"/>
                  </a:lnTo>
                  <a:cubicBezTo>
                    <a:pt x="2591" y="1898"/>
                    <a:pt x="2697" y="2148"/>
                    <a:pt x="2697" y="2409"/>
                  </a:cubicBezTo>
                  <a:lnTo>
                    <a:pt x="2697" y="2813"/>
                  </a:lnTo>
                  <a:cubicBezTo>
                    <a:pt x="2151" y="2374"/>
                    <a:pt x="1770" y="1839"/>
                    <a:pt x="1557" y="1209"/>
                  </a:cubicBezTo>
                  <a:cubicBezTo>
                    <a:pt x="1498" y="1043"/>
                    <a:pt x="1462" y="888"/>
                    <a:pt x="1450" y="745"/>
                  </a:cubicBezTo>
                  <a:close/>
                  <a:moveTo>
                    <a:pt x="618" y="3823"/>
                  </a:moveTo>
                  <a:lnTo>
                    <a:pt x="1557" y="3930"/>
                  </a:lnTo>
                  <a:cubicBezTo>
                    <a:pt x="1593" y="3942"/>
                    <a:pt x="1628" y="3954"/>
                    <a:pt x="1664" y="3977"/>
                  </a:cubicBezTo>
                  <a:cubicBezTo>
                    <a:pt x="1830" y="4096"/>
                    <a:pt x="1902" y="4286"/>
                    <a:pt x="1866" y="4465"/>
                  </a:cubicBezTo>
                  <a:lnTo>
                    <a:pt x="1557" y="4251"/>
                  </a:lnTo>
                  <a:cubicBezTo>
                    <a:pt x="1522" y="4229"/>
                    <a:pt x="1482" y="4218"/>
                    <a:pt x="1443" y="4218"/>
                  </a:cubicBezTo>
                  <a:cubicBezTo>
                    <a:pt x="1375" y="4218"/>
                    <a:pt x="1309" y="4250"/>
                    <a:pt x="1271" y="4310"/>
                  </a:cubicBezTo>
                  <a:cubicBezTo>
                    <a:pt x="1200" y="4405"/>
                    <a:pt x="1224" y="4536"/>
                    <a:pt x="1319" y="4595"/>
                  </a:cubicBezTo>
                  <a:lnTo>
                    <a:pt x="1628" y="4809"/>
                  </a:lnTo>
                  <a:cubicBezTo>
                    <a:pt x="1569" y="4833"/>
                    <a:pt x="1509" y="4857"/>
                    <a:pt x="1450" y="4869"/>
                  </a:cubicBezTo>
                  <a:cubicBezTo>
                    <a:pt x="1426" y="4873"/>
                    <a:pt x="1400" y="4875"/>
                    <a:pt x="1373" y="4875"/>
                  </a:cubicBezTo>
                  <a:cubicBezTo>
                    <a:pt x="1231" y="4875"/>
                    <a:pt x="1070" y="4819"/>
                    <a:pt x="1010" y="4679"/>
                  </a:cubicBezTo>
                  <a:lnTo>
                    <a:pt x="618" y="3823"/>
                  </a:lnTo>
                  <a:close/>
                  <a:moveTo>
                    <a:pt x="8698" y="7138"/>
                  </a:moveTo>
                  <a:lnTo>
                    <a:pt x="10231" y="8672"/>
                  </a:lnTo>
                  <a:cubicBezTo>
                    <a:pt x="10278" y="8707"/>
                    <a:pt x="10291" y="8754"/>
                    <a:pt x="10291" y="8814"/>
                  </a:cubicBezTo>
                  <a:cubicBezTo>
                    <a:pt x="10291" y="8873"/>
                    <a:pt x="10278" y="8921"/>
                    <a:pt x="10231" y="8957"/>
                  </a:cubicBezTo>
                  <a:cubicBezTo>
                    <a:pt x="10189" y="8998"/>
                    <a:pt x="10136" y="9019"/>
                    <a:pt x="10083" y="9019"/>
                  </a:cubicBezTo>
                  <a:cubicBezTo>
                    <a:pt x="10029" y="9019"/>
                    <a:pt x="9976" y="8998"/>
                    <a:pt x="9934" y="8957"/>
                  </a:cubicBezTo>
                  <a:lnTo>
                    <a:pt x="8413" y="7436"/>
                  </a:lnTo>
                  <a:cubicBezTo>
                    <a:pt x="8520" y="7341"/>
                    <a:pt x="8615" y="7246"/>
                    <a:pt x="8698" y="7138"/>
                  </a:cubicBezTo>
                  <a:close/>
                  <a:moveTo>
                    <a:pt x="3434" y="8754"/>
                  </a:moveTo>
                  <a:cubicBezTo>
                    <a:pt x="3672" y="8754"/>
                    <a:pt x="3909" y="8838"/>
                    <a:pt x="4076" y="9004"/>
                  </a:cubicBezTo>
                  <a:lnTo>
                    <a:pt x="4991" y="9812"/>
                  </a:lnTo>
                  <a:lnTo>
                    <a:pt x="832" y="9812"/>
                  </a:lnTo>
                  <a:lnTo>
                    <a:pt x="1735" y="9004"/>
                  </a:lnTo>
                  <a:cubicBezTo>
                    <a:pt x="1913" y="8838"/>
                    <a:pt x="2139" y="8754"/>
                    <a:pt x="2377" y="8754"/>
                  </a:cubicBezTo>
                  <a:cubicBezTo>
                    <a:pt x="2424" y="8754"/>
                    <a:pt x="2460" y="8778"/>
                    <a:pt x="2496" y="8802"/>
                  </a:cubicBezTo>
                  <a:cubicBezTo>
                    <a:pt x="2608" y="8915"/>
                    <a:pt x="2757" y="8971"/>
                    <a:pt x="2905" y="8971"/>
                  </a:cubicBezTo>
                  <a:cubicBezTo>
                    <a:pt x="3054" y="8971"/>
                    <a:pt x="3203" y="8915"/>
                    <a:pt x="3315" y="8802"/>
                  </a:cubicBezTo>
                  <a:cubicBezTo>
                    <a:pt x="3351" y="8778"/>
                    <a:pt x="3399" y="8754"/>
                    <a:pt x="3434" y="8754"/>
                  </a:cubicBezTo>
                  <a:close/>
                  <a:moveTo>
                    <a:pt x="1207" y="0"/>
                  </a:moveTo>
                  <a:cubicBezTo>
                    <a:pt x="1106" y="0"/>
                    <a:pt x="1006" y="75"/>
                    <a:pt x="999" y="187"/>
                  </a:cubicBezTo>
                  <a:cubicBezTo>
                    <a:pt x="986" y="211"/>
                    <a:pt x="951" y="686"/>
                    <a:pt x="1153" y="1316"/>
                  </a:cubicBezTo>
                  <a:cubicBezTo>
                    <a:pt x="1343" y="1886"/>
                    <a:pt x="1759" y="2670"/>
                    <a:pt x="2697" y="3324"/>
                  </a:cubicBezTo>
                  <a:lnTo>
                    <a:pt x="2697" y="5131"/>
                  </a:lnTo>
                  <a:cubicBezTo>
                    <a:pt x="2591" y="4999"/>
                    <a:pt x="2460" y="4880"/>
                    <a:pt x="2317" y="4774"/>
                  </a:cubicBezTo>
                  <a:lnTo>
                    <a:pt x="2222" y="4714"/>
                  </a:lnTo>
                  <a:cubicBezTo>
                    <a:pt x="2377" y="4334"/>
                    <a:pt x="2258" y="3895"/>
                    <a:pt x="1913" y="3645"/>
                  </a:cubicBezTo>
                  <a:cubicBezTo>
                    <a:pt x="1818" y="3573"/>
                    <a:pt x="1712" y="3538"/>
                    <a:pt x="1604" y="3526"/>
                  </a:cubicBezTo>
                  <a:lnTo>
                    <a:pt x="309" y="3372"/>
                  </a:lnTo>
                  <a:cubicBezTo>
                    <a:pt x="238" y="3372"/>
                    <a:pt x="154" y="3396"/>
                    <a:pt x="119" y="3455"/>
                  </a:cubicBezTo>
                  <a:cubicBezTo>
                    <a:pt x="72" y="3514"/>
                    <a:pt x="59" y="3597"/>
                    <a:pt x="95" y="3668"/>
                  </a:cubicBezTo>
                  <a:lnTo>
                    <a:pt x="630" y="4857"/>
                  </a:lnTo>
                  <a:cubicBezTo>
                    <a:pt x="759" y="5148"/>
                    <a:pt x="1057" y="5285"/>
                    <a:pt x="1361" y="5285"/>
                  </a:cubicBezTo>
                  <a:cubicBezTo>
                    <a:pt x="1589" y="5285"/>
                    <a:pt x="1821" y="5207"/>
                    <a:pt x="1984" y="5059"/>
                  </a:cubicBezTo>
                  <a:lnTo>
                    <a:pt x="2079" y="5118"/>
                  </a:lnTo>
                  <a:cubicBezTo>
                    <a:pt x="2472" y="5380"/>
                    <a:pt x="2697" y="5820"/>
                    <a:pt x="2697" y="6295"/>
                  </a:cubicBezTo>
                  <a:lnTo>
                    <a:pt x="2697" y="8434"/>
                  </a:lnTo>
                  <a:cubicBezTo>
                    <a:pt x="2602" y="8374"/>
                    <a:pt x="2496" y="8339"/>
                    <a:pt x="2377" y="8339"/>
                  </a:cubicBezTo>
                  <a:cubicBezTo>
                    <a:pt x="2032" y="8339"/>
                    <a:pt x="1712" y="8469"/>
                    <a:pt x="1462" y="8695"/>
                  </a:cubicBezTo>
                  <a:lnTo>
                    <a:pt x="143" y="9860"/>
                  </a:lnTo>
                  <a:cubicBezTo>
                    <a:pt x="0" y="9990"/>
                    <a:pt x="95" y="10228"/>
                    <a:pt x="286" y="10228"/>
                  </a:cubicBezTo>
                  <a:lnTo>
                    <a:pt x="6761" y="10228"/>
                  </a:lnTo>
                  <a:cubicBezTo>
                    <a:pt x="6880" y="10228"/>
                    <a:pt x="6975" y="10133"/>
                    <a:pt x="6975" y="10014"/>
                  </a:cubicBezTo>
                  <a:cubicBezTo>
                    <a:pt x="6975" y="9907"/>
                    <a:pt x="6880" y="9812"/>
                    <a:pt x="6761" y="9812"/>
                  </a:cubicBezTo>
                  <a:lnTo>
                    <a:pt x="5609" y="9812"/>
                  </a:lnTo>
                  <a:lnTo>
                    <a:pt x="4361" y="8695"/>
                  </a:lnTo>
                  <a:cubicBezTo>
                    <a:pt x="4099" y="8469"/>
                    <a:pt x="3779" y="8339"/>
                    <a:pt x="3434" y="8339"/>
                  </a:cubicBezTo>
                  <a:cubicBezTo>
                    <a:pt x="3315" y="8339"/>
                    <a:pt x="3209" y="8374"/>
                    <a:pt x="3114" y="8434"/>
                  </a:cubicBezTo>
                  <a:lnTo>
                    <a:pt x="3114" y="8077"/>
                  </a:lnTo>
                  <a:cubicBezTo>
                    <a:pt x="3114" y="7566"/>
                    <a:pt x="3399" y="7103"/>
                    <a:pt x="3838" y="6842"/>
                  </a:cubicBezTo>
                  <a:lnTo>
                    <a:pt x="4194" y="6639"/>
                  </a:lnTo>
                  <a:cubicBezTo>
                    <a:pt x="4326" y="6877"/>
                    <a:pt x="4480" y="7091"/>
                    <a:pt x="4670" y="7293"/>
                  </a:cubicBezTo>
                  <a:cubicBezTo>
                    <a:pt x="5195" y="7818"/>
                    <a:pt x="5910" y="8091"/>
                    <a:pt x="6627" y="8091"/>
                  </a:cubicBezTo>
                  <a:cubicBezTo>
                    <a:pt x="7127" y="8091"/>
                    <a:pt x="7629" y="7958"/>
                    <a:pt x="8068" y="7685"/>
                  </a:cubicBezTo>
                  <a:lnTo>
                    <a:pt x="9649" y="9253"/>
                  </a:lnTo>
                  <a:cubicBezTo>
                    <a:pt x="9768" y="9372"/>
                    <a:pt x="9922" y="9432"/>
                    <a:pt x="10088" y="9432"/>
                  </a:cubicBezTo>
                  <a:cubicBezTo>
                    <a:pt x="10243" y="9432"/>
                    <a:pt x="10410" y="9372"/>
                    <a:pt x="10528" y="9253"/>
                  </a:cubicBezTo>
                  <a:cubicBezTo>
                    <a:pt x="10647" y="9134"/>
                    <a:pt x="10706" y="8980"/>
                    <a:pt x="10706" y="8814"/>
                  </a:cubicBezTo>
                  <a:cubicBezTo>
                    <a:pt x="10706" y="8648"/>
                    <a:pt x="10647" y="8493"/>
                    <a:pt x="10528" y="8374"/>
                  </a:cubicBezTo>
                  <a:lnTo>
                    <a:pt x="8948" y="6794"/>
                  </a:lnTo>
                  <a:cubicBezTo>
                    <a:pt x="9613" y="5736"/>
                    <a:pt x="9483" y="4322"/>
                    <a:pt x="8567" y="3396"/>
                  </a:cubicBezTo>
                  <a:cubicBezTo>
                    <a:pt x="8282" y="3122"/>
                    <a:pt x="7949" y="2908"/>
                    <a:pt x="7569" y="2765"/>
                  </a:cubicBezTo>
                  <a:cubicBezTo>
                    <a:pt x="7546" y="2758"/>
                    <a:pt x="7522" y="2754"/>
                    <a:pt x="7498" y="2754"/>
                  </a:cubicBezTo>
                  <a:cubicBezTo>
                    <a:pt x="7414" y="2754"/>
                    <a:pt x="7336" y="2801"/>
                    <a:pt x="7308" y="2884"/>
                  </a:cubicBezTo>
                  <a:cubicBezTo>
                    <a:pt x="7260" y="2992"/>
                    <a:pt x="7320" y="3110"/>
                    <a:pt x="7427" y="3158"/>
                  </a:cubicBezTo>
                  <a:cubicBezTo>
                    <a:pt x="7748" y="3277"/>
                    <a:pt x="8033" y="3455"/>
                    <a:pt x="8271" y="3692"/>
                  </a:cubicBezTo>
                  <a:cubicBezTo>
                    <a:pt x="9090" y="4513"/>
                    <a:pt x="9174" y="5807"/>
                    <a:pt x="8508" y="6723"/>
                  </a:cubicBezTo>
                  <a:cubicBezTo>
                    <a:pt x="8366" y="6913"/>
                    <a:pt x="8187" y="7091"/>
                    <a:pt x="7985" y="7233"/>
                  </a:cubicBezTo>
                  <a:cubicBezTo>
                    <a:pt x="7577" y="7530"/>
                    <a:pt x="7095" y="7678"/>
                    <a:pt x="6615" y="7678"/>
                  </a:cubicBezTo>
                  <a:cubicBezTo>
                    <a:pt x="6017" y="7678"/>
                    <a:pt x="5421" y="7450"/>
                    <a:pt x="4967" y="6996"/>
                  </a:cubicBezTo>
                  <a:cubicBezTo>
                    <a:pt x="4527" y="6556"/>
                    <a:pt x="4290" y="5962"/>
                    <a:pt x="4290" y="5344"/>
                  </a:cubicBezTo>
                  <a:cubicBezTo>
                    <a:pt x="4290" y="4726"/>
                    <a:pt x="4527" y="4132"/>
                    <a:pt x="4967" y="3692"/>
                  </a:cubicBezTo>
                  <a:cubicBezTo>
                    <a:pt x="5205" y="3455"/>
                    <a:pt x="5490" y="3277"/>
                    <a:pt x="5799" y="3158"/>
                  </a:cubicBezTo>
                  <a:cubicBezTo>
                    <a:pt x="5906" y="3122"/>
                    <a:pt x="5953" y="3003"/>
                    <a:pt x="5918" y="2897"/>
                  </a:cubicBezTo>
                  <a:cubicBezTo>
                    <a:pt x="5889" y="2810"/>
                    <a:pt x="5806" y="2755"/>
                    <a:pt x="5720" y="2755"/>
                  </a:cubicBezTo>
                  <a:cubicBezTo>
                    <a:pt x="5699" y="2755"/>
                    <a:pt x="5677" y="2758"/>
                    <a:pt x="5657" y="2765"/>
                  </a:cubicBezTo>
                  <a:cubicBezTo>
                    <a:pt x="5288" y="2908"/>
                    <a:pt x="4955" y="3122"/>
                    <a:pt x="4670" y="3396"/>
                  </a:cubicBezTo>
                  <a:cubicBezTo>
                    <a:pt x="4159" y="3918"/>
                    <a:pt x="3874" y="4608"/>
                    <a:pt x="3874" y="5344"/>
                  </a:cubicBezTo>
                  <a:cubicBezTo>
                    <a:pt x="3874" y="5665"/>
                    <a:pt x="3922" y="5974"/>
                    <a:pt x="4028" y="6259"/>
                  </a:cubicBezTo>
                  <a:lnTo>
                    <a:pt x="3636" y="6485"/>
                  </a:lnTo>
                  <a:cubicBezTo>
                    <a:pt x="3434" y="6592"/>
                    <a:pt x="3256" y="6747"/>
                    <a:pt x="3114" y="6924"/>
                  </a:cubicBezTo>
                  <a:lnTo>
                    <a:pt x="3114" y="3324"/>
                  </a:lnTo>
                  <a:cubicBezTo>
                    <a:pt x="3850" y="2813"/>
                    <a:pt x="4171" y="2195"/>
                    <a:pt x="4313" y="1756"/>
                  </a:cubicBezTo>
                  <a:cubicBezTo>
                    <a:pt x="4480" y="1257"/>
                    <a:pt x="4444" y="877"/>
                    <a:pt x="4444" y="853"/>
                  </a:cubicBezTo>
                  <a:cubicBezTo>
                    <a:pt x="4436" y="740"/>
                    <a:pt x="4331" y="666"/>
                    <a:pt x="4226" y="666"/>
                  </a:cubicBezTo>
                  <a:cubicBezTo>
                    <a:pt x="4176" y="666"/>
                    <a:pt x="4127" y="683"/>
                    <a:pt x="4088" y="722"/>
                  </a:cubicBezTo>
                  <a:cubicBezTo>
                    <a:pt x="4088" y="722"/>
                    <a:pt x="3006" y="1815"/>
                    <a:pt x="2995" y="1827"/>
                  </a:cubicBezTo>
                  <a:cubicBezTo>
                    <a:pt x="2924" y="1672"/>
                    <a:pt x="2828" y="1542"/>
                    <a:pt x="2697" y="1411"/>
                  </a:cubicBezTo>
                  <a:lnTo>
                    <a:pt x="1343" y="56"/>
                  </a:lnTo>
                  <a:cubicBezTo>
                    <a:pt x="1304" y="18"/>
                    <a:pt x="1256" y="0"/>
                    <a:pt x="1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48"/>
            <p:cNvSpPr/>
            <p:nvPr/>
          </p:nvSpPr>
          <p:spPr>
            <a:xfrm>
              <a:off x="1277763" y="3210980"/>
              <a:ext cx="21689" cy="18995"/>
            </a:xfrm>
            <a:custGeom>
              <a:avLst/>
              <a:gdLst/>
              <a:ahLst/>
              <a:cxnLst/>
              <a:rect l="l" t="t" r="r" b="b"/>
              <a:pathLst>
                <a:path w="475" h="416" extrusionOk="0">
                  <a:moveTo>
                    <a:pt x="245" y="0"/>
                  </a:moveTo>
                  <a:cubicBezTo>
                    <a:pt x="118" y="0"/>
                    <a:pt x="1" y="124"/>
                    <a:pt x="46" y="262"/>
                  </a:cubicBezTo>
                  <a:cubicBezTo>
                    <a:pt x="70" y="344"/>
                    <a:pt x="141" y="416"/>
                    <a:pt x="225" y="416"/>
                  </a:cubicBezTo>
                  <a:cubicBezTo>
                    <a:pt x="320" y="416"/>
                    <a:pt x="403" y="368"/>
                    <a:pt x="439" y="285"/>
                  </a:cubicBezTo>
                  <a:cubicBezTo>
                    <a:pt x="474" y="190"/>
                    <a:pt x="439" y="83"/>
                    <a:pt x="355" y="35"/>
                  </a:cubicBezTo>
                  <a:cubicBezTo>
                    <a:pt x="320" y="11"/>
                    <a:pt x="282" y="0"/>
                    <a:pt x="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48"/>
            <p:cNvSpPr/>
            <p:nvPr/>
          </p:nvSpPr>
          <p:spPr>
            <a:xfrm>
              <a:off x="1144204" y="2920392"/>
              <a:ext cx="188348" cy="173051"/>
            </a:xfrm>
            <a:custGeom>
              <a:avLst/>
              <a:gdLst/>
              <a:ahLst/>
              <a:cxnLst/>
              <a:rect l="l" t="t" r="r" b="b"/>
              <a:pathLst>
                <a:path w="4125" h="3790" extrusionOk="0">
                  <a:moveTo>
                    <a:pt x="2045" y="411"/>
                  </a:moveTo>
                  <a:cubicBezTo>
                    <a:pt x="2425" y="411"/>
                    <a:pt x="2805" y="553"/>
                    <a:pt x="3090" y="851"/>
                  </a:cubicBezTo>
                  <a:lnTo>
                    <a:pt x="3103" y="851"/>
                  </a:lnTo>
                  <a:lnTo>
                    <a:pt x="2211" y="1350"/>
                  </a:lnTo>
                  <a:lnTo>
                    <a:pt x="2330" y="993"/>
                  </a:lnTo>
                  <a:cubicBezTo>
                    <a:pt x="2366" y="886"/>
                    <a:pt x="2306" y="767"/>
                    <a:pt x="2199" y="732"/>
                  </a:cubicBezTo>
                  <a:cubicBezTo>
                    <a:pt x="2178" y="725"/>
                    <a:pt x="2156" y="721"/>
                    <a:pt x="2135" y="721"/>
                  </a:cubicBezTo>
                  <a:cubicBezTo>
                    <a:pt x="2048" y="721"/>
                    <a:pt x="1966" y="777"/>
                    <a:pt x="1938" y="862"/>
                  </a:cubicBezTo>
                  <a:lnTo>
                    <a:pt x="1664" y="1659"/>
                  </a:lnTo>
                  <a:lnTo>
                    <a:pt x="607" y="2264"/>
                  </a:lnTo>
                  <a:cubicBezTo>
                    <a:pt x="476" y="1765"/>
                    <a:pt x="607" y="1231"/>
                    <a:pt x="999" y="851"/>
                  </a:cubicBezTo>
                  <a:cubicBezTo>
                    <a:pt x="1284" y="553"/>
                    <a:pt x="1664" y="411"/>
                    <a:pt x="2045" y="411"/>
                  </a:cubicBezTo>
                  <a:close/>
                  <a:moveTo>
                    <a:pt x="3352" y="1183"/>
                  </a:moveTo>
                  <a:cubicBezTo>
                    <a:pt x="3661" y="1765"/>
                    <a:pt x="3554" y="2491"/>
                    <a:pt x="3090" y="2942"/>
                  </a:cubicBezTo>
                  <a:cubicBezTo>
                    <a:pt x="2795" y="3225"/>
                    <a:pt x="2410" y="3374"/>
                    <a:pt x="2027" y="3374"/>
                  </a:cubicBezTo>
                  <a:cubicBezTo>
                    <a:pt x="1656" y="3374"/>
                    <a:pt x="1286" y="3234"/>
                    <a:pt x="999" y="2942"/>
                  </a:cubicBezTo>
                  <a:cubicBezTo>
                    <a:pt x="904" y="2858"/>
                    <a:pt x="821" y="2752"/>
                    <a:pt x="761" y="2645"/>
                  </a:cubicBezTo>
                  <a:lnTo>
                    <a:pt x="1344" y="2324"/>
                  </a:lnTo>
                  <a:lnTo>
                    <a:pt x="2520" y="2526"/>
                  </a:lnTo>
                  <a:cubicBezTo>
                    <a:pt x="2534" y="2528"/>
                    <a:pt x="2547" y="2530"/>
                    <a:pt x="2561" y="2530"/>
                  </a:cubicBezTo>
                  <a:cubicBezTo>
                    <a:pt x="2663" y="2530"/>
                    <a:pt x="2749" y="2454"/>
                    <a:pt x="2770" y="2359"/>
                  </a:cubicBezTo>
                  <a:cubicBezTo>
                    <a:pt x="2781" y="2241"/>
                    <a:pt x="2710" y="2134"/>
                    <a:pt x="2591" y="2122"/>
                  </a:cubicBezTo>
                  <a:lnTo>
                    <a:pt x="1914" y="2003"/>
                  </a:lnTo>
                  <a:lnTo>
                    <a:pt x="3352" y="1183"/>
                  </a:lnTo>
                  <a:close/>
                  <a:moveTo>
                    <a:pt x="2045" y="1"/>
                  </a:moveTo>
                  <a:cubicBezTo>
                    <a:pt x="1558" y="1"/>
                    <a:pt x="1071" y="185"/>
                    <a:pt x="702" y="553"/>
                  </a:cubicBezTo>
                  <a:cubicBezTo>
                    <a:pt x="143" y="1112"/>
                    <a:pt x="1" y="1944"/>
                    <a:pt x="286" y="2633"/>
                  </a:cubicBezTo>
                  <a:cubicBezTo>
                    <a:pt x="488" y="3227"/>
                    <a:pt x="1118" y="3666"/>
                    <a:pt x="1724" y="3761"/>
                  </a:cubicBezTo>
                  <a:cubicBezTo>
                    <a:pt x="1832" y="3781"/>
                    <a:pt x="1940" y="3790"/>
                    <a:pt x="2048" y="3790"/>
                  </a:cubicBezTo>
                  <a:cubicBezTo>
                    <a:pt x="2547" y="3790"/>
                    <a:pt x="3036" y="3590"/>
                    <a:pt x="3388" y="3239"/>
                  </a:cubicBezTo>
                  <a:cubicBezTo>
                    <a:pt x="4124" y="2514"/>
                    <a:pt x="4124" y="1290"/>
                    <a:pt x="3388" y="553"/>
                  </a:cubicBezTo>
                  <a:cubicBezTo>
                    <a:pt x="3019" y="185"/>
                    <a:pt x="2532" y="1"/>
                    <a:pt x="20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48"/>
            <p:cNvSpPr/>
            <p:nvPr/>
          </p:nvSpPr>
          <p:spPr>
            <a:xfrm>
              <a:off x="1227262" y="2881352"/>
              <a:ext cx="21278" cy="19314"/>
            </a:xfrm>
            <a:custGeom>
              <a:avLst/>
              <a:gdLst/>
              <a:ahLst/>
              <a:cxnLst/>
              <a:rect l="l" t="t" r="r" b="b"/>
              <a:pathLst>
                <a:path w="466" h="423" extrusionOk="0">
                  <a:moveTo>
                    <a:pt x="230" y="1"/>
                  </a:moveTo>
                  <a:cubicBezTo>
                    <a:pt x="197" y="1"/>
                    <a:pt x="163" y="10"/>
                    <a:pt x="130" y="30"/>
                  </a:cubicBezTo>
                  <a:cubicBezTo>
                    <a:pt x="35" y="77"/>
                    <a:pt x="0" y="196"/>
                    <a:pt x="35" y="291"/>
                  </a:cubicBezTo>
                  <a:cubicBezTo>
                    <a:pt x="72" y="363"/>
                    <a:pt x="154" y="422"/>
                    <a:pt x="238" y="422"/>
                  </a:cubicBezTo>
                  <a:cubicBezTo>
                    <a:pt x="321" y="410"/>
                    <a:pt x="404" y="351"/>
                    <a:pt x="428" y="267"/>
                  </a:cubicBezTo>
                  <a:cubicBezTo>
                    <a:pt x="466" y="127"/>
                    <a:pt x="355"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9" name="Google Shape;4759;p48"/>
          <p:cNvGrpSpPr/>
          <p:nvPr/>
        </p:nvGrpSpPr>
        <p:grpSpPr>
          <a:xfrm>
            <a:off x="2562569" y="3277034"/>
            <a:ext cx="354274" cy="340421"/>
            <a:chOff x="1672686" y="2763318"/>
            <a:chExt cx="485640" cy="466650"/>
          </a:xfrm>
        </p:grpSpPr>
        <p:sp>
          <p:nvSpPr>
            <p:cNvPr id="4760" name="Google Shape;4760;p48"/>
            <p:cNvSpPr/>
            <p:nvPr/>
          </p:nvSpPr>
          <p:spPr>
            <a:xfrm>
              <a:off x="1768163" y="3029751"/>
              <a:ext cx="272408" cy="157390"/>
            </a:xfrm>
            <a:custGeom>
              <a:avLst/>
              <a:gdLst/>
              <a:ahLst/>
              <a:cxnLst/>
              <a:rect l="l" t="t" r="r" b="b"/>
              <a:pathLst>
                <a:path w="5966" h="3447" extrusionOk="0">
                  <a:moveTo>
                    <a:pt x="2817" y="975"/>
                  </a:moveTo>
                  <a:lnTo>
                    <a:pt x="2817" y="1355"/>
                  </a:lnTo>
                  <a:cubicBezTo>
                    <a:pt x="2817" y="1462"/>
                    <a:pt x="2900" y="1557"/>
                    <a:pt x="3019" y="1557"/>
                  </a:cubicBezTo>
                  <a:lnTo>
                    <a:pt x="3768" y="1557"/>
                  </a:lnTo>
                  <a:lnTo>
                    <a:pt x="3221" y="2472"/>
                  </a:lnTo>
                  <a:lnTo>
                    <a:pt x="3221" y="2127"/>
                  </a:lnTo>
                  <a:cubicBezTo>
                    <a:pt x="3221" y="2021"/>
                    <a:pt x="3138" y="1925"/>
                    <a:pt x="3019" y="1925"/>
                  </a:cubicBezTo>
                  <a:lnTo>
                    <a:pt x="2258" y="1925"/>
                  </a:lnTo>
                  <a:lnTo>
                    <a:pt x="2817" y="975"/>
                  </a:lnTo>
                  <a:close/>
                  <a:moveTo>
                    <a:pt x="916" y="416"/>
                  </a:moveTo>
                  <a:lnTo>
                    <a:pt x="916" y="3030"/>
                  </a:lnTo>
                  <a:lnTo>
                    <a:pt x="405" y="3030"/>
                  </a:lnTo>
                  <a:lnTo>
                    <a:pt x="405" y="416"/>
                  </a:lnTo>
                  <a:close/>
                  <a:moveTo>
                    <a:pt x="2662" y="416"/>
                  </a:moveTo>
                  <a:lnTo>
                    <a:pt x="1712" y="2021"/>
                  </a:lnTo>
                  <a:cubicBezTo>
                    <a:pt x="1677" y="2092"/>
                    <a:pt x="1677" y="2175"/>
                    <a:pt x="1712" y="2234"/>
                  </a:cubicBezTo>
                  <a:cubicBezTo>
                    <a:pt x="1748" y="2293"/>
                    <a:pt x="1819" y="2341"/>
                    <a:pt x="1890" y="2341"/>
                  </a:cubicBezTo>
                  <a:lnTo>
                    <a:pt x="2817" y="2341"/>
                  </a:lnTo>
                  <a:lnTo>
                    <a:pt x="2817" y="3030"/>
                  </a:lnTo>
                  <a:lnTo>
                    <a:pt x="1331" y="3030"/>
                  </a:lnTo>
                  <a:lnTo>
                    <a:pt x="1331" y="416"/>
                  </a:lnTo>
                  <a:close/>
                  <a:moveTo>
                    <a:pt x="5550" y="416"/>
                  </a:moveTo>
                  <a:lnTo>
                    <a:pt x="5550" y="3030"/>
                  </a:lnTo>
                  <a:lnTo>
                    <a:pt x="3388" y="3030"/>
                  </a:lnTo>
                  <a:lnTo>
                    <a:pt x="4314" y="1450"/>
                  </a:lnTo>
                  <a:cubicBezTo>
                    <a:pt x="4350" y="1390"/>
                    <a:pt x="4350" y="1308"/>
                    <a:pt x="4314" y="1248"/>
                  </a:cubicBezTo>
                  <a:cubicBezTo>
                    <a:pt x="4278" y="1176"/>
                    <a:pt x="4207" y="1141"/>
                    <a:pt x="4136" y="1141"/>
                  </a:cubicBezTo>
                  <a:lnTo>
                    <a:pt x="3221" y="1141"/>
                  </a:lnTo>
                  <a:lnTo>
                    <a:pt x="3221" y="416"/>
                  </a:lnTo>
                  <a:close/>
                  <a:moveTo>
                    <a:pt x="203" y="0"/>
                  </a:moveTo>
                  <a:cubicBezTo>
                    <a:pt x="84" y="0"/>
                    <a:pt x="1" y="96"/>
                    <a:pt x="1" y="202"/>
                  </a:cubicBezTo>
                  <a:lnTo>
                    <a:pt x="1" y="3233"/>
                  </a:lnTo>
                  <a:cubicBezTo>
                    <a:pt x="1" y="3351"/>
                    <a:pt x="84" y="3446"/>
                    <a:pt x="203" y="3446"/>
                  </a:cubicBezTo>
                  <a:lnTo>
                    <a:pt x="5764" y="3446"/>
                  </a:lnTo>
                  <a:cubicBezTo>
                    <a:pt x="5871" y="3446"/>
                    <a:pt x="5966" y="3351"/>
                    <a:pt x="5966" y="3233"/>
                  </a:cubicBezTo>
                  <a:lnTo>
                    <a:pt x="5966" y="202"/>
                  </a:lnTo>
                  <a:cubicBezTo>
                    <a:pt x="5966" y="96"/>
                    <a:pt x="5871" y="0"/>
                    <a:pt x="57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48"/>
            <p:cNvSpPr/>
            <p:nvPr/>
          </p:nvSpPr>
          <p:spPr>
            <a:xfrm>
              <a:off x="1673234" y="2934273"/>
              <a:ext cx="485092" cy="295694"/>
            </a:xfrm>
            <a:custGeom>
              <a:avLst/>
              <a:gdLst/>
              <a:ahLst/>
              <a:cxnLst/>
              <a:rect l="l" t="t" r="r" b="b"/>
              <a:pathLst>
                <a:path w="10624" h="6476" extrusionOk="0">
                  <a:moveTo>
                    <a:pt x="1070" y="3149"/>
                  </a:moveTo>
                  <a:lnTo>
                    <a:pt x="1070" y="4551"/>
                  </a:lnTo>
                  <a:lnTo>
                    <a:pt x="416" y="4551"/>
                  </a:lnTo>
                  <a:lnTo>
                    <a:pt x="416" y="3149"/>
                  </a:lnTo>
                  <a:close/>
                  <a:moveTo>
                    <a:pt x="8021" y="1569"/>
                  </a:moveTo>
                  <a:cubicBezTo>
                    <a:pt x="8330" y="1569"/>
                    <a:pt x="8568" y="1818"/>
                    <a:pt x="8568" y="2115"/>
                  </a:cubicBezTo>
                  <a:lnTo>
                    <a:pt x="8568" y="5514"/>
                  </a:lnTo>
                  <a:cubicBezTo>
                    <a:pt x="8568" y="5810"/>
                    <a:pt x="8330" y="6060"/>
                    <a:pt x="8021" y="6060"/>
                  </a:cubicBezTo>
                  <a:lnTo>
                    <a:pt x="2032" y="6060"/>
                  </a:lnTo>
                  <a:cubicBezTo>
                    <a:pt x="1736" y="6060"/>
                    <a:pt x="1486" y="5810"/>
                    <a:pt x="1486" y="5514"/>
                  </a:cubicBezTo>
                  <a:lnTo>
                    <a:pt x="1486" y="2115"/>
                  </a:lnTo>
                  <a:cubicBezTo>
                    <a:pt x="1486" y="1818"/>
                    <a:pt x="1736" y="1569"/>
                    <a:pt x="2032" y="1569"/>
                  </a:cubicBezTo>
                  <a:close/>
                  <a:moveTo>
                    <a:pt x="6132" y="0"/>
                  </a:moveTo>
                  <a:cubicBezTo>
                    <a:pt x="6025" y="0"/>
                    <a:pt x="5930" y="95"/>
                    <a:pt x="5930" y="214"/>
                  </a:cubicBezTo>
                  <a:cubicBezTo>
                    <a:pt x="5930" y="320"/>
                    <a:pt x="6025" y="416"/>
                    <a:pt x="6132" y="416"/>
                  </a:cubicBezTo>
                  <a:lnTo>
                    <a:pt x="8710" y="416"/>
                  </a:lnTo>
                  <a:cubicBezTo>
                    <a:pt x="9530" y="416"/>
                    <a:pt x="10207" y="1093"/>
                    <a:pt x="10207" y="1925"/>
                  </a:cubicBezTo>
                  <a:lnTo>
                    <a:pt x="10207" y="2103"/>
                  </a:lnTo>
                  <a:cubicBezTo>
                    <a:pt x="10207" y="2828"/>
                    <a:pt x="9684" y="3446"/>
                    <a:pt x="8984" y="3576"/>
                  </a:cubicBezTo>
                  <a:lnTo>
                    <a:pt x="8984" y="2115"/>
                  </a:lnTo>
                  <a:cubicBezTo>
                    <a:pt x="8984" y="1580"/>
                    <a:pt x="8556" y="1152"/>
                    <a:pt x="8021" y="1152"/>
                  </a:cubicBezTo>
                  <a:lnTo>
                    <a:pt x="2032" y="1152"/>
                  </a:lnTo>
                  <a:cubicBezTo>
                    <a:pt x="1509" y="1152"/>
                    <a:pt x="1070" y="1580"/>
                    <a:pt x="1070" y="2115"/>
                  </a:cubicBezTo>
                  <a:lnTo>
                    <a:pt x="1070" y="2733"/>
                  </a:lnTo>
                  <a:lnTo>
                    <a:pt x="416" y="2733"/>
                  </a:lnTo>
                  <a:cubicBezTo>
                    <a:pt x="191" y="2733"/>
                    <a:pt x="1" y="2923"/>
                    <a:pt x="1" y="3149"/>
                  </a:cubicBezTo>
                  <a:lnTo>
                    <a:pt x="1" y="4551"/>
                  </a:lnTo>
                  <a:cubicBezTo>
                    <a:pt x="1" y="4777"/>
                    <a:pt x="191" y="4967"/>
                    <a:pt x="416" y="4967"/>
                  </a:cubicBezTo>
                  <a:lnTo>
                    <a:pt x="1070" y="4967"/>
                  </a:lnTo>
                  <a:lnTo>
                    <a:pt x="1070" y="5514"/>
                  </a:lnTo>
                  <a:cubicBezTo>
                    <a:pt x="1070" y="6036"/>
                    <a:pt x="1509" y="6476"/>
                    <a:pt x="2032" y="6476"/>
                  </a:cubicBezTo>
                  <a:lnTo>
                    <a:pt x="8021" y="6476"/>
                  </a:lnTo>
                  <a:cubicBezTo>
                    <a:pt x="8556" y="6476"/>
                    <a:pt x="8984" y="6036"/>
                    <a:pt x="8984" y="5514"/>
                  </a:cubicBezTo>
                  <a:lnTo>
                    <a:pt x="8984" y="4004"/>
                  </a:lnTo>
                  <a:cubicBezTo>
                    <a:pt x="9922" y="3861"/>
                    <a:pt x="10624" y="3066"/>
                    <a:pt x="10624" y="2103"/>
                  </a:cubicBezTo>
                  <a:lnTo>
                    <a:pt x="10624" y="1925"/>
                  </a:lnTo>
                  <a:cubicBezTo>
                    <a:pt x="10624" y="867"/>
                    <a:pt x="9768" y="0"/>
                    <a:pt x="87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48"/>
            <p:cNvSpPr/>
            <p:nvPr/>
          </p:nvSpPr>
          <p:spPr>
            <a:xfrm>
              <a:off x="1672686" y="2763318"/>
              <a:ext cx="485640" cy="189946"/>
            </a:xfrm>
            <a:custGeom>
              <a:avLst/>
              <a:gdLst/>
              <a:ahLst/>
              <a:cxnLst/>
              <a:rect l="l" t="t" r="r" b="b"/>
              <a:pathLst>
                <a:path w="10636" h="4160" extrusionOk="0">
                  <a:moveTo>
                    <a:pt x="9138" y="417"/>
                  </a:moveTo>
                  <a:lnTo>
                    <a:pt x="9138" y="2746"/>
                  </a:lnTo>
                  <a:lnTo>
                    <a:pt x="7962" y="2746"/>
                  </a:lnTo>
                  <a:cubicBezTo>
                    <a:pt x="7713" y="2746"/>
                    <a:pt x="7499" y="2544"/>
                    <a:pt x="7499" y="2294"/>
                  </a:cubicBezTo>
                  <a:lnTo>
                    <a:pt x="7499" y="869"/>
                  </a:lnTo>
                  <a:cubicBezTo>
                    <a:pt x="7499" y="619"/>
                    <a:pt x="7713" y="417"/>
                    <a:pt x="7962" y="417"/>
                  </a:cubicBezTo>
                  <a:close/>
                  <a:moveTo>
                    <a:pt x="7962" y="1"/>
                  </a:moveTo>
                  <a:cubicBezTo>
                    <a:pt x="7475" y="1"/>
                    <a:pt x="7082" y="393"/>
                    <a:pt x="7082" y="869"/>
                  </a:cubicBezTo>
                  <a:lnTo>
                    <a:pt x="7082" y="1355"/>
                  </a:lnTo>
                  <a:lnTo>
                    <a:pt x="1402" y="1355"/>
                  </a:lnTo>
                  <a:cubicBezTo>
                    <a:pt x="631" y="1355"/>
                    <a:pt x="0" y="1986"/>
                    <a:pt x="0" y="2757"/>
                  </a:cubicBezTo>
                  <a:cubicBezTo>
                    <a:pt x="0" y="3530"/>
                    <a:pt x="631" y="4160"/>
                    <a:pt x="1402" y="4160"/>
                  </a:cubicBezTo>
                  <a:lnTo>
                    <a:pt x="4314" y="4160"/>
                  </a:lnTo>
                  <a:cubicBezTo>
                    <a:pt x="4433" y="4160"/>
                    <a:pt x="4528" y="4064"/>
                    <a:pt x="4528" y="3958"/>
                  </a:cubicBezTo>
                  <a:cubicBezTo>
                    <a:pt x="4528" y="3839"/>
                    <a:pt x="4433" y="3744"/>
                    <a:pt x="4314" y="3744"/>
                  </a:cubicBezTo>
                  <a:lnTo>
                    <a:pt x="1402" y="3744"/>
                  </a:lnTo>
                  <a:cubicBezTo>
                    <a:pt x="868" y="3744"/>
                    <a:pt x="417" y="3304"/>
                    <a:pt x="417" y="2757"/>
                  </a:cubicBezTo>
                  <a:cubicBezTo>
                    <a:pt x="417" y="2211"/>
                    <a:pt x="868" y="1772"/>
                    <a:pt x="1402" y="1772"/>
                  </a:cubicBezTo>
                  <a:lnTo>
                    <a:pt x="7082" y="1772"/>
                  </a:lnTo>
                  <a:lnTo>
                    <a:pt x="7082" y="2294"/>
                  </a:lnTo>
                  <a:cubicBezTo>
                    <a:pt x="7082" y="2770"/>
                    <a:pt x="7475" y="3161"/>
                    <a:pt x="7962" y="3161"/>
                  </a:cubicBezTo>
                  <a:lnTo>
                    <a:pt x="9352" y="3161"/>
                  </a:lnTo>
                  <a:cubicBezTo>
                    <a:pt x="9459" y="3161"/>
                    <a:pt x="9554" y="3066"/>
                    <a:pt x="9554" y="2960"/>
                  </a:cubicBezTo>
                  <a:lnTo>
                    <a:pt x="9554" y="2532"/>
                  </a:lnTo>
                  <a:lnTo>
                    <a:pt x="10433" y="2532"/>
                  </a:lnTo>
                  <a:cubicBezTo>
                    <a:pt x="10541" y="2532"/>
                    <a:pt x="10636" y="2437"/>
                    <a:pt x="10636" y="2318"/>
                  </a:cubicBezTo>
                  <a:cubicBezTo>
                    <a:pt x="10636" y="2211"/>
                    <a:pt x="10541" y="2116"/>
                    <a:pt x="10433" y="2116"/>
                  </a:cubicBezTo>
                  <a:lnTo>
                    <a:pt x="9554" y="2116"/>
                  </a:lnTo>
                  <a:lnTo>
                    <a:pt x="9554" y="1046"/>
                  </a:lnTo>
                  <a:lnTo>
                    <a:pt x="10433" y="1046"/>
                  </a:lnTo>
                  <a:cubicBezTo>
                    <a:pt x="10541" y="1046"/>
                    <a:pt x="10636" y="951"/>
                    <a:pt x="10636" y="845"/>
                  </a:cubicBezTo>
                  <a:cubicBezTo>
                    <a:pt x="10636" y="726"/>
                    <a:pt x="10541" y="631"/>
                    <a:pt x="10433" y="631"/>
                  </a:cubicBezTo>
                  <a:lnTo>
                    <a:pt x="9554" y="631"/>
                  </a:lnTo>
                  <a:lnTo>
                    <a:pt x="9554" y="203"/>
                  </a:lnTo>
                  <a:cubicBezTo>
                    <a:pt x="9554" y="84"/>
                    <a:pt x="9459" y="1"/>
                    <a:pt x="9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48"/>
            <p:cNvSpPr/>
            <p:nvPr/>
          </p:nvSpPr>
          <p:spPr>
            <a:xfrm>
              <a:off x="2045463" y="2806742"/>
              <a:ext cx="18995" cy="55933"/>
            </a:xfrm>
            <a:custGeom>
              <a:avLst/>
              <a:gdLst/>
              <a:ahLst/>
              <a:cxnLst/>
              <a:rect l="l" t="t" r="r" b="b"/>
              <a:pathLst>
                <a:path w="416" h="1225" extrusionOk="0">
                  <a:moveTo>
                    <a:pt x="214" y="0"/>
                  </a:moveTo>
                  <a:cubicBezTo>
                    <a:pt x="95" y="0"/>
                    <a:pt x="0" y="84"/>
                    <a:pt x="0" y="203"/>
                  </a:cubicBezTo>
                  <a:lnTo>
                    <a:pt x="0" y="1022"/>
                  </a:lnTo>
                  <a:cubicBezTo>
                    <a:pt x="0" y="1130"/>
                    <a:pt x="95" y="1225"/>
                    <a:pt x="214" y="1225"/>
                  </a:cubicBezTo>
                  <a:cubicBezTo>
                    <a:pt x="333" y="1225"/>
                    <a:pt x="416" y="1130"/>
                    <a:pt x="416" y="1022"/>
                  </a:cubicBezTo>
                  <a:lnTo>
                    <a:pt x="416" y="203"/>
                  </a:lnTo>
                  <a:cubicBezTo>
                    <a:pt x="416" y="84"/>
                    <a:pt x="333" y="0"/>
                    <a:pt x="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48"/>
            <p:cNvSpPr/>
            <p:nvPr/>
          </p:nvSpPr>
          <p:spPr>
            <a:xfrm>
              <a:off x="1902224" y="2934319"/>
              <a:ext cx="20867" cy="18858"/>
            </a:xfrm>
            <a:custGeom>
              <a:avLst/>
              <a:gdLst/>
              <a:ahLst/>
              <a:cxnLst/>
              <a:rect l="l" t="t" r="r" b="b"/>
              <a:pathLst>
                <a:path w="457" h="413" extrusionOk="0">
                  <a:moveTo>
                    <a:pt x="221" y="1"/>
                  </a:moveTo>
                  <a:cubicBezTo>
                    <a:pt x="177" y="1"/>
                    <a:pt x="133" y="15"/>
                    <a:pt x="95" y="47"/>
                  </a:cubicBezTo>
                  <a:cubicBezTo>
                    <a:pt x="12" y="118"/>
                    <a:pt x="0" y="237"/>
                    <a:pt x="59" y="319"/>
                  </a:cubicBezTo>
                  <a:cubicBezTo>
                    <a:pt x="103" y="383"/>
                    <a:pt x="168" y="412"/>
                    <a:pt x="233" y="412"/>
                  </a:cubicBezTo>
                  <a:cubicBezTo>
                    <a:pt x="326" y="412"/>
                    <a:pt x="418" y="349"/>
                    <a:pt x="439" y="237"/>
                  </a:cubicBezTo>
                  <a:cubicBezTo>
                    <a:pt x="457" y="106"/>
                    <a:pt x="340"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5" name="Google Shape;4765;p48"/>
          <p:cNvGrpSpPr/>
          <p:nvPr/>
        </p:nvGrpSpPr>
        <p:grpSpPr>
          <a:xfrm>
            <a:off x="3098090" y="3272304"/>
            <a:ext cx="354274" cy="349511"/>
            <a:chOff x="2406779" y="2756834"/>
            <a:chExt cx="485640" cy="479110"/>
          </a:xfrm>
        </p:grpSpPr>
        <p:sp>
          <p:nvSpPr>
            <p:cNvPr id="4766" name="Google Shape;4766;p48"/>
            <p:cNvSpPr/>
            <p:nvPr/>
          </p:nvSpPr>
          <p:spPr>
            <a:xfrm>
              <a:off x="2406779" y="2756834"/>
              <a:ext cx="485640" cy="479110"/>
            </a:xfrm>
            <a:custGeom>
              <a:avLst/>
              <a:gdLst/>
              <a:ahLst/>
              <a:cxnLst/>
              <a:rect l="l" t="t" r="r" b="b"/>
              <a:pathLst>
                <a:path w="10636" h="10493" extrusionOk="0">
                  <a:moveTo>
                    <a:pt x="8485" y="416"/>
                  </a:moveTo>
                  <a:cubicBezTo>
                    <a:pt x="9447" y="416"/>
                    <a:pt x="10220" y="1201"/>
                    <a:pt x="10220" y="2151"/>
                  </a:cubicBezTo>
                  <a:cubicBezTo>
                    <a:pt x="10220" y="3113"/>
                    <a:pt x="9447" y="3886"/>
                    <a:pt x="8485" y="3886"/>
                  </a:cubicBezTo>
                  <a:cubicBezTo>
                    <a:pt x="7760" y="3886"/>
                    <a:pt x="7094" y="3422"/>
                    <a:pt x="6857" y="2745"/>
                  </a:cubicBezTo>
                  <a:cubicBezTo>
                    <a:pt x="6785" y="2555"/>
                    <a:pt x="6750" y="2353"/>
                    <a:pt x="6750" y="2151"/>
                  </a:cubicBezTo>
                  <a:cubicBezTo>
                    <a:pt x="6750" y="1201"/>
                    <a:pt x="7534" y="416"/>
                    <a:pt x="8485" y="416"/>
                  </a:cubicBezTo>
                  <a:close/>
                  <a:moveTo>
                    <a:pt x="6571" y="3149"/>
                  </a:moveTo>
                  <a:cubicBezTo>
                    <a:pt x="6904" y="3779"/>
                    <a:pt x="7546" y="4219"/>
                    <a:pt x="8259" y="4290"/>
                  </a:cubicBezTo>
                  <a:lnTo>
                    <a:pt x="8259" y="4599"/>
                  </a:lnTo>
                  <a:cubicBezTo>
                    <a:pt x="8259" y="4610"/>
                    <a:pt x="8259" y="4623"/>
                    <a:pt x="8247" y="4623"/>
                  </a:cubicBezTo>
                  <a:lnTo>
                    <a:pt x="8105" y="4765"/>
                  </a:lnTo>
                  <a:cubicBezTo>
                    <a:pt x="8069" y="4801"/>
                    <a:pt x="8045" y="4848"/>
                    <a:pt x="8021" y="4884"/>
                  </a:cubicBezTo>
                  <a:lnTo>
                    <a:pt x="5609" y="4884"/>
                  </a:lnTo>
                  <a:cubicBezTo>
                    <a:pt x="5586" y="4848"/>
                    <a:pt x="5562" y="4813"/>
                    <a:pt x="5526" y="4777"/>
                  </a:cubicBezTo>
                  <a:lnTo>
                    <a:pt x="5383" y="4647"/>
                  </a:lnTo>
                  <a:cubicBezTo>
                    <a:pt x="5348" y="4623"/>
                    <a:pt x="5348" y="4575"/>
                    <a:pt x="5372" y="4552"/>
                  </a:cubicBezTo>
                  <a:lnTo>
                    <a:pt x="5538" y="4397"/>
                  </a:lnTo>
                  <a:cubicBezTo>
                    <a:pt x="5621" y="4314"/>
                    <a:pt x="5681" y="4183"/>
                    <a:pt x="5681" y="4064"/>
                  </a:cubicBezTo>
                  <a:lnTo>
                    <a:pt x="5681" y="3149"/>
                  </a:lnTo>
                  <a:close/>
                  <a:moveTo>
                    <a:pt x="4992" y="4813"/>
                  </a:moveTo>
                  <a:cubicBezTo>
                    <a:pt x="5050" y="4932"/>
                    <a:pt x="5146" y="5003"/>
                    <a:pt x="5241" y="5086"/>
                  </a:cubicBezTo>
                  <a:cubicBezTo>
                    <a:pt x="5253" y="5098"/>
                    <a:pt x="5264" y="5110"/>
                    <a:pt x="5264" y="5133"/>
                  </a:cubicBezTo>
                  <a:lnTo>
                    <a:pt x="5264" y="7641"/>
                  </a:lnTo>
                  <a:cubicBezTo>
                    <a:pt x="5264" y="7665"/>
                    <a:pt x="5253" y="7676"/>
                    <a:pt x="5241" y="7689"/>
                  </a:cubicBezTo>
                  <a:cubicBezTo>
                    <a:pt x="5158" y="7784"/>
                    <a:pt x="5039" y="7866"/>
                    <a:pt x="4992" y="7985"/>
                  </a:cubicBezTo>
                  <a:lnTo>
                    <a:pt x="975" y="7985"/>
                  </a:lnTo>
                  <a:cubicBezTo>
                    <a:pt x="951" y="7938"/>
                    <a:pt x="928" y="7890"/>
                    <a:pt x="880" y="7843"/>
                  </a:cubicBezTo>
                  <a:lnTo>
                    <a:pt x="725" y="7689"/>
                  </a:lnTo>
                  <a:cubicBezTo>
                    <a:pt x="714" y="7676"/>
                    <a:pt x="714" y="7665"/>
                    <a:pt x="714" y="7652"/>
                  </a:cubicBezTo>
                  <a:lnTo>
                    <a:pt x="714" y="5133"/>
                  </a:lnTo>
                  <a:cubicBezTo>
                    <a:pt x="714" y="5110"/>
                    <a:pt x="714" y="5098"/>
                    <a:pt x="725" y="5086"/>
                  </a:cubicBezTo>
                  <a:cubicBezTo>
                    <a:pt x="820" y="5003"/>
                    <a:pt x="915" y="4932"/>
                    <a:pt x="975" y="4813"/>
                  </a:cubicBezTo>
                  <a:close/>
                  <a:moveTo>
                    <a:pt x="4992" y="8402"/>
                  </a:moveTo>
                  <a:cubicBezTo>
                    <a:pt x="5050" y="8508"/>
                    <a:pt x="5146" y="8579"/>
                    <a:pt x="5241" y="8651"/>
                  </a:cubicBezTo>
                  <a:cubicBezTo>
                    <a:pt x="5253" y="8663"/>
                    <a:pt x="5264" y="8674"/>
                    <a:pt x="5264" y="8698"/>
                  </a:cubicBezTo>
                  <a:lnTo>
                    <a:pt x="5264" y="10076"/>
                  </a:lnTo>
                  <a:lnTo>
                    <a:pt x="714" y="10076"/>
                  </a:lnTo>
                  <a:lnTo>
                    <a:pt x="714" y="8710"/>
                  </a:lnTo>
                  <a:cubicBezTo>
                    <a:pt x="714" y="8698"/>
                    <a:pt x="714" y="8687"/>
                    <a:pt x="725" y="8674"/>
                  </a:cubicBezTo>
                  <a:lnTo>
                    <a:pt x="868" y="8544"/>
                  </a:lnTo>
                  <a:cubicBezTo>
                    <a:pt x="915" y="8497"/>
                    <a:pt x="951" y="8449"/>
                    <a:pt x="975" y="8402"/>
                  </a:cubicBezTo>
                  <a:close/>
                  <a:moveTo>
                    <a:pt x="8021" y="5300"/>
                  </a:moveTo>
                  <a:cubicBezTo>
                    <a:pt x="8045" y="5347"/>
                    <a:pt x="8081" y="5395"/>
                    <a:pt x="8116" y="5431"/>
                  </a:cubicBezTo>
                  <a:lnTo>
                    <a:pt x="8247" y="5550"/>
                  </a:lnTo>
                  <a:cubicBezTo>
                    <a:pt x="8259" y="5550"/>
                    <a:pt x="8259" y="5561"/>
                    <a:pt x="8259" y="5573"/>
                  </a:cubicBezTo>
                  <a:lnTo>
                    <a:pt x="8259" y="7866"/>
                  </a:lnTo>
                  <a:cubicBezTo>
                    <a:pt x="8259" y="7879"/>
                    <a:pt x="8259" y="7879"/>
                    <a:pt x="8247" y="7890"/>
                  </a:cubicBezTo>
                  <a:lnTo>
                    <a:pt x="8105" y="8033"/>
                  </a:lnTo>
                  <a:cubicBezTo>
                    <a:pt x="7915" y="8211"/>
                    <a:pt x="7926" y="8532"/>
                    <a:pt x="8140" y="8698"/>
                  </a:cubicBezTo>
                  <a:lnTo>
                    <a:pt x="8247" y="8793"/>
                  </a:lnTo>
                  <a:cubicBezTo>
                    <a:pt x="8259" y="8793"/>
                    <a:pt x="8259" y="8806"/>
                    <a:pt x="8259" y="8817"/>
                  </a:cubicBezTo>
                  <a:lnTo>
                    <a:pt x="8259" y="10076"/>
                  </a:lnTo>
                  <a:lnTo>
                    <a:pt x="5681" y="10076"/>
                  </a:lnTo>
                  <a:lnTo>
                    <a:pt x="5681" y="8698"/>
                  </a:lnTo>
                  <a:cubicBezTo>
                    <a:pt x="5681" y="8651"/>
                    <a:pt x="5668" y="8603"/>
                    <a:pt x="5657" y="8556"/>
                  </a:cubicBezTo>
                  <a:lnTo>
                    <a:pt x="6429" y="8556"/>
                  </a:lnTo>
                  <a:cubicBezTo>
                    <a:pt x="6548" y="8556"/>
                    <a:pt x="6643" y="8460"/>
                    <a:pt x="6643" y="8354"/>
                  </a:cubicBezTo>
                  <a:cubicBezTo>
                    <a:pt x="6643" y="8235"/>
                    <a:pt x="6548" y="8140"/>
                    <a:pt x="6429" y="8140"/>
                  </a:cubicBezTo>
                  <a:lnTo>
                    <a:pt x="5372" y="8140"/>
                  </a:lnTo>
                  <a:lnTo>
                    <a:pt x="5538" y="7985"/>
                  </a:lnTo>
                  <a:cubicBezTo>
                    <a:pt x="5621" y="7890"/>
                    <a:pt x="5681" y="7771"/>
                    <a:pt x="5681" y="7641"/>
                  </a:cubicBezTo>
                  <a:lnTo>
                    <a:pt x="5681" y="5300"/>
                  </a:lnTo>
                  <a:close/>
                  <a:moveTo>
                    <a:pt x="8485" y="0"/>
                  </a:moveTo>
                  <a:cubicBezTo>
                    <a:pt x="7297" y="0"/>
                    <a:pt x="6334" y="963"/>
                    <a:pt x="6334" y="2151"/>
                  </a:cubicBezTo>
                  <a:cubicBezTo>
                    <a:pt x="6334" y="2353"/>
                    <a:pt x="6358" y="2543"/>
                    <a:pt x="6417" y="2733"/>
                  </a:cubicBezTo>
                  <a:lnTo>
                    <a:pt x="5681" y="2733"/>
                  </a:lnTo>
                  <a:lnTo>
                    <a:pt x="5681" y="2460"/>
                  </a:lnTo>
                  <a:lnTo>
                    <a:pt x="5763" y="2460"/>
                  </a:lnTo>
                  <a:cubicBezTo>
                    <a:pt x="5871" y="2460"/>
                    <a:pt x="5966" y="2365"/>
                    <a:pt x="5966" y="2258"/>
                  </a:cubicBezTo>
                  <a:cubicBezTo>
                    <a:pt x="5966" y="2139"/>
                    <a:pt x="5871" y="2044"/>
                    <a:pt x="5763" y="2044"/>
                  </a:cubicBezTo>
                  <a:lnTo>
                    <a:pt x="2840" y="2044"/>
                  </a:lnTo>
                  <a:cubicBezTo>
                    <a:pt x="2721" y="2044"/>
                    <a:pt x="2639" y="2139"/>
                    <a:pt x="2639" y="2258"/>
                  </a:cubicBezTo>
                  <a:cubicBezTo>
                    <a:pt x="2639" y="2365"/>
                    <a:pt x="2721" y="2460"/>
                    <a:pt x="2840" y="2460"/>
                  </a:cubicBezTo>
                  <a:lnTo>
                    <a:pt x="5264" y="2460"/>
                  </a:lnTo>
                  <a:lnTo>
                    <a:pt x="5264" y="4064"/>
                  </a:lnTo>
                  <a:cubicBezTo>
                    <a:pt x="5264" y="4076"/>
                    <a:pt x="5253" y="4088"/>
                    <a:pt x="5253" y="4088"/>
                  </a:cubicBezTo>
                  <a:cubicBezTo>
                    <a:pt x="5229" y="4135"/>
                    <a:pt x="5182" y="4171"/>
                    <a:pt x="5146" y="4206"/>
                  </a:cubicBezTo>
                  <a:cubicBezTo>
                    <a:pt x="5087" y="4266"/>
                    <a:pt x="5027" y="4314"/>
                    <a:pt x="4992" y="4397"/>
                  </a:cubicBezTo>
                  <a:lnTo>
                    <a:pt x="975" y="4397"/>
                  </a:lnTo>
                  <a:cubicBezTo>
                    <a:pt x="928" y="4278"/>
                    <a:pt x="820" y="4195"/>
                    <a:pt x="725" y="4100"/>
                  </a:cubicBezTo>
                  <a:cubicBezTo>
                    <a:pt x="714" y="4088"/>
                    <a:pt x="714" y="4076"/>
                    <a:pt x="714" y="4064"/>
                  </a:cubicBezTo>
                  <a:lnTo>
                    <a:pt x="714" y="2460"/>
                  </a:lnTo>
                  <a:lnTo>
                    <a:pt x="1010" y="2460"/>
                  </a:lnTo>
                  <a:cubicBezTo>
                    <a:pt x="1129" y="2460"/>
                    <a:pt x="1224" y="2365"/>
                    <a:pt x="1224" y="2258"/>
                  </a:cubicBezTo>
                  <a:cubicBezTo>
                    <a:pt x="1224" y="2139"/>
                    <a:pt x="1129" y="2044"/>
                    <a:pt x="1010" y="2044"/>
                  </a:cubicBezTo>
                  <a:lnTo>
                    <a:pt x="215" y="2044"/>
                  </a:lnTo>
                  <a:cubicBezTo>
                    <a:pt x="96" y="2044"/>
                    <a:pt x="1" y="2139"/>
                    <a:pt x="1" y="2258"/>
                  </a:cubicBezTo>
                  <a:cubicBezTo>
                    <a:pt x="1" y="2365"/>
                    <a:pt x="96" y="2460"/>
                    <a:pt x="215" y="2460"/>
                  </a:cubicBezTo>
                  <a:lnTo>
                    <a:pt x="297" y="2460"/>
                  </a:lnTo>
                  <a:lnTo>
                    <a:pt x="297" y="4064"/>
                  </a:lnTo>
                  <a:cubicBezTo>
                    <a:pt x="297" y="4195"/>
                    <a:pt x="345" y="4314"/>
                    <a:pt x="440" y="4409"/>
                  </a:cubicBezTo>
                  <a:cubicBezTo>
                    <a:pt x="488" y="4456"/>
                    <a:pt x="535" y="4504"/>
                    <a:pt x="595" y="4552"/>
                  </a:cubicBezTo>
                  <a:cubicBezTo>
                    <a:pt x="619" y="4575"/>
                    <a:pt x="619" y="4623"/>
                    <a:pt x="583" y="4647"/>
                  </a:cubicBezTo>
                  <a:cubicBezTo>
                    <a:pt x="547" y="4694"/>
                    <a:pt x="500" y="4742"/>
                    <a:pt x="452" y="4777"/>
                  </a:cubicBezTo>
                  <a:cubicBezTo>
                    <a:pt x="345" y="4872"/>
                    <a:pt x="297" y="4991"/>
                    <a:pt x="297" y="5133"/>
                  </a:cubicBezTo>
                  <a:lnTo>
                    <a:pt x="297" y="7652"/>
                  </a:lnTo>
                  <a:cubicBezTo>
                    <a:pt x="297" y="7771"/>
                    <a:pt x="345" y="7890"/>
                    <a:pt x="429" y="7985"/>
                  </a:cubicBezTo>
                  <a:lnTo>
                    <a:pt x="595" y="8140"/>
                  </a:lnTo>
                  <a:cubicBezTo>
                    <a:pt x="606" y="8152"/>
                    <a:pt x="606" y="8164"/>
                    <a:pt x="606" y="8188"/>
                  </a:cubicBezTo>
                  <a:cubicBezTo>
                    <a:pt x="606" y="8211"/>
                    <a:pt x="595" y="8223"/>
                    <a:pt x="583" y="8235"/>
                  </a:cubicBezTo>
                  <a:lnTo>
                    <a:pt x="440" y="8365"/>
                  </a:lnTo>
                  <a:cubicBezTo>
                    <a:pt x="345" y="8460"/>
                    <a:pt x="297" y="8579"/>
                    <a:pt x="297" y="8710"/>
                  </a:cubicBezTo>
                  <a:lnTo>
                    <a:pt x="297" y="10076"/>
                  </a:lnTo>
                  <a:lnTo>
                    <a:pt x="215" y="10076"/>
                  </a:lnTo>
                  <a:cubicBezTo>
                    <a:pt x="96" y="10076"/>
                    <a:pt x="1" y="10172"/>
                    <a:pt x="1" y="10290"/>
                  </a:cubicBezTo>
                  <a:cubicBezTo>
                    <a:pt x="1" y="10398"/>
                    <a:pt x="96" y="10493"/>
                    <a:pt x="215" y="10493"/>
                  </a:cubicBezTo>
                  <a:lnTo>
                    <a:pt x="8734" y="10493"/>
                  </a:lnTo>
                  <a:cubicBezTo>
                    <a:pt x="8841" y="10493"/>
                    <a:pt x="8937" y="10398"/>
                    <a:pt x="8937" y="10290"/>
                  </a:cubicBezTo>
                  <a:cubicBezTo>
                    <a:pt x="8937" y="10172"/>
                    <a:pt x="8841" y="10076"/>
                    <a:pt x="8734" y="10076"/>
                  </a:cubicBezTo>
                  <a:lnTo>
                    <a:pt x="8675" y="10076"/>
                  </a:lnTo>
                  <a:lnTo>
                    <a:pt x="8675" y="8817"/>
                  </a:lnTo>
                  <a:cubicBezTo>
                    <a:pt x="8675" y="8687"/>
                    <a:pt x="8615" y="8556"/>
                    <a:pt x="8509" y="8473"/>
                  </a:cubicBezTo>
                  <a:lnTo>
                    <a:pt x="8401" y="8378"/>
                  </a:lnTo>
                  <a:cubicBezTo>
                    <a:pt x="8378" y="8365"/>
                    <a:pt x="8378" y="8342"/>
                    <a:pt x="8401" y="8330"/>
                  </a:cubicBezTo>
                  <a:lnTo>
                    <a:pt x="8544" y="8188"/>
                  </a:lnTo>
                  <a:cubicBezTo>
                    <a:pt x="8628" y="8093"/>
                    <a:pt x="8675" y="7985"/>
                    <a:pt x="8675" y="7866"/>
                  </a:cubicBezTo>
                  <a:lnTo>
                    <a:pt x="8675" y="5573"/>
                  </a:lnTo>
                  <a:cubicBezTo>
                    <a:pt x="8675" y="5442"/>
                    <a:pt x="8628" y="5323"/>
                    <a:pt x="8533" y="5241"/>
                  </a:cubicBezTo>
                  <a:lnTo>
                    <a:pt x="8401" y="5122"/>
                  </a:lnTo>
                  <a:cubicBezTo>
                    <a:pt x="8378" y="5110"/>
                    <a:pt x="8378" y="5074"/>
                    <a:pt x="8401" y="5062"/>
                  </a:cubicBezTo>
                  <a:lnTo>
                    <a:pt x="8544" y="4919"/>
                  </a:lnTo>
                  <a:cubicBezTo>
                    <a:pt x="8628" y="4837"/>
                    <a:pt x="8675" y="4718"/>
                    <a:pt x="8675" y="4599"/>
                  </a:cubicBezTo>
                  <a:lnTo>
                    <a:pt x="8675" y="4302"/>
                  </a:lnTo>
                  <a:cubicBezTo>
                    <a:pt x="9768" y="4206"/>
                    <a:pt x="10635" y="3280"/>
                    <a:pt x="10635" y="2151"/>
                  </a:cubicBezTo>
                  <a:cubicBezTo>
                    <a:pt x="10635" y="963"/>
                    <a:pt x="9673" y="0"/>
                    <a:pt x="84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48"/>
            <p:cNvSpPr/>
            <p:nvPr/>
          </p:nvSpPr>
          <p:spPr>
            <a:xfrm>
              <a:off x="2500111" y="2994455"/>
              <a:ext cx="80864" cy="108032"/>
            </a:xfrm>
            <a:custGeom>
              <a:avLst/>
              <a:gdLst/>
              <a:ahLst/>
              <a:cxnLst/>
              <a:rect l="l" t="t" r="r" b="b"/>
              <a:pathLst>
                <a:path w="1771" h="2366" extrusionOk="0">
                  <a:moveTo>
                    <a:pt x="880" y="595"/>
                  </a:moveTo>
                  <a:cubicBezTo>
                    <a:pt x="1070" y="904"/>
                    <a:pt x="1272" y="1213"/>
                    <a:pt x="1284" y="1249"/>
                  </a:cubicBezTo>
                  <a:cubicBezTo>
                    <a:pt x="1332" y="1320"/>
                    <a:pt x="1355" y="1391"/>
                    <a:pt x="1355" y="1474"/>
                  </a:cubicBezTo>
                  <a:cubicBezTo>
                    <a:pt x="1355" y="1735"/>
                    <a:pt x="1141" y="1949"/>
                    <a:pt x="880" y="1949"/>
                  </a:cubicBezTo>
                  <a:cubicBezTo>
                    <a:pt x="630" y="1949"/>
                    <a:pt x="416" y="1735"/>
                    <a:pt x="416" y="1474"/>
                  </a:cubicBezTo>
                  <a:cubicBezTo>
                    <a:pt x="416" y="1391"/>
                    <a:pt x="440" y="1320"/>
                    <a:pt x="476" y="1249"/>
                  </a:cubicBezTo>
                  <a:lnTo>
                    <a:pt x="487" y="1236"/>
                  </a:lnTo>
                  <a:lnTo>
                    <a:pt x="880" y="595"/>
                  </a:lnTo>
                  <a:close/>
                  <a:moveTo>
                    <a:pt x="880" y="1"/>
                  </a:moveTo>
                  <a:cubicBezTo>
                    <a:pt x="809" y="1"/>
                    <a:pt x="749" y="37"/>
                    <a:pt x="714" y="96"/>
                  </a:cubicBezTo>
                  <a:cubicBezTo>
                    <a:pt x="714" y="96"/>
                    <a:pt x="119" y="1035"/>
                    <a:pt x="119" y="1046"/>
                  </a:cubicBezTo>
                  <a:cubicBezTo>
                    <a:pt x="36" y="1177"/>
                    <a:pt x="1" y="1331"/>
                    <a:pt x="1" y="1474"/>
                  </a:cubicBezTo>
                  <a:cubicBezTo>
                    <a:pt x="1" y="1962"/>
                    <a:pt x="405" y="2366"/>
                    <a:pt x="880" y="2366"/>
                  </a:cubicBezTo>
                  <a:cubicBezTo>
                    <a:pt x="1367" y="2366"/>
                    <a:pt x="1771" y="1962"/>
                    <a:pt x="1771" y="1474"/>
                  </a:cubicBezTo>
                  <a:cubicBezTo>
                    <a:pt x="1771" y="1320"/>
                    <a:pt x="1723" y="1165"/>
                    <a:pt x="1652" y="1035"/>
                  </a:cubicBezTo>
                  <a:cubicBezTo>
                    <a:pt x="1628" y="1011"/>
                    <a:pt x="1557" y="892"/>
                    <a:pt x="1058" y="96"/>
                  </a:cubicBezTo>
                  <a:cubicBezTo>
                    <a:pt x="1023" y="37"/>
                    <a:pt x="951" y="1"/>
                    <a:pt x="8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48"/>
            <p:cNvSpPr/>
            <p:nvPr/>
          </p:nvSpPr>
          <p:spPr>
            <a:xfrm>
              <a:off x="2751293" y="2791537"/>
              <a:ext cx="85795" cy="131912"/>
            </a:xfrm>
            <a:custGeom>
              <a:avLst/>
              <a:gdLst/>
              <a:ahLst/>
              <a:cxnLst/>
              <a:rect l="l" t="t" r="r" b="b"/>
              <a:pathLst>
                <a:path w="1879" h="2889" extrusionOk="0">
                  <a:moveTo>
                    <a:pt x="940" y="618"/>
                  </a:moveTo>
                  <a:lnTo>
                    <a:pt x="1439" y="1486"/>
                  </a:lnTo>
                  <a:cubicBezTo>
                    <a:pt x="1450" y="1534"/>
                    <a:pt x="1463" y="1569"/>
                    <a:pt x="1463" y="1617"/>
                  </a:cubicBezTo>
                  <a:cubicBezTo>
                    <a:pt x="1463" y="1830"/>
                    <a:pt x="1332" y="2021"/>
                    <a:pt x="1154" y="2104"/>
                  </a:cubicBezTo>
                  <a:lnTo>
                    <a:pt x="1154" y="1486"/>
                  </a:lnTo>
                  <a:cubicBezTo>
                    <a:pt x="1154" y="1368"/>
                    <a:pt x="1059" y="1284"/>
                    <a:pt x="940" y="1284"/>
                  </a:cubicBezTo>
                  <a:cubicBezTo>
                    <a:pt x="821" y="1284"/>
                    <a:pt x="738" y="1368"/>
                    <a:pt x="738" y="1486"/>
                  </a:cubicBezTo>
                  <a:lnTo>
                    <a:pt x="738" y="2104"/>
                  </a:lnTo>
                  <a:cubicBezTo>
                    <a:pt x="547" y="2021"/>
                    <a:pt x="417" y="1830"/>
                    <a:pt x="417" y="1617"/>
                  </a:cubicBezTo>
                  <a:cubicBezTo>
                    <a:pt x="417" y="1569"/>
                    <a:pt x="429" y="1534"/>
                    <a:pt x="452" y="1486"/>
                  </a:cubicBezTo>
                  <a:lnTo>
                    <a:pt x="940" y="618"/>
                  </a:lnTo>
                  <a:close/>
                  <a:moveTo>
                    <a:pt x="940" y="1"/>
                  </a:moveTo>
                  <a:cubicBezTo>
                    <a:pt x="869" y="1"/>
                    <a:pt x="797" y="37"/>
                    <a:pt x="761" y="108"/>
                  </a:cubicBezTo>
                  <a:lnTo>
                    <a:pt x="84" y="1284"/>
                  </a:lnTo>
                  <a:cubicBezTo>
                    <a:pt x="25" y="1391"/>
                    <a:pt x="1" y="1498"/>
                    <a:pt x="1" y="1617"/>
                  </a:cubicBezTo>
                  <a:cubicBezTo>
                    <a:pt x="1" y="2068"/>
                    <a:pt x="310" y="2448"/>
                    <a:pt x="738" y="2532"/>
                  </a:cubicBezTo>
                  <a:lnTo>
                    <a:pt x="738" y="2686"/>
                  </a:lnTo>
                  <a:cubicBezTo>
                    <a:pt x="738" y="2805"/>
                    <a:pt x="821" y="2888"/>
                    <a:pt x="940" y="2888"/>
                  </a:cubicBezTo>
                  <a:cubicBezTo>
                    <a:pt x="1059" y="2888"/>
                    <a:pt x="1154" y="2805"/>
                    <a:pt x="1154" y="2686"/>
                  </a:cubicBezTo>
                  <a:lnTo>
                    <a:pt x="1154" y="2532"/>
                  </a:lnTo>
                  <a:cubicBezTo>
                    <a:pt x="1569" y="2448"/>
                    <a:pt x="1878" y="2068"/>
                    <a:pt x="1878" y="1617"/>
                  </a:cubicBezTo>
                  <a:cubicBezTo>
                    <a:pt x="1878" y="1498"/>
                    <a:pt x="1854" y="1391"/>
                    <a:pt x="1796" y="1284"/>
                  </a:cubicBezTo>
                  <a:lnTo>
                    <a:pt x="1118" y="108"/>
                  </a:lnTo>
                  <a:cubicBezTo>
                    <a:pt x="1083" y="37"/>
                    <a:pt x="1011" y="1"/>
                    <a:pt x="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48"/>
            <p:cNvSpPr/>
            <p:nvPr/>
          </p:nvSpPr>
          <p:spPr>
            <a:xfrm>
              <a:off x="2729101" y="3128516"/>
              <a:ext cx="21186" cy="18995"/>
            </a:xfrm>
            <a:custGeom>
              <a:avLst/>
              <a:gdLst/>
              <a:ahLst/>
              <a:cxnLst/>
              <a:rect l="l" t="t" r="r" b="b"/>
              <a:pathLst>
                <a:path w="464" h="416" extrusionOk="0">
                  <a:moveTo>
                    <a:pt x="221" y="0"/>
                  </a:moveTo>
                  <a:cubicBezTo>
                    <a:pt x="198" y="0"/>
                    <a:pt x="175" y="4"/>
                    <a:pt x="154" y="12"/>
                  </a:cubicBezTo>
                  <a:cubicBezTo>
                    <a:pt x="48" y="59"/>
                    <a:pt x="0" y="178"/>
                    <a:pt x="35" y="285"/>
                  </a:cubicBezTo>
                  <a:cubicBezTo>
                    <a:pt x="72" y="368"/>
                    <a:pt x="153" y="416"/>
                    <a:pt x="238" y="416"/>
                  </a:cubicBezTo>
                  <a:cubicBezTo>
                    <a:pt x="261" y="416"/>
                    <a:pt x="285" y="412"/>
                    <a:pt x="309" y="404"/>
                  </a:cubicBezTo>
                  <a:cubicBezTo>
                    <a:pt x="416" y="357"/>
                    <a:pt x="463" y="238"/>
                    <a:pt x="416" y="130"/>
                  </a:cubicBezTo>
                  <a:cubicBezTo>
                    <a:pt x="388" y="47"/>
                    <a:pt x="302" y="0"/>
                    <a:pt x="2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48"/>
            <p:cNvSpPr/>
            <p:nvPr/>
          </p:nvSpPr>
          <p:spPr>
            <a:xfrm>
              <a:off x="2484906" y="2850485"/>
              <a:ext cx="21186" cy="18995"/>
            </a:xfrm>
            <a:custGeom>
              <a:avLst/>
              <a:gdLst/>
              <a:ahLst/>
              <a:cxnLst/>
              <a:rect l="l" t="t" r="r" b="b"/>
              <a:pathLst>
                <a:path w="464" h="416" extrusionOk="0">
                  <a:moveTo>
                    <a:pt x="227" y="0"/>
                  </a:moveTo>
                  <a:cubicBezTo>
                    <a:pt x="202" y="0"/>
                    <a:pt x="177" y="5"/>
                    <a:pt x="155" y="17"/>
                  </a:cubicBezTo>
                  <a:cubicBezTo>
                    <a:pt x="48" y="64"/>
                    <a:pt x="1" y="183"/>
                    <a:pt x="36" y="290"/>
                  </a:cubicBezTo>
                  <a:cubicBezTo>
                    <a:pt x="71" y="369"/>
                    <a:pt x="145" y="415"/>
                    <a:pt x="224" y="415"/>
                  </a:cubicBezTo>
                  <a:cubicBezTo>
                    <a:pt x="253" y="415"/>
                    <a:pt x="282" y="409"/>
                    <a:pt x="310" y="397"/>
                  </a:cubicBezTo>
                  <a:cubicBezTo>
                    <a:pt x="416" y="362"/>
                    <a:pt x="464" y="231"/>
                    <a:pt x="416" y="135"/>
                  </a:cubicBezTo>
                  <a:cubicBezTo>
                    <a:pt x="390" y="54"/>
                    <a:pt x="307"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1" name="Google Shape;4771;p48"/>
          <p:cNvGrpSpPr/>
          <p:nvPr/>
        </p:nvGrpSpPr>
        <p:grpSpPr>
          <a:xfrm>
            <a:off x="3661325" y="3269906"/>
            <a:ext cx="299248" cy="354308"/>
            <a:chOff x="3178863" y="2753547"/>
            <a:chExt cx="410209" cy="485685"/>
          </a:xfrm>
        </p:grpSpPr>
        <p:sp>
          <p:nvSpPr>
            <p:cNvPr id="4772" name="Google Shape;4772;p48"/>
            <p:cNvSpPr/>
            <p:nvPr/>
          </p:nvSpPr>
          <p:spPr>
            <a:xfrm>
              <a:off x="3243976" y="2790349"/>
              <a:ext cx="137300" cy="174969"/>
            </a:xfrm>
            <a:custGeom>
              <a:avLst/>
              <a:gdLst/>
              <a:ahLst/>
              <a:cxnLst/>
              <a:rect l="l" t="t" r="r" b="b"/>
              <a:pathLst>
                <a:path w="3007" h="3832" extrusionOk="0">
                  <a:moveTo>
                    <a:pt x="1320" y="977"/>
                  </a:moveTo>
                  <a:lnTo>
                    <a:pt x="1320" y="1500"/>
                  </a:lnTo>
                  <a:cubicBezTo>
                    <a:pt x="1320" y="1607"/>
                    <a:pt x="1415" y="1702"/>
                    <a:pt x="1533" y="1702"/>
                  </a:cubicBezTo>
                  <a:lnTo>
                    <a:pt x="2424" y="1702"/>
                  </a:lnTo>
                  <a:lnTo>
                    <a:pt x="1735" y="2867"/>
                  </a:lnTo>
                  <a:lnTo>
                    <a:pt x="1735" y="2379"/>
                  </a:lnTo>
                  <a:cubicBezTo>
                    <a:pt x="1735" y="2260"/>
                    <a:pt x="1640" y="2178"/>
                    <a:pt x="1533" y="2178"/>
                  </a:cubicBezTo>
                  <a:lnTo>
                    <a:pt x="618" y="2178"/>
                  </a:lnTo>
                  <a:lnTo>
                    <a:pt x="1320" y="977"/>
                  </a:lnTo>
                  <a:close/>
                  <a:moveTo>
                    <a:pt x="1517" y="0"/>
                  </a:moveTo>
                  <a:cubicBezTo>
                    <a:pt x="1450" y="0"/>
                    <a:pt x="1384" y="30"/>
                    <a:pt x="1343" y="98"/>
                  </a:cubicBezTo>
                  <a:lnTo>
                    <a:pt x="71" y="2273"/>
                  </a:lnTo>
                  <a:cubicBezTo>
                    <a:pt x="0" y="2415"/>
                    <a:pt x="95" y="2593"/>
                    <a:pt x="262" y="2593"/>
                  </a:cubicBezTo>
                  <a:lnTo>
                    <a:pt x="1320" y="2593"/>
                  </a:lnTo>
                  <a:lnTo>
                    <a:pt x="1320" y="3627"/>
                  </a:lnTo>
                  <a:cubicBezTo>
                    <a:pt x="1320" y="3752"/>
                    <a:pt x="1429" y="3832"/>
                    <a:pt x="1538" y="3832"/>
                  </a:cubicBezTo>
                  <a:cubicBezTo>
                    <a:pt x="1604" y="3832"/>
                    <a:pt x="1671" y="3802"/>
                    <a:pt x="1711" y="3734"/>
                  </a:cubicBezTo>
                  <a:lnTo>
                    <a:pt x="2959" y="1607"/>
                  </a:lnTo>
                  <a:cubicBezTo>
                    <a:pt x="3007" y="1536"/>
                    <a:pt x="3007" y="1465"/>
                    <a:pt x="2971" y="1394"/>
                  </a:cubicBezTo>
                  <a:cubicBezTo>
                    <a:pt x="2936" y="1334"/>
                    <a:pt x="2864" y="1286"/>
                    <a:pt x="2781" y="1286"/>
                  </a:cubicBezTo>
                  <a:lnTo>
                    <a:pt x="1735" y="1286"/>
                  </a:lnTo>
                  <a:lnTo>
                    <a:pt x="1735" y="205"/>
                  </a:lnTo>
                  <a:cubicBezTo>
                    <a:pt x="1735" y="80"/>
                    <a:pt x="1625" y="0"/>
                    <a:pt x="1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48"/>
            <p:cNvSpPr/>
            <p:nvPr/>
          </p:nvSpPr>
          <p:spPr>
            <a:xfrm>
              <a:off x="3178863" y="2753547"/>
              <a:ext cx="410209" cy="485685"/>
            </a:xfrm>
            <a:custGeom>
              <a:avLst/>
              <a:gdLst/>
              <a:ahLst/>
              <a:cxnLst/>
              <a:rect l="l" t="t" r="r" b="b"/>
              <a:pathLst>
                <a:path w="8984" h="10637" extrusionOk="0">
                  <a:moveTo>
                    <a:pt x="3981" y="417"/>
                  </a:moveTo>
                  <a:lnTo>
                    <a:pt x="5407" y="2770"/>
                  </a:lnTo>
                  <a:lnTo>
                    <a:pt x="3981" y="5110"/>
                  </a:lnTo>
                  <a:lnTo>
                    <a:pt x="1925" y="5110"/>
                  </a:lnTo>
                  <a:lnTo>
                    <a:pt x="1272" y="4029"/>
                  </a:lnTo>
                  <a:lnTo>
                    <a:pt x="1141" y="3827"/>
                  </a:lnTo>
                  <a:lnTo>
                    <a:pt x="499" y="2770"/>
                  </a:lnTo>
                  <a:lnTo>
                    <a:pt x="1925" y="417"/>
                  </a:lnTo>
                  <a:close/>
                  <a:moveTo>
                    <a:pt x="8568" y="4624"/>
                  </a:moveTo>
                  <a:lnTo>
                    <a:pt x="8568" y="5550"/>
                  </a:lnTo>
                  <a:cubicBezTo>
                    <a:pt x="8568" y="5799"/>
                    <a:pt x="8354" y="6013"/>
                    <a:pt x="8104" y="6013"/>
                  </a:cubicBezTo>
                  <a:lnTo>
                    <a:pt x="7023" y="6013"/>
                  </a:lnTo>
                  <a:cubicBezTo>
                    <a:pt x="6773" y="6013"/>
                    <a:pt x="6559" y="5799"/>
                    <a:pt x="6559" y="5550"/>
                  </a:cubicBezTo>
                  <a:lnTo>
                    <a:pt x="6559" y="4624"/>
                  </a:lnTo>
                  <a:close/>
                  <a:moveTo>
                    <a:pt x="3577" y="6501"/>
                  </a:moveTo>
                  <a:lnTo>
                    <a:pt x="3577" y="7071"/>
                  </a:lnTo>
                  <a:lnTo>
                    <a:pt x="3256" y="7071"/>
                  </a:lnTo>
                  <a:lnTo>
                    <a:pt x="3256" y="6988"/>
                  </a:lnTo>
                  <a:cubicBezTo>
                    <a:pt x="3256" y="6869"/>
                    <a:pt x="3161" y="6774"/>
                    <a:pt x="3055" y="6774"/>
                  </a:cubicBezTo>
                  <a:cubicBezTo>
                    <a:pt x="2936" y="6774"/>
                    <a:pt x="2841" y="6869"/>
                    <a:pt x="2841" y="6988"/>
                  </a:cubicBezTo>
                  <a:lnTo>
                    <a:pt x="2841" y="7558"/>
                  </a:lnTo>
                  <a:cubicBezTo>
                    <a:pt x="2841" y="7665"/>
                    <a:pt x="2936" y="7761"/>
                    <a:pt x="3055" y="7761"/>
                  </a:cubicBezTo>
                  <a:cubicBezTo>
                    <a:pt x="3161" y="7761"/>
                    <a:pt x="3256" y="7665"/>
                    <a:pt x="3256" y="7558"/>
                  </a:cubicBezTo>
                  <a:lnTo>
                    <a:pt x="3256" y="7487"/>
                  </a:lnTo>
                  <a:lnTo>
                    <a:pt x="3577" y="7487"/>
                  </a:lnTo>
                  <a:lnTo>
                    <a:pt x="3577" y="8057"/>
                  </a:lnTo>
                  <a:lnTo>
                    <a:pt x="2686" y="8057"/>
                  </a:lnTo>
                  <a:cubicBezTo>
                    <a:pt x="2519" y="8057"/>
                    <a:pt x="2401" y="7927"/>
                    <a:pt x="2401" y="7772"/>
                  </a:cubicBezTo>
                  <a:lnTo>
                    <a:pt x="2401" y="6786"/>
                  </a:lnTo>
                  <a:cubicBezTo>
                    <a:pt x="2401" y="6631"/>
                    <a:pt x="2519" y="6501"/>
                    <a:pt x="2686" y="6501"/>
                  </a:cubicBezTo>
                  <a:close/>
                  <a:moveTo>
                    <a:pt x="5181" y="9543"/>
                  </a:moveTo>
                  <a:cubicBezTo>
                    <a:pt x="5347" y="9543"/>
                    <a:pt x="5479" y="9686"/>
                    <a:pt x="5479" y="9852"/>
                  </a:cubicBezTo>
                  <a:lnTo>
                    <a:pt x="5479" y="10220"/>
                  </a:lnTo>
                  <a:lnTo>
                    <a:pt x="417" y="10220"/>
                  </a:lnTo>
                  <a:lnTo>
                    <a:pt x="417" y="9852"/>
                  </a:lnTo>
                  <a:cubicBezTo>
                    <a:pt x="417" y="9686"/>
                    <a:pt x="547" y="9543"/>
                    <a:pt x="713" y="9543"/>
                  </a:cubicBezTo>
                  <a:close/>
                  <a:moveTo>
                    <a:pt x="1806" y="1"/>
                  </a:moveTo>
                  <a:cubicBezTo>
                    <a:pt x="1735" y="1"/>
                    <a:pt x="1664" y="37"/>
                    <a:pt x="1629" y="108"/>
                  </a:cubicBezTo>
                  <a:lnTo>
                    <a:pt x="84" y="2662"/>
                  </a:lnTo>
                  <a:cubicBezTo>
                    <a:pt x="48" y="2722"/>
                    <a:pt x="48" y="2805"/>
                    <a:pt x="84" y="2876"/>
                  </a:cubicBezTo>
                  <a:lnTo>
                    <a:pt x="761" y="3993"/>
                  </a:lnTo>
                  <a:lnTo>
                    <a:pt x="761" y="6263"/>
                  </a:lnTo>
                  <a:cubicBezTo>
                    <a:pt x="761" y="6382"/>
                    <a:pt x="856" y="6477"/>
                    <a:pt x="963" y="6477"/>
                  </a:cubicBezTo>
                  <a:cubicBezTo>
                    <a:pt x="1082" y="6477"/>
                    <a:pt x="1177" y="6382"/>
                    <a:pt x="1177" y="6263"/>
                  </a:cubicBezTo>
                  <a:lnTo>
                    <a:pt x="1177" y="4682"/>
                  </a:lnTo>
                  <a:lnTo>
                    <a:pt x="1629" y="5432"/>
                  </a:lnTo>
                  <a:cubicBezTo>
                    <a:pt x="1664" y="5491"/>
                    <a:pt x="1735" y="5527"/>
                    <a:pt x="1806" y="5527"/>
                  </a:cubicBezTo>
                  <a:lnTo>
                    <a:pt x="4100" y="5527"/>
                  </a:lnTo>
                  <a:cubicBezTo>
                    <a:pt x="4171" y="5527"/>
                    <a:pt x="4243" y="5491"/>
                    <a:pt x="4278" y="5432"/>
                  </a:cubicBezTo>
                  <a:lnTo>
                    <a:pt x="4718" y="4695"/>
                  </a:lnTo>
                  <a:lnTo>
                    <a:pt x="4718" y="7071"/>
                  </a:lnTo>
                  <a:lnTo>
                    <a:pt x="3993" y="7071"/>
                  </a:lnTo>
                  <a:lnTo>
                    <a:pt x="3993" y="6299"/>
                  </a:lnTo>
                  <a:cubicBezTo>
                    <a:pt x="3993" y="6180"/>
                    <a:pt x="3898" y="6085"/>
                    <a:pt x="3791" y="6085"/>
                  </a:cubicBezTo>
                  <a:lnTo>
                    <a:pt x="2686" y="6085"/>
                  </a:lnTo>
                  <a:cubicBezTo>
                    <a:pt x="2294" y="6085"/>
                    <a:pt x="1985" y="6406"/>
                    <a:pt x="1985" y="6786"/>
                  </a:cubicBezTo>
                  <a:lnTo>
                    <a:pt x="1985" y="7772"/>
                  </a:lnTo>
                  <a:cubicBezTo>
                    <a:pt x="1985" y="8165"/>
                    <a:pt x="2294" y="8474"/>
                    <a:pt x="2686" y="8474"/>
                  </a:cubicBezTo>
                  <a:lnTo>
                    <a:pt x="3791" y="8474"/>
                  </a:lnTo>
                  <a:cubicBezTo>
                    <a:pt x="3898" y="8474"/>
                    <a:pt x="3993" y="8378"/>
                    <a:pt x="3993" y="8271"/>
                  </a:cubicBezTo>
                  <a:lnTo>
                    <a:pt x="3993" y="7487"/>
                  </a:lnTo>
                  <a:lnTo>
                    <a:pt x="4718" y="7487"/>
                  </a:lnTo>
                  <a:lnTo>
                    <a:pt x="4718" y="9139"/>
                  </a:lnTo>
                  <a:lnTo>
                    <a:pt x="1177" y="9139"/>
                  </a:lnTo>
                  <a:lnTo>
                    <a:pt x="1177" y="8093"/>
                  </a:lnTo>
                  <a:cubicBezTo>
                    <a:pt x="1177" y="7974"/>
                    <a:pt x="1082" y="7879"/>
                    <a:pt x="963" y="7879"/>
                  </a:cubicBezTo>
                  <a:cubicBezTo>
                    <a:pt x="856" y="7879"/>
                    <a:pt x="761" y="7974"/>
                    <a:pt x="761" y="8093"/>
                  </a:cubicBezTo>
                  <a:lnTo>
                    <a:pt x="761" y="9139"/>
                  </a:lnTo>
                  <a:lnTo>
                    <a:pt x="713" y="9139"/>
                  </a:lnTo>
                  <a:cubicBezTo>
                    <a:pt x="322" y="9139"/>
                    <a:pt x="0" y="9448"/>
                    <a:pt x="0" y="9852"/>
                  </a:cubicBezTo>
                  <a:lnTo>
                    <a:pt x="0" y="10434"/>
                  </a:lnTo>
                  <a:cubicBezTo>
                    <a:pt x="0" y="10541"/>
                    <a:pt x="84" y="10636"/>
                    <a:pt x="203" y="10636"/>
                  </a:cubicBezTo>
                  <a:lnTo>
                    <a:pt x="7594" y="10636"/>
                  </a:lnTo>
                  <a:cubicBezTo>
                    <a:pt x="7712" y="10636"/>
                    <a:pt x="7808" y="10541"/>
                    <a:pt x="7808" y="10434"/>
                  </a:cubicBezTo>
                  <a:cubicBezTo>
                    <a:pt x="7808" y="10315"/>
                    <a:pt x="7712" y="10220"/>
                    <a:pt x="7594" y="10220"/>
                  </a:cubicBezTo>
                  <a:lnTo>
                    <a:pt x="5894" y="10220"/>
                  </a:lnTo>
                  <a:lnTo>
                    <a:pt x="5894" y="9852"/>
                  </a:lnTo>
                  <a:cubicBezTo>
                    <a:pt x="5894" y="9448"/>
                    <a:pt x="5574" y="9139"/>
                    <a:pt x="5181" y="9139"/>
                  </a:cubicBezTo>
                  <a:lnTo>
                    <a:pt x="5134" y="9139"/>
                  </a:lnTo>
                  <a:lnTo>
                    <a:pt x="5134" y="7487"/>
                  </a:lnTo>
                  <a:lnTo>
                    <a:pt x="5276" y="7487"/>
                  </a:lnTo>
                  <a:cubicBezTo>
                    <a:pt x="5716" y="7487"/>
                    <a:pt x="6084" y="7856"/>
                    <a:pt x="6084" y="8295"/>
                  </a:cubicBezTo>
                  <a:cubicBezTo>
                    <a:pt x="6084" y="8759"/>
                    <a:pt x="6453" y="9139"/>
                    <a:pt x="6928" y="9139"/>
                  </a:cubicBezTo>
                  <a:cubicBezTo>
                    <a:pt x="7391" y="9139"/>
                    <a:pt x="7771" y="8759"/>
                    <a:pt x="7771" y="8295"/>
                  </a:cubicBezTo>
                  <a:lnTo>
                    <a:pt x="7771" y="6430"/>
                  </a:lnTo>
                  <a:lnTo>
                    <a:pt x="8104" y="6430"/>
                  </a:lnTo>
                  <a:cubicBezTo>
                    <a:pt x="8592" y="6430"/>
                    <a:pt x="8983" y="6037"/>
                    <a:pt x="8983" y="5550"/>
                  </a:cubicBezTo>
                  <a:lnTo>
                    <a:pt x="8983" y="4410"/>
                  </a:lnTo>
                  <a:cubicBezTo>
                    <a:pt x="8983" y="4302"/>
                    <a:pt x="8888" y="4207"/>
                    <a:pt x="8770" y="4207"/>
                  </a:cubicBezTo>
                  <a:lnTo>
                    <a:pt x="8425" y="4207"/>
                  </a:lnTo>
                  <a:lnTo>
                    <a:pt x="8425" y="3459"/>
                  </a:lnTo>
                  <a:cubicBezTo>
                    <a:pt x="8425" y="3340"/>
                    <a:pt x="8330" y="3257"/>
                    <a:pt x="8212" y="3257"/>
                  </a:cubicBezTo>
                  <a:cubicBezTo>
                    <a:pt x="8104" y="3257"/>
                    <a:pt x="8009" y="3340"/>
                    <a:pt x="8009" y="3459"/>
                  </a:cubicBezTo>
                  <a:lnTo>
                    <a:pt x="8009" y="4207"/>
                  </a:lnTo>
                  <a:lnTo>
                    <a:pt x="7118" y="4207"/>
                  </a:lnTo>
                  <a:lnTo>
                    <a:pt x="7118" y="3459"/>
                  </a:lnTo>
                  <a:cubicBezTo>
                    <a:pt x="7118" y="3340"/>
                    <a:pt x="7023" y="3257"/>
                    <a:pt x="6916" y="3257"/>
                  </a:cubicBezTo>
                  <a:cubicBezTo>
                    <a:pt x="6797" y="3257"/>
                    <a:pt x="6702" y="3340"/>
                    <a:pt x="6702" y="3459"/>
                  </a:cubicBezTo>
                  <a:lnTo>
                    <a:pt x="6702" y="4207"/>
                  </a:lnTo>
                  <a:lnTo>
                    <a:pt x="6358" y="4207"/>
                  </a:lnTo>
                  <a:cubicBezTo>
                    <a:pt x="6239" y="4207"/>
                    <a:pt x="6144" y="4302"/>
                    <a:pt x="6144" y="4410"/>
                  </a:cubicBezTo>
                  <a:lnTo>
                    <a:pt x="6144" y="5550"/>
                  </a:lnTo>
                  <a:cubicBezTo>
                    <a:pt x="6144" y="6037"/>
                    <a:pt x="6536" y="6430"/>
                    <a:pt x="7023" y="6430"/>
                  </a:cubicBezTo>
                  <a:lnTo>
                    <a:pt x="7356" y="6430"/>
                  </a:lnTo>
                  <a:lnTo>
                    <a:pt x="7356" y="8295"/>
                  </a:lnTo>
                  <a:cubicBezTo>
                    <a:pt x="7356" y="8532"/>
                    <a:pt x="7166" y="8723"/>
                    <a:pt x="6928" y="8723"/>
                  </a:cubicBezTo>
                  <a:cubicBezTo>
                    <a:pt x="6691" y="8723"/>
                    <a:pt x="6488" y="8532"/>
                    <a:pt x="6488" y="8295"/>
                  </a:cubicBezTo>
                  <a:cubicBezTo>
                    <a:pt x="6488" y="7618"/>
                    <a:pt x="5942" y="7071"/>
                    <a:pt x="5276" y="7071"/>
                  </a:cubicBezTo>
                  <a:lnTo>
                    <a:pt x="5134" y="7071"/>
                  </a:lnTo>
                  <a:lnTo>
                    <a:pt x="5134" y="4017"/>
                  </a:lnTo>
                  <a:lnTo>
                    <a:pt x="5823" y="2876"/>
                  </a:lnTo>
                  <a:cubicBezTo>
                    <a:pt x="5870" y="2805"/>
                    <a:pt x="5870" y="2722"/>
                    <a:pt x="5823" y="2662"/>
                  </a:cubicBezTo>
                  <a:lnTo>
                    <a:pt x="4278" y="108"/>
                  </a:lnTo>
                  <a:cubicBezTo>
                    <a:pt x="4243" y="37"/>
                    <a:pt x="4171" y="1"/>
                    <a:pt x="4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48"/>
            <p:cNvSpPr/>
            <p:nvPr/>
          </p:nvSpPr>
          <p:spPr>
            <a:xfrm>
              <a:off x="3497350" y="2984181"/>
              <a:ext cx="52144" cy="18995"/>
            </a:xfrm>
            <a:custGeom>
              <a:avLst/>
              <a:gdLst/>
              <a:ahLst/>
              <a:cxnLst/>
              <a:rect l="l" t="t" r="r" b="b"/>
              <a:pathLst>
                <a:path w="1142" h="416" extrusionOk="0">
                  <a:moveTo>
                    <a:pt x="215" y="0"/>
                  </a:moveTo>
                  <a:cubicBezTo>
                    <a:pt x="96" y="0"/>
                    <a:pt x="1" y="95"/>
                    <a:pt x="1" y="214"/>
                  </a:cubicBezTo>
                  <a:cubicBezTo>
                    <a:pt x="1" y="333"/>
                    <a:pt x="96" y="416"/>
                    <a:pt x="215" y="416"/>
                  </a:cubicBezTo>
                  <a:lnTo>
                    <a:pt x="928" y="416"/>
                  </a:lnTo>
                  <a:cubicBezTo>
                    <a:pt x="1046" y="416"/>
                    <a:pt x="1141" y="333"/>
                    <a:pt x="1141" y="214"/>
                  </a:cubicBezTo>
                  <a:cubicBezTo>
                    <a:pt x="1141" y="95"/>
                    <a:pt x="1046" y="0"/>
                    <a:pt x="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48"/>
            <p:cNvSpPr/>
            <p:nvPr/>
          </p:nvSpPr>
          <p:spPr>
            <a:xfrm>
              <a:off x="3211968" y="3072535"/>
              <a:ext cx="21734" cy="18949"/>
            </a:xfrm>
            <a:custGeom>
              <a:avLst/>
              <a:gdLst/>
              <a:ahLst/>
              <a:cxnLst/>
              <a:rect l="l" t="t" r="r" b="b"/>
              <a:pathLst>
                <a:path w="476" h="415" extrusionOk="0">
                  <a:moveTo>
                    <a:pt x="233" y="0"/>
                  </a:moveTo>
                  <a:cubicBezTo>
                    <a:pt x="193" y="0"/>
                    <a:pt x="154" y="12"/>
                    <a:pt x="119" y="38"/>
                  </a:cubicBezTo>
                  <a:cubicBezTo>
                    <a:pt x="36" y="97"/>
                    <a:pt x="1" y="228"/>
                    <a:pt x="72" y="323"/>
                  </a:cubicBezTo>
                  <a:cubicBezTo>
                    <a:pt x="109" y="383"/>
                    <a:pt x="175" y="415"/>
                    <a:pt x="243" y="415"/>
                  </a:cubicBezTo>
                  <a:cubicBezTo>
                    <a:pt x="282" y="415"/>
                    <a:pt x="322" y="404"/>
                    <a:pt x="357" y="382"/>
                  </a:cubicBezTo>
                  <a:cubicBezTo>
                    <a:pt x="452" y="311"/>
                    <a:pt x="476" y="180"/>
                    <a:pt x="416" y="97"/>
                  </a:cubicBezTo>
                  <a:cubicBezTo>
                    <a:pt x="371" y="36"/>
                    <a:pt x="301" y="0"/>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48"/>
            <p:cNvSpPr/>
            <p:nvPr/>
          </p:nvSpPr>
          <p:spPr>
            <a:xfrm>
              <a:off x="3560316" y="3220432"/>
              <a:ext cx="21186" cy="18766"/>
            </a:xfrm>
            <a:custGeom>
              <a:avLst/>
              <a:gdLst/>
              <a:ahLst/>
              <a:cxnLst/>
              <a:rect l="l" t="t" r="r" b="b"/>
              <a:pathLst>
                <a:path w="464" h="411" extrusionOk="0">
                  <a:moveTo>
                    <a:pt x="240" y="0"/>
                  </a:moveTo>
                  <a:cubicBezTo>
                    <a:pt x="211" y="0"/>
                    <a:pt x="182" y="6"/>
                    <a:pt x="154" y="19"/>
                  </a:cubicBezTo>
                  <a:cubicBezTo>
                    <a:pt x="48" y="55"/>
                    <a:pt x="0" y="185"/>
                    <a:pt x="48" y="280"/>
                  </a:cubicBezTo>
                  <a:cubicBezTo>
                    <a:pt x="75" y="363"/>
                    <a:pt x="160" y="411"/>
                    <a:pt x="242" y="411"/>
                  </a:cubicBezTo>
                  <a:cubicBezTo>
                    <a:pt x="265" y="411"/>
                    <a:pt x="288" y="407"/>
                    <a:pt x="309" y="399"/>
                  </a:cubicBezTo>
                  <a:cubicBezTo>
                    <a:pt x="416" y="351"/>
                    <a:pt x="463" y="232"/>
                    <a:pt x="428" y="126"/>
                  </a:cubicBezTo>
                  <a:cubicBezTo>
                    <a:pt x="393" y="47"/>
                    <a:pt x="319"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7" name="Google Shape;4777;p48"/>
          <p:cNvGrpSpPr/>
          <p:nvPr/>
        </p:nvGrpSpPr>
        <p:grpSpPr>
          <a:xfrm>
            <a:off x="4169341" y="3283919"/>
            <a:ext cx="355070" cy="326722"/>
            <a:chOff x="4169341" y="3283919"/>
            <a:chExt cx="355070" cy="326722"/>
          </a:xfrm>
        </p:grpSpPr>
        <p:sp>
          <p:nvSpPr>
            <p:cNvPr id="4778" name="Google Shape;4778;p48"/>
            <p:cNvSpPr/>
            <p:nvPr/>
          </p:nvSpPr>
          <p:spPr>
            <a:xfrm>
              <a:off x="4169341" y="3350709"/>
              <a:ext cx="323007" cy="259751"/>
            </a:xfrm>
            <a:custGeom>
              <a:avLst/>
              <a:gdLst/>
              <a:ahLst/>
              <a:cxnLst/>
              <a:rect l="l" t="t" r="r" b="b"/>
              <a:pathLst>
                <a:path w="9697" h="7798" extrusionOk="0">
                  <a:moveTo>
                    <a:pt x="2978" y="406"/>
                  </a:moveTo>
                  <a:cubicBezTo>
                    <a:pt x="2991" y="406"/>
                    <a:pt x="3005" y="406"/>
                    <a:pt x="3018" y="407"/>
                  </a:cubicBezTo>
                  <a:cubicBezTo>
                    <a:pt x="3589" y="443"/>
                    <a:pt x="4040" y="942"/>
                    <a:pt x="4004" y="1512"/>
                  </a:cubicBezTo>
                  <a:cubicBezTo>
                    <a:pt x="3980" y="1821"/>
                    <a:pt x="4135" y="2106"/>
                    <a:pt x="4384" y="2260"/>
                  </a:cubicBezTo>
                  <a:cubicBezTo>
                    <a:pt x="4539" y="2356"/>
                    <a:pt x="4658" y="2487"/>
                    <a:pt x="4753" y="2629"/>
                  </a:cubicBezTo>
                  <a:lnTo>
                    <a:pt x="4753" y="2641"/>
                  </a:lnTo>
                  <a:cubicBezTo>
                    <a:pt x="4836" y="2772"/>
                    <a:pt x="4872" y="2926"/>
                    <a:pt x="4883" y="3081"/>
                  </a:cubicBezTo>
                  <a:cubicBezTo>
                    <a:pt x="4896" y="3235"/>
                    <a:pt x="4872" y="3390"/>
                    <a:pt x="4824" y="3520"/>
                  </a:cubicBezTo>
                  <a:cubicBezTo>
                    <a:pt x="4729" y="3746"/>
                    <a:pt x="4753" y="3995"/>
                    <a:pt x="4872" y="4209"/>
                  </a:cubicBezTo>
                  <a:cubicBezTo>
                    <a:pt x="4955" y="4352"/>
                    <a:pt x="5002" y="4531"/>
                    <a:pt x="5002" y="4708"/>
                  </a:cubicBezTo>
                  <a:cubicBezTo>
                    <a:pt x="5014" y="5279"/>
                    <a:pt x="4515" y="5754"/>
                    <a:pt x="3945" y="5754"/>
                  </a:cubicBezTo>
                  <a:lnTo>
                    <a:pt x="3148" y="5754"/>
                  </a:lnTo>
                  <a:lnTo>
                    <a:pt x="3148" y="5101"/>
                  </a:lnTo>
                  <a:lnTo>
                    <a:pt x="3980" y="4269"/>
                  </a:lnTo>
                  <a:cubicBezTo>
                    <a:pt x="4064" y="4185"/>
                    <a:pt x="4064" y="4055"/>
                    <a:pt x="3980" y="3972"/>
                  </a:cubicBezTo>
                  <a:cubicBezTo>
                    <a:pt x="3945" y="3930"/>
                    <a:pt x="3894" y="3910"/>
                    <a:pt x="3842" y="3910"/>
                  </a:cubicBezTo>
                  <a:cubicBezTo>
                    <a:pt x="3790" y="3910"/>
                    <a:pt x="3737" y="3930"/>
                    <a:pt x="3695" y="3972"/>
                  </a:cubicBezTo>
                  <a:lnTo>
                    <a:pt x="3148" y="4518"/>
                  </a:lnTo>
                  <a:lnTo>
                    <a:pt x="3148" y="4019"/>
                  </a:lnTo>
                  <a:lnTo>
                    <a:pt x="3148" y="2724"/>
                  </a:lnTo>
                  <a:cubicBezTo>
                    <a:pt x="3148" y="2617"/>
                    <a:pt x="3053" y="2522"/>
                    <a:pt x="2935" y="2522"/>
                  </a:cubicBezTo>
                  <a:cubicBezTo>
                    <a:pt x="2828" y="2522"/>
                    <a:pt x="2733" y="2617"/>
                    <a:pt x="2733" y="2724"/>
                  </a:cubicBezTo>
                  <a:lnTo>
                    <a:pt x="2733" y="3520"/>
                  </a:lnTo>
                  <a:lnTo>
                    <a:pt x="2281" y="3069"/>
                  </a:lnTo>
                  <a:cubicBezTo>
                    <a:pt x="2240" y="3027"/>
                    <a:pt x="2186" y="3006"/>
                    <a:pt x="2133" y="3006"/>
                  </a:cubicBezTo>
                  <a:cubicBezTo>
                    <a:pt x="2079" y="3006"/>
                    <a:pt x="2026" y="3027"/>
                    <a:pt x="1984" y="3069"/>
                  </a:cubicBezTo>
                  <a:cubicBezTo>
                    <a:pt x="1901" y="3152"/>
                    <a:pt x="1901" y="3282"/>
                    <a:pt x="1984" y="3366"/>
                  </a:cubicBezTo>
                  <a:lnTo>
                    <a:pt x="2733" y="4114"/>
                  </a:lnTo>
                  <a:lnTo>
                    <a:pt x="2733" y="5754"/>
                  </a:lnTo>
                  <a:lnTo>
                    <a:pt x="1936" y="5754"/>
                  </a:lnTo>
                  <a:cubicBezTo>
                    <a:pt x="1651" y="5754"/>
                    <a:pt x="1378" y="5648"/>
                    <a:pt x="1176" y="5434"/>
                  </a:cubicBezTo>
                  <a:cubicBezTo>
                    <a:pt x="986" y="5243"/>
                    <a:pt x="879" y="4982"/>
                    <a:pt x="879" y="4708"/>
                  </a:cubicBezTo>
                  <a:cubicBezTo>
                    <a:pt x="879" y="4531"/>
                    <a:pt x="927" y="4352"/>
                    <a:pt x="1010" y="4209"/>
                  </a:cubicBezTo>
                  <a:cubicBezTo>
                    <a:pt x="1128" y="3995"/>
                    <a:pt x="1152" y="3746"/>
                    <a:pt x="1057" y="3520"/>
                  </a:cubicBezTo>
                  <a:cubicBezTo>
                    <a:pt x="1010" y="3401"/>
                    <a:pt x="986" y="3282"/>
                    <a:pt x="986" y="3152"/>
                  </a:cubicBezTo>
                  <a:cubicBezTo>
                    <a:pt x="986" y="2783"/>
                    <a:pt x="1188" y="2427"/>
                    <a:pt x="1521" y="2249"/>
                  </a:cubicBezTo>
                  <a:cubicBezTo>
                    <a:pt x="1782" y="2094"/>
                    <a:pt x="1936" y="1809"/>
                    <a:pt x="1925" y="1500"/>
                  </a:cubicBezTo>
                  <a:cubicBezTo>
                    <a:pt x="1902" y="908"/>
                    <a:pt x="2389" y="406"/>
                    <a:pt x="2978" y="406"/>
                  </a:cubicBezTo>
                  <a:close/>
                  <a:moveTo>
                    <a:pt x="5976" y="2260"/>
                  </a:moveTo>
                  <a:cubicBezTo>
                    <a:pt x="6618" y="2260"/>
                    <a:pt x="7141" y="2772"/>
                    <a:pt x="7141" y="3414"/>
                  </a:cubicBezTo>
                  <a:cubicBezTo>
                    <a:pt x="7141" y="3639"/>
                    <a:pt x="7248" y="3841"/>
                    <a:pt x="7426" y="3972"/>
                  </a:cubicBezTo>
                  <a:cubicBezTo>
                    <a:pt x="7688" y="4162"/>
                    <a:pt x="7842" y="4459"/>
                    <a:pt x="7842" y="4780"/>
                  </a:cubicBezTo>
                  <a:cubicBezTo>
                    <a:pt x="7842" y="5326"/>
                    <a:pt x="7391" y="5754"/>
                    <a:pt x="6844" y="5754"/>
                  </a:cubicBezTo>
                  <a:lnTo>
                    <a:pt x="6238" y="5754"/>
                  </a:lnTo>
                  <a:lnTo>
                    <a:pt x="6238" y="5065"/>
                  </a:lnTo>
                  <a:lnTo>
                    <a:pt x="6808" y="4494"/>
                  </a:lnTo>
                  <a:cubicBezTo>
                    <a:pt x="6892" y="4412"/>
                    <a:pt x="6892" y="4281"/>
                    <a:pt x="6808" y="4198"/>
                  </a:cubicBezTo>
                  <a:cubicBezTo>
                    <a:pt x="6767" y="4156"/>
                    <a:pt x="6713" y="4135"/>
                    <a:pt x="6660" y="4135"/>
                  </a:cubicBezTo>
                  <a:cubicBezTo>
                    <a:pt x="6606" y="4135"/>
                    <a:pt x="6553" y="4156"/>
                    <a:pt x="6512" y="4198"/>
                  </a:cubicBezTo>
                  <a:lnTo>
                    <a:pt x="6238" y="4483"/>
                  </a:lnTo>
                  <a:lnTo>
                    <a:pt x="6238" y="3794"/>
                  </a:lnTo>
                  <a:cubicBezTo>
                    <a:pt x="6238" y="3686"/>
                    <a:pt x="6143" y="3591"/>
                    <a:pt x="6036" y="3591"/>
                  </a:cubicBezTo>
                  <a:cubicBezTo>
                    <a:pt x="5918" y="3591"/>
                    <a:pt x="5822" y="3686"/>
                    <a:pt x="5822" y="3794"/>
                  </a:cubicBezTo>
                  <a:lnTo>
                    <a:pt x="5822" y="4982"/>
                  </a:lnTo>
                  <a:lnTo>
                    <a:pt x="5822" y="5754"/>
                  </a:lnTo>
                  <a:lnTo>
                    <a:pt x="5121" y="5754"/>
                  </a:lnTo>
                  <a:cubicBezTo>
                    <a:pt x="5073" y="5754"/>
                    <a:pt x="5026" y="5754"/>
                    <a:pt x="4978" y="5743"/>
                  </a:cubicBezTo>
                  <a:cubicBezTo>
                    <a:pt x="5264" y="5481"/>
                    <a:pt x="5418" y="5089"/>
                    <a:pt x="5418" y="4697"/>
                  </a:cubicBezTo>
                  <a:cubicBezTo>
                    <a:pt x="5418" y="4459"/>
                    <a:pt x="5347" y="4209"/>
                    <a:pt x="5228" y="3995"/>
                  </a:cubicBezTo>
                  <a:cubicBezTo>
                    <a:pt x="5168" y="3900"/>
                    <a:pt x="5168" y="3781"/>
                    <a:pt x="5205" y="3675"/>
                  </a:cubicBezTo>
                  <a:cubicBezTo>
                    <a:pt x="5276" y="3485"/>
                    <a:pt x="5311" y="3271"/>
                    <a:pt x="5300" y="3069"/>
                  </a:cubicBezTo>
                  <a:cubicBezTo>
                    <a:pt x="5287" y="2891"/>
                    <a:pt x="5252" y="2724"/>
                    <a:pt x="5181" y="2569"/>
                  </a:cubicBezTo>
                  <a:cubicBezTo>
                    <a:pt x="5395" y="2368"/>
                    <a:pt x="5680" y="2260"/>
                    <a:pt x="5976" y="2260"/>
                  </a:cubicBezTo>
                  <a:close/>
                  <a:moveTo>
                    <a:pt x="4539" y="6052"/>
                  </a:moveTo>
                  <a:cubicBezTo>
                    <a:pt x="4717" y="6134"/>
                    <a:pt x="4919" y="6170"/>
                    <a:pt x="5121" y="6170"/>
                  </a:cubicBezTo>
                  <a:lnTo>
                    <a:pt x="5822" y="6170"/>
                  </a:lnTo>
                  <a:lnTo>
                    <a:pt x="5822" y="7382"/>
                  </a:lnTo>
                  <a:lnTo>
                    <a:pt x="3148" y="7382"/>
                  </a:lnTo>
                  <a:lnTo>
                    <a:pt x="3148" y="6170"/>
                  </a:lnTo>
                  <a:lnTo>
                    <a:pt x="3945" y="6170"/>
                  </a:lnTo>
                  <a:cubicBezTo>
                    <a:pt x="4147" y="6170"/>
                    <a:pt x="4349" y="6134"/>
                    <a:pt x="4539" y="6052"/>
                  </a:cubicBezTo>
                  <a:close/>
                  <a:moveTo>
                    <a:pt x="2951" y="1"/>
                  </a:moveTo>
                  <a:cubicBezTo>
                    <a:pt x="2143" y="1"/>
                    <a:pt x="1475" y="707"/>
                    <a:pt x="1509" y="1524"/>
                  </a:cubicBezTo>
                  <a:cubicBezTo>
                    <a:pt x="1521" y="1666"/>
                    <a:pt x="1437" y="1809"/>
                    <a:pt x="1307" y="1880"/>
                  </a:cubicBezTo>
                  <a:cubicBezTo>
                    <a:pt x="856" y="2142"/>
                    <a:pt x="570" y="2629"/>
                    <a:pt x="570" y="3152"/>
                  </a:cubicBezTo>
                  <a:cubicBezTo>
                    <a:pt x="570" y="3330"/>
                    <a:pt x="606" y="3509"/>
                    <a:pt x="677" y="3675"/>
                  </a:cubicBezTo>
                  <a:cubicBezTo>
                    <a:pt x="713" y="3781"/>
                    <a:pt x="701" y="3900"/>
                    <a:pt x="653" y="3995"/>
                  </a:cubicBezTo>
                  <a:cubicBezTo>
                    <a:pt x="534" y="4209"/>
                    <a:pt x="463" y="4459"/>
                    <a:pt x="463" y="4697"/>
                  </a:cubicBezTo>
                  <a:cubicBezTo>
                    <a:pt x="452" y="5089"/>
                    <a:pt x="606" y="5457"/>
                    <a:pt x="879" y="5730"/>
                  </a:cubicBezTo>
                  <a:cubicBezTo>
                    <a:pt x="1165" y="6015"/>
                    <a:pt x="1545" y="6170"/>
                    <a:pt x="1936" y="6170"/>
                  </a:cubicBezTo>
                  <a:lnTo>
                    <a:pt x="2733" y="6170"/>
                  </a:lnTo>
                  <a:lnTo>
                    <a:pt x="2733" y="7382"/>
                  </a:lnTo>
                  <a:lnTo>
                    <a:pt x="1627" y="7382"/>
                  </a:lnTo>
                  <a:lnTo>
                    <a:pt x="1723" y="7275"/>
                  </a:lnTo>
                  <a:cubicBezTo>
                    <a:pt x="1794" y="7180"/>
                    <a:pt x="1782" y="7050"/>
                    <a:pt x="1687" y="6978"/>
                  </a:cubicBezTo>
                  <a:cubicBezTo>
                    <a:pt x="1646" y="6948"/>
                    <a:pt x="1599" y="6932"/>
                    <a:pt x="1552" y="6932"/>
                  </a:cubicBezTo>
                  <a:cubicBezTo>
                    <a:pt x="1491" y="6932"/>
                    <a:pt x="1430" y="6959"/>
                    <a:pt x="1390" y="7014"/>
                  </a:cubicBezTo>
                  <a:lnTo>
                    <a:pt x="1200" y="7264"/>
                  </a:lnTo>
                  <a:lnTo>
                    <a:pt x="998" y="7014"/>
                  </a:lnTo>
                  <a:cubicBezTo>
                    <a:pt x="958" y="6959"/>
                    <a:pt x="897" y="6932"/>
                    <a:pt x="838" y="6932"/>
                  </a:cubicBezTo>
                  <a:cubicBezTo>
                    <a:pt x="793" y="6932"/>
                    <a:pt x="749" y="6948"/>
                    <a:pt x="713" y="6978"/>
                  </a:cubicBezTo>
                  <a:cubicBezTo>
                    <a:pt x="618" y="7050"/>
                    <a:pt x="606" y="7180"/>
                    <a:pt x="677" y="7275"/>
                  </a:cubicBezTo>
                  <a:lnTo>
                    <a:pt x="772" y="7382"/>
                  </a:lnTo>
                  <a:lnTo>
                    <a:pt x="214" y="7382"/>
                  </a:lnTo>
                  <a:cubicBezTo>
                    <a:pt x="95" y="7382"/>
                    <a:pt x="0" y="7477"/>
                    <a:pt x="0" y="7596"/>
                  </a:cubicBezTo>
                  <a:cubicBezTo>
                    <a:pt x="0" y="7703"/>
                    <a:pt x="95" y="7798"/>
                    <a:pt x="214" y="7798"/>
                  </a:cubicBezTo>
                  <a:lnTo>
                    <a:pt x="9494" y="7798"/>
                  </a:lnTo>
                  <a:cubicBezTo>
                    <a:pt x="9601" y="7798"/>
                    <a:pt x="9696" y="7703"/>
                    <a:pt x="9696" y="7596"/>
                  </a:cubicBezTo>
                  <a:cubicBezTo>
                    <a:pt x="9696" y="7477"/>
                    <a:pt x="9601" y="7382"/>
                    <a:pt x="9494" y="7382"/>
                  </a:cubicBezTo>
                  <a:lnTo>
                    <a:pt x="8519" y="7382"/>
                  </a:lnTo>
                  <a:lnTo>
                    <a:pt x="8769" y="7061"/>
                  </a:lnTo>
                  <a:cubicBezTo>
                    <a:pt x="8841" y="6966"/>
                    <a:pt x="8828" y="6836"/>
                    <a:pt x="8746" y="6764"/>
                  </a:cubicBezTo>
                  <a:cubicBezTo>
                    <a:pt x="8705" y="6734"/>
                    <a:pt x="8657" y="6718"/>
                    <a:pt x="8611" y="6718"/>
                  </a:cubicBezTo>
                  <a:cubicBezTo>
                    <a:pt x="8549" y="6718"/>
                    <a:pt x="8489" y="6745"/>
                    <a:pt x="8448" y="6800"/>
                  </a:cubicBezTo>
                  <a:lnTo>
                    <a:pt x="8080" y="7264"/>
                  </a:lnTo>
                  <a:lnTo>
                    <a:pt x="7711" y="6800"/>
                  </a:lnTo>
                  <a:cubicBezTo>
                    <a:pt x="7671" y="6745"/>
                    <a:pt x="7611" y="6718"/>
                    <a:pt x="7551" y="6718"/>
                  </a:cubicBezTo>
                  <a:cubicBezTo>
                    <a:pt x="7507" y="6718"/>
                    <a:pt x="7462" y="6734"/>
                    <a:pt x="7426" y="6764"/>
                  </a:cubicBezTo>
                  <a:cubicBezTo>
                    <a:pt x="7331" y="6836"/>
                    <a:pt x="7320" y="6966"/>
                    <a:pt x="7391" y="7061"/>
                  </a:cubicBezTo>
                  <a:lnTo>
                    <a:pt x="7652" y="7382"/>
                  </a:lnTo>
                  <a:lnTo>
                    <a:pt x="6238" y="7382"/>
                  </a:lnTo>
                  <a:lnTo>
                    <a:pt x="6238" y="6170"/>
                  </a:lnTo>
                  <a:lnTo>
                    <a:pt x="6844" y="6170"/>
                  </a:lnTo>
                  <a:cubicBezTo>
                    <a:pt x="7616" y="6170"/>
                    <a:pt x="8258" y="5552"/>
                    <a:pt x="8258" y="4792"/>
                  </a:cubicBezTo>
                  <a:cubicBezTo>
                    <a:pt x="8270" y="4328"/>
                    <a:pt x="8044" y="3900"/>
                    <a:pt x="7664" y="3627"/>
                  </a:cubicBezTo>
                  <a:cubicBezTo>
                    <a:pt x="7592" y="3580"/>
                    <a:pt x="7545" y="3496"/>
                    <a:pt x="7557" y="3414"/>
                  </a:cubicBezTo>
                  <a:cubicBezTo>
                    <a:pt x="7557" y="2546"/>
                    <a:pt x="6844" y="1845"/>
                    <a:pt x="5976" y="1845"/>
                  </a:cubicBezTo>
                  <a:cubicBezTo>
                    <a:pt x="5609" y="1845"/>
                    <a:pt x="5240" y="1975"/>
                    <a:pt x="4967" y="2213"/>
                  </a:cubicBezTo>
                  <a:cubicBezTo>
                    <a:pt x="4860" y="2094"/>
                    <a:pt x="4741" y="1988"/>
                    <a:pt x="4610" y="1904"/>
                  </a:cubicBezTo>
                  <a:cubicBezTo>
                    <a:pt x="4479" y="1833"/>
                    <a:pt x="4408" y="1690"/>
                    <a:pt x="4420" y="1536"/>
                  </a:cubicBezTo>
                  <a:cubicBezTo>
                    <a:pt x="4468" y="740"/>
                    <a:pt x="3826" y="39"/>
                    <a:pt x="3030" y="3"/>
                  </a:cubicBezTo>
                  <a:cubicBezTo>
                    <a:pt x="3003" y="1"/>
                    <a:pt x="2977" y="1"/>
                    <a:pt x="29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48"/>
            <p:cNvSpPr/>
            <p:nvPr/>
          </p:nvSpPr>
          <p:spPr>
            <a:xfrm>
              <a:off x="4509322" y="3596851"/>
              <a:ext cx="15089" cy="13790"/>
            </a:xfrm>
            <a:custGeom>
              <a:avLst/>
              <a:gdLst/>
              <a:ahLst/>
              <a:cxnLst/>
              <a:rect l="l" t="t" r="r" b="b"/>
              <a:pathLst>
                <a:path w="453" h="414" extrusionOk="0">
                  <a:moveTo>
                    <a:pt x="225" y="0"/>
                  </a:moveTo>
                  <a:cubicBezTo>
                    <a:pt x="210" y="0"/>
                    <a:pt x="195" y="2"/>
                    <a:pt x="179" y="5"/>
                  </a:cubicBezTo>
                  <a:cubicBezTo>
                    <a:pt x="72" y="29"/>
                    <a:pt x="1" y="136"/>
                    <a:pt x="13" y="242"/>
                  </a:cubicBezTo>
                  <a:cubicBezTo>
                    <a:pt x="34" y="346"/>
                    <a:pt x="126" y="413"/>
                    <a:pt x="220" y="413"/>
                  </a:cubicBezTo>
                  <a:cubicBezTo>
                    <a:pt x="234" y="413"/>
                    <a:pt x="248" y="412"/>
                    <a:pt x="262" y="409"/>
                  </a:cubicBezTo>
                  <a:cubicBezTo>
                    <a:pt x="369" y="385"/>
                    <a:pt x="452" y="279"/>
                    <a:pt x="428" y="160"/>
                  </a:cubicBezTo>
                  <a:cubicBezTo>
                    <a:pt x="408" y="66"/>
                    <a:pt x="325"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48"/>
            <p:cNvSpPr/>
            <p:nvPr/>
          </p:nvSpPr>
          <p:spPr>
            <a:xfrm>
              <a:off x="4357320" y="3283919"/>
              <a:ext cx="159555" cy="100929"/>
            </a:xfrm>
            <a:custGeom>
              <a:avLst/>
              <a:gdLst/>
              <a:ahLst/>
              <a:cxnLst/>
              <a:rect l="l" t="t" r="r" b="b"/>
              <a:pathLst>
                <a:path w="4790" h="3030" extrusionOk="0">
                  <a:moveTo>
                    <a:pt x="3673" y="416"/>
                  </a:moveTo>
                  <a:cubicBezTo>
                    <a:pt x="4053" y="416"/>
                    <a:pt x="4374" y="737"/>
                    <a:pt x="4374" y="1117"/>
                  </a:cubicBezTo>
                  <a:cubicBezTo>
                    <a:pt x="4374" y="1342"/>
                    <a:pt x="4278" y="1545"/>
                    <a:pt x="4112" y="1675"/>
                  </a:cubicBezTo>
                  <a:cubicBezTo>
                    <a:pt x="3958" y="1509"/>
                    <a:pt x="3756" y="1402"/>
                    <a:pt x="3530" y="1390"/>
                  </a:cubicBezTo>
                  <a:cubicBezTo>
                    <a:pt x="3483" y="1117"/>
                    <a:pt x="3352" y="856"/>
                    <a:pt x="3150" y="653"/>
                  </a:cubicBezTo>
                  <a:cubicBezTo>
                    <a:pt x="3280" y="499"/>
                    <a:pt x="3470" y="416"/>
                    <a:pt x="3673" y="416"/>
                  </a:cubicBezTo>
                  <a:close/>
                  <a:moveTo>
                    <a:pt x="3673" y="0"/>
                  </a:moveTo>
                  <a:cubicBezTo>
                    <a:pt x="3328" y="0"/>
                    <a:pt x="3019" y="154"/>
                    <a:pt x="2805" y="404"/>
                  </a:cubicBezTo>
                  <a:cubicBezTo>
                    <a:pt x="2615" y="297"/>
                    <a:pt x="2390" y="238"/>
                    <a:pt x="2163" y="238"/>
                  </a:cubicBezTo>
                  <a:cubicBezTo>
                    <a:pt x="1593" y="238"/>
                    <a:pt x="1083" y="582"/>
                    <a:pt x="869" y="1105"/>
                  </a:cubicBezTo>
                  <a:cubicBezTo>
                    <a:pt x="393" y="1165"/>
                    <a:pt x="25" y="1556"/>
                    <a:pt x="13" y="2044"/>
                  </a:cubicBezTo>
                  <a:cubicBezTo>
                    <a:pt x="1" y="2567"/>
                    <a:pt x="429" y="3018"/>
                    <a:pt x="964" y="3030"/>
                  </a:cubicBezTo>
                  <a:cubicBezTo>
                    <a:pt x="1070" y="3030"/>
                    <a:pt x="1165" y="2947"/>
                    <a:pt x="1178" y="2828"/>
                  </a:cubicBezTo>
                  <a:cubicBezTo>
                    <a:pt x="1178" y="2709"/>
                    <a:pt x="1083" y="2614"/>
                    <a:pt x="975" y="2614"/>
                  </a:cubicBezTo>
                  <a:cubicBezTo>
                    <a:pt x="666" y="2602"/>
                    <a:pt x="417" y="2353"/>
                    <a:pt x="429" y="2055"/>
                  </a:cubicBezTo>
                  <a:cubicBezTo>
                    <a:pt x="429" y="1759"/>
                    <a:pt x="679" y="1521"/>
                    <a:pt x="975" y="1521"/>
                  </a:cubicBezTo>
                  <a:cubicBezTo>
                    <a:pt x="1094" y="1521"/>
                    <a:pt x="1189" y="1450"/>
                    <a:pt x="1225" y="1331"/>
                  </a:cubicBezTo>
                  <a:cubicBezTo>
                    <a:pt x="1368" y="927"/>
                    <a:pt x="1736" y="653"/>
                    <a:pt x="2163" y="653"/>
                  </a:cubicBezTo>
                  <a:cubicBezTo>
                    <a:pt x="2651" y="653"/>
                    <a:pt x="3079" y="1033"/>
                    <a:pt x="3126" y="1521"/>
                  </a:cubicBezTo>
                  <a:cubicBezTo>
                    <a:pt x="3149" y="1681"/>
                    <a:pt x="3292" y="1807"/>
                    <a:pt x="3450" y="1807"/>
                  </a:cubicBezTo>
                  <a:cubicBezTo>
                    <a:pt x="3457" y="1807"/>
                    <a:pt x="3464" y="1807"/>
                    <a:pt x="3470" y="1806"/>
                  </a:cubicBezTo>
                  <a:cubicBezTo>
                    <a:pt x="3477" y="1806"/>
                    <a:pt x="3484" y="1806"/>
                    <a:pt x="3491" y="1806"/>
                  </a:cubicBezTo>
                  <a:cubicBezTo>
                    <a:pt x="3697" y="1806"/>
                    <a:pt x="3887" y="1980"/>
                    <a:pt x="3898" y="2198"/>
                  </a:cubicBezTo>
                  <a:cubicBezTo>
                    <a:pt x="3898" y="2424"/>
                    <a:pt x="3720" y="2614"/>
                    <a:pt x="3494" y="2614"/>
                  </a:cubicBezTo>
                  <a:lnTo>
                    <a:pt x="2794" y="2614"/>
                  </a:lnTo>
                  <a:cubicBezTo>
                    <a:pt x="2675" y="2614"/>
                    <a:pt x="2580" y="2709"/>
                    <a:pt x="2580" y="2828"/>
                  </a:cubicBezTo>
                  <a:cubicBezTo>
                    <a:pt x="2580" y="2935"/>
                    <a:pt x="2675" y="3030"/>
                    <a:pt x="2794" y="3030"/>
                  </a:cubicBezTo>
                  <a:lnTo>
                    <a:pt x="3494" y="3030"/>
                  </a:lnTo>
                  <a:cubicBezTo>
                    <a:pt x="3958" y="3030"/>
                    <a:pt x="4326" y="2638"/>
                    <a:pt x="4315" y="2174"/>
                  </a:cubicBezTo>
                  <a:cubicBezTo>
                    <a:pt x="4302" y="2127"/>
                    <a:pt x="4302" y="2091"/>
                    <a:pt x="4291" y="2055"/>
                  </a:cubicBezTo>
                  <a:cubicBezTo>
                    <a:pt x="4600" y="1841"/>
                    <a:pt x="4790" y="1497"/>
                    <a:pt x="4790" y="1117"/>
                  </a:cubicBezTo>
                  <a:cubicBezTo>
                    <a:pt x="4790" y="499"/>
                    <a:pt x="4291" y="0"/>
                    <a:pt x="36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48"/>
            <p:cNvSpPr/>
            <p:nvPr/>
          </p:nvSpPr>
          <p:spPr>
            <a:xfrm>
              <a:off x="4412351" y="3371096"/>
              <a:ext cx="15889" cy="13657"/>
            </a:xfrm>
            <a:custGeom>
              <a:avLst/>
              <a:gdLst/>
              <a:ahLst/>
              <a:cxnLst/>
              <a:rect l="l" t="t" r="r" b="b"/>
              <a:pathLst>
                <a:path w="477" h="410" extrusionOk="0">
                  <a:moveTo>
                    <a:pt x="233" y="0"/>
                  </a:moveTo>
                  <a:cubicBezTo>
                    <a:pt x="194" y="0"/>
                    <a:pt x="154" y="11"/>
                    <a:pt x="120" y="32"/>
                  </a:cubicBezTo>
                  <a:cubicBezTo>
                    <a:pt x="25" y="92"/>
                    <a:pt x="1" y="223"/>
                    <a:pt x="72" y="318"/>
                  </a:cubicBezTo>
                  <a:cubicBezTo>
                    <a:pt x="110" y="378"/>
                    <a:pt x="176" y="410"/>
                    <a:pt x="244" y="410"/>
                  </a:cubicBezTo>
                  <a:cubicBezTo>
                    <a:pt x="283" y="410"/>
                    <a:pt x="323" y="399"/>
                    <a:pt x="357" y="378"/>
                  </a:cubicBezTo>
                  <a:cubicBezTo>
                    <a:pt x="452" y="318"/>
                    <a:pt x="476" y="187"/>
                    <a:pt x="416" y="92"/>
                  </a:cubicBezTo>
                  <a:cubicBezTo>
                    <a:pt x="371" y="32"/>
                    <a:pt x="302" y="0"/>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2" name="Google Shape;4782;p48"/>
          <p:cNvGrpSpPr/>
          <p:nvPr/>
        </p:nvGrpSpPr>
        <p:grpSpPr>
          <a:xfrm>
            <a:off x="4736142" y="3270261"/>
            <a:ext cx="291729" cy="354089"/>
            <a:chOff x="4736142" y="3270261"/>
            <a:chExt cx="291729" cy="354089"/>
          </a:xfrm>
        </p:grpSpPr>
        <p:sp>
          <p:nvSpPr>
            <p:cNvPr id="4783" name="Google Shape;4783;p48"/>
            <p:cNvSpPr/>
            <p:nvPr/>
          </p:nvSpPr>
          <p:spPr>
            <a:xfrm>
              <a:off x="4736142" y="3343281"/>
              <a:ext cx="291729" cy="281070"/>
            </a:xfrm>
            <a:custGeom>
              <a:avLst/>
              <a:gdLst/>
              <a:ahLst/>
              <a:cxnLst/>
              <a:rect l="l" t="t" r="r" b="b"/>
              <a:pathLst>
                <a:path w="8758" h="8438" extrusionOk="0">
                  <a:moveTo>
                    <a:pt x="2924" y="416"/>
                  </a:moveTo>
                  <a:lnTo>
                    <a:pt x="2721" y="1604"/>
                  </a:lnTo>
                  <a:lnTo>
                    <a:pt x="547" y="1604"/>
                  </a:lnTo>
                  <a:lnTo>
                    <a:pt x="1165" y="416"/>
                  </a:lnTo>
                  <a:close/>
                  <a:moveTo>
                    <a:pt x="5419" y="416"/>
                  </a:moveTo>
                  <a:lnTo>
                    <a:pt x="5609" y="1604"/>
                  </a:lnTo>
                  <a:lnTo>
                    <a:pt x="3149" y="1604"/>
                  </a:lnTo>
                  <a:lnTo>
                    <a:pt x="3339" y="416"/>
                  </a:lnTo>
                  <a:close/>
                  <a:moveTo>
                    <a:pt x="7593" y="416"/>
                  </a:moveTo>
                  <a:lnTo>
                    <a:pt x="8211" y="1604"/>
                  </a:lnTo>
                  <a:lnTo>
                    <a:pt x="6037" y="1604"/>
                  </a:lnTo>
                  <a:lnTo>
                    <a:pt x="5835" y="416"/>
                  </a:lnTo>
                  <a:close/>
                  <a:moveTo>
                    <a:pt x="5871" y="5573"/>
                  </a:moveTo>
                  <a:lnTo>
                    <a:pt x="5871" y="6072"/>
                  </a:lnTo>
                  <a:lnTo>
                    <a:pt x="2816" y="6072"/>
                  </a:lnTo>
                  <a:lnTo>
                    <a:pt x="2816" y="5573"/>
                  </a:lnTo>
                  <a:close/>
                  <a:moveTo>
                    <a:pt x="8342" y="2021"/>
                  </a:moveTo>
                  <a:lnTo>
                    <a:pt x="8342" y="2472"/>
                  </a:lnTo>
                  <a:lnTo>
                    <a:pt x="6560" y="2472"/>
                  </a:lnTo>
                  <a:cubicBezTo>
                    <a:pt x="6441" y="2472"/>
                    <a:pt x="6346" y="2567"/>
                    <a:pt x="6346" y="2674"/>
                  </a:cubicBezTo>
                  <a:cubicBezTo>
                    <a:pt x="6346" y="2792"/>
                    <a:pt x="6441" y="2887"/>
                    <a:pt x="6560" y="2887"/>
                  </a:cubicBezTo>
                  <a:lnTo>
                    <a:pt x="7202" y="2887"/>
                  </a:lnTo>
                  <a:lnTo>
                    <a:pt x="8092" y="5240"/>
                  </a:lnTo>
                  <a:cubicBezTo>
                    <a:pt x="8128" y="5359"/>
                    <a:pt x="8152" y="5478"/>
                    <a:pt x="8152" y="5609"/>
                  </a:cubicBezTo>
                  <a:lnTo>
                    <a:pt x="8152" y="6536"/>
                  </a:lnTo>
                  <a:cubicBezTo>
                    <a:pt x="8152" y="6774"/>
                    <a:pt x="7962" y="6964"/>
                    <a:pt x="7724" y="6964"/>
                  </a:cubicBezTo>
                  <a:cubicBezTo>
                    <a:pt x="7498" y="6964"/>
                    <a:pt x="7308" y="6774"/>
                    <a:pt x="7308" y="6536"/>
                  </a:cubicBezTo>
                  <a:lnTo>
                    <a:pt x="7308" y="5371"/>
                  </a:lnTo>
                  <a:cubicBezTo>
                    <a:pt x="7308" y="4812"/>
                    <a:pt x="6845" y="4350"/>
                    <a:pt x="6286" y="4350"/>
                  </a:cubicBezTo>
                  <a:lnTo>
                    <a:pt x="5906" y="4350"/>
                  </a:lnTo>
                  <a:lnTo>
                    <a:pt x="5906" y="4326"/>
                  </a:lnTo>
                  <a:cubicBezTo>
                    <a:pt x="5906" y="4207"/>
                    <a:pt x="5823" y="4112"/>
                    <a:pt x="5704" y="4112"/>
                  </a:cubicBezTo>
                  <a:cubicBezTo>
                    <a:pt x="5586" y="4112"/>
                    <a:pt x="5491" y="4207"/>
                    <a:pt x="5491" y="4326"/>
                  </a:cubicBezTo>
                  <a:lnTo>
                    <a:pt x="5491" y="4350"/>
                  </a:lnTo>
                  <a:lnTo>
                    <a:pt x="4968" y="4350"/>
                  </a:lnTo>
                  <a:cubicBezTo>
                    <a:pt x="4849" y="4350"/>
                    <a:pt x="4754" y="4445"/>
                    <a:pt x="4754" y="4563"/>
                  </a:cubicBezTo>
                  <a:cubicBezTo>
                    <a:pt x="4754" y="4682"/>
                    <a:pt x="4849" y="4765"/>
                    <a:pt x="4968" y="4765"/>
                  </a:cubicBezTo>
                  <a:lnTo>
                    <a:pt x="5491" y="4765"/>
                  </a:lnTo>
                  <a:lnTo>
                    <a:pt x="5491" y="5158"/>
                  </a:lnTo>
                  <a:lnTo>
                    <a:pt x="3197" y="5158"/>
                  </a:lnTo>
                  <a:lnTo>
                    <a:pt x="3197" y="4765"/>
                  </a:lnTo>
                  <a:lnTo>
                    <a:pt x="3696" y="4765"/>
                  </a:lnTo>
                  <a:cubicBezTo>
                    <a:pt x="3815" y="4765"/>
                    <a:pt x="3910" y="4682"/>
                    <a:pt x="3910" y="4563"/>
                  </a:cubicBezTo>
                  <a:cubicBezTo>
                    <a:pt x="3910" y="4445"/>
                    <a:pt x="3815" y="4350"/>
                    <a:pt x="3696" y="4350"/>
                  </a:cubicBezTo>
                  <a:lnTo>
                    <a:pt x="3197" y="4350"/>
                  </a:lnTo>
                  <a:lnTo>
                    <a:pt x="3197" y="4326"/>
                  </a:lnTo>
                  <a:cubicBezTo>
                    <a:pt x="3197" y="4207"/>
                    <a:pt x="3102" y="4112"/>
                    <a:pt x="2983" y="4112"/>
                  </a:cubicBezTo>
                  <a:cubicBezTo>
                    <a:pt x="2876" y="4112"/>
                    <a:pt x="2781" y="4207"/>
                    <a:pt x="2781" y="4326"/>
                  </a:cubicBezTo>
                  <a:lnTo>
                    <a:pt x="2781" y="4350"/>
                  </a:lnTo>
                  <a:lnTo>
                    <a:pt x="2377" y="4350"/>
                  </a:lnTo>
                  <a:cubicBezTo>
                    <a:pt x="1818" y="4350"/>
                    <a:pt x="1355" y="4812"/>
                    <a:pt x="1355" y="5371"/>
                  </a:cubicBezTo>
                  <a:lnTo>
                    <a:pt x="1355" y="6536"/>
                  </a:lnTo>
                  <a:cubicBezTo>
                    <a:pt x="1355" y="6774"/>
                    <a:pt x="1165" y="6964"/>
                    <a:pt x="939" y="6964"/>
                  </a:cubicBezTo>
                  <a:cubicBezTo>
                    <a:pt x="701" y="6964"/>
                    <a:pt x="511" y="6774"/>
                    <a:pt x="511" y="6536"/>
                  </a:cubicBezTo>
                  <a:lnTo>
                    <a:pt x="511" y="5609"/>
                  </a:lnTo>
                  <a:cubicBezTo>
                    <a:pt x="511" y="5478"/>
                    <a:pt x="535" y="5359"/>
                    <a:pt x="571" y="5240"/>
                  </a:cubicBezTo>
                  <a:lnTo>
                    <a:pt x="1462" y="2887"/>
                  </a:lnTo>
                  <a:lnTo>
                    <a:pt x="4730" y="2887"/>
                  </a:lnTo>
                  <a:cubicBezTo>
                    <a:pt x="4849" y="2887"/>
                    <a:pt x="4944" y="2792"/>
                    <a:pt x="4944" y="2674"/>
                  </a:cubicBezTo>
                  <a:cubicBezTo>
                    <a:pt x="4944" y="2567"/>
                    <a:pt x="4849" y="2472"/>
                    <a:pt x="4730" y="2472"/>
                  </a:cubicBezTo>
                  <a:lnTo>
                    <a:pt x="416" y="2472"/>
                  </a:lnTo>
                  <a:lnTo>
                    <a:pt x="416" y="2021"/>
                  </a:lnTo>
                  <a:close/>
                  <a:moveTo>
                    <a:pt x="5871" y="6488"/>
                  </a:moveTo>
                  <a:lnTo>
                    <a:pt x="5871" y="8021"/>
                  </a:lnTo>
                  <a:lnTo>
                    <a:pt x="2816" y="8021"/>
                  </a:lnTo>
                  <a:lnTo>
                    <a:pt x="2816" y="6488"/>
                  </a:lnTo>
                  <a:close/>
                  <a:moveTo>
                    <a:pt x="1046" y="1"/>
                  </a:moveTo>
                  <a:cubicBezTo>
                    <a:pt x="963" y="1"/>
                    <a:pt x="892" y="36"/>
                    <a:pt x="856" y="107"/>
                  </a:cubicBezTo>
                  <a:lnTo>
                    <a:pt x="25" y="1723"/>
                  </a:lnTo>
                  <a:cubicBezTo>
                    <a:pt x="12" y="1747"/>
                    <a:pt x="1" y="1783"/>
                    <a:pt x="1" y="1818"/>
                  </a:cubicBezTo>
                  <a:lnTo>
                    <a:pt x="1" y="2674"/>
                  </a:lnTo>
                  <a:cubicBezTo>
                    <a:pt x="1" y="2792"/>
                    <a:pt x="96" y="2887"/>
                    <a:pt x="215" y="2887"/>
                  </a:cubicBezTo>
                  <a:lnTo>
                    <a:pt x="1023" y="2887"/>
                  </a:lnTo>
                  <a:lnTo>
                    <a:pt x="191" y="5098"/>
                  </a:lnTo>
                  <a:cubicBezTo>
                    <a:pt x="120" y="5264"/>
                    <a:pt x="96" y="5430"/>
                    <a:pt x="96" y="5609"/>
                  </a:cubicBezTo>
                  <a:lnTo>
                    <a:pt x="96" y="6536"/>
                  </a:lnTo>
                  <a:cubicBezTo>
                    <a:pt x="96" y="6999"/>
                    <a:pt x="476" y="7379"/>
                    <a:pt x="939" y="7379"/>
                  </a:cubicBezTo>
                  <a:cubicBezTo>
                    <a:pt x="1403" y="7379"/>
                    <a:pt x="1771" y="6999"/>
                    <a:pt x="1771" y="6536"/>
                  </a:cubicBezTo>
                  <a:lnTo>
                    <a:pt x="1771" y="5371"/>
                  </a:lnTo>
                  <a:cubicBezTo>
                    <a:pt x="1771" y="5039"/>
                    <a:pt x="2045" y="4765"/>
                    <a:pt x="2377" y="4765"/>
                  </a:cubicBezTo>
                  <a:lnTo>
                    <a:pt x="2781" y="4765"/>
                  </a:lnTo>
                  <a:lnTo>
                    <a:pt x="2781" y="5158"/>
                  </a:lnTo>
                  <a:lnTo>
                    <a:pt x="2377" y="5158"/>
                  </a:lnTo>
                  <a:cubicBezTo>
                    <a:pt x="2270" y="5158"/>
                    <a:pt x="2175" y="5240"/>
                    <a:pt x="2175" y="5359"/>
                  </a:cubicBezTo>
                  <a:cubicBezTo>
                    <a:pt x="2175" y="5478"/>
                    <a:pt x="2270" y="5573"/>
                    <a:pt x="2377" y="5573"/>
                  </a:cubicBezTo>
                  <a:lnTo>
                    <a:pt x="2412" y="5573"/>
                  </a:lnTo>
                  <a:lnTo>
                    <a:pt x="2412" y="8021"/>
                  </a:lnTo>
                  <a:lnTo>
                    <a:pt x="2377" y="8021"/>
                  </a:lnTo>
                  <a:cubicBezTo>
                    <a:pt x="2270" y="8021"/>
                    <a:pt x="2175" y="8116"/>
                    <a:pt x="2175" y="8235"/>
                  </a:cubicBezTo>
                  <a:cubicBezTo>
                    <a:pt x="2175" y="8342"/>
                    <a:pt x="2270" y="8437"/>
                    <a:pt x="2377" y="8437"/>
                  </a:cubicBezTo>
                  <a:lnTo>
                    <a:pt x="6310" y="8437"/>
                  </a:lnTo>
                  <a:cubicBezTo>
                    <a:pt x="6429" y="8437"/>
                    <a:pt x="6524" y="8342"/>
                    <a:pt x="6524" y="8235"/>
                  </a:cubicBezTo>
                  <a:cubicBezTo>
                    <a:pt x="6524" y="8116"/>
                    <a:pt x="6429" y="8021"/>
                    <a:pt x="6310" y="8021"/>
                  </a:cubicBezTo>
                  <a:lnTo>
                    <a:pt x="6286" y="8021"/>
                  </a:lnTo>
                  <a:lnTo>
                    <a:pt x="6286" y="5573"/>
                  </a:lnTo>
                  <a:lnTo>
                    <a:pt x="6310" y="5573"/>
                  </a:lnTo>
                  <a:cubicBezTo>
                    <a:pt x="6429" y="5573"/>
                    <a:pt x="6524" y="5478"/>
                    <a:pt x="6524" y="5359"/>
                  </a:cubicBezTo>
                  <a:cubicBezTo>
                    <a:pt x="6524" y="5240"/>
                    <a:pt x="6429" y="5158"/>
                    <a:pt x="6310" y="5158"/>
                  </a:cubicBezTo>
                  <a:lnTo>
                    <a:pt x="5906" y="5158"/>
                  </a:lnTo>
                  <a:lnTo>
                    <a:pt x="5906" y="4765"/>
                  </a:lnTo>
                  <a:lnTo>
                    <a:pt x="6286" y="4765"/>
                  </a:lnTo>
                  <a:cubicBezTo>
                    <a:pt x="6619" y="4765"/>
                    <a:pt x="6893" y="5039"/>
                    <a:pt x="6893" y="5371"/>
                  </a:cubicBezTo>
                  <a:lnTo>
                    <a:pt x="6893" y="6536"/>
                  </a:lnTo>
                  <a:cubicBezTo>
                    <a:pt x="6893" y="6999"/>
                    <a:pt x="7261" y="7379"/>
                    <a:pt x="7724" y="7379"/>
                  </a:cubicBezTo>
                  <a:cubicBezTo>
                    <a:pt x="8187" y="7379"/>
                    <a:pt x="8568" y="6999"/>
                    <a:pt x="8568" y="6536"/>
                  </a:cubicBezTo>
                  <a:lnTo>
                    <a:pt x="8568" y="5609"/>
                  </a:lnTo>
                  <a:cubicBezTo>
                    <a:pt x="8568" y="5430"/>
                    <a:pt x="8544" y="5264"/>
                    <a:pt x="8473" y="5098"/>
                  </a:cubicBezTo>
                  <a:lnTo>
                    <a:pt x="7641" y="2887"/>
                  </a:lnTo>
                  <a:lnTo>
                    <a:pt x="8544" y="2887"/>
                  </a:lnTo>
                  <a:cubicBezTo>
                    <a:pt x="8663" y="2887"/>
                    <a:pt x="8758" y="2792"/>
                    <a:pt x="8758" y="2674"/>
                  </a:cubicBezTo>
                  <a:lnTo>
                    <a:pt x="8758" y="1818"/>
                  </a:lnTo>
                  <a:lnTo>
                    <a:pt x="8758" y="1807"/>
                  </a:lnTo>
                  <a:cubicBezTo>
                    <a:pt x="8758" y="1771"/>
                    <a:pt x="8746" y="1747"/>
                    <a:pt x="8734" y="1723"/>
                  </a:cubicBezTo>
                  <a:lnTo>
                    <a:pt x="7902" y="107"/>
                  </a:lnTo>
                  <a:cubicBezTo>
                    <a:pt x="7867" y="36"/>
                    <a:pt x="7796" y="1"/>
                    <a:pt x="7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48"/>
            <p:cNvSpPr/>
            <p:nvPr/>
          </p:nvSpPr>
          <p:spPr>
            <a:xfrm>
              <a:off x="4932082" y="3270261"/>
              <a:ext cx="58226" cy="57593"/>
            </a:xfrm>
            <a:custGeom>
              <a:avLst/>
              <a:gdLst/>
              <a:ahLst/>
              <a:cxnLst/>
              <a:rect l="l" t="t" r="r" b="b"/>
              <a:pathLst>
                <a:path w="1748" h="1729" extrusionOk="0">
                  <a:moveTo>
                    <a:pt x="1515" y="0"/>
                  </a:moveTo>
                  <a:cubicBezTo>
                    <a:pt x="1462" y="0"/>
                    <a:pt x="1409" y="18"/>
                    <a:pt x="1367" y="54"/>
                  </a:cubicBezTo>
                  <a:lnTo>
                    <a:pt x="417" y="1016"/>
                  </a:lnTo>
                  <a:lnTo>
                    <a:pt x="417" y="814"/>
                  </a:lnTo>
                  <a:cubicBezTo>
                    <a:pt x="417" y="707"/>
                    <a:pt x="321" y="612"/>
                    <a:pt x="203" y="612"/>
                  </a:cubicBezTo>
                  <a:cubicBezTo>
                    <a:pt x="84" y="612"/>
                    <a:pt x="0" y="707"/>
                    <a:pt x="0" y="814"/>
                  </a:cubicBezTo>
                  <a:lnTo>
                    <a:pt x="0" y="1527"/>
                  </a:lnTo>
                  <a:cubicBezTo>
                    <a:pt x="0" y="1634"/>
                    <a:pt x="84" y="1729"/>
                    <a:pt x="203" y="1729"/>
                  </a:cubicBezTo>
                  <a:lnTo>
                    <a:pt x="916" y="1729"/>
                  </a:lnTo>
                  <a:cubicBezTo>
                    <a:pt x="1034" y="1729"/>
                    <a:pt x="1130" y="1634"/>
                    <a:pt x="1130" y="1527"/>
                  </a:cubicBezTo>
                  <a:cubicBezTo>
                    <a:pt x="1130" y="1408"/>
                    <a:pt x="1034" y="1313"/>
                    <a:pt x="916" y="1313"/>
                  </a:cubicBezTo>
                  <a:lnTo>
                    <a:pt x="702" y="1313"/>
                  </a:lnTo>
                  <a:lnTo>
                    <a:pt x="1664" y="350"/>
                  </a:lnTo>
                  <a:cubicBezTo>
                    <a:pt x="1747" y="268"/>
                    <a:pt x="1747" y="136"/>
                    <a:pt x="1664" y="54"/>
                  </a:cubicBezTo>
                  <a:cubicBezTo>
                    <a:pt x="1622" y="18"/>
                    <a:pt x="1569" y="0"/>
                    <a:pt x="1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48"/>
            <p:cNvSpPr/>
            <p:nvPr/>
          </p:nvSpPr>
          <p:spPr>
            <a:xfrm>
              <a:off x="4867157" y="3270261"/>
              <a:ext cx="58226" cy="57593"/>
            </a:xfrm>
            <a:custGeom>
              <a:avLst/>
              <a:gdLst/>
              <a:ahLst/>
              <a:cxnLst/>
              <a:rect l="l" t="t" r="r" b="b"/>
              <a:pathLst>
                <a:path w="1748" h="1729" extrusionOk="0">
                  <a:moveTo>
                    <a:pt x="1517" y="0"/>
                  </a:moveTo>
                  <a:cubicBezTo>
                    <a:pt x="1465" y="0"/>
                    <a:pt x="1414" y="18"/>
                    <a:pt x="1379" y="54"/>
                  </a:cubicBezTo>
                  <a:lnTo>
                    <a:pt x="417" y="1016"/>
                  </a:lnTo>
                  <a:lnTo>
                    <a:pt x="417" y="814"/>
                  </a:lnTo>
                  <a:cubicBezTo>
                    <a:pt x="417" y="707"/>
                    <a:pt x="322" y="612"/>
                    <a:pt x="203" y="612"/>
                  </a:cubicBezTo>
                  <a:cubicBezTo>
                    <a:pt x="84" y="612"/>
                    <a:pt x="0" y="707"/>
                    <a:pt x="0" y="814"/>
                  </a:cubicBezTo>
                  <a:lnTo>
                    <a:pt x="0" y="1527"/>
                  </a:lnTo>
                  <a:cubicBezTo>
                    <a:pt x="0" y="1634"/>
                    <a:pt x="84" y="1729"/>
                    <a:pt x="203" y="1729"/>
                  </a:cubicBezTo>
                  <a:lnTo>
                    <a:pt x="916" y="1729"/>
                  </a:lnTo>
                  <a:cubicBezTo>
                    <a:pt x="1035" y="1729"/>
                    <a:pt x="1130" y="1634"/>
                    <a:pt x="1130" y="1527"/>
                  </a:cubicBezTo>
                  <a:cubicBezTo>
                    <a:pt x="1130" y="1408"/>
                    <a:pt x="1035" y="1313"/>
                    <a:pt x="916" y="1313"/>
                  </a:cubicBezTo>
                  <a:lnTo>
                    <a:pt x="702" y="1313"/>
                  </a:lnTo>
                  <a:lnTo>
                    <a:pt x="1664" y="350"/>
                  </a:lnTo>
                  <a:cubicBezTo>
                    <a:pt x="1748" y="268"/>
                    <a:pt x="1748" y="136"/>
                    <a:pt x="1664" y="54"/>
                  </a:cubicBezTo>
                  <a:cubicBezTo>
                    <a:pt x="1623" y="18"/>
                    <a:pt x="1569" y="0"/>
                    <a:pt x="1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48"/>
            <p:cNvSpPr/>
            <p:nvPr/>
          </p:nvSpPr>
          <p:spPr>
            <a:xfrm>
              <a:off x="4802233" y="3270261"/>
              <a:ext cx="58226" cy="57593"/>
            </a:xfrm>
            <a:custGeom>
              <a:avLst/>
              <a:gdLst/>
              <a:ahLst/>
              <a:cxnLst/>
              <a:rect l="l" t="t" r="r" b="b"/>
              <a:pathLst>
                <a:path w="1748" h="1729" extrusionOk="0">
                  <a:moveTo>
                    <a:pt x="1517" y="0"/>
                  </a:moveTo>
                  <a:cubicBezTo>
                    <a:pt x="1465" y="0"/>
                    <a:pt x="1415" y="18"/>
                    <a:pt x="1379" y="54"/>
                  </a:cubicBezTo>
                  <a:lnTo>
                    <a:pt x="417" y="1016"/>
                  </a:lnTo>
                  <a:lnTo>
                    <a:pt x="417" y="814"/>
                  </a:lnTo>
                  <a:cubicBezTo>
                    <a:pt x="417" y="707"/>
                    <a:pt x="322" y="612"/>
                    <a:pt x="203" y="612"/>
                  </a:cubicBezTo>
                  <a:cubicBezTo>
                    <a:pt x="84" y="612"/>
                    <a:pt x="1" y="707"/>
                    <a:pt x="1" y="814"/>
                  </a:cubicBezTo>
                  <a:lnTo>
                    <a:pt x="1" y="1527"/>
                  </a:lnTo>
                  <a:cubicBezTo>
                    <a:pt x="1" y="1634"/>
                    <a:pt x="84" y="1729"/>
                    <a:pt x="203" y="1729"/>
                  </a:cubicBezTo>
                  <a:lnTo>
                    <a:pt x="916" y="1729"/>
                  </a:lnTo>
                  <a:cubicBezTo>
                    <a:pt x="1035" y="1729"/>
                    <a:pt x="1130" y="1634"/>
                    <a:pt x="1130" y="1527"/>
                  </a:cubicBezTo>
                  <a:cubicBezTo>
                    <a:pt x="1130" y="1408"/>
                    <a:pt x="1035" y="1313"/>
                    <a:pt x="916" y="1313"/>
                  </a:cubicBezTo>
                  <a:lnTo>
                    <a:pt x="702" y="1313"/>
                  </a:lnTo>
                  <a:lnTo>
                    <a:pt x="1664" y="350"/>
                  </a:lnTo>
                  <a:cubicBezTo>
                    <a:pt x="1748" y="268"/>
                    <a:pt x="1748" y="136"/>
                    <a:pt x="1664" y="54"/>
                  </a:cubicBezTo>
                  <a:cubicBezTo>
                    <a:pt x="1623" y="18"/>
                    <a:pt x="1569" y="0"/>
                    <a:pt x="1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48"/>
            <p:cNvSpPr/>
            <p:nvPr/>
          </p:nvSpPr>
          <p:spPr>
            <a:xfrm>
              <a:off x="4916925" y="3425561"/>
              <a:ext cx="15589" cy="13990"/>
            </a:xfrm>
            <a:custGeom>
              <a:avLst/>
              <a:gdLst/>
              <a:ahLst/>
              <a:cxnLst/>
              <a:rect l="l" t="t" r="r" b="b"/>
              <a:pathLst>
                <a:path w="468" h="420" extrusionOk="0">
                  <a:moveTo>
                    <a:pt x="234" y="1"/>
                  </a:moveTo>
                  <a:cubicBezTo>
                    <a:pt x="111" y="1"/>
                    <a:pt x="1" y="116"/>
                    <a:pt x="27" y="251"/>
                  </a:cubicBezTo>
                  <a:cubicBezTo>
                    <a:pt x="51" y="335"/>
                    <a:pt x="122" y="406"/>
                    <a:pt x="206" y="417"/>
                  </a:cubicBezTo>
                  <a:cubicBezTo>
                    <a:pt x="215" y="419"/>
                    <a:pt x="223" y="419"/>
                    <a:pt x="231" y="419"/>
                  </a:cubicBezTo>
                  <a:cubicBezTo>
                    <a:pt x="315" y="419"/>
                    <a:pt x="387" y="363"/>
                    <a:pt x="420" y="287"/>
                  </a:cubicBezTo>
                  <a:cubicBezTo>
                    <a:pt x="468" y="204"/>
                    <a:pt x="431" y="85"/>
                    <a:pt x="349" y="37"/>
                  </a:cubicBezTo>
                  <a:cubicBezTo>
                    <a:pt x="312" y="12"/>
                    <a:pt x="272"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8" name="Google Shape;4788;p48"/>
          <p:cNvGrpSpPr/>
          <p:nvPr/>
        </p:nvGrpSpPr>
        <p:grpSpPr>
          <a:xfrm>
            <a:off x="5247146" y="3270028"/>
            <a:ext cx="340861" cy="354318"/>
            <a:chOff x="5247146" y="3270028"/>
            <a:chExt cx="340861" cy="354318"/>
          </a:xfrm>
        </p:grpSpPr>
        <p:sp>
          <p:nvSpPr>
            <p:cNvPr id="4789" name="Google Shape;4789;p48"/>
            <p:cNvSpPr/>
            <p:nvPr/>
          </p:nvSpPr>
          <p:spPr>
            <a:xfrm>
              <a:off x="5247146" y="3270028"/>
              <a:ext cx="340861" cy="354318"/>
            </a:xfrm>
            <a:custGeom>
              <a:avLst/>
              <a:gdLst/>
              <a:ahLst/>
              <a:cxnLst/>
              <a:rect l="l" t="t" r="r" b="b"/>
              <a:pathLst>
                <a:path w="10233" h="10637" extrusionOk="0">
                  <a:moveTo>
                    <a:pt x="5894" y="417"/>
                  </a:moveTo>
                  <a:lnTo>
                    <a:pt x="6335" y="1677"/>
                  </a:lnTo>
                  <a:cubicBezTo>
                    <a:pt x="6346" y="1736"/>
                    <a:pt x="6393" y="1783"/>
                    <a:pt x="6453" y="1795"/>
                  </a:cubicBezTo>
                  <a:cubicBezTo>
                    <a:pt x="6644" y="1878"/>
                    <a:pt x="6821" y="1962"/>
                    <a:pt x="7000" y="2068"/>
                  </a:cubicBezTo>
                  <a:cubicBezTo>
                    <a:pt x="7178" y="2163"/>
                    <a:pt x="7344" y="2282"/>
                    <a:pt x="7499" y="2401"/>
                  </a:cubicBezTo>
                  <a:cubicBezTo>
                    <a:pt x="7535" y="2437"/>
                    <a:pt x="7578" y="2453"/>
                    <a:pt x="7623" y="2453"/>
                  </a:cubicBezTo>
                  <a:cubicBezTo>
                    <a:pt x="7637" y="2453"/>
                    <a:pt x="7651" y="2452"/>
                    <a:pt x="7665" y="2449"/>
                  </a:cubicBezTo>
                  <a:lnTo>
                    <a:pt x="8972" y="2200"/>
                  </a:lnTo>
                  <a:lnTo>
                    <a:pt x="9744" y="3542"/>
                  </a:lnTo>
                  <a:lnTo>
                    <a:pt x="8877" y="4552"/>
                  </a:lnTo>
                  <a:cubicBezTo>
                    <a:pt x="8841" y="4600"/>
                    <a:pt x="8818" y="4659"/>
                    <a:pt x="8830" y="4719"/>
                  </a:cubicBezTo>
                  <a:cubicBezTo>
                    <a:pt x="8865" y="4920"/>
                    <a:pt x="8877" y="5123"/>
                    <a:pt x="8877" y="5324"/>
                  </a:cubicBezTo>
                  <a:cubicBezTo>
                    <a:pt x="8877" y="5527"/>
                    <a:pt x="8865" y="5728"/>
                    <a:pt x="8830" y="5931"/>
                  </a:cubicBezTo>
                  <a:cubicBezTo>
                    <a:pt x="8818" y="5990"/>
                    <a:pt x="8841" y="6049"/>
                    <a:pt x="8877" y="6097"/>
                  </a:cubicBezTo>
                  <a:lnTo>
                    <a:pt x="9744" y="7095"/>
                  </a:lnTo>
                  <a:lnTo>
                    <a:pt x="8972" y="8450"/>
                  </a:lnTo>
                  <a:lnTo>
                    <a:pt x="7665" y="8200"/>
                  </a:lnTo>
                  <a:cubicBezTo>
                    <a:pt x="7651" y="8197"/>
                    <a:pt x="7636" y="8195"/>
                    <a:pt x="7621" y="8195"/>
                  </a:cubicBezTo>
                  <a:cubicBezTo>
                    <a:pt x="7577" y="8195"/>
                    <a:pt x="7535" y="8209"/>
                    <a:pt x="7499" y="8236"/>
                  </a:cubicBezTo>
                  <a:cubicBezTo>
                    <a:pt x="7344" y="8366"/>
                    <a:pt x="7178" y="8474"/>
                    <a:pt x="7000" y="8580"/>
                  </a:cubicBezTo>
                  <a:cubicBezTo>
                    <a:pt x="6821" y="8675"/>
                    <a:pt x="6644" y="8770"/>
                    <a:pt x="6453" y="8841"/>
                  </a:cubicBezTo>
                  <a:cubicBezTo>
                    <a:pt x="6393" y="8865"/>
                    <a:pt x="6346" y="8913"/>
                    <a:pt x="6335" y="8973"/>
                  </a:cubicBezTo>
                  <a:lnTo>
                    <a:pt x="5894" y="10220"/>
                  </a:lnTo>
                  <a:lnTo>
                    <a:pt x="4338" y="10220"/>
                  </a:lnTo>
                  <a:lnTo>
                    <a:pt x="3898" y="8973"/>
                  </a:lnTo>
                  <a:cubicBezTo>
                    <a:pt x="3887" y="8913"/>
                    <a:pt x="3839" y="8865"/>
                    <a:pt x="3779" y="8841"/>
                  </a:cubicBezTo>
                  <a:cubicBezTo>
                    <a:pt x="3589" y="8770"/>
                    <a:pt x="3411" y="8675"/>
                    <a:pt x="3233" y="8580"/>
                  </a:cubicBezTo>
                  <a:cubicBezTo>
                    <a:pt x="3055" y="8474"/>
                    <a:pt x="2889" y="8366"/>
                    <a:pt x="2734" y="8236"/>
                  </a:cubicBezTo>
                  <a:cubicBezTo>
                    <a:pt x="2698" y="8209"/>
                    <a:pt x="2656" y="8195"/>
                    <a:pt x="2611" y="8195"/>
                  </a:cubicBezTo>
                  <a:cubicBezTo>
                    <a:pt x="2597" y="8195"/>
                    <a:pt x="2582" y="8197"/>
                    <a:pt x="2567" y="8200"/>
                  </a:cubicBezTo>
                  <a:lnTo>
                    <a:pt x="1260" y="8450"/>
                  </a:lnTo>
                  <a:lnTo>
                    <a:pt x="476" y="7095"/>
                  </a:lnTo>
                  <a:lnTo>
                    <a:pt x="1355" y="6097"/>
                  </a:lnTo>
                  <a:cubicBezTo>
                    <a:pt x="1391" y="6049"/>
                    <a:pt x="1415" y="5990"/>
                    <a:pt x="1403" y="5931"/>
                  </a:cubicBezTo>
                  <a:cubicBezTo>
                    <a:pt x="1368" y="5728"/>
                    <a:pt x="1355" y="5527"/>
                    <a:pt x="1355" y="5324"/>
                  </a:cubicBezTo>
                  <a:cubicBezTo>
                    <a:pt x="1355" y="5123"/>
                    <a:pt x="1368" y="4920"/>
                    <a:pt x="1403" y="4719"/>
                  </a:cubicBezTo>
                  <a:cubicBezTo>
                    <a:pt x="1415" y="4659"/>
                    <a:pt x="1391" y="4600"/>
                    <a:pt x="1355" y="4552"/>
                  </a:cubicBezTo>
                  <a:lnTo>
                    <a:pt x="476" y="3542"/>
                  </a:lnTo>
                  <a:lnTo>
                    <a:pt x="1260" y="2200"/>
                  </a:lnTo>
                  <a:lnTo>
                    <a:pt x="2567" y="2449"/>
                  </a:lnTo>
                  <a:cubicBezTo>
                    <a:pt x="2582" y="2452"/>
                    <a:pt x="2596" y="2453"/>
                    <a:pt x="2610" y="2453"/>
                  </a:cubicBezTo>
                  <a:cubicBezTo>
                    <a:pt x="2655" y="2453"/>
                    <a:pt x="2697" y="2437"/>
                    <a:pt x="2734" y="2401"/>
                  </a:cubicBezTo>
                  <a:cubicBezTo>
                    <a:pt x="2889" y="2282"/>
                    <a:pt x="3055" y="2163"/>
                    <a:pt x="3233" y="2068"/>
                  </a:cubicBezTo>
                  <a:cubicBezTo>
                    <a:pt x="3411" y="1962"/>
                    <a:pt x="3589" y="1878"/>
                    <a:pt x="3779" y="1795"/>
                  </a:cubicBezTo>
                  <a:cubicBezTo>
                    <a:pt x="3839" y="1783"/>
                    <a:pt x="3887" y="1736"/>
                    <a:pt x="3898" y="1677"/>
                  </a:cubicBezTo>
                  <a:lnTo>
                    <a:pt x="4338" y="417"/>
                  </a:lnTo>
                  <a:close/>
                  <a:moveTo>
                    <a:pt x="4183" y="1"/>
                  </a:moveTo>
                  <a:cubicBezTo>
                    <a:pt x="4101" y="1"/>
                    <a:pt x="4017" y="61"/>
                    <a:pt x="3993" y="143"/>
                  </a:cubicBezTo>
                  <a:lnTo>
                    <a:pt x="3542" y="1450"/>
                  </a:lnTo>
                  <a:cubicBezTo>
                    <a:pt x="3364" y="1522"/>
                    <a:pt x="3198" y="1605"/>
                    <a:pt x="3031" y="1700"/>
                  </a:cubicBezTo>
                  <a:cubicBezTo>
                    <a:pt x="2865" y="1795"/>
                    <a:pt x="2699" y="1902"/>
                    <a:pt x="2556" y="2021"/>
                  </a:cubicBezTo>
                  <a:lnTo>
                    <a:pt x="1189" y="1759"/>
                  </a:lnTo>
                  <a:cubicBezTo>
                    <a:pt x="1179" y="1758"/>
                    <a:pt x="1168" y="1757"/>
                    <a:pt x="1158" y="1757"/>
                  </a:cubicBezTo>
                  <a:cubicBezTo>
                    <a:pt x="1086" y="1757"/>
                    <a:pt x="1017" y="1792"/>
                    <a:pt x="975" y="1854"/>
                  </a:cubicBezTo>
                  <a:lnTo>
                    <a:pt x="48" y="3470"/>
                  </a:lnTo>
                  <a:cubicBezTo>
                    <a:pt x="1" y="3542"/>
                    <a:pt x="13" y="3637"/>
                    <a:pt x="72" y="3708"/>
                  </a:cubicBezTo>
                  <a:lnTo>
                    <a:pt x="975" y="4754"/>
                  </a:lnTo>
                  <a:cubicBezTo>
                    <a:pt x="951" y="4932"/>
                    <a:pt x="940" y="5134"/>
                    <a:pt x="940" y="5324"/>
                  </a:cubicBezTo>
                  <a:cubicBezTo>
                    <a:pt x="940" y="5514"/>
                    <a:pt x="951" y="5704"/>
                    <a:pt x="975" y="5895"/>
                  </a:cubicBezTo>
                  <a:lnTo>
                    <a:pt x="72" y="6940"/>
                  </a:lnTo>
                  <a:cubicBezTo>
                    <a:pt x="13" y="7000"/>
                    <a:pt x="1" y="7095"/>
                    <a:pt x="48" y="7178"/>
                  </a:cubicBezTo>
                  <a:lnTo>
                    <a:pt x="975" y="8782"/>
                  </a:lnTo>
                  <a:cubicBezTo>
                    <a:pt x="1014" y="8841"/>
                    <a:pt x="1078" y="8884"/>
                    <a:pt x="1145" y="8884"/>
                  </a:cubicBezTo>
                  <a:cubicBezTo>
                    <a:pt x="1160" y="8884"/>
                    <a:pt x="1174" y="8882"/>
                    <a:pt x="1189" y="8878"/>
                  </a:cubicBezTo>
                  <a:lnTo>
                    <a:pt x="2556" y="8616"/>
                  </a:lnTo>
                  <a:cubicBezTo>
                    <a:pt x="2699" y="8735"/>
                    <a:pt x="2865" y="8841"/>
                    <a:pt x="3031" y="8936"/>
                  </a:cubicBezTo>
                  <a:cubicBezTo>
                    <a:pt x="3198" y="9032"/>
                    <a:pt x="3364" y="9115"/>
                    <a:pt x="3542" y="9198"/>
                  </a:cubicBezTo>
                  <a:lnTo>
                    <a:pt x="3993" y="10494"/>
                  </a:lnTo>
                  <a:cubicBezTo>
                    <a:pt x="4017" y="10576"/>
                    <a:pt x="4101" y="10636"/>
                    <a:pt x="4183" y="10636"/>
                  </a:cubicBezTo>
                  <a:lnTo>
                    <a:pt x="6037" y="10636"/>
                  </a:lnTo>
                  <a:cubicBezTo>
                    <a:pt x="6132" y="10636"/>
                    <a:pt x="6216" y="10576"/>
                    <a:pt x="6239" y="10494"/>
                  </a:cubicBezTo>
                  <a:lnTo>
                    <a:pt x="6691" y="9198"/>
                  </a:lnTo>
                  <a:cubicBezTo>
                    <a:pt x="6869" y="9115"/>
                    <a:pt x="7035" y="9032"/>
                    <a:pt x="7202" y="8936"/>
                  </a:cubicBezTo>
                  <a:cubicBezTo>
                    <a:pt x="7368" y="8841"/>
                    <a:pt x="7534" y="8735"/>
                    <a:pt x="7677" y="8616"/>
                  </a:cubicBezTo>
                  <a:lnTo>
                    <a:pt x="9044" y="8878"/>
                  </a:lnTo>
                  <a:cubicBezTo>
                    <a:pt x="9058" y="8882"/>
                    <a:pt x="9073" y="8884"/>
                    <a:pt x="9088" y="8884"/>
                  </a:cubicBezTo>
                  <a:cubicBezTo>
                    <a:pt x="9155" y="8884"/>
                    <a:pt x="9219" y="8841"/>
                    <a:pt x="9258" y="8782"/>
                  </a:cubicBezTo>
                  <a:lnTo>
                    <a:pt x="10185" y="7178"/>
                  </a:lnTo>
                  <a:cubicBezTo>
                    <a:pt x="10232" y="7095"/>
                    <a:pt x="10220" y="7000"/>
                    <a:pt x="10161" y="6940"/>
                  </a:cubicBezTo>
                  <a:lnTo>
                    <a:pt x="9258" y="5895"/>
                  </a:lnTo>
                  <a:cubicBezTo>
                    <a:pt x="9281" y="5704"/>
                    <a:pt x="9293" y="5514"/>
                    <a:pt x="9293" y="5324"/>
                  </a:cubicBezTo>
                  <a:cubicBezTo>
                    <a:pt x="9293" y="5134"/>
                    <a:pt x="9281" y="4932"/>
                    <a:pt x="9258" y="4754"/>
                  </a:cubicBezTo>
                  <a:lnTo>
                    <a:pt x="10161" y="3708"/>
                  </a:lnTo>
                  <a:cubicBezTo>
                    <a:pt x="10220" y="3637"/>
                    <a:pt x="10232" y="3542"/>
                    <a:pt x="10185" y="3470"/>
                  </a:cubicBezTo>
                  <a:lnTo>
                    <a:pt x="9258" y="1854"/>
                  </a:lnTo>
                  <a:cubicBezTo>
                    <a:pt x="9216" y="1792"/>
                    <a:pt x="9147" y="1757"/>
                    <a:pt x="9075" y="1757"/>
                  </a:cubicBezTo>
                  <a:cubicBezTo>
                    <a:pt x="9064" y="1757"/>
                    <a:pt x="9054" y="1758"/>
                    <a:pt x="9044" y="1759"/>
                  </a:cubicBezTo>
                  <a:lnTo>
                    <a:pt x="7677" y="2021"/>
                  </a:lnTo>
                  <a:cubicBezTo>
                    <a:pt x="7534" y="1902"/>
                    <a:pt x="7368" y="1795"/>
                    <a:pt x="7202" y="1700"/>
                  </a:cubicBezTo>
                  <a:cubicBezTo>
                    <a:pt x="7035" y="1605"/>
                    <a:pt x="6869" y="1522"/>
                    <a:pt x="6691" y="1450"/>
                  </a:cubicBezTo>
                  <a:lnTo>
                    <a:pt x="6239" y="143"/>
                  </a:lnTo>
                  <a:cubicBezTo>
                    <a:pt x="6216" y="61"/>
                    <a:pt x="6132" y="1"/>
                    <a:pt x="60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48"/>
            <p:cNvSpPr/>
            <p:nvPr/>
          </p:nvSpPr>
          <p:spPr>
            <a:xfrm>
              <a:off x="5350479" y="3350010"/>
              <a:ext cx="136971" cy="194464"/>
            </a:xfrm>
            <a:custGeom>
              <a:avLst/>
              <a:gdLst/>
              <a:ahLst/>
              <a:cxnLst/>
              <a:rect l="l" t="t" r="r" b="b"/>
              <a:pathLst>
                <a:path w="4112" h="5838" extrusionOk="0">
                  <a:moveTo>
                    <a:pt x="1866" y="1022"/>
                  </a:moveTo>
                  <a:lnTo>
                    <a:pt x="1866" y="2353"/>
                  </a:lnTo>
                  <a:cubicBezTo>
                    <a:pt x="1866" y="2472"/>
                    <a:pt x="1949" y="2567"/>
                    <a:pt x="2068" y="2567"/>
                  </a:cubicBezTo>
                  <a:lnTo>
                    <a:pt x="3505" y="2567"/>
                  </a:lnTo>
                  <a:lnTo>
                    <a:pt x="2270" y="4824"/>
                  </a:lnTo>
                  <a:lnTo>
                    <a:pt x="2270" y="3553"/>
                  </a:lnTo>
                  <a:cubicBezTo>
                    <a:pt x="2270" y="3435"/>
                    <a:pt x="2187" y="3351"/>
                    <a:pt x="2068" y="3351"/>
                  </a:cubicBezTo>
                  <a:lnTo>
                    <a:pt x="606" y="3351"/>
                  </a:lnTo>
                  <a:lnTo>
                    <a:pt x="1866" y="1022"/>
                  </a:lnTo>
                  <a:close/>
                  <a:moveTo>
                    <a:pt x="2060" y="0"/>
                  </a:moveTo>
                  <a:cubicBezTo>
                    <a:pt x="1993" y="0"/>
                    <a:pt x="1927" y="33"/>
                    <a:pt x="1889" y="107"/>
                  </a:cubicBezTo>
                  <a:lnTo>
                    <a:pt x="72" y="3458"/>
                  </a:lnTo>
                  <a:cubicBezTo>
                    <a:pt x="1" y="3589"/>
                    <a:pt x="96" y="3755"/>
                    <a:pt x="250" y="3755"/>
                  </a:cubicBezTo>
                  <a:lnTo>
                    <a:pt x="1866" y="3755"/>
                  </a:lnTo>
                  <a:lnTo>
                    <a:pt x="1866" y="5632"/>
                  </a:lnTo>
                  <a:cubicBezTo>
                    <a:pt x="1866" y="5761"/>
                    <a:pt x="1968" y="5838"/>
                    <a:pt x="2071" y="5838"/>
                  </a:cubicBezTo>
                  <a:cubicBezTo>
                    <a:pt x="2139" y="5838"/>
                    <a:pt x="2208" y="5803"/>
                    <a:pt x="2246" y="5727"/>
                  </a:cubicBezTo>
                  <a:lnTo>
                    <a:pt x="4041" y="2460"/>
                  </a:lnTo>
                  <a:cubicBezTo>
                    <a:pt x="4112" y="2318"/>
                    <a:pt x="4017" y="2151"/>
                    <a:pt x="3862" y="2151"/>
                  </a:cubicBezTo>
                  <a:lnTo>
                    <a:pt x="2270" y="2151"/>
                  </a:lnTo>
                  <a:lnTo>
                    <a:pt x="2270" y="203"/>
                  </a:lnTo>
                  <a:cubicBezTo>
                    <a:pt x="2270" y="79"/>
                    <a:pt x="2164" y="0"/>
                    <a:pt x="20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48"/>
            <p:cNvSpPr/>
            <p:nvPr/>
          </p:nvSpPr>
          <p:spPr>
            <a:xfrm>
              <a:off x="5468036" y="3366632"/>
              <a:ext cx="56227" cy="139735"/>
            </a:xfrm>
            <a:custGeom>
              <a:avLst/>
              <a:gdLst/>
              <a:ahLst/>
              <a:cxnLst/>
              <a:rect l="l" t="t" r="r" b="b"/>
              <a:pathLst>
                <a:path w="1688" h="4195" extrusionOk="0">
                  <a:moveTo>
                    <a:pt x="214" y="0"/>
                  </a:moveTo>
                  <a:cubicBezTo>
                    <a:pt x="95" y="0"/>
                    <a:pt x="0" y="95"/>
                    <a:pt x="0" y="214"/>
                  </a:cubicBezTo>
                  <a:lnTo>
                    <a:pt x="0" y="868"/>
                  </a:lnTo>
                  <a:cubicBezTo>
                    <a:pt x="0" y="987"/>
                    <a:pt x="95" y="1082"/>
                    <a:pt x="214" y="1082"/>
                  </a:cubicBezTo>
                  <a:cubicBezTo>
                    <a:pt x="321" y="1082"/>
                    <a:pt x="417" y="987"/>
                    <a:pt x="417" y="868"/>
                  </a:cubicBezTo>
                  <a:lnTo>
                    <a:pt x="417" y="689"/>
                  </a:lnTo>
                  <a:cubicBezTo>
                    <a:pt x="951" y="1106"/>
                    <a:pt x="1272" y="1747"/>
                    <a:pt x="1272" y="2437"/>
                  </a:cubicBezTo>
                  <a:cubicBezTo>
                    <a:pt x="1272" y="2959"/>
                    <a:pt x="1093" y="3458"/>
                    <a:pt x="761" y="3862"/>
                  </a:cubicBezTo>
                  <a:cubicBezTo>
                    <a:pt x="689" y="3945"/>
                    <a:pt x="702" y="4076"/>
                    <a:pt x="784" y="4148"/>
                  </a:cubicBezTo>
                  <a:cubicBezTo>
                    <a:pt x="821" y="4179"/>
                    <a:pt x="870" y="4194"/>
                    <a:pt x="919" y="4194"/>
                  </a:cubicBezTo>
                  <a:cubicBezTo>
                    <a:pt x="980" y="4194"/>
                    <a:pt x="1042" y="4170"/>
                    <a:pt x="1082" y="4124"/>
                  </a:cubicBezTo>
                  <a:cubicBezTo>
                    <a:pt x="1474" y="3649"/>
                    <a:pt x="1687" y="3054"/>
                    <a:pt x="1687" y="2437"/>
                  </a:cubicBezTo>
                  <a:cubicBezTo>
                    <a:pt x="1687" y="1652"/>
                    <a:pt x="1343" y="916"/>
                    <a:pt x="749" y="416"/>
                  </a:cubicBezTo>
                  <a:lnTo>
                    <a:pt x="892" y="416"/>
                  </a:lnTo>
                  <a:cubicBezTo>
                    <a:pt x="1011" y="416"/>
                    <a:pt x="1106" y="321"/>
                    <a:pt x="1106" y="214"/>
                  </a:cubicBezTo>
                  <a:cubicBezTo>
                    <a:pt x="1106" y="95"/>
                    <a:pt x="1011" y="0"/>
                    <a:pt x="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48"/>
            <p:cNvSpPr/>
            <p:nvPr/>
          </p:nvSpPr>
          <p:spPr>
            <a:xfrm>
              <a:off x="5312070" y="3371196"/>
              <a:ext cx="54662" cy="156557"/>
            </a:xfrm>
            <a:custGeom>
              <a:avLst/>
              <a:gdLst/>
              <a:ahLst/>
              <a:cxnLst/>
              <a:rect l="l" t="t" r="r" b="b"/>
              <a:pathLst>
                <a:path w="1641" h="4700" extrusionOk="0">
                  <a:moveTo>
                    <a:pt x="1399" y="1"/>
                  </a:moveTo>
                  <a:cubicBezTo>
                    <a:pt x="1363" y="1"/>
                    <a:pt x="1328" y="10"/>
                    <a:pt x="1296" y="29"/>
                  </a:cubicBezTo>
                  <a:cubicBezTo>
                    <a:pt x="499" y="505"/>
                    <a:pt x="0" y="1384"/>
                    <a:pt x="0" y="2300"/>
                  </a:cubicBezTo>
                  <a:cubicBezTo>
                    <a:pt x="0" y="3060"/>
                    <a:pt x="333" y="3784"/>
                    <a:pt x="904" y="4283"/>
                  </a:cubicBezTo>
                  <a:lnTo>
                    <a:pt x="737" y="4283"/>
                  </a:lnTo>
                  <a:cubicBezTo>
                    <a:pt x="618" y="4283"/>
                    <a:pt x="523" y="4378"/>
                    <a:pt x="523" y="4497"/>
                  </a:cubicBezTo>
                  <a:cubicBezTo>
                    <a:pt x="523" y="4605"/>
                    <a:pt x="618" y="4700"/>
                    <a:pt x="737" y="4700"/>
                  </a:cubicBezTo>
                  <a:lnTo>
                    <a:pt x="1426" y="4700"/>
                  </a:lnTo>
                  <a:cubicBezTo>
                    <a:pt x="1534" y="4700"/>
                    <a:pt x="1629" y="4605"/>
                    <a:pt x="1629" y="4497"/>
                  </a:cubicBezTo>
                  <a:lnTo>
                    <a:pt x="1629" y="3832"/>
                  </a:lnTo>
                  <a:cubicBezTo>
                    <a:pt x="1629" y="3725"/>
                    <a:pt x="1534" y="3630"/>
                    <a:pt x="1426" y="3630"/>
                  </a:cubicBezTo>
                  <a:cubicBezTo>
                    <a:pt x="1308" y="3630"/>
                    <a:pt x="1212" y="3725"/>
                    <a:pt x="1212" y="3832"/>
                  </a:cubicBezTo>
                  <a:lnTo>
                    <a:pt x="1212" y="3998"/>
                  </a:lnTo>
                  <a:cubicBezTo>
                    <a:pt x="713" y="3583"/>
                    <a:pt x="417" y="2953"/>
                    <a:pt x="417" y="2300"/>
                  </a:cubicBezTo>
                  <a:cubicBezTo>
                    <a:pt x="417" y="1527"/>
                    <a:pt x="845" y="790"/>
                    <a:pt x="1510" y="386"/>
                  </a:cubicBezTo>
                  <a:cubicBezTo>
                    <a:pt x="1605" y="327"/>
                    <a:pt x="1640" y="208"/>
                    <a:pt x="1581" y="101"/>
                  </a:cubicBezTo>
                  <a:cubicBezTo>
                    <a:pt x="1541" y="37"/>
                    <a:pt x="1470" y="1"/>
                    <a:pt x="1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48"/>
            <p:cNvSpPr/>
            <p:nvPr/>
          </p:nvSpPr>
          <p:spPr>
            <a:xfrm>
              <a:off x="5466904" y="3512005"/>
              <a:ext cx="16189" cy="13890"/>
            </a:xfrm>
            <a:custGeom>
              <a:avLst/>
              <a:gdLst/>
              <a:ahLst/>
              <a:cxnLst/>
              <a:rect l="l" t="t" r="r" b="b"/>
              <a:pathLst>
                <a:path w="486" h="417" extrusionOk="0">
                  <a:moveTo>
                    <a:pt x="252" y="0"/>
                  </a:moveTo>
                  <a:cubicBezTo>
                    <a:pt x="170" y="0"/>
                    <a:pt x="89" y="48"/>
                    <a:pt x="58" y="140"/>
                  </a:cubicBezTo>
                  <a:cubicBezTo>
                    <a:pt x="1" y="282"/>
                    <a:pt x="119" y="417"/>
                    <a:pt x="253" y="417"/>
                  </a:cubicBezTo>
                  <a:cubicBezTo>
                    <a:pt x="287" y="417"/>
                    <a:pt x="322" y="408"/>
                    <a:pt x="355" y="389"/>
                  </a:cubicBezTo>
                  <a:cubicBezTo>
                    <a:pt x="438" y="330"/>
                    <a:pt x="486" y="223"/>
                    <a:pt x="438" y="128"/>
                  </a:cubicBezTo>
                  <a:cubicBezTo>
                    <a:pt x="404" y="42"/>
                    <a:pt x="328"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4" name="Google Shape;4794;p48"/>
          <p:cNvGrpSpPr/>
          <p:nvPr/>
        </p:nvGrpSpPr>
        <p:grpSpPr>
          <a:xfrm>
            <a:off x="5775971" y="3270028"/>
            <a:ext cx="354318" cy="354318"/>
            <a:chOff x="5775971" y="3270028"/>
            <a:chExt cx="354318" cy="354318"/>
          </a:xfrm>
        </p:grpSpPr>
        <p:sp>
          <p:nvSpPr>
            <p:cNvPr id="4795" name="Google Shape;4795;p48"/>
            <p:cNvSpPr/>
            <p:nvPr/>
          </p:nvSpPr>
          <p:spPr>
            <a:xfrm>
              <a:off x="5775971" y="3270028"/>
              <a:ext cx="354318" cy="354318"/>
            </a:xfrm>
            <a:custGeom>
              <a:avLst/>
              <a:gdLst/>
              <a:ahLst/>
              <a:cxnLst/>
              <a:rect l="l" t="t" r="r" b="b"/>
              <a:pathLst>
                <a:path w="10637" h="10637" extrusionOk="0">
                  <a:moveTo>
                    <a:pt x="5360" y="417"/>
                  </a:moveTo>
                  <a:cubicBezTo>
                    <a:pt x="5812" y="417"/>
                    <a:pt x="6192" y="797"/>
                    <a:pt x="6203" y="1249"/>
                  </a:cubicBezTo>
                  <a:cubicBezTo>
                    <a:pt x="6216" y="1463"/>
                    <a:pt x="6311" y="1653"/>
                    <a:pt x="6501" y="1736"/>
                  </a:cubicBezTo>
                  <a:cubicBezTo>
                    <a:pt x="6929" y="1926"/>
                    <a:pt x="7130" y="2449"/>
                    <a:pt x="6929" y="2876"/>
                  </a:cubicBezTo>
                  <a:cubicBezTo>
                    <a:pt x="6869" y="2995"/>
                    <a:pt x="6798" y="3090"/>
                    <a:pt x="6691" y="3174"/>
                  </a:cubicBezTo>
                  <a:cubicBezTo>
                    <a:pt x="6596" y="3257"/>
                    <a:pt x="6536" y="3375"/>
                    <a:pt x="6512" y="3494"/>
                  </a:cubicBezTo>
                  <a:cubicBezTo>
                    <a:pt x="6465" y="3911"/>
                    <a:pt x="6097" y="4243"/>
                    <a:pt x="5669" y="4243"/>
                  </a:cubicBezTo>
                  <a:lnTo>
                    <a:pt x="5562" y="4243"/>
                  </a:lnTo>
                  <a:lnTo>
                    <a:pt x="5562" y="3720"/>
                  </a:lnTo>
                  <a:lnTo>
                    <a:pt x="6192" y="3090"/>
                  </a:lnTo>
                  <a:cubicBezTo>
                    <a:pt x="6275" y="3008"/>
                    <a:pt x="6275" y="2876"/>
                    <a:pt x="6192" y="2794"/>
                  </a:cubicBezTo>
                  <a:cubicBezTo>
                    <a:pt x="6150" y="2752"/>
                    <a:pt x="6097" y="2731"/>
                    <a:pt x="6043" y="2731"/>
                  </a:cubicBezTo>
                  <a:cubicBezTo>
                    <a:pt x="5990" y="2731"/>
                    <a:pt x="5936" y="2752"/>
                    <a:pt x="5895" y="2794"/>
                  </a:cubicBezTo>
                  <a:lnTo>
                    <a:pt x="5562" y="3126"/>
                  </a:lnTo>
                  <a:lnTo>
                    <a:pt x="5562" y="1878"/>
                  </a:lnTo>
                  <a:cubicBezTo>
                    <a:pt x="5562" y="1759"/>
                    <a:pt x="5467" y="1664"/>
                    <a:pt x="5360" y="1664"/>
                  </a:cubicBezTo>
                  <a:cubicBezTo>
                    <a:pt x="5241" y="1664"/>
                    <a:pt x="5146" y="1759"/>
                    <a:pt x="5146" y="1878"/>
                  </a:cubicBezTo>
                  <a:lnTo>
                    <a:pt x="5146" y="2390"/>
                  </a:lnTo>
                  <a:lnTo>
                    <a:pt x="5051" y="2295"/>
                  </a:lnTo>
                  <a:cubicBezTo>
                    <a:pt x="5016" y="2253"/>
                    <a:pt x="4965" y="2232"/>
                    <a:pt x="4913" y="2232"/>
                  </a:cubicBezTo>
                  <a:cubicBezTo>
                    <a:pt x="4861" y="2232"/>
                    <a:pt x="4807" y="2253"/>
                    <a:pt x="4766" y="2295"/>
                  </a:cubicBezTo>
                  <a:cubicBezTo>
                    <a:pt x="4682" y="2377"/>
                    <a:pt x="4682" y="2508"/>
                    <a:pt x="4766" y="2591"/>
                  </a:cubicBezTo>
                  <a:lnTo>
                    <a:pt x="5146" y="2971"/>
                  </a:lnTo>
                  <a:lnTo>
                    <a:pt x="5146" y="4243"/>
                  </a:lnTo>
                  <a:lnTo>
                    <a:pt x="5039" y="4243"/>
                  </a:lnTo>
                  <a:cubicBezTo>
                    <a:pt x="4611" y="4243"/>
                    <a:pt x="4243" y="3911"/>
                    <a:pt x="4196" y="3494"/>
                  </a:cubicBezTo>
                  <a:cubicBezTo>
                    <a:pt x="4183" y="3375"/>
                    <a:pt x="4112" y="3257"/>
                    <a:pt x="4017" y="3174"/>
                  </a:cubicBezTo>
                  <a:cubicBezTo>
                    <a:pt x="3946" y="3114"/>
                    <a:pt x="3874" y="3043"/>
                    <a:pt x="3827" y="2960"/>
                  </a:cubicBezTo>
                  <a:cubicBezTo>
                    <a:pt x="3566" y="2532"/>
                    <a:pt x="3744" y="1949"/>
                    <a:pt x="4207" y="1736"/>
                  </a:cubicBezTo>
                  <a:cubicBezTo>
                    <a:pt x="4386" y="1653"/>
                    <a:pt x="4505" y="1474"/>
                    <a:pt x="4505" y="1273"/>
                  </a:cubicBezTo>
                  <a:cubicBezTo>
                    <a:pt x="4505" y="809"/>
                    <a:pt x="4896" y="417"/>
                    <a:pt x="5360" y="417"/>
                  </a:cubicBezTo>
                  <a:close/>
                  <a:moveTo>
                    <a:pt x="3293" y="1284"/>
                  </a:moveTo>
                  <a:cubicBezTo>
                    <a:pt x="3483" y="1284"/>
                    <a:pt x="3661" y="1368"/>
                    <a:pt x="3792" y="1510"/>
                  </a:cubicBezTo>
                  <a:cubicBezTo>
                    <a:pt x="3494" y="1724"/>
                    <a:pt x="3316" y="2068"/>
                    <a:pt x="3293" y="2437"/>
                  </a:cubicBezTo>
                  <a:cubicBezTo>
                    <a:pt x="3269" y="2841"/>
                    <a:pt x="3435" y="3233"/>
                    <a:pt x="3756" y="3494"/>
                  </a:cubicBezTo>
                  <a:cubicBezTo>
                    <a:pt x="3768" y="3507"/>
                    <a:pt x="3779" y="3530"/>
                    <a:pt x="3779" y="3542"/>
                  </a:cubicBezTo>
                  <a:cubicBezTo>
                    <a:pt x="3816" y="3768"/>
                    <a:pt x="3898" y="3993"/>
                    <a:pt x="4041" y="4172"/>
                  </a:cubicBezTo>
                  <a:cubicBezTo>
                    <a:pt x="3911" y="4302"/>
                    <a:pt x="3732" y="4386"/>
                    <a:pt x="3554" y="4386"/>
                  </a:cubicBezTo>
                  <a:lnTo>
                    <a:pt x="3494" y="4386"/>
                  </a:lnTo>
                  <a:lnTo>
                    <a:pt x="3494" y="4029"/>
                  </a:lnTo>
                  <a:cubicBezTo>
                    <a:pt x="3494" y="3922"/>
                    <a:pt x="3399" y="3827"/>
                    <a:pt x="3293" y="3827"/>
                  </a:cubicBezTo>
                  <a:cubicBezTo>
                    <a:pt x="3174" y="3827"/>
                    <a:pt x="3079" y="3922"/>
                    <a:pt x="3079" y="4029"/>
                  </a:cubicBezTo>
                  <a:lnTo>
                    <a:pt x="3079" y="4386"/>
                  </a:lnTo>
                  <a:lnTo>
                    <a:pt x="3031" y="4386"/>
                  </a:lnTo>
                  <a:cubicBezTo>
                    <a:pt x="2686" y="4386"/>
                    <a:pt x="2401" y="4136"/>
                    <a:pt x="2354" y="3803"/>
                  </a:cubicBezTo>
                  <a:cubicBezTo>
                    <a:pt x="2342" y="3684"/>
                    <a:pt x="2282" y="3578"/>
                    <a:pt x="2200" y="3507"/>
                  </a:cubicBezTo>
                  <a:cubicBezTo>
                    <a:pt x="2045" y="3375"/>
                    <a:pt x="1949" y="3185"/>
                    <a:pt x="1949" y="2984"/>
                  </a:cubicBezTo>
                  <a:cubicBezTo>
                    <a:pt x="1949" y="2722"/>
                    <a:pt x="2104" y="2472"/>
                    <a:pt x="2354" y="2366"/>
                  </a:cubicBezTo>
                  <a:cubicBezTo>
                    <a:pt x="2508" y="2295"/>
                    <a:pt x="2615" y="2140"/>
                    <a:pt x="2615" y="1949"/>
                  </a:cubicBezTo>
                  <a:cubicBezTo>
                    <a:pt x="2615" y="1772"/>
                    <a:pt x="2686" y="1593"/>
                    <a:pt x="2817" y="1474"/>
                  </a:cubicBezTo>
                  <a:cubicBezTo>
                    <a:pt x="2948" y="1344"/>
                    <a:pt x="3114" y="1284"/>
                    <a:pt x="3293" y="1284"/>
                  </a:cubicBezTo>
                  <a:close/>
                  <a:moveTo>
                    <a:pt x="7420" y="1283"/>
                  </a:moveTo>
                  <a:cubicBezTo>
                    <a:pt x="7595" y="1283"/>
                    <a:pt x="7757" y="1353"/>
                    <a:pt x="7879" y="1474"/>
                  </a:cubicBezTo>
                  <a:cubicBezTo>
                    <a:pt x="8010" y="1593"/>
                    <a:pt x="8081" y="1772"/>
                    <a:pt x="8081" y="1949"/>
                  </a:cubicBezTo>
                  <a:cubicBezTo>
                    <a:pt x="8081" y="2140"/>
                    <a:pt x="8188" y="2295"/>
                    <a:pt x="8342" y="2366"/>
                  </a:cubicBezTo>
                  <a:cubicBezTo>
                    <a:pt x="8592" y="2472"/>
                    <a:pt x="8746" y="2722"/>
                    <a:pt x="8746" y="2984"/>
                  </a:cubicBezTo>
                  <a:cubicBezTo>
                    <a:pt x="8746" y="3185"/>
                    <a:pt x="8651" y="3375"/>
                    <a:pt x="8497" y="3507"/>
                  </a:cubicBezTo>
                  <a:cubicBezTo>
                    <a:pt x="8414" y="3578"/>
                    <a:pt x="8355" y="3684"/>
                    <a:pt x="8342" y="3803"/>
                  </a:cubicBezTo>
                  <a:cubicBezTo>
                    <a:pt x="8295" y="4136"/>
                    <a:pt x="8010" y="4386"/>
                    <a:pt x="7665" y="4386"/>
                  </a:cubicBezTo>
                  <a:lnTo>
                    <a:pt x="7618" y="4386"/>
                  </a:lnTo>
                  <a:lnTo>
                    <a:pt x="7618" y="4029"/>
                  </a:lnTo>
                  <a:cubicBezTo>
                    <a:pt x="7618" y="3922"/>
                    <a:pt x="7523" y="3827"/>
                    <a:pt x="7404" y="3827"/>
                  </a:cubicBezTo>
                  <a:cubicBezTo>
                    <a:pt x="7297" y="3827"/>
                    <a:pt x="7202" y="3922"/>
                    <a:pt x="7202" y="4029"/>
                  </a:cubicBezTo>
                  <a:lnTo>
                    <a:pt x="7202" y="4386"/>
                  </a:lnTo>
                  <a:lnTo>
                    <a:pt x="7143" y="4386"/>
                  </a:lnTo>
                  <a:cubicBezTo>
                    <a:pt x="6964" y="4386"/>
                    <a:pt x="6786" y="4315"/>
                    <a:pt x="6667" y="4183"/>
                  </a:cubicBezTo>
                  <a:cubicBezTo>
                    <a:pt x="6810" y="3993"/>
                    <a:pt x="6905" y="3779"/>
                    <a:pt x="6929" y="3542"/>
                  </a:cubicBezTo>
                  <a:cubicBezTo>
                    <a:pt x="6929" y="3530"/>
                    <a:pt x="6940" y="3507"/>
                    <a:pt x="6953" y="3494"/>
                  </a:cubicBezTo>
                  <a:cubicBezTo>
                    <a:pt x="7297" y="3209"/>
                    <a:pt x="7475" y="2758"/>
                    <a:pt x="7404" y="2318"/>
                  </a:cubicBezTo>
                  <a:cubicBezTo>
                    <a:pt x="7357" y="1997"/>
                    <a:pt x="7178" y="1700"/>
                    <a:pt x="6916" y="1498"/>
                  </a:cubicBezTo>
                  <a:cubicBezTo>
                    <a:pt x="7035" y="1368"/>
                    <a:pt x="7202" y="1284"/>
                    <a:pt x="7380" y="1284"/>
                  </a:cubicBezTo>
                  <a:cubicBezTo>
                    <a:pt x="7394" y="1283"/>
                    <a:pt x="7407" y="1283"/>
                    <a:pt x="7420" y="1283"/>
                  </a:cubicBezTo>
                  <a:close/>
                  <a:moveTo>
                    <a:pt x="4350" y="4445"/>
                  </a:moveTo>
                  <a:cubicBezTo>
                    <a:pt x="4552" y="4576"/>
                    <a:pt x="4790" y="4659"/>
                    <a:pt x="5039" y="4659"/>
                  </a:cubicBezTo>
                  <a:lnTo>
                    <a:pt x="5146" y="4659"/>
                  </a:lnTo>
                  <a:lnTo>
                    <a:pt x="5146" y="5110"/>
                  </a:lnTo>
                  <a:lnTo>
                    <a:pt x="3494" y="5110"/>
                  </a:lnTo>
                  <a:lnTo>
                    <a:pt x="3494" y="4801"/>
                  </a:lnTo>
                  <a:lnTo>
                    <a:pt x="3554" y="4801"/>
                  </a:lnTo>
                  <a:cubicBezTo>
                    <a:pt x="3851" y="4801"/>
                    <a:pt x="4148" y="4671"/>
                    <a:pt x="4350" y="4445"/>
                  </a:cubicBezTo>
                  <a:close/>
                  <a:moveTo>
                    <a:pt x="6358" y="4457"/>
                  </a:moveTo>
                  <a:cubicBezTo>
                    <a:pt x="6560" y="4671"/>
                    <a:pt x="6845" y="4801"/>
                    <a:pt x="7143" y="4801"/>
                  </a:cubicBezTo>
                  <a:lnTo>
                    <a:pt x="7202" y="4801"/>
                  </a:lnTo>
                  <a:lnTo>
                    <a:pt x="7202" y="5110"/>
                  </a:lnTo>
                  <a:lnTo>
                    <a:pt x="5562" y="5110"/>
                  </a:lnTo>
                  <a:lnTo>
                    <a:pt x="5562" y="4659"/>
                  </a:lnTo>
                  <a:lnTo>
                    <a:pt x="5669" y="4659"/>
                  </a:lnTo>
                  <a:cubicBezTo>
                    <a:pt x="5918" y="4659"/>
                    <a:pt x="6156" y="4587"/>
                    <a:pt x="6358" y="4457"/>
                  </a:cubicBezTo>
                  <a:close/>
                  <a:moveTo>
                    <a:pt x="9947" y="6929"/>
                  </a:moveTo>
                  <a:cubicBezTo>
                    <a:pt x="9840" y="7261"/>
                    <a:pt x="9686" y="7570"/>
                    <a:pt x="9507" y="7867"/>
                  </a:cubicBezTo>
                  <a:lnTo>
                    <a:pt x="9044" y="7404"/>
                  </a:lnTo>
                  <a:cubicBezTo>
                    <a:pt x="9020" y="7380"/>
                    <a:pt x="9008" y="7357"/>
                    <a:pt x="9008" y="7320"/>
                  </a:cubicBezTo>
                  <a:lnTo>
                    <a:pt x="9008" y="7048"/>
                  </a:lnTo>
                  <a:cubicBezTo>
                    <a:pt x="9008" y="6976"/>
                    <a:pt x="9068" y="6929"/>
                    <a:pt x="9127" y="6929"/>
                  </a:cubicBezTo>
                  <a:close/>
                  <a:moveTo>
                    <a:pt x="6156" y="5527"/>
                  </a:moveTo>
                  <a:lnTo>
                    <a:pt x="6893" y="6251"/>
                  </a:lnTo>
                  <a:cubicBezTo>
                    <a:pt x="6905" y="6275"/>
                    <a:pt x="6916" y="6299"/>
                    <a:pt x="6916" y="6322"/>
                  </a:cubicBezTo>
                  <a:lnTo>
                    <a:pt x="6916" y="7534"/>
                  </a:lnTo>
                  <a:cubicBezTo>
                    <a:pt x="6916" y="7642"/>
                    <a:pt x="6881" y="7737"/>
                    <a:pt x="6798" y="7819"/>
                  </a:cubicBezTo>
                  <a:lnTo>
                    <a:pt x="5871" y="8746"/>
                  </a:lnTo>
                  <a:cubicBezTo>
                    <a:pt x="5847" y="8770"/>
                    <a:pt x="5823" y="8782"/>
                    <a:pt x="5799" y="8782"/>
                  </a:cubicBezTo>
                  <a:lnTo>
                    <a:pt x="4730" y="8782"/>
                  </a:lnTo>
                  <a:cubicBezTo>
                    <a:pt x="4516" y="8782"/>
                    <a:pt x="4338" y="8604"/>
                    <a:pt x="4338" y="8378"/>
                  </a:cubicBezTo>
                  <a:lnTo>
                    <a:pt x="4338" y="7677"/>
                  </a:lnTo>
                  <a:cubicBezTo>
                    <a:pt x="4338" y="7463"/>
                    <a:pt x="4255" y="7261"/>
                    <a:pt x="4101" y="7107"/>
                  </a:cubicBezTo>
                  <a:lnTo>
                    <a:pt x="3399" y="6406"/>
                  </a:lnTo>
                  <a:cubicBezTo>
                    <a:pt x="3328" y="6335"/>
                    <a:pt x="3293" y="6240"/>
                    <a:pt x="3293" y="6132"/>
                  </a:cubicBezTo>
                  <a:lnTo>
                    <a:pt x="3293" y="5527"/>
                  </a:lnTo>
                  <a:close/>
                  <a:moveTo>
                    <a:pt x="1759" y="7273"/>
                  </a:moveTo>
                  <a:cubicBezTo>
                    <a:pt x="1796" y="7273"/>
                    <a:pt x="1819" y="7285"/>
                    <a:pt x="1831" y="7309"/>
                  </a:cubicBezTo>
                  <a:lnTo>
                    <a:pt x="2235" y="7713"/>
                  </a:lnTo>
                  <a:cubicBezTo>
                    <a:pt x="2258" y="7724"/>
                    <a:pt x="2271" y="7748"/>
                    <a:pt x="2271" y="7784"/>
                  </a:cubicBezTo>
                  <a:lnTo>
                    <a:pt x="2271" y="9163"/>
                  </a:lnTo>
                  <a:cubicBezTo>
                    <a:pt x="1641" y="8664"/>
                    <a:pt x="1141" y="8010"/>
                    <a:pt x="821" y="7273"/>
                  </a:cubicBezTo>
                  <a:close/>
                  <a:moveTo>
                    <a:pt x="5360" y="1"/>
                  </a:moveTo>
                  <a:cubicBezTo>
                    <a:pt x="5015" y="1"/>
                    <a:pt x="4695" y="132"/>
                    <a:pt x="4457" y="370"/>
                  </a:cubicBezTo>
                  <a:cubicBezTo>
                    <a:pt x="4231" y="607"/>
                    <a:pt x="4101" y="904"/>
                    <a:pt x="4088" y="1213"/>
                  </a:cubicBezTo>
                  <a:cubicBezTo>
                    <a:pt x="3898" y="1011"/>
                    <a:pt x="3625" y="880"/>
                    <a:pt x="3328" y="869"/>
                  </a:cubicBezTo>
                  <a:cubicBezTo>
                    <a:pt x="3312" y="868"/>
                    <a:pt x="3297" y="868"/>
                    <a:pt x="3282" y="868"/>
                  </a:cubicBezTo>
                  <a:cubicBezTo>
                    <a:pt x="3002" y="868"/>
                    <a:pt x="2735" y="974"/>
                    <a:pt x="2532" y="1165"/>
                  </a:cubicBezTo>
                  <a:cubicBezTo>
                    <a:pt x="2318" y="1379"/>
                    <a:pt x="2200" y="1653"/>
                    <a:pt x="2200" y="1949"/>
                  </a:cubicBezTo>
                  <a:cubicBezTo>
                    <a:pt x="2200" y="1973"/>
                    <a:pt x="2200" y="1986"/>
                    <a:pt x="2187" y="1986"/>
                  </a:cubicBezTo>
                  <a:cubicBezTo>
                    <a:pt x="1796" y="2163"/>
                    <a:pt x="1534" y="2556"/>
                    <a:pt x="1534" y="2984"/>
                  </a:cubicBezTo>
                  <a:cubicBezTo>
                    <a:pt x="1534" y="3316"/>
                    <a:pt x="1677" y="3613"/>
                    <a:pt x="1926" y="3827"/>
                  </a:cubicBezTo>
                  <a:cubicBezTo>
                    <a:pt x="1938" y="3827"/>
                    <a:pt x="1949" y="3839"/>
                    <a:pt x="1949" y="3851"/>
                  </a:cubicBezTo>
                  <a:cubicBezTo>
                    <a:pt x="2021" y="4397"/>
                    <a:pt x="2485" y="4801"/>
                    <a:pt x="3031" y="4801"/>
                  </a:cubicBezTo>
                  <a:lnTo>
                    <a:pt x="3079" y="4801"/>
                  </a:lnTo>
                  <a:lnTo>
                    <a:pt x="3079" y="5110"/>
                  </a:lnTo>
                  <a:lnTo>
                    <a:pt x="1249" y="5110"/>
                  </a:lnTo>
                  <a:cubicBezTo>
                    <a:pt x="1296" y="4980"/>
                    <a:pt x="1379" y="4861"/>
                    <a:pt x="1487" y="4766"/>
                  </a:cubicBezTo>
                  <a:cubicBezTo>
                    <a:pt x="1582" y="4719"/>
                    <a:pt x="1617" y="4587"/>
                    <a:pt x="1558" y="4492"/>
                  </a:cubicBezTo>
                  <a:cubicBezTo>
                    <a:pt x="1517" y="4421"/>
                    <a:pt x="1450" y="4381"/>
                    <a:pt x="1378" y="4381"/>
                  </a:cubicBezTo>
                  <a:cubicBezTo>
                    <a:pt x="1343" y="4381"/>
                    <a:pt x="1307" y="4390"/>
                    <a:pt x="1273" y="4410"/>
                  </a:cubicBezTo>
                  <a:cubicBezTo>
                    <a:pt x="1260" y="4421"/>
                    <a:pt x="1130" y="4492"/>
                    <a:pt x="1011" y="4659"/>
                  </a:cubicBezTo>
                  <a:cubicBezTo>
                    <a:pt x="892" y="4492"/>
                    <a:pt x="761" y="4421"/>
                    <a:pt x="750" y="4410"/>
                  </a:cubicBezTo>
                  <a:cubicBezTo>
                    <a:pt x="719" y="4390"/>
                    <a:pt x="684" y="4381"/>
                    <a:pt x="649" y="4381"/>
                  </a:cubicBezTo>
                  <a:cubicBezTo>
                    <a:pt x="577" y="4381"/>
                    <a:pt x="504" y="4421"/>
                    <a:pt x="465" y="4492"/>
                  </a:cubicBezTo>
                  <a:cubicBezTo>
                    <a:pt x="405" y="4587"/>
                    <a:pt x="441" y="4719"/>
                    <a:pt x="547" y="4766"/>
                  </a:cubicBezTo>
                  <a:cubicBezTo>
                    <a:pt x="655" y="4849"/>
                    <a:pt x="737" y="4980"/>
                    <a:pt x="774" y="5110"/>
                  </a:cubicBezTo>
                  <a:lnTo>
                    <a:pt x="203" y="5110"/>
                  </a:lnTo>
                  <a:cubicBezTo>
                    <a:pt x="96" y="5110"/>
                    <a:pt x="1" y="5205"/>
                    <a:pt x="1" y="5324"/>
                  </a:cubicBezTo>
                  <a:cubicBezTo>
                    <a:pt x="1" y="6739"/>
                    <a:pt x="560" y="8081"/>
                    <a:pt x="1558" y="9079"/>
                  </a:cubicBezTo>
                  <a:cubicBezTo>
                    <a:pt x="2567" y="10090"/>
                    <a:pt x="3898" y="10636"/>
                    <a:pt x="5313" y="10636"/>
                  </a:cubicBezTo>
                  <a:cubicBezTo>
                    <a:pt x="5681" y="10636"/>
                    <a:pt x="6037" y="10600"/>
                    <a:pt x="6382" y="10529"/>
                  </a:cubicBezTo>
                  <a:cubicBezTo>
                    <a:pt x="6489" y="10505"/>
                    <a:pt x="6560" y="10398"/>
                    <a:pt x="6549" y="10291"/>
                  </a:cubicBezTo>
                  <a:cubicBezTo>
                    <a:pt x="6528" y="10188"/>
                    <a:pt x="6435" y="10120"/>
                    <a:pt x="6340" y="10120"/>
                  </a:cubicBezTo>
                  <a:cubicBezTo>
                    <a:pt x="6326" y="10120"/>
                    <a:pt x="6312" y="10122"/>
                    <a:pt x="6299" y="10125"/>
                  </a:cubicBezTo>
                  <a:cubicBezTo>
                    <a:pt x="5978" y="10185"/>
                    <a:pt x="5645" y="10220"/>
                    <a:pt x="5313" y="10220"/>
                  </a:cubicBezTo>
                  <a:cubicBezTo>
                    <a:pt x="4374" y="10220"/>
                    <a:pt x="3459" y="9958"/>
                    <a:pt x="2686" y="9459"/>
                  </a:cubicBezTo>
                  <a:lnTo>
                    <a:pt x="2686" y="7784"/>
                  </a:lnTo>
                  <a:cubicBezTo>
                    <a:pt x="2686" y="7642"/>
                    <a:pt x="2627" y="7511"/>
                    <a:pt x="2532" y="7415"/>
                  </a:cubicBezTo>
                  <a:lnTo>
                    <a:pt x="2128" y="7011"/>
                  </a:lnTo>
                  <a:cubicBezTo>
                    <a:pt x="2033" y="6916"/>
                    <a:pt x="1902" y="6857"/>
                    <a:pt x="1759" y="6857"/>
                  </a:cubicBezTo>
                  <a:lnTo>
                    <a:pt x="666" y="6857"/>
                  </a:lnTo>
                  <a:cubicBezTo>
                    <a:pt x="524" y="6430"/>
                    <a:pt x="441" y="5990"/>
                    <a:pt x="417" y="5527"/>
                  </a:cubicBezTo>
                  <a:lnTo>
                    <a:pt x="2876" y="5527"/>
                  </a:lnTo>
                  <a:lnTo>
                    <a:pt x="2876" y="6132"/>
                  </a:lnTo>
                  <a:cubicBezTo>
                    <a:pt x="2876" y="6346"/>
                    <a:pt x="2960" y="6549"/>
                    <a:pt x="3114" y="6703"/>
                  </a:cubicBezTo>
                  <a:lnTo>
                    <a:pt x="3803" y="7392"/>
                  </a:lnTo>
                  <a:cubicBezTo>
                    <a:pt x="3874" y="7475"/>
                    <a:pt x="3922" y="7570"/>
                    <a:pt x="3922" y="7677"/>
                  </a:cubicBezTo>
                  <a:lnTo>
                    <a:pt x="3922" y="8378"/>
                  </a:lnTo>
                  <a:cubicBezTo>
                    <a:pt x="3922" y="8830"/>
                    <a:pt x="4278" y="9198"/>
                    <a:pt x="4730" y="9198"/>
                  </a:cubicBezTo>
                  <a:lnTo>
                    <a:pt x="5799" y="9198"/>
                  </a:lnTo>
                  <a:cubicBezTo>
                    <a:pt x="5931" y="9198"/>
                    <a:pt x="6073" y="9139"/>
                    <a:pt x="6168" y="9044"/>
                  </a:cubicBezTo>
                  <a:lnTo>
                    <a:pt x="7095" y="8105"/>
                  </a:lnTo>
                  <a:cubicBezTo>
                    <a:pt x="7249" y="7962"/>
                    <a:pt x="7333" y="7748"/>
                    <a:pt x="7333" y="7534"/>
                  </a:cubicBezTo>
                  <a:lnTo>
                    <a:pt x="7333" y="6322"/>
                  </a:lnTo>
                  <a:cubicBezTo>
                    <a:pt x="7333" y="6192"/>
                    <a:pt x="7273" y="6061"/>
                    <a:pt x="7178" y="5966"/>
                  </a:cubicBezTo>
                  <a:lnTo>
                    <a:pt x="6750" y="5527"/>
                  </a:lnTo>
                  <a:lnTo>
                    <a:pt x="10220" y="5527"/>
                  </a:lnTo>
                  <a:cubicBezTo>
                    <a:pt x="10196" y="5859"/>
                    <a:pt x="10148" y="6192"/>
                    <a:pt x="10077" y="6512"/>
                  </a:cubicBezTo>
                  <a:lnTo>
                    <a:pt x="9127" y="6512"/>
                  </a:lnTo>
                  <a:cubicBezTo>
                    <a:pt x="8830" y="6512"/>
                    <a:pt x="8592" y="6750"/>
                    <a:pt x="8592" y="7048"/>
                  </a:cubicBezTo>
                  <a:lnTo>
                    <a:pt x="8592" y="7320"/>
                  </a:lnTo>
                  <a:cubicBezTo>
                    <a:pt x="8592" y="7463"/>
                    <a:pt x="8651" y="7594"/>
                    <a:pt x="8746" y="7701"/>
                  </a:cubicBezTo>
                  <a:lnTo>
                    <a:pt x="9269" y="8224"/>
                  </a:lnTo>
                  <a:cubicBezTo>
                    <a:pt x="8901" y="8723"/>
                    <a:pt x="8437" y="9150"/>
                    <a:pt x="7903" y="9483"/>
                  </a:cubicBezTo>
                  <a:cubicBezTo>
                    <a:pt x="7808" y="9543"/>
                    <a:pt x="7772" y="9673"/>
                    <a:pt x="7832" y="9768"/>
                  </a:cubicBezTo>
                  <a:cubicBezTo>
                    <a:pt x="7879" y="9832"/>
                    <a:pt x="7948" y="9869"/>
                    <a:pt x="8020" y="9869"/>
                  </a:cubicBezTo>
                  <a:cubicBezTo>
                    <a:pt x="8056" y="9869"/>
                    <a:pt x="8093" y="9859"/>
                    <a:pt x="8128" y="9840"/>
                  </a:cubicBezTo>
                  <a:cubicBezTo>
                    <a:pt x="8925" y="9340"/>
                    <a:pt x="9590" y="8628"/>
                    <a:pt x="10030" y="7784"/>
                  </a:cubicBezTo>
                  <a:cubicBezTo>
                    <a:pt x="10422" y="7024"/>
                    <a:pt x="10636" y="6180"/>
                    <a:pt x="10636" y="5324"/>
                  </a:cubicBezTo>
                  <a:cubicBezTo>
                    <a:pt x="10636" y="5205"/>
                    <a:pt x="10541" y="5110"/>
                    <a:pt x="10422" y="5110"/>
                  </a:cubicBezTo>
                  <a:lnTo>
                    <a:pt x="9876" y="5110"/>
                  </a:lnTo>
                  <a:cubicBezTo>
                    <a:pt x="9911" y="4980"/>
                    <a:pt x="9994" y="4861"/>
                    <a:pt x="10101" y="4766"/>
                  </a:cubicBezTo>
                  <a:cubicBezTo>
                    <a:pt x="10208" y="4719"/>
                    <a:pt x="10232" y="4587"/>
                    <a:pt x="10185" y="4492"/>
                  </a:cubicBezTo>
                  <a:cubicBezTo>
                    <a:pt x="10144" y="4421"/>
                    <a:pt x="10072" y="4381"/>
                    <a:pt x="10000" y="4381"/>
                  </a:cubicBezTo>
                  <a:cubicBezTo>
                    <a:pt x="9965" y="4381"/>
                    <a:pt x="9930" y="4390"/>
                    <a:pt x="9899" y="4410"/>
                  </a:cubicBezTo>
                  <a:cubicBezTo>
                    <a:pt x="9887" y="4421"/>
                    <a:pt x="9757" y="4492"/>
                    <a:pt x="9638" y="4659"/>
                  </a:cubicBezTo>
                  <a:cubicBezTo>
                    <a:pt x="9519" y="4492"/>
                    <a:pt x="9388" y="4421"/>
                    <a:pt x="9377" y="4410"/>
                  </a:cubicBezTo>
                  <a:cubicBezTo>
                    <a:pt x="9342" y="4390"/>
                    <a:pt x="9305" y="4381"/>
                    <a:pt x="9270" y="4381"/>
                  </a:cubicBezTo>
                  <a:cubicBezTo>
                    <a:pt x="9198" y="4381"/>
                    <a:pt x="9131" y="4421"/>
                    <a:pt x="9091" y="4492"/>
                  </a:cubicBezTo>
                  <a:cubicBezTo>
                    <a:pt x="9031" y="4587"/>
                    <a:pt x="9068" y="4719"/>
                    <a:pt x="9163" y="4766"/>
                  </a:cubicBezTo>
                  <a:cubicBezTo>
                    <a:pt x="9269" y="4849"/>
                    <a:pt x="9353" y="4980"/>
                    <a:pt x="9400" y="5110"/>
                  </a:cubicBezTo>
                  <a:lnTo>
                    <a:pt x="7618" y="5110"/>
                  </a:lnTo>
                  <a:lnTo>
                    <a:pt x="7618" y="4801"/>
                  </a:lnTo>
                  <a:lnTo>
                    <a:pt x="7665" y="4801"/>
                  </a:lnTo>
                  <a:cubicBezTo>
                    <a:pt x="8212" y="4801"/>
                    <a:pt x="8675" y="4397"/>
                    <a:pt x="8746" y="3851"/>
                  </a:cubicBezTo>
                  <a:cubicBezTo>
                    <a:pt x="8746" y="3839"/>
                    <a:pt x="8759" y="3827"/>
                    <a:pt x="8770" y="3827"/>
                  </a:cubicBezTo>
                  <a:cubicBezTo>
                    <a:pt x="9020" y="3613"/>
                    <a:pt x="9163" y="3316"/>
                    <a:pt x="9163" y="2984"/>
                  </a:cubicBezTo>
                  <a:cubicBezTo>
                    <a:pt x="9163" y="2556"/>
                    <a:pt x="8901" y="2163"/>
                    <a:pt x="8509" y="1986"/>
                  </a:cubicBezTo>
                  <a:cubicBezTo>
                    <a:pt x="8509" y="1986"/>
                    <a:pt x="8497" y="1973"/>
                    <a:pt x="8497" y="1949"/>
                  </a:cubicBezTo>
                  <a:cubicBezTo>
                    <a:pt x="8497" y="1653"/>
                    <a:pt x="8378" y="1379"/>
                    <a:pt x="8165" y="1165"/>
                  </a:cubicBezTo>
                  <a:cubicBezTo>
                    <a:pt x="7962" y="974"/>
                    <a:pt x="7695" y="868"/>
                    <a:pt x="7414" y="868"/>
                  </a:cubicBezTo>
                  <a:cubicBezTo>
                    <a:pt x="7399" y="868"/>
                    <a:pt x="7383" y="868"/>
                    <a:pt x="7368" y="869"/>
                  </a:cubicBezTo>
                  <a:cubicBezTo>
                    <a:pt x="7083" y="880"/>
                    <a:pt x="6810" y="999"/>
                    <a:pt x="6620" y="1201"/>
                  </a:cubicBezTo>
                  <a:cubicBezTo>
                    <a:pt x="6584" y="536"/>
                    <a:pt x="6026" y="1"/>
                    <a:pt x="5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48"/>
            <p:cNvSpPr/>
            <p:nvPr/>
          </p:nvSpPr>
          <p:spPr>
            <a:xfrm>
              <a:off x="6007555" y="3598749"/>
              <a:ext cx="15856" cy="13890"/>
            </a:xfrm>
            <a:custGeom>
              <a:avLst/>
              <a:gdLst/>
              <a:ahLst/>
              <a:cxnLst/>
              <a:rect l="l" t="t" r="r" b="b"/>
              <a:pathLst>
                <a:path w="476" h="417" extrusionOk="0">
                  <a:moveTo>
                    <a:pt x="240" y="1"/>
                  </a:moveTo>
                  <a:cubicBezTo>
                    <a:pt x="212" y="1"/>
                    <a:pt x="183" y="7"/>
                    <a:pt x="155" y="19"/>
                  </a:cubicBezTo>
                  <a:cubicBezTo>
                    <a:pt x="48" y="55"/>
                    <a:pt x="1" y="185"/>
                    <a:pt x="48" y="293"/>
                  </a:cubicBezTo>
                  <a:cubicBezTo>
                    <a:pt x="75" y="365"/>
                    <a:pt x="156" y="416"/>
                    <a:pt x="241" y="416"/>
                  </a:cubicBezTo>
                  <a:cubicBezTo>
                    <a:pt x="268" y="416"/>
                    <a:pt x="295" y="411"/>
                    <a:pt x="321" y="399"/>
                  </a:cubicBezTo>
                  <a:cubicBezTo>
                    <a:pt x="428" y="352"/>
                    <a:pt x="476" y="233"/>
                    <a:pt x="428" y="126"/>
                  </a:cubicBezTo>
                  <a:cubicBezTo>
                    <a:pt x="393" y="47"/>
                    <a:pt x="319" y="1"/>
                    <a:pt x="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7" name="Google Shape;4797;p48"/>
          <p:cNvGrpSpPr/>
          <p:nvPr/>
        </p:nvGrpSpPr>
        <p:grpSpPr>
          <a:xfrm>
            <a:off x="6342006" y="3270028"/>
            <a:ext cx="296892" cy="354352"/>
            <a:chOff x="6342006" y="3270028"/>
            <a:chExt cx="296892" cy="354352"/>
          </a:xfrm>
        </p:grpSpPr>
        <p:sp>
          <p:nvSpPr>
            <p:cNvPr id="4798" name="Google Shape;4798;p48"/>
            <p:cNvSpPr/>
            <p:nvPr/>
          </p:nvSpPr>
          <p:spPr>
            <a:xfrm>
              <a:off x="6342805" y="3270028"/>
              <a:ext cx="296093" cy="354352"/>
            </a:xfrm>
            <a:custGeom>
              <a:avLst/>
              <a:gdLst/>
              <a:ahLst/>
              <a:cxnLst/>
              <a:rect l="l" t="t" r="r" b="b"/>
              <a:pathLst>
                <a:path w="8889" h="10638" extrusionOk="0">
                  <a:moveTo>
                    <a:pt x="4433" y="417"/>
                  </a:moveTo>
                  <a:cubicBezTo>
                    <a:pt x="4552" y="417"/>
                    <a:pt x="4647" y="512"/>
                    <a:pt x="4647" y="631"/>
                  </a:cubicBezTo>
                  <a:cubicBezTo>
                    <a:pt x="4647" y="750"/>
                    <a:pt x="4552" y="845"/>
                    <a:pt x="4433" y="845"/>
                  </a:cubicBezTo>
                  <a:cubicBezTo>
                    <a:pt x="4314" y="845"/>
                    <a:pt x="4219" y="750"/>
                    <a:pt x="4219" y="631"/>
                  </a:cubicBezTo>
                  <a:cubicBezTo>
                    <a:pt x="4219" y="512"/>
                    <a:pt x="4314" y="417"/>
                    <a:pt x="4433" y="417"/>
                  </a:cubicBezTo>
                  <a:close/>
                  <a:moveTo>
                    <a:pt x="2574" y="960"/>
                  </a:moveTo>
                  <a:cubicBezTo>
                    <a:pt x="2664" y="960"/>
                    <a:pt x="2754" y="976"/>
                    <a:pt x="2841" y="1011"/>
                  </a:cubicBezTo>
                  <a:cubicBezTo>
                    <a:pt x="2984" y="1070"/>
                    <a:pt x="3126" y="1201"/>
                    <a:pt x="3126" y="1403"/>
                  </a:cubicBezTo>
                  <a:lnTo>
                    <a:pt x="2781" y="1284"/>
                  </a:lnTo>
                  <a:cubicBezTo>
                    <a:pt x="2760" y="1277"/>
                    <a:pt x="2739" y="1274"/>
                    <a:pt x="2718" y="1274"/>
                  </a:cubicBezTo>
                  <a:cubicBezTo>
                    <a:pt x="2631" y="1274"/>
                    <a:pt x="2549" y="1329"/>
                    <a:pt x="2520" y="1415"/>
                  </a:cubicBezTo>
                  <a:cubicBezTo>
                    <a:pt x="2484" y="1534"/>
                    <a:pt x="2543" y="1641"/>
                    <a:pt x="2651" y="1688"/>
                  </a:cubicBezTo>
                  <a:lnTo>
                    <a:pt x="2995" y="1795"/>
                  </a:lnTo>
                  <a:cubicBezTo>
                    <a:pt x="2899" y="1900"/>
                    <a:pt x="2772" y="1941"/>
                    <a:pt x="2654" y="1941"/>
                  </a:cubicBezTo>
                  <a:cubicBezTo>
                    <a:pt x="2611" y="1941"/>
                    <a:pt x="2570" y="1935"/>
                    <a:pt x="2532" y="1926"/>
                  </a:cubicBezTo>
                  <a:cubicBezTo>
                    <a:pt x="2199" y="1843"/>
                    <a:pt x="1997" y="1510"/>
                    <a:pt x="1890" y="1201"/>
                  </a:cubicBezTo>
                  <a:cubicBezTo>
                    <a:pt x="2089" y="1071"/>
                    <a:pt x="2332" y="960"/>
                    <a:pt x="2574" y="960"/>
                  </a:cubicBezTo>
                  <a:close/>
                  <a:moveTo>
                    <a:pt x="6304" y="960"/>
                  </a:moveTo>
                  <a:cubicBezTo>
                    <a:pt x="6546" y="960"/>
                    <a:pt x="6789" y="1071"/>
                    <a:pt x="6987" y="1201"/>
                  </a:cubicBezTo>
                  <a:cubicBezTo>
                    <a:pt x="6881" y="1510"/>
                    <a:pt x="6679" y="1843"/>
                    <a:pt x="6346" y="1926"/>
                  </a:cubicBezTo>
                  <a:cubicBezTo>
                    <a:pt x="6305" y="1935"/>
                    <a:pt x="6262" y="1941"/>
                    <a:pt x="6219" y="1941"/>
                  </a:cubicBezTo>
                  <a:cubicBezTo>
                    <a:pt x="6100" y="1941"/>
                    <a:pt x="5978" y="1900"/>
                    <a:pt x="5883" y="1795"/>
                  </a:cubicBezTo>
                  <a:lnTo>
                    <a:pt x="6227" y="1688"/>
                  </a:lnTo>
                  <a:cubicBezTo>
                    <a:pt x="6334" y="1641"/>
                    <a:pt x="6393" y="1534"/>
                    <a:pt x="6358" y="1415"/>
                  </a:cubicBezTo>
                  <a:cubicBezTo>
                    <a:pt x="6320" y="1329"/>
                    <a:pt x="6243" y="1274"/>
                    <a:pt x="6153" y="1274"/>
                  </a:cubicBezTo>
                  <a:cubicBezTo>
                    <a:pt x="6131" y="1274"/>
                    <a:pt x="6108" y="1277"/>
                    <a:pt x="6084" y="1284"/>
                  </a:cubicBezTo>
                  <a:lnTo>
                    <a:pt x="5752" y="1403"/>
                  </a:lnTo>
                  <a:cubicBezTo>
                    <a:pt x="5752" y="1201"/>
                    <a:pt x="5894" y="1070"/>
                    <a:pt x="6037" y="1011"/>
                  </a:cubicBezTo>
                  <a:cubicBezTo>
                    <a:pt x="6124" y="976"/>
                    <a:pt x="6214" y="960"/>
                    <a:pt x="6304" y="960"/>
                  </a:cubicBezTo>
                  <a:close/>
                  <a:moveTo>
                    <a:pt x="2176" y="4124"/>
                  </a:moveTo>
                  <a:lnTo>
                    <a:pt x="2591" y="4540"/>
                  </a:lnTo>
                  <a:cubicBezTo>
                    <a:pt x="2627" y="4576"/>
                    <a:pt x="2638" y="4611"/>
                    <a:pt x="2638" y="4659"/>
                  </a:cubicBezTo>
                  <a:lnTo>
                    <a:pt x="2638" y="5110"/>
                  </a:lnTo>
                  <a:cubicBezTo>
                    <a:pt x="2638" y="5146"/>
                    <a:pt x="2627" y="5194"/>
                    <a:pt x="2591" y="5229"/>
                  </a:cubicBezTo>
                  <a:lnTo>
                    <a:pt x="2282" y="5538"/>
                  </a:lnTo>
                  <a:cubicBezTo>
                    <a:pt x="2247" y="5574"/>
                    <a:pt x="2211" y="5586"/>
                    <a:pt x="2163" y="5586"/>
                  </a:cubicBezTo>
                  <a:lnTo>
                    <a:pt x="1735" y="5586"/>
                  </a:lnTo>
                  <a:lnTo>
                    <a:pt x="1735" y="5574"/>
                  </a:lnTo>
                  <a:cubicBezTo>
                    <a:pt x="1735" y="5170"/>
                    <a:pt x="1830" y="4778"/>
                    <a:pt x="2009" y="4421"/>
                  </a:cubicBezTo>
                  <a:cubicBezTo>
                    <a:pt x="2068" y="4315"/>
                    <a:pt x="2116" y="4220"/>
                    <a:pt x="2176" y="4124"/>
                  </a:cubicBezTo>
                  <a:close/>
                  <a:moveTo>
                    <a:pt x="3364" y="3126"/>
                  </a:moveTo>
                  <a:lnTo>
                    <a:pt x="3364" y="3494"/>
                  </a:lnTo>
                  <a:cubicBezTo>
                    <a:pt x="3364" y="3803"/>
                    <a:pt x="3625" y="4065"/>
                    <a:pt x="3934" y="4065"/>
                  </a:cubicBezTo>
                  <a:lnTo>
                    <a:pt x="4172" y="4065"/>
                  </a:lnTo>
                  <a:cubicBezTo>
                    <a:pt x="4219" y="4065"/>
                    <a:pt x="4255" y="4077"/>
                    <a:pt x="4291" y="4112"/>
                  </a:cubicBezTo>
                  <a:lnTo>
                    <a:pt x="4872" y="4695"/>
                  </a:lnTo>
                  <a:cubicBezTo>
                    <a:pt x="4896" y="4719"/>
                    <a:pt x="4920" y="4766"/>
                    <a:pt x="4920" y="4801"/>
                  </a:cubicBezTo>
                  <a:lnTo>
                    <a:pt x="4920" y="5372"/>
                  </a:lnTo>
                  <a:cubicBezTo>
                    <a:pt x="4920" y="5419"/>
                    <a:pt x="4896" y="5455"/>
                    <a:pt x="4872" y="5479"/>
                  </a:cubicBezTo>
                  <a:lnTo>
                    <a:pt x="3839" y="6525"/>
                  </a:lnTo>
                  <a:lnTo>
                    <a:pt x="3446" y="6335"/>
                  </a:lnTo>
                  <a:cubicBezTo>
                    <a:pt x="3290" y="6261"/>
                    <a:pt x="3115" y="6225"/>
                    <a:pt x="2939" y="6225"/>
                  </a:cubicBezTo>
                  <a:cubicBezTo>
                    <a:pt x="2914" y="6225"/>
                    <a:pt x="2889" y="6226"/>
                    <a:pt x="2865" y="6227"/>
                  </a:cubicBezTo>
                  <a:cubicBezTo>
                    <a:pt x="2781" y="6240"/>
                    <a:pt x="2698" y="6251"/>
                    <a:pt x="2627" y="6287"/>
                  </a:cubicBezTo>
                  <a:lnTo>
                    <a:pt x="1890" y="6512"/>
                  </a:lnTo>
                  <a:cubicBezTo>
                    <a:pt x="1830" y="6346"/>
                    <a:pt x="1795" y="6180"/>
                    <a:pt x="1759" y="6002"/>
                  </a:cubicBezTo>
                  <a:lnTo>
                    <a:pt x="2163" y="6002"/>
                  </a:lnTo>
                  <a:cubicBezTo>
                    <a:pt x="2318" y="6002"/>
                    <a:pt x="2461" y="5942"/>
                    <a:pt x="2580" y="5836"/>
                  </a:cubicBezTo>
                  <a:lnTo>
                    <a:pt x="2888" y="5527"/>
                  </a:lnTo>
                  <a:cubicBezTo>
                    <a:pt x="2995" y="5408"/>
                    <a:pt x="3055" y="5265"/>
                    <a:pt x="3055" y="5110"/>
                  </a:cubicBezTo>
                  <a:lnTo>
                    <a:pt x="3055" y="4659"/>
                  </a:lnTo>
                  <a:cubicBezTo>
                    <a:pt x="3055" y="4505"/>
                    <a:pt x="2995" y="4362"/>
                    <a:pt x="2888" y="4243"/>
                  </a:cubicBezTo>
                  <a:lnTo>
                    <a:pt x="2437" y="3792"/>
                  </a:lnTo>
                  <a:cubicBezTo>
                    <a:pt x="2698" y="3507"/>
                    <a:pt x="3007" y="3280"/>
                    <a:pt x="3364" y="3126"/>
                  </a:cubicBezTo>
                  <a:close/>
                  <a:moveTo>
                    <a:pt x="6987" y="4742"/>
                  </a:moveTo>
                  <a:cubicBezTo>
                    <a:pt x="7083" y="5015"/>
                    <a:pt x="7130" y="5313"/>
                    <a:pt x="7130" y="5609"/>
                  </a:cubicBezTo>
                  <a:cubicBezTo>
                    <a:pt x="7130" y="6477"/>
                    <a:pt x="6715" y="7297"/>
                    <a:pt x="6013" y="7796"/>
                  </a:cubicBezTo>
                  <a:lnTo>
                    <a:pt x="5693" y="7986"/>
                  </a:lnTo>
                  <a:cubicBezTo>
                    <a:pt x="5680" y="7761"/>
                    <a:pt x="5585" y="7534"/>
                    <a:pt x="5431" y="7357"/>
                  </a:cubicBezTo>
                  <a:lnTo>
                    <a:pt x="6417" y="6370"/>
                  </a:lnTo>
                  <a:cubicBezTo>
                    <a:pt x="6525" y="6263"/>
                    <a:pt x="6583" y="6121"/>
                    <a:pt x="6583" y="5966"/>
                  </a:cubicBezTo>
                  <a:lnTo>
                    <a:pt x="6583" y="5218"/>
                  </a:lnTo>
                  <a:cubicBezTo>
                    <a:pt x="6583" y="5182"/>
                    <a:pt x="6596" y="5134"/>
                    <a:pt x="6631" y="5110"/>
                  </a:cubicBezTo>
                  <a:lnTo>
                    <a:pt x="6987" y="4742"/>
                  </a:lnTo>
                  <a:close/>
                  <a:moveTo>
                    <a:pt x="2947" y="6644"/>
                  </a:moveTo>
                  <a:cubicBezTo>
                    <a:pt x="3055" y="6644"/>
                    <a:pt x="3161" y="6667"/>
                    <a:pt x="3269" y="6715"/>
                  </a:cubicBezTo>
                  <a:lnTo>
                    <a:pt x="4944" y="7511"/>
                  </a:lnTo>
                  <a:cubicBezTo>
                    <a:pt x="5229" y="7642"/>
                    <a:pt x="5360" y="7986"/>
                    <a:pt x="5217" y="8271"/>
                  </a:cubicBezTo>
                  <a:cubicBezTo>
                    <a:pt x="5116" y="8466"/>
                    <a:pt x="4923" y="8576"/>
                    <a:pt x="4727" y="8576"/>
                  </a:cubicBezTo>
                  <a:cubicBezTo>
                    <a:pt x="4647" y="8576"/>
                    <a:pt x="4567" y="8558"/>
                    <a:pt x="4492" y="8521"/>
                  </a:cubicBezTo>
                  <a:lnTo>
                    <a:pt x="3483" y="8046"/>
                  </a:lnTo>
                  <a:cubicBezTo>
                    <a:pt x="3451" y="8032"/>
                    <a:pt x="3418" y="8025"/>
                    <a:pt x="3385" y="8025"/>
                  </a:cubicBezTo>
                  <a:cubicBezTo>
                    <a:pt x="3306" y="8025"/>
                    <a:pt x="3231" y="8065"/>
                    <a:pt x="3197" y="8141"/>
                  </a:cubicBezTo>
                  <a:cubicBezTo>
                    <a:pt x="3150" y="8247"/>
                    <a:pt x="3197" y="8366"/>
                    <a:pt x="3304" y="8414"/>
                  </a:cubicBezTo>
                  <a:lnTo>
                    <a:pt x="4314" y="8901"/>
                  </a:lnTo>
                  <a:cubicBezTo>
                    <a:pt x="4445" y="8963"/>
                    <a:pt x="4584" y="8992"/>
                    <a:pt x="4721" y="8992"/>
                  </a:cubicBezTo>
                  <a:cubicBezTo>
                    <a:pt x="5032" y="8992"/>
                    <a:pt x="5336" y="8840"/>
                    <a:pt x="5526" y="8569"/>
                  </a:cubicBezTo>
                  <a:lnTo>
                    <a:pt x="7570" y="7380"/>
                  </a:lnTo>
                  <a:cubicBezTo>
                    <a:pt x="7653" y="7331"/>
                    <a:pt x="7742" y="7307"/>
                    <a:pt x="7830" y="7307"/>
                  </a:cubicBezTo>
                  <a:cubicBezTo>
                    <a:pt x="7996" y="7307"/>
                    <a:pt x="8158" y="7391"/>
                    <a:pt x="8259" y="7547"/>
                  </a:cubicBezTo>
                  <a:cubicBezTo>
                    <a:pt x="8331" y="7665"/>
                    <a:pt x="8354" y="7808"/>
                    <a:pt x="8318" y="7938"/>
                  </a:cubicBezTo>
                  <a:cubicBezTo>
                    <a:pt x="8295" y="8081"/>
                    <a:pt x="8212" y="8188"/>
                    <a:pt x="8081" y="8260"/>
                  </a:cubicBezTo>
                  <a:lnTo>
                    <a:pt x="5122" y="10030"/>
                  </a:lnTo>
                  <a:cubicBezTo>
                    <a:pt x="4903" y="10159"/>
                    <a:pt x="4656" y="10221"/>
                    <a:pt x="4410" y="10221"/>
                  </a:cubicBezTo>
                  <a:cubicBezTo>
                    <a:pt x="4201" y="10221"/>
                    <a:pt x="3994" y="10177"/>
                    <a:pt x="3803" y="10090"/>
                  </a:cubicBezTo>
                  <a:lnTo>
                    <a:pt x="1795" y="9150"/>
                  </a:lnTo>
                  <a:lnTo>
                    <a:pt x="1795" y="6988"/>
                  </a:lnTo>
                  <a:lnTo>
                    <a:pt x="2746" y="6679"/>
                  </a:lnTo>
                  <a:cubicBezTo>
                    <a:pt x="2817" y="6655"/>
                    <a:pt x="2876" y="6644"/>
                    <a:pt x="2947" y="6644"/>
                  </a:cubicBezTo>
                  <a:close/>
                  <a:moveTo>
                    <a:pt x="4433" y="1"/>
                  </a:moveTo>
                  <a:cubicBezTo>
                    <a:pt x="4088" y="1"/>
                    <a:pt x="3803" y="286"/>
                    <a:pt x="3803" y="631"/>
                  </a:cubicBezTo>
                  <a:cubicBezTo>
                    <a:pt x="3803" y="904"/>
                    <a:pt x="3982" y="1141"/>
                    <a:pt x="4231" y="1225"/>
                  </a:cubicBezTo>
                  <a:lnTo>
                    <a:pt x="4231" y="1843"/>
                  </a:lnTo>
                  <a:cubicBezTo>
                    <a:pt x="4136" y="1759"/>
                    <a:pt x="4017" y="1700"/>
                    <a:pt x="3898" y="1664"/>
                  </a:cubicBezTo>
                  <a:lnTo>
                    <a:pt x="3530" y="1545"/>
                  </a:lnTo>
                  <a:cubicBezTo>
                    <a:pt x="3578" y="1201"/>
                    <a:pt x="3435" y="809"/>
                    <a:pt x="2995" y="631"/>
                  </a:cubicBezTo>
                  <a:cubicBezTo>
                    <a:pt x="2860" y="572"/>
                    <a:pt x="2716" y="545"/>
                    <a:pt x="2571" y="545"/>
                  </a:cubicBezTo>
                  <a:cubicBezTo>
                    <a:pt x="2194" y="545"/>
                    <a:pt x="1805" y="723"/>
                    <a:pt x="1522" y="964"/>
                  </a:cubicBezTo>
                  <a:cubicBezTo>
                    <a:pt x="1463" y="1011"/>
                    <a:pt x="1426" y="1094"/>
                    <a:pt x="1450" y="1165"/>
                  </a:cubicBezTo>
                  <a:cubicBezTo>
                    <a:pt x="1581" y="1748"/>
                    <a:pt x="2033" y="2354"/>
                    <a:pt x="2675" y="2354"/>
                  </a:cubicBezTo>
                  <a:cubicBezTo>
                    <a:pt x="3007" y="2354"/>
                    <a:pt x="3256" y="2176"/>
                    <a:pt x="3399" y="1938"/>
                  </a:cubicBezTo>
                  <a:lnTo>
                    <a:pt x="3768" y="2057"/>
                  </a:lnTo>
                  <a:cubicBezTo>
                    <a:pt x="3982" y="2128"/>
                    <a:pt x="4136" y="2295"/>
                    <a:pt x="4196" y="2496"/>
                  </a:cubicBezTo>
                  <a:cubicBezTo>
                    <a:pt x="2651" y="2615"/>
                    <a:pt x="1403" y="3911"/>
                    <a:pt x="1320" y="5455"/>
                  </a:cubicBezTo>
                  <a:cubicBezTo>
                    <a:pt x="1308" y="5764"/>
                    <a:pt x="1344" y="6073"/>
                    <a:pt x="1415" y="6370"/>
                  </a:cubicBezTo>
                  <a:lnTo>
                    <a:pt x="214" y="6370"/>
                  </a:lnTo>
                  <a:cubicBezTo>
                    <a:pt x="96" y="6370"/>
                    <a:pt x="1" y="6465"/>
                    <a:pt x="1" y="6584"/>
                  </a:cubicBezTo>
                  <a:lnTo>
                    <a:pt x="1" y="7689"/>
                  </a:lnTo>
                  <a:cubicBezTo>
                    <a:pt x="1" y="7808"/>
                    <a:pt x="96" y="7891"/>
                    <a:pt x="214" y="7891"/>
                  </a:cubicBezTo>
                  <a:cubicBezTo>
                    <a:pt x="333" y="7891"/>
                    <a:pt x="417" y="7808"/>
                    <a:pt x="417" y="7689"/>
                  </a:cubicBezTo>
                  <a:lnTo>
                    <a:pt x="417" y="6786"/>
                  </a:lnTo>
                  <a:lnTo>
                    <a:pt x="1379" y="6786"/>
                  </a:lnTo>
                  <a:lnTo>
                    <a:pt x="1379" y="9329"/>
                  </a:lnTo>
                  <a:lnTo>
                    <a:pt x="214" y="9329"/>
                  </a:lnTo>
                  <a:cubicBezTo>
                    <a:pt x="96" y="9329"/>
                    <a:pt x="1" y="9424"/>
                    <a:pt x="1" y="9543"/>
                  </a:cubicBezTo>
                  <a:cubicBezTo>
                    <a:pt x="1" y="9649"/>
                    <a:pt x="96" y="9744"/>
                    <a:pt x="214" y="9744"/>
                  </a:cubicBezTo>
                  <a:lnTo>
                    <a:pt x="1581" y="9744"/>
                  </a:lnTo>
                  <a:cubicBezTo>
                    <a:pt x="1676" y="9744"/>
                    <a:pt x="1759" y="9686"/>
                    <a:pt x="1783" y="9602"/>
                  </a:cubicBezTo>
                  <a:lnTo>
                    <a:pt x="3625" y="10457"/>
                  </a:lnTo>
                  <a:cubicBezTo>
                    <a:pt x="3863" y="10565"/>
                    <a:pt x="4112" y="10636"/>
                    <a:pt x="4386" y="10636"/>
                  </a:cubicBezTo>
                  <a:cubicBezTo>
                    <a:pt x="4404" y="10637"/>
                    <a:pt x="4422" y="10637"/>
                    <a:pt x="4440" y="10637"/>
                  </a:cubicBezTo>
                  <a:cubicBezTo>
                    <a:pt x="4753" y="10637"/>
                    <a:pt x="5055" y="10543"/>
                    <a:pt x="5336" y="10386"/>
                  </a:cubicBezTo>
                  <a:lnTo>
                    <a:pt x="8295" y="8616"/>
                  </a:lnTo>
                  <a:cubicBezTo>
                    <a:pt x="8746" y="8355"/>
                    <a:pt x="8889" y="7761"/>
                    <a:pt x="8604" y="7320"/>
                  </a:cubicBezTo>
                  <a:cubicBezTo>
                    <a:pt x="8432" y="7047"/>
                    <a:pt x="8137" y="6892"/>
                    <a:pt x="7830" y="6892"/>
                  </a:cubicBezTo>
                  <a:cubicBezTo>
                    <a:pt x="7670" y="6892"/>
                    <a:pt x="7507" y="6934"/>
                    <a:pt x="7356" y="7024"/>
                  </a:cubicBezTo>
                  <a:lnTo>
                    <a:pt x="7142" y="7143"/>
                  </a:lnTo>
                  <a:cubicBezTo>
                    <a:pt x="7404" y="6679"/>
                    <a:pt x="7546" y="6156"/>
                    <a:pt x="7546" y="5609"/>
                  </a:cubicBezTo>
                  <a:cubicBezTo>
                    <a:pt x="7546" y="4896"/>
                    <a:pt x="7296" y="4183"/>
                    <a:pt x="6845" y="3625"/>
                  </a:cubicBezTo>
                  <a:cubicBezTo>
                    <a:pt x="6805" y="3579"/>
                    <a:pt x="6747" y="3555"/>
                    <a:pt x="6687" y="3555"/>
                  </a:cubicBezTo>
                  <a:cubicBezTo>
                    <a:pt x="6640" y="3555"/>
                    <a:pt x="6590" y="3570"/>
                    <a:pt x="6548" y="3602"/>
                  </a:cubicBezTo>
                  <a:cubicBezTo>
                    <a:pt x="6536" y="3613"/>
                    <a:pt x="6525" y="3625"/>
                    <a:pt x="6525" y="3637"/>
                  </a:cubicBezTo>
                  <a:cubicBezTo>
                    <a:pt x="6465" y="3708"/>
                    <a:pt x="6453" y="3816"/>
                    <a:pt x="6525" y="3898"/>
                  </a:cubicBezTo>
                  <a:cubicBezTo>
                    <a:pt x="6631" y="4029"/>
                    <a:pt x="6738" y="4183"/>
                    <a:pt x="6821" y="4338"/>
                  </a:cubicBezTo>
                  <a:lnTo>
                    <a:pt x="6334" y="4814"/>
                  </a:lnTo>
                  <a:cubicBezTo>
                    <a:pt x="6227" y="4920"/>
                    <a:pt x="6168" y="5063"/>
                    <a:pt x="6168" y="5218"/>
                  </a:cubicBezTo>
                  <a:lnTo>
                    <a:pt x="6168" y="5966"/>
                  </a:lnTo>
                  <a:cubicBezTo>
                    <a:pt x="6168" y="6013"/>
                    <a:pt x="6156" y="6049"/>
                    <a:pt x="6121" y="6085"/>
                  </a:cubicBezTo>
                  <a:lnTo>
                    <a:pt x="5086" y="7119"/>
                  </a:lnTo>
                  <a:lnTo>
                    <a:pt x="4231" y="6715"/>
                  </a:lnTo>
                  <a:lnTo>
                    <a:pt x="5170" y="5776"/>
                  </a:lnTo>
                  <a:cubicBezTo>
                    <a:pt x="5265" y="5669"/>
                    <a:pt x="5336" y="5527"/>
                    <a:pt x="5336" y="5372"/>
                  </a:cubicBezTo>
                  <a:lnTo>
                    <a:pt x="5336" y="4801"/>
                  </a:lnTo>
                  <a:cubicBezTo>
                    <a:pt x="5336" y="4647"/>
                    <a:pt x="5265" y="4505"/>
                    <a:pt x="5170" y="4397"/>
                  </a:cubicBezTo>
                  <a:lnTo>
                    <a:pt x="4576" y="3816"/>
                  </a:lnTo>
                  <a:cubicBezTo>
                    <a:pt x="4468" y="3708"/>
                    <a:pt x="4326" y="3649"/>
                    <a:pt x="4172" y="3649"/>
                  </a:cubicBezTo>
                  <a:lnTo>
                    <a:pt x="3934" y="3649"/>
                  </a:lnTo>
                  <a:cubicBezTo>
                    <a:pt x="3850" y="3649"/>
                    <a:pt x="3779" y="3578"/>
                    <a:pt x="3779" y="3494"/>
                  </a:cubicBezTo>
                  <a:lnTo>
                    <a:pt x="3779" y="2984"/>
                  </a:lnTo>
                  <a:cubicBezTo>
                    <a:pt x="3993" y="2936"/>
                    <a:pt x="4219" y="2912"/>
                    <a:pt x="4433" y="2912"/>
                  </a:cubicBezTo>
                  <a:cubicBezTo>
                    <a:pt x="4671" y="2912"/>
                    <a:pt x="4896" y="2936"/>
                    <a:pt x="5110" y="2995"/>
                  </a:cubicBezTo>
                  <a:cubicBezTo>
                    <a:pt x="5127" y="2999"/>
                    <a:pt x="5144" y="3001"/>
                    <a:pt x="5160" y="3001"/>
                  </a:cubicBezTo>
                  <a:cubicBezTo>
                    <a:pt x="5240" y="3001"/>
                    <a:pt x="5319" y="2957"/>
                    <a:pt x="5348" y="2889"/>
                  </a:cubicBezTo>
                  <a:cubicBezTo>
                    <a:pt x="5360" y="2876"/>
                    <a:pt x="5360" y="2876"/>
                    <a:pt x="5360" y="2865"/>
                  </a:cubicBezTo>
                  <a:cubicBezTo>
                    <a:pt x="5360" y="2853"/>
                    <a:pt x="5360" y="2853"/>
                    <a:pt x="5371" y="2841"/>
                  </a:cubicBezTo>
                  <a:cubicBezTo>
                    <a:pt x="5395" y="2734"/>
                    <a:pt x="5324" y="2615"/>
                    <a:pt x="5217" y="2591"/>
                  </a:cubicBezTo>
                  <a:cubicBezTo>
                    <a:pt x="5039" y="2544"/>
                    <a:pt x="4861" y="2520"/>
                    <a:pt x="4671" y="2508"/>
                  </a:cubicBezTo>
                  <a:cubicBezTo>
                    <a:pt x="4742" y="2295"/>
                    <a:pt x="4896" y="2128"/>
                    <a:pt x="5110" y="2057"/>
                  </a:cubicBezTo>
                  <a:lnTo>
                    <a:pt x="5479" y="1938"/>
                  </a:lnTo>
                  <a:cubicBezTo>
                    <a:pt x="5621" y="2176"/>
                    <a:pt x="5871" y="2354"/>
                    <a:pt x="6203" y="2354"/>
                  </a:cubicBezTo>
                  <a:cubicBezTo>
                    <a:pt x="6845" y="2354"/>
                    <a:pt x="7296" y="1748"/>
                    <a:pt x="7428" y="1165"/>
                  </a:cubicBezTo>
                  <a:cubicBezTo>
                    <a:pt x="7439" y="1094"/>
                    <a:pt x="7415" y="1011"/>
                    <a:pt x="7356" y="964"/>
                  </a:cubicBezTo>
                  <a:cubicBezTo>
                    <a:pt x="7073" y="723"/>
                    <a:pt x="6684" y="545"/>
                    <a:pt x="6307" y="545"/>
                  </a:cubicBezTo>
                  <a:cubicBezTo>
                    <a:pt x="6162" y="545"/>
                    <a:pt x="6018" y="572"/>
                    <a:pt x="5883" y="631"/>
                  </a:cubicBezTo>
                  <a:cubicBezTo>
                    <a:pt x="5443" y="809"/>
                    <a:pt x="5300" y="1189"/>
                    <a:pt x="5336" y="1534"/>
                  </a:cubicBezTo>
                  <a:lnTo>
                    <a:pt x="4980" y="1664"/>
                  </a:lnTo>
                  <a:cubicBezTo>
                    <a:pt x="4849" y="1700"/>
                    <a:pt x="4742" y="1759"/>
                    <a:pt x="4647" y="1843"/>
                  </a:cubicBezTo>
                  <a:lnTo>
                    <a:pt x="4647" y="1225"/>
                  </a:lnTo>
                  <a:cubicBezTo>
                    <a:pt x="4885" y="1141"/>
                    <a:pt x="5063" y="904"/>
                    <a:pt x="5063" y="631"/>
                  </a:cubicBezTo>
                  <a:cubicBezTo>
                    <a:pt x="5063" y="286"/>
                    <a:pt x="4790" y="1"/>
                    <a:pt x="4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48"/>
            <p:cNvSpPr/>
            <p:nvPr/>
          </p:nvSpPr>
          <p:spPr>
            <a:xfrm>
              <a:off x="6535181" y="3368331"/>
              <a:ext cx="15489" cy="13957"/>
            </a:xfrm>
            <a:custGeom>
              <a:avLst/>
              <a:gdLst/>
              <a:ahLst/>
              <a:cxnLst/>
              <a:rect l="l" t="t" r="r" b="b"/>
              <a:pathLst>
                <a:path w="465" h="419" extrusionOk="0">
                  <a:moveTo>
                    <a:pt x="234" y="0"/>
                  </a:moveTo>
                  <a:cubicBezTo>
                    <a:pt x="194" y="0"/>
                    <a:pt x="154" y="11"/>
                    <a:pt x="119" y="33"/>
                  </a:cubicBezTo>
                  <a:cubicBezTo>
                    <a:pt x="24" y="104"/>
                    <a:pt x="0" y="234"/>
                    <a:pt x="60" y="329"/>
                  </a:cubicBezTo>
                  <a:cubicBezTo>
                    <a:pt x="96" y="387"/>
                    <a:pt x="158" y="418"/>
                    <a:pt x="223" y="418"/>
                  </a:cubicBezTo>
                  <a:cubicBezTo>
                    <a:pt x="265" y="418"/>
                    <a:pt x="308" y="405"/>
                    <a:pt x="346" y="377"/>
                  </a:cubicBezTo>
                  <a:cubicBezTo>
                    <a:pt x="441" y="318"/>
                    <a:pt x="464" y="187"/>
                    <a:pt x="404" y="92"/>
                  </a:cubicBezTo>
                  <a:cubicBezTo>
                    <a:pt x="367" y="32"/>
                    <a:pt x="301" y="0"/>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48"/>
            <p:cNvSpPr/>
            <p:nvPr/>
          </p:nvSpPr>
          <p:spPr>
            <a:xfrm>
              <a:off x="6342006" y="3550680"/>
              <a:ext cx="15889" cy="13890"/>
            </a:xfrm>
            <a:custGeom>
              <a:avLst/>
              <a:gdLst/>
              <a:ahLst/>
              <a:cxnLst/>
              <a:rect l="l" t="t" r="r" b="b"/>
              <a:pathLst>
                <a:path w="477" h="417" extrusionOk="0">
                  <a:moveTo>
                    <a:pt x="227" y="1"/>
                  </a:moveTo>
                  <a:cubicBezTo>
                    <a:pt x="203" y="1"/>
                    <a:pt x="179" y="5"/>
                    <a:pt x="156" y="12"/>
                  </a:cubicBezTo>
                  <a:cubicBezTo>
                    <a:pt x="48" y="60"/>
                    <a:pt x="1" y="191"/>
                    <a:pt x="48" y="286"/>
                  </a:cubicBezTo>
                  <a:cubicBezTo>
                    <a:pt x="77" y="369"/>
                    <a:pt x="162" y="416"/>
                    <a:pt x="249" y="416"/>
                  </a:cubicBezTo>
                  <a:cubicBezTo>
                    <a:pt x="274" y="416"/>
                    <a:pt x="299" y="413"/>
                    <a:pt x="322" y="405"/>
                  </a:cubicBezTo>
                  <a:cubicBezTo>
                    <a:pt x="417" y="357"/>
                    <a:pt x="476" y="239"/>
                    <a:pt x="429" y="131"/>
                  </a:cubicBezTo>
                  <a:cubicBezTo>
                    <a:pt x="391" y="48"/>
                    <a:pt x="311"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1" name="Google Shape;4801;p48"/>
          <p:cNvGrpSpPr/>
          <p:nvPr/>
        </p:nvGrpSpPr>
        <p:grpSpPr>
          <a:xfrm>
            <a:off x="6844715" y="3282320"/>
            <a:ext cx="359050" cy="329747"/>
            <a:chOff x="6844715" y="3282320"/>
            <a:chExt cx="359050" cy="329747"/>
          </a:xfrm>
        </p:grpSpPr>
        <p:sp>
          <p:nvSpPr>
            <p:cNvPr id="4802" name="Google Shape;4802;p48"/>
            <p:cNvSpPr/>
            <p:nvPr/>
          </p:nvSpPr>
          <p:spPr>
            <a:xfrm>
              <a:off x="6920733" y="3342481"/>
              <a:ext cx="209020" cy="209420"/>
            </a:xfrm>
            <a:custGeom>
              <a:avLst/>
              <a:gdLst/>
              <a:ahLst/>
              <a:cxnLst/>
              <a:rect l="l" t="t" r="r" b="b"/>
              <a:pathLst>
                <a:path w="6275" h="6287" extrusionOk="0">
                  <a:moveTo>
                    <a:pt x="3137" y="416"/>
                  </a:moveTo>
                  <a:cubicBezTo>
                    <a:pt x="4647" y="416"/>
                    <a:pt x="5859" y="1641"/>
                    <a:pt x="5859" y="3149"/>
                  </a:cubicBezTo>
                  <a:cubicBezTo>
                    <a:pt x="5859" y="4646"/>
                    <a:pt x="4647" y="5871"/>
                    <a:pt x="3137" y="5871"/>
                  </a:cubicBezTo>
                  <a:cubicBezTo>
                    <a:pt x="1640" y="5871"/>
                    <a:pt x="416" y="4646"/>
                    <a:pt x="416" y="3149"/>
                  </a:cubicBezTo>
                  <a:cubicBezTo>
                    <a:pt x="416" y="1641"/>
                    <a:pt x="1640" y="416"/>
                    <a:pt x="3137" y="416"/>
                  </a:cubicBezTo>
                  <a:close/>
                  <a:moveTo>
                    <a:pt x="3137" y="1"/>
                  </a:moveTo>
                  <a:cubicBezTo>
                    <a:pt x="1402" y="1"/>
                    <a:pt x="0" y="1414"/>
                    <a:pt x="0" y="3149"/>
                  </a:cubicBezTo>
                  <a:cubicBezTo>
                    <a:pt x="0" y="4884"/>
                    <a:pt x="1402" y="6286"/>
                    <a:pt x="3137" y="6286"/>
                  </a:cubicBezTo>
                  <a:cubicBezTo>
                    <a:pt x="4872" y="6286"/>
                    <a:pt x="6274" y="4884"/>
                    <a:pt x="6274" y="3149"/>
                  </a:cubicBezTo>
                  <a:cubicBezTo>
                    <a:pt x="6274" y="1414"/>
                    <a:pt x="4872" y="1"/>
                    <a:pt x="3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48"/>
            <p:cNvSpPr/>
            <p:nvPr/>
          </p:nvSpPr>
          <p:spPr>
            <a:xfrm>
              <a:off x="6976130" y="3369797"/>
              <a:ext cx="98997" cy="155191"/>
            </a:xfrm>
            <a:custGeom>
              <a:avLst/>
              <a:gdLst/>
              <a:ahLst/>
              <a:cxnLst/>
              <a:rect l="l" t="t" r="r" b="b"/>
              <a:pathLst>
                <a:path w="2972" h="4659" extrusionOk="0">
                  <a:moveTo>
                    <a:pt x="1486" y="630"/>
                  </a:moveTo>
                  <a:lnTo>
                    <a:pt x="2472" y="2353"/>
                  </a:lnTo>
                  <a:cubicBezTo>
                    <a:pt x="2532" y="2448"/>
                    <a:pt x="2556" y="2555"/>
                    <a:pt x="2556" y="2650"/>
                  </a:cubicBezTo>
                  <a:cubicBezTo>
                    <a:pt x="2556" y="3173"/>
                    <a:pt x="2187" y="3601"/>
                    <a:pt x="1700" y="3696"/>
                  </a:cubicBezTo>
                  <a:lnTo>
                    <a:pt x="1700" y="2923"/>
                  </a:lnTo>
                  <a:lnTo>
                    <a:pt x="2057" y="2555"/>
                  </a:lnTo>
                  <a:cubicBezTo>
                    <a:pt x="2139" y="2484"/>
                    <a:pt x="2139" y="2353"/>
                    <a:pt x="2057" y="2270"/>
                  </a:cubicBezTo>
                  <a:cubicBezTo>
                    <a:pt x="2015" y="2228"/>
                    <a:pt x="1961" y="2207"/>
                    <a:pt x="1908" y="2207"/>
                  </a:cubicBezTo>
                  <a:cubicBezTo>
                    <a:pt x="1855" y="2207"/>
                    <a:pt x="1801" y="2228"/>
                    <a:pt x="1759" y="2270"/>
                  </a:cubicBezTo>
                  <a:lnTo>
                    <a:pt x="1700" y="2329"/>
                  </a:lnTo>
                  <a:lnTo>
                    <a:pt x="1700" y="1819"/>
                  </a:lnTo>
                  <a:cubicBezTo>
                    <a:pt x="1700" y="1700"/>
                    <a:pt x="1605" y="1605"/>
                    <a:pt x="1486" y="1605"/>
                  </a:cubicBezTo>
                  <a:cubicBezTo>
                    <a:pt x="1368" y="1605"/>
                    <a:pt x="1284" y="1700"/>
                    <a:pt x="1284" y="1819"/>
                  </a:cubicBezTo>
                  <a:lnTo>
                    <a:pt x="1284" y="2769"/>
                  </a:lnTo>
                  <a:lnTo>
                    <a:pt x="1154" y="2650"/>
                  </a:lnTo>
                  <a:cubicBezTo>
                    <a:pt x="1112" y="2609"/>
                    <a:pt x="1058" y="2588"/>
                    <a:pt x="1005" y="2588"/>
                  </a:cubicBezTo>
                  <a:cubicBezTo>
                    <a:pt x="951" y="2588"/>
                    <a:pt x="898" y="2609"/>
                    <a:pt x="856" y="2650"/>
                  </a:cubicBezTo>
                  <a:cubicBezTo>
                    <a:pt x="785" y="2733"/>
                    <a:pt x="785" y="2864"/>
                    <a:pt x="869" y="2947"/>
                  </a:cubicBezTo>
                  <a:lnTo>
                    <a:pt x="1284" y="3340"/>
                  </a:lnTo>
                  <a:lnTo>
                    <a:pt x="1284" y="3696"/>
                  </a:lnTo>
                  <a:cubicBezTo>
                    <a:pt x="785" y="3601"/>
                    <a:pt x="417" y="3173"/>
                    <a:pt x="417" y="2650"/>
                  </a:cubicBezTo>
                  <a:cubicBezTo>
                    <a:pt x="417" y="2555"/>
                    <a:pt x="452" y="2448"/>
                    <a:pt x="500" y="2353"/>
                  </a:cubicBezTo>
                  <a:lnTo>
                    <a:pt x="1486" y="630"/>
                  </a:lnTo>
                  <a:close/>
                  <a:moveTo>
                    <a:pt x="1486" y="0"/>
                  </a:moveTo>
                  <a:cubicBezTo>
                    <a:pt x="1415" y="0"/>
                    <a:pt x="1344" y="36"/>
                    <a:pt x="1308" y="108"/>
                  </a:cubicBezTo>
                  <a:lnTo>
                    <a:pt x="143" y="2151"/>
                  </a:lnTo>
                  <a:cubicBezTo>
                    <a:pt x="48" y="2305"/>
                    <a:pt x="1" y="2472"/>
                    <a:pt x="1" y="2650"/>
                  </a:cubicBezTo>
                  <a:cubicBezTo>
                    <a:pt x="1" y="3399"/>
                    <a:pt x="560" y="4016"/>
                    <a:pt x="1284" y="4124"/>
                  </a:cubicBezTo>
                  <a:lnTo>
                    <a:pt x="1284" y="4457"/>
                  </a:lnTo>
                  <a:cubicBezTo>
                    <a:pt x="1284" y="4563"/>
                    <a:pt x="1368" y="4658"/>
                    <a:pt x="1486" y="4658"/>
                  </a:cubicBezTo>
                  <a:cubicBezTo>
                    <a:pt x="1605" y="4658"/>
                    <a:pt x="1700" y="4563"/>
                    <a:pt x="1700" y="4457"/>
                  </a:cubicBezTo>
                  <a:lnTo>
                    <a:pt x="1700" y="4124"/>
                  </a:lnTo>
                  <a:cubicBezTo>
                    <a:pt x="2413" y="4016"/>
                    <a:pt x="2971" y="3399"/>
                    <a:pt x="2971" y="2650"/>
                  </a:cubicBezTo>
                  <a:cubicBezTo>
                    <a:pt x="2971" y="2472"/>
                    <a:pt x="2924" y="2305"/>
                    <a:pt x="2841" y="2151"/>
                  </a:cubicBezTo>
                  <a:lnTo>
                    <a:pt x="1664" y="108"/>
                  </a:lnTo>
                  <a:cubicBezTo>
                    <a:pt x="1629" y="36"/>
                    <a:pt x="1558"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48"/>
            <p:cNvSpPr/>
            <p:nvPr/>
          </p:nvSpPr>
          <p:spPr>
            <a:xfrm>
              <a:off x="6844715" y="3282320"/>
              <a:ext cx="338463" cy="123513"/>
            </a:xfrm>
            <a:custGeom>
              <a:avLst/>
              <a:gdLst/>
              <a:ahLst/>
              <a:cxnLst/>
              <a:rect l="l" t="t" r="r" b="b"/>
              <a:pathLst>
                <a:path w="10161" h="3708" extrusionOk="0">
                  <a:moveTo>
                    <a:pt x="9662" y="1343"/>
                  </a:moveTo>
                  <a:cubicBezTo>
                    <a:pt x="9721" y="1498"/>
                    <a:pt x="9744" y="1664"/>
                    <a:pt x="9744" y="1818"/>
                  </a:cubicBezTo>
                  <a:lnTo>
                    <a:pt x="9744" y="3197"/>
                  </a:lnTo>
                  <a:lnTo>
                    <a:pt x="9198" y="3197"/>
                  </a:lnTo>
                  <a:lnTo>
                    <a:pt x="9198" y="1343"/>
                  </a:lnTo>
                  <a:close/>
                  <a:moveTo>
                    <a:pt x="2556" y="1"/>
                  </a:moveTo>
                  <a:cubicBezTo>
                    <a:pt x="1474" y="1"/>
                    <a:pt x="595" y="880"/>
                    <a:pt x="595" y="1949"/>
                  </a:cubicBezTo>
                  <a:lnTo>
                    <a:pt x="595" y="2258"/>
                  </a:lnTo>
                  <a:lnTo>
                    <a:pt x="274" y="2258"/>
                  </a:lnTo>
                  <a:cubicBezTo>
                    <a:pt x="96" y="2258"/>
                    <a:pt x="1" y="2484"/>
                    <a:pt x="132" y="2615"/>
                  </a:cubicBezTo>
                  <a:lnTo>
                    <a:pt x="1154" y="3648"/>
                  </a:lnTo>
                  <a:cubicBezTo>
                    <a:pt x="1189" y="3684"/>
                    <a:pt x="1249" y="3708"/>
                    <a:pt x="1296" y="3708"/>
                  </a:cubicBezTo>
                  <a:cubicBezTo>
                    <a:pt x="1355" y="3708"/>
                    <a:pt x="1415" y="3684"/>
                    <a:pt x="1450" y="3648"/>
                  </a:cubicBezTo>
                  <a:lnTo>
                    <a:pt x="2472" y="2615"/>
                  </a:lnTo>
                  <a:cubicBezTo>
                    <a:pt x="2603" y="2484"/>
                    <a:pt x="2508" y="2258"/>
                    <a:pt x="2330" y="2258"/>
                  </a:cubicBezTo>
                  <a:lnTo>
                    <a:pt x="2009" y="2258"/>
                  </a:lnTo>
                  <a:lnTo>
                    <a:pt x="2009" y="1949"/>
                  </a:lnTo>
                  <a:cubicBezTo>
                    <a:pt x="2009" y="1617"/>
                    <a:pt x="2271" y="1343"/>
                    <a:pt x="2615" y="1343"/>
                  </a:cubicBezTo>
                  <a:lnTo>
                    <a:pt x="8782" y="1343"/>
                  </a:lnTo>
                  <a:lnTo>
                    <a:pt x="8782" y="3399"/>
                  </a:lnTo>
                  <a:cubicBezTo>
                    <a:pt x="8782" y="3518"/>
                    <a:pt x="8877" y="3613"/>
                    <a:pt x="8996" y="3613"/>
                  </a:cubicBezTo>
                  <a:lnTo>
                    <a:pt x="9958" y="3613"/>
                  </a:lnTo>
                  <a:cubicBezTo>
                    <a:pt x="10066" y="3613"/>
                    <a:pt x="10161" y="3518"/>
                    <a:pt x="10161" y="3399"/>
                  </a:cubicBezTo>
                  <a:lnTo>
                    <a:pt x="10161" y="1818"/>
                  </a:lnTo>
                  <a:cubicBezTo>
                    <a:pt x="10161" y="832"/>
                    <a:pt x="9329" y="1"/>
                    <a:pt x="8342" y="1"/>
                  </a:cubicBezTo>
                  <a:lnTo>
                    <a:pt x="4386" y="1"/>
                  </a:lnTo>
                  <a:cubicBezTo>
                    <a:pt x="4267" y="1"/>
                    <a:pt x="4172" y="96"/>
                    <a:pt x="4172" y="214"/>
                  </a:cubicBezTo>
                  <a:cubicBezTo>
                    <a:pt x="4172" y="321"/>
                    <a:pt x="4267" y="416"/>
                    <a:pt x="4386" y="416"/>
                  </a:cubicBezTo>
                  <a:lnTo>
                    <a:pt x="8342" y="416"/>
                  </a:lnTo>
                  <a:cubicBezTo>
                    <a:pt x="8711" y="416"/>
                    <a:pt x="9055" y="559"/>
                    <a:pt x="9317" y="809"/>
                  </a:cubicBezTo>
                  <a:cubicBezTo>
                    <a:pt x="9353" y="844"/>
                    <a:pt x="9388" y="891"/>
                    <a:pt x="9424" y="927"/>
                  </a:cubicBezTo>
                  <a:lnTo>
                    <a:pt x="2615" y="927"/>
                  </a:lnTo>
                  <a:cubicBezTo>
                    <a:pt x="2044" y="927"/>
                    <a:pt x="1593" y="1390"/>
                    <a:pt x="1593" y="1949"/>
                  </a:cubicBezTo>
                  <a:lnTo>
                    <a:pt x="1593" y="2460"/>
                  </a:lnTo>
                  <a:cubicBezTo>
                    <a:pt x="1593" y="2602"/>
                    <a:pt x="1700" y="2674"/>
                    <a:pt x="1831" y="2674"/>
                  </a:cubicBezTo>
                  <a:lnTo>
                    <a:pt x="1296" y="3209"/>
                  </a:lnTo>
                  <a:lnTo>
                    <a:pt x="773" y="2674"/>
                  </a:lnTo>
                  <a:cubicBezTo>
                    <a:pt x="904" y="2674"/>
                    <a:pt x="1011" y="2602"/>
                    <a:pt x="1011" y="2460"/>
                  </a:cubicBezTo>
                  <a:lnTo>
                    <a:pt x="1011" y="1949"/>
                  </a:lnTo>
                  <a:cubicBezTo>
                    <a:pt x="1011" y="1105"/>
                    <a:pt x="1700" y="416"/>
                    <a:pt x="2556" y="416"/>
                  </a:cubicBezTo>
                  <a:cubicBezTo>
                    <a:pt x="2662" y="416"/>
                    <a:pt x="2757" y="321"/>
                    <a:pt x="2757" y="214"/>
                  </a:cubicBezTo>
                  <a:cubicBezTo>
                    <a:pt x="2757" y="96"/>
                    <a:pt x="2662" y="1"/>
                    <a:pt x="2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48"/>
            <p:cNvSpPr/>
            <p:nvPr/>
          </p:nvSpPr>
          <p:spPr>
            <a:xfrm>
              <a:off x="6865701" y="3481725"/>
              <a:ext cx="338063" cy="130342"/>
            </a:xfrm>
            <a:custGeom>
              <a:avLst/>
              <a:gdLst/>
              <a:ahLst/>
              <a:cxnLst/>
              <a:rect l="l" t="t" r="r" b="b"/>
              <a:pathLst>
                <a:path w="10149" h="3913" extrusionOk="0">
                  <a:moveTo>
                    <a:pt x="963" y="716"/>
                  </a:moveTo>
                  <a:lnTo>
                    <a:pt x="963" y="2570"/>
                  </a:lnTo>
                  <a:lnTo>
                    <a:pt x="500" y="2570"/>
                  </a:lnTo>
                  <a:cubicBezTo>
                    <a:pt x="440" y="2427"/>
                    <a:pt x="416" y="2261"/>
                    <a:pt x="416" y="2095"/>
                  </a:cubicBezTo>
                  <a:lnTo>
                    <a:pt x="416" y="716"/>
                  </a:lnTo>
                  <a:close/>
                  <a:moveTo>
                    <a:pt x="8841" y="502"/>
                  </a:moveTo>
                  <a:lnTo>
                    <a:pt x="9376" y="1037"/>
                  </a:lnTo>
                  <a:lnTo>
                    <a:pt x="9341" y="1037"/>
                  </a:lnTo>
                  <a:cubicBezTo>
                    <a:pt x="9222" y="1037"/>
                    <a:pt x="9127" y="1132"/>
                    <a:pt x="9127" y="1251"/>
                  </a:cubicBezTo>
                  <a:lnTo>
                    <a:pt x="9127" y="1762"/>
                  </a:lnTo>
                  <a:cubicBezTo>
                    <a:pt x="9127" y="2724"/>
                    <a:pt x="8354" y="3497"/>
                    <a:pt x="7392" y="3497"/>
                  </a:cubicBezTo>
                  <a:lnTo>
                    <a:pt x="1818" y="3497"/>
                  </a:lnTo>
                  <a:cubicBezTo>
                    <a:pt x="1451" y="3497"/>
                    <a:pt x="1105" y="3366"/>
                    <a:pt x="844" y="3104"/>
                  </a:cubicBezTo>
                  <a:cubicBezTo>
                    <a:pt x="797" y="3069"/>
                    <a:pt x="761" y="3033"/>
                    <a:pt x="738" y="2985"/>
                  </a:cubicBezTo>
                  <a:lnTo>
                    <a:pt x="7332" y="2985"/>
                  </a:lnTo>
                  <a:cubicBezTo>
                    <a:pt x="8010" y="2985"/>
                    <a:pt x="8556" y="2439"/>
                    <a:pt x="8556" y="1762"/>
                  </a:cubicBezTo>
                  <a:lnTo>
                    <a:pt x="8556" y="1251"/>
                  </a:lnTo>
                  <a:cubicBezTo>
                    <a:pt x="8556" y="1108"/>
                    <a:pt x="8437" y="1037"/>
                    <a:pt x="8319" y="1037"/>
                  </a:cubicBezTo>
                  <a:lnTo>
                    <a:pt x="8841" y="502"/>
                  </a:lnTo>
                  <a:close/>
                  <a:moveTo>
                    <a:pt x="8843" y="0"/>
                  </a:moveTo>
                  <a:cubicBezTo>
                    <a:pt x="8788" y="0"/>
                    <a:pt x="8735" y="21"/>
                    <a:pt x="8699" y="62"/>
                  </a:cubicBezTo>
                  <a:lnTo>
                    <a:pt x="7665" y="1108"/>
                  </a:lnTo>
                  <a:cubicBezTo>
                    <a:pt x="7546" y="1227"/>
                    <a:pt x="7641" y="1453"/>
                    <a:pt x="7820" y="1453"/>
                  </a:cubicBezTo>
                  <a:lnTo>
                    <a:pt x="8140" y="1453"/>
                  </a:lnTo>
                  <a:lnTo>
                    <a:pt x="8140" y="1762"/>
                  </a:lnTo>
                  <a:cubicBezTo>
                    <a:pt x="8140" y="2214"/>
                    <a:pt x="7772" y="2570"/>
                    <a:pt x="7332" y="2570"/>
                  </a:cubicBezTo>
                  <a:lnTo>
                    <a:pt x="1379" y="2570"/>
                  </a:lnTo>
                  <a:lnTo>
                    <a:pt x="1379" y="502"/>
                  </a:lnTo>
                  <a:cubicBezTo>
                    <a:pt x="1379" y="395"/>
                    <a:pt x="1284" y="300"/>
                    <a:pt x="1165" y="300"/>
                  </a:cubicBezTo>
                  <a:lnTo>
                    <a:pt x="202" y="300"/>
                  </a:lnTo>
                  <a:cubicBezTo>
                    <a:pt x="84" y="300"/>
                    <a:pt x="1" y="395"/>
                    <a:pt x="1" y="502"/>
                  </a:cubicBezTo>
                  <a:lnTo>
                    <a:pt x="1" y="2095"/>
                  </a:lnTo>
                  <a:cubicBezTo>
                    <a:pt x="1" y="3093"/>
                    <a:pt x="820" y="3912"/>
                    <a:pt x="1818" y="3912"/>
                  </a:cubicBezTo>
                  <a:lnTo>
                    <a:pt x="7392" y="3912"/>
                  </a:lnTo>
                  <a:cubicBezTo>
                    <a:pt x="8580" y="3912"/>
                    <a:pt x="9542" y="2950"/>
                    <a:pt x="9542" y="1762"/>
                  </a:cubicBezTo>
                  <a:lnTo>
                    <a:pt x="9542" y="1453"/>
                  </a:lnTo>
                  <a:lnTo>
                    <a:pt x="9863" y="1453"/>
                  </a:lnTo>
                  <a:cubicBezTo>
                    <a:pt x="10053" y="1453"/>
                    <a:pt x="10149" y="1227"/>
                    <a:pt x="10017" y="1108"/>
                  </a:cubicBezTo>
                  <a:lnTo>
                    <a:pt x="8995" y="62"/>
                  </a:lnTo>
                  <a:cubicBezTo>
                    <a:pt x="8954" y="21"/>
                    <a:pt x="8898" y="0"/>
                    <a:pt x="88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48"/>
            <p:cNvSpPr/>
            <p:nvPr/>
          </p:nvSpPr>
          <p:spPr>
            <a:xfrm>
              <a:off x="6952379" y="3282387"/>
              <a:ext cx="15756" cy="13724"/>
            </a:xfrm>
            <a:custGeom>
              <a:avLst/>
              <a:gdLst/>
              <a:ahLst/>
              <a:cxnLst/>
              <a:rect l="l" t="t" r="r" b="b"/>
              <a:pathLst>
                <a:path w="473" h="412" extrusionOk="0">
                  <a:moveTo>
                    <a:pt x="230" y="0"/>
                  </a:moveTo>
                  <a:cubicBezTo>
                    <a:pt x="194" y="0"/>
                    <a:pt x="156" y="11"/>
                    <a:pt x="119" y="34"/>
                  </a:cubicBezTo>
                  <a:cubicBezTo>
                    <a:pt x="37" y="81"/>
                    <a:pt x="1" y="189"/>
                    <a:pt x="37" y="284"/>
                  </a:cubicBezTo>
                  <a:cubicBezTo>
                    <a:pt x="71" y="370"/>
                    <a:pt x="147" y="411"/>
                    <a:pt x="223" y="411"/>
                  </a:cubicBezTo>
                  <a:cubicBezTo>
                    <a:pt x="305" y="411"/>
                    <a:pt x="386" y="364"/>
                    <a:pt x="417" y="271"/>
                  </a:cubicBezTo>
                  <a:cubicBezTo>
                    <a:pt x="473" y="132"/>
                    <a:pt x="361"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7" name="Google Shape;4807;p48"/>
          <p:cNvGrpSpPr/>
          <p:nvPr/>
        </p:nvGrpSpPr>
        <p:grpSpPr>
          <a:xfrm>
            <a:off x="2027447" y="3823549"/>
            <a:ext cx="353874" cy="354150"/>
            <a:chOff x="939140" y="3512481"/>
            <a:chExt cx="485092" cy="485469"/>
          </a:xfrm>
        </p:grpSpPr>
        <p:sp>
          <p:nvSpPr>
            <p:cNvPr id="4808" name="Google Shape;4808;p48"/>
            <p:cNvSpPr/>
            <p:nvPr/>
          </p:nvSpPr>
          <p:spPr>
            <a:xfrm>
              <a:off x="939140" y="3863021"/>
              <a:ext cx="485092" cy="134697"/>
            </a:xfrm>
            <a:custGeom>
              <a:avLst/>
              <a:gdLst/>
              <a:ahLst/>
              <a:cxnLst/>
              <a:rect l="l" t="t" r="r" b="b"/>
              <a:pathLst>
                <a:path w="10624" h="2950" extrusionOk="0">
                  <a:moveTo>
                    <a:pt x="2928" y="0"/>
                  </a:moveTo>
                  <a:cubicBezTo>
                    <a:pt x="2895" y="0"/>
                    <a:pt x="2861" y="9"/>
                    <a:pt x="2828" y="27"/>
                  </a:cubicBezTo>
                  <a:cubicBezTo>
                    <a:pt x="2733" y="74"/>
                    <a:pt x="2686" y="205"/>
                    <a:pt x="2745" y="300"/>
                  </a:cubicBezTo>
                  <a:lnTo>
                    <a:pt x="3090" y="965"/>
                  </a:lnTo>
                  <a:cubicBezTo>
                    <a:pt x="2995" y="930"/>
                    <a:pt x="2899" y="882"/>
                    <a:pt x="2817" y="823"/>
                  </a:cubicBezTo>
                  <a:lnTo>
                    <a:pt x="2365" y="478"/>
                  </a:lnTo>
                  <a:cubicBezTo>
                    <a:pt x="2246" y="395"/>
                    <a:pt x="2104" y="347"/>
                    <a:pt x="1949" y="347"/>
                  </a:cubicBezTo>
                  <a:lnTo>
                    <a:pt x="1283" y="347"/>
                  </a:lnTo>
                  <a:cubicBezTo>
                    <a:pt x="1141" y="347"/>
                    <a:pt x="987" y="395"/>
                    <a:pt x="868" y="478"/>
                  </a:cubicBezTo>
                  <a:lnTo>
                    <a:pt x="84" y="1084"/>
                  </a:lnTo>
                  <a:cubicBezTo>
                    <a:pt x="24" y="1120"/>
                    <a:pt x="0" y="1179"/>
                    <a:pt x="0" y="1250"/>
                  </a:cubicBezTo>
                  <a:lnTo>
                    <a:pt x="0" y="2736"/>
                  </a:lnTo>
                  <a:cubicBezTo>
                    <a:pt x="0" y="2855"/>
                    <a:pt x="84" y="2950"/>
                    <a:pt x="203" y="2950"/>
                  </a:cubicBezTo>
                  <a:lnTo>
                    <a:pt x="1034" y="2950"/>
                  </a:lnTo>
                  <a:cubicBezTo>
                    <a:pt x="1153" y="2950"/>
                    <a:pt x="1248" y="2855"/>
                    <a:pt x="1248" y="2736"/>
                  </a:cubicBezTo>
                  <a:cubicBezTo>
                    <a:pt x="1248" y="2629"/>
                    <a:pt x="1153" y="2534"/>
                    <a:pt x="1034" y="2534"/>
                  </a:cubicBezTo>
                  <a:lnTo>
                    <a:pt x="416" y="2534"/>
                  </a:lnTo>
                  <a:lnTo>
                    <a:pt x="416" y="1345"/>
                  </a:lnTo>
                  <a:lnTo>
                    <a:pt x="1117" y="811"/>
                  </a:lnTo>
                  <a:cubicBezTo>
                    <a:pt x="1165" y="775"/>
                    <a:pt x="1225" y="764"/>
                    <a:pt x="1283" y="764"/>
                  </a:cubicBezTo>
                  <a:lnTo>
                    <a:pt x="1949" y="764"/>
                  </a:lnTo>
                  <a:cubicBezTo>
                    <a:pt x="2009" y="764"/>
                    <a:pt x="2068" y="775"/>
                    <a:pt x="2115" y="811"/>
                  </a:cubicBezTo>
                  <a:lnTo>
                    <a:pt x="2567" y="1155"/>
                  </a:lnTo>
                  <a:cubicBezTo>
                    <a:pt x="2828" y="1352"/>
                    <a:pt x="3146" y="1450"/>
                    <a:pt x="3464" y="1450"/>
                  </a:cubicBezTo>
                  <a:cubicBezTo>
                    <a:pt x="3782" y="1450"/>
                    <a:pt x="4100" y="1352"/>
                    <a:pt x="4361" y="1155"/>
                  </a:cubicBezTo>
                  <a:lnTo>
                    <a:pt x="4813" y="811"/>
                  </a:lnTo>
                  <a:cubicBezTo>
                    <a:pt x="4861" y="775"/>
                    <a:pt x="4919" y="764"/>
                    <a:pt x="4979" y="764"/>
                  </a:cubicBezTo>
                  <a:lnTo>
                    <a:pt x="5645" y="764"/>
                  </a:lnTo>
                  <a:cubicBezTo>
                    <a:pt x="5704" y="764"/>
                    <a:pt x="5764" y="775"/>
                    <a:pt x="5811" y="811"/>
                  </a:cubicBezTo>
                  <a:lnTo>
                    <a:pt x="6250" y="1155"/>
                  </a:lnTo>
                  <a:cubicBezTo>
                    <a:pt x="6518" y="1352"/>
                    <a:pt x="6839" y="1450"/>
                    <a:pt x="7158" y="1450"/>
                  </a:cubicBezTo>
                  <a:cubicBezTo>
                    <a:pt x="7477" y="1450"/>
                    <a:pt x="7795" y="1352"/>
                    <a:pt x="8056" y="1155"/>
                  </a:cubicBezTo>
                  <a:lnTo>
                    <a:pt x="8508" y="811"/>
                  </a:lnTo>
                  <a:cubicBezTo>
                    <a:pt x="8556" y="775"/>
                    <a:pt x="8615" y="764"/>
                    <a:pt x="8663" y="764"/>
                  </a:cubicBezTo>
                  <a:lnTo>
                    <a:pt x="9340" y="764"/>
                  </a:lnTo>
                  <a:cubicBezTo>
                    <a:pt x="9400" y="764"/>
                    <a:pt x="9447" y="775"/>
                    <a:pt x="9495" y="811"/>
                  </a:cubicBezTo>
                  <a:lnTo>
                    <a:pt x="10208" y="1345"/>
                  </a:lnTo>
                  <a:lnTo>
                    <a:pt x="10208" y="2534"/>
                  </a:lnTo>
                  <a:lnTo>
                    <a:pt x="2864" y="2534"/>
                  </a:lnTo>
                  <a:cubicBezTo>
                    <a:pt x="2745" y="2534"/>
                    <a:pt x="2662" y="2629"/>
                    <a:pt x="2662" y="2736"/>
                  </a:cubicBezTo>
                  <a:cubicBezTo>
                    <a:pt x="2662" y="2855"/>
                    <a:pt x="2745" y="2950"/>
                    <a:pt x="2864" y="2950"/>
                  </a:cubicBezTo>
                  <a:lnTo>
                    <a:pt x="10422" y="2950"/>
                  </a:lnTo>
                  <a:cubicBezTo>
                    <a:pt x="10528" y="2950"/>
                    <a:pt x="10623" y="2855"/>
                    <a:pt x="10623" y="2736"/>
                  </a:cubicBezTo>
                  <a:lnTo>
                    <a:pt x="10623" y="1250"/>
                  </a:lnTo>
                  <a:cubicBezTo>
                    <a:pt x="10623" y="1179"/>
                    <a:pt x="10588" y="1120"/>
                    <a:pt x="10540" y="1084"/>
                  </a:cubicBezTo>
                  <a:lnTo>
                    <a:pt x="9744" y="478"/>
                  </a:lnTo>
                  <a:cubicBezTo>
                    <a:pt x="9625" y="395"/>
                    <a:pt x="9482" y="347"/>
                    <a:pt x="9340" y="347"/>
                  </a:cubicBezTo>
                  <a:lnTo>
                    <a:pt x="8663" y="347"/>
                  </a:lnTo>
                  <a:cubicBezTo>
                    <a:pt x="8520" y="347"/>
                    <a:pt x="8378" y="395"/>
                    <a:pt x="8259" y="478"/>
                  </a:cubicBezTo>
                  <a:lnTo>
                    <a:pt x="7807" y="823"/>
                  </a:lnTo>
                  <a:cubicBezTo>
                    <a:pt x="7736" y="870"/>
                    <a:pt x="7665" y="918"/>
                    <a:pt x="7581" y="954"/>
                  </a:cubicBezTo>
                  <a:lnTo>
                    <a:pt x="7902" y="300"/>
                  </a:lnTo>
                  <a:cubicBezTo>
                    <a:pt x="7961" y="205"/>
                    <a:pt x="7914" y="74"/>
                    <a:pt x="7819" y="27"/>
                  </a:cubicBezTo>
                  <a:cubicBezTo>
                    <a:pt x="7787" y="9"/>
                    <a:pt x="7754" y="1"/>
                    <a:pt x="7722" y="1"/>
                  </a:cubicBezTo>
                  <a:cubicBezTo>
                    <a:pt x="7647" y="1"/>
                    <a:pt x="7576" y="47"/>
                    <a:pt x="7534" y="122"/>
                  </a:cubicBezTo>
                  <a:lnTo>
                    <a:pt x="7201" y="787"/>
                  </a:lnTo>
                  <a:lnTo>
                    <a:pt x="6844" y="110"/>
                  </a:lnTo>
                  <a:cubicBezTo>
                    <a:pt x="6811" y="43"/>
                    <a:pt x="6738" y="0"/>
                    <a:pt x="6665" y="0"/>
                  </a:cubicBezTo>
                  <a:cubicBezTo>
                    <a:pt x="6633" y="0"/>
                    <a:pt x="6601" y="9"/>
                    <a:pt x="6572" y="27"/>
                  </a:cubicBezTo>
                  <a:cubicBezTo>
                    <a:pt x="6464" y="74"/>
                    <a:pt x="6429" y="205"/>
                    <a:pt x="6477" y="300"/>
                  </a:cubicBezTo>
                  <a:lnTo>
                    <a:pt x="6833" y="989"/>
                  </a:lnTo>
                  <a:cubicBezTo>
                    <a:pt x="6714" y="954"/>
                    <a:pt x="6607" y="894"/>
                    <a:pt x="6500" y="823"/>
                  </a:cubicBezTo>
                  <a:lnTo>
                    <a:pt x="6060" y="478"/>
                  </a:lnTo>
                  <a:cubicBezTo>
                    <a:pt x="5941" y="395"/>
                    <a:pt x="5787" y="347"/>
                    <a:pt x="5645" y="347"/>
                  </a:cubicBezTo>
                  <a:lnTo>
                    <a:pt x="4979" y="347"/>
                  </a:lnTo>
                  <a:cubicBezTo>
                    <a:pt x="4824" y="347"/>
                    <a:pt x="4682" y="395"/>
                    <a:pt x="4563" y="478"/>
                  </a:cubicBezTo>
                  <a:lnTo>
                    <a:pt x="4111" y="823"/>
                  </a:lnTo>
                  <a:cubicBezTo>
                    <a:pt x="4029" y="882"/>
                    <a:pt x="3934" y="930"/>
                    <a:pt x="3839" y="977"/>
                  </a:cubicBezTo>
                  <a:lnTo>
                    <a:pt x="4171" y="300"/>
                  </a:lnTo>
                  <a:cubicBezTo>
                    <a:pt x="4219" y="205"/>
                    <a:pt x="4183" y="74"/>
                    <a:pt x="4076" y="27"/>
                  </a:cubicBezTo>
                  <a:cubicBezTo>
                    <a:pt x="4048" y="9"/>
                    <a:pt x="4016" y="1"/>
                    <a:pt x="3985" y="1"/>
                  </a:cubicBezTo>
                  <a:cubicBezTo>
                    <a:pt x="3910" y="1"/>
                    <a:pt x="3836" y="47"/>
                    <a:pt x="3803" y="122"/>
                  </a:cubicBezTo>
                  <a:lnTo>
                    <a:pt x="3458" y="787"/>
                  </a:lnTo>
                  <a:lnTo>
                    <a:pt x="3113" y="110"/>
                  </a:lnTo>
                  <a:cubicBezTo>
                    <a:pt x="3072" y="43"/>
                    <a:pt x="3002" y="0"/>
                    <a:pt x="2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48"/>
            <p:cNvSpPr/>
            <p:nvPr/>
          </p:nvSpPr>
          <p:spPr>
            <a:xfrm>
              <a:off x="1050873" y="3512481"/>
              <a:ext cx="353819" cy="309620"/>
            </a:xfrm>
            <a:custGeom>
              <a:avLst/>
              <a:gdLst/>
              <a:ahLst/>
              <a:cxnLst/>
              <a:rect l="l" t="t" r="r" b="b"/>
              <a:pathLst>
                <a:path w="7749" h="6781" extrusionOk="0">
                  <a:moveTo>
                    <a:pt x="5694" y="413"/>
                  </a:moveTo>
                  <a:cubicBezTo>
                    <a:pt x="5799" y="413"/>
                    <a:pt x="5904" y="452"/>
                    <a:pt x="5990" y="527"/>
                  </a:cubicBezTo>
                  <a:lnTo>
                    <a:pt x="6454" y="955"/>
                  </a:lnTo>
                  <a:cubicBezTo>
                    <a:pt x="6560" y="1050"/>
                    <a:pt x="6608" y="1204"/>
                    <a:pt x="6572" y="1359"/>
                  </a:cubicBezTo>
                  <a:lnTo>
                    <a:pt x="6335" y="2463"/>
                  </a:lnTo>
                  <a:lnTo>
                    <a:pt x="4873" y="1121"/>
                  </a:lnTo>
                  <a:lnTo>
                    <a:pt x="5384" y="551"/>
                  </a:lnTo>
                  <a:cubicBezTo>
                    <a:pt x="5470" y="458"/>
                    <a:pt x="5582" y="413"/>
                    <a:pt x="5694" y="413"/>
                  </a:cubicBezTo>
                  <a:close/>
                  <a:moveTo>
                    <a:pt x="3649" y="1822"/>
                  </a:moveTo>
                  <a:lnTo>
                    <a:pt x="3281" y="2226"/>
                  </a:lnTo>
                  <a:lnTo>
                    <a:pt x="2509" y="3057"/>
                  </a:lnTo>
                  <a:cubicBezTo>
                    <a:pt x="2425" y="2772"/>
                    <a:pt x="2342" y="2309"/>
                    <a:pt x="2556" y="1858"/>
                  </a:cubicBezTo>
                  <a:cubicBezTo>
                    <a:pt x="2663" y="1875"/>
                    <a:pt x="2820" y="1893"/>
                    <a:pt x="3009" y="1893"/>
                  </a:cubicBezTo>
                  <a:cubicBezTo>
                    <a:pt x="3198" y="1893"/>
                    <a:pt x="3417" y="1875"/>
                    <a:pt x="3649" y="1822"/>
                  </a:cubicBezTo>
                  <a:close/>
                  <a:moveTo>
                    <a:pt x="1606" y="4768"/>
                  </a:moveTo>
                  <a:lnTo>
                    <a:pt x="1606" y="5743"/>
                  </a:lnTo>
                  <a:lnTo>
                    <a:pt x="1202" y="5743"/>
                  </a:lnTo>
                  <a:lnTo>
                    <a:pt x="1202" y="4768"/>
                  </a:lnTo>
                  <a:close/>
                  <a:moveTo>
                    <a:pt x="3340" y="4923"/>
                  </a:moveTo>
                  <a:lnTo>
                    <a:pt x="4065" y="5885"/>
                  </a:lnTo>
                  <a:lnTo>
                    <a:pt x="4065" y="5885"/>
                  </a:lnTo>
                  <a:lnTo>
                    <a:pt x="2021" y="5446"/>
                  </a:lnTo>
                  <a:lnTo>
                    <a:pt x="2021" y="5006"/>
                  </a:lnTo>
                  <a:lnTo>
                    <a:pt x="3340" y="4923"/>
                  </a:lnTo>
                  <a:close/>
                  <a:moveTo>
                    <a:pt x="785" y="4519"/>
                  </a:moveTo>
                  <a:lnTo>
                    <a:pt x="785" y="4567"/>
                  </a:lnTo>
                  <a:lnTo>
                    <a:pt x="785" y="5957"/>
                  </a:lnTo>
                  <a:lnTo>
                    <a:pt x="785" y="6004"/>
                  </a:lnTo>
                  <a:cubicBezTo>
                    <a:pt x="548" y="5790"/>
                    <a:pt x="417" y="5517"/>
                    <a:pt x="417" y="5244"/>
                  </a:cubicBezTo>
                  <a:cubicBezTo>
                    <a:pt x="417" y="4971"/>
                    <a:pt x="560" y="4721"/>
                    <a:pt x="785" y="4519"/>
                  </a:cubicBezTo>
                  <a:close/>
                  <a:moveTo>
                    <a:pt x="5702" y="0"/>
                  </a:moveTo>
                  <a:cubicBezTo>
                    <a:pt x="5476" y="0"/>
                    <a:pt x="5250" y="90"/>
                    <a:pt x="5087" y="265"/>
                  </a:cubicBezTo>
                  <a:lnTo>
                    <a:pt x="4434" y="978"/>
                  </a:lnTo>
                  <a:cubicBezTo>
                    <a:pt x="3965" y="1386"/>
                    <a:pt x="3414" y="1478"/>
                    <a:pt x="3019" y="1478"/>
                  </a:cubicBezTo>
                  <a:cubicBezTo>
                    <a:pt x="2713" y="1478"/>
                    <a:pt x="2502" y="1423"/>
                    <a:pt x="2496" y="1418"/>
                  </a:cubicBezTo>
                  <a:cubicBezTo>
                    <a:pt x="2482" y="1413"/>
                    <a:pt x="2467" y="1411"/>
                    <a:pt x="2451" y="1411"/>
                  </a:cubicBezTo>
                  <a:cubicBezTo>
                    <a:pt x="2381" y="1411"/>
                    <a:pt x="2310" y="1454"/>
                    <a:pt x="2271" y="1513"/>
                  </a:cubicBezTo>
                  <a:cubicBezTo>
                    <a:pt x="1688" y="2487"/>
                    <a:pt x="2247" y="3497"/>
                    <a:pt x="2271" y="3545"/>
                  </a:cubicBezTo>
                  <a:cubicBezTo>
                    <a:pt x="2271" y="3545"/>
                    <a:pt x="2271" y="3556"/>
                    <a:pt x="2282" y="3556"/>
                  </a:cubicBezTo>
                  <a:lnTo>
                    <a:pt x="2282" y="3569"/>
                  </a:lnTo>
                  <a:lnTo>
                    <a:pt x="3031" y="4531"/>
                  </a:lnTo>
                  <a:lnTo>
                    <a:pt x="2021" y="4591"/>
                  </a:lnTo>
                  <a:lnTo>
                    <a:pt x="2021" y="4567"/>
                  </a:lnTo>
                  <a:cubicBezTo>
                    <a:pt x="2021" y="4448"/>
                    <a:pt x="1926" y="4353"/>
                    <a:pt x="1807" y="4353"/>
                  </a:cubicBezTo>
                  <a:lnTo>
                    <a:pt x="1202" y="4353"/>
                  </a:lnTo>
                  <a:lnTo>
                    <a:pt x="1202" y="4139"/>
                  </a:lnTo>
                  <a:cubicBezTo>
                    <a:pt x="1202" y="4020"/>
                    <a:pt x="1110" y="3936"/>
                    <a:pt x="1003" y="3936"/>
                  </a:cubicBezTo>
                  <a:cubicBezTo>
                    <a:pt x="971" y="3936"/>
                    <a:pt x="937" y="3944"/>
                    <a:pt x="904" y="3960"/>
                  </a:cubicBezTo>
                  <a:cubicBezTo>
                    <a:pt x="346" y="4234"/>
                    <a:pt x="13" y="4721"/>
                    <a:pt x="1" y="5244"/>
                  </a:cubicBezTo>
                  <a:cubicBezTo>
                    <a:pt x="1" y="5779"/>
                    <a:pt x="334" y="6278"/>
                    <a:pt x="904" y="6575"/>
                  </a:cubicBezTo>
                  <a:cubicBezTo>
                    <a:pt x="933" y="6590"/>
                    <a:pt x="963" y="6597"/>
                    <a:pt x="993" y="6597"/>
                  </a:cubicBezTo>
                  <a:cubicBezTo>
                    <a:pt x="1100" y="6597"/>
                    <a:pt x="1202" y="6506"/>
                    <a:pt x="1202" y="6384"/>
                  </a:cubicBezTo>
                  <a:lnTo>
                    <a:pt x="1202" y="6159"/>
                  </a:lnTo>
                  <a:lnTo>
                    <a:pt x="1807" y="6159"/>
                  </a:lnTo>
                  <a:cubicBezTo>
                    <a:pt x="1926" y="6159"/>
                    <a:pt x="2021" y="6064"/>
                    <a:pt x="2021" y="5957"/>
                  </a:cubicBezTo>
                  <a:lnTo>
                    <a:pt x="2021" y="5874"/>
                  </a:lnTo>
                  <a:lnTo>
                    <a:pt x="4481" y="6397"/>
                  </a:lnTo>
                  <a:lnTo>
                    <a:pt x="4611" y="6575"/>
                  </a:lnTo>
                  <a:cubicBezTo>
                    <a:pt x="4718" y="6712"/>
                    <a:pt x="4879" y="6780"/>
                    <a:pt x="5041" y="6780"/>
                  </a:cubicBezTo>
                  <a:cubicBezTo>
                    <a:pt x="5188" y="6780"/>
                    <a:pt x="5336" y="6724"/>
                    <a:pt x="5443" y="6611"/>
                  </a:cubicBezTo>
                  <a:lnTo>
                    <a:pt x="6322" y="5648"/>
                  </a:lnTo>
                  <a:cubicBezTo>
                    <a:pt x="6406" y="5565"/>
                    <a:pt x="6394" y="5434"/>
                    <a:pt x="6311" y="5351"/>
                  </a:cubicBezTo>
                  <a:cubicBezTo>
                    <a:pt x="6271" y="5317"/>
                    <a:pt x="6220" y="5299"/>
                    <a:pt x="6168" y="5299"/>
                  </a:cubicBezTo>
                  <a:cubicBezTo>
                    <a:pt x="6113" y="5299"/>
                    <a:pt x="6057" y="5320"/>
                    <a:pt x="6013" y="5363"/>
                  </a:cubicBezTo>
                  <a:lnTo>
                    <a:pt x="5134" y="6326"/>
                  </a:lnTo>
                  <a:cubicBezTo>
                    <a:pt x="5113" y="6352"/>
                    <a:pt x="5082" y="6364"/>
                    <a:pt x="5050" y="6364"/>
                  </a:cubicBezTo>
                  <a:cubicBezTo>
                    <a:pt x="5011" y="6364"/>
                    <a:pt x="4970" y="6346"/>
                    <a:pt x="4944" y="6313"/>
                  </a:cubicBezTo>
                  <a:lnTo>
                    <a:pt x="2723" y="3450"/>
                  </a:lnTo>
                  <a:lnTo>
                    <a:pt x="4588" y="1418"/>
                  </a:lnTo>
                  <a:lnTo>
                    <a:pt x="7238" y="3854"/>
                  </a:lnTo>
                  <a:cubicBezTo>
                    <a:pt x="7285" y="3901"/>
                    <a:pt x="7285" y="3984"/>
                    <a:pt x="7238" y="4032"/>
                  </a:cubicBezTo>
                  <a:cubicBezTo>
                    <a:pt x="7167" y="4115"/>
                    <a:pt x="7178" y="4246"/>
                    <a:pt x="7262" y="4329"/>
                  </a:cubicBezTo>
                  <a:cubicBezTo>
                    <a:pt x="7298" y="4361"/>
                    <a:pt x="7344" y="4376"/>
                    <a:pt x="7391" y="4376"/>
                  </a:cubicBezTo>
                  <a:cubicBezTo>
                    <a:pt x="7451" y="4376"/>
                    <a:pt x="7512" y="4352"/>
                    <a:pt x="7558" y="4305"/>
                  </a:cubicBezTo>
                  <a:cubicBezTo>
                    <a:pt x="7748" y="4092"/>
                    <a:pt x="7737" y="3747"/>
                    <a:pt x="7511" y="3556"/>
                  </a:cubicBezTo>
                  <a:lnTo>
                    <a:pt x="6691" y="2796"/>
                  </a:lnTo>
                  <a:lnTo>
                    <a:pt x="6988" y="1441"/>
                  </a:lnTo>
                  <a:cubicBezTo>
                    <a:pt x="7048" y="1156"/>
                    <a:pt x="6953" y="847"/>
                    <a:pt x="6726" y="646"/>
                  </a:cubicBezTo>
                  <a:lnTo>
                    <a:pt x="6264" y="218"/>
                  </a:lnTo>
                  <a:cubicBezTo>
                    <a:pt x="6106" y="72"/>
                    <a:pt x="5904" y="0"/>
                    <a:pt x="57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48"/>
            <p:cNvSpPr/>
            <p:nvPr/>
          </p:nvSpPr>
          <p:spPr>
            <a:xfrm>
              <a:off x="961925" y="3734531"/>
              <a:ext cx="73284" cy="83056"/>
            </a:xfrm>
            <a:custGeom>
              <a:avLst/>
              <a:gdLst/>
              <a:ahLst/>
              <a:cxnLst/>
              <a:rect l="l" t="t" r="r" b="b"/>
              <a:pathLst>
                <a:path w="1605" h="1819" extrusionOk="0">
                  <a:moveTo>
                    <a:pt x="1402" y="0"/>
                  </a:moveTo>
                  <a:cubicBezTo>
                    <a:pt x="630" y="0"/>
                    <a:pt x="0" y="618"/>
                    <a:pt x="0" y="1391"/>
                  </a:cubicBezTo>
                  <a:lnTo>
                    <a:pt x="0" y="1605"/>
                  </a:lnTo>
                  <a:cubicBezTo>
                    <a:pt x="0" y="1724"/>
                    <a:pt x="95" y="1819"/>
                    <a:pt x="214" y="1819"/>
                  </a:cubicBezTo>
                  <a:cubicBezTo>
                    <a:pt x="321" y="1819"/>
                    <a:pt x="417" y="1724"/>
                    <a:pt x="417" y="1605"/>
                  </a:cubicBezTo>
                  <a:lnTo>
                    <a:pt x="417" y="1391"/>
                  </a:lnTo>
                  <a:cubicBezTo>
                    <a:pt x="417" y="856"/>
                    <a:pt x="856" y="417"/>
                    <a:pt x="1402" y="417"/>
                  </a:cubicBezTo>
                  <a:cubicBezTo>
                    <a:pt x="1510" y="417"/>
                    <a:pt x="1605" y="322"/>
                    <a:pt x="1605" y="203"/>
                  </a:cubicBezTo>
                  <a:cubicBezTo>
                    <a:pt x="1605" y="84"/>
                    <a:pt x="1510" y="0"/>
                    <a:pt x="1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48"/>
            <p:cNvSpPr/>
            <p:nvPr/>
          </p:nvSpPr>
          <p:spPr>
            <a:xfrm>
              <a:off x="1001559" y="3774667"/>
              <a:ext cx="39633" cy="67896"/>
            </a:xfrm>
            <a:custGeom>
              <a:avLst/>
              <a:gdLst/>
              <a:ahLst/>
              <a:cxnLst/>
              <a:rect l="l" t="t" r="r" b="b"/>
              <a:pathLst>
                <a:path w="868" h="1487" extrusionOk="0">
                  <a:moveTo>
                    <a:pt x="653" y="1"/>
                  </a:moveTo>
                  <a:cubicBezTo>
                    <a:pt x="297" y="1"/>
                    <a:pt x="0" y="298"/>
                    <a:pt x="0" y="655"/>
                  </a:cubicBezTo>
                  <a:lnTo>
                    <a:pt x="0" y="1284"/>
                  </a:lnTo>
                  <a:cubicBezTo>
                    <a:pt x="0" y="1392"/>
                    <a:pt x="95" y="1487"/>
                    <a:pt x="214" y="1487"/>
                  </a:cubicBezTo>
                  <a:cubicBezTo>
                    <a:pt x="320" y="1487"/>
                    <a:pt x="416" y="1392"/>
                    <a:pt x="416" y="1284"/>
                  </a:cubicBezTo>
                  <a:lnTo>
                    <a:pt x="416" y="655"/>
                  </a:lnTo>
                  <a:cubicBezTo>
                    <a:pt x="416" y="524"/>
                    <a:pt x="523" y="417"/>
                    <a:pt x="653" y="417"/>
                  </a:cubicBezTo>
                  <a:cubicBezTo>
                    <a:pt x="772" y="417"/>
                    <a:pt x="867" y="322"/>
                    <a:pt x="867" y="215"/>
                  </a:cubicBezTo>
                  <a:cubicBezTo>
                    <a:pt x="867" y="96"/>
                    <a:pt x="772" y="1"/>
                    <a:pt x="6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48"/>
            <p:cNvSpPr/>
            <p:nvPr/>
          </p:nvSpPr>
          <p:spPr>
            <a:xfrm>
              <a:off x="1351460" y="3723344"/>
              <a:ext cx="20136" cy="18858"/>
            </a:xfrm>
            <a:custGeom>
              <a:avLst/>
              <a:gdLst/>
              <a:ahLst/>
              <a:cxnLst/>
              <a:rect l="l" t="t" r="r" b="b"/>
              <a:pathLst>
                <a:path w="441" h="413" extrusionOk="0">
                  <a:moveTo>
                    <a:pt x="208" y="1"/>
                  </a:moveTo>
                  <a:cubicBezTo>
                    <a:pt x="191" y="1"/>
                    <a:pt x="173" y="3"/>
                    <a:pt x="156" y="8"/>
                  </a:cubicBezTo>
                  <a:cubicBezTo>
                    <a:pt x="72" y="32"/>
                    <a:pt x="1" y="115"/>
                    <a:pt x="1" y="198"/>
                  </a:cubicBezTo>
                  <a:cubicBezTo>
                    <a:pt x="1" y="328"/>
                    <a:pt x="111" y="413"/>
                    <a:pt x="219" y="413"/>
                  </a:cubicBezTo>
                  <a:cubicBezTo>
                    <a:pt x="270" y="413"/>
                    <a:pt x="320" y="394"/>
                    <a:pt x="357" y="353"/>
                  </a:cubicBezTo>
                  <a:cubicBezTo>
                    <a:pt x="429" y="282"/>
                    <a:pt x="441" y="174"/>
                    <a:pt x="381" y="91"/>
                  </a:cubicBezTo>
                  <a:cubicBezTo>
                    <a:pt x="343" y="35"/>
                    <a:pt x="276"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48"/>
            <p:cNvSpPr/>
            <p:nvPr/>
          </p:nvSpPr>
          <p:spPr>
            <a:xfrm>
              <a:off x="1017814" y="3979001"/>
              <a:ext cx="21734" cy="18949"/>
            </a:xfrm>
            <a:custGeom>
              <a:avLst/>
              <a:gdLst/>
              <a:ahLst/>
              <a:cxnLst/>
              <a:rect l="l" t="t" r="r" b="b"/>
              <a:pathLst>
                <a:path w="476" h="415" extrusionOk="0">
                  <a:moveTo>
                    <a:pt x="233" y="1"/>
                  </a:moveTo>
                  <a:cubicBezTo>
                    <a:pt x="207" y="1"/>
                    <a:pt x="180" y="6"/>
                    <a:pt x="155" y="17"/>
                  </a:cubicBezTo>
                  <a:cubicBezTo>
                    <a:pt x="48" y="65"/>
                    <a:pt x="1" y="184"/>
                    <a:pt x="48" y="291"/>
                  </a:cubicBezTo>
                  <a:cubicBezTo>
                    <a:pt x="75" y="363"/>
                    <a:pt x="156" y="414"/>
                    <a:pt x="241" y="414"/>
                  </a:cubicBezTo>
                  <a:cubicBezTo>
                    <a:pt x="268" y="414"/>
                    <a:pt x="295" y="409"/>
                    <a:pt x="321" y="398"/>
                  </a:cubicBezTo>
                  <a:cubicBezTo>
                    <a:pt x="416" y="350"/>
                    <a:pt x="476" y="231"/>
                    <a:pt x="428" y="125"/>
                  </a:cubicBezTo>
                  <a:cubicBezTo>
                    <a:pt x="392" y="53"/>
                    <a:pt x="315" y="1"/>
                    <a:pt x="2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48"/>
            <p:cNvSpPr/>
            <p:nvPr/>
          </p:nvSpPr>
          <p:spPr>
            <a:xfrm>
              <a:off x="1232878" y="3642569"/>
              <a:ext cx="93694" cy="92553"/>
            </a:xfrm>
            <a:custGeom>
              <a:avLst/>
              <a:gdLst/>
              <a:ahLst/>
              <a:cxnLst/>
              <a:rect l="l" t="t" r="r" b="b"/>
              <a:pathLst>
                <a:path w="2052" h="2027" extrusionOk="0">
                  <a:moveTo>
                    <a:pt x="507" y="482"/>
                  </a:moveTo>
                  <a:lnTo>
                    <a:pt x="507" y="482"/>
                  </a:lnTo>
                  <a:cubicBezTo>
                    <a:pt x="875" y="565"/>
                    <a:pt x="1243" y="648"/>
                    <a:pt x="1279" y="660"/>
                  </a:cubicBezTo>
                  <a:cubicBezTo>
                    <a:pt x="1493" y="720"/>
                    <a:pt x="1636" y="910"/>
                    <a:pt x="1636" y="1124"/>
                  </a:cubicBezTo>
                  <a:cubicBezTo>
                    <a:pt x="1636" y="1254"/>
                    <a:pt x="1588" y="1373"/>
                    <a:pt x="1493" y="1468"/>
                  </a:cubicBezTo>
                  <a:cubicBezTo>
                    <a:pt x="1398" y="1563"/>
                    <a:pt x="1278" y="1606"/>
                    <a:pt x="1159" y="1606"/>
                  </a:cubicBezTo>
                  <a:cubicBezTo>
                    <a:pt x="951" y="1606"/>
                    <a:pt x="746" y="1474"/>
                    <a:pt x="685" y="1254"/>
                  </a:cubicBezTo>
                  <a:lnTo>
                    <a:pt x="507" y="482"/>
                  </a:lnTo>
                  <a:close/>
                  <a:moveTo>
                    <a:pt x="230" y="1"/>
                  </a:moveTo>
                  <a:cubicBezTo>
                    <a:pt x="99" y="1"/>
                    <a:pt x="0" y="119"/>
                    <a:pt x="31" y="256"/>
                  </a:cubicBezTo>
                  <a:lnTo>
                    <a:pt x="281" y="1349"/>
                  </a:lnTo>
                  <a:cubicBezTo>
                    <a:pt x="376" y="1742"/>
                    <a:pt x="757" y="2027"/>
                    <a:pt x="1161" y="2027"/>
                  </a:cubicBezTo>
                  <a:cubicBezTo>
                    <a:pt x="1647" y="2027"/>
                    <a:pt x="2051" y="1623"/>
                    <a:pt x="2051" y="1124"/>
                  </a:cubicBezTo>
                  <a:cubicBezTo>
                    <a:pt x="2051" y="720"/>
                    <a:pt x="1778" y="363"/>
                    <a:pt x="1386" y="256"/>
                  </a:cubicBezTo>
                  <a:cubicBezTo>
                    <a:pt x="1362" y="244"/>
                    <a:pt x="1219" y="221"/>
                    <a:pt x="281" y="7"/>
                  </a:cubicBezTo>
                  <a:cubicBezTo>
                    <a:pt x="264" y="3"/>
                    <a:pt x="246"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5" name="Google Shape;4815;p48"/>
          <p:cNvGrpSpPr/>
          <p:nvPr/>
        </p:nvGrpSpPr>
        <p:grpSpPr>
          <a:xfrm>
            <a:off x="2561769" y="3823648"/>
            <a:ext cx="355082" cy="354050"/>
            <a:chOff x="1671590" y="3512618"/>
            <a:chExt cx="486747" cy="485332"/>
          </a:xfrm>
        </p:grpSpPr>
        <p:sp>
          <p:nvSpPr>
            <p:cNvPr id="4816" name="Google Shape;4816;p48"/>
            <p:cNvSpPr/>
            <p:nvPr/>
          </p:nvSpPr>
          <p:spPr>
            <a:xfrm>
              <a:off x="1884279" y="3684395"/>
              <a:ext cx="73832" cy="90315"/>
            </a:xfrm>
            <a:custGeom>
              <a:avLst/>
              <a:gdLst/>
              <a:ahLst/>
              <a:cxnLst/>
              <a:rect l="l" t="t" r="r" b="b"/>
              <a:pathLst>
                <a:path w="1617" h="1978" extrusionOk="0">
                  <a:moveTo>
                    <a:pt x="959" y="0"/>
                  </a:moveTo>
                  <a:cubicBezTo>
                    <a:pt x="923" y="0"/>
                    <a:pt x="888" y="9"/>
                    <a:pt x="856" y="29"/>
                  </a:cubicBezTo>
                  <a:cubicBezTo>
                    <a:pt x="750" y="77"/>
                    <a:pt x="726" y="208"/>
                    <a:pt x="773" y="314"/>
                  </a:cubicBezTo>
                  <a:lnTo>
                    <a:pt x="1154" y="956"/>
                  </a:lnTo>
                  <a:cubicBezTo>
                    <a:pt x="1225" y="1075"/>
                    <a:pt x="1130" y="1217"/>
                    <a:pt x="999" y="1217"/>
                  </a:cubicBezTo>
                  <a:lnTo>
                    <a:pt x="631" y="1217"/>
                  </a:lnTo>
                  <a:lnTo>
                    <a:pt x="642" y="1206"/>
                  </a:lnTo>
                  <a:cubicBezTo>
                    <a:pt x="702" y="1111"/>
                    <a:pt x="690" y="980"/>
                    <a:pt x="595" y="921"/>
                  </a:cubicBezTo>
                  <a:cubicBezTo>
                    <a:pt x="554" y="890"/>
                    <a:pt x="506" y="875"/>
                    <a:pt x="460" y="875"/>
                  </a:cubicBezTo>
                  <a:cubicBezTo>
                    <a:pt x="398" y="875"/>
                    <a:pt x="339" y="902"/>
                    <a:pt x="298" y="956"/>
                  </a:cubicBezTo>
                  <a:lnTo>
                    <a:pt x="48" y="1301"/>
                  </a:lnTo>
                  <a:cubicBezTo>
                    <a:pt x="1" y="1372"/>
                    <a:pt x="1" y="1479"/>
                    <a:pt x="48" y="1550"/>
                  </a:cubicBezTo>
                  <a:lnTo>
                    <a:pt x="298" y="1895"/>
                  </a:lnTo>
                  <a:cubicBezTo>
                    <a:pt x="346" y="1943"/>
                    <a:pt x="405" y="1978"/>
                    <a:pt x="464" y="1978"/>
                  </a:cubicBezTo>
                  <a:cubicBezTo>
                    <a:pt x="512" y="1978"/>
                    <a:pt x="547" y="1966"/>
                    <a:pt x="595" y="1930"/>
                  </a:cubicBezTo>
                  <a:cubicBezTo>
                    <a:pt x="678" y="1871"/>
                    <a:pt x="702" y="1740"/>
                    <a:pt x="631" y="1645"/>
                  </a:cubicBezTo>
                  <a:lnTo>
                    <a:pt x="631" y="1634"/>
                  </a:lnTo>
                  <a:lnTo>
                    <a:pt x="999" y="1634"/>
                  </a:lnTo>
                  <a:cubicBezTo>
                    <a:pt x="1213" y="1634"/>
                    <a:pt x="1403" y="1526"/>
                    <a:pt x="1510" y="1336"/>
                  </a:cubicBezTo>
                  <a:cubicBezTo>
                    <a:pt x="1617" y="1158"/>
                    <a:pt x="1617" y="932"/>
                    <a:pt x="1510" y="754"/>
                  </a:cubicBezTo>
                  <a:lnTo>
                    <a:pt x="1141" y="100"/>
                  </a:lnTo>
                  <a:cubicBezTo>
                    <a:pt x="1102" y="37"/>
                    <a:pt x="1031" y="0"/>
                    <a:pt x="9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48"/>
            <p:cNvSpPr/>
            <p:nvPr/>
          </p:nvSpPr>
          <p:spPr>
            <a:xfrm>
              <a:off x="1787706" y="3682386"/>
              <a:ext cx="74380" cy="76617"/>
            </a:xfrm>
            <a:custGeom>
              <a:avLst/>
              <a:gdLst/>
              <a:ahLst/>
              <a:cxnLst/>
              <a:rect l="l" t="t" r="r" b="b"/>
              <a:pathLst>
                <a:path w="1629" h="1678" extrusionOk="0">
                  <a:moveTo>
                    <a:pt x="694" y="0"/>
                  </a:moveTo>
                  <a:cubicBezTo>
                    <a:pt x="685" y="0"/>
                    <a:pt x="675" y="1"/>
                    <a:pt x="666" y="2"/>
                  </a:cubicBezTo>
                  <a:lnTo>
                    <a:pt x="250" y="38"/>
                  </a:lnTo>
                  <a:cubicBezTo>
                    <a:pt x="132" y="49"/>
                    <a:pt x="48" y="157"/>
                    <a:pt x="60" y="276"/>
                  </a:cubicBezTo>
                  <a:cubicBezTo>
                    <a:pt x="71" y="375"/>
                    <a:pt x="165" y="454"/>
                    <a:pt x="265" y="454"/>
                  </a:cubicBezTo>
                  <a:cubicBezTo>
                    <a:pt x="272" y="454"/>
                    <a:pt x="279" y="454"/>
                    <a:pt x="286" y="453"/>
                  </a:cubicBezTo>
                  <a:lnTo>
                    <a:pt x="309" y="453"/>
                  </a:lnTo>
                  <a:lnTo>
                    <a:pt x="108" y="798"/>
                  </a:lnTo>
                  <a:cubicBezTo>
                    <a:pt x="0" y="976"/>
                    <a:pt x="0" y="1202"/>
                    <a:pt x="108" y="1380"/>
                  </a:cubicBezTo>
                  <a:cubicBezTo>
                    <a:pt x="214" y="1570"/>
                    <a:pt x="404" y="1678"/>
                    <a:pt x="618" y="1678"/>
                  </a:cubicBezTo>
                  <a:lnTo>
                    <a:pt x="1426" y="1678"/>
                  </a:lnTo>
                  <a:cubicBezTo>
                    <a:pt x="1534" y="1678"/>
                    <a:pt x="1629" y="1583"/>
                    <a:pt x="1629" y="1464"/>
                  </a:cubicBezTo>
                  <a:cubicBezTo>
                    <a:pt x="1629" y="1356"/>
                    <a:pt x="1534" y="1261"/>
                    <a:pt x="1426" y="1261"/>
                  </a:cubicBezTo>
                  <a:lnTo>
                    <a:pt x="618" y="1261"/>
                  </a:lnTo>
                  <a:cubicBezTo>
                    <a:pt x="488" y="1261"/>
                    <a:pt x="404" y="1119"/>
                    <a:pt x="464" y="1000"/>
                  </a:cubicBezTo>
                  <a:lnTo>
                    <a:pt x="666" y="667"/>
                  </a:lnTo>
                  <a:lnTo>
                    <a:pt x="666" y="680"/>
                  </a:lnTo>
                  <a:cubicBezTo>
                    <a:pt x="702" y="751"/>
                    <a:pt x="773" y="798"/>
                    <a:pt x="856" y="798"/>
                  </a:cubicBezTo>
                  <a:cubicBezTo>
                    <a:pt x="880" y="798"/>
                    <a:pt x="916" y="798"/>
                    <a:pt x="940" y="786"/>
                  </a:cubicBezTo>
                  <a:cubicBezTo>
                    <a:pt x="1046" y="738"/>
                    <a:pt x="1094" y="620"/>
                    <a:pt x="1046" y="513"/>
                  </a:cubicBezTo>
                  <a:lnTo>
                    <a:pt x="880" y="121"/>
                  </a:lnTo>
                  <a:cubicBezTo>
                    <a:pt x="848" y="46"/>
                    <a:pt x="777" y="0"/>
                    <a:pt x="6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48"/>
            <p:cNvSpPr/>
            <p:nvPr/>
          </p:nvSpPr>
          <p:spPr>
            <a:xfrm>
              <a:off x="1828938" y="3606634"/>
              <a:ext cx="97712" cy="60728"/>
            </a:xfrm>
            <a:custGeom>
              <a:avLst/>
              <a:gdLst/>
              <a:ahLst/>
              <a:cxnLst/>
              <a:rect l="l" t="t" r="r" b="b"/>
              <a:pathLst>
                <a:path w="2140" h="1330" extrusionOk="0">
                  <a:moveTo>
                    <a:pt x="963" y="0"/>
                  </a:moveTo>
                  <a:cubicBezTo>
                    <a:pt x="764" y="0"/>
                    <a:pt x="565" y="98"/>
                    <a:pt x="452" y="295"/>
                  </a:cubicBezTo>
                  <a:lnTo>
                    <a:pt x="60" y="984"/>
                  </a:lnTo>
                  <a:cubicBezTo>
                    <a:pt x="0" y="1079"/>
                    <a:pt x="37" y="1209"/>
                    <a:pt x="132" y="1257"/>
                  </a:cubicBezTo>
                  <a:cubicBezTo>
                    <a:pt x="167" y="1277"/>
                    <a:pt x="204" y="1286"/>
                    <a:pt x="240" y="1286"/>
                  </a:cubicBezTo>
                  <a:cubicBezTo>
                    <a:pt x="311" y="1286"/>
                    <a:pt x="377" y="1249"/>
                    <a:pt x="417" y="1185"/>
                  </a:cubicBezTo>
                  <a:lnTo>
                    <a:pt x="821" y="496"/>
                  </a:lnTo>
                  <a:cubicBezTo>
                    <a:pt x="850" y="437"/>
                    <a:pt x="907" y="407"/>
                    <a:pt x="965" y="407"/>
                  </a:cubicBezTo>
                  <a:cubicBezTo>
                    <a:pt x="1022" y="407"/>
                    <a:pt x="1082" y="437"/>
                    <a:pt x="1117" y="496"/>
                  </a:cubicBezTo>
                  <a:lnTo>
                    <a:pt x="1320" y="841"/>
                  </a:lnTo>
                  <a:cubicBezTo>
                    <a:pt x="1213" y="841"/>
                    <a:pt x="1106" y="913"/>
                    <a:pt x="1094" y="1019"/>
                  </a:cubicBezTo>
                  <a:cubicBezTo>
                    <a:pt x="1070" y="1138"/>
                    <a:pt x="1154" y="1245"/>
                    <a:pt x="1260" y="1257"/>
                  </a:cubicBezTo>
                  <a:lnTo>
                    <a:pt x="1688" y="1328"/>
                  </a:lnTo>
                  <a:cubicBezTo>
                    <a:pt x="1697" y="1329"/>
                    <a:pt x="1706" y="1330"/>
                    <a:pt x="1715" y="1330"/>
                  </a:cubicBezTo>
                  <a:cubicBezTo>
                    <a:pt x="1791" y="1330"/>
                    <a:pt x="1870" y="1284"/>
                    <a:pt x="1902" y="1209"/>
                  </a:cubicBezTo>
                  <a:lnTo>
                    <a:pt x="2092" y="829"/>
                  </a:lnTo>
                  <a:cubicBezTo>
                    <a:pt x="2139" y="734"/>
                    <a:pt x="2104" y="604"/>
                    <a:pt x="1997" y="556"/>
                  </a:cubicBezTo>
                  <a:cubicBezTo>
                    <a:pt x="1965" y="538"/>
                    <a:pt x="1932" y="530"/>
                    <a:pt x="1900" y="530"/>
                  </a:cubicBezTo>
                  <a:cubicBezTo>
                    <a:pt x="1826" y="530"/>
                    <a:pt x="1757" y="576"/>
                    <a:pt x="1724" y="651"/>
                  </a:cubicBezTo>
                  <a:lnTo>
                    <a:pt x="1700" y="686"/>
                  </a:lnTo>
                  <a:lnTo>
                    <a:pt x="1474" y="295"/>
                  </a:lnTo>
                  <a:cubicBezTo>
                    <a:pt x="1361" y="98"/>
                    <a:pt x="1162" y="0"/>
                    <a:pt x="9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48"/>
            <p:cNvSpPr/>
            <p:nvPr/>
          </p:nvSpPr>
          <p:spPr>
            <a:xfrm>
              <a:off x="1672686" y="3512618"/>
              <a:ext cx="436829" cy="485092"/>
            </a:xfrm>
            <a:custGeom>
              <a:avLst/>
              <a:gdLst/>
              <a:ahLst/>
              <a:cxnLst/>
              <a:rect l="l" t="t" r="r" b="b"/>
              <a:pathLst>
                <a:path w="9567" h="10624" extrusionOk="0">
                  <a:moveTo>
                    <a:pt x="3494" y="6964"/>
                  </a:moveTo>
                  <a:lnTo>
                    <a:pt x="3494" y="7630"/>
                  </a:lnTo>
                  <a:lnTo>
                    <a:pt x="2413" y="7630"/>
                  </a:lnTo>
                  <a:lnTo>
                    <a:pt x="2413" y="6964"/>
                  </a:lnTo>
                  <a:close/>
                  <a:moveTo>
                    <a:pt x="6108" y="6964"/>
                  </a:moveTo>
                  <a:lnTo>
                    <a:pt x="6108" y="7630"/>
                  </a:lnTo>
                  <a:lnTo>
                    <a:pt x="5276" y="7630"/>
                  </a:lnTo>
                  <a:lnTo>
                    <a:pt x="5276" y="6964"/>
                  </a:lnTo>
                  <a:close/>
                  <a:moveTo>
                    <a:pt x="7225" y="6536"/>
                  </a:moveTo>
                  <a:lnTo>
                    <a:pt x="7225" y="8045"/>
                  </a:lnTo>
                  <a:lnTo>
                    <a:pt x="6786" y="8045"/>
                  </a:lnTo>
                  <a:cubicBezTo>
                    <a:pt x="6643" y="8045"/>
                    <a:pt x="6524" y="7926"/>
                    <a:pt x="6524" y="7784"/>
                  </a:cubicBezTo>
                  <a:lnTo>
                    <a:pt x="6524" y="6798"/>
                  </a:lnTo>
                  <a:cubicBezTo>
                    <a:pt x="6524" y="6655"/>
                    <a:pt x="6643" y="6536"/>
                    <a:pt x="6786" y="6536"/>
                  </a:cubicBezTo>
                  <a:close/>
                  <a:moveTo>
                    <a:pt x="9150" y="6180"/>
                  </a:moveTo>
                  <a:lnTo>
                    <a:pt x="9150" y="8390"/>
                  </a:lnTo>
                  <a:lnTo>
                    <a:pt x="8675" y="8081"/>
                  </a:lnTo>
                  <a:cubicBezTo>
                    <a:pt x="8639" y="8057"/>
                    <a:pt x="8603" y="8045"/>
                    <a:pt x="8568" y="8045"/>
                  </a:cubicBezTo>
                  <a:lnTo>
                    <a:pt x="7641" y="8045"/>
                  </a:lnTo>
                  <a:lnTo>
                    <a:pt x="7641" y="6536"/>
                  </a:lnTo>
                  <a:lnTo>
                    <a:pt x="8568" y="6536"/>
                  </a:lnTo>
                  <a:cubicBezTo>
                    <a:pt x="8603" y="6536"/>
                    <a:pt x="8639" y="6524"/>
                    <a:pt x="8675" y="6500"/>
                  </a:cubicBezTo>
                  <a:lnTo>
                    <a:pt x="9150" y="6180"/>
                  </a:lnTo>
                  <a:close/>
                  <a:moveTo>
                    <a:pt x="7713" y="8461"/>
                  </a:moveTo>
                  <a:lnTo>
                    <a:pt x="7713" y="9352"/>
                  </a:lnTo>
                  <a:lnTo>
                    <a:pt x="7427" y="9352"/>
                  </a:lnTo>
                  <a:lnTo>
                    <a:pt x="7201" y="8461"/>
                  </a:lnTo>
                  <a:close/>
                  <a:moveTo>
                    <a:pt x="2056" y="1"/>
                  </a:moveTo>
                  <a:cubicBezTo>
                    <a:pt x="1949" y="1"/>
                    <a:pt x="1854" y="84"/>
                    <a:pt x="1854" y="202"/>
                  </a:cubicBezTo>
                  <a:cubicBezTo>
                    <a:pt x="1854" y="321"/>
                    <a:pt x="1949" y="405"/>
                    <a:pt x="2056" y="405"/>
                  </a:cubicBezTo>
                  <a:lnTo>
                    <a:pt x="2282" y="405"/>
                  </a:lnTo>
                  <a:lnTo>
                    <a:pt x="2282" y="904"/>
                  </a:lnTo>
                  <a:lnTo>
                    <a:pt x="214" y="904"/>
                  </a:lnTo>
                  <a:cubicBezTo>
                    <a:pt x="95" y="904"/>
                    <a:pt x="0" y="987"/>
                    <a:pt x="0" y="1106"/>
                  </a:cubicBezTo>
                  <a:lnTo>
                    <a:pt x="0" y="2009"/>
                  </a:lnTo>
                  <a:cubicBezTo>
                    <a:pt x="0" y="2116"/>
                    <a:pt x="95" y="2211"/>
                    <a:pt x="214" y="2211"/>
                  </a:cubicBezTo>
                  <a:cubicBezTo>
                    <a:pt x="333" y="2211"/>
                    <a:pt x="417" y="2116"/>
                    <a:pt x="417" y="2009"/>
                  </a:cubicBezTo>
                  <a:lnTo>
                    <a:pt x="417" y="1319"/>
                  </a:lnTo>
                  <a:lnTo>
                    <a:pt x="8354" y="1319"/>
                  </a:lnTo>
                  <a:lnTo>
                    <a:pt x="8354" y="6120"/>
                  </a:lnTo>
                  <a:lnTo>
                    <a:pt x="6786" y="6120"/>
                  </a:lnTo>
                  <a:cubicBezTo>
                    <a:pt x="6512" y="6120"/>
                    <a:pt x="6251" y="6286"/>
                    <a:pt x="6155" y="6548"/>
                  </a:cubicBezTo>
                  <a:lnTo>
                    <a:pt x="417" y="6548"/>
                  </a:lnTo>
                  <a:lnTo>
                    <a:pt x="417" y="3815"/>
                  </a:lnTo>
                  <a:cubicBezTo>
                    <a:pt x="417" y="3696"/>
                    <a:pt x="333" y="3613"/>
                    <a:pt x="214" y="3613"/>
                  </a:cubicBezTo>
                  <a:cubicBezTo>
                    <a:pt x="95" y="3613"/>
                    <a:pt x="0" y="3696"/>
                    <a:pt x="0" y="3815"/>
                  </a:cubicBezTo>
                  <a:lnTo>
                    <a:pt x="0" y="6750"/>
                  </a:lnTo>
                  <a:cubicBezTo>
                    <a:pt x="0" y="6869"/>
                    <a:pt x="95" y="6964"/>
                    <a:pt x="214" y="6964"/>
                  </a:cubicBezTo>
                  <a:lnTo>
                    <a:pt x="1997" y="6964"/>
                  </a:lnTo>
                  <a:lnTo>
                    <a:pt x="1997" y="7630"/>
                  </a:lnTo>
                  <a:lnTo>
                    <a:pt x="1082" y="7630"/>
                  </a:lnTo>
                  <a:cubicBezTo>
                    <a:pt x="963" y="7630"/>
                    <a:pt x="868" y="7725"/>
                    <a:pt x="868" y="7831"/>
                  </a:cubicBezTo>
                  <a:cubicBezTo>
                    <a:pt x="868" y="7950"/>
                    <a:pt x="963" y="8045"/>
                    <a:pt x="1082" y="8045"/>
                  </a:cubicBezTo>
                  <a:lnTo>
                    <a:pt x="3494" y="8045"/>
                  </a:lnTo>
                  <a:lnTo>
                    <a:pt x="3494" y="10422"/>
                  </a:lnTo>
                  <a:cubicBezTo>
                    <a:pt x="3494" y="10540"/>
                    <a:pt x="3589" y="10624"/>
                    <a:pt x="3708" y="10624"/>
                  </a:cubicBezTo>
                  <a:cubicBezTo>
                    <a:pt x="3815" y="10624"/>
                    <a:pt x="3910" y="10540"/>
                    <a:pt x="3910" y="10422"/>
                  </a:cubicBezTo>
                  <a:lnTo>
                    <a:pt x="3910" y="6964"/>
                  </a:lnTo>
                  <a:lnTo>
                    <a:pt x="4861" y="6964"/>
                  </a:lnTo>
                  <a:lnTo>
                    <a:pt x="4861" y="9483"/>
                  </a:lnTo>
                  <a:cubicBezTo>
                    <a:pt x="4861" y="9602"/>
                    <a:pt x="4956" y="9697"/>
                    <a:pt x="5075" y="9697"/>
                  </a:cubicBezTo>
                  <a:cubicBezTo>
                    <a:pt x="5181" y="9697"/>
                    <a:pt x="5276" y="9602"/>
                    <a:pt x="5276" y="9483"/>
                  </a:cubicBezTo>
                  <a:lnTo>
                    <a:pt x="5276" y="8045"/>
                  </a:lnTo>
                  <a:lnTo>
                    <a:pt x="6155" y="8045"/>
                  </a:lnTo>
                  <a:cubicBezTo>
                    <a:pt x="6263" y="8283"/>
                    <a:pt x="6488" y="8449"/>
                    <a:pt x="6762" y="8461"/>
                  </a:cubicBezTo>
                  <a:lnTo>
                    <a:pt x="7071" y="9614"/>
                  </a:lnTo>
                  <a:cubicBezTo>
                    <a:pt x="7095" y="9709"/>
                    <a:pt x="7177" y="9768"/>
                    <a:pt x="7272" y="9768"/>
                  </a:cubicBezTo>
                  <a:lnTo>
                    <a:pt x="7926" y="9768"/>
                  </a:lnTo>
                  <a:cubicBezTo>
                    <a:pt x="8045" y="9768"/>
                    <a:pt x="8128" y="9673"/>
                    <a:pt x="8128" y="9566"/>
                  </a:cubicBezTo>
                  <a:lnTo>
                    <a:pt x="8128" y="8461"/>
                  </a:lnTo>
                  <a:lnTo>
                    <a:pt x="8497" y="8461"/>
                  </a:lnTo>
                  <a:lnTo>
                    <a:pt x="9245" y="8948"/>
                  </a:lnTo>
                  <a:cubicBezTo>
                    <a:pt x="9283" y="8971"/>
                    <a:pt x="9322" y="8982"/>
                    <a:pt x="9359" y="8982"/>
                  </a:cubicBezTo>
                  <a:cubicBezTo>
                    <a:pt x="9472" y="8982"/>
                    <a:pt x="9566" y="8883"/>
                    <a:pt x="9566" y="8758"/>
                  </a:cubicBezTo>
                  <a:lnTo>
                    <a:pt x="9566" y="5859"/>
                  </a:lnTo>
                  <a:cubicBezTo>
                    <a:pt x="9566" y="5764"/>
                    <a:pt x="9554" y="5668"/>
                    <a:pt x="9459" y="5621"/>
                  </a:cubicBezTo>
                  <a:cubicBezTo>
                    <a:pt x="9429" y="5603"/>
                    <a:pt x="9394" y="5595"/>
                    <a:pt x="9357" y="5595"/>
                  </a:cubicBezTo>
                  <a:cubicBezTo>
                    <a:pt x="9319" y="5595"/>
                    <a:pt x="9281" y="5603"/>
                    <a:pt x="9245" y="5621"/>
                  </a:cubicBezTo>
                  <a:lnTo>
                    <a:pt x="8770" y="5942"/>
                  </a:lnTo>
                  <a:lnTo>
                    <a:pt x="8770" y="1106"/>
                  </a:lnTo>
                  <a:cubicBezTo>
                    <a:pt x="8770" y="987"/>
                    <a:pt x="8675" y="904"/>
                    <a:pt x="8568" y="904"/>
                  </a:cubicBezTo>
                  <a:lnTo>
                    <a:pt x="6488" y="904"/>
                  </a:lnTo>
                  <a:lnTo>
                    <a:pt x="6488" y="405"/>
                  </a:lnTo>
                  <a:lnTo>
                    <a:pt x="6714" y="405"/>
                  </a:lnTo>
                  <a:cubicBezTo>
                    <a:pt x="6833" y="405"/>
                    <a:pt x="6928" y="321"/>
                    <a:pt x="6928" y="202"/>
                  </a:cubicBezTo>
                  <a:cubicBezTo>
                    <a:pt x="6928" y="84"/>
                    <a:pt x="6833" y="1"/>
                    <a:pt x="6714" y="1"/>
                  </a:cubicBezTo>
                  <a:lnTo>
                    <a:pt x="5847" y="1"/>
                  </a:lnTo>
                  <a:cubicBezTo>
                    <a:pt x="5728" y="1"/>
                    <a:pt x="5645" y="84"/>
                    <a:pt x="5645" y="202"/>
                  </a:cubicBezTo>
                  <a:cubicBezTo>
                    <a:pt x="5645" y="321"/>
                    <a:pt x="5728" y="405"/>
                    <a:pt x="5847" y="405"/>
                  </a:cubicBezTo>
                  <a:lnTo>
                    <a:pt x="6073" y="405"/>
                  </a:lnTo>
                  <a:lnTo>
                    <a:pt x="6073" y="904"/>
                  </a:lnTo>
                  <a:lnTo>
                    <a:pt x="2698" y="904"/>
                  </a:lnTo>
                  <a:lnTo>
                    <a:pt x="2698" y="405"/>
                  </a:lnTo>
                  <a:lnTo>
                    <a:pt x="2936" y="405"/>
                  </a:lnTo>
                  <a:cubicBezTo>
                    <a:pt x="3042" y="405"/>
                    <a:pt x="3137" y="321"/>
                    <a:pt x="3137" y="202"/>
                  </a:cubicBezTo>
                  <a:cubicBezTo>
                    <a:pt x="3137" y="84"/>
                    <a:pt x="3042" y="1"/>
                    <a:pt x="29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48"/>
            <p:cNvSpPr/>
            <p:nvPr/>
          </p:nvSpPr>
          <p:spPr>
            <a:xfrm>
              <a:off x="2125187" y="3798685"/>
              <a:ext cx="33149" cy="83421"/>
            </a:xfrm>
            <a:custGeom>
              <a:avLst/>
              <a:gdLst/>
              <a:ahLst/>
              <a:cxnLst/>
              <a:rect l="l" t="t" r="r" b="b"/>
              <a:pathLst>
                <a:path w="726" h="1827" extrusionOk="0">
                  <a:moveTo>
                    <a:pt x="221" y="1"/>
                  </a:moveTo>
                  <a:cubicBezTo>
                    <a:pt x="171" y="1"/>
                    <a:pt x="122" y="19"/>
                    <a:pt x="84" y="58"/>
                  </a:cubicBezTo>
                  <a:cubicBezTo>
                    <a:pt x="0" y="140"/>
                    <a:pt x="0" y="271"/>
                    <a:pt x="72" y="354"/>
                  </a:cubicBezTo>
                  <a:cubicBezTo>
                    <a:pt x="227" y="509"/>
                    <a:pt x="309" y="723"/>
                    <a:pt x="309" y="937"/>
                  </a:cubicBezTo>
                  <a:cubicBezTo>
                    <a:pt x="309" y="1138"/>
                    <a:pt x="238" y="1341"/>
                    <a:pt x="108" y="1495"/>
                  </a:cubicBezTo>
                  <a:cubicBezTo>
                    <a:pt x="36" y="1578"/>
                    <a:pt x="48" y="1709"/>
                    <a:pt x="143" y="1780"/>
                  </a:cubicBezTo>
                  <a:cubicBezTo>
                    <a:pt x="180" y="1812"/>
                    <a:pt x="226" y="1827"/>
                    <a:pt x="273" y="1827"/>
                  </a:cubicBezTo>
                  <a:cubicBezTo>
                    <a:pt x="331" y="1827"/>
                    <a:pt x="388" y="1803"/>
                    <a:pt x="428" y="1756"/>
                  </a:cubicBezTo>
                  <a:cubicBezTo>
                    <a:pt x="618" y="1531"/>
                    <a:pt x="726" y="1233"/>
                    <a:pt x="726" y="937"/>
                  </a:cubicBezTo>
                  <a:cubicBezTo>
                    <a:pt x="726" y="616"/>
                    <a:pt x="607" y="307"/>
                    <a:pt x="381" y="69"/>
                  </a:cubicBezTo>
                  <a:cubicBezTo>
                    <a:pt x="336" y="25"/>
                    <a:pt x="278"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48"/>
            <p:cNvSpPr/>
            <p:nvPr/>
          </p:nvSpPr>
          <p:spPr>
            <a:xfrm>
              <a:off x="1671590" y="3636085"/>
              <a:ext cx="22145" cy="18629"/>
            </a:xfrm>
            <a:custGeom>
              <a:avLst/>
              <a:gdLst/>
              <a:ahLst/>
              <a:cxnLst/>
              <a:rect l="l" t="t" r="r" b="b"/>
              <a:pathLst>
                <a:path w="485" h="408" extrusionOk="0">
                  <a:moveTo>
                    <a:pt x="239" y="1"/>
                  </a:moveTo>
                  <a:cubicBezTo>
                    <a:pt x="203" y="1"/>
                    <a:pt x="167" y="10"/>
                    <a:pt x="132" y="30"/>
                  </a:cubicBezTo>
                  <a:cubicBezTo>
                    <a:pt x="48" y="77"/>
                    <a:pt x="1" y="196"/>
                    <a:pt x="48" y="279"/>
                  </a:cubicBezTo>
                  <a:cubicBezTo>
                    <a:pt x="83" y="365"/>
                    <a:pt x="159" y="407"/>
                    <a:pt x="235" y="407"/>
                  </a:cubicBezTo>
                  <a:cubicBezTo>
                    <a:pt x="316" y="407"/>
                    <a:pt x="398" y="359"/>
                    <a:pt x="428" y="268"/>
                  </a:cubicBezTo>
                  <a:cubicBezTo>
                    <a:pt x="485" y="127"/>
                    <a:pt x="371" y="1"/>
                    <a:pt x="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48"/>
            <p:cNvSpPr/>
            <p:nvPr/>
          </p:nvSpPr>
          <p:spPr>
            <a:xfrm>
              <a:off x="1893503" y="3978909"/>
              <a:ext cx="21780" cy="19040"/>
            </a:xfrm>
            <a:custGeom>
              <a:avLst/>
              <a:gdLst/>
              <a:ahLst/>
              <a:cxnLst/>
              <a:rect l="l" t="t" r="r" b="b"/>
              <a:pathLst>
                <a:path w="477" h="417" extrusionOk="0">
                  <a:moveTo>
                    <a:pt x="241" y="1"/>
                  </a:moveTo>
                  <a:cubicBezTo>
                    <a:pt x="212" y="1"/>
                    <a:pt x="183" y="7"/>
                    <a:pt x="155" y="19"/>
                  </a:cubicBezTo>
                  <a:cubicBezTo>
                    <a:pt x="49" y="56"/>
                    <a:pt x="1" y="186"/>
                    <a:pt x="49" y="293"/>
                  </a:cubicBezTo>
                  <a:cubicBezTo>
                    <a:pt x="75" y="365"/>
                    <a:pt x="157" y="416"/>
                    <a:pt x="241" y="416"/>
                  </a:cubicBezTo>
                  <a:cubicBezTo>
                    <a:pt x="268" y="416"/>
                    <a:pt x="296" y="411"/>
                    <a:pt x="321" y="400"/>
                  </a:cubicBezTo>
                  <a:cubicBezTo>
                    <a:pt x="416" y="352"/>
                    <a:pt x="476" y="233"/>
                    <a:pt x="429" y="127"/>
                  </a:cubicBezTo>
                  <a:cubicBezTo>
                    <a:pt x="394" y="48"/>
                    <a:pt x="320" y="1"/>
                    <a:pt x="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3" name="Google Shape;4823;p48"/>
          <p:cNvGrpSpPr/>
          <p:nvPr/>
        </p:nvGrpSpPr>
        <p:grpSpPr>
          <a:xfrm>
            <a:off x="3099689" y="3823515"/>
            <a:ext cx="351878" cy="354150"/>
            <a:chOff x="2408971" y="3512435"/>
            <a:chExt cx="482355" cy="485469"/>
          </a:xfrm>
        </p:grpSpPr>
        <p:sp>
          <p:nvSpPr>
            <p:cNvPr id="4824" name="Google Shape;4824;p48"/>
            <p:cNvSpPr/>
            <p:nvPr/>
          </p:nvSpPr>
          <p:spPr>
            <a:xfrm>
              <a:off x="2408971" y="3839780"/>
              <a:ext cx="475823" cy="157938"/>
            </a:xfrm>
            <a:custGeom>
              <a:avLst/>
              <a:gdLst/>
              <a:ahLst/>
              <a:cxnLst/>
              <a:rect l="l" t="t" r="r" b="b"/>
              <a:pathLst>
                <a:path w="10421" h="3459" extrusionOk="0">
                  <a:moveTo>
                    <a:pt x="2496" y="1"/>
                  </a:moveTo>
                  <a:cubicBezTo>
                    <a:pt x="2115" y="1"/>
                    <a:pt x="1735" y="167"/>
                    <a:pt x="1474" y="441"/>
                  </a:cubicBezTo>
                  <a:lnTo>
                    <a:pt x="59" y="1914"/>
                  </a:lnTo>
                  <a:cubicBezTo>
                    <a:pt x="24" y="1962"/>
                    <a:pt x="0" y="2009"/>
                    <a:pt x="0" y="2068"/>
                  </a:cubicBezTo>
                  <a:lnTo>
                    <a:pt x="0" y="3257"/>
                  </a:lnTo>
                  <a:cubicBezTo>
                    <a:pt x="0" y="3375"/>
                    <a:pt x="95" y="3459"/>
                    <a:pt x="202" y="3459"/>
                  </a:cubicBezTo>
                  <a:lnTo>
                    <a:pt x="6845" y="3459"/>
                  </a:lnTo>
                  <a:cubicBezTo>
                    <a:pt x="6964" y="3459"/>
                    <a:pt x="7059" y="3375"/>
                    <a:pt x="7059" y="3257"/>
                  </a:cubicBezTo>
                  <a:cubicBezTo>
                    <a:pt x="7059" y="3138"/>
                    <a:pt x="6964" y="3043"/>
                    <a:pt x="6845" y="3043"/>
                  </a:cubicBezTo>
                  <a:lnTo>
                    <a:pt x="416" y="3043"/>
                  </a:lnTo>
                  <a:lnTo>
                    <a:pt x="416" y="2152"/>
                  </a:lnTo>
                  <a:lnTo>
                    <a:pt x="1770" y="726"/>
                  </a:lnTo>
                  <a:cubicBezTo>
                    <a:pt x="1961" y="536"/>
                    <a:pt x="2222" y="417"/>
                    <a:pt x="2496" y="417"/>
                  </a:cubicBezTo>
                  <a:cubicBezTo>
                    <a:pt x="2852" y="417"/>
                    <a:pt x="3185" y="607"/>
                    <a:pt x="3363" y="916"/>
                  </a:cubicBezTo>
                  <a:cubicBezTo>
                    <a:pt x="3636" y="1379"/>
                    <a:pt x="4183" y="1949"/>
                    <a:pt x="5205" y="1949"/>
                  </a:cubicBezTo>
                  <a:cubicBezTo>
                    <a:pt x="6238" y="1949"/>
                    <a:pt x="6785" y="1379"/>
                    <a:pt x="7059" y="916"/>
                  </a:cubicBezTo>
                  <a:cubicBezTo>
                    <a:pt x="7236" y="607"/>
                    <a:pt x="7569" y="417"/>
                    <a:pt x="7926" y="417"/>
                  </a:cubicBezTo>
                  <a:cubicBezTo>
                    <a:pt x="8187" y="417"/>
                    <a:pt x="8461" y="536"/>
                    <a:pt x="8639" y="726"/>
                  </a:cubicBezTo>
                  <a:lnTo>
                    <a:pt x="10005" y="2152"/>
                  </a:lnTo>
                  <a:lnTo>
                    <a:pt x="10005" y="3043"/>
                  </a:lnTo>
                  <a:lnTo>
                    <a:pt x="8675" y="3043"/>
                  </a:lnTo>
                  <a:cubicBezTo>
                    <a:pt x="8556" y="3043"/>
                    <a:pt x="8461" y="3138"/>
                    <a:pt x="8461" y="3257"/>
                  </a:cubicBezTo>
                  <a:cubicBezTo>
                    <a:pt x="8461" y="3375"/>
                    <a:pt x="8556" y="3459"/>
                    <a:pt x="8675" y="3459"/>
                  </a:cubicBezTo>
                  <a:lnTo>
                    <a:pt x="10207" y="3459"/>
                  </a:lnTo>
                  <a:cubicBezTo>
                    <a:pt x="10326" y="3459"/>
                    <a:pt x="10421" y="3375"/>
                    <a:pt x="10421" y="3257"/>
                  </a:cubicBezTo>
                  <a:lnTo>
                    <a:pt x="10421" y="2068"/>
                  </a:lnTo>
                  <a:cubicBezTo>
                    <a:pt x="10421" y="2009"/>
                    <a:pt x="10397" y="1962"/>
                    <a:pt x="10362" y="1914"/>
                  </a:cubicBezTo>
                  <a:lnTo>
                    <a:pt x="8947" y="441"/>
                  </a:lnTo>
                  <a:cubicBezTo>
                    <a:pt x="8675" y="167"/>
                    <a:pt x="8306" y="1"/>
                    <a:pt x="7926" y="1"/>
                  </a:cubicBezTo>
                  <a:cubicBezTo>
                    <a:pt x="7415" y="1"/>
                    <a:pt x="6951" y="274"/>
                    <a:pt x="6702" y="702"/>
                  </a:cubicBezTo>
                  <a:cubicBezTo>
                    <a:pt x="6381" y="1249"/>
                    <a:pt x="5882" y="1534"/>
                    <a:pt x="5205" y="1534"/>
                  </a:cubicBezTo>
                  <a:cubicBezTo>
                    <a:pt x="4540" y="1534"/>
                    <a:pt x="4040" y="1249"/>
                    <a:pt x="3719" y="702"/>
                  </a:cubicBezTo>
                  <a:cubicBezTo>
                    <a:pt x="3470" y="274"/>
                    <a:pt x="2995" y="1"/>
                    <a:pt x="2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48"/>
            <p:cNvSpPr/>
            <p:nvPr/>
          </p:nvSpPr>
          <p:spPr>
            <a:xfrm>
              <a:off x="2577689" y="3755170"/>
              <a:ext cx="60271" cy="60773"/>
            </a:xfrm>
            <a:custGeom>
              <a:avLst/>
              <a:gdLst/>
              <a:ahLst/>
              <a:cxnLst/>
              <a:rect l="l" t="t" r="r" b="b"/>
              <a:pathLst>
                <a:path w="1320" h="1331" extrusionOk="0">
                  <a:moveTo>
                    <a:pt x="654" y="416"/>
                  </a:moveTo>
                  <a:cubicBezTo>
                    <a:pt x="797" y="416"/>
                    <a:pt x="903" y="523"/>
                    <a:pt x="903" y="665"/>
                  </a:cubicBezTo>
                  <a:cubicBezTo>
                    <a:pt x="903" y="808"/>
                    <a:pt x="797" y="915"/>
                    <a:pt x="654" y="915"/>
                  </a:cubicBezTo>
                  <a:cubicBezTo>
                    <a:pt x="523" y="915"/>
                    <a:pt x="404" y="808"/>
                    <a:pt x="404" y="665"/>
                  </a:cubicBezTo>
                  <a:cubicBezTo>
                    <a:pt x="404" y="523"/>
                    <a:pt x="523" y="416"/>
                    <a:pt x="654" y="416"/>
                  </a:cubicBezTo>
                  <a:close/>
                  <a:moveTo>
                    <a:pt x="654" y="0"/>
                  </a:moveTo>
                  <a:cubicBezTo>
                    <a:pt x="298" y="0"/>
                    <a:pt x="0" y="298"/>
                    <a:pt x="0" y="665"/>
                  </a:cubicBezTo>
                  <a:cubicBezTo>
                    <a:pt x="0" y="1034"/>
                    <a:pt x="298" y="1331"/>
                    <a:pt x="654" y="1331"/>
                  </a:cubicBezTo>
                  <a:cubicBezTo>
                    <a:pt x="1022" y="1331"/>
                    <a:pt x="1320" y="1034"/>
                    <a:pt x="1320" y="665"/>
                  </a:cubicBezTo>
                  <a:cubicBezTo>
                    <a:pt x="1320" y="298"/>
                    <a:pt x="1022" y="0"/>
                    <a:pt x="6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48"/>
            <p:cNvSpPr/>
            <p:nvPr/>
          </p:nvSpPr>
          <p:spPr>
            <a:xfrm>
              <a:off x="2635770" y="3809963"/>
              <a:ext cx="60819" cy="60819"/>
            </a:xfrm>
            <a:custGeom>
              <a:avLst/>
              <a:gdLst/>
              <a:ahLst/>
              <a:cxnLst/>
              <a:rect l="l" t="t" r="r" b="b"/>
              <a:pathLst>
                <a:path w="1332" h="1332" extrusionOk="0">
                  <a:moveTo>
                    <a:pt x="666" y="416"/>
                  </a:moveTo>
                  <a:cubicBezTo>
                    <a:pt x="808" y="416"/>
                    <a:pt x="915" y="535"/>
                    <a:pt x="915" y="666"/>
                  </a:cubicBezTo>
                  <a:cubicBezTo>
                    <a:pt x="915" y="809"/>
                    <a:pt x="808" y="915"/>
                    <a:pt x="666" y="915"/>
                  </a:cubicBezTo>
                  <a:cubicBezTo>
                    <a:pt x="535" y="915"/>
                    <a:pt x="416" y="809"/>
                    <a:pt x="416" y="666"/>
                  </a:cubicBezTo>
                  <a:cubicBezTo>
                    <a:pt x="416" y="535"/>
                    <a:pt x="535" y="416"/>
                    <a:pt x="666" y="416"/>
                  </a:cubicBezTo>
                  <a:close/>
                  <a:moveTo>
                    <a:pt x="666" y="1"/>
                  </a:moveTo>
                  <a:cubicBezTo>
                    <a:pt x="297" y="1"/>
                    <a:pt x="0" y="297"/>
                    <a:pt x="0" y="666"/>
                  </a:cubicBezTo>
                  <a:cubicBezTo>
                    <a:pt x="0" y="1034"/>
                    <a:pt x="297" y="1331"/>
                    <a:pt x="666" y="1331"/>
                  </a:cubicBezTo>
                  <a:cubicBezTo>
                    <a:pt x="1034" y="1331"/>
                    <a:pt x="1331" y="1034"/>
                    <a:pt x="1331" y="666"/>
                  </a:cubicBezTo>
                  <a:cubicBezTo>
                    <a:pt x="1331" y="297"/>
                    <a:pt x="1034" y="1"/>
                    <a:pt x="6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48"/>
            <p:cNvSpPr/>
            <p:nvPr/>
          </p:nvSpPr>
          <p:spPr>
            <a:xfrm>
              <a:off x="2502805" y="3512435"/>
              <a:ext cx="388521" cy="235697"/>
            </a:xfrm>
            <a:custGeom>
              <a:avLst/>
              <a:gdLst/>
              <a:ahLst/>
              <a:cxnLst/>
              <a:rect l="l" t="t" r="r" b="b"/>
              <a:pathLst>
                <a:path w="8509" h="5162" extrusionOk="0">
                  <a:moveTo>
                    <a:pt x="6382" y="492"/>
                  </a:moveTo>
                  <a:lnTo>
                    <a:pt x="7986" y="2108"/>
                  </a:lnTo>
                  <a:lnTo>
                    <a:pt x="7510" y="2583"/>
                  </a:lnTo>
                  <a:lnTo>
                    <a:pt x="5894" y="967"/>
                  </a:lnTo>
                  <a:lnTo>
                    <a:pt x="6382" y="492"/>
                  </a:lnTo>
                  <a:close/>
                  <a:moveTo>
                    <a:pt x="5740" y="1395"/>
                  </a:moveTo>
                  <a:lnTo>
                    <a:pt x="7119" y="2785"/>
                  </a:lnTo>
                  <a:lnTo>
                    <a:pt x="6596" y="3344"/>
                  </a:lnTo>
                  <a:lnTo>
                    <a:pt x="4563" y="4639"/>
                  </a:lnTo>
                  <a:cubicBezTo>
                    <a:pt x="4508" y="4680"/>
                    <a:pt x="4443" y="4699"/>
                    <a:pt x="4380" y="4699"/>
                  </a:cubicBezTo>
                  <a:cubicBezTo>
                    <a:pt x="4294" y="4699"/>
                    <a:pt x="4209" y="4665"/>
                    <a:pt x="4148" y="4603"/>
                  </a:cubicBezTo>
                  <a:cubicBezTo>
                    <a:pt x="4005" y="4460"/>
                    <a:pt x="4017" y="4235"/>
                    <a:pt x="4159" y="4104"/>
                  </a:cubicBezTo>
                  <a:lnTo>
                    <a:pt x="4754" y="3570"/>
                  </a:lnTo>
                  <a:cubicBezTo>
                    <a:pt x="4885" y="3451"/>
                    <a:pt x="4932" y="3272"/>
                    <a:pt x="4872" y="3106"/>
                  </a:cubicBezTo>
                  <a:cubicBezTo>
                    <a:pt x="4801" y="2939"/>
                    <a:pt x="4647" y="2833"/>
                    <a:pt x="4468" y="2833"/>
                  </a:cubicBezTo>
                  <a:lnTo>
                    <a:pt x="3470" y="2833"/>
                  </a:lnTo>
                  <a:cubicBezTo>
                    <a:pt x="3351" y="2833"/>
                    <a:pt x="3256" y="2868"/>
                    <a:pt x="3174" y="2952"/>
                  </a:cubicBezTo>
                  <a:lnTo>
                    <a:pt x="1819" y="4235"/>
                  </a:lnTo>
                  <a:lnTo>
                    <a:pt x="1819" y="4247"/>
                  </a:lnTo>
                  <a:cubicBezTo>
                    <a:pt x="1486" y="4568"/>
                    <a:pt x="1046" y="4746"/>
                    <a:pt x="583" y="4746"/>
                  </a:cubicBezTo>
                  <a:cubicBezTo>
                    <a:pt x="476" y="4746"/>
                    <a:pt x="417" y="4651"/>
                    <a:pt x="417" y="4579"/>
                  </a:cubicBezTo>
                  <a:cubicBezTo>
                    <a:pt x="417" y="4544"/>
                    <a:pt x="441" y="4497"/>
                    <a:pt x="464" y="4473"/>
                  </a:cubicBezTo>
                  <a:lnTo>
                    <a:pt x="2508" y="2429"/>
                  </a:lnTo>
                  <a:cubicBezTo>
                    <a:pt x="2889" y="2060"/>
                    <a:pt x="3375" y="1835"/>
                    <a:pt x="3898" y="1775"/>
                  </a:cubicBezTo>
                  <a:lnTo>
                    <a:pt x="5419" y="1632"/>
                  </a:lnTo>
                  <a:cubicBezTo>
                    <a:pt x="5455" y="1632"/>
                    <a:pt x="5503" y="1609"/>
                    <a:pt x="5538" y="1585"/>
                  </a:cubicBezTo>
                  <a:lnTo>
                    <a:pt x="5740" y="1395"/>
                  </a:lnTo>
                  <a:close/>
                  <a:moveTo>
                    <a:pt x="6380" y="0"/>
                  </a:moveTo>
                  <a:cubicBezTo>
                    <a:pt x="6330" y="0"/>
                    <a:pt x="6279" y="18"/>
                    <a:pt x="6239" y="53"/>
                  </a:cubicBezTo>
                  <a:lnTo>
                    <a:pt x="5443" y="813"/>
                  </a:lnTo>
                  <a:cubicBezTo>
                    <a:pt x="5372" y="884"/>
                    <a:pt x="5360" y="1027"/>
                    <a:pt x="5443" y="1098"/>
                  </a:cubicBezTo>
                  <a:lnTo>
                    <a:pt x="5300" y="1228"/>
                  </a:lnTo>
                  <a:lnTo>
                    <a:pt x="3863" y="1371"/>
                  </a:lnTo>
                  <a:cubicBezTo>
                    <a:pt x="3245" y="1431"/>
                    <a:pt x="2662" y="1704"/>
                    <a:pt x="2223" y="2144"/>
                  </a:cubicBezTo>
                  <a:lnTo>
                    <a:pt x="179" y="4175"/>
                  </a:lnTo>
                  <a:cubicBezTo>
                    <a:pt x="60" y="4283"/>
                    <a:pt x="1" y="4425"/>
                    <a:pt x="1" y="4579"/>
                  </a:cubicBezTo>
                  <a:cubicBezTo>
                    <a:pt x="1" y="4901"/>
                    <a:pt x="262" y="5162"/>
                    <a:pt x="583" y="5162"/>
                  </a:cubicBezTo>
                  <a:cubicBezTo>
                    <a:pt x="1165" y="5162"/>
                    <a:pt x="1700" y="4948"/>
                    <a:pt x="2116" y="4532"/>
                  </a:cubicBezTo>
                  <a:lnTo>
                    <a:pt x="3459" y="3248"/>
                  </a:lnTo>
                  <a:lnTo>
                    <a:pt x="4481" y="3248"/>
                  </a:lnTo>
                  <a:lnTo>
                    <a:pt x="4481" y="3261"/>
                  </a:lnTo>
                  <a:lnTo>
                    <a:pt x="3887" y="3795"/>
                  </a:lnTo>
                  <a:cubicBezTo>
                    <a:pt x="3565" y="4080"/>
                    <a:pt x="3542" y="4592"/>
                    <a:pt x="3851" y="4888"/>
                  </a:cubicBezTo>
                  <a:cubicBezTo>
                    <a:pt x="3997" y="5035"/>
                    <a:pt x="4193" y="5112"/>
                    <a:pt x="4390" y="5112"/>
                  </a:cubicBezTo>
                  <a:cubicBezTo>
                    <a:pt x="4528" y="5112"/>
                    <a:pt x="4667" y="5074"/>
                    <a:pt x="4790" y="4996"/>
                  </a:cubicBezTo>
                  <a:lnTo>
                    <a:pt x="6834" y="3676"/>
                  </a:lnTo>
                  <a:cubicBezTo>
                    <a:pt x="6845" y="3665"/>
                    <a:pt x="6869" y="3652"/>
                    <a:pt x="6881" y="3641"/>
                  </a:cubicBezTo>
                  <a:lnTo>
                    <a:pt x="7428" y="3071"/>
                  </a:lnTo>
                  <a:cubicBezTo>
                    <a:pt x="7453" y="3083"/>
                    <a:pt x="7482" y="3090"/>
                    <a:pt x="7511" y="3090"/>
                  </a:cubicBezTo>
                  <a:cubicBezTo>
                    <a:pt x="7563" y="3090"/>
                    <a:pt x="7615" y="3069"/>
                    <a:pt x="7653" y="3023"/>
                  </a:cubicBezTo>
                  <a:lnTo>
                    <a:pt x="8426" y="2250"/>
                  </a:lnTo>
                  <a:cubicBezTo>
                    <a:pt x="8508" y="2179"/>
                    <a:pt x="8508" y="2049"/>
                    <a:pt x="8426" y="1965"/>
                  </a:cubicBezTo>
                  <a:lnTo>
                    <a:pt x="6525" y="64"/>
                  </a:lnTo>
                  <a:cubicBezTo>
                    <a:pt x="6488" y="21"/>
                    <a:pt x="6435" y="0"/>
                    <a:pt x="6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48"/>
            <p:cNvSpPr/>
            <p:nvPr/>
          </p:nvSpPr>
          <p:spPr>
            <a:xfrm>
              <a:off x="2752936" y="3979046"/>
              <a:ext cx="21780" cy="18858"/>
            </a:xfrm>
            <a:custGeom>
              <a:avLst/>
              <a:gdLst/>
              <a:ahLst/>
              <a:cxnLst/>
              <a:rect l="l" t="t" r="r" b="b"/>
              <a:pathLst>
                <a:path w="477" h="413" extrusionOk="0">
                  <a:moveTo>
                    <a:pt x="244" y="0"/>
                  </a:moveTo>
                  <a:cubicBezTo>
                    <a:pt x="161" y="0"/>
                    <a:pt x="78" y="45"/>
                    <a:pt x="48" y="135"/>
                  </a:cubicBezTo>
                  <a:cubicBezTo>
                    <a:pt x="1" y="278"/>
                    <a:pt x="120" y="413"/>
                    <a:pt x="249" y="413"/>
                  </a:cubicBezTo>
                  <a:cubicBezTo>
                    <a:pt x="281" y="413"/>
                    <a:pt x="314" y="404"/>
                    <a:pt x="345" y="385"/>
                  </a:cubicBezTo>
                  <a:cubicBezTo>
                    <a:pt x="440" y="338"/>
                    <a:pt x="476" y="219"/>
                    <a:pt x="440" y="124"/>
                  </a:cubicBezTo>
                  <a:cubicBezTo>
                    <a:pt x="405" y="42"/>
                    <a:pt x="324" y="0"/>
                    <a:pt x="2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9" name="Google Shape;4829;p48"/>
          <p:cNvGrpSpPr/>
          <p:nvPr/>
        </p:nvGrpSpPr>
        <p:grpSpPr>
          <a:xfrm>
            <a:off x="3635610" y="3823648"/>
            <a:ext cx="350277" cy="353908"/>
            <a:chOff x="3143613" y="3512618"/>
            <a:chExt cx="480161" cy="485138"/>
          </a:xfrm>
        </p:grpSpPr>
        <p:sp>
          <p:nvSpPr>
            <p:cNvPr id="4830" name="Google Shape;4830;p48"/>
            <p:cNvSpPr/>
            <p:nvPr/>
          </p:nvSpPr>
          <p:spPr>
            <a:xfrm>
              <a:off x="3143613" y="3512618"/>
              <a:ext cx="480161" cy="485138"/>
            </a:xfrm>
            <a:custGeom>
              <a:avLst/>
              <a:gdLst/>
              <a:ahLst/>
              <a:cxnLst/>
              <a:rect l="l" t="t" r="r" b="b"/>
              <a:pathLst>
                <a:path w="10516" h="10625" extrusionOk="0">
                  <a:moveTo>
                    <a:pt x="523" y="4884"/>
                  </a:moveTo>
                  <a:cubicBezTo>
                    <a:pt x="606" y="4884"/>
                    <a:pt x="690" y="4920"/>
                    <a:pt x="761" y="4979"/>
                  </a:cubicBezTo>
                  <a:lnTo>
                    <a:pt x="1022" y="5241"/>
                  </a:lnTo>
                  <a:cubicBezTo>
                    <a:pt x="1081" y="5312"/>
                    <a:pt x="1117" y="5396"/>
                    <a:pt x="1117" y="5478"/>
                  </a:cubicBezTo>
                  <a:lnTo>
                    <a:pt x="1117" y="5776"/>
                  </a:lnTo>
                  <a:cubicBezTo>
                    <a:pt x="1117" y="5859"/>
                    <a:pt x="1081" y="5942"/>
                    <a:pt x="1022" y="6014"/>
                  </a:cubicBezTo>
                  <a:lnTo>
                    <a:pt x="844" y="6180"/>
                  </a:lnTo>
                  <a:cubicBezTo>
                    <a:pt x="642" y="5776"/>
                    <a:pt x="511" y="5336"/>
                    <a:pt x="452" y="4884"/>
                  </a:cubicBezTo>
                  <a:close/>
                  <a:moveTo>
                    <a:pt x="4408" y="405"/>
                  </a:moveTo>
                  <a:cubicBezTo>
                    <a:pt x="4598" y="405"/>
                    <a:pt x="4777" y="429"/>
                    <a:pt x="4967" y="453"/>
                  </a:cubicBezTo>
                  <a:lnTo>
                    <a:pt x="4432" y="999"/>
                  </a:lnTo>
                  <a:cubicBezTo>
                    <a:pt x="4302" y="1129"/>
                    <a:pt x="4231" y="1308"/>
                    <a:pt x="4231" y="1498"/>
                  </a:cubicBezTo>
                  <a:cubicBezTo>
                    <a:pt x="4231" y="1688"/>
                    <a:pt x="4302" y="1866"/>
                    <a:pt x="4432" y="2009"/>
                  </a:cubicBezTo>
                  <a:cubicBezTo>
                    <a:pt x="4492" y="2056"/>
                    <a:pt x="4527" y="2140"/>
                    <a:pt x="4527" y="2223"/>
                  </a:cubicBezTo>
                  <a:lnTo>
                    <a:pt x="4527" y="3043"/>
                  </a:lnTo>
                  <a:cubicBezTo>
                    <a:pt x="4527" y="3233"/>
                    <a:pt x="4598" y="3411"/>
                    <a:pt x="4730" y="3553"/>
                  </a:cubicBezTo>
                  <a:lnTo>
                    <a:pt x="5062" y="3898"/>
                  </a:lnTo>
                  <a:cubicBezTo>
                    <a:pt x="5181" y="4017"/>
                    <a:pt x="5181" y="4207"/>
                    <a:pt x="5062" y="4326"/>
                  </a:cubicBezTo>
                  <a:lnTo>
                    <a:pt x="4575" y="4837"/>
                  </a:lnTo>
                  <a:cubicBezTo>
                    <a:pt x="4444" y="4968"/>
                    <a:pt x="4373" y="5146"/>
                    <a:pt x="4373" y="5336"/>
                  </a:cubicBezTo>
                  <a:lnTo>
                    <a:pt x="4373" y="6857"/>
                  </a:lnTo>
                  <a:cubicBezTo>
                    <a:pt x="4373" y="7023"/>
                    <a:pt x="4242" y="7166"/>
                    <a:pt x="4064" y="7166"/>
                  </a:cubicBezTo>
                  <a:lnTo>
                    <a:pt x="3933" y="7166"/>
                  </a:lnTo>
                  <a:cubicBezTo>
                    <a:pt x="3850" y="7166"/>
                    <a:pt x="3767" y="7131"/>
                    <a:pt x="3708" y="7071"/>
                  </a:cubicBezTo>
                  <a:lnTo>
                    <a:pt x="2887" y="6215"/>
                  </a:lnTo>
                  <a:cubicBezTo>
                    <a:pt x="2828" y="6156"/>
                    <a:pt x="2792" y="6085"/>
                    <a:pt x="2792" y="6001"/>
                  </a:cubicBezTo>
                  <a:lnTo>
                    <a:pt x="2792" y="4588"/>
                  </a:lnTo>
                  <a:cubicBezTo>
                    <a:pt x="2792" y="4516"/>
                    <a:pt x="2828" y="4433"/>
                    <a:pt x="2887" y="4374"/>
                  </a:cubicBezTo>
                  <a:lnTo>
                    <a:pt x="3529" y="3708"/>
                  </a:lnTo>
                  <a:cubicBezTo>
                    <a:pt x="3803" y="3423"/>
                    <a:pt x="3803" y="2983"/>
                    <a:pt x="3529" y="2698"/>
                  </a:cubicBezTo>
                  <a:lnTo>
                    <a:pt x="3399" y="2568"/>
                  </a:lnTo>
                  <a:cubicBezTo>
                    <a:pt x="3256" y="2425"/>
                    <a:pt x="3066" y="2341"/>
                    <a:pt x="2876" y="2341"/>
                  </a:cubicBezTo>
                  <a:lnTo>
                    <a:pt x="2448" y="2341"/>
                  </a:lnTo>
                  <a:cubicBezTo>
                    <a:pt x="2282" y="2341"/>
                    <a:pt x="2139" y="2199"/>
                    <a:pt x="2139" y="2032"/>
                  </a:cubicBezTo>
                  <a:lnTo>
                    <a:pt x="2139" y="1118"/>
                  </a:lnTo>
                  <a:cubicBezTo>
                    <a:pt x="2805" y="654"/>
                    <a:pt x="3600" y="405"/>
                    <a:pt x="4408" y="405"/>
                  </a:cubicBezTo>
                  <a:close/>
                  <a:moveTo>
                    <a:pt x="7966" y="1"/>
                  </a:moveTo>
                  <a:cubicBezTo>
                    <a:pt x="7840" y="1"/>
                    <a:pt x="7712" y="49"/>
                    <a:pt x="7617" y="144"/>
                  </a:cubicBezTo>
                  <a:lnTo>
                    <a:pt x="6964" y="809"/>
                  </a:lnTo>
                  <a:cubicBezTo>
                    <a:pt x="6214" y="274"/>
                    <a:pt x="5324" y="1"/>
                    <a:pt x="4408" y="1"/>
                  </a:cubicBezTo>
                  <a:cubicBezTo>
                    <a:pt x="2567" y="1"/>
                    <a:pt x="880" y="1189"/>
                    <a:pt x="262" y="2924"/>
                  </a:cubicBezTo>
                  <a:cubicBezTo>
                    <a:pt x="95" y="3399"/>
                    <a:pt x="0" y="3898"/>
                    <a:pt x="0" y="4398"/>
                  </a:cubicBezTo>
                  <a:cubicBezTo>
                    <a:pt x="0" y="5668"/>
                    <a:pt x="558" y="6893"/>
                    <a:pt x="1521" y="7725"/>
                  </a:cubicBezTo>
                  <a:cubicBezTo>
                    <a:pt x="1560" y="7758"/>
                    <a:pt x="1609" y="7775"/>
                    <a:pt x="1657" y="7775"/>
                  </a:cubicBezTo>
                  <a:cubicBezTo>
                    <a:pt x="1713" y="7775"/>
                    <a:pt x="1768" y="7752"/>
                    <a:pt x="1807" y="7701"/>
                  </a:cubicBezTo>
                  <a:cubicBezTo>
                    <a:pt x="1889" y="7617"/>
                    <a:pt x="1878" y="7487"/>
                    <a:pt x="1794" y="7416"/>
                  </a:cubicBezTo>
                  <a:cubicBezTo>
                    <a:pt x="1498" y="7166"/>
                    <a:pt x="1260" y="6869"/>
                    <a:pt x="1057" y="6560"/>
                  </a:cubicBezTo>
                  <a:lnTo>
                    <a:pt x="1307" y="6299"/>
                  </a:lnTo>
                  <a:cubicBezTo>
                    <a:pt x="1450" y="6168"/>
                    <a:pt x="1533" y="5966"/>
                    <a:pt x="1533" y="5776"/>
                  </a:cubicBezTo>
                  <a:lnTo>
                    <a:pt x="1533" y="5478"/>
                  </a:lnTo>
                  <a:cubicBezTo>
                    <a:pt x="1533" y="5277"/>
                    <a:pt x="1450" y="5087"/>
                    <a:pt x="1307" y="4956"/>
                  </a:cubicBezTo>
                  <a:lnTo>
                    <a:pt x="1046" y="4694"/>
                  </a:lnTo>
                  <a:cubicBezTo>
                    <a:pt x="915" y="4552"/>
                    <a:pt x="725" y="4469"/>
                    <a:pt x="523" y="4469"/>
                  </a:cubicBezTo>
                  <a:lnTo>
                    <a:pt x="416" y="4469"/>
                  </a:lnTo>
                  <a:lnTo>
                    <a:pt x="416" y="4398"/>
                  </a:lnTo>
                  <a:cubicBezTo>
                    <a:pt x="416" y="3233"/>
                    <a:pt x="927" y="2175"/>
                    <a:pt x="1735" y="1451"/>
                  </a:cubicBezTo>
                  <a:lnTo>
                    <a:pt x="1735" y="2032"/>
                  </a:lnTo>
                  <a:cubicBezTo>
                    <a:pt x="1735" y="2436"/>
                    <a:pt x="2056" y="2758"/>
                    <a:pt x="2448" y="2758"/>
                  </a:cubicBezTo>
                  <a:lnTo>
                    <a:pt x="2876" y="2758"/>
                  </a:lnTo>
                  <a:cubicBezTo>
                    <a:pt x="2959" y="2758"/>
                    <a:pt x="3042" y="2793"/>
                    <a:pt x="3101" y="2853"/>
                  </a:cubicBezTo>
                  <a:lnTo>
                    <a:pt x="3232" y="2995"/>
                  </a:lnTo>
                  <a:cubicBezTo>
                    <a:pt x="3351" y="3114"/>
                    <a:pt x="3351" y="3304"/>
                    <a:pt x="3232" y="3423"/>
                  </a:cubicBezTo>
                  <a:lnTo>
                    <a:pt x="2591" y="4089"/>
                  </a:lnTo>
                  <a:cubicBezTo>
                    <a:pt x="2460" y="4219"/>
                    <a:pt x="2388" y="4409"/>
                    <a:pt x="2388" y="4588"/>
                  </a:cubicBezTo>
                  <a:lnTo>
                    <a:pt x="2388" y="6001"/>
                  </a:lnTo>
                  <a:cubicBezTo>
                    <a:pt x="2388" y="6191"/>
                    <a:pt x="2460" y="6370"/>
                    <a:pt x="2591" y="6500"/>
                  </a:cubicBezTo>
                  <a:lnTo>
                    <a:pt x="3410" y="7356"/>
                  </a:lnTo>
                  <a:cubicBezTo>
                    <a:pt x="3541" y="7498"/>
                    <a:pt x="3731" y="7582"/>
                    <a:pt x="3933" y="7582"/>
                  </a:cubicBezTo>
                  <a:lnTo>
                    <a:pt x="4064" y="7582"/>
                  </a:lnTo>
                  <a:cubicBezTo>
                    <a:pt x="4468" y="7582"/>
                    <a:pt x="4789" y="7249"/>
                    <a:pt x="4789" y="6857"/>
                  </a:cubicBezTo>
                  <a:lnTo>
                    <a:pt x="4789" y="5336"/>
                  </a:lnTo>
                  <a:cubicBezTo>
                    <a:pt x="4789" y="5253"/>
                    <a:pt x="4825" y="5182"/>
                    <a:pt x="4872" y="5122"/>
                  </a:cubicBezTo>
                  <a:lnTo>
                    <a:pt x="5359" y="4623"/>
                  </a:lnTo>
                  <a:cubicBezTo>
                    <a:pt x="5633" y="4338"/>
                    <a:pt x="5633" y="3898"/>
                    <a:pt x="5359" y="3613"/>
                  </a:cubicBezTo>
                  <a:lnTo>
                    <a:pt x="5026" y="3257"/>
                  </a:lnTo>
                  <a:cubicBezTo>
                    <a:pt x="4967" y="3197"/>
                    <a:pt x="4931" y="3126"/>
                    <a:pt x="4931" y="3043"/>
                  </a:cubicBezTo>
                  <a:lnTo>
                    <a:pt x="4931" y="2223"/>
                  </a:lnTo>
                  <a:cubicBezTo>
                    <a:pt x="4931" y="2032"/>
                    <a:pt x="4860" y="1855"/>
                    <a:pt x="4730" y="1712"/>
                  </a:cubicBezTo>
                  <a:cubicBezTo>
                    <a:pt x="4682" y="1652"/>
                    <a:pt x="4646" y="1581"/>
                    <a:pt x="4646" y="1498"/>
                  </a:cubicBezTo>
                  <a:cubicBezTo>
                    <a:pt x="4646" y="1415"/>
                    <a:pt x="4682" y="1343"/>
                    <a:pt x="4730" y="1284"/>
                  </a:cubicBezTo>
                  <a:lnTo>
                    <a:pt x="5454" y="548"/>
                  </a:lnTo>
                  <a:cubicBezTo>
                    <a:pt x="5882" y="666"/>
                    <a:pt x="6286" y="844"/>
                    <a:pt x="6666" y="1106"/>
                  </a:cubicBezTo>
                  <a:lnTo>
                    <a:pt x="5787" y="1997"/>
                  </a:lnTo>
                  <a:cubicBezTo>
                    <a:pt x="5656" y="2127"/>
                    <a:pt x="5620" y="2341"/>
                    <a:pt x="5680" y="2508"/>
                  </a:cubicBezTo>
                  <a:cubicBezTo>
                    <a:pt x="5752" y="2698"/>
                    <a:pt x="5942" y="2829"/>
                    <a:pt x="6143" y="2829"/>
                  </a:cubicBezTo>
                  <a:lnTo>
                    <a:pt x="6488" y="2829"/>
                  </a:lnTo>
                  <a:lnTo>
                    <a:pt x="6488" y="5990"/>
                  </a:lnTo>
                  <a:cubicBezTo>
                    <a:pt x="5763" y="6513"/>
                    <a:pt x="5347" y="7380"/>
                    <a:pt x="5419" y="8271"/>
                  </a:cubicBezTo>
                  <a:cubicBezTo>
                    <a:pt x="5086" y="8354"/>
                    <a:pt x="4753" y="8390"/>
                    <a:pt x="4408" y="8390"/>
                  </a:cubicBezTo>
                  <a:cubicBezTo>
                    <a:pt x="4040" y="8390"/>
                    <a:pt x="3672" y="8343"/>
                    <a:pt x="3315" y="8247"/>
                  </a:cubicBezTo>
                  <a:cubicBezTo>
                    <a:pt x="3294" y="8240"/>
                    <a:pt x="3273" y="8237"/>
                    <a:pt x="3252" y="8237"/>
                  </a:cubicBezTo>
                  <a:cubicBezTo>
                    <a:pt x="3165" y="8237"/>
                    <a:pt x="3083" y="8294"/>
                    <a:pt x="3054" y="8390"/>
                  </a:cubicBezTo>
                  <a:cubicBezTo>
                    <a:pt x="3030" y="8497"/>
                    <a:pt x="3090" y="8615"/>
                    <a:pt x="3196" y="8639"/>
                  </a:cubicBezTo>
                  <a:cubicBezTo>
                    <a:pt x="3589" y="8758"/>
                    <a:pt x="4004" y="8805"/>
                    <a:pt x="4408" y="8805"/>
                  </a:cubicBezTo>
                  <a:cubicBezTo>
                    <a:pt x="4777" y="8805"/>
                    <a:pt x="5134" y="8770"/>
                    <a:pt x="5478" y="8675"/>
                  </a:cubicBezTo>
                  <a:cubicBezTo>
                    <a:pt x="5585" y="9127"/>
                    <a:pt x="5823" y="9542"/>
                    <a:pt x="6167" y="9887"/>
                  </a:cubicBezTo>
                  <a:cubicBezTo>
                    <a:pt x="6631" y="10350"/>
                    <a:pt x="7260" y="10624"/>
                    <a:pt x="7926" y="10624"/>
                  </a:cubicBezTo>
                  <a:cubicBezTo>
                    <a:pt x="7940" y="10624"/>
                    <a:pt x="7954" y="10624"/>
                    <a:pt x="7968" y="10624"/>
                  </a:cubicBezTo>
                  <a:cubicBezTo>
                    <a:pt x="9351" y="10624"/>
                    <a:pt x="10516" y="9469"/>
                    <a:pt x="10516" y="8081"/>
                  </a:cubicBezTo>
                  <a:cubicBezTo>
                    <a:pt x="10516" y="7237"/>
                    <a:pt x="10112" y="6477"/>
                    <a:pt x="9435" y="5990"/>
                  </a:cubicBezTo>
                  <a:lnTo>
                    <a:pt x="9435" y="2829"/>
                  </a:lnTo>
                  <a:lnTo>
                    <a:pt x="9779" y="2829"/>
                  </a:lnTo>
                  <a:cubicBezTo>
                    <a:pt x="10088" y="2829"/>
                    <a:pt x="10326" y="2531"/>
                    <a:pt x="10255" y="2223"/>
                  </a:cubicBezTo>
                  <a:cubicBezTo>
                    <a:pt x="10243" y="2140"/>
                    <a:pt x="10196" y="2056"/>
                    <a:pt x="10136" y="1997"/>
                  </a:cubicBezTo>
                  <a:lnTo>
                    <a:pt x="9874" y="1736"/>
                  </a:lnTo>
                  <a:cubicBezTo>
                    <a:pt x="9833" y="1694"/>
                    <a:pt x="9779" y="1673"/>
                    <a:pt x="9726" y="1673"/>
                  </a:cubicBezTo>
                  <a:cubicBezTo>
                    <a:pt x="9673" y="1673"/>
                    <a:pt x="9619" y="1694"/>
                    <a:pt x="9578" y="1736"/>
                  </a:cubicBezTo>
                  <a:cubicBezTo>
                    <a:pt x="9506" y="1819"/>
                    <a:pt x="9494" y="1950"/>
                    <a:pt x="9578" y="2032"/>
                  </a:cubicBezTo>
                  <a:lnTo>
                    <a:pt x="9839" y="2294"/>
                  </a:lnTo>
                  <a:cubicBezTo>
                    <a:pt x="9874" y="2330"/>
                    <a:pt x="9851" y="2413"/>
                    <a:pt x="9779" y="2413"/>
                  </a:cubicBezTo>
                  <a:lnTo>
                    <a:pt x="9233" y="2413"/>
                  </a:lnTo>
                  <a:cubicBezTo>
                    <a:pt x="9114" y="2413"/>
                    <a:pt x="9019" y="2508"/>
                    <a:pt x="9019" y="2627"/>
                  </a:cubicBezTo>
                  <a:lnTo>
                    <a:pt x="9019" y="6109"/>
                  </a:lnTo>
                  <a:cubicBezTo>
                    <a:pt x="9019" y="6180"/>
                    <a:pt x="9055" y="6239"/>
                    <a:pt x="9114" y="6275"/>
                  </a:cubicBezTo>
                  <a:cubicBezTo>
                    <a:pt x="9732" y="6679"/>
                    <a:pt x="10101" y="7344"/>
                    <a:pt x="10101" y="8081"/>
                  </a:cubicBezTo>
                  <a:cubicBezTo>
                    <a:pt x="10101" y="9243"/>
                    <a:pt x="9137" y="10208"/>
                    <a:pt x="7968" y="10208"/>
                  </a:cubicBezTo>
                  <a:cubicBezTo>
                    <a:pt x="7954" y="10208"/>
                    <a:pt x="7940" y="10208"/>
                    <a:pt x="7926" y="10208"/>
                  </a:cubicBezTo>
                  <a:cubicBezTo>
                    <a:pt x="6797" y="10196"/>
                    <a:pt x="5847" y="9246"/>
                    <a:pt x="5823" y="8116"/>
                  </a:cubicBezTo>
                  <a:cubicBezTo>
                    <a:pt x="5810" y="7380"/>
                    <a:pt x="6191" y="6679"/>
                    <a:pt x="6809" y="6275"/>
                  </a:cubicBezTo>
                  <a:cubicBezTo>
                    <a:pt x="6868" y="6239"/>
                    <a:pt x="6904" y="6180"/>
                    <a:pt x="6904" y="6109"/>
                  </a:cubicBezTo>
                  <a:lnTo>
                    <a:pt x="6904" y="2627"/>
                  </a:lnTo>
                  <a:cubicBezTo>
                    <a:pt x="6904" y="2508"/>
                    <a:pt x="6809" y="2413"/>
                    <a:pt x="6690" y="2413"/>
                  </a:cubicBezTo>
                  <a:lnTo>
                    <a:pt x="6143" y="2413"/>
                  </a:lnTo>
                  <a:cubicBezTo>
                    <a:pt x="6072" y="2413"/>
                    <a:pt x="6048" y="2330"/>
                    <a:pt x="6084" y="2294"/>
                  </a:cubicBezTo>
                  <a:lnTo>
                    <a:pt x="7914" y="429"/>
                  </a:lnTo>
                  <a:cubicBezTo>
                    <a:pt x="7926" y="417"/>
                    <a:pt x="7944" y="411"/>
                    <a:pt x="7962" y="411"/>
                  </a:cubicBezTo>
                  <a:cubicBezTo>
                    <a:pt x="7979" y="411"/>
                    <a:pt x="7997" y="417"/>
                    <a:pt x="8009" y="429"/>
                  </a:cubicBezTo>
                  <a:lnTo>
                    <a:pt x="8294" y="714"/>
                  </a:lnTo>
                  <a:cubicBezTo>
                    <a:pt x="8337" y="757"/>
                    <a:pt x="8393" y="777"/>
                    <a:pt x="8449" y="777"/>
                  </a:cubicBezTo>
                  <a:cubicBezTo>
                    <a:pt x="8500" y="777"/>
                    <a:pt x="8551" y="760"/>
                    <a:pt x="8591" y="725"/>
                  </a:cubicBezTo>
                  <a:cubicBezTo>
                    <a:pt x="8675" y="643"/>
                    <a:pt x="8675" y="511"/>
                    <a:pt x="8591" y="429"/>
                  </a:cubicBezTo>
                  <a:lnTo>
                    <a:pt x="8306" y="144"/>
                  </a:lnTo>
                  <a:cubicBezTo>
                    <a:pt x="8217" y="49"/>
                    <a:pt x="8092" y="1"/>
                    <a:pt x="79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48"/>
            <p:cNvSpPr/>
            <p:nvPr/>
          </p:nvSpPr>
          <p:spPr>
            <a:xfrm>
              <a:off x="3428447" y="3584762"/>
              <a:ext cx="157390" cy="375006"/>
            </a:xfrm>
            <a:custGeom>
              <a:avLst/>
              <a:gdLst/>
              <a:ahLst/>
              <a:cxnLst/>
              <a:rect l="l" t="t" r="r" b="b"/>
              <a:pathLst>
                <a:path w="3447" h="8213" extrusionOk="0">
                  <a:moveTo>
                    <a:pt x="1724" y="417"/>
                  </a:moveTo>
                  <a:cubicBezTo>
                    <a:pt x="1854" y="417"/>
                    <a:pt x="1949" y="524"/>
                    <a:pt x="1949" y="643"/>
                  </a:cubicBezTo>
                  <a:lnTo>
                    <a:pt x="1949" y="2472"/>
                  </a:lnTo>
                  <a:lnTo>
                    <a:pt x="1497" y="2472"/>
                  </a:lnTo>
                  <a:lnTo>
                    <a:pt x="1497" y="643"/>
                  </a:lnTo>
                  <a:cubicBezTo>
                    <a:pt x="1497" y="524"/>
                    <a:pt x="1592" y="417"/>
                    <a:pt x="1724" y="417"/>
                  </a:cubicBezTo>
                  <a:close/>
                  <a:moveTo>
                    <a:pt x="1949" y="2876"/>
                  </a:moveTo>
                  <a:lnTo>
                    <a:pt x="1949" y="4635"/>
                  </a:lnTo>
                  <a:cubicBezTo>
                    <a:pt x="1949" y="4980"/>
                    <a:pt x="2151" y="5218"/>
                    <a:pt x="2424" y="5396"/>
                  </a:cubicBezTo>
                  <a:cubicBezTo>
                    <a:pt x="2804" y="5646"/>
                    <a:pt x="3031" y="6050"/>
                    <a:pt x="3031" y="6501"/>
                  </a:cubicBezTo>
                  <a:cubicBezTo>
                    <a:pt x="3031" y="7207"/>
                    <a:pt x="2437" y="7796"/>
                    <a:pt x="1722" y="7796"/>
                  </a:cubicBezTo>
                  <a:cubicBezTo>
                    <a:pt x="1715" y="7796"/>
                    <a:pt x="1707" y="7796"/>
                    <a:pt x="1700" y="7796"/>
                  </a:cubicBezTo>
                  <a:cubicBezTo>
                    <a:pt x="1011" y="7784"/>
                    <a:pt x="428" y="7214"/>
                    <a:pt x="417" y="6525"/>
                  </a:cubicBezTo>
                  <a:cubicBezTo>
                    <a:pt x="417" y="6061"/>
                    <a:pt x="642" y="5646"/>
                    <a:pt x="1022" y="5396"/>
                  </a:cubicBezTo>
                  <a:cubicBezTo>
                    <a:pt x="1296" y="5218"/>
                    <a:pt x="1497" y="4980"/>
                    <a:pt x="1497" y="4635"/>
                  </a:cubicBezTo>
                  <a:lnTo>
                    <a:pt x="1497" y="2876"/>
                  </a:lnTo>
                  <a:close/>
                  <a:moveTo>
                    <a:pt x="1724" y="1"/>
                  </a:moveTo>
                  <a:cubicBezTo>
                    <a:pt x="1367" y="1"/>
                    <a:pt x="1082" y="286"/>
                    <a:pt x="1082" y="643"/>
                  </a:cubicBezTo>
                  <a:lnTo>
                    <a:pt x="1082" y="2675"/>
                  </a:lnTo>
                  <a:lnTo>
                    <a:pt x="1082" y="4635"/>
                  </a:lnTo>
                  <a:cubicBezTo>
                    <a:pt x="1082" y="4838"/>
                    <a:pt x="951" y="4944"/>
                    <a:pt x="797" y="5051"/>
                  </a:cubicBezTo>
                  <a:cubicBezTo>
                    <a:pt x="285" y="5372"/>
                    <a:pt x="0" y="5931"/>
                    <a:pt x="0" y="6525"/>
                  </a:cubicBezTo>
                  <a:cubicBezTo>
                    <a:pt x="24" y="7439"/>
                    <a:pt x="784" y="8200"/>
                    <a:pt x="1700" y="8212"/>
                  </a:cubicBezTo>
                  <a:cubicBezTo>
                    <a:pt x="1707" y="8212"/>
                    <a:pt x="1714" y="8212"/>
                    <a:pt x="1720" y="8212"/>
                  </a:cubicBezTo>
                  <a:cubicBezTo>
                    <a:pt x="2662" y="8212"/>
                    <a:pt x="3446" y="7433"/>
                    <a:pt x="3446" y="6501"/>
                  </a:cubicBezTo>
                  <a:cubicBezTo>
                    <a:pt x="3446" y="5907"/>
                    <a:pt x="3150" y="5372"/>
                    <a:pt x="2650" y="5051"/>
                  </a:cubicBezTo>
                  <a:cubicBezTo>
                    <a:pt x="2496" y="4944"/>
                    <a:pt x="2365" y="4838"/>
                    <a:pt x="2365" y="4635"/>
                  </a:cubicBezTo>
                  <a:lnTo>
                    <a:pt x="2365" y="2675"/>
                  </a:lnTo>
                  <a:lnTo>
                    <a:pt x="2365" y="643"/>
                  </a:lnTo>
                  <a:cubicBezTo>
                    <a:pt x="2365" y="286"/>
                    <a:pt x="2080" y="1"/>
                    <a:pt x="1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48"/>
            <p:cNvSpPr/>
            <p:nvPr/>
          </p:nvSpPr>
          <p:spPr>
            <a:xfrm>
              <a:off x="3243428" y="3872884"/>
              <a:ext cx="20684" cy="18629"/>
            </a:xfrm>
            <a:custGeom>
              <a:avLst/>
              <a:gdLst/>
              <a:ahLst/>
              <a:cxnLst/>
              <a:rect l="l" t="t" r="r" b="b"/>
              <a:pathLst>
                <a:path w="453" h="408" extrusionOk="0">
                  <a:moveTo>
                    <a:pt x="215" y="1"/>
                  </a:moveTo>
                  <a:cubicBezTo>
                    <a:pt x="173" y="1"/>
                    <a:pt x="131" y="12"/>
                    <a:pt x="96" y="36"/>
                  </a:cubicBezTo>
                  <a:cubicBezTo>
                    <a:pt x="25" y="96"/>
                    <a:pt x="1" y="191"/>
                    <a:pt x="25" y="274"/>
                  </a:cubicBezTo>
                  <a:cubicBezTo>
                    <a:pt x="54" y="363"/>
                    <a:pt x="137" y="408"/>
                    <a:pt x="220" y="408"/>
                  </a:cubicBezTo>
                  <a:cubicBezTo>
                    <a:pt x="304" y="408"/>
                    <a:pt x="387" y="363"/>
                    <a:pt x="416" y="274"/>
                  </a:cubicBezTo>
                  <a:cubicBezTo>
                    <a:pt x="452" y="191"/>
                    <a:pt x="416" y="84"/>
                    <a:pt x="333" y="36"/>
                  </a:cubicBezTo>
                  <a:cubicBezTo>
                    <a:pt x="298" y="12"/>
                    <a:pt x="256"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48"/>
            <p:cNvSpPr/>
            <p:nvPr/>
          </p:nvSpPr>
          <p:spPr>
            <a:xfrm>
              <a:off x="3547805" y="3559055"/>
              <a:ext cx="21278" cy="18812"/>
            </a:xfrm>
            <a:custGeom>
              <a:avLst/>
              <a:gdLst/>
              <a:ahLst/>
              <a:cxnLst/>
              <a:rect l="l" t="t" r="r" b="b"/>
              <a:pathLst>
                <a:path w="466" h="412" extrusionOk="0">
                  <a:moveTo>
                    <a:pt x="231" y="1"/>
                  </a:moveTo>
                  <a:cubicBezTo>
                    <a:pt x="198" y="1"/>
                    <a:pt x="164" y="10"/>
                    <a:pt x="132" y="30"/>
                  </a:cubicBezTo>
                  <a:cubicBezTo>
                    <a:pt x="36" y="77"/>
                    <a:pt x="0" y="196"/>
                    <a:pt x="36" y="291"/>
                  </a:cubicBezTo>
                  <a:cubicBezTo>
                    <a:pt x="69" y="356"/>
                    <a:pt x="142" y="411"/>
                    <a:pt x="217" y="411"/>
                  </a:cubicBezTo>
                  <a:cubicBezTo>
                    <a:pt x="224" y="411"/>
                    <a:pt x="231" y="411"/>
                    <a:pt x="238" y="410"/>
                  </a:cubicBezTo>
                  <a:cubicBezTo>
                    <a:pt x="322" y="410"/>
                    <a:pt x="404" y="350"/>
                    <a:pt x="428" y="267"/>
                  </a:cubicBezTo>
                  <a:cubicBezTo>
                    <a:pt x="466" y="126"/>
                    <a:pt x="355" y="1"/>
                    <a:pt x="2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4" name="Google Shape;4834;p48"/>
          <p:cNvGrpSpPr/>
          <p:nvPr/>
        </p:nvGrpSpPr>
        <p:grpSpPr>
          <a:xfrm>
            <a:off x="4169166" y="3844634"/>
            <a:ext cx="354247" cy="311905"/>
            <a:chOff x="3875013" y="3541384"/>
            <a:chExt cx="485602" cy="427560"/>
          </a:xfrm>
        </p:grpSpPr>
        <p:sp>
          <p:nvSpPr>
            <p:cNvPr id="4835" name="Google Shape;4835;p48"/>
            <p:cNvSpPr/>
            <p:nvPr/>
          </p:nvSpPr>
          <p:spPr>
            <a:xfrm>
              <a:off x="4036699" y="3541384"/>
              <a:ext cx="162230" cy="427560"/>
            </a:xfrm>
            <a:custGeom>
              <a:avLst/>
              <a:gdLst/>
              <a:ahLst/>
              <a:cxnLst/>
              <a:rect l="l" t="t" r="r" b="b"/>
              <a:pathLst>
                <a:path w="3553" h="9364" extrusionOk="0">
                  <a:moveTo>
                    <a:pt x="2222" y="417"/>
                  </a:moveTo>
                  <a:cubicBezTo>
                    <a:pt x="2293" y="417"/>
                    <a:pt x="2364" y="476"/>
                    <a:pt x="2364" y="559"/>
                  </a:cubicBezTo>
                  <a:lnTo>
                    <a:pt x="2364" y="987"/>
                  </a:lnTo>
                  <a:lnTo>
                    <a:pt x="1200" y="987"/>
                  </a:lnTo>
                  <a:lnTo>
                    <a:pt x="1200" y="559"/>
                  </a:lnTo>
                  <a:cubicBezTo>
                    <a:pt x="1200" y="476"/>
                    <a:pt x="1260" y="417"/>
                    <a:pt x="1331" y="417"/>
                  </a:cubicBezTo>
                  <a:close/>
                  <a:moveTo>
                    <a:pt x="2139" y="1402"/>
                  </a:moveTo>
                  <a:lnTo>
                    <a:pt x="2139" y="1700"/>
                  </a:lnTo>
                  <a:cubicBezTo>
                    <a:pt x="2139" y="1759"/>
                    <a:pt x="2163" y="1806"/>
                    <a:pt x="2198" y="1843"/>
                  </a:cubicBezTo>
                  <a:lnTo>
                    <a:pt x="2816" y="2460"/>
                  </a:lnTo>
                  <a:lnTo>
                    <a:pt x="737" y="2460"/>
                  </a:lnTo>
                  <a:lnTo>
                    <a:pt x="1355" y="1843"/>
                  </a:lnTo>
                  <a:cubicBezTo>
                    <a:pt x="1402" y="1806"/>
                    <a:pt x="1426" y="1759"/>
                    <a:pt x="1426" y="1700"/>
                  </a:cubicBezTo>
                  <a:lnTo>
                    <a:pt x="1426" y="1402"/>
                  </a:lnTo>
                  <a:close/>
                  <a:moveTo>
                    <a:pt x="3137" y="2876"/>
                  </a:moveTo>
                  <a:lnTo>
                    <a:pt x="3137" y="4504"/>
                  </a:lnTo>
                  <a:lnTo>
                    <a:pt x="428" y="4504"/>
                  </a:lnTo>
                  <a:lnTo>
                    <a:pt x="428" y="2876"/>
                  </a:lnTo>
                  <a:close/>
                  <a:moveTo>
                    <a:pt x="2971" y="4920"/>
                  </a:moveTo>
                  <a:cubicBezTo>
                    <a:pt x="2899" y="5098"/>
                    <a:pt x="2935" y="5324"/>
                    <a:pt x="3089" y="5479"/>
                  </a:cubicBezTo>
                  <a:cubicBezTo>
                    <a:pt x="3101" y="5502"/>
                    <a:pt x="3125" y="5526"/>
                    <a:pt x="3125" y="5561"/>
                  </a:cubicBezTo>
                  <a:lnTo>
                    <a:pt x="3125" y="6084"/>
                  </a:lnTo>
                  <a:cubicBezTo>
                    <a:pt x="3125" y="6120"/>
                    <a:pt x="3113" y="6144"/>
                    <a:pt x="3089" y="6168"/>
                  </a:cubicBezTo>
                  <a:cubicBezTo>
                    <a:pt x="2887" y="6369"/>
                    <a:pt x="2887" y="6702"/>
                    <a:pt x="3089" y="6916"/>
                  </a:cubicBezTo>
                  <a:cubicBezTo>
                    <a:pt x="3113" y="6940"/>
                    <a:pt x="3125" y="6963"/>
                    <a:pt x="3125" y="6987"/>
                  </a:cubicBezTo>
                  <a:lnTo>
                    <a:pt x="3125" y="8592"/>
                  </a:lnTo>
                  <a:cubicBezTo>
                    <a:pt x="3125" y="8782"/>
                    <a:pt x="2971" y="8948"/>
                    <a:pt x="2781" y="8948"/>
                  </a:cubicBezTo>
                  <a:lnTo>
                    <a:pt x="784" y="8948"/>
                  </a:lnTo>
                  <a:cubicBezTo>
                    <a:pt x="594" y="8948"/>
                    <a:pt x="439" y="8770"/>
                    <a:pt x="439" y="8580"/>
                  </a:cubicBezTo>
                  <a:lnTo>
                    <a:pt x="439" y="6987"/>
                  </a:lnTo>
                  <a:cubicBezTo>
                    <a:pt x="439" y="6963"/>
                    <a:pt x="439" y="6940"/>
                    <a:pt x="463" y="6916"/>
                  </a:cubicBezTo>
                  <a:cubicBezTo>
                    <a:pt x="677" y="6702"/>
                    <a:pt x="677" y="6369"/>
                    <a:pt x="463" y="6168"/>
                  </a:cubicBezTo>
                  <a:cubicBezTo>
                    <a:pt x="452" y="6144"/>
                    <a:pt x="439" y="6120"/>
                    <a:pt x="439" y="6084"/>
                  </a:cubicBezTo>
                  <a:lnTo>
                    <a:pt x="439" y="5561"/>
                  </a:lnTo>
                  <a:cubicBezTo>
                    <a:pt x="439" y="5526"/>
                    <a:pt x="452" y="5502"/>
                    <a:pt x="463" y="5479"/>
                  </a:cubicBezTo>
                  <a:cubicBezTo>
                    <a:pt x="618" y="5324"/>
                    <a:pt x="665" y="5098"/>
                    <a:pt x="582" y="4920"/>
                  </a:cubicBezTo>
                  <a:close/>
                  <a:moveTo>
                    <a:pt x="1331" y="0"/>
                  </a:moveTo>
                  <a:cubicBezTo>
                    <a:pt x="1033" y="0"/>
                    <a:pt x="784" y="250"/>
                    <a:pt x="784" y="559"/>
                  </a:cubicBezTo>
                  <a:lnTo>
                    <a:pt x="784" y="1201"/>
                  </a:lnTo>
                  <a:cubicBezTo>
                    <a:pt x="784" y="1307"/>
                    <a:pt x="879" y="1402"/>
                    <a:pt x="986" y="1402"/>
                  </a:cubicBezTo>
                  <a:lnTo>
                    <a:pt x="1010" y="1402"/>
                  </a:lnTo>
                  <a:lnTo>
                    <a:pt x="1010" y="1616"/>
                  </a:lnTo>
                  <a:lnTo>
                    <a:pt x="166" y="2437"/>
                  </a:lnTo>
                  <a:cubicBezTo>
                    <a:pt x="71" y="2532"/>
                    <a:pt x="0" y="2674"/>
                    <a:pt x="11" y="2817"/>
                  </a:cubicBezTo>
                  <a:lnTo>
                    <a:pt x="11" y="4552"/>
                  </a:lnTo>
                  <a:cubicBezTo>
                    <a:pt x="11" y="4671"/>
                    <a:pt x="11" y="4872"/>
                    <a:pt x="178" y="5027"/>
                  </a:cubicBezTo>
                  <a:cubicBezTo>
                    <a:pt x="225" y="5075"/>
                    <a:pt x="214" y="5146"/>
                    <a:pt x="178" y="5193"/>
                  </a:cubicBezTo>
                  <a:lnTo>
                    <a:pt x="166" y="5193"/>
                  </a:lnTo>
                  <a:cubicBezTo>
                    <a:pt x="71" y="5289"/>
                    <a:pt x="24" y="5419"/>
                    <a:pt x="24" y="5561"/>
                  </a:cubicBezTo>
                  <a:lnTo>
                    <a:pt x="24" y="6084"/>
                  </a:lnTo>
                  <a:cubicBezTo>
                    <a:pt x="24" y="6227"/>
                    <a:pt x="71" y="6358"/>
                    <a:pt x="178" y="6453"/>
                  </a:cubicBezTo>
                  <a:cubicBezTo>
                    <a:pt x="214" y="6501"/>
                    <a:pt x="214" y="6572"/>
                    <a:pt x="178" y="6619"/>
                  </a:cubicBezTo>
                  <a:cubicBezTo>
                    <a:pt x="71" y="6714"/>
                    <a:pt x="24" y="6857"/>
                    <a:pt x="24" y="6987"/>
                  </a:cubicBezTo>
                  <a:lnTo>
                    <a:pt x="24" y="8580"/>
                  </a:lnTo>
                  <a:cubicBezTo>
                    <a:pt x="24" y="9007"/>
                    <a:pt x="344" y="9352"/>
                    <a:pt x="760" y="9364"/>
                  </a:cubicBezTo>
                  <a:lnTo>
                    <a:pt x="2804" y="9364"/>
                  </a:lnTo>
                  <a:cubicBezTo>
                    <a:pt x="3208" y="9352"/>
                    <a:pt x="3541" y="9007"/>
                    <a:pt x="3541" y="8592"/>
                  </a:cubicBezTo>
                  <a:lnTo>
                    <a:pt x="3541" y="6987"/>
                  </a:lnTo>
                  <a:cubicBezTo>
                    <a:pt x="3541" y="6857"/>
                    <a:pt x="3481" y="6714"/>
                    <a:pt x="3386" y="6619"/>
                  </a:cubicBezTo>
                  <a:cubicBezTo>
                    <a:pt x="3339" y="6572"/>
                    <a:pt x="3339" y="6501"/>
                    <a:pt x="3386" y="6464"/>
                  </a:cubicBezTo>
                  <a:cubicBezTo>
                    <a:pt x="3481" y="6358"/>
                    <a:pt x="3541" y="6227"/>
                    <a:pt x="3541" y="6084"/>
                  </a:cubicBezTo>
                  <a:lnTo>
                    <a:pt x="3541" y="5561"/>
                  </a:lnTo>
                  <a:cubicBezTo>
                    <a:pt x="3541" y="5419"/>
                    <a:pt x="3481" y="5289"/>
                    <a:pt x="3386" y="5193"/>
                  </a:cubicBezTo>
                  <a:cubicBezTo>
                    <a:pt x="3339" y="5146"/>
                    <a:pt x="3327" y="5075"/>
                    <a:pt x="3375" y="5027"/>
                  </a:cubicBezTo>
                  <a:cubicBezTo>
                    <a:pt x="3481" y="4932"/>
                    <a:pt x="3541" y="4789"/>
                    <a:pt x="3552" y="4647"/>
                  </a:cubicBezTo>
                  <a:lnTo>
                    <a:pt x="3552" y="2817"/>
                  </a:lnTo>
                  <a:lnTo>
                    <a:pt x="3552" y="2781"/>
                  </a:lnTo>
                  <a:cubicBezTo>
                    <a:pt x="3541" y="2651"/>
                    <a:pt x="3481" y="2532"/>
                    <a:pt x="3386" y="2437"/>
                  </a:cubicBezTo>
                  <a:lnTo>
                    <a:pt x="2554" y="1616"/>
                  </a:lnTo>
                  <a:lnTo>
                    <a:pt x="2554" y="1402"/>
                  </a:lnTo>
                  <a:lnTo>
                    <a:pt x="2567" y="1402"/>
                  </a:lnTo>
                  <a:cubicBezTo>
                    <a:pt x="2685" y="1402"/>
                    <a:pt x="2781" y="1307"/>
                    <a:pt x="2781" y="1201"/>
                  </a:cubicBezTo>
                  <a:lnTo>
                    <a:pt x="2781" y="559"/>
                  </a:lnTo>
                  <a:cubicBezTo>
                    <a:pt x="2781" y="250"/>
                    <a:pt x="2531" y="0"/>
                    <a:pt x="2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48"/>
            <p:cNvSpPr/>
            <p:nvPr/>
          </p:nvSpPr>
          <p:spPr>
            <a:xfrm>
              <a:off x="4217334" y="3559283"/>
              <a:ext cx="143281" cy="378202"/>
            </a:xfrm>
            <a:custGeom>
              <a:avLst/>
              <a:gdLst/>
              <a:ahLst/>
              <a:cxnLst/>
              <a:rect l="l" t="t" r="r" b="b"/>
              <a:pathLst>
                <a:path w="3138" h="8283" extrusionOk="0">
                  <a:moveTo>
                    <a:pt x="1558" y="416"/>
                  </a:moveTo>
                  <a:lnTo>
                    <a:pt x="1331" y="643"/>
                  </a:lnTo>
                  <a:cubicBezTo>
                    <a:pt x="1249" y="714"/>
                    <a:pt x="1249" y="856"/>
                    <a:pt x="1331" y="928"/>
                  </a:cubicBezTo>
                  <a:cubicBezTo>
                    <a:pt x="2223" y="1855"/>
                    <a:pt x="2722" y="3067"/>
                    <a:pt x="2722" y="4361"/>
                  </a:cubicBezTo>
                  <a:cubicBezTo>
                    <a:pt x="2722" y="5681"/>
                    <a:pt x="2211" y="6917"/>
                    <a:pt x="1272" y="7843"/>
                  </a:cubicBezTo>
                  <a:cubicBezTo>
                    <a:pt x="1254" y="7861"/>
                    <a:pt x="1233" y="7870"/>
                    <a:pt x="1213" y="7870"/>
                  </a:cubicBezTo>
                  <a:cubicBezTo>
                    <a:pt x="1192" y="7870"/>
                    <a:pt x="1171" y="7861"/>
                    <a:pt x="1154" y="7843"/>
                  </a:cubicBezTo>
                  <a:lnTo>
                    <a:pt x="940" y="7629"/>
                  </a:lnTo>
                  <a:cubicBezTo>
                    <a:pt x="927" y="7606"/>
                    <a:pt x="916" y="7593"/>
                    <a:pt x="916" y="7570"/>
                  </a:cubicBezTo>
                  <a:cubicBezTo>
                    <a:pt x="916" y="7558"/>
                    <a:pt x="927" y="7534"/>
                    <a:pt x="940" y="7511"/>
                  </a:cubicBezTo>
                  <a:cubicBezTo>
                    <a:pt x="1795" y="6667"/>
                    <a:pt x="2270" y="5550"/>
                    <a:pt x="2270" y="4361"/>
                  </a:cubicBezTo>
                  <a:cubicBezTo>
                    <a:pt x="2270" y="3185"/>
                    <a:pt x="1819" y="2092"/>
                    <a:pt x="999" y="1248"/>
                  </a:cubicBezTo>
                  <a:cubicBezTo>
                    <a:pt x="957" y="1207"/>
                    <a:pt x="904" y="1186"/>
                    <a:pt x="850" y="1186"/>
                  </a:cubicBezTo>
                  <a:cubicBezTo>
                    <a:pt x="797" y="1186"/>
                    <a:pt x="743" y="1207"/>
                    <a:pt x="702" y="1248"/>
                  </a:cubicBezTo>
                  <a:lnTo>
                    <a:pt x="417" y="1522"/>
                  </a:lnTo>
                  <a:lnTo>
                    <a:pt x="417" y="416"/>
                  </a:lnTo>
                  <a:close/>
                  <a:moveTo>
                    <a:pt x="404" y="1"/>
                  </a:moveTo>
                  <a:cubicBezTo>
                    <a:pt x="179" y="1"/>
                    <a:pt x="0" y="179"/>
                    <a:pt x="0" y="405"/>
                  </a:cubicBezTo>
                  <a:lnTo>
                    <a:pt x="0" y="1557"/>
                  </a:lnTo>
                  <a:cubicBezTo>
                    <a:pt x="0" y="1793"/>
                    <a:pt x="206" y="1951"/>
                    <a:pt x="416" y="1951"/>
                  </a:cubicBezTo>
                  <a:cubicBezTo>
                    <a:pt x="513" y="1951"/>
                    <a:pt x="611" y="1917"/>
                    <a:pt x="690" y="1842"/>
                  </a:cubicBezTo>
                  <a:lnTo>
                    <a:pt x="845" y="1688"/>
                  </a:lnTo>
                  <a:cubicBezTo>
                    <a:pt x="1498" y="2425"/>
                    <a:pt x="1854" y="3363"/>
                    <a:pt x="1854" y="4361"/>
                  </a:cubicBezTo>
                  <a:cubicBezTo>
                    <a:pt x="1854" y="5443"/>
                    <a:pt x="1426" y="6453"/>
                    <a:pt x="654" y="7225"/>
                  </a:cubicBezTo>
                  <a:cubicBezTo>
                    <a:pt x="559" y="7308"/>
                    <a:pt x="499" y="7439"/>
                    <a:pt x="499" y="7570"/>
                  </a:cubicBezTo>
                  <a:cubicBezTo>
                    <a:pt x="499" y="7701"/>
                    <a:pt x="559" y="7831"/>
                    <a:pt x="642" y="7926"/>
                  </a:cubicBezTo>
                  <a:lnTo>
                    <a:pt x="856" y="8140"/>
                  </a:lnTo>
                  <a:cubicBezTo>
                    <a:pt x="951" y="8235"/>
                    <a:pt x="1082" y="8283"/>
                    <a:pt x="1212" y="8283"/>
                  </a:cubicBezTo>
                  <a:cubicBezTo>
                    <a:pt x="1331" y="8283"/>
                    <a:pt x="1462" y="8235"/>
                    <a:pt x="1558" y="8140"/>
                  </a:cubicBezTo>
                  <a:cubicBezTo>
                    <a:pt x="2579" y="7130"/>
                    <a:pt x="3137" y="5787"/>
                    <a:pt x="3137" y="4361"/>
                  </a:cubicBezTo>
                  <a:cubicBezTo>
                    <a:pt x="3137" y="3030"/>
                    <a:pt x="2651" y="1771"/>
                    <a:pt x="1771" y="797"/>
                  </a:cubicBezTo>
                  <a:lnTo>
                    <a:pt x="1878" y="701"/>
                  </a:lnTo>
                  <a:cubicBezTo>
                    <a:pt x="2128" y="452"/>
                    <a:pt x="1949" y="1"/>
                    <a:pt x="15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48"/>
            <p:cNvSpPr/>
            <p:nvPr/>
          </p:nvSpPr>
          <p:spPr>
            <a:xfrm>
              <a:off x="3875013" y="3571977"/>
              <a:ext cx="128076" cy="367700"/>
            </a:xfrm>
            <a:custGeom>
              <a:avLst/>
              <a:gdLst/>
              <a:ahLst/>
              <a:cxnLst/>
              <a:rect l="l" t="t" r="r" b="b"/>
              <a:pathLst>
                <a:path w="2805" h="8053" extrusionOk="0">
                  <a:moveTo>
                    <a:pt x="2084" y="0"/>
                  </a:moveTo>
                  <a:cubicBezTo>
                    <a:pt x="1966" y="0"/>
                    <a:pt x="1849" y="42"/>
                    <a:pt x="1759" y="127"/>
                  </a:cubicBezTo>
                  <a:cubicBezTo>
                    <a:pt x="1212" y="626"/>
                    <a:pt x="784" y="1220"/>
                    <a:pt x="475" y="1886"/>
                  </a:cubicBezTo>
                  <a:cubicBezTo>
                    <a:pt x="166" y="2575"/>
                    <a:pt x="0" y="3311"/>
                    <a:pt x="0" y="4083"/>
                  </a:cubicBezTo>
                  <a:cubicBezTo>
                    <a:pt x="0" y="5213"/>
                    <a:pt x="356" y="6293"/>
                    <a:pt x="1022" y="7209"/>
                  </a:cubicBezTo>
                  <a:lnTo>
                    <a:pt x="856" y="7363"/>
                  </a:lnTo>
                  <a:cubicBezTo>
                    <a:pt x="606" y="7613"/>
                    <a:pt x="784" y="8052"/>
                    <a:pt x="1141" y="8052"/>
                  </a:cubicBezTo>
                  <a:lnTo>
                    <a:pt x="2317" y="8052"/>
                  </a:lnTo>
                  <a:cubicBezTo>
                    <a:pt x="2543" y="8052"/>
                    <a:pt x="2721" y="7874"/>
                    <a:pt x="2721" y="7648"/>
                  </a:cubicBezTo>
                  <a:lnTo>
                    <a:pt x="2721" y="6507"/>
                  </a:lnTo>
                  <a:cubicBezTo>
                    <a:pt x="2721" y="6272"/>
                    <a:pt x="2520" y="6109"/>
                    <a:pt x="2314" y="6109"/>
                  </a:cubicBezTo>
                  <a:cubicBezTo>
                    <a:pt x="2219" y="6109"/>
                    <a:pt x="2123" y="6143"/>
                    <a:pt x="2044" y="6222"/>
                  </a:cubicBezTo>
                  <a:lnTo>
                    <a:pt x="1960" y="6293"/>
                  </a:lnTo>
                  <a:cubicBezTo>
                    <a:pt x="1687" y="5889"/>
                    <a:pt x="1497" y="5450"/>
                    <a:pt x="1390" y="4975"/>
                  </a:cubicBezTo>
                  <a:cubicBezTo>
                    <a:pt x="1369" y="4882"/>
                    <a:pt x="1286" y="4815"/>
                    <a:pt x="1186" y="4815"/>
                  </a:cubicBezTo>
                  <a:cubicBezTo>
                    <a:pt x="1171" y="4815"/>
                    <a:pt x="1156" y="4817"/>
                    <a:pt x="1141" y="4820"/>
                  </a:cubicBezTo>
                  <a:cubicBezTo>
                    <a:pt x="1033" y="4844"/>
                    <a:pt x="962" y="4951"/>
                    <a:pt x="986" y="5070"/>
                  </a:cubicBezTo>
                  <a:cubicBezTo>
                    <a:pt x="1128" y="5676"/>
                    <a:pt x="1390" y="6235"/>
                    <a:pt x="1759" y="6745"/>
                  </a:cubicBezTo>
                  <a:cubicBezTo>
                    <a:pt x="1804" y="6797"/>
                    <a:pt x="1868" y="6825"/>
                    <a:pt x="1932" y="6825"/>
                  </a:cubicBezTo>
                  <a:cubicBezTo>
                    <a:pt x="1984" y="6825"/>
                    <a:pt x="2036" y="6806"/>
                    <a:pt x="2079" y="6769"/>
                  </a:cubicBezTo>
                  <a:lnTo>
                    <a:pt x="2305" y="6543"/>
                  </a:lnTo>
                  <a:lnTo>
                    <a:pt x="2305" y="7637"/>
                  </a:lnTo>
                  <a:lnTo>
                    <a:pt x="1165" y="7637"/>
                  </a:lnTo>
                  <a:lnTo>
                    <a:pt x="1437" y="7375"/>
                  </a:lnTo>
                  <a:cubicBezTo>
                    <a:pt x="1521" y="7304"/>
                    <a:pt x="1521" y="7185"/>
                    <a:pt x="1461" y="7101"/>
                  </a:cubicBezTo>
                  <a:cubicBezTo>
                    <a:pt x="772" y="6235"/>
                    <a:pt x="415" y="5189"/>
                    <a:pt x="415" y="4083"/>
                  </a:cubicBezTo>
                  <a:cubicBezTo>
                    <a:pt x="415" y="3370"/>
                    <a:pt x="558" y="2694"/>
                    <a:pt x="856" y="2052"/>
                  </a:cubicBezTo>
                  <a:cubicBezTo>
                    <a:pt x="1128" y="1434"/>
                    <a:pt x="1532" y="899"/>
                    <a:pt x="2031" y="436"/>
                  </a:cubicBezTo>
                  <a:cubicBezTo>
                    <a:pt x="2048" y="425"/>
                    <a:pt x="2066" y="419"/>
                    <a:pt x="2085" y="419"/>
                  </a:cubicBezTo>
                  <a:cubicBezTo>
                    <a:pt x="2108" y="419"/>
                    <a:pt x="2131" y="428"/>
                    <a:pt x="2150" y="447"/>
                  </a:cubicBezTo>
                  <a:lnTo>
                    <a:pt x="2353" y="650"/>
                  </a:lnTo>
                  <a:cubicBezTo>
                    <a:pt x="2377" y="673"/>
                    <a:pt x="2377" y="697"/>
                    <a:pt x="2377" y="709"/>
                  </a:cubicBezTo>
                  <a:cubicBezTo>
                    <a:pt x="2377" y="721"/>
                    <a:pt x="2377" y="756"/>
                    <a:pt x="2353" y="769"/>
                  </a:cubicBezTo>
                  <a:cubicBezTo>
                    <a:pt x="1651" y="1398"/>
                    <a:pt x="1176" y="2218"/>
                    <a:pt x="974" y="3121"/>
                  </a:cubicBezTo>
                  <a:cubicBezTo>
                    <a:pt x="951" y="3240"/>
                    <a:pt x="1022" y="3347"/>
                    <a:pt x="1141" y="3370"/>
                  </a:cubicBezTo>
                  <a:cubicBezTo>
                    <a:pt x="1155" y="3373"/>
                    <a:pt x="1169" y="3375"/>
                    <a:pt x="1182" y="3375"/>
                  </a:cubicBezTo>
                  <a:cubicBezTo>
                    <a:pt x="1274" y="3375"/>
                    <a:pt x="1359" y="3309"/>
                    <a:pt x="1390" y="3216"/>
                  </a:cubicBezTo>
                  <a:cubicBezTo>
                    <a:pt x="1569" y="2385"/>
                    <a:pt x="1996" y="1648"/>
                    <a:pt x="2626" y="1077"/>
                  </a:cubicBezTo>
                  <a:cubicBezTo>
                    <a:pt x="2733" y="994"/>
                    <a:pt x="2792" y="864"/>
                    <a:pt x="2792" y="721"/>
                  </a:cubicBezTo>
                  <a:cubicBezTo>
                    <a:pt x="2804" y="590"/>
                    <a:pt x="2744" y="460"/>
                    <a:pt x="2649" y="365"/>
                  </a:cubicBezTo>
                  <a:lnTo>
                    <a:pt x="2435" y="151"/>
                  </a:lnTo>
                  <a:cubicBezTo>
                    <a:pt x="2342" y="51"/>
                    <a:pt x="2213" y="0"/>
                    <a:pt x="20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48"/>
            <p:cNvSpPr/>
            <p:nvPr/>
          </p:nvSpPr>
          <p:spPr>
            <a:xfrm>
              <a:off x="3913505" y="3748777"/>
              <a:ext cx="21734" cy="18766"/>
            </a:xfrm>
            <a:custGeom>
              <a:avLst/>
              <a:gdLst/>
              <a:ahLst/>
              <a:cxnLst/>
              <a:rect l="l" t="t" r="r" b="b"/>
              <a:pathLst>
                <a:path w="476" h="411" extrusionOk="0">
                  <a:moveTo>
                    <a:pt x="234" y="1"/>
                  </a:moveTo>
                  <a:cubicBezTo>
                    <a:pt x="194" y="1"/>
                    <a:pt x="154" y="12"/>
                    <a:pt x="119" y="34"/>
                  </a:cubicBezTo>
                  <a:cubicBezTo>
                    <a:pt x="36" y="92"/>
                    <a:pt x="0" y="224"/>
                    <a:pt x="71" y="319"/>
                  </a:cubicBezTo>
                  <a:cubicBezTo>
                    <a:pt x="109" y="379"/>
                    <a:pt x="175" y="410"/>
                    <a:pt x="243" y="410"/>
                  </a:cubicBezTo>
                  <a:cubicBezTo>
                    <a:pt x="282" y="410"/>
                    <a:pt x="322" y="400"/>
                    <a:pt x="357" y="378"/>
                  </a:cubicBezTo>
                  <a:cubicBezTo>
                    <a:pt x="452" y="319"/>
                    <a:pt x="476" y="188"/>
                    <a:pt x="417" y="92"/>
                  </a:cubicBezTo>
                  <a:cubicBezTo>
                    <a:pt x="372" y="32"/>
                    <a:pt x="303"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9" name="Google Shape;4839;p48"/>
          <p:cNvGrpSpPr/>
          <p:nvPr/>
        </p:nvGrpSpPr>
        <p:grpSpPr>
          <a:xfrm>
            <a:off x="4704654" y="3823648"/>
            <a:ext cx="354274" cy="353876"/>
            <a:chOff x="4609061" y="3512618"/>
            <a:chExt cx="485640" cy="485094"/>
          </a:xfrm>
        </p:grpSpPr>
        <p:sp>
          <p:nvSpPr>
            <p:cNvPr id="4840" name="Google Shape;4840;p48"/>
            <p:cNvSpPr/>
            <p:nvPr/>
          </p:nvSpPr>
          <p:spPr>
            <a:xfrm>
              <a:off x="4609061" y="3592388"/>
              <a:ext cx="485640" cy="405324"/>
            </a:xfrm>
            <a:custGeom>
              <a:avLst/>
              <a:gdLst/>
              <a:ahLst/>
              <a:cxnLst/>
              <a:rect l="l" t="t" r="r" b="b"/>
              <a:pathLst>
                <a:path w="10636" h="8877" extrusionOk="0">
                  <a:moveTo>
                    <a:pt x="1759" y="404"/>
                  </a:moveTo>
                  <a:lnTo>
                    <a:pt x="1759" y="797"/>
                  </a:lnTo>
                  <a:lnTo>
                    <a:pt x="940" y="797"/>
                  </a:lnTo>
                  <a:lnTo>
                    <a:pt x="940" y="404"/>
                  </a:lnTo>
                  <a:close/>
                  <a:moveTo>
                    <a:pt x="6525" y="488"/>
                  </a:moveTo>
                  <a:cubicBezTo>
                    <a:pt x="6762" y="488"/>
                    <a:pt x="6952" y="689"/>
                    <a:pt x="6952" y="916"/>
                  </a:cubicBezTo>
                  <a:cubicBezTo>
                    <a:pt x="6952" y="987"/>
                    <a:pt x="6976" y="1046"/>
                    <a:pt x="7035" y="1082"/>
                  </a:cubicBezTo>
                  <a:cubicBezTo>
                    <a:pt x="7225" y="1236"/>
                    <a:pt x="7333" y="1462"/>
                    <a:pt x="7333" y="1711"/>
                  </a:cubicBezTo>
                  <a:cubicBezTo>
                    <a:pt x="7333" y="2092"/>
                    <a:pt x="7083" y="2401"/>
                    <a:pt x="6738" y="2496"/>
                  </a:cubicBezTo>
                  <a:lnTo>
                    <a:pt x="6738" y="1771"/>
                  </a:lnTo>
                  <a:cubicBezTo>
                    <a:pt x="6738" y="1652"/>
                    <a:pt x="6643" y="1557"/>
                    <a:pt x="6525" y="1557"/>
                  </a:cubicBezTo>
                  <a:cubicBezTo>
                    <a:pt x="6417" y="1557"/>
                    <a:pt x="6322" y="1652"/>
                    <a:pt x="6322" y="1771"/>
                  </a:cubicBezTo>
                  <a:lnTo>
                    <a:pt x="6322" y="2496"/>
                  </a:lnTo>
                  <a:cubicBezTo>
                    <a:pt x="5978" y="2401"/>
                    <a:pt x="5717" y="2092"/>
                    <a:pt x="5717" y="1711"/>
                  </a:cubicBezTo>
                  <a:cubicBezTo>
                    <a:pt x="5717" y="1462"/>
                    <a:pt x="5823" y="1236"/>
                    <a:pt x="6026" y="1082"/>
                  </a:cubicBezTo>
                  <a:cubicBezTo>
                    <a:pt x="6073" y="1046"/>
                    <a:pt x="6097" y="987"/>
                    <a:pt x="6097" y="916"/>
                  </a:cubicBezTo>
                  <a:cubicBezTo>
                    <a:pt x="6097" y="689"/>
                    <a:pt x="6287" y="488"/>
                    <a:pt x="6525" y="488"/>
                  </a:cubicBezTo>
                  <a:close/>
                  <a:moveTo>
                    <a:pt x="8913" y="1426"/>
                  </a:moveTo>
                  <a:lnTo>
                    <a:pt x="9364" y="2496"/>
                  </a:lnTo>
                  <a:lnTo>
                    <a:pt x="8473" y="2496"/>
                  </a:lnTo>
                  <a:lnTo>
                    <a:pt x="8913" y="1426"/>
                  </a:lnTo>
                  <a:close/>
                  <a:moveTo>
                    <a:pt x="2912" y="1212"/>
                  </a:moveTo>
                  <a:lnTo>
                    <a:pt x="2912" y="3363"/>
                  </a:lnTo>
                  <a:lnTo>
                    <a:pt x="940" y="3363"/>
                  </a:lnTo>
                  <a:lnTo>
                    <a:pt x="940" y="1212"/>
                  </a:lnTo>
                  <a:close/>
                  <a:moveTo>
                    <a:pt x="3839" y="2187"/>
                  </a:moveTo>
                  <a:lnTo>
                    <a:pt x="4362" y="2674"/>
                  </a:lnTo>
                  <a:lnTo>
                    <a:pt x="4362" y="3363"/>
                  </a:lnTo>
                  <a:lnTo>
                    <a:pt x="3328" y="3363"/>
                  </a:lnTo>
                  <a:lnTo>
                    <a:pt x="3328" y="2674"/>
                  </a:lnTo>
                  <a:lnTo>
                    <a:pt x="3839" y="2187"/>
                  </a:lnTo>
                  <a:close/>
                  <a:moveTo>
                    <a:pt x="1629" y="3767"/>
                  </a:moveTo>
                  <a:lnTo>
                    <a:pt x="1629" y="4457"/>
                  </a:lnTo>
                  <a:cubicBezTo>
                    <a:pt x="1629" y="4647"/>
                    <a:pt x="1700" y="4825"/>
                    <a:pt x="1831" y="4956"/>
                  </a:cubicBezTo>
                  <a:lnTo>
                    <a:pt x="2009" y="5134"/>
                  </a:lnTo>
                  <a:cubicBezTo>
                    <a:pt x="2057" y="5181"/>
                    <a:pt x="2092" y="5265"/>
                    <a:pt x="2092" y="5336"/>
                  </a:cubicBezTo>
                  <a:lnTo>
                    <a:pt x="2092" y="6013"/>
                  </a:lnTo>
                  <a:cubicBezTo>
                    <a:pt x="2092" y="6096"/>
                    <a:pt x="2057" y="6168"/>
                    <a:pt x="2009" y="6227"/>
                  </a:cubicBezTo>
                  <a:lnTo>
                    <a:pt x="1545" y="6691"/>
                  </a:lnTo>
                  <a:cubicBezTo>
                    <a:pt x="869" y="5870"/>
                    <a:pt x="465" y="4837"/>
                    <a:pt x="417" y="3767"/>
                  </a:cubicBezTo>
                  <a:close/>
                  <a:moveTo>
                    <a:pt x="9245" y="3767"/>
                  </a:moveTo>
                  <a:lnTo>
                    <a:pt x="8402" y="4611"/>
                  </a:lnTo>
                  <a:cubicBezTo>
                    <a:pt x="8355" y="4658"/>
                    <a:pt x="8295" y="4682"/>
                    <a:pt x="8223" y="4682"/>
                  </a:cubicBezTo>
                  <a:lnTo>
                    <a:pt x="7558" y="4682"/>
                  </a:lnTo>
                  <a:cubicBezTo>
                    <a:pt x="7380" y="4682"/>
                    <a:pt x="7201" y="4753"/>
                    <a:pt x="7071" y="4884"/>
                  </a:cubicBezTo>
                  <a:lnTo>
                    <a:pt x="6334" y="5633"/>
                  </a:lnTo>
                  <a:cubicBezTo>
                    <a:pt x="6203" y="5751"/>
                    <a:pt x="6132" y="5930"/>
                    <a:pt x="6132" y="6108"/>
                  </a:cubicBezTo>
                  <a:lnTo>
                    <a:pt x="6132" y="6441"/>
                  </a:lnTo>
                  <a:cubicBezTo>
                    <a:pt x="6132" y="6512"/>
                    <a:pt x="6108" y="6583"/>
                    <a:pt x="6061" y="6631"/>
                  </a:cubicBezTo>
                  <a:lnTo>
                    <a:pt x="5693" y="7000"/>
                  </a:lnTo>
                  <a:cubicBezTo>
                    <a:pt x="5645" y="7047"/>
                    <a:pt x="5580" y="7071"/>
                    <a:pt x="5513" y="7071"/>
                  </a:cubicBezTo>
                  <a:cubicBezTo>
                    <a:pt x="5446" y="7071"/>
                    <a:pt x="5378" y="7047"/>
                    <a:pt x="5324" y="7000"/>
                  </a:cubicBezTo>
                  <a:lnTo>
                    <a:pt x="4849" y="6524"/>
                  </a:lnTo>
                  <a:cubicBezTo>
                    <a:pt x="4801" y="6477"/>
                    <a:pt x="4777" y="6405"/>
                    <a:pt x="4777" y="6334"/>
                  </a:cubicBezTo>
                  <a:lnTo>
                    <a:pt x="4777" y="5347"/>
                  </a:lnTo>
                  <a:cubicBezTo>
                    <a:pt x="4777" y="5170"/>
                    <a:pt x="4706" y="5003"/>
                    <a:pt x="4576" y="4872"/>
                  </a:cubicBezTo>
                  <a:lnTo>
                    <a:pt x="4124" y="4421"/>
                  </a:lnTo>
                  <a:cubicBezTo>
                    <a:pt x="4077" y="4373"/>
                    <a:pt x="4053" y="4302"/>
                    <a:pt x="4053" y="4243"/>
                  </a:cubicBezTo>
                  <a:lnTo>
                    <a:pt x="4053" y="3767"/>
                  </a:lnTo>
                  <a:close/>
                  <a:moveTo>
                    <a:pt x="726" y="0"/>
                  </a:moveTo>
                  <a:cubicBezTo>
                    <a:pt x="619" y="0"/>
                    <a:pt x="523" y="84"/>
                    <a:pt x="523" y="203"/>
                  </a:cubicBezTo>
                  <a:lnTo>
                    <a:pt x="523" y="3363"/>
                  </a:lnTo>
                  <a:lnTo>
                    <a:pt x="215" y="3363"/>
                  </a:lnTo>
                  <a:cubicBezTo>
                    <a:pt x="96" y="3363"/>
                    <a:pt x="1" y="3446"/>
                    <a:pt x="1" y="3565"/>
                  </a:cubicBezTo>
                  <a:cubicBezTo>
                    <a:pt x="1" y="5122"/>
                    <a:pt x="702" y="6619"/>
                    <a:pt x="1890" y="7629"/>
                  </a:cubicBezTo>
                  <a:cubicBezTo>
                    <a:pt x="1927" y="7660"/>
                    <a:pt x="1973" y="7676"/>
                    <a:pt x="2020" y="7676"/>
                  </a:cubicBezTo>
                  <a:cubicBezTo>
                    <a:pt x="2078" y="7676"/>
                    <a:pt x="2136" y="7652"/>
                    <a:pt x="2176" y="7605"/>
                  </a:cubicBezTo>
                  <a:cubicBezTo>
                    <a:pt x="2247" y="7510"/>
                    <a:pt x="2247" y="7380"/>
                    <a:pt x="2152" y="7309"/>
                  </a:cubicBezTo>
                  <a:cubicBezTo>
                    <a:pt x="2033" y="7213"/>
                    <a:pt x="1926" y="7106"/>
                    <a:pt x="1819" y="7000"/>
                  </a:cubicBezTo>
                  <a:lnTo>
                    <a:pt x="2294" y="6512"/>
                  </a:lnTo>
                  <a:cubicBezTo>
                    <a:pt x="2437" y="6382"/>
                    <a:pt x="2508" y="6203"/>
                    <a:pt x="2508" y="6013"/>
                  </a:cubicBezTo>
                  <a:lnTo>
                    <a:pt x="2508" y="5336"/>
                  </a:lnTo>
                  <a:cubicBezTo>
                    <a:pt x="2508" y="5157"/>
                    <a:pt x="2437" y="4967"/>
                    <a:pt x="2294" y="4837"/>
                  </a:cubicBezTo>
                  <a:lnTo>
                    <a:pt x="2128" y="4671"/>
                  </a:lnTo>
                  <a:cubicBezTo>
                    <a:pt x="2068" y="4611"/>
                    <a:pt x="2044" y="4539"/>
                    <a:pt x="2044" y="4457"/>
                  </a:cubicBezTo>
                  <a:lnTo>
                    <a:pt x="2044" y="3767"/>
                  </a:lnTo>
                  <a:lnTo>
                    <a:pt x="3637" y="3767"/>
                  </a:lnTo>
                  <a:lnTo>
                    <a:pt x="3637" y="4243"/>
                  </a:lnTo>
                  <a:cubicBezTo>
                    <a:pt x="3637" y="4421"/>
                    <a:pt x="3708" y="4587"/>
                    <a:pt x="3839" y="4718"/>
                  </a:cubicBezTo>
                  <a:lnTo>
                    <a:pt x="4291" y="5170"/>
                  </a:lnTo>
                  <a:cubicBezTo>
                    <a:pt x="4338" y="5217"/>
                    <a:pt x="4362" y="5288"/>
                    <a:pt x="4362" y="5347"/>
                  </a:cubicBezTo>
                  <a:lnTo>
                    <a:pt x="4362" y="6334"/>
                  </a:lnTo>
                  <a:cubicBezTo>
                    <a:pt x="4362" y="6512"/>
                    <a:pt x="4433" y="6691"/>
                    <a:pt x="4564" y="6809"/>
                  </a:cubicBezTo>
                  <a:lnTo>
                    <a:pt x="5039" y="7285"/>
                  </a:lnTo>
                  <a:cubicBezTo>
                    <a:pt x="5170" y="7415"/>
                    <a:pt x="5342" y="7481"/>
                    <a:pt x="5514" y="7481"/>
                  </a:cubicBezTo>
                  <a:cubicBezTo>
                    <a:pt x="5686" y="7481"/>
                    <a:pt x="5859" y="7415"/>
                    <a:pt x="5989" y="7285"/>
                  </a:cubicBezTo>
                  <a:lnTo>
                    <a:pt x="6358" y="6928"/>
                  </a:lnTo>
                  <a:cubicBezTo>
                    <a:pt x="6477" y="6797"/>
                    <a:pt x="6548" y="6619"/>
                    <a:pt x="6548" y="6441"/>
                  </a:cubicBezTo>
                  <a:lnTo>
                    <a:pt x="6548" y="6108"/>
                  </a:lnTo>
                  <a:cubicBezTo>
                    <a:pt x="6548" y="6037"/>
                    <a:pt x="6572" y="5965"/>
                    <a:pt x="6631" y="5918"/>
                  </a:cubicBezTo>
                  <a:lnTo>
                    <a:pt x="7368" y="5181"/>
                  </a:lnTo>
                  <a:cubicBezTo>
                    <a:pt x="7415" y="5134"/>
                    <a:pt x="7487" y="5098"/>
                    <a:pt x="7558" y="5098"/>
                  </a:cubicBezTo>
                  <a:lnTo>
                    <a:pt x="8223" y="5098"/>
                  </a:lnTo>
                  <a:cubicBezTo>
                    <a:pt x="8402" y="5098"/>
                    <a:pt x="8568" y="5027"/>
                    <a:pt x="8699" y="4908"/>
                  </a:cubicBezTo>
                  <a:lnTo>
                    <a:pt x="9673" y="3934"/>
                  </a:lnTo>
                  <a:cubicBezTo>
                    <a:pt x="9721" y="3886"/>
                    <a:pt x="9757" y="3826"/>
                    <a:pt x="9792" y="3767"/>
                  </a:cubicBezTo>
                  <a:lnTo>
                    <a:pt x="10220" y="3767"/>
                  </a:lnTo>
                  <a:cubicBezTo>
                    <a:pt x="10161" y="5003"/>
                    <a:pt x="9662" y="6155"/>
                    <a:pt x="8782" y="7035"/>
                  </a:cubicBezTo>
                  <a:cubicBezTo>
                    <a:pt x="7855" y="7962"/>
                    <a:pt x="6631" y="8461"/>
                    <a:pt x="5324" y="8461"/>
                  </a:cubicBezTo>
                  <a:cubicBezTo>
                    <a:pt x="4754" y="8461"/>
                    <a:pt x="4196" y="8366"/>
                    <a:pt x="3660" y="8175"/>
                  </a:cubicBezTo>
                  <a:cubicBezTo>
                    <a:pt x="3640" y="8169"/>
                    <a:pt x="3618" y="8165"/>
                    <a:pt x="3597" y="8165"/>
                  </a:cubicBezTo>
                  <a:cubicBezTo>
                    <a:pt x="3511" y="8165"/>
                    <a:pt x="3428" y="8220"/>
                    <a:pt x="3399" y="8307"/>
                  </a:cubicBezTo>
                  <a:cubicBezTo>
                    <a:pt x="3364" y="8413"/>
                    <a:pt x="3423" y="8532"/>
                    <a:pt x="3530" y="8568"/>
                  </a:cubicBezTo>
                  <a:cubicBezTo>
                    <a:pt x="4101" y="8782"/>
                    <a:pt x="4706" y="8877"/>
                    <a:pt x="5324" y="8877"/>
                  </a:cubicBezTo>
                  <a:cubicBezTo>
                    <a:pt x="6738" y="8877"/>
                    <a:pt x="8069" y="8330"/>
                    <a:pt x="9079" y="7320"/>
                  </a:cubicBezTo>
                  <a:cubicBezTo>
                    <a:pt x="10077" y="6322"/>
                    <a:pt x="10636" y="4991"/>
                    <a:pt x="10636" y="3565"/>
                  </a:cubicBezTo>
                  <a:cubicBezTo>
                    <a:pt x="10636" y="3446"/>
                    <a:pt x="10541" y="3363"/>
                    <a:pt x="10433" y="3363"/>
                  </a:cubicBezTo>
                  <a:lnTo>
                    <a:pt x="9126" y="3363"/>
                  </a:lnTo>
                  <a:lnTo>
                    <a:pt x="9126" y="2912"/>
                  </a:lnTo>
                  <a:lnTo>
                    <a:pt x="9412" y="2912"/>
                  </a:lnTo>
                  <a:cubicBezTo>
                    <a:pt x="9673" y="2912"/>
                    <a:pt x="9863" y="2627"/>
                    <a:pt x="9757" y="2377"/>
                  </a:cubicBezTo>
                  <a:lnTo>
                    <a:pt x="9269" y="1188"/>
                  </a:lnTo>
                  <a:cubicBezTo>
                    <a:pt x="9210" y="1046"/>
                    <a:pt x="9067" y="963"/>
                    <a:pt x="8913" y="963"/>
                  </a:cubicBezTo>
                  <a:cubicBezTo>
                    <a:pt x="8759" y="963"/>
                    <a:pt x="8616" y="1046"/>
                    <a:pt x="8556" y="1188"/>
                  </a:cubicBezTo>
                  <a:lnTo>
                    <a:pt x="8069" y="2377"/>
                  </a:lnTo>
                  <a:cubicBezTo>
                    <a:pt x="7962" y="2627"/>
                    <a:pt x="8152" y="2912"/>
                    <a:pt x="8426" y="2912"/>
                  </a:cubicBezTo>
                  <a:lnTo>
                    <a:pt x="8711" y="2912"/>
                  </a:lnTo>
                  <a:lnTo>
                    <a:pt x="8711" y="3363"/>
                  </a:lnTo>
                  <a:lnTo>
                    <a:pt x="6738" y="3363"/>
                  </a:lnTo>
                  <a:lnTo>
                    <a:pt x="6738" y="2923"/>
                  </a:lnTo>
                  <a:cubicBezTo>
                    <a:pt x="7309" y="2828"/>
                    <a:pt x="7748" y="2318"/>
                    <a:pt x="7748" y="1711"/>
                  </a:cubicBezTo>
                  <a:cubicBezTo>
                    <a:pt x="7748" y="1367"/>
                    <a:pt x="7605" y="1046"/>
                    <a:pt x="7368" y="821"/>
                  </a:cubicBezTo>
                  <a:cubicBezTo>
                    <a:pt x="7309" y="404"/>
                    <a:pt x="6952" y="72"/>
                    <a:pt x="6525" y="72"/>
                  </a:cubicBezTo>
                  <a:cubicBezTo>
                    <a:pt x="6097" y="72"/>
                    <a:pt x="5740" y="404"/>
                    <a:pt x="5693" y="821"/>
                  </a:cubicBezTo>
                  <a:cubicBezTo>
                    <a:pt x="5443" y="1046"/>
                    <a:pt x="5300" y="1367"/>
                    <a:pt x="5300" y="1711"/>
                  </a:cubicBezTo>
                  <a:cubicBezTo>
                    <a:pt x="5300" y="2318"/>
                    <a:pt x="5740" y="2828"/>
                    <a:pt x="6322" y="2923"/>
                  </a:cubicBezTo>
                  <a:lnTo>
                    <a:pt x="6322" y="3363"/>
                  </a:lnTo>
                  <a:lnTo>
                    <a:pt x="4777" y="3363"/>
                  </a:lnTo>
                  <a:lnTo>
                    <a:pt x="4777" y="2579"/>
                  </a:lnTo>
                  <a:cubicBezTo>
                    <a:pt x="4777" y="2519"/>
                    <a:pt x="4754" y="2472"/>
                    <a:pt x="4706" y="2437"/>
                  </a:cubicBezTo>
                  <a:lnTo>
                    <a:pt x="3982" y="1747"/>
                  </a:lnTo>
                  <a:cubicBezTo>
                    <a:pt x="3946" y="1712"/>
                    <a:pt x="3895" y="1694"/>
                    <a:pt x="3843" y="1694"/>
                  </a:cubicBezTo>
                  <a:cubicBezTo>
                    <a:pt x="3791" y="1694"/>
                    <a:pt x="3738" y="1712"/>
                    <a:pt x="3697" y="1747"/>
                  </a:cubicBezTo>
                  <a:lnTo>
                    <a:pt x="3328" y="2104"/>
                  </a:lnTo>
                  <a:lnTo>
                    <a:pt x="3328" y="998"/>
                  </a:lnTo>
                  <a:cubicBezTo>
                    <a:pt x="3328" y="892"/>
                    <a:pt x="3233" y="797"/>
                    <a:pt x="3126" y="797"/>
                  </a:cubicBezTo>
                  <a:lnTo>
                    <a:pt x="2176" y="797"/>
                  </a:lnTo>
                  <a:lnTo>
                    <a:pt x="2176" y="203"/>
                  </a:lnTo>
                  <a:cubicBezTo>
                    <a:pt x="2176" y="84"/>
                    <a:pt x="2081" y="0"/>
                    <a:pt x="19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48"/>
            <p:cNvSpPr/>
            <p:nvPr/>
          </p:nvSpPr>
          <p:spPr>
            <a:xfrm>
              <a:off x="4671982" y="3667272"/>
              <a:ext cx="51641" cy="19040"/>
            </a:xfrm>
            <a:custGeom>
              <a:avLst/>
              <a:gdLst/>
              <a:ahLst/>
              <a:cxnLst/>
              <a:rect l="l" t="t" r="r" b="b"/>
              <a:pathLst>
                <a:path w="1131" h="417" extrusionOk="0">
                  <a:moveTo>
                    <a:pt x="215" y="0"/>
                  </a:moveTo>
                  <a:cubicBezTo>
                    <a:pt x="96" y="0"/>
                    <a:pt x="1" y="84"/>
                    <a:pt x="1" y="203"/>
                  </a:cubicBezTo>
                  <a:cubicBezTo>
                    <a:pt x="1" y="321"/>
                    <a:pt x="96" y="416"/>
                    <a:pt x="215" y="416"/>
                  </a:cubicBezTo>
                  <a:lnTo>
                    <a:pt x="916" y="416"/>
                  </a:lnTo>
                  <a:cubicBezTo>
                    <a:pt x="1035" y="416"/>
                    <a:pt x="1130" y="321"/>
                    <a:pt x="1130" y="203"/>
                  </a:cubicBezTo>
                  <a:cubicBezTo>
                    <a:pt x="1130" y="84"/>
                    <a:pt x="1035" y="0"/>
                    <a:pt x="9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48"/>
            <p:cNvSpPr/>
            <p:nvPr/>
          </p:nvSpPr>
          <p:spPr>
            <a:xfrm>
              <a:off x="4671982" y="3705216"/>
              <a:ext cx="51641" cy="19086"/>
            </a:xfrm>
            <a:custGeom>
              <a:avLst/>
              <a:gdLst/>
              <a:ahLst/>
              <a:cxnLst/>
              <a:rect l="l" t="t" r="r" b="b"/>
              <a:pathLst>
                <a:path w="1131" h="418" extrusionOk="0">
                  <a:moveTo>
                    <a:pt x="215" y="1"/>
                  </a:moveTo>
                  <a:cubicBezTo>
                    <a:pt x="96" y="1"/>
                    <a:pt x="1" y="96"/>
                    <a:pt x="1" y="215"/>
                  </a:cubicBezTo>
                  <a:cubicBezTo>
                    <a:pt x="1" y="334"/>
                    <a:pt x="96" y="417"/>
                    <a:pt x="215" y="417"/>
                  </a:cubicBezTo>
                  <a:lnTo>
                    <a:pt x="916" y="417"/>
                  </a:lnTo>
                  <a:cubicBezTo>
                    <a:pt x="1035" y="417"/>
                    <a:pt x="1130" y="334"/>
                    <a:pt x="1130" y="215"/>
                  </a:cubicBezTo>
                  <a:cubicBezTo>
                    <a:pt x="1130" y="96"/>
                    <a:pt x="1035" y="1"/>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48"/>
            <p:cNvSpPr/>
            <p:nvPr/>
          </p:nvSpPr>
          <p:spPr>
            <a:xfrm>
              <a:off x="4742026" y="3512618"/>
              <a:ext cx="109630" cy="75476"/>
            </a:xfrm>
            <a:custGeom>
              <a:avLst/>
              <a:gdLst/>
              <a:ahLst/>
              <a:cxnLst/>
              <a:rect l="l" t="t" r="r" b="b"/>
              <a:pathLst>
                <a:path w="2401" h="1653" extrusionOk="0">
                  <a:moveTo>
                    <a:pt x="832" y="405"/>
                  </a:moveTo>
                  <a:cubicBezTo>
                    <a:pt x="998" y="405"/>
                    <a:pt x="1152" y="511"/>
                    <a:pt x="1212" y="678"/>
                  </a:cubicBezTo>
                  <a:cubicBezTo>
                    <a:pt x="1236" y="738"/>
                    <a:pt x="1284" y="785"/>
                    <a:pt x="1355" y="797"/>
                  </a:cubicBezTo>
                  <a:cubicBezTo>
                    <a:pt x="1371" y="803"/>
                    <a:pt x="1387" y="806"/>
                    <a:pt x="1405" y="806"/>
                  </a:cubicBezTo>
                  <a:cubicBezTo>
                    <a:pt x="1451" y="806"/>
                    <a:pt x="1501" y="784"/>
                    <a:pt x="1545" y="749"/>
                  </a:cubicBezTo>
                  <a:cubicBezTo>
                    <a:pt x="1593" y="714"/>
                    <a:pt x="1652" y="690"/>
                    <a:pt x="1711" y="690"/>
                  </a:cubicBezTo>
                  <a:cubicBezTo>
                    <a:pt x="1865" y="690"/>
                    <a:pt x="1984" y="809"/>
                    <a:pt x="1984" y="963"/>
                  </a:cubicBezTo>
                  <a:cubicBezTo>
                    <a:pt x="1984" y="1106"/>
                    <a:pt x="1865" y="1237"/>
                    <a:pt x="1711" y="1237"/>
                  </a:cubicBezTo>
                  <a:lnTo>
                    <a:pt x="832" y="1237"/>
                  </a:lnTo>
                  <a:cubicBezTo>
                    <a:pt x="606" y="1237"/>
                    <a:pt x="416" y="1047"/>
                    <a:pt x="416" y="820"/>
                  </a:cubicBezTo>
                  <a:cubicBezTo>
                    <a:pt x="416" y="595"/>
                    <a:pt x="606" y="405"/>
                    <a:pt x="832" y="405"/>
                  </a:cubicBezTo>
                  <a:close/>
                  <a:moveTo>
                    <a:pt x="832" y="1"/>
                  </a:moveTo>
                  <a:cubicBezTo>
                    <a:pt x="368" y="1"/>
                    <a:pt x="0" y="369"/>
                    <a:pt x="0" y="820"/>
                  </a:cubicBezTo>
                  <a:cubicBezTo>
                    <a:pt x="0" y="1272"/>
                    <a:pt x="368" y="1652"/>
                    <a:pt x="832" y="1652"/>
                  </a:cubicBezTo>
                  <a:lnTo>
                    <a:pt x="1711" y="1652"/>
                  </a:lnTo>
                  <a:cubicBezTo>
                    <a:pt x="2092" y="1652"/>
                    <a:pt x="2401" y="1343"/>
                    <a:pt x="2401" y="963"/>
                  </a:cubicBezTo>
                  <a:cubicBezTo>
                    <a:pt x="2401" y="583"/>
                    <a:pt x="2092" y="274"/>
                    <a:pt x="1711" y="274"/>
                  </a:cubicBezTo>
                  <a:cubicBezTo>
                    <a:pt x="1640" y="274"/>
                    <a:pt x="1556" y="286"/>
                    <a:pt x="1485" y="310"/>
                  </a:cubicBezTo>
                  <a:cubicBezTo>
                    <a:pt x="1331" y="120"/>
                    <a:pt x="1094" y="1"/>
                    <a:pt x="8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48"/>
            <p:cNvSpPr/>
            <p:nvPr/>
          </p:nvSpPr>
          <p:spPr>
            <a:xfrm>
              <a:off x="4949282" y="3539786"/>
              <a:ext cx="90635" cy="56984"/>
            </a:xfrm>
            <a:custGeom>
              <a:avLst/>
              <a:gdLst/>
              <a:ahLst/>
              <a:cxnLst/>
              <a:rect l="l" t="t" r="r" b="b"/>
              <a:pathLst>
                <a:path w="1985" h="1248" extrusionOk="0">
                  <a:moveTo>
                    <a:pt x="630" y="0"/>
                  </a:moveTo>
                  <a:cubicBezTo>
                    <a:pt x="286" y="0"/>
                    <a:pt x="0" y="273"/>
                    <a:pt x="0" y="618"/>
                  </a:cubicBezTo>
                  <a:cubicBezTo>
                    <a:pt x="0" y="962"/>
                    <a:pt x="286" y="1247"/>
                    <a:pt x="630" y="1247"/>
                  </a:cubicBezTo>
                  <a:lnTo>
                    <a:pt x="1783" y="1247"/>
                  </a:lnTo>
                  <a:cubicBezTo>
                    <a:pt x="1889" y="1247"/>
                    <a:pt x="1984" y="1152"/>
                    <a:pt x="1984" y="1033"/>
                  </a:cubicBezTo>
                  <a:cubicBezTo>
                    <a:pt x="1984" y="915"/>
                    <a:pt x="1889" y="832"/>
                    <a:pt x="1783" y="832"/>
                  </a:cubicBezTo>
                  <a:lnTo>
                    <a:pt x="630" y="832"/>
                  </a:lnTo>
                  <a:cubicBezTo>
                    <a:pt x="511" y="832"/>
                    <a:pt x="416" y="737"/>
                    <a:pt x="416" y="618"/>
                  </a:cubicBezTo>
                  <a:cubicBezTo>
                    <a:pt x="416" y="511"/>
                    <a:pt x="511" y="416"/>
                    <a:pt x="630" y="416"/>
                  </a:cubicBezTo>
                  <a:lnTo>
                    <a:pt x="690" y="416"/>
                  </a:lnTo>
                  <a:cubicBezTo>
                    <a:pt x="796" y="416"/>
                    <a:pt x="891" y="320"/>
                    <a:pt x="891" y="214"/>
                  </a:cubicBezTo>
                  <a:cubicBezTo>
                    <a:pt x="891" y="95"/>
                    <a:pt x="796" y="0"/>
                    <a:pt x="6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48"/>
            <p:cNvSpPr/>
            <p:nvPr/>
          </p:nvSpPr>
          <p:spPr>
            <a:xfrm>
              <a:off x="5059416" y="3577502"/>
              <a:ext cx="21232" cy="18995"/>
            </a:xfrm>
            <a:custGeom>
              <a:avLst/>
              <a:gdLst/>
              <a:ahLst/>
              <a:cxnLst/>
              <a:rect l="l" t="t" r="r" b="b"/>
              <a:pathLst>
                <a:path w="465" h="416" extrusionOk="0">
                  <a:moveTo>
                    <a:pt x="233" y="1"/>
                  </a:moveTo>
                  <a:cubicBezTo>
                    <a:pt x="207" y="1"/>
                    <a:pt x="181" y="6"/>
                    <a:pt x="155" y="17"/>
                  </a:cubicBezTo>
                  <a:cubicBezTo>
                    <a:pt x="48" y="65"/>
                    <a:pt x="0" y="184"/>
                    <a:pt x="36" y="291"/>
                  </a:cubicBezTo>
                  <a:cubicBezTo>
                    <a:pt x="71" y="370"/>
                    <a:pt x="145" y="416"/>
                    <a:pt x="224" y="416"/>
                  </a:cubicBezTo>
                  <a:cubicBezTo>
                    <a:pt x="252" y="416"/>
                    <a:pt x="281" y="410"/>
                    <a:pt x="309" y="398"/>
                  </a:cubicBezTo>
                  <a:cubicBezTo>
                    <a:pt x="416" y="362"/>
                    <a:pt x="464" y="231"/>
                    <a:pt x="428" y="125"/>
                  </a:cubicBezTo>
                  <a:cubicBezTo>
                    <a:pt x="392" y="53"/>
                    <a:pt x="315" y="1"/>
                    <a:pt x="2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48"/>
            <p:cNvSpPr/>
            <p:nvPr/>
          </p:nvSpPr>
          <p:spPr>
            <a:xfrm>
              <a:off x="4724172" y="3947814"/>
              <a:ext cx="21643" cy="18995"/>
            </a:xfrm>
            <a:custGeom>
              <a:avLst/>
              <a:gdLst/>
              <a:ahLst/>
              <a:cxnLst/>
              <a:rect l="l" t="t" r="r" b="b"/>
              <a:pathLst>
                <a:path w="474" h="416" extrusionOk="0">
                  <a:moveTo>
                    <a:pt x="245" y="0"/>
                  </a:moveTo>
                  <a:cubicBezTo>
                    <a:pt x="118" y="0"/>
                    <a:pt x="1" y="126"/>
                    <a:pt x="46" y="273"/>
                  </a:cubicBezTo>
                  <a:cubicBezTo>
                    <a:pt x="70" y="356"/>
                    <a:pt x="154" y="415"/>
                    <a:pt x="236" y="415"/>
                  </a:cubicBezTo>
                  <a:cubicBezTo>
                    <a:pt x="331" y="415"/>
                    <a:pt x="415" y="356"/>
                    <a:pt x="439" y="273"/>
                  </a:cubicBezTo>
                  <a:cubicBezTo>
                    <a:pt x="474" y="190"/>
                    <a:pt x="439" y="83"/>
                    <a:pt x="355" y="35"/>
                  </a:cubicBezTo>
                  <a:cubicBezTo>
                    <a:pt x="320" y="11"/>
                    <a:pt x="282" y="0"/>
                    <a:pt x="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7" name="Google Shape;4847;p48"/>
          <p:cNvGrpSpPr/>
          <p:nvPr/>
        </p:nvGrpSpPr>
        <p:grpSpPr>
          <a:xfrm>
            <a:off x="5240450" y="3823804"/>
            <a:ext cx="354252" cy="353885"/>
            <a:chOff x="5240450" y="3823804"/>
            <a:chExt cx="354252" cy="353885"/>
          </a:xfrm>
        </p:grpSpPr>
        <p:sp>
          <p:nvSpPr>
            <p:cNvPr id="4848" name="Google Shape;4848;p48"/>
            <p:cNvSpPr/>
            <p:nvPr/>
          </p:nvSpPr>
          <p:spPr>
            <a:xfrm>
              <a:off x="5413005" y="4070412"/>
              <a:ext cx="44769" cy="44769"/>
            </a:xfrm>
            <a:custGeom>
              <a:avLst/>
              <a:gdLst/>
              <a:ahLst/>
              <a:cxnLst/>
              <a:rect l="l" t="t" r="r" b="b"/>
              <a:pathLst>
                <a:path w="1344" h="1344" extrusionOk="0">
                  <a:moveTo>
                    <a:pt x="666" y="417"/>
                  </a:moveTo>
                  <a:cubicBezTo>
                    <a:pt x="809" y="417"/>
                    <a:pt x="928" y="523"/>
                    <a:pt x="928" y="666"/>
                  </a:cubicBezTo>
                  <a:cubicBezTo>
                    <a:pt x="928" y="808"/>
                    <a:pt x="809" y="927"/>
                    <a:pt x="666" y="927"/>
                  </a:cubicBezTo>
                  <a:cubicBezTo>
                    <a:pt x="524" y="927"/>
                    <a:pt x="416" y="808"/>
                    <a:pt x="416" y="666"/>
                  </a:cubicBezTo>
                  <a:cubicBezTo>
                    <a:pt x="416" y="523"/>
                    <a:pt x="524" y="417"/>
                    <a:pt x="666" y="417"/>
                  </a:cubicBezTo>
                  <a:close/>
                  <a:moveTo>
                    <a:pt x="666" y="0"/>
                  </a:moveTo>
                  <a:cubicBezTo>
                    <a:pt x="298" y="0"/>
                    <a:pt x="1" y="298"/>
                    <a:pt x="1" y="666"/>
                  </a:cubicBezTo>
                  <a:cubicBezTo>
                    <a:pt x="1" y="1035"/>
                    <a:pt x="298" y="1344"/>
                    <a:pt x="666" y="1344"/>
                  </a:cubicBezTo>
                  <a:cubicBezTo>
                    <a:pt x="1047" y="1344"/>
                    <a:pt x="1343" y="1035"/>
                    <a:pt x="1343" y="666"/>
                  </a:cubicBezTo>
                  <a:cubicBezTo>
                    <a:pt x="1343" y="298"/>
                    <a:pt x="1047" y="0"/>
                    <a:pt x="6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48"/>
            <p:cNvSpPr/>
            <p:nvPr/>
          </p:nvSpPr>
          <p:spPr>
            <a:xfrm>
              <a:off x="5480295" y="4070412"/>
              <a:ext cx="44769" cy="44769"/>
            </a:xfrm>
            <a:custGeom>
              <a:avLst/>
              <a:gdLst/>
              <a:ahLst/>
              <a:cxnLst/>
              <a:rect l="l" t="t" r="r" b="b"/>
              <a:pathLst>
                <a:path w="1344" h="1344" extrusionOk="0">
                  <a:moveTo>
                    <a:pt x="666" y="417"/>
                  </a:moveTo>
                  <a:cubicBezTo>
                    <a:pt x="809" y="417"/>
                    <a:pt x="928" y="523"/>
                    <a:pt x="928" y="666"/>
                  </a:cubicBezTo>
                  <a:cubicBezTo>
                    <a:pt x="928" y="808"/>
                    <a:pt x="809" y="927"/>
                    <a:pt x="666" y="927"/>
                  </a:cubicBezTo>
                  <a:cubicBezTo>
                    <a:pt x="524" y="927"/>
                    <a:pt x="416" y="808"/>
                    <a:pt x="416" y="666"/>
                  </a:cubicBezTo>
                  <a:cubicBezTo>
                    <a:pt x="416" y="523"/>
                    <a:pt x="524" y="417"/>
                    <a:pt x="666" y="417"/>
                  </a:cubicBezTo>
                  <a:close/>
                  <a:moveTo>
                    <a:pt x="666" y="0"/>
                  </a:moveTo>
                  <a:cubicBezTo>
                    <a:pt x="298" y="0"/>
                    <a:pt x="1" y="298"/>
                    <a:pt x="1" y="666"/>
                  </a:cubicBezTo>
                  <a:cubicBezTo>
                    <a:pt x="1" y="1035"/>
                    <a:pt x="298" y="1344"/>
                    <a:pt x="666" y="1344"/>
                  </a:cubicBezTo>
                  <a:cubicBezTo>
                    <a:pt x="1034" y="1344"/>
                    <a:pt x="1343" y="1035"/>
                    <a:pt x="1343" y="666"/>
                  </a:cubicBezTo>
                  <a:cubicBezTo>
                    <a:pt x="1343" y="298"/>
                    <a:pt x="1034" y="0"/>
                    <a:pt x="6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48"/>
            <p:cNvSpPr/>
            <p:nvPr/>
          </p:nvSpPr>
          <p:spPr>
            <a:xfrm>
              <a:off x="5240450" y="3823804"/>
              <a:ext cx="354252" cy="353885"/>
            </a:xfrm>
            <a:custGeom>
              <a:avLst/>
              <a:gdLst/>
              <a:ahLst/>
              <a:cxnLst/>
              <a:rect l="l" t="t" r="r" b="b"/>
              <a:pathLst>
                <a:path w="10635" h="10624" extrusionOk="0">
                  <a:moveTo>
                    <a:pt x="9161" y="405"/>
                  </a:moveTo>
                  <a:cubicBezTo>
                    <a:pt x="9256" y="405"/>
                    <a:pt x="9327" y="488"/>
                    <a:pt x="9327" y="583"/>
                  </a:cubicBezTo>
                  <a:cubicBezTo>
                    <a:pt x="9327" y="678"/>
                    <a:pt x="9256" y="761"/>
                    <a:pt x="9161" y="761"/>
                  </a:cubicBezTo>
                  <a:lnTo>
                    <a:pt x="8674" y="761"/>
                  </a:lnTo>
                  <a:cubicBezTo>
                    <a:pt x="8306" y="761"/>
                    <a:pt x="8020" y="1047"/>
                    <a:pt x="8020" y="1403"/>
                  </a:cubicBezTo>
                  <a:cubicBezTo>
                    <a:pt x="8020" y="1760"/>
                    <a:pt x="8306" y="2056"/>
                    <a:pt x="8674" y="2056"/>
                  </a:cubicBezTo>
                  <a:lnTo>
                    <a:pt x="8923" y="2056"/>
                  </a:lnTo>
                  <a:cubicBezTo>
                    <a:pt x="9150" y="2056"/>
                    <a:pt x="9327" y="2246"/>
                    <a:pt x="9327" y="2473"/>
                  </a:cubicBezTo>
                  <a:cubicBezTo>
                    <a:pt x="9327" y="2698"/>
                    <a:pt x="9150" y="2877"/>
                    <a:pt x="8923" y="2877"/>
                  </a:cubicBezTo>
                  <a:lnTo>
                    <a:pt x="7236" y="2877"/>
                  </a:lnTo>
                  <a:cubicBezTo>
                    <a:pt x="7046" y="2877"/>
                    <a:pt x="6892" y="2734"/>
                    <a:pt x="6892" y="2544"/>
                  </a:cubicBezTo>
                  <a:cubicBezTo>
                    <a:pt x="6892" y="2127"/>
                    <a:pt x="6559" y="1783"/>
                    <a:pt x="6143" y="1783"/>
                  </a:cubicBezTo>
                  <a:lnTo>
                    <a:pt x="4384" y="1783"/>
                  </a:lnTo>
                  <a:cubicBezTo>
                    <a:pt x="3850" y="1783"/>
                    <a:pt x="3410" y="2223"/>
                    <a:pt x="3410" y="2758"/>
                  </a:cubicBezTo>
                  <a:lnTo>
                    <a:pt x="3410" y="2877"/>
                  </a:lnTo>
                  <a:lnTo>
                    <a:pt x="2507" y="2877"/>
                  </a:lnTo>
                  <a:lnTo>
                    <a:pt x="2507" y="2769"/>
                  </a:lnTo>
                  <a:cubicBezTo>
                    <a:pt x="2507" y="2354"/>
                    <a:pt x="2174" y="2032"/>
                    <a:pt x="1770" y="2032"/>
                  </a:cubicBezTo>
                  <a:lnTo>
                    <a:pt x="1735" y="2032"/>
                  </a:lnTo>
                  <a:cubicBezTo>
                    <a:pt x="1651" y="2032"/>
                    <a:pt x="1569" y="1997"/>
                    <a:pt x="1509" y="1937"/>
                  </a:cubicBezTo>
                  <a:cubicBezTo>
                    <a:pt x="1450" y="1878"/>
                    <a:pt x="1414" y="1795"/>
                    <a:pt x="1414" y="1712"/>
                  </a:cubicBezTo>
                  <a:cubicBezTo>
                    <a:pt x="1414" y="1533"/>
                    <a:pt x="1556" y="1391"/>
                    <a:pt x="1735" y="1391"/>
                  </a:cubicBezTo>
                  <a:lnTo>
                    <a:pt x="4765" y="1391"/>
                  </a:lnTo>
                  <a:cubicBezTo>
                    <a:pt x="5145" y="1391"/>
                    <a:pt x="5454" y="1082"/>
                    <a:pt x="5466" y="702"/>
                  </a:cubicBezTo>
                  <a:cubicBezTo>
                    <a:pt x="5466" y="535"/>
                    <a:pt x="5585" y="405"/>
                    <a:pt x="5739" y="405"/>
                  </a:cubicBezTo>
                  <a:close/>
                  <a:moveTo>
                    <a:pt x="3755" y="3292"/>
                  </a:moveTo>
                  <a:lnTo>
                    <a:pt x="3850" y="4802"/>
                  </a:lnTo>
                  <a:lnTo>
                    <a:pt x="2020" y="4802"/>
                  </a:lnTo>
                  <a:lnTo>
                    <a:pt x="2127" y="3292"/>
                  </a:lnTo>
                  <a:close/>
                  <a:moveTo>
                    <a:pt x="3885" y="5217"/>
                  </a:moveTo>
                  <a:lnTo>
                    <a:pt x="3933" y="5882"/>
                  </a:lnTo>
                  <a:lnTo>
                    <a:pt x="1937" y="5882"/>
                  </a:lnTo>
                  <a:lnTo>
                    <a:pt x="1984" y="5217"/>
                  </a:lnTo>
                  <a:close/>
                  <a:moveTo>
                    <a:pt x="3957" y="6299"/>
                  </a:moveTo>
                  <a:lnTo>
                    <a:pt x="4028" y="7249"/>
                  </a:lnTo>
                  <a:lnTo>
                    <a:pt x="1841" y="7249"/>
                  </a:lnTo>
                  <a:lnTo>
                    <a:pt x="1913" y="6299"/>
                  </a:lnTo>
                  <a:close/>
                  <a:moveTo>
                    <a:pt x="4052" y="7665"/>
                  </a:moveTo>
                  <a:lnTo>
                    <a:pt x="4099" y="8330"/>
                  </a:lnTo>
                  <a:lnTo>
                    <a:pt x="1770" y="8330"/>
                  </a:lnTo>
                  <a:lnTo>
                    <a:pt x="1806" y="7843"/>
                  </a:lnTo>
                  <a:lnTo>
                    <a:pt x="1818" y="7665"/>
                  </a:lnTo>
                  <a:close/>
                  <a:moveTo>
                    <a:pt x="4135" y="8747"/>
                  </a:moveTo>
                  <a:lnTo>
                    <a:pt x="4230" y="10208"/>
                  </a:lnTo>
                  <a:lnTo>
                    <a:pt x="1640" y="10208"/>
                  </a:lnTo>
                  <a:lnTo>
                    <a:pt x="1746" y="8747"/>
                  </a:lnTo>
                  <a:close/>
                  <a:moveTo>
                    <a:pt x="5739" y="1"/>
                  </a:moveTo>
                  <a:cubicBezTo>
                    <a:pt x="5359" y="1"/>
                    <a:pt x="5050" y="310"/>
                    <a:pt x="5050" y="690"/>
                  </a:cubicBezTo>
                  <a:cubicBezTo>
                    <a:pt x="5038" y="844"/>
                    <a:pt x="4920" y="975"/>
                    <a:pt x="4765" y="975"/>
                  </a:cubicBezTo>
                  <a:lnTo>
                    <a:pt x="1735" y="975"/>
                  </a:lnTo>
                  <a:cubicBezTo>
                    <a:pt x="1331" y="975"/>
                    <a:pt x="998" y="1308"/>
                    <a:pt x="998" y="1712"/>
                  </a:cubicBezTo>
                  <a:cubicBezTo>
                    <a:pt x="998" y="1902"/>
                    <a:pt x="1081" y="2092"/>
                    <a:pt x="1212" y="2235"/>
                  </a:cubicBezTo>
                  <a:cubicBezTo>
                    <a:pt x="1355" y="2365"/>
                    <a:pt x="1545" y="2449"/>
                    <a:pt x="1735" y="2449"/>
                  </a:cubicBezTo>
                  <a:cubicBezTo>
                    <a:pt x="1743" y="2448"/>
                    <a:pt x="1752" y="2448"/>
                    <a:pt x="1760" y="2448"/>
                  </a:cubicBezTo>
                  <a:cubicBezTo>
                    <a:pt x="1939" y="2448"/>
                    <a:pt x="2091" y="2576"/>
                    <a:pt x="2091" y="2769"/>
                  </a:cubicBezTo>
                  <a:lnTo>
                    <a:pt x="2091" y="2877"/>
                  </a:lnTo>
                  <a:lnTo>
                    <a:pt x="1414" y="2877"/>
                  </a:lnTo>
                  <a:cubicBezTo>
                    <a:pt x="1307" y="2877"/>
                    <a:pt x="1212" y="2972"/>
                    <a:pt x="1212" y="3090"/>
                  </a:cubicBezTo>
                  <a:cubicBezTo>
                    <a:pt x="1212" y="3209"/>
                    <a:pt x="1307" y="3292"/>
                    <a:pt x="1414" y="3292"/>
                  </a:cubicBezTo>
                  <a:lnTo>
                    <a:pt x="1711" y="3292"/>
                  </a:lnTo>
                  <a:lnTo>
                    <a:pt x="1224" y="10208"/>
                  </a:lnTo>
                  <a:lnTo>
                    <a:pt x="202" y="10208"/>
                  </a:lnTo>
                  <a:cubicBezTo>
                    <a:pt x="95" y="10208"/>
                    <a:pt x="0" y="10303"/>
                    <a:pt x="0" y="10422"/>
                  </a:cubicBezTo>
                  <a:cubicBezTo>
                    <a:pt x="0" y="10540"/>
                    <a:pt x="95" y="10624"/>
                    <a:pt x="202" y="10624"/>
                  </a:cubicBezTo>
                  <a:lnTo>
                    <a:pt x="10421" y="10624"/>
                  </a:lnTo>
                  <a:cubicBezTo>
                    <a:pt x="10539" y="10624"/>
                    <a:pt x="10635" y="10540"/>
                    <a:pt x="10635" y="10422"/>
                  </a:cubicBezTo>
                  <a:cubicBezTo>
                    <a:pt x="10635" y="10303"/>
                    <a:pt x="10539" y="10208"/>
                    <a:pt x="10421" y="10208"/>
                  </a:cubicBezTo>
                  <a:lnTo>
                    <a:pt x="9660" y="10208"/>
                  </a:lnTo>
                  <a:lnTo>
                    <a:pt x="9660" y="8913"/>
                  </a:lnTo>
                  <a:cubicBezTo>
                    <a:pt x="9660" y="8805"/>
                    <a:pt x="9565" y="8710"/>
                    <a:pt x="9446" y="8710"/>
                  </a:cubicBezTo>
                  <a:cubicBezTo>
                    <a:pt x="9327" y="8710"/>
                    <a:pt x="9245" y="8805"/>
                    <a:pt x="9245" y="8913"/>
                  </a:cubicBezTo>
                  <a:lnTo>
                    <a:pt x="9245" y="10208"/>
                  </a:lnTo>
                  <a:lnTo>
                    <a:pt x="4646" y="10208"/>
                  </a:lnTo>
                  <a:lnTo>
                    <a:pt x="4397" y="6679"/>
                  </a:lnTo>
                  <a:lnTo>
                    <a:pt x="6488" y="5491"/>
                  </a:lnTo>
                  <a:lnTo>
                    <a:pt x="6488" y="6845"/>
                  </a:lnTo>
                  <a:cubicBezTo>
                    <a:pt x="6488" y="6962"/>
                    <a:pt x="6590" y="7052"/>
                    <a:pt x="6697" y="7052"/>
                  </a:cubicBezTo>
                  <a:cubicBezTo>
                    <a:pt x="6731" y="7052"/>
                    <a:pt x="6765" y="7043"/>
                    <a:pt x="6797" y="7023"/>
                  </a:cubicBezTo>
                  <a:lnTo>
                    <a:pt x="9245" y="5502"/>
                  </a:lnTo>
                  <a:lnTo>
                    <a:pt x="9245" y="7083"/>
                  </a:lnTo>
                  <a:cubicBezTo>
                    <a:pt x="9245" y="7189"/>
                    <a:pt x="9327" y="7285"/>
                    <a:pt x="9446" y="7285"/>
                  </a:cubicBezTo>
                  <a:cubicBezTo>
                    <a:pt x="9565" y="7285"/>
                    <a:pt x="9660" y="7189"/>
                    <a:pt x="9660" y="7083"/>
                  </a:cubicBezTo>
                  <a:lnTo>
                    <a:pt x="9660" y="5134"/>
                  </a:lnTo>
                  <a:cubicBezTo>
                    <a:pt x="9660" y="5010"/>
                    <a:pt x="9554" y="4925"/>
                    <a:pt x="9446" y="4925"/>
                  </a:cubicBezTo>
                  <a:cubicBezTo>
                    <a:pt x="9409" y="4925"/>
                    <a:pt x="9373" y="4935"/>
                    <a:pt x="9340" y="4956"/>
                  </a:cubicBezTo>
                  <a:lnTo>
                    <a:pt x="6903" y="6465"/>
                  </a:lnTo>
                  <a:lnTo>
                    <a:pt x="6903" y="5134"/>
                  </a:lnTo>
                  <a:cubicBezTo>
                    <a:pt x="6903" y="5016"/>
                    <a:pt x="6801" y="4927"/>
                    <a:pt x="6689" y="4927"/>
                  </a:cubicBezTo>
                  <a:cubicBezTo>
                    <a:pt x="6654" y="4927"/>
                    <a:pt x="6617" y="4936"/>
                    <a:pt x="6583" y="4956"/>
                  </a:cubicBezTo>
                  <a:lnTo>
                    <a:pt x="4373" y="6215"/>
                  </a:lnTo>
                  <a:lnTo>
                    <a:pt x="4170" y="3292"/>
                  </a:lnTo>
                  <a:lnTo>
                    <a:pt x="4456" y="3292"/>
                  </a:lnTo>
                  <a:cubicBezTo>
                    <a:pt x="4574" y="3292"/>
                    <a:pt x="4658" y="3209"/>
                    <a:pt x="4658" y="3090"/>
                  </a:cubicBezTo>
                  <a:cubicBezTo>
                    <a:pt x="4658" y="2972"/>
                    <a:pt x="4574" y="2877"/>
                    <a:pt x="4456" y="2877"/>
                  </a:cubicBezTo>
                  <a:lnTo>
                    <a:pt x="3826" y="2877"/>
                  </a:lnTo>
                  <a:lnTo>
                    <a:pt x="3826" y="2758"/>
                  </a:lnTo>
                  <a:cubicBezTo>
                    <a:pt x="3826" y="2449"/>
                    <a:pt x="4075" y="2199"/>
                    <a:pt x="4384" y="2199"/>
                  </a:cubicBezTo>
                  <a:lnTo>
                    <a:pt x="6143" y="2199"/>
                  </a:lnTo>
                  <a:cubicBezTo>
                    <a:pt x="6333" y="2199"/>
                    <a:pt x="6476" y="2354"/>
                    <a:pt x="6476" y="2544"/>
                  </a:cubicBezTo>
                  <a:cubicBezTo>
                    <a:pt x="6476" y="2959"/>
                    <a:pt x="6821" y="3292"/>
                    <a:pt x="7236" y="3292"/>
                  </a:cubicBezTo>
                  <a:lnTo>
                    <a:pt x="8923" y="3292"/>
                  </a:lnTo>
                  <a:cubicBezTo>
                    <a:pt x="9375" y="3292"/>
                    <a:pt x="9744" y="2924"/>
                    <a:pt x="9744" y="2473"/>
                  </a:cubicBezTo>
                  <a:cubicBezTo>
                    <a:pt x="9744" y="2009"/>
                    <a:pt x="9375" y="1641"/>
                    <a:pt x="8923" y="1641"/>
                  </a:cubicBezTo>
                  <a:lnTo>
                    <a:pt x="8674" y="1641"/>
                  </a:lnTo>
                  <a:cubicBezTo>
                    <a:pt x="8543" y="1641"/>
                    <a:pt x="8437" y="1533"/>
                    <a:pt x="8437" y="1403"/>
                  </a:cubicBezTo>
                  <a:cubicBezTo>
                    <a:pt x="8437" y="1272"/>
                    <a:pt x="8543" y="1177"/>
                    <a:pt x="8674" y="1177"/>
                  </a:cubicBezTo>
                  <a:lnTo>
                    <a:pt x="9161" y="1177"/>
                  </a:lnTo>
                  <a:cubicBezTo>
                    <a:pt x="9482" y="1177"/>
                    <a:pt x="9744" y="904"/>
                    <a:pt x="9744" y="583"/>
                  </a:cubicBezTo>
                  <a:cubicBezTo>
                    <a:pt x="9744" y="262"/>
                    <a:pt x="9482" y="1"/>
                    <a:pt x="9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48"/>
            <p:cNvSpPr/>
            <p:nvPr/>
          </p:nvSpPr>
          <p:spPr>
            <a:xfrm>
              <a:off x="5547152" y="4083137"/>
              <a:ext cx="15522" cy="13824"/>
            </a:xfrm>
            <a:custGeom>
              <a:avLst/>
              <a:gdLst/>
              <a:ahLst/>
              <a:cxnLst/>
              <a:rect l="l" t="t" r="r" b="b"/>
              <a:pathLst>
                <a:path w="466" h="415" extrusionOk="0">
                  <a:moveTo>
                    <a:pt x="247" y="1"/>
                  </a:moveTo>
                  <a:cubicBezTo>
                    <a:pt x="115" y="1"/>
                    <a:pt x="1" y="133"/>
                    <a:pt x="38" y="272"/>
                  </a:cubicBezTo>
                  <a:cubicBezTo>
                    <a:pt x="73" y="355"/>
                    <a:pt x="144" y="415"/>
                    <a:pt x="239" y="415"/>
                  </a:cubicBezTo>
                  <a:cubicBezTo>
                    <a:pt x="323" y="415"/>
                    <a:pt x="406" y="367"/>
                    <a:pt x="442" y="284"/>
                  </a:cubicBezTo>
                  <a:cubicBezTo>
                    <a:pt x="466" y="189"/>
                    <a:pt x="442" y="94"/>
                    <a:pt x="358" y="35"/>
                  </a:cubicBezTo>
                  <a:cubicBezTo>
                    <a:pt x="322" y="11"/>
                    <a:pt x="284"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2" name="Google Shape;4852;p48"/>
          <p:cNvGrpSpPr/>
          <p:nvPr/>
        </p:nvGrpSpPr>
        <p:grpSpPr>
          <a:xfrm>
            <a:off x="5775172" y="3840160"/>
            <a:ext cx="355118" cy="320909"/>
            <a:chOff x="5775172" y="3840160"/>
            <a:chExt cx="355118" cy="320909"/>
          </a:xfrm>
        </p:grpSpPr>
        <p:sp>
          <p:nvSpPr>
            <p:cNvPr id="4853" name="Google Shape;4853;p48"/>
            <p:cNvSpPr/>
            <p:nvPr/>
          </p:nvSpPr>
          <p:spPr>
            <a:xfrm>
              <a:off x="5775172" y="3840160"/>
              <a:ext cx="355118" cy="320909"/>
            </a:xfrm>
            <a:custGeom>
              <a:avLst/>
              <a:gdLst/>
              <a:ahLst/>
              <a:cxnLst/>
              <a:rect l="l" t="t" r="r" b="b"/>
              <a:pathLst>
                <a:path w="10661" h="9634" extrusionOk="0">
                  <a:moveTo>
                    <a:pt x="7167" y="424"/>
                  </a:moveTo>
                  <a:lnTo>
                    <a:pt x="7167" y="2040"/>
                  </a:lnTo>
                  <a:lnTo>
                    <a:pt x="6264" y="1316"/>
                  </a:lnTo>
                  <a:lnTo>
                    <a:pt x="6264" y="424"/>
                  </a:lnTo>
                  <a:close/>
                  <a:moveTo>
                    <a:pt x="5015" y="5760"/>
                  </a:moveTo>
                  <a:lnTo>
                    <a:pt x="5015" y="7519"/>
                  </a:lnTo>
                  <a:lnTo>
                    <a:pt x="4065" y="7519"/>
                  </a:lnTo>
                  <a:lnTo>
                    <a:pt x="4065" y="5760"/>
                  </a:lnTo>
                  <a:close/>
                  <a:moveTo>
                    <a:pt x="8247" y="5237"/>
                  </a:moveTo>
                  <a:cubicBezTo>
                    <a:pt x="9353" y="5237"/>
                    <a:pt x="10244" y="6128"/>
                    <a:pt x="10244" y="7234"/>
                  </a:cubicBezTo>
                  <a:cubicBezTo>
                    <a:pt x="10244" y="8327"/>
                    <a:pt x="9353" y="9218"/>
                    <a:pt x="8247" y="9218"/>
                  </a:cubicBezTo>
                  <a:cubicBezTo>
                    <a:pt x="7178" y="9218"/>
                    <a:pt x="6275" y="8327"/>
                    <a:pt x="6264" y="7257"/>
                  </a:cubicBezTo>
                  <a:cubicBezTo>
                    <a:pt x="6240" y="6164"/>
                    <a:pt x="7154" y="5237"/>
                    <a:pt x="8247" y="5237"/>
                  </a:cubicBezTo>
                  <a:close/>
                  <a:moveTo>
                    <a:pt x="4536" y="0"/>
                  </a:moveTo>
                  <a:cubicBezTo>
                    <a:pt x="4490" y="0"/>
                    <a:pt x="4446" y="15"/>
                    <a:pt x="4410" y="44"/>
                  </a:cubicBezTo>
                  <a:lnTo>
                    <a:pt x="108" y="3479"/>
                  </a:lnTo>
                  <a:cubicBezTo>
                    <a:pt x="13" y="3550"/>
                    <a:pt x="1" y="3680"/>
                    <a:pt x="72" y="3775"/>
                  </a:cubicBezTo>
                  <a:cubicBezTo>
                    <a:pt x="112" y="3822"/>
                    <a:pt x="170" y="3846"/>
                    <a:pt x="228" y="3846"/>
                  </a:cubicBezTo>
                  <a:cubicBezTo>
                    <a:pt x="275" y="3846"/>
                    <a:pt x="321" y="3831"/>
                    <a:pt x="357" y="3799"/>
                  </a:cubicBezTo>
                  <a:lnTo>
                    <a:pt x="1130" y="3194"/>
                  </a:lnTo>
                  <a:lnTo>
                    <a:pt x="1130" y="4441"/>
                  </a:lnTo>
                  <a:cubicBezTo>
                    <a:pt x="1130" y="4560"/>
                    <a:pt x="1225" y="4655"/>
                    <a:pt x="1344" y="4655"/>
                  </a:cubicBezTo>
                  <a:cubicBezTo>
                    <a:pt x="1451" y="4655"/>
                    <a:pt x="1546" y="4560"/>
                    <a:pt x="1546" y="4441"/>
                  </a:cubicBezTo>
                  <a:lnTo>
                    <a:pt x="1546" y="2861"/>
                  </a:lnTo>
                  <a:lnTo>
                    <a:pt x="4540" y="484"/>
                  </a:lnTo>
                  <a:lnTo>
                    <a:pt x="5919" y="1578"/>
                  </a:lnTo>
                  <a:lnTo>
                    <a:pt x="7523" y="2861"/>
                  </a:lnTo>
                  <a:lnTo>
                    <a:pt x="7523" y="4928"/>
                  </a:lnTo>
                  <a:cubicBezTo>
                    <a:pt x="6953" y="5106"/>
                    <a:pt x="6465" y="5510"/>
                    <a:pt x="6169" y="6022"/>
                  </a:cubicBezTo>
                  <a:cubicBezTo>
                    <a:pt x="5907" y="6473"/>
                    <a:pt x="5800" y="7007"/>
                    <a:pt x="5860" y="7519"/>
                  </a:cubicBezTo>
                  <a:lnTo>
                    <a:pt x="5432" y="7519"/>
                  </a:lnTo>
                  <a:lnTo>
                    <a:pt x="5432" y="5546"/>
                  </a:lnTo>
                  <a:cubicBezTo>
                    <a:pt x="5432" y="5439"/>
                    <a:pt x="5337" y="5344"/>
                    <a:pt x="5229" y="5344"/>
                  </a:cubicBezTo>
                  <a:lnTo>
                    <a:pt x="3851" y="5344"/>
                  </a:lnTo>
                  <a:cubicBezTo>
                    <a:pt x="3744" y="5344"/>
                    <a:pt x="3649" y="5439"/>
                    <a:pt x="3649" y="5546"/>
                  </a:cubicBezTo>
                  <a:lnTo>
                    <a:pt x="3649" y="7519"/>
                  </a:lnTo>
                  <a:lnTo>
                    <a:pt x="1546" y="7519"/>
                  </a:lnTo>
                  <a:lnTo>
                    <a:pt x="1546" y="6271"/>
                  </a:lnTo>
                  <a:cubicBezTo>
                    <a:pt x="1546" y="6164"/>
                    <a:pt x="1451" y="6069"/>
                    <a:pt x="1344" y="6069"/>
                  </a:cubicBezTo>
                  <a:cubicBezTo>
                    <a:pt x="1225" y="6069"/>
                    <a:pt x="1130" y="6164"/>
                    <a:pt x="1130" y="6271"/>
                  </a:cubicBezTo>
                  <a:lnTo>
                    <a:pt x="1130" y="7720"/>
                  </a:lnTo>
                  <a:cubicBezTo>
                    <a:pt x="1130" y="7839"/>
                    <a:pt x="1225" y="7934"/>
                    <a:pt x="1344" y="7934"/>
                  </a:cubicBezTo>
                  <a:lnTo>
                    <a:pt x="5942" y="7934"/>
                  </a:lnTo>
                  <a:cubicBezTo>
                    <a:pt x="6251" y="8921"/>
                    <a:pt x="7167" y="9634"/>
                    <a:pt x="8247" y="9634"/>
                  </a:cubicBezTo>
                  <a:cubicBezTo>
                    <a:pt x="9578" y="9634"/>
                    <a:pt x="10660" y="8552"/>
                    <a:pt x="10660" y="7234"/>
                  </a:cubicBezTo>
                  <a:cubicBezTo>
                    <a:pt x="10660" y="5903"/>
                    <a:pt x="9578" y="4821"/>
                    <a:pt x="8247" y="4821"/>
                  </a:cubicBezTo>
                  <a:cubicBezTo>
                    <a:pt x="8141" y="4821"/>
                    <a:pt x="8046" y="4833"/>
                    <a:pt x="7939" y="4845"/>
                  </a:cubicBezTo>
                  <a:lnTo>
                    <a:pt x="7939" y="3194"/>
                  </a:lnTo>
                  <a:lnTo>
                    <a:pt x="8711" y="3799"/>
                  </a:lnTo>
                  <a:cubicBezTo>
                    <a:pt x="8754" y="3831"/>
                    <a:pt x="8803" y="3846"/>
                    <a:pt x="8850" y="3846"/>
                  </a:cubicBezTo>
                  <a:cubicBezTo>
                    <a:pt x="8910" y="3846"/>
                    <a:pt x="8968" y="3822"/>
                    <a:pt x="9008" y="3775"/>
                  </a:cubicBezTo>
                  <a:cubicBezTo>
                    <a:pt x="9079" y="3680"/>
                    <a:pt x="9068" y="3550"/>
                    <a:pt x="8973" y="3479"/>
                  </a:cubicBezTo>
                  <a:lnTo>
                    <a:pt x="7582" y="2373"/>
                  </a:lnTo>
                  <a:lnTo>
                    <a:pt x="7582" y="211"/>
                  </a:lnTo>
                  <a:cubicBezTo>
                    <a:pt x="7582" y="104"/>
                    <a:pt x="7487" y="9"/>
                    <a:pt x="7368" y="9"/>
                  </a:cubicBezTo>
                  <a:lnTo>
                    <a:pt x="6050" y="9"/>
                  </a:lnTo>
                  <a:cubicBezTo>
                    <a:pt x="5931" y="9"/>
                    <a:pt x="5847" y="104"/>
                    <a:pt x="5847" y="211"/>
                  </a:cubicBezTo>
                  <a:lnTo>
                    <a:pt x="5847" y="983"/>
                  </a:lnTo>
                  <a:lnTo>
                    <a:pt x="4671" y="44"/>
                  </a:lnTo>
                  <a:cubicBezTo>
                    <a:pt x="4629" y="15"/>
                    <a:pt x="4582" y="0"/>
                    <a:pt x="45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48"/>
            <p:cNvSpPr/>
            <p:nvPr/>
          </p:nvSpPr>
          <p:spPr>
            <a:xfrm>
              <a:off x="6015850" y="4026473"/>
              <a:ext cx="68519" cy="107691"/>
            </a:xfrm>
            <a:custGeom>
              <a:avLst/>
              <a:gdLst/>
              <a:ahLst/>
              <a:cxnLst/>
              <a:rect l="l" t="t" r="r" b="b"/>
              <a:pathLst>
                <a:path w="2057" h="3233" extrusionOk="0">
                  <a:moveTo>
                    <a:pt x="1022" y="630"/>
                  </a:moveTo>
                  <a:lnTo>
                    <a:pt x="1593" y="1641"/>
                  </a:lnTo>
                  <a:cubicBezTo>
                    <a:pt x="1629" y="1676"/>
                    <a:pt x="1640" y="1736"/>
                    <a:pt x="1640" y="1795"/>
                  </a:cubicBezTo>
                  <a:cubicBezTo>
                    <a:pt x="1640" y="2056"/>
                    <a:pt x="1474" y="2282"/>
                    <a:pt x="1236" y="2365"/>
                  </a:cubicBezTo>
                  <a:lnTo>
                    <a:pt x="1236" y="1783"/>
                  </a:lnTo>
                  <a:cubicBezTo>
                    <a:pt x="1236" y="1664"/>
                    <a:pt x="1141" y="1569"/>
                    <a:pt x="1022" y="1569"/>
                  </a:cubicBezTo>
                  <a:cubicBezTo>
                    <a:pt x="916" y="1569"/>
                    <a:pt x="821" y="1664"/>
                    <a:pt x="821" y="1783"/>
                  </a:cubicBezTo>
                  <a:lnTo>
                    <a:pt x="821" y="2365"/>
                  </a:lnTo>
                  <a:cubicBezTo>
                    <a:pt x="583" y="2282"/>
                    <a:pt x="417" y="2056"/>
                    <a:pt x="417" y="1795"/>
                  </a:cubicBezTo>
                  <a:cubicBezTo>
                    <a:pt x="417" y="1736"/>
                    <a:pt x="428" y="1676"/>
                    <a:pt x="452" y="1641"/>
                  </a:cubicBezTo>
                  <a:lnTo>
                    <a:pt x="1022" y="630"/>
                  </a:lnTo>
                  <a:close/>
                  <a:moveTo>
                    <a:pt x="1022" y="1"/>
                  </a:moveTo>
                  <a:cubicBezTo>
                    <a:pt x="951" y="1"/>
                    <a:pt x="880" y="48"/>
                    <a:pt x="845" y="107"/>
                  </a:cubicBezTo>
                  <a:lnTo>
                    <a:pt x="96" y="1427"/>
                  </a:lnTo>
                  <a:cubicBezTo>
                    <a:pt x="24" y="1533"/>
                    <a:pt x="1" y="1664"/>
                    <a:pt x="1" y="1795"/>
                  </a:cubicBezTo>
                  <a:cubicBezTo>
                    <a:pt x="1" y="2282"/>
                    <a:pt x="346" y="2698"/>
                    <a:pt x="821" y="2793"/>
                  </a:cubicBezTo>
                  <a:lnTo>
                    <a:pt x="821" y="3019"/>
                  </a:lnTo>
                  <a:cubicBezTo>
                    <a:pt x="821" y="3138"/>
                    <a:pt x="916" y="3233"/>
                    <a:pt x="1022" y="3233"/>
                  </a:cubicBezTo>
                  <a:cubicBezTo>
                    <a:pt x="1141" y="3233"/>
                    <a:pt x="1236" y="3138"/>
                    <a:pt x="1236" y="3019"/>
                  </a:cubicBezTo>
                  <a:lnTo>
                    <a:pt x="1236" y="2793"/>
                  </a:lnTo>
                  <a:cubicBezTo>
                    <a:pt x="1700" y="2698"/>
                    <a:pt x="2057" y="2282"/>
                    <a:pt x="2057" y="1795"/>
                  </a:cubicBezTo>
                  <a:cubicBezTo>
                    <a:pt x="2057" y="1664"/>
                    <a:pt x="2021" y="1533"/>
                    <a:pt x="1962" y="1427"/>
                  </a:cubicBezTo>
                  <a:lnTo>
                    <a:pt x="1201" y="107"/>
                  </a:lnTo>
                  <a:cubicBezTo>
                    <a:pt x="1165" y="48"/>
                    <a:pt x="1094" y="1"/>
                    <a:pt x="1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48"/>
            <p:cNvSpPr/>
            <p:nvPr/>
          </p:nvSpPr>
          <p:spPr>
            <a:xfrm>
              <a:off x="5812015" y="4011350"/>
              <a:ext cx="15856" cy="13857"/>
            </a:xfrm>
            <a:custGeom>
              <a:avLst/>
              <a:gdLst/>
              <a:ahLst/>
              <a:cxnLst/>
              <a:rect l="l" t="t" r="r" b="b"/>
              <a:pathLst>
                <a:path w="476" h="416" extrusionOk="0">
                  <a:moveTo>
                    <a:pt x="231" y="1"/>
                  </a:moveTo>
                  <a:cubicBezTo>
                    <a:pt x="193" y="1"/>
                    <a:pt x="154" y="13"/>
                    <a:pt x="119" y="38"/>
                  </a:cubicBezTo>
                  <a:cubicBezTo>
                    <a:pt x="24" y="98"/>
                    <a:pt x="1" y="229"/>
                    <a:pt x="59" y="324"/>
                  </a:cubicBezTo>
                  <a:cubicBezTo>
                    <a:pt x="105" y="384"/>
                    <a:pt x="174" y="416"/>
                    <a:pt x="243" y="416"/>
                  </a:cubicBezTo>
                  <a:cubicBezTo>
                    <a:pt x="283" y="416"/>
                    <a:pt x="322" y="405"/>
                    <a:pt x="357" y="384"/>
                  </a:cubicBezTo>
                  <a:cubicBezTo>
                    <a:pt x="440" y="312"/>
                    <a:pt x="476" y="181"/>
                    <a:pt x="405" y="98"/>
                  </a:cubicBezTo>
                  <a:cubicBezTo>
                    <a:pt x="366" y="38"/>
                    <a:pt x="299" y="1"/>
                    <a:pt x="2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48"/>
            <p:cNvSpPr/>
            <p:nvPr/>
          </p:nvSpPr>
          <p:spPr>
            <a:xfrm>
              <a:off x="5886800" y="3915645"/>
              <a:ext cx="79211" cy="52663"/>
            </a:xfrm>
            <a:custGeom>
              <a:avLst/>
              <a:gdLst/>
              <a:ahLst/>
              <a:cxnLst/>
              <a:rect l="l" t="t" r="r" b="b"/>
              <a:pathLst>
                <a:path w="2378" h="1581" extrusionOk="0">
                  <a:moveTo>
                    <a:pt x="988" y="440"/>
                  </a:moveTo>
                  <a:lnTo>
                    <a:pt x="988" y="1165"/>
                  </a:lnTo>
                  <a:lnTo>
                    <a:pt x="417" y="1165"/>
                  </a:lnTo>
                  <a:cubicBezTo>
                    <a:pt x="429" y="820"/>
                    <a:pt x="666" y="535"/>
                    <a:pt x="988" y="440"/>
                  </a:cubicBezTo>
                  <a:close/>
                  <a:moveTo>
                    <a:pt x="1403" y="440"/>
                  </a:moveTo>
                  <a:cubicBezTo>
                    <a:pt x="1724" y="535"/>
                    <a:pt x="1950" y="820"/>
                    <a:pt x="1962" y="1165"/>
                  </a:cubicBezTo>
                  <a:lnTo>
                    <a:pt x="1403" y="1165"/>
                  </a:lnTo>
                  <a:lnTo>
                    <a:pt x="1403" y="440"/>
                  </a:lnTo>
                  <a:close/>
                  <a:moveTo>
                    <a:pt x="1189" y="1"/>
                  </a:moveTo>
                  <a:cubicBezTo>
                    <a:pt x="536" y="1"/>
                    <a:pt x="1" y="524"/>
                    <a:pt x="1" y="1177"/>
                  </a:cubicBezTo>
                  <a:lnTo>
                    <a:pt x="1" y="1379"/>
                  </a:lnTo>
                  <a:cubicBezTo>
                    <a:pt x="1" y="1486"/>
                    <a:pt x="96" y="1581"/>
                    <a:pt x="215" y="1581"/>
                  </a:cubicBezTo>
                  <a:lnTo>
                    <a:pt x="2163" y="1581"/>
                  </a:lnTo>
                  <a:cubicBezTo>
                    <a:pt x="2282" y="1581"/>
                    <a:pt x="2377" y="1486"/>
                    <a:pt x="2377" y="1379"/>
                  </a:cubicBezTo>
                  <a:lnTo>
                    <a:pt x="2377" y="1177"/>
                  </a:lnTo>
                  <a:cubicBezTo>
                    <a:pt x="2377" y="524"/>
                    <a:pt x="1843" y="1"/>
                    <a:pt x="11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48"/>
            <p:cNvSpPr/>
            <p:nvPr/>
          </p:nvSpPr>
          <p:spPr>
            <a:xfrm>
              <a:off x="5913716" y="4054355"/>
              <a:ext cx="15889" cy="13890"/>
            </a:xfrm>
            <a:custGeom>
              <a:avLst/>
              <a:gdLst/>
              <a:ahLst/>
              <a:cxnLst/>
              <a:rect l="l" t="t" r="r" b="b"/>
              <a:pathLst>
                <a:path w="477" h="417" extrusionOk="0">
                  <a:moveTo>
                    <a:pt x="241" y="1"/>
                  </a:moveTo>
                  <a:cubicBezTo>
                    <a:pt x="213" y="1"/>
                    <a:pt x="184" y="7"/>
                    <a:pt x="156" y="19"/>
                  </a:cubicBezTo>
                  <a:cubicBezTo>
                    <a:pt x="48" y="55"/>
                    <a:pt x="1" y="186"/>
                    <a:pt x="48" y="292"/>
                  </a:cubicBezTo>
                  <a:cubicBezTo>
                    <a:pt x="76" y="364"/>
                    <a:pt x="158" y="416"/>
                    <a:pt x="242" y="416"/>
                  </a:cubicBezTo>
                  <a:cubicBezTo>
                    <a:pt x="269" y="416"/>
                    <a:pt x="296" y="411"/>
                    <a:pt x="322" y="400"/>
                  </a:cubicBezTo>
                  <a:cubicBezTo>
                    <a:pt x="417" y="352"/>
                    <a:pt x="476" y="233"/>
                    <a:pt x="429" y="126"/>
                  </a:cubicBezTo>
                  <a:cubicBezTo>
                    <a:pt x="394" y="47"/>
                    <a:pt x="320" y="1"/>
                    <a:pt x="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8" name="Google Shape;4858;p48"/>
          <p:cNvGrpSpPr/>
          <p:nvPr/>
        </p:nvGrpSpPr>
        <p:grpSpPr>
          <a:xfrm>
            <a:off x="6311559" y="3830167"/>
            <a:ext cx="354252" cy="341194"/>
            <a:chOff x="6311559" y="3830167"/>
            <a:chExt cx="354252" cy="341194"/>
          </a:xfrm>
        </p:grpSpPr>
        <p:sp>
          <p:nvSpPr>
            <p:cNvPr id="4859" name="Google Shape;4859;p48"/>
            <p:cNvSpPr/>
            <p:nvPr/>
          </p:nvSpPr>
          <p:spPr>
            <a:xfrm>
              <a:off x="6433847" y="4115882"/>
              <a:ext cx="15489" cy="13590"/>
            </a:xfrm>
            <a:custGeom>
              <a:avLst/>
              <a:gdLst/>
              <a:ahLst/>
              <a:cxnLst/>
              <a:rect l="l" t="t" r="r" b="b"/>
              <a:pathLst>
                <a:path w="465" h="408" extrusionOk="0">
                  <a:moveTo>
                    <a:pt x="253" y="0"/>
                  </a:moveTo>
                  <a:cubicBezTo>
                    <a:pt x="244" y="0"/>
                    <a:pt x="235" y="1"/>
                    <a:pt x="227" y="2"/>
                  </a:cubicBezTo>
                  <a:cubicBezTo>
                    <a:pt x="132" y="2"/>
                    <a:pt x="60" y="74"/>
                    <a:pt x="37" y="156"/>
                  </a:cubicBezTo>
                  <a:cubicBezTo>
                    <a:pt x="1" y="292"/>
                    <a:pt x="116" y="407"/>
                    <a:pt x="241" y="407"/>
                  </a:cubicBezTo>
                  <a:cubicBezTo>
                    <a:pt x="280" y="407"/>
                    <a:pt x="320" y="396"/>
                    <a:pt x="357" y="370"/>
                  </a:cubicBezTo>
                  <a:cubicBezTo>
                    <a:pt x="441" y="323"/>
                    <a:pt x="464" y="216"/>
                    <a:pt x="428" y="121"/>
                  </a:cubicBezTo>
                  <a:cubicBezTo>
                    <a:pt x="397" y="46"/>
                    <a:pt x="327"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48"/>
            <p:cNvSpPr/>
            <p:nvPr/>
          </p:nvSpPr>
          <p:spPr>
            <a:xfrm>
              <a:off x="6311559" y="3830167"/>
              <a:ext cx="354252" cy="341194"/>
            </a:xfrm>
            <a:custGeom>
              <a:avLst/>
              <a:gdLst/>
              <a:ahLst/>
              <a:cxnLst/>
              <a:rect l="l" t="t" r="r" b="b"/>
              <a:pathLst>
                <a:path w="10635" h="10243" extrusionOk="0">
                  <a:moveTo>
                    <a:pt x="3172" y="3066"/>
                  </a:moveTo>
                  <a:cubicBezTo>
                    <a:pt x="3600" y="3066"/>
                    <a:pt x="4159" y="3256"/>
                    <a:pt x="4337" y="4147"/>
                  </a:cubicBezTo>
                  <a:cubicBezTo>
                    <a:pt x="4052" y="4064"/>
                    <a:pt x="3779" y="3898"/>
                    <a:pt x="3600" y="3648"/>
                  </a:cubicBezTo>
                  <a:cubicBezTo>
                    <a:pt x="3557" y="3590"/>
                    <a:pt x="3492" y="3559"/>
                    <a:pt x="3427" y="3559"/>
                  </a:cubicBezTo>
                  <a:cubicBezTo>
                    <a:pt x="3384" y="3559"/>
                    <a:pt x="3341" y="3572"/>
                    <a:pt x="3304" y="3600"/>
                  </a:cubicBezTo>
                  <a:lnTo>
                    <a:pt x="2911" y="3898"/>
                  </a:lnTo>
                  <a:lnTo>
                    <a:pt x="2887" y="3790"/>
                  </a:lnTo>
                  <a:cubicBezTo>
                    <a:pt x="2858" y="3687"/>
                    <a:pt x="2768" y="3629"/>
                    <a:pt x="2679" y="3629"/>
                  </a:cubicBezTo>
                  <a:cubicBezTo>
                    <a:pt x="2625" y="3629"/>
                    <a:pt x="2571" y="3650"/>
                    <a:pt x="2531" y="3695"/>
                  </a:cubicBezTo>
                  <a:cubicBezTo>
                    <a:pt x="2519" y="3707"/>
                    <a:pt x="2258" y="3957"/>
                    <a:pt x="1973" y="4088"/>
                  </a:cubicBezTo>
                  <a:cubicBezTo>
                    <a:pt x="1984" y="4052"/>
                    <a:pt x="1984" y="4028"/>
                    <a:pt x="1997" y="4004"/>
                  </a:cubicBezTo>
                  <a:cubicBezTo>
                    <a:pt x="2163" y="3446"/>
                    <a:pt x="2578" y="3066"/>
                    <a:pt x="3172" y="3066"/>
                  </a:cubicBezTo>
                  <a:close/>
                  <a:moveTo>
                    <a:pt x="3399" y="4052"/>
                  </a:moveTo>
                  <a:cubicBezTo>
                    <a:pt x="3589" y="4265"/>
                    <a:pt x="3850" y="4420"/>
                    <a:pt x="4123" y="4515"/>
                  </a:cubicBezTo>
                  <a:lnTo>
                    <a:pt x="4123" y="4824"/>
                  </a:lnTo>
                  <a:cubicBezTo>
                    <a:pt x="4123" y="5347"/>
                    <a:pt x="3695" y="5775"/>
                    <a:pt x="3172" y="5775"/>
                  </a:cubicBezTo>
                  <a:cubicBezTo>
                    <a:pt x="2650" y="5775"/>
                    <a:pt x="2222" y="5347"/>
                    <a:pt x="2222" y="4824"/>
                  </a:cubicBezTo>
                  <a:lnTo>
                    <a:pt x="2222" y="4432"/>
                  </a:lnTo>
                  <a:cubicBezTo>
                    <a:pt x="2341" y="4373"/>
                    <a:pt x="2448" y="4289"/>
                    <a:pt x="2555" y="4218"/>
                  </a:cubicBezTo>
                  <a:lnTo>
                    <a:pt x="2578" y="4313"/>
                  </a:lnTo>
                  <a:cubicBezTo>
                    <a:pt x="2602" y="4373"/>
                    <a:pt x="2650" y="4432"/>
                    <a:pt x="2721" y="4456"/>
                  </a:cubicBezTo>
                  <a:cubicBezTo>
                    <a:pt x="2741" y="4464"/>
                    <a:pt x="2763" y="4468"/>
                    <a:pt x="2784" y="4468"/>
                  </a:cubicBezTo>
                  <a:cubicBezTo>
                    <a:pt x="2827" y="4468"/>
                    <a:pt x="2872" y="4452"/>
                    <a:pt x="2911" y="4420"/>
                  </a:cubicBezTo>
                  <a:lnTo>
                    <a:pt x="3399" y="4052"/>
                  </a:lnTo>
                  <a:close/>
                  <a:moveTo>
                    <a:pt x="3541" y="6143"/>
                  </a:moveTo>
                  <a:lnTo>
                    <a:pt x="3576" y="6583"/>
                  </a:lnTo>
                  <a:cubicBezTo>
                    <a:pt x="3494" y="6702"/>
                    <a:pt x="3315" y="6963"/>
                    <a:pt x="3172" y="7272"/>
                  </a:cubicBezTo>
                  <a:cubicBezTo>
                    <a:pt x="3030" y="6951"/>
                    <a:pt x="2852" y="6702"/>
                    <a:pt x="2768" y="6583"/>
                  </a:cubicBezTo>
                  <a:lnTo>
                    <a:pt x="2792" y="6143"/>
                  </a:lnTo>
                  <a:cubicBezTo>
                    <a:pt x="2917" y="6179"/>
                    <a:pt x="3045" y="6196"/>
                    <a:pt x="3171" y="6196"/>
                  </a:cubicBezTo>
                  <a:cubicBezTo>
                    <a:pt x="3298" y="6196"/>
                    <a:pt x="3422" y="6179"/>
                    <a:pt x="3541" y="6143"/>
                  </a:cubicBezTo>
                  <a:close/>
                  <a:moveTo>
                    <a:pt x="2472" y="6892"/>
                  </a:moveTo>
                  <a:cubicBezTo>
                    <a:pt x="2626" y="7106"/>
                    <a:pt x="2959" y="7629"/>
                    <a:pt x="2959" y="8139"/>
                  </a:cubicBezTo>
                  <a:lnTo>
                    <a:pt x="2959" y="9827"/>
                  </a:lnTo>
                  <a:lnTo>
                    <a:pt x="1521" y="9827"/>
                  </a:lnTo>
                  <a:lnTo>
                    <a:pt x="1521" y="8769"/>
                  </a:lnTo>
                  <a:cubicBezTo>
                    <a:pt x="1521" y="8651"/>
                    <a:pt x="1426" y="8556"/>
                    <a:pt x="1319" y="8556"/>
                  </a:cubicBezTo>
                  <a:cubicBezTo>
                    <a:pt x="1200" y="8556"/>
                    <a:pt x="1105" y="8651"/>
                    <a:pt x="1105" y="8769"/>
                  </a:cubicBezTo>
                  <a:lnTo>
                    <a:pt x="1105" y="9827"/>
                  </a:lnTo>
                  <a:lnTo>
                    <a:pt x="416" y="9827"/>
                  </a:lnTo>
                  <a:lnTo>
                    <a:pt x="416" y="8424"/>
                  </a:lnTo>
                  <a:cubicBezTo>
                    <a:pt x="416" y="8187"/>
                    <a:pt x="487" y="7938"/>
                    <a:pt x="630" y="7724"/>
                  </a:cubicBezTo>
                  <a:cubicBezTo>
                    <a:pt x="796" y="7474"/>
                    <a:pt x="1046" y="7284"/>
                    <a:pt x="1343" y="7201"/>
                  </a:cubicBezTo>
                  <a:lnTo>
                    <a:pt x="2472" y="6892"/>
                  </a:lnTo>
                  <a:close/>
                  <a:moveTo>
                    <a:pt x="3874" y="6892"/>
                  </a:moveTo>
                  <a:lnTo>
                    <a:pt x="5002" y="7201"/>
                  </a:lnTo>
                  <a:cubicBezTo>
                    <a:pt x="5549" y="7355"/>
                    <a:pt x="5929" y="7866"/>
                    <a:pt x="5929" y="8424"/>
                  </a:cubicBezTo>
                  <a:lnTo>
                    <a:pt x="5929" y="9827"/>
                  </a:lnTo>
                  <a:lnTo>
                    <a:pt x="5359" y="9827"/>
                  </a:lnTo>
                  <a:lnTo>
                    <a:pt x="5359" y="8769"/>
                  </a:lnTo>
                  <a:cubicBezTo>
                    <a:pt x="5359" y="8651"/>
                    <a:pt x="5264" y="8556"/>
                    <a:pt x="5157" y="8556"/>
                  </a:cubicBezTo>
                  <a:cubicBezTo>
                    <a:pt x="5039" y="8556"/>
                    <a:pt x="4943" y="8651"/>
                    <a:pt x="4943" y="8769"/>
                  </a:cubicBezTo>
                  <a:lnTo>
                    <a:pt x="4943" y="9827"/>
                  </a:lnTo>
                  <a:lnTo>
                    <a:pt x="3375" y="9827"/>
                  </a:lnTo>
                  <a:lnTo>
                    <a:pt x="3375" y="8139"/>
                  </a:lnTo>
                  <a:cubicBezTo>
                    <a:pt x="3375" y="7652"/>
                    <a:pt x="3719" y="7117"/>
                    <a:pt x="3874" y="6892"/>
                  </a:cubicBezTo>
                  <a:close/>
                  <a:moveTo>
                    <a:pt x="1129" y="0"/>
                  </a:moveTo>
                  <a:cubicBezTo>
                    <a:pt x="511" y="0"/>
                    <a:pt x="0" y="499"/>
                    <a:pt x="0" y="1128"/>
                  </a:cubicBezTo>
                  <a:lnTo>
                    <a:pt x="0" y="4325"/>
                  </a:lnTo>
                  <a:cubicBezTo>
                    <a:pt x="0" y="4943"/>
                    <a:pt x="511" y="5454"/>
                    <a:pt x="1129" y="5454"/>
                  </a:cubicBezTo>
                  <a:lnTo>
                    <a:pt x="1960" y="5454"/>
                  </a:lnTo>
                  <a:cubicBezTo>
                    <a:pt x="2056" y="5656"/>
                    <a:pt x="2210" y="5823"/>
                    <a:pt x="2401" y="5953"/>
                  </a:cubicBezTo>
                  <a:lnTo>
                    <a:pt x="2353" y="6488"/>
                  </a:lnTo>
                  <a:lnTo>
                    <a:pt x="1236" y="6808"/>
                  </a:lnTo>
                  <a:cubicBezTo>
                    <a:pt x="511" y="7011"/>
                    <a:pt x="0" y="7688"/>
                    <a:pt x="0" y="8424"/>
                  </a:cubicBezTo>
                  <a:lnTo>
                    <a:pt x="0" y="10040"/>
                  </a:lnTo>
                  <a:cubicBezTo>
                    <a:pt x="0" y="10148"/>
                    <a:pt x="95" y="10243"/>
                    <a:pt x="202" y="10243"/>
                  </a:cubicBezTo>
                  <a:lnTo>
                    <a:pt x="6179" y="10243"/>
                  </a:lnTo>
                  <a:cubicBezTo>
                    <a:pt x="6274" y="10219"/>
                    <a:pt x="6346" y="10135"/>
                    <a:pt x="6346" y="10040"/>
                  </a:cubicBezTo>
                  <a:lnTo>
                    <a:pt x="6346" y="8424"/>
                  </a:lnTo>
                  <a:cubicBezTo>
                    <a:pt x="6346" y="7688"/>
                    <a:pt x="5834" y="7011"/>
                    <a:pt x="5110" y="6808"/>
                  </a:cubicBezTo>
                  <a:lnTo>
                    <a:pt x="3993" y="6488"/>
                  </a:lnTo>
                  <a:lnTo>
                    <a:pt x="3945" y="5953"/>
                  </a:lnTo>
                  <a:cubicBezTo>
                    <a:pt x="4135" y="5823"/>
                    <a:pt x="4289" y="5656"/>
                    <a:pt x="4384" y="5454"/>
                  </a:cubicBezTo>
                  <a:lnTo>
                    <a:pt x="5929" y="5454"/>
                  </a:lnTo>
                  <a:lnTo>
                    <a:pt x="5929" y="6523"/>
                  </a:lnTo>
                  <a:cubicBezTo>
                    <a:pt x="5929" y="6607"/>
                    <a:pt x="5977" y="6678"/>
                    <a:pt x="6060" y="6713"/>
                  </a:cubicBezTo>
                  <a:cubicBezTo>
                    <a:pt x="6084" y="6721"/>
                    <a:pt x="6110" y="6725"/>
                    <a:pt x="6135" y="6725"/>
                  </a:cubicBezTo>
                  <a:cubicBezTo>
                    <a:pt x="6185" y="6725"/>
                    <a:pt x="6235" y="6710"/>
                    <a:pt x="6274" y="6678"/>
                  </a:cubicBezTo>
                  <a:lnTo>
                    <a:pt x="7664" y="5395"/>
                  </a:lnTo>
                  <a:cubicBezTo>
                    <a:pt x="7748" y="5323"/>
                    <a:pt x="7759" y="5181"/>
                    <a:pt x="7676" y="5097"/>
                  </a:cubicBezTo>
                  <a:cubicBezTo>
                    <a:pt x="7633" y="5054"/>
                    <a:pt x="7577" y="5034"/>
                    <a:pt x="7522" y="5034"/>
                  </a:cubicBezTo>
                  <a:cubicBezTo>
                    <a:pt x="7470" y="5034"/>
                    <a:pt x="7419" y="5052"/>
                    <a:pt x="7379" y="5086"/>
                  </a:cubicBezTo>
                  <a:lnTo>
                    <a:pt x="6346" y="6048"/>
                  </a:lnTo>
                  <a:lnTo>
                    <a:pt x="6346" y="5240"/>
                  </a:lnTo>
                  <a:cubicBezTo>
                    <a:pt x="6346" y="5133"/>
                    <a:pt x="6251" y="5038"/>
                    <a:pt x="6143" y="5038"/>
                  </a:cubicBezTo>
                  <a:lnTo>
                    <a:pt x="4527" y="5038"/>
                  </a:lnTo>
                  <a:cubicBezTo>
                    <a:pt x="4539" y="4967"/>
                    <a:pt x="4539" y="4896"/>
                    <a:pt x="4539" y="4824"/>
                  </a:cubicBezTo>
                  <a:lnTo>
                    <a:pt x="4539" y="4515"/>
                  </a:lnTo>
                  <a:cubicBezTo>
                    <a:pt x="4693" y="4432"/>
                    <a:pt x="4788" y="4242"/>
                    <a:pt x="4753" y="4075"/>
                  </a:cubicBezTo>
                  <a:cubicBezTo>
                    <a:pt x="4575" y="3172"/>
                    <a:pt x="3993" y="2649"/>
                    <a:pt x="3172" y="2649"/>
                  </a:cubicBezTo>
                  <a:cubicBezTo>
                    <a:pt x="2424" y="2649"/>
                    <a:pt x="1878" y="3066"/>
                    <a:pt x="1628" y="3790"/>
                  </a:cubicBezTo>
                  <a:cubicBezTo>
                    <a:pt x="1604" y="3861"/>
                    <a:pt x="1580" y="3921"/>
                    <a:pt x="1569" y="3993"/>
                  </a:cubicBezTo>
                  <a:cubicBezTo>
                    <a:pt x="1521" y="4183"/>
                    <a:pt x="1616" y="4384"/>
                    <a:pt x="1806" y="4468"/>
                  </a:cubicBezTo>
                  <a:lnTo>
                    <a:pt x="1806" y="4824"/>
                  </a:lnTo>
                  <a:cubicBezTo>
                    <a:pt x="1806" y="4896"/>
                    <a:pt x="1806" y="4967"/>
                    <a:pt x="1818" y="5038"/>
                  </a:cubicBezTo>
                  <a:lnTo>
                    <a:pt x="1129" y="5038"/>
                  </a:lnTo>
                  <a:cubicBezTo>
                    <a:pt x="737" y="5038"/>
                    <a:pt x="416" y="4717"/>
                    <a:pt x="416" y="4325"/>
                  </a:cubicBezTo>
                  <a:lnTo>
                    <a:pt x="416" y="1128"/>
                  </a:lnTo>
                  <a:cubicBezTo>
                    <a:pt x="416" y="737"/>
                    <a:pt x="737" y="416"/>
                    <a:pt x="1129" y="416"/>
                  </a:cubicBezTo>
                  <a:lnTo>
                    <a:pt x="9506" y="416"/>
                  </a:lnTo>
                  <a:cubicBezTo>
                    <a:pt x="9898" y="416"/>
                    <a:pt x="10219" y="737"/>
                    <a:pt x="10219" y="1128"/>
                  </a:cubicBezTo>
                  <a:lnTo>
                    <a:pt x="10219" y="4218"/>
                  </a:lnTo>
                  <a:cubicBezTo>
                    <a:pt x="10219" y="4669"/>
                    <a:pt x="9839" y="5038"/>
                    <a:pt x="9506" y="5038"/>
                  </a:cubicBezTo>
                  <a:lnTo>
                    <a:pt x="9340" y="5038"/>
                  </a:lnTo>
                  <a:cubicBezTo>
                    <a:pt x="9221" y="5038"/>
                    <a:pt x="9126" y="5133"/>
                    <a:pt x="9126" y="5240"/>
                  </a:cubicBezTo>
                  <a:cubicBezTo>
                    <a:pt x="9126" y="5359"/>
                    <a:pt x="9221" y="5454"/>
                    <a:pt x="9340" y="5454"/>
                  </a:cubicBezTo>
                  <a:lnTo>
                    <a:pt x="9506" y="5454"/>
                  </a:lnTo>
                  <a:cubicBezTo>
                    <a:pt x="9803" y="5454"/>
                    <a:pt x="10088" y="5311"/>
                    <a:pt x="10314" y="5050"/>
                  </a:cubicBezTo>
                  <a:cubicBezTo>
                    <a:pt x="10516" y="4812"/>
                    <a:pt x="10635" y="4515"/>
                    <a:pt x="10635" y="4218"/>
                  </a:cubicBezTo>
                  <a:lnTo>
                    <a:pt x="10635" y="1128"/>
                  </a:lnTo>
                  <a:cubicBezTo>
                    <a:pt x="10635" y="499"/>
                    <a:pt x="10124" y="0"/>
                    <a:pt x="9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48"/>
            <p:cNvSpPr/>
            <p:nvPr/>
          </p:nvSpPr>
          <p:spPr>
            <a:xfrm>
              <a:off x="6385978" y="3875271"/>
              <a:ext cx="148063" cy="13890"/>
            </a:xfrm>
            <a:custGeom>
              <a:avLst/>
              <a:gdLst/>
              <a:ahLst/>
              <a:cxnLst/>
              <a:rect l="l" t="t" r="r" b="b"/>
              <a:pathLst>
                <a:path w="4445" h="417" extrusionOk="0">
                  <a:moveTo>
                    <a:pt x="214" y="1"/>
                  </a:moveTo>
                  <a:cubicBezTo>
                    <a:pt x="95" y="1"/>
                    <a:pt x="0" y="83"/>
                    <a:pt x="0" y="202"/>
                  </a:cubicBezTo>
                  <a:cubicBezTo>
                    <a:pt x="0" y="321"/>
                    <a:pt x="95" y="416"/>
                    <a:pt x="214" y="416"/>
                  </a:cubicBezTo>
                  <a:lnTo>
                    <a:pt x="4242" y="416"/>
                  </a:lnTo>
                  <a:cubicBezTo>
                    <a:pt x="4349" y="416"/>
                    <a:pt x="4444" y="321"/>
                    <a:pt x="4444" y="202"/>
                  </a:cubicBezTo>
                  <a:cubicBezTo>
                    <a:pt x="4444" y="83"/>
                    <a:pt x="4349" y="1"/>
                    <a:pt x="4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48"/>
            <p:cNvSpPr/>
            <p:nvPr/>
          </p:nvSpPr>
          <p:spPr>
            <a:xfrm>
              <a:off x="6474620" y="3912080"/>
              <a:ext cx="59425" cy="13890"/>
            </a:xfrm>
            <a:custGeom>
              <a:avLst/>
              <a:gdLst/>
              <a:ahLst/>
              <a:cxnLst/>
              <a:rect l="l" t="t" r="r" b="b"/>
              <a:pathLst>
                <a:path w="1784" h="417" extrusionOk="0">
                  <a:moveTo>
                    <a:pt x="215" y="0"/>
                  </a:moveTo>
                  <a:cubicBezTo>
                    <a:pt x="96" y="0"/>
                    <a:pt x="1" y="95"/>
                    <a:pt x="1" y="214"/>
                  </a:cubicBezTo>
                  <a:cubicBezTo>
                    <a:pt x="1" y="333"/>
                    <a:pt x="96" y="417"/>
                    <a:pt x="215" y="417"/>
                  </a:cubicBezTo>
                  <a:lnTo>
                    <a:pt x="1581" y="417"/>
                  </a:lnTo>
                  <a:cubicBezTo>
                    <a:pt x="1688" y="417"/>
                    <a:pt x="1783" y="333"/>
                    <a:pt x="1783" y="214"/>
                  </a:cubicBezTo>
                  <a:cubicBezTo>
                    <a:pt x="1783" y="95"/>
                    <a:pt x="1688" y="0"/>
                    <a:pt x="15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48"/>
            <p:cNvSpPr/>
            <p:nvPr/>
          </p:nvSpPr>
          <p:spPr>
            <a:xfrm>
              <a:off x="6491243" y="3949290"/>
              <a:ext cx="42803" cy="13890"/>
            </a:xfrm>
            <a:custGeom>
              <a:avLst/>
              <a:gdLst/>
              <a:ahLst/>
              <a:cxnLst/>
              <a:rect l="l" t="t" r="r" b="b"/>
              <a:pathLst>
                <a:path w="1285" h="417" extrusionOk="0">
                  <a:moveTo>
                    <a:pt x="215" y="0"/>
                  </a:moveTo>
                  <a:cubicBezTo>
                    <a:pt x="96" y="0"/>
                    <a:pt x="1" y="95"/>
                    <a:pt x="1" y="214"/>
                  </a:cubicBezTo>
                  <a:cubicBezTo>
                    <a:pt x="1" y="322"/>
                    <a:pt x="96" y="417"/>
                    <a:pt x="215" y="417"/>
                  </a:cubicBezTo>
                  <a:lnTo>
                    <a:pt x="1082" y="417"/>
                  </a:lnTo>
                  <a:cubicBezTo>
                    <a:pt x="1189" y="417"/>
                    <a:pt x="1284" y="322"/>
                    <a:pt x="1284" y="214"/>
                  </a:cubicBezTo>
                  <a:cubicBezTo>
                    <a:pt x="1284" y="95"/>
                    <a:pt x="1189" y="0"/>
                    <a:pt x="10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48"/>
            <p:cNvSpPr/>
            <p:nvPr/>
          </p:nvSpPr>
          <p:spPr>
            <a:xfrm>
              <a:off x="6550238" y="3862213"/>
              <a:ext cx="83142" cy="120749"/>
            </a:xfrm>
            <a:custGeom>
              <a:avLst/>
              <a:gdLst/>
              <a:ahLst/>
              <a:cxnLst/>
              <a:rect l="l" t="t" r="r" b="b"/>
              <a:pathLst>
                <a:path w="2496" h="3625" extrusionOk="0">
                  <a:moveTo>
                    <a:pt x="1450" y="630"/>
                  </a:moveTo>
                  <a:cubicBezTo>
                    <a:pt x="1581" y="737"/>
                    <a:pt x="1711" y="879"/>
                    <a:pt x="1830" y="1046"/>
                  </a:cubicBezTo>
                  <a:lnTo>
                    <a:pt x="1450" y="1355"/>
                  </a:lnTo>
                  <a:lnTo>
                    <a:pt x="1450" y="630"/>
                  </a:lnTo>
                  <a:close/>
                  <a:moveTo>
                    <a:pt x="1034" y="630"/>
                  </a:moveTo>
                  <a:lnTo>
                    <a:pt x="1034" y="2056"/>
                  </a:lnTo>
                  <a:lnTo>
                    <a:pt x="416" y="1664"/>
                  </a:lnTo>
                  <a:cubicBezTo>
                    <a:pt x="464" y="1224"/>
                    <a:pt x="784" y="856"/>
                    <a:pt x="1034" y="630"/>
                  </a:cubicBezTo>
                  <a:close/>
                  <a:moveTo>
                    <a:pt x="499" y="2199"/>
                  </a:moveTo>
                  <a:lnTo>
                    <a:pt x="1034" y="2543"/>
                  </a:lnTo>
                  <a:lnTo>
                    <a:pt x="1034" y="2971"/>
                  </a:lnTo>
                  <a:cubicBezTo>
                    <a:pt x="844" y="2793"/>
                    <a:pt x="618" y="2519"/>
                    <a:pt x="499" y="2199"/>
                  </a:cubicBezTo>
                  <a:close/>
                  <a:moveTo>
                    <a:pt x="2020" y="1426"/>
                  </a:moveTo>
                  <a:cubicBezTo>
                    <a:pt x="2056" y="1533"/>
                    <a:pt x="2080" y="1652"/>
                    <a:pt x="2080" y="1782"/>
                  </a:cubicBezTo>
                  <a:cubicBezTo>
                    <a:pt x="2080" y="2270"/>
                    <a:pt x="1735" y="2709"/>
                    <a:pt x="1450" y="2971"/>
                  </a:cubicBezTo>
                  <a:lnTo>
                    <a:pt x="1450" y="1901"/>
                  </a:lnTo>
                  <a:lnTo>
                    <a:pt x="2020" y="1426"/>
                  </a:lnTo>
                  <a:close/>
                  <a:moveTo>
                    <a:pt x="1248" y="1"/>
                  </a:moveTo>
                  <a:cubicBezTo>
                    <a:pt x="1209" y="1"/>
                    <a:pt x="1171" y="12"/>
                    <a:pt x="1141" y="36"/>
                  </a:cubicBezTo>
                  <a:cubicBezTo>
                    <a:pt x="547" y="393"/>
                    <a:pt x="0" y="1058"/>
                    <a:pt x="0" y="1782"/>
                  </a:cubicBezTo>
                  <a:cubicBezTo>
                    <a:pt x="0" y="2804"/>
                    <a:pt x="1082" y="3553"/>
                    <a:pt x="1129" y="3589"/>
                  </a:cubicBezTo>
                  <a:cubicBezTo>
                    <a:pt x="1165" y="3612"/>
                    <a:pt x="1207" y="3624"/>
                    <a:pt x="1248" y="3624"/>
                  </a:cubicBezTo>
                  <a:cubicBezTo>
                    <a:pt x="1290" y="3624"/>
                    <a:pt x="1331" y="3612"/>
                    <a:pt x="1367" y="3589"/>
                  </a:cubicBezTo>
                  <a:cubicBezTo>
                    <a:pt x="1415" y="3553"/>
                    <a:pt x="2495" y="2804"/>
                    <a:pt x="2495" y="1782"/>
                  </a:cubicBezTo>
                  <a:cubicBezTo>
                    <a:pt x="2495" y="1581"/>
                    <a:pt x="2424" y="1260"/>
                    <a:pt x="2294" y="998"/>
                  </a:cubicBezTo>
                  <a:cubicBezTo>
                    <a:pt x="2080" y="594"/>
                    <a:pt x="1711" y="250"/>
                    <a:pt x="1355" y="36"/>
                  </a:cubicBezTo>
                  <a:cubicBezTo>
                    <a:pt x="1325" y="12"/>
                    <a:pt x="1287" y="1"/>
                    <a:pt x="1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48"/>
            <p:cNvSpPr/>
            <p:nvPr/>
          </p:nvSpPr>
          <p:spPr>
            <a:xfrm>
              <a:off x="6352966" y="3875238"/>
              <a:ext cx="14823" cy="13624"/>
            </a:xfrm>
            <a:custGeom>
              <a:avLst/>
              <a:gdLst/>
              <a:ahLst/>
              <a:cxnLst/>
              <a:rect l="l" t="t" r="r" b="b"/>
              <a:pathLst>
                <a:path w="445" h="409" extrusionOk="0">
                  <a:moveTo>
                    <a:pt x="230" y="1"/>
                  </a:moveTo>
                  <a:cubicBezTo>
                    <a:pt x="129" y="1"/>
                    <a:pt x="24" y="73"/>
                    <a:pt x="17" y="192"/>
                  </a:cubicBezTo>
                  <a:cubicBezTo>
                    <a:pt x="0" y="318"/>
                    <a:pt x="108" y="408"/>
                    <a:pt x="223" y="408"/>
                  </a:cubicBezTo>
                  <a:cubicBezTo>
                    <a:pt x="271" y="408"/>
                    <a:pt x="319" y="393"/>
                    <a:pt x="361" y="358"/>
                  </a:cubicBezTo>
                  <a:cubicBezTo>
                    <a:pt x="432" y="287"/>
                    <a:pt x="445" y="168"/>
                    <a:pt x="385" y="84"/>
                  </a:cubicBezTo>
                  <a:cubicBezTo>
                    <a:pt x="349" y="27"/>
                    <a:pt x="290"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48"/>
            <p:cNvSpPr/>
            <p:nvPr/>
          </p:nvSpPr>
          <p:spPr>
            <a:xfrm>
              <a:off x="6585482" y="3998591"/>
              <a:ext cx="15423" cy="13857"/>
            </a:xfrm>
            <a:custGeom>
              <a:avLst/>
              <a:gdLst/>
              <a:ahLst/>
              <a:cxnLst/>
              <a:rect l="l" t="t" r="r" b="b"/>
              <a:pathLst>
                <a:path w="463" h="416" extrusionOk="0">
                  <a:moveTo>
                    <a:pt x="231" y="0"/>
                  </a:moveTo>
                  <a:cubicBezTo>
                    <a:pt x="151" y="0"/>
                    <a:pt x="71" y="42"/>
                    <a:pt x="35" y="125"/>
                  </a:cubicBezTo>
                  <a:cubicBezTo>
                    <a:pt x="0" y="208"/>
                    <a:pt x="24" y="303"/>
                    <a:pt x="95" y="363"/>
                  </a:cubicBezTo>
                  <a:cubicBezTo>
                    <a:pt x="137" y="397"/>
                    <a:pt x="186" y="416"/>
                    <a:pt x="235" y="416"/>
                  </a:cubicBezTo>
                  <a:cubicBezTo>
                    <a:pt x="269" y="416"/>
                    <a:pt x="303" y="406"/>
                    <a:pt x="333" y="386"/>
                  </a:cubicBezTo>
                  <a:cubicBezTo>
                    <a:pt x="428" y="326"/>
                    <a:pt x="463" y="220"/>
                    <a:pt x="428" y="125"/>
                  </a:cubicBezTo>
                  <a:cubicBezTo>
                    <a:pt x="392" y="42"/>
                    <a:pt x="312" y="0"/>
                    <a:pt x="2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7" name="Google Shape;4867;p48"/>
          <p:cNvGrpSpPr/>
          <p:nvPr/>
        </p:nvGrpSpPr>
        <p:grpSpPr>
          <a:xfrm>
            <a:off x="6847080" y="3828235"/>
            <a:ext cx="354318" cy="345170"/>
            <a:chOff x="6847080" y="3828235"/>
            <a:chExt cx="354318" cy="345170"/>
          </a:xfrm>
        </p:grpSpPr>
        <p:sp>
          <p:nvSpPr>
            <p:cNvPr id="4868" name="Google Shape;4868;p48"/>
            <p:cNvSpPr/>
            <p:nvPr/>
          </p:nvSpPr>
          <p:spPr>
            <a:xfrm>
              <a:off x="6857373" y="3828235"/>
              <a:ext cx="170247" cy="72416"/>
            </a:xfrm>
            <a:custGeom>
              <a:avLst/>
              <a:gdLst/>
              <a:ahLst/>
              <a:cxnLst/>
              <a:rect l="l" t="t" r="r" b="b"/>
              <a:pathLst>
                <a:path w="5111" h="2174" extrusionOk="0">
                  <a:moveTo>
                    <a:pt x="4403" y="0"/>
                  </a:moveTo>
                  <a:cubicBezTo>
                    <a:pt x="4359" y="0"/>
                    <a:pt x="4314" y="15"/>
                    <a:pt x="4279" y="46"/>
                  </a:cubicBezTo>
                  <a:cubicBezTo>
                    <a:pt x="4184" y="117"/>
                    <a:pt x="4172" y="248"/>
                    <a:pt x="4243" y="331"/>
                  </a:cubicBezTo>
                  <a:lnTo>
                    <a:pt x="4386" y="521"/>
                  </a:lnTo>
                  <a:cubicBezTo>
                    <a:pt x="4148" y="486"/>
                    <a:pt x="3911" y="474"/>
                    <a:pt x="3673" y="474"/>
                  </a:cubicBezTo>
                  <a:cubicBezTo>
                    <a:pt x="2366" y="474"/>
                    <a:pt x="1094" y="949"/>
                    <a:pt x="96" y="1804"/>
                  </a:cubicBezTo>
                  <a:cubicBezTo>
                    <a:pt x="13" y="1876"/>
                    <a:pt x="1" y="2007"/>
                    <a:pt x="72" y="2102"/>
                  </a:cubicBezTo>
                  <a:cubicBezTo>
                    <a:pt x="120" y="2149"/>
                    <a:pt x="180" y="2173"/>
                    <a:pt x="239" y="2173"/>
                  </a:cubicBezTo>
                  <a:cubicBezTo>
                    <a:pt x="286" y="2173"/>
                    <a:pt x="334" y="2149"/>
                    <a:pt x="370" y="2113"/>
                  </a:cubicBezTo>
                  <a:cubicBezTo>
                    <a:pt x="1284" y="1329"/>
                    <a:pt x="2461" y="890"/>
                    <a:pt x="3673" y="890"/>
                  </a:cubicBezTo>
                  <a:cubicBezTo>
                    <a:pt x="3898" y="890"/>
                    <a:pt x="4136" y="901"/>
                    <a:pt x="4362" y="937"/>
                  </a:cubicBezTo>
                  <a:lnTo>
                    <a:pt x="4160" y="1080"/>
                  </a:lnTo>
                  <a:cubicBezTo>
                    <a:pt x="4065" y="1151"/>
                    <a:pt x="4041" y="1282"/>
                    <a:pt x="4112" y="1365"/>
                  </a:cubicBezTo>
                  <a:cubicBezTo>
                    <a:pt x="4148" y="1423"/>
                    <a:pt x="4211" y="1454"/>
                    <a:pt x="4275" y="1454"/>
                  </a:cubicBezTo>
                  <a:cubicBezTo>
                    <a:pt x="4317" y="1454"/>
                    <a:pt x="4360" y="1441"/>
                    <a:pt x="4397" y="1413"/>
                  </a:cubicBezTo>
                  <a:lnTo>
                    <a:pt x="4992" y="985"/>
                  </a:lnTo>
                  <a:cubicBezTo>
                    <a:pt x="5087" y="914"/>
                    <a:pt x="5110" y="782"/>
                    <a:pt x="5039" y="687"/>
                  </a:cubicBezTo>
                  <a:lnTo>
                    <a:pt x="4564" y="82"/>
                  </a:lnTo>
                  <a:cubicBezTo>
                    <a:pt x="4523" y="27"/>
                    <a:pt x="4463" y="0"/>
                    <a:pt x="4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48"/>
            <p:cNvSpPr/>
            <p:nvPr/>
          </p:nvSpPr>
          <p:spPr>
            <a:xfrm>
              <a:off x="6847080" y="3849954"/>
              <a:ext cx="354318" cy="308750"/>
            </a:xfrm>
            <a:custGeom>
              <a:avLst/>
              <a:gdLst/>
              <a:ahLst/>
              <a:cxnLst/>
              <a:rect l="l" t="t" r="r" b="b"/>
              <a:pathLst>
                <a:path w="10637" h="9269" extrusionOk="0">
                  <a:moveTo>
                    <a:pt x="8093" y="1117"/>
                  </a:moveTo>
                  <a:lnTo>
                    <a:pt x="8093" y="1878"/>
                  </a:lnTo>
                  <a:cubicBezTo>
                    <a:pt x="8093" y="1984"/>
                    <a:pt x="8188" y="2079"/>
                    <a:pt x="8307" y="2079"/>
                  </a:cubicBezTo>
                  <a:lnTo>
                    <a:pt x="9234" y="2079"/>
                  </a:lnTo>
                  <a:lnTo>
                    <a:pt x="8509" y="3565"/>
                  </a:lnTo>
                  <a:lnTo>
                    <a:pt x="8509" y="2840"/>
                  </a:lnTo>
                  <a:cubicBezTo>
                    <a:pt x="8509" y="2721"/>
                    <a:pt x="8426" y="2626"/>
                    <a:pt x="8307" y="2626"/>
                  </a:cubicBezTo>
                  <a:lnTo>
                    <a:pt x="7368" y="2626"/>
                  </a:lnTo>
                  <a:lnTo>
                    <a:pt x="8093" y="1117"/>
                  </a:lnTo>
                  <a:close/>
                  <a:moveTo>
                    <a:pt x="8509" y="428"/>
                  </a:moveTo>
                  <a:cubicBezTo>
                    <a:pt x="9472" y="534"/>
                    <a:pt x="10220" y="1342"/>
                    <a:pt x="10220" y="2329"/>
                  </a:cubicBezTo>
                  <a:cubicBezTo>
                    <a:pt x="10220" y="3267"/>
                    <a:pt x="9543" y="4052"/>
                    <a:pt x="8651" y="4218"/>
                  </a:cubicBezTo>
                  <a:lnTo>
                    <a:pt x="9757" y="1960"/>
                  </a:lnTo>
                  <a:cubicBezTo>
                    <a:pt x="9816" y="1830"/>
                    <a:pt x="9709" y="1664"/>
                    <a:pt x="9567" y="1664"/>
                  </a:cubicBezTo>
                  <a:lnTo>
                    <a:pt x="8509" y="1664"/>
                  </a:lnTo>
                  <a:lnTo>
                    <a:pt x="8509" y="428"/>
                  </a:lnTo>
                  <a:close/>
                  <a:moveTo>
                    <a:pt x="7962" y="439"/>
                  </a:moveTo>
                  <a:lnTo>
                    <a:pt x="6845" y="2745"/>
                  </a:lnTo>
                  <a:cubicBezTo>
                    <a:pt x="6786" y="2887"/>
                    <a:pt x="6881" y="3042"/>
                    <a:pt x="7035" y="3042"/>
                  </a:cubicBezTo>
                  <a:lnTo>
                    <a:pt x="8093" y="3042"/>
                  </a:lnTo>
                  <a:lnTo>
                    <a:pt x="8093" y="4242"/>
                  </a:lnTo>
                  <a:cubicBezTo>
                    <a:pt x="7095" y="4135"/>
                    <a:pt x="6322" y="3232"/>
                    <a:pt x="6382" y="2222"/>
                  </a:cubicBezTo>
                  <a:cubicBezTo>
                    <a:pt x="6430" y="1331"/>
                    <a:pt x="7095" y="594"/>
                    <a:pt x="7962" y="439"/>
                  </a:cubicBezTo>
                  <a:close/>
                  <a:moveTo>
                    <a:pt x="8295" y="0"/>
                  </a:moveTo>
                  <a:cubicBezTo>
                    <a:pt x="7178" y="0"/>
                    <a:pt x="6240" y="796"/>
                    <a:pt x="6013" y="1854"/>
                  </a:cubicBezTo>
                  <a:cubicBezTo>
                    <a:pt x="5396" y="1497"/>
                    <a:pt x="4706" y="1295"/>
                    <a:pt x="3982" y="1295"/>
                  </a:cubicBezTo>
                  <a:cubicBezTo>
                    <a:pt x="3114" y="1295"/>
                    <a:pt x="2282" y="1580"/>
                    <a:pt x="1582" y="2103"/>
                  </a:cubicBezTo>
                  <a:cubicBezTo>
                    <a:pt x="1487" y="2174"/>
                    <a:pt x="1474" y="2305"/>
                    <a:pt x="1546" y="2401"/>
                  </a:cubicBezTo>
                  <a:cubicBezTo>
                    <a:pt x="1581" y="2450"/>
                    <a:pt x="1642" y="2478"/>
                    <a:pt x="1705" y="2478"/>
                  </a:cubicBezTo>
                  <a:cubicBezTo>
                    <a:pt x="1748" y="2478"/>
                    <a:pt x="1792" y="2465"/>
                    <a:pt x="1831" y="2436"/>
                  </a:cubicBezTo>
                  <a:cubicBezTo>
                    <a:pt x="2461" y="1960"/>
                    <a:pt x="3198" y="1711"/>
                    <a:pt x="3982" y="1711"/>
                  </a:cubicBezTo>
                  <a:cubicBezTo>
                    <a:pt x="4695" y="1711"/>
                    <a:pt x="5372" y="1925"/>
                    <a:pt x="5966" y="2317"/>
                  </a:cubicBezTo>
                  <a:cubicBezTo>
                    <a:pt x="5955" y="3280"/>
                    <a:pt x="6560" y="4171"/>
                    <a:pt x="7475" y="4516"/>
                  </a:cubicBezTo>
                  <a:cubicBezTo>
                    <a:pt x="7523" y="4765"/>
                    <a:pt x="7547" y="5026"/>
                    <a:pt x="7547" y="5287"/>
                  </a:cubicBezTo>
                  <a:cubicBezTo>
                    <a:pt x="7547" y="7249"/>
                    <a:pt x="5955" y="8852"/>
                    <a:pt x="3982" y="8852"/>
                  </a:cubicBezTo>
                  <a:cubicBezTo>
                    <a:pt x="2021" y="8852"/>
                    <a:pt x="417" y="7249"/>
                    <a:pt x="417" y="5287"/>
                  </a:cubicBezTo>
                  <a:cubicBezTo>
                    <a:pt x="417" y="4753"/>
                    <a:pt x="524" y="4242"/>
                    <a:pt x="761" y="3755"/>
                  </a:cubicBezTo>
                  <a:cubicBezTo>
                    <a:pt x="809" y="3660"/>
                    <a:pt x="761" y="3529"/>
                    <a:pt x="655" y="3481"/>
                  </a:cubicBezTo>
                  <a:cubicBezTo>
                    <a:pt x="629" y="3469"/>
                    <a:pt x="601" y="3463"/>
                    <a:pt x="573" y="3463"/>
                  </a:cubicBezTo>
                  <a:cubicBezTo>
                    <a:pt x="496" y="3463"/>
                    <a:pt x="416" y="3507"/>
                    <a:pt x="381" y="3576"/>
                  </a:cubicBezTo>
                  <a:cubicBezTo>
                    <a:pt x="132" y="4112"/>
                    <a:pt x="1" y="4693"/>
                    <a:pt x="1" y="5287"/>
                  </a:cubicBezTo>
                  <a:cubicBezTo>
                    <a:pt x="1" y="7486"/>
                    <a:pt x="1783" y="9269"/>
                    <a:pt x="3982" y="9269"/>
                  </a:cubicBezTo>
                  <a:cubicBezTo>
                    <a:pt x="6180" y="9269"/>
                    <a:pt x="7962" y="7486"/>
                    <a:pt x="7962" y="5287"/>
                  </a:cubicBezTo>
                  <a:cubicBezTo>
                    <a:pt x="7962" y="5062"/>
                    <a:pt x="7951" y="4848"/>
                    <a:pt x="7915" y="4634"/>
                  </a:cubicBezTo>
                  <a:lnTo>
                    <a:pt x="7915" y="4634"/>
                  </a:lnTo>
                  <a:cubicBezTo>
                    <a:pt x="8046" y="4658"/>
                    <a:pt x="8165" y="4670"/>
                    <a:pt x="8295" y="4670"/>
                  </a:cubicBezTo>
                  <a:lnTo>
                    <a:pt x="8307" y="4670"/>
                  </a:lnTo>
                  <a:cubicBezTo>
                    <a:pt x="9591" y="4670"/>
                    <a:pt x="10636" y="3624"/>
                    <a:pt x="10636" y="2329"/>
                  </a:cubicBezTo>
                  <a:cubicBezTo>
                    <a:pt x="10636" y="1046"/>
                    <a:pt x="9591" y="0"/>
                    <a:pt x="82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48"/>
            <p:cNvSpPr/>
            <p:nvPr/>
          </p:nvSpPr>
          <p:spPr>
            <a:xfrm>
              <a:off x="7076665" y="4040431"/>
              <a:ext cx="99797" cy="132974"/>
            </a:xfrm>
            <a:custGeom>
              <a:avLst/>
              <a:gdLst/>
              <a:ahLst/>
              <a:cxnLst/>
              <a:rect l="l" t="t" r="r" b="b"/>
              <a:pathLst>
                <a:path w="2996" h="3992" extrusionOk="0">
                  <a:moveTo>
                    <a:pt x="2305" y="0"/>
                  </a:moveTo>
                  <a:cubicBezTo>
                    <a:pt x="2264" y="0"/>
                    <a:pt x="2223" y="11"/>
                    <a:pt x="2187" y="33"/>
                  </a:cubicBezTo>
                  <a:lnTo>
                    <a:pt x="1534" y="496"/>
                  </a:lnTo>
                  <a:cubicBezTo>
                    <a:pt x="1439" y="556"/>
                    <a:pt x="1415" y="686"/>
                    <a:pt x="1487" y="782"/>
                  </a:cubicBezTo>
                  <a:cubicBezTo>
                    <a:pt x="1522" y="839"/>
                    <a:pt x="1584" y="871"/>
                    <a:pt x="1649" y="871"/>
                  </a:cubicBezTo>
                  <a:cubicBezTo>
                    <a:pt x="1691" y="871"/>
                    <a:pt x="1734" y="857"/>
                    <a:pt x="1772" y="829"/>
                  </a:cubicBezTo>
                  <a:lnTo>
                    <a:pt x="2021" y="663"/>
                  </a:lnTo>
                  <a:lnTo>
                    <a:pt x="2021" y="663"/>
                  </a:lnTo>
                  <a:cubicBezTo>
                    <a:pt x="1914" y="1174"/>
                    <a:pt x="1712" y="1661"/>
                    <a:pt x="1450" y="2125"/>
                  </a:cubicBezTo>
                  <a:cubicBezTo>
                    <a:pt x="1106" y="2707"/>
                    <a:pt x="655" y="3206"/>
                    <a:pt x="108" y="3622"/>
                  </a:cubicBezTo>
                  <a:cubicBezTo>
                    <a:pt x="25" y="3681"/>
                    <a:pt x="1" y="3800"/>
                    <a:pt x="48" y="3883"/>
                  </a:cubicBezTo>
                  <a:cubicBezTo>
                    <a:pt x="94" y="3952"/>
                    <a:pt x="170" y="3992"/>
                    <a:pt x="244" y="3992"/>
                  </a:cubicBezTo>
                  <a:cubicBezTo>
                    <a:pt x="284" y="3992"/>
                    <a:pt x="324" y="3980"/>
                    <a:pt x="357" y="3955"/>
                  </a:cubicBezTo>
                  <a:cubicBezTo>
                    <a:pt x="951" y="3515"/>
                    <a:pt x="1439" y="2968"/>
                    <a:pt x="1807" y="2339"/>
                  </a:cubicBezTo>
                  <a:cubicBezTo>
                    <a:pt x="2104" y="1827"/>
                    <a:pt x="2306" y="1293"/>
                    <a:pt x="2437" y="734"/>
                  </a:cubicBezTo>
                  <a:lnTo>
                    <a:pt x="2591" y="960"/>
                  </a:lnTo>
                  <a:cubicBezTo>
                    <a:pt x="2634" y="1018"/>
                    <a:pt x="2699" y="1049"/>
                    <a:pt x="2765" y="1049"/>
                  </a:cubicBezTo>
                  <a:cubicBezTo>
                    <a:pt x="2808" y="1049"/>
                    <a:pt x="2851" y="1036"/>
                    <a:pt x="2889" y="1008"/>
                  </a:cubicBezTo>
                  <a:cubicBezTo>
                    <a:pt x="2984" y="948"/>
                    <a:pt x="2995" y="818"/>
                    <a:pt x="2936" y="723"/>
                  </a:cubicBezTo>
                  <a:lnTo>
                    <a:pt x="2485" y="81"/>
                  </a:lnTo>
                  <a:cubicBezTo>
                    <a:pt x="2440" y="29"/>
                    <a:pt x="2373" y="0"/>
                    <a:pt x="2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48"/>
            <p:cNvSpPr/>
            <p:nvPr/>
          </p:nvSpPr>
          <p:spPr>
            <a:xfrm>
              <a:off x="6923897" y="3926771"/>
              <a:ext cx="110856" cy="60591"/>
            </a:xfrm>
            <a:custGeom>
              <a:avLst/>
              <a:gdLst/>
              <a:ahLst/>
              <a:cxnLst/>
              <a:rect l="l" t="t" r="r" b="b"/>
              <a:pathLst>
                <a:path w="3328" h="1819" extrusionOk="0">
                  <a:moveTo>
                    <a:pt x="1648" y="415"/>
                  </a:moveTo>
                  <a:cubicBezTo>
                    <a:pt x="2036" y="415"/>
                    <a:pt x="2424" y="501"/>
                    <a:pt x="2781" y="676"/>
                  </a:cubicBezTo>
                  <a:lnTo>
                    <a:pt x="2305" y="1354"/>
                  </a:lnTo>
                  <a:cubicBezTo>
                    <a:pt x="2103" y="1277"/>
                    <a:pt x="1887" y="1238"/>
                    <a:pt x="1670" y="1238"/>
                  </a:cubicBezTo>
                  <a:cubicBezTo>
                    <a:pt x="1453" y="1238"/>
                    <a:pt x="1236" y="1277"/>
                    <a:pt x="1034" y="1354"/>
                  </a:cubicBezTo>
                  <a:lnTo>
                    <a:pt x="547" y="653"/>
                  </a:lnTo>
                  <a:cubicBezTo>
                    <a:pt x="897" y="495"/>
                    <a:pt x="1273" y="415"/>
                    <a:pt x="1648" y="415"/>
                  </a:cubicBezTo>
                  <a:close/>
                  <a:moveTo>
                    <a:pt x="1643" y="1"/>
                  </a:moveTo>
                  <a:cubicBezTo>
                    <a:pt x="1124" y="1"/>
                    <a:pt x="605" y="134"/>
                    <a:pt x="143" y="403"/>
                  </a:cubicBezTo>
                  <a:cubicBezTo>
                    <a:pt x="36" y="462"/>
                    <a:pt x="0" y="605"/>
                    <a:pt x="71" y="700"/>
                  </a:cubicBezTo>
                  <a:lnTo>
                    <a:pt x="784" y="1722"/>
                  </a:lnTo>
                  <a:cubicBezTo>
                    <a:pt x="824" y="1785"/>
                    <a:pt x="890" y="1817"/>
                    <a:pt x="955" y="1817"/>
                  </a:cubicBezTo>
                  <a:cubicBezTo>
                    <a:pt x="987" y="1817"/>
                    <a:pt x="1018" y="1809"/>
                    <a:pt x="1046" y="1793"/>
                  </a:cubicBezTo>
                  <a:cubicBezTo>
                    <a:pt x="1240" y="1700"/>
                    <a:pt x="1450" y="1652"/>
                    <a:pt x="1660" y="1652"/>
                  </a:cubicBezTo>
                  <a:cubicBezTo>
                    <a:pt x="1848" y="1652"/>
                    <a:pt x="2036" y="1691"/>
                    <a:pt x="2210" y="1769"/>
                  </a:cubicBezTo>
                  <a:cubicBezTo>
                    <a:pt x="2272" y="1794"/>
                    <a:pt x="2336" y="1819"/>
                    <a:pt x="2398" y="1819"/>
                  </a:cubicBezTo>
                  <a:cubicBezTo>
                    <a:pt x="2455" y="1819"/>
                    <a:pt x="2509" y="1797"/>
                    <a:pt x="2555" y="1734"/>
                  </a:cubicBezTo>
                  <a:lnTo>
                    <a:pt x="3256" y="724"/>
                  </a:lnTo>
                  <a:cubicBezTo>
                    <a:pt x="3327" y="629"/>
                    <a:pt x="3292" y="486"/>
                    <a:pt x="3185" y="427"/>
                  </a:cubicBezTo>
                  <a:cubicBezTo>
                    <a:pt x="2714" y="143"/>
                    <a:pt x="2179" y="1"/>
                    <a:pt x="16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48"/>
            <p:cNvSpPr/>
            <p:nvPr/>
          </p:nvSpPr>
          <p:spPr>
            <a:xfrm>
              <a:off x="6999515" y="4019711"/>
              <a:ext cx="80344" cy="95267"/>
            </a:xfrm>
            <a:custGeom>
              <a:avLst/>
              <a:gdLst/>
              <a:ahLst/>
              <a:cxnLst/>
              <a:rect l="l" t="t" r="r" b="b"/>
              <a:pathLst>
                <a:path w="2412" h="2860" extrusionOk="0">
                  <a:moveTo>
                    <a:pt x="1984" y="442"/>
                  </a:moveTo>
                  <a:lnTo>
                    <a:pt x="1984" y="442"/>
                  </a:lnTo>
                  <a:cubicBezTo>
                    <a:pt x="1913" y="1213"/>
                    <a:pt x="1497" y="1926"/>
                    <a:pt x="843" y="2366"/>
                  </a:cubicBezTo>
                  <a:lnTo>
                    <a:pt x="499" y="1617"/>
                  </a:lnTo>
                  <a:cubicBezTo>
                    <a:pt x="666" y="1475"/>
                    <a:pt x="820" y="1308"/>
                    <a:pt x="927" y="1107"/>
                  </a:cubicBezTo>
                  <a:cubicBezTo>
                    <a:pt x="1033" y="928"/>
                    <a:pt x="1105" y="727"/>
                    <a:pt x="1141" y="513"/>
                  </a:cubicBezTo>
                  <a:lnTo>
                    <a:pt x="1984" y="442"/>
                  </a:lnTo>
                  <a:close/>
                  <a:moveTo>
                    <a:pt x="2204" y="1"/>
                  </a:moveTo>
                  <a:cubicBezTo>
                    <a:pt x="2198" y="1"/>
                    <a:pt x="2192" y="1"/>
                    <a:pt x="2187" y="1"/>
                  </a:cubicBezTo>
                  <a:lnTo>
                    <a:pt x="938" y="109"/>
                  </a:lnTo>
                  <a:cubicBezTo>
                    <a:pt x="832" y="120"/>
                    <a:pt x="748" y="204"/>
                    <a:pt x="748" y="310"/>
                  </a:cubicBezTo>
                  <a:cubicBezTo>
                    <a:pt x="725" y="738"/>
                    <a:pt x="487" y="1142"/>
                    <a:pt x="119" y="1368"/>
                  </a:cubicBezTo>
                  <a:cubicBezTo>
                    <a:pt x="35" y="1427"/>
                    <a:pt x="0" y="1535"/>
                    <a:pt x="48" y="1630"/>
                  </a:cubicBezTo>
                  <a:lnTo>
                    <a:pt x="571" y="2747"/>
                  </a:lnTo>
                  <a:cubicBezTo>
                    <a:pt x="612" y="2829"/>
                    <a:pt x="680" y="2860"/>
                    <a:pt x="751" y="2860"/>
                  </a:cubicBezTo>
                  <a:cubicBezTo>
                    <a:pt x="804" y="2860"/>
                    <a:pt x="858" y="2843"/>
                    <a:pt x="903" y="2818"/>
                  </a:cubicBezTo>
                  <a:cubicBezTo>
                    <a:pt x="1830" y="2283"/>
                    <a:pt x="2412" y="1285"/>
                    <a:pt x="2412" y="215"/>
                  </a:cubicBezTo>
                  <a:cubicBezTo>
                    <a:pt x="2412" y="102"/>
                    <a:pt x="2316" y="1"/>
                    <a:pt x="2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48"/>
            <p:cNvSpPr/>
            <p:nvPr/>
          </p:nvSpPr>
          <p:spPr>
            <a:xfrm>
              <a:off x="6878760" y="4019744"/>
              <a:ext cx="79977" cy="95233"/>
            </a:xfrm>
            <a:custGeom>
              <a:avLst/>
              <a:gdLst/>
              <a:ahLst/>
              <a:cxnLst/>
              <a:rect l="l" t="t" r="r" b="b"/>
              <a:pathLst>
                <a:path w="2401" h="2859" extrusionOk="0">
                  <a:moveTo>
                    <a:pt x="417" y="441"/>
                  </a:moveTo>
                  <a:lnTo>
                    <a:pt x="1260" y="512"/>
                  </a:lnTo>
                  <a:cubicBezTo>
                    <a:pt x="1296" y="726"/>
                    <a:pt x="1367" y="927"/>
                    <a:pt x="1474" y="1106"/>
                  </a:cubicBezTo>
                  <a:cubicBezTo>
                    <a:pt x="1593" y="1307"/>
                    <a:pt x="1735" y="1474"/>
                    <a:pt x="1902" y="1616"/>
                  </a:cubicBezTo>
                  <a:lnTo>
                    <a:pt x="1558" y="2365"/>
                  </a:lnTo>
                  <a:cubicBezTo>
                    <a:pt x="904" y="1925"/>
                    <a:pt x="488" y="1212"/>
                    <a:pt x="417" y="441"/>
                  </a:cubicBezTo>
                  <a:close/>
                  <a:moveTo>
                    <a:pt x="227" y="0"/>
                  </a:moveTo>
                  <a:cubicBezTo>
                    <a:pt x="167" y="0"/>
                    <a:pt x="108" y="24"/>
                    <a:pt x="60" y="60"/>
                  </a:cubicBezTo>
                  <a:cubicBezTo>
                    <a:pt x="24" y="95"/>
                    <a:pt x="1" y="155"/>
                    <a:pt x="1" y="214"/>
                  </a:cubicBezTo>
                  <a:cubicBezTo>
                    <a:pt x="1" y="1284"/>
                    <a:pt x="571" y="2282"/>
                    <a:pt x="1498" y="2817"/>
                  </a:cubicBezTo>
                  <a:cubicBezTo>
                    <a:pt x="1548" y="2842"/>
                    <a:pt x="1605" y="2859"/>
                    <a:pt x="1658" y="2859"/>
                  </a:cubicBezTo>
                  <a:cubicBezTo>
                    <a:pt x="1731" y="2859"/>
                    <a:pt x="1796" y="2828"/>
                    <a:pt x="1830" y="2746"/>
                  </a:cubicBezTo>
                  <a:lnTo>
                    <a:pt x="2353" y="1629"/>
                  </a:lnTo>
                  <a:cubicBezTo>
                    <a:pt x="2401" y="1534"/>
                    <a:pt x="2366" y="1426"/>
                    <a:pt x="2282" y="1367"/>
                  </a:cubicBezTo>
                  <a:cubicBezTo>
                    <a:pt x="1914" y="1141"/>
                    <a:pt x="1676" y="737"/>
                    <a:pt x="1653" y="309"/>
                  </a:cubicBezTo>
                  <a:cubicBezTo>
                    <a:pt x="1653" y="203"/>
                    <a:pt x="1569" y="119"/>
                    <a:pt x="1463" y="108"/>
                  </a:cubicBezTo>
                  <a:lnTo>
                    <a:pt x="2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48"/>
            <p:cNvSpPr/>
            <p:nvPr/>
          </p:nvSpPr>
          <p:spPr>
            <a:xfrm>
              <a:off x="6951579" y="3999557"/>
              <a:ext cx="55095" cy="55061"/>
            </a:xfrm>
            <a:custGeom>
              <a:avLst/>
              <a:gdLst/>
              <a:ahLst/>
              <a:cxnLst/>
              <a:rect l="l" t="t" r="r" b="b"/>
              <a:pathLst>
                <a:path w="1654" h="1653" extrusionOk="0">
                  <a:moveTo>
                    <a:pt x="833" y="416"/>
                  </a:moveTo>
                  <a:cubicBezTo>
                    <a:pt x="1059" y="416"/>
                    <a:pt x="1237" y="595"/>
                    <a:pt x="1237" y="820"/>
                  </a:cubicBezTo>
                  <a:cubicBezTo>
                    <a:pt x="1237" y="1058"/>
                    <a:pt x="1059" y="1237"/>
                    <a:pt x="833" y="1237"/>
                  </a:cubicBezTo>
                  <a:cubicBezTo>
                    <a:pt x="595" y="1237"/>
                    <a:pt x="417" y="1058"/>
                    <a:pt x="417" y="820"/>
                  </a:cubicBezTo>
                  <a:cubicBezTo>
                    <a:pt x="417" y="595"/>
                    <a:pt x="595" y="416"/>
                    <a:pt x="833" y="416"/>
                  </a:cubicBezTo>
                  <a:close/>
                  <a:moveTo>
                    <a:pt x="833" y="1"/>
                  </a:moveTo>
                  <a:cubicBezTo>
                    <a:pt x="370" y="1"/>
                    <a:pt x="1" y="369"/>
                    <a:pt x="1" y="820"/>
                  </a:cubicBezTo>
                  <a:cubicBezTo>
                    <a:pt x="1" y="1284"/>
                    <a:pt x="370" y="1652"/>
                    <a:pt x="833" y="1652"/>
                  </a:cubicBezTo>
                  <a:cubicBezTo>
                    <a:pt x="1284" y="1652"/>
                    <a:pt x="1653" y="1284"/>
                    <a:pt x="1653" y="820"/>
                  </a:cubicBezTo>
                  <a:cubicBezTo>
                    <a:pt x="1653" y="369"/>
                    <a:pt x="1284" y="1"/>
                    <a:pt x="8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48"/>
            <p:cNvSpPr/>
            <p:nvPr/>
          </p:nvSpPr>
          <p:spPr>
            <a:xfrm>
              <a:off x="6874429" y="3942961"/>
              <a:ext cx="15856" cy="13724"/>
            </a:xfrm>
            <a:custGeom>
              <a:avLst/>
              <a:gdLst/>
              <a:ahLst/>
              <a:cxnLst/>
              <a:rect l="l" t="t" r="r" b="b"/>
              <a:pathLst>
                <a:path w="476" h="412" extrusionOk="0">
                  <a:moveTo>
                    <a:pt x="228" y="1"/>
                  </a:moveTo>
                  <a:cubicBezTo>
                    <a:pt x="203" y="1"/>
                    <a:pt x="178" y="4"/>
                    <a:pt x="154" y="13"/>
                  </a:cubicBezTo>
                  <a:cubicBezTo>
                    <a:pt x="59" y="60"/>
                    <a:pt x="0" y="179"/>
                    <a:pt x="48" y="285"/>
                  </a:cubicBezTo>
                  <a:cubicBezTo>
                    <a:pt x="83" y="365"/>
                    <a:pt x="157" y="411"/>
                    <a:pt x="236" y="411"/>
                  </a:cubicBezTo>
                  <a:cubicBezTo>
                    <a:pt x="264" y="411"/>
                    <a:pt x="293" y="405"/>
                    <a:pt x="321" y="393"/>
                  </a:cubicBezTo>
                  <a:cubicBezTo>
                    <a:pt x="428" y="357"/>
                    <a:pt x="476" y="226"/>
                    <a:pt x="428" y="131"/>
                  </a:cubicBezTo>
                  <a:cubicBezTo>
                    <a:pt x="400" y="48"/>
                    <a:pt x="315" y="1"/>
                    <a:pt x="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76" name="Google Shape;4876;p48"/>
          <p:cNvSpPr txBox="1">
            <a:spLocks noGrp="1"/>
          </p:cNvSpPr>
          <p:nvPr>
            <p:ph type="title"/>
          </p:nvPr>
        </p:nvSpPr>
        <p:spPr>
          <a:xfrm>
            <a:off x="720000" y="6736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Ecology Icon Pack</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80"/>
        <p:cNvGrpSpPr/>
        <p:nvPr/>
      </p:nvGrpSpPr>
      <p:grpSpPr>
        <a:xfrm>
          <a:off x="0" y="0"/>
          <a:ext cx="0" cy="0"/>
          <a:chOff x="0" y="0"/>
          <a:chExt cx="0" cy="0"/>
        </a:xfrm>
      </p:grpSpPr>
      <p:sp>
        <p:nvSpPr>
          <p:cNvPr id="4881" name="Google Shape;4881;p49"/>
          <p:cNvSpPr txBox="1">
            <a:spLocks noGrp="1"/>
          </p:cNvSpPr>
          <p:nvPr>
            <p:ph type="title"/>
          </p:nvPr>
        </p:nvSpPr>
        <p:spPr>
          <a:xfrm>
            <a:off x="720000" y="6736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Alternative Resources</a:t>
            </a:r>
            <a:endParaRPr/>
          </a:p>
        </p:txBody>
      </p:sp>
      <p:grpSp>
        <p:nvGrpSpPr>
          <p:cNvPr id="4882" name="Google Shape;4882;p49"/>
          <p:cNvGrpSpPr/>
          <p:nvPr/>
        </p:nvGrpSpPr>
        <p:grpSpPr>
          <a:xfrm>
            <a:off x="5558326" y="2997093"/>
            <a:ext cx="775672" cy="775686"/>
            <a:chOff x="2510771" y="3495183"/>
            <a:chExt cx="674087" cy="674099"/>
          </a:xfrm>
        </p:grpSpPr>
        <p:sp>
          <p:nvSpPr>
            <p:cNvPr id="4883" name="Google Shape;4883;p49"/>
            <p:cNvSpPr/>
            <p:nvPr/>
          </p:nvSpPr>
          <p:spPr>
            <a:xfrm>
              <a:off x="2516759" y="3501184"/>
              <a:ext cx="661809" cy="661821"/>
            </a:xfrm>
            <a:custGeom>
              <a:avLst/>
              <a:gdLst/>
              <a:ahLst/>
              <a:cxnLst/>
              <a:rect l="l" t="t" r="r" b="b"/>
              <a:pathLst>
                <a:path w="52608" h="52609" extrusionOk="0">
                  <a:moveTo>
                    <a:pt x="26305" y="1"/>
                  </a:moveTo>
                  <a:cubicBezTo>
                    <a:pt x="25147" y="1"/>
                    <a:pt x="24626" y="8443"/>
                    <a:pt x="23513" y="8625"/>
                  </a:cubicBezTo>
                  <a:cubicBezTo>
                    <a:pt x="23499" y="8627"/>
                    <a:pt x="23486" y="8628"/>
                    <a:pt x="23472" y="8628"/>
                  </a:cubicBezTo>
                  <a:cubicBezTo>
                    <a:pt x="22313" y="8628"/>
                    <a:pt x="19394" y="1281"/>
                    <a:pt x="18257" y="1281"/>
                  </a:cubicBezTo>
                  <a:cubicBezTo>
                    <a:pt x="18230" y="1281"/>
                    <a:pt x="18205" y="1285"/>
                    <a:pt x="18180" y="1293"/>
                  </a:cubicBezTo>
                  <a:cubicBezTo>
                    <a:pt x="17067" y="1656"/>
                    <a:pt x="19201" y="9827"/>
                    <a:pt x="18180" y="10350"/>
                  </a:cubicBezTo>
                  <a:cubicBezTo>
                    <a:pt x="18141" y="10370"/>
                    <a:pt x="18095" y="10379"/>
                    <a:pt x="18043" y="10379"/>
                  </a:cubicBezTo>
                  <a:cubicBezTo>
                    <a:pt x="16817" y="10379"/>
                    <a:pt x="12253" y="4989"/>
                    <a:pt x="11020" y="4989"/>
                  </a:cubicBezTo>
                  <a:cubicBezTo>
                    <a:pt x="10952" y="4989"/>
                    <a:pt x="10895" y="5005"/>
                    <a:pt x="10849" y="5039"/>
                  </a:cubicBezTo>
                  <a:cubicBezTo>
                    <a:pt x="9919" y="5720"/>
                    <a:pt x="14458" y="12822"/>
                    <a:pt x="13641" y="13639"/>
                  </a:cubicBezTo>
                  <a:cubicBezTo>
                    <a:pt x="13573" y="13708"/>
                    <a:pt x="13461" y="13738"/>
                    <a:pt x="13313" y="13738"/>
                  </a:cubicBezTo>
                  <a:cubicBezTo>
                    <a:pt x="11852" y="13738"/>
                    <a:pt x="6850" y="10722"/>
                    <a:pt x="5390" y="10722"/>
                  </a:cubicBezTo>
                  <a:cubicBezTo>
                    <a:pt x="5223" y="10722"/>
                    <a:pt x="5103" y="10761"/>
                    <a:pt x="5039" y="10849"/>
                  </a:cubicBezTo>
                  <a:cubicBezTo>
                    <a:pt x="4358" y="11778"/>
                    <a:pt x="10872" y="17135"/>
                    <a:pt x="10349" y="18179"/>
                  </a:cubicBezTo>
                  <a:cubicBezTo>
                    <a:pt x="10243" y="18387"/>
                    <a:pt x="9817" y="18464"/>
                    <a:pt x="9204" y="18464"/>
                  </a:cubicBezTo>
                  <a:cubicBezTo>
                    <a:pt x="7471" y="18464"/>
                    <a:pt x="4239" y="17848"/>
                    <a:pt x="2487" y="17848"/>
                  </a:cubicBezTo>
                  <a:cubicBezTo>
                    <a:pt x="1825" y="17848"/>
                    <a:pt x="1374" y="17936"/>
                    <a:pt x="1295" y="18179"/>
                  </a:cubicBezTo>
                  <a:cubicBezTo>
                    <a:pt x="932" y="19268"/>
                    <a:pt x="8806" y="22354"/>
                    <a:pt x="8625" y="23513"/>
                  </a:cubicBezTo>
                  <a:cubicBezTo>
                    <a:pt x="8443" y="24624"/>
                    <a:pt x="0" y="25147"/>
                    <a:pt x="0" y="26303"/>
                  </a:cubicBezTo>
                  <a:cubicBezTo>
                    <a:pt x="0" y="27484"/>
                    <a:pt x="8443" y="27983"/>
                    <a:pt x="8625" y="29118"/>
                  </a:cubicBezTo>
                  <a:cubicBezTo>
                    <a:pt x="8806" y="30276"/>
                    <a:pt x="932" y="33363"/>
                    <a:pt x="1295" y="34452"/>
                  </a:cubicBezTo>
                  <a:cubicBezTo>
                    <a:pt x="1373" y="34686"/>
                    <a:pt x="1811" y="34771"/>
                    <a:pt x="2457" y="34771"/>
                  </a:cubicBezTo>
                  <a:cubicBezTo>
                    <a:pt x="4192" y="34771"/>
                    <a:pt x="7422" y="34155"/>
                    <a:pt x="9173" y="34155"/>
                  </a:cubicBezTo>
                  <a:cubicBezTo>
                    <a:pt x="9803" y="34155"/>
                    <a:pt x="10241" y="34235"/>
                    <a:pt x="10349" y="34452"/>
                  </a:cubicBezTo>
                  <a:cubicBezTo>
                    <a:pt x="10872" y="35472"/>
                    <a:pt x="4358" y="40852"/>
                    <a:pt x="5039" y="41782"/>
                  </a:cubicBezTo>
                  <a:cubicBezTo>
                    <a:pt x="5102" y="41869"/>
                    <a:pt x="5222" y="41908"/>
                    <a:pt x="5387" y="41908"/>
                  </a:cubicBezTo>
                  <a:cubicBezTo>
                    <a:pt x="6845" y="41908"/>
                    <a:pt x="11856" y="38869"/>
                    <a:pt x="13316" y="38869"/>
                  </a:cubicBezTo>
                  <a:cubicBezTo>
                    <a:pt x="13462" y="38869"/>
                    <a:pt x="13573" y="38900"/>
                    <a:pt x="13641" y="38967"/>
                  </a:cubicBezTo>
                  <a:cubicBezTo>
                    <a:pt x="14458" y="39784"/>
                    <a:pt x="9919" y="46911"/>
                    <a:pt x="10849" y="47592"/>
                  </a:cubicBezTo>
                  <a:cubicBezTo>
                    <a:pt x="10895" y="47626"/>
                    <a:pt x="10952" y="47642"/>
                    <a:pt x="11020" y="47642"/>
                  </a:cubicBezTo>
                  <a:cubicBezTo>
                    <a:pt x="12253" y="47642"/>
                    <a:pt x="16817" y="42251"/>
                    <a:pt x="18043" y="42251"/>
                  </a:cubicBezTo>
                  <a:cubicBezTo>
                    <a:pt x="18095" y="42251"/>
                    <a:pt x="18141" y="42261"/>
                    <a:pt x="18180" y="42281"/>
                  </a:cubicBezTo>
                  <a:cubicBezTo>
                    <a:pt x="19201" y="42804"/>
                    <a:pt x="17067" y="50974"/>
                    <a:pt x="18180" y="51337"/>
                  </a:cubicBezTo>
                  <a:cubicBezTo>
                    <a:pt x="18203" y="51344"/>
                    <a:pt x="18227" y="51348"/>
                    <a:pt x="18252" y="51348"/>
                  </a:cubicBezTo>
                  <a:cubicBezTo>
                    <a:pt x="19386" y="51348"/>
                    <a:pt x="22311" y="44003"/>
                    <a:pt x="23472" y="44003"/>
                  </a:cubicBezTo>
                  <a:cubicBezTo>
                    <a:pt x="23486" y="44003"/>
                    <a:pt x="23499" y="44004"/>
                    <a:pt x="23513" y="44006"/>
                  </a:cubicBezTo>
                  <a:cubicBezTo>
                    <a:pt x="24626" y="44187"/>
                    <a:pt x="25147" y="52608"/>
                    <a:pt x="26305" y="52608"/>
                  </a:cubicBezTo>
                  <a:cubicBezTo>
                    <a:pt x="27485" y="52608"/>
                    <a:pt x="28006" y="44187"/>
                    <a:pt x="29119" y="44006"/>
                  </a:cubicBezTo>
                  <a:cubicBezTo>
                    <a:pt x="29132" y="44004"/>
                    <a:pt x="29146" y="44003"/>
                    <a:pt x="29160" y="44003"/>
                  </a:cubicBezTo>
                  <a:cubicBezTo>
                    <a:pt x="30321" y="44003"/>
                    <a:pt x="33246" y="51348"/>
                    <a:pt x="34380" y="51348"/>
                  </a:cubicBezTo>
                  <a:cubicBezTo>
                    <a:pt x="34405" y="51348"/>
                    <a:pt x="34429" y="51344"/>
                    <a:pt x="34452" y="51337"/>
                  </a:cubicBezTo>
                  <a:cubicBezTo>
                    <a:pt x="35565" y="50974"/>
                    <a:pt x="33431" y="42804"/>
                    <a:pt x="34452" y="42281"/>
                  </a:cubicBezTo>
                  <a:cubicBezTo>
                    <a:pt x="34491" y="42261"/>
                    <a:pt x="34537" y="42251"/>
                    <a:pt x="34589" y="42251"/>
                  </a:cubicBezTo>
                  <a:cubicBezTo>
                    <a:pt x="35815" y="42251"/>
                    <a:pt x="40379" y="47642"/>
                    <a:pt x="41612" y="47642"/>
                  </a:cubicBezTo>
                  <a:cubicBezTo>
                    <a:pt x="41679" y="47642"/>
                    <a:pt x="41737" y="47626"/>
                    <a:pt x="41783" y="47592"/>
                  </a:cubicBezTo>
                  <a:cubicBezTo>
                    <a:pt x="42713" y="46911"/>
                    <a:pt x="38174" y="39784"/>
                    <a:pt x="38991" y="38967"/>
                  </a:cubicBezTo>
                  <a:cubicBezTo>
                    <a:pt x="39058" y="38900"/>
                    <a:pt x="39169" y="38869"/>
                    <a:pt x="39316" y="38869"/>
                  </a:cubicBezTo>
                  <a:cubicBezTo>
                    <a:pt x="40776" y="38869"/>
                    <a:pt x="45787" y="41908"/>
                    <a:pt x="47245" y="41908"/>
                  </a:cubicBezTo>
                  <a:cubicBezTo>
                    <a:pt x="47410" y="41908"/>
                    <a:pt x="47530" y="41869"/>
                    <a:pt x="47593" y="41782"/>
                  </a:cubicBezTo>
                  <a:cubicBezTo>
                    <a:pt x="48274" y="40852"/>
                    <a:pt x="41760" y="35472"/>
                    <a:pt x="42282" y="34452"/>
                  </a:cubicBezTo>
                  <a:cubicBezTo>
                    <a:pt x="42391" y="34235"/>
                    <a:pt x="42829" y="34155"/>
                    <a:pt x="43459" y="34155"/>
                  </a:cubicBezTo>
                  <a:cubicBezTo>
                    <a:pt x="45210" y="34155"/>
                    <a:pt x="48440" y="34771"/>
                    <a:pt x="50175" y="34771"/>
                  </a:cubicBezTo>
                  <a:cubicBezTo>
                    <a:pt x="50821" y="34771"/>
                    <a:pt x="51259" y="34686"/>
                    <a:pt x="51337" y="34452"/>
                  </a:cubicBezTo>
                  <a:cubicBezTo>
                    <a:pt x="51700" y="33363"/>
                    <a:pt x="43826" y="30276"/>
                    <a:pt x="44007" y="29118"/>
                  </a:cubicBezTo>
                  <a:cubicBezTo>
                    <a:pt x="44189" y="27983"/>
                    <a:pt x="52608" y="27484"/>
                    <a:pt x="52608" y="26303"/>
                  </a:cubicBezTo>
                  <a:cubicBezTo>
                    <a:pt x="52608" y="25147"/>
                    <a:pt x="44189" y="24624"/>
                    <a:pt x="44007" y="23513"/>
                  </a:cubicBezTo>
                  <a:cubicBezTo>
                    <a:pt x="43826" y="22354"/>
                    <a:pt x="51700" y="19268"/>
                    <a:pt x="51337" y="18179"/>
                  </a:cubicBezTo>
                  <a:cubicBezTo>
                    <a:pt x="51258" y="17936"/>
                    <a:pt x="50807" y="17848"/>
                    <a:pt x="50145" y="17848"/>
                  </a:cubicBezTo>
                  <a:cubicBezTo>
                    <a:pt x="48392" y="17848"/>
                    <a:pt x="45161" y="18464"/>
                    <a:pt x="43428" y="18464"/>
                  </a:cubicBezTo>
                  <a:cubicBezTo>
                    <a:pt x="42815" y="18464"/>
                    <a:pt x="42389" y="18387"/>
                    <a:pt x="42282" y="18179"/>
                  </a:cubicBezTo>
                  <a:cubicBezTo>
                    <a:pt x="41760" y="17135"/>
                    <a:pt x="48274" y="11778"/>
                    <a:pt x="47593" y="10849"/>
                  </a:cubicBezTo>
                  <a:cubicBezTo>
                    <a:pt x="47529" y="10761"/>
                    <a:pt x="47409" y="10722"/>
                    <a:pt x="47242" y="10722"/>
                  </a:cubicBezTo>
                  <a:cubicBezTo>
                    <a:pt x="45782" y="10722"/>
                    <a:pt x="40780" y="13738"/>
                    <a:pt x="39318" y="13738"/>
                  </a:cubicBezTo>
                  <a:cubicBezTo>
                    <a:pt x="39170" y="13738"/>
                    <a:pt x="39059" y="13708"/>
                    <a:pt x="38991" y="13639"/>
                  </a:cubicBezTo>
                  <a:cubicBezTo>
                    <a:pt x="38174" y="12822"/>
                    <a:pt x="42713" y="5720"/>
                    <a:pt x="41783" y="5039"/>
                  </a:cubicBezTo>
                  <a:cubicBezTo>
                    <a:pt x="41737" y="5005"/>
                    <a:pt x="41679" y="4989"/>
                    <a:pt x="41612" y="4989"/>
                  </a:cubicBezTo>
                  <a:cubicBezTo>
                    <a:pt x="40379" y="4989"/>
                    <a:pt x="35815" y="10379"/>
                    <a:pt x="34589" y="10379"/>
                  </a:cubicBezTo>
                  <a:cubicBezTo>
                    <a:pt x="34537" y="10379"/>
                    <a:pt x="34491" y="10370"/>
                    <a:pt x="34452" y="10350"/>
                  </a:cubicBezTo>
                  <a:cubicBezTo>
                    <a:pt x="33431" y="9827"/>
                    <a:pt x="35565" y="1656"/>
                    <a:pt x="34452" y="1293"/>
                  </a:cubicBezTo>
                  <a:cubicBezTo>
                    <a:pt x="34427" y="1285"/>
                    <a:pt x="34402" y="1281"/>
                    <a:pt x="34375" y="1281"/>
                  </a:cubicBezTo>
                  <a:cubicBezTo>
                    <a:pt x="33238" y="1281"/>
                    <a:pt x="30319" y="8628"/>
                    <a:pt x="29160" y="8628"/>
                  </a:cubicBezTo>
                  <a:cubicBezTo>
                    <a:pt x="29146" y="8628"/>
                    <a:pt x="29132" y="8627"/>
                    <a:pt x="29119" y="8625"/>
                  </a:cubicBezTo>
                  <a:cubicBezTo>
                    <a:pt x="28006" y="8443"/>
                    <a:pt x="27485" y="1"/>
                    <a:pt x="26305" y="1"/>
                  </a:cubicBezTo>
                  <a:close/>
                </a:path>
              </a:pathLst>
            </a:custGeom>
            <a:solidFill>
              <a:srgbClr val="FFC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49"/>
            <p:cNvSpPr/>
            <p:nvPr/>
          </p:nvSpPr>
          <p:spPr>
            <a:xfrm>
              <a:off x="2510771" y="3495183"/>
              <a:ext cx="674087" cy="674099"/>
            </a:xfrm>
            <a:custGeom>
              <a:avLst/>
              <a:gdLst/>
              <a:ahLst/>
              <a:cxnLst/>
              <a:rect l="l" t="t" r="r" b="b"/>
              <a:pathLst>
                <a:path w="53584" h="53585" extrusionOk="0">
                  <a:moveTo>
                    <a:pt x="26781" y="1089"/>
                  </a:moveTo>
                  <a:cubicBezTo>
                    <a:pt x="27121" y="1679"/>
                    <a:pt x="27507" y="3609"/>
                    <a:pt x="27756" y="4926"/>
                  </a:cubicBezTo>
                  <a:cubicBezTo>
                    <a:pt x="28391" y="8194"/>
                    <a:pt x="28709" y="9441"/>
                    <a:pt x="29526" y="9577"/>
                  </a:cubicBezTo>
                  <a:cubicBezTo>
                    <a:pt x="29563" y="9583"/>
                    <a:pt x="29599" y="9585"/>
                    <a:pt x="29635" y="9585"/>
                  </a:cubicBezTo>
                  <a:cubicBezTo>
                    <a:pt x="30412" y="9585"/>
                    <a:pt x="31164" y="8404"/>
                    <a:pt x="32682" y="5628"/>
                  </a:cubicBezTo>
                  <a:cubicBezTo>
                    <a:pt x="33317" y="4494"/>
                    <a:pt x="34247" y="2814"/>
                    <a:pt x="34724" y="2360"/>
                  </a:cubicBezTo>
                  <a:lnTo>
                    <a:pt x="34724" y="2360"/>
                  </a:lnTo>
                  <a:cubicBezTo>
                    <a:pt x="34861" y="3019"/>
                    <a:pt x="34634" y="4948"/>
                    <a:pt x="34452" y="6264"/>
                  </a:cubicBezTo>
                  <a:cubicBezTo>
                    <a:pt x="34043" y="9577"/>
                    <a:pt x="33975" y="10872"/>
                    <a:pt x="34701" y="11257"/>
                  </a:cubicBezTo>
                  <a:cubicBezTo>
                    <a:pt x="34814" y="11315"/>
                    <a:pt x="34934" y="11345"/>
                    <a:pt x="35065" y="11345"/>
                  </a:cubicBezTo>
                  <a:cubicBezTo>
                    <a:pt x="35798" y="11345"/>
                    <a:pt x="36861" y="10418"/>
                    <a:pt x="38922" y="8512"/>
                  </a:cubicBezTo>
                  <a:cubicBezTo>
                    <a:pt x="39875" y="7604"/>
                    <a:pt x="41282" y="6309"/>
                    <a:pt x="41896" y="6015"/>
                  </a:cubicBezTo>
                  <a:lnTo>
                    <a:pt x="41896" y="6015"/>
                  </a:lnTo>
                  <a:cubicBezTo>
                    <a:pt x="41805" y="6696"/>
                    <a:pt x="40988" y="8421"/>
                    <a:pt x="40420" y="9623"/>
                  </a:cubicBezTo>
                  <a:cubicBezTo>
                    <a:pt x="39036" y="12597"/>
                    <a:pt x="38537" y="13890"/>
                    <a:pt x="39104" y="14458"/>
                  </a:cubicBezTo>
                  <a:cubicBezTo>
                    <a:pt x="39267" y="14621"/>
                    <a:pt x="39483" y="14701"/>
                    <a:pt x="39774" y="14701"/>
                  </a:cubicBezTo>
                  <a:cubicBezTo>
                    <a:pt x="40531" y="14701"/>
                    <a:pt x="41795" y="14158"/>
                    <a:pt x="43960" y="13141"/>
                  </a:cubicBezTo>
                  <a:cubicBezTo>
                    <a:pt x="45141" y="12597"/>
                    <a:pt x="46889" y="11780"/>
                    <a:pt x="47570" y="11689"/>
                  </a:cubicBezTo>
                  <a:lnTo>
                    <a:pt x="47570" y="11689"/>
                  </a:lnTo>
                  <a:cubicBezTo>
                    <a:pt x="47274" y="12301"/>
                    <a:pt x="45981" y="13708"/>
                    <a:pt x="45073" y="14661"/>
                  </a:cubicBezTo>
                  <a:cubicBezTo>
                    <a:pt x="42826" y="17090"/>
                    <a:pt x="41941" y="18134"/>
                    <a:pt x="42326" y="18882"/>
                  </a:cubicBezTo>
                  <a:cubicBezTo>
                    <a:pt x="42533" y="19271"/>
                    <a:pt x="42993" y="19432"/>
                    <a:pt x="43887" y="19432"/>
                  </a:cubicBezTo>
                  <a:cubicBezTo>
                    <a:pt x="44664" y="19432"/>
                    <a:pt x="45768" y="19310"/>
                    <a:pt x="47319" y="19109"/>
                  </a:cubicBezTo>
                  <a:cubicBezTo>
                    <a:pt x="48390" y="18981"/>
                    <a:pt x="49851" y="18807"/>
                    <a:pt x="50725" y="18807"/>
                  </a:cubicBezTo>
                  <a:cubicBezTo>
                    <a:pt x="50926" y="18807"/>
                    <a:pt x="51096" y="18816"/>
                    <a:pt x="51223" y="18837"/>
                  </a:cubicBezTo>
                  <a:cubicBezTo>
                    <a:pt x="50747" y="19336"/>
                    <a:pt x="49090" y="20268"/>
                    <a:pt x="47955" y="20880"/>
                  </a:cubicBezTo>
                  <a:cubicBezTo>
                    <a:pt x="45050" y="22492"/>
                    <a:pt x="43870" y="23218"/>
                    <a:pt x="44006" y="24057"/>
                  </a:cubicBezTo>
                  <a:cubicBezTo>
                    <a:pt x="44142" y="24874"/>
                    <a:pt x="45391" y="25192"/>
                    <a:pt x="48636" y="25827"/>
                  </a:cubicBezTo>
                  <a:cubicBezTo>
                    <a:pt x="49976" y="26078"/>
                    <a:pt x="51904" y="26463"/>
                    <a:pt x="52494" y="26780"/>
                  </a:cubicBezTo>
                  <a:cubicBezTo>
                    <a:pt x="51904" y="27122"/>
                    <a:pt x="49976" y="27507"/>
                    <a:pt x="48636" y="27757"/>
                  </a:cubicBezTo>
                  <a:cubicBezTo>
                    <a:pt x="45391" y="28393"/>
                    <a:pt x="44142" y="28710"/>
                    <a:pt x="44006" y="29527"/>
                  </a:cubicBezTo>
                  <a:cubicBezTo>
                    <a:pt x="43870" y="30345"/>
                    <a:pt x="45050" y="31093"/>
                    <a:pt x="47955" y="32681"/>
                  </a:cubicBezTo>
                  <a:cubicBezTo>
                    <a:pt x="49090" y="33317"/>
                    <a:pt x="50747" y="34248"/>
                    <a:pt x="51223" y="34724"/>
                  </a:cubicBezTo>
                  <a:cubicBezTo>
                    <a:pt x="51078" y="34753"/>
                    <a:pt x="50877" y="34765"/>
                    <a:pt x="50638" y="34765"/>
                  </a:cubicBezTo>
                  <a:cubicBezTo>
                    <a:pt x="49757" y="34765"/>
                    <a:pt x="48355" y="34594"/>
                    <a:pt x="47319" y="34451"/>
                  </a:cubicBezTo>
                  <a:cubicBezTo>
                    <a:pt x="45769" y="34262"/>
                    <a:pt x="44664" y="34140"/>
                    <a:pt x="43887" y="34140"/>
                  </a:cubicBezTo>
                  <a:cubicBezTo>
                    <a:pt x="42993" y="34140"/>
                    <a:pt x="42533" y="34301"/>
                    <a:pt x="42326" y="34702"/>
                  </a:cubicBezTo>
                  <a:cubicBezTo>
                    <a:pt x="41941" y="35450"/>
                    <a:pt x="42826" y="36494"/>
                    <a:pt x="45073" y="38923"/>
                  </a:cubicBezTo>
                  <a:cubicBezTo>
                    <a:pt x="45981" y="39877"/>
                    <a:pt x="47274" y="41284"/>
                    <a:pt x="47570" y="41895"/>
                  </a:cubicBezTo>
                  <a:cubicBezTo>
                    <a:pt x="46889" y="41805"/>
                    <a:pt x="45141" y="40988"/>
                    <a:pt x="43960" y="40421"/>
                  </a:cubicBezTo>
                  <a:cubicBezTo>
                    <a:pt x="41781" y="39413"/>
                    <a:pt x="40514" y="38874"/>
                    <a:pt x="39759" y="38874"/>
                  </a:cubicBezTo>
                  <a:cubicBezTo>
                    <a:pt x="39476" y="38874"/>
                    <a:pt x="39264" y="38950"/>
                    <a:pt x="39104" y="39105"/>
                  </a:cubicBezTo>
                  <a:cubicBezTo>
                    <a:pt x="38537" y="39695"/>
                    <a:pt x="39036" y="40966"/>
                    <a:pt x="40420" y="43962"/>
                  </a:cubicBezTo>
                  <a:cubicBezTo>
                    <a:pt x="40988" y="45142"/>
                    <a:pt x="41805" y="46888"/>
                    <a:pt x="41896" y="47569"/>
                  </a:cubicBezTo>
                  <a:cubicBezTo>
                    <a:pt x="41282" y="47275"/>
                    <a:pt x="39875" y="45981"/>
                    <a:pt x="38922" y="45073"/>
                  </a:cubicBezTo>
                  <a:cubicBezTo>
                    <a:pt x="36861" y="43166"/>
                    <a:pt x="35798" y="42240"/>
                    <a:pt x="35065" y="42240"/>
                  </a:cubicBezTo>
                  <a:cubicBezTo>
                    <a:pt x="34934" y="42240"/>
                    <a:pt x="34814" y="42269"/>
                    <a:pt x="34701" y="42328"/>
                  </a:cubicBezTo>
                  <a:cubicBezTo>
                    <a:pt x="33975" y="42691"/>
                    <a:pt x="34043" y="43983"/>
                    <a:pt x="34452" y="47321"/>
                  </a:cubicBezTo>
                  <a:cubicBezTo>
                    <a:pt x="34634" y="48637"/>
                    <a:pt x="34861" y="50543"/>
                    <a:pt x="34724" y="51224"/>
                  </a:cubicBezTo>
                  <a:cubicBezTo>
                    <a:pt x="34247" y="50747"/>
                    <a:pt x="33317" y="49091"/>
                    <a:pt x="32682" y="47956"/>
                  </a:cubicBezTo>
                  <a:cubicBezTo>
                    <a:pt x="31175" y="45200"/>
                    <a:pt x="30422" y="43997"/>
                    <a:pt x="29652" y="43997"/>
                  </a:cubicBezTo>
                  <a:cubicBezTo>
                    <a:pt x="29610" y="43997"/>
                    <a:pt x="29568" y="44000"/>
                    <a:pt x="29526" y="44007"/>
                  </a:cubicBezTo>
                  <a:cubicBezTo>
                    <a:pt x="28709" y="44143"/>
                    <a:pt x="28391" y="45369"/>
                    <a:pt x="27756" y="48637"/>
                  </a:cubicBezTo>
                  <a:cubicBezTo>
                    <a:pt x="27507" y="49975"/>
                    <a:pt x="27121" y="51905"/>
                    <a:pt x="26781" y="52495"/>
                  </a:cubicBezTo>
                  <a:cubicBezTo>
                    <a:pt x="26463" y="51905"/>
                    <a:pt x="26077" y="49975"/>
                    <a:pt x="25828" y="48637"/>
                  </a:cubicBezTo>
                  <a:cubicBezTo>
                    <a:pt x="25192" y="45369"/>
                    <a:pt x="24875" y="44143"/>
                    <a:pt x="24058" y="44007"/>
                  </a:cubicBezTo>
                  <a:lnTo>
                    <a:pt x="23943" y="44007"/>
                  </a:lnTo>
                  <a:cubicBezTo>
                    <a:pt x="23150" y="44007"/>
                    <a:pt x="22424" y="45187"/>
                    <a:pt x="20880" y="47956"/>
                  </a:cubicBezTo>
                  <a:cubicBezTo>
                    <a:pt x="20267" y="49091"/>
                    <a:pt x="19337" y="50747"/>
                    <a:pt x="18838" y="51224"/>
                  </a:cubicBezTo>
                  <a:cubicBezTo>
                    <a:pt x="18723" y="50543"/>
                    <a:pt x="18950" y="48637"/>
                    <a:pt x="19132" y="47321"/>
                  </a:cubicBezTo>
                  <a:cubicBezTo>
                    <a:pt x="19540" y="43983"/>
                    <a:pt x="19609" y="42691"/>
                    <a:pt x="18883" y="42328"/>
                  </a:cubicBezTo>
                  <a:cubicBezTo>
                    <a:pt x="18770" y="42269"/>
                    <a:pt x="18650" y="42240"/>
                    <a:pt x="18519" y="42240"/>
                  </a:cubicBezTo>
                  <a:cubicBezTo>
                    <a:pt x="17786" y="42240"/>
                    <a:pt x="16722" y="43166"/>
                    <a:pt x="14662" y="45073"/>
                  </a:cubicBezTo>
                  <a:cubicBezTo>
                    <a:pt x="13709" y="45981"/>
                    <a:pt x="12301" y="47275"/>
                    <a:pt x="11688" y="47569"/>
                  </a:cubicBezTo>
                  <a:cubicBezTo>
                    <a:pt x="11779" y="46888"/>
                    <a:pt x="12596" y="45142"/>
                    <a:pt x="13140" y="43962"/>
                  </a:cubicBezTo>
                  <a:cubicBezTo>
                    <a:pt x="14547" y="40966"/>
                    <a:pt x="15047" y="39695"/>
                    <a:pt x="14457" y="39105"/>
                  </a:cubicBezTo>
                  <a:cubicBezTo>
                    <a:pt x="14302" y="38950"/>
                    <a:pt x="14096" y="38874"/>
                    <a:pt x="13816" y="38874"/>
                  </a:cubicBezTo>
                  <a:cubicBezTo>
                    <a:pt x="13070" y="38874"/>
                    <a:pt x="11803" y="39413"/>
                    <a:pt x="9623" y="40421"/>
                  </a:cubicBezTo>
                  <a:cubicBezTo>
                    <a:pt x="8420" y="40988"/>
                    <a:pt x="6695" y="41805"/>
                    <a:pt x="6014" y="41895"/>
                  </a:cubicBezTo>
                  <a:cubicBezTo>
                    <a:pt x="6310" y="41284"/>
                    <a:pt x="7603" y="39877"/>
                    <a:pt x="8510" y="38923"/>
                  </a:cubicBezTo>
                  <a:cubicBezTo>
                    <a:pt x="10758" y="36494"/>
                    <a:pt x="11642" y="35450"/>
                    <a:pt x="11258" y="34702"/>
                  </a:cubicBezTo>
                  <a:cubicBezTo>
                    <a:pt x="11051" y="34301"/>
                    <a:pt x="10591" y="34140"/>
                    <a:pt x="9697" y="34140"/>
                  </a:cubicBezTo>
                  <a:cubicBezTo>
                    <a:pt x="8920" y="34140"/>
                    <a:pt x="7815" y="34262"/>
                    <a:pt x="6265" y="34451"/>
                  </a:cubicBezTo>
                  <a:cubicBezTo>
                    <a:pt x="5229" y="34594"/>
                    <a:pt x="3813" y="34765"/>
                    <a:pt x="2936" y="34765"/>
                  </a:cubicBezTo>
                  <a:cubicBezTo>
                    <a:pt x="2699" y="34765"/>
                    <a:pt x="2501" y="34753"/>
                    <a:pt x="2361" y="34724"/>
                  </a:cubicBezTo>
                  <a:cubicBezTo>
                    <a:pt x="2837" y="34248"/>
                    <a:pt x="4494" y="33317"/>
                    <a:pt x="5629" y="32681"/>
                  </a:cubicBezTo>
                  <a:cubicBezTo>
                    <a:pt x="8534" y="31093"/>
                    <a:pt x="9714" y="30345"/>
                    <a:pt x="9578" y="29527"/>
                  </a:cubicBezTo>
                  <a:cubicBezTo>
                    <a:pt x="9442" y="28710"/>
                    <a:pt x="8193" y="28393"/>
                    <a:pt x="4948" y="27757"/>
                  </a:cubicBezTo>
                  <a:cubicBezTo>
                    <a:pt x="3608" y="27507"/>
                    <a:pt x="1680" y="27122"/>
                    <a:pt x="1090" y="26780"/>
                  </a:cubicBezTo>
                  <a:cubicBezTo>
                    <a:pt x="1680" y="26463"/>
                    <a:pt x="3608" y="26078"/>
                    <a:pt x="4925" y="25827"/>
                  </a:cubicBezTo>
                  <a:cubicBezTo>
                    <a:pt x="8193" y="25192"/>
                    <a:pt x="9442" y="24874"/>
                    <a:pt x="9578" y="24057"/>
                  </a:cubicBezTo>
                  <a:cubicBezTo>
                    <a:pt x="9714" y="23218"/>
                    <a:pt x="8534" y="22492"/>
                    <a:pt x="5629" y="20880"/>
                  </a:cubicBezTo>
                  <a:cubicBezTo>
                    <a:pt x="4494" y="20268"/>
                    <a:pt x="2837" y="19336"/>
                    <a:pt x="2361" y="18837"/>
                  </a:cubicBezTo>
                  <a:cubicBezTo>
                    <a:pt x="2488" y="18816"/>
                    <a:pt x="2658" y="18807"/>
                    <a:pt x="2859" y="18807"/>
                  </a:cubicBezTo>
                  <a:cubicBezTo>
                    <a:pt x="3733" y="18807"/>
                    <a:pt x="5194" y="18981"/>
                    <a:pt x="6265" y="19109"/>
                  </a:cubicBezTo>
                  <a:cubicBezTo>
                    <a:pt x="7831" y="19301"/>
                    <a:pt x="8942" y="19423"/>
                    <a:pt x="9720" y="19423"/>
                  </a:cubicBezTo>
                  <a:cubicBezTo>
                    <a:pt x="10599" y="19423"/>
                    <a:pt x="11052" y="19268"/>
                    <a:pt x="11258" y="18882"/>
                  </a:cubicBezTo>
                  <a:cubicBezTo>
                    <a:pt x="11642" y="18134"/>
                    <a:pt x="10758" y="17090"/>
                    <a:pt x="8510" y="14661"/>
                  </a:cubicBezTo>
                  <a:cubicBezTo>
                    <a:pt x="7603" y="13708"/>
                    <a:pt x="6310" y="12301"/>
                    <a:pt x="6014" y="11689"/>
                  </a:cubicBezTo>
                  <a:lnTo>
                    <a:pt x="6014" y="11689"/>
                  </a:lnTo>
                  <a:cubicBezTo>
                    <a:pt x="6695" y="11780"/>
                    <a:pt x="8443" y="12597"/>
                    <a:pt x="9623" y="13141"/>
                  </a:cubicBezTo>
                  <a:cubicBezTo>
                    <a:pt x="11789" y="14158"/>
                    <a:pt x="13053" y="14701"/>
                    <a:pt x="13801" y="14701"/>
                  </a:cubicBezTo>
                  <a:cubicBezTo>
                    <a:pt x="14088" y="14701"/>
                    <a:pt x="14300" y="14621"/>
                    <a:pt x="14457" y="14458"/>
                  </a:cubicBezTo>
                  <a:cubicBezTo>
                    <a:pt x="15047" y="13890"/>
                    <a:pt x="14547" y="12597"/>
                    <a:pt x="13140" y="9623"/>
                  </a:cubicBezTo>
                  <a:cubicBezTo>
                    <a:pt x="12596" y="8421"/>
                    <a:pt x="11779" y="6696"/>
                    <a:pt x="11688" y="6015"/>
                  </a:cubicBezTo>
                  <a:lnTo>
                    <a:pt x="11688" y="6015"/>
                  </a:lnTo>
                  <a:cubicBezTo>
                    <a:pt x="12301" y="6309"/>
                    <a:pt x="13709" y="7604"/>
                    <a:pt x="14662" y="8512"/>
                  </a:cubicBezTo>
                  <a:cubicBezTo>
                    <a:pt x="16722" y="10418"/>
                    <a:pt x="17786" y="11345"/>
                    <a:pt x="18519" y="11345"/>
                  </a:cubicBezTo>
                  <a:cubicBezTo>
                    <a:pt x="18650" y="11345"/>
                    <a:pt x="18770" y="11315"/>
                    <a:pt x="18883" y="11257"/>
                  </a:cubicBezTo>
                  <a:cubicBezTo>
                    <a:pt x="19609" y="10872"/>
                    <a:pt x="19540" y="9577"/>
                    <a:pt x="19132" y="6264"/>
                  </a:cubicBezTo>
                  <a:cubicBezTo>
                    <a:pt x="18950" y="4948"/>
                    <a:pt x="18723" y="3019"/>
                    <a:pt x="18838" y="2360"/>
                  </a:cubicBezTo>
                  <a:lnTo>
                    <a:pt x="18838" y="2360"/>
                  </a:lnTo>
                  <a:cubicBezTo>
                    <a:pt x="19337" y="2814"/>
                    <a:pt x="20267" y="4494"/>
                    <a:pt x="20880" y="5628"/>
                  </a:cubicBezTo>
                  <a:cubicBezTo>
                    <a:pt x="22419" y="8404"/>
                    <a:pt x="23150" y="9585"/>
                    <a:pt x="23946" y="9585"/>
                  </a:cubicBezTo>
                  <a:cubicBezTo>
                    <a:pt x="23983" y="9585"/>
                    <a:pt x="24020" y="9583"/>
                    <a:pt x="24058" y="9577"/>
                  </a:cubicBezTo>
                  <a:cubicBezTo>
                    <a:pt x="24875" y="9441"/>
                    <a:pt x="25192" y="8194"/>
                    <a:pt x="25828" y="4926"/>
                  </a:cubicBezTo>
                  <a:cubicBezTo>
                    <a:pt x="26077" y="3609"/>
                    <a:pt x="26463" y="1679"/>
                    <a:pt x="26781" y="1089"/>
                  </a:cubicBezTo>
                  <a:close/>
                  <a:moveTo>
                    <a:pt x="26781" y="0"/>
                  </a:moveTo>
                  <a:cubicBezTo>
                    <a:pt x="25828" y="0"/>
                    <a:pt x="25486" y="1634"/>
                    <a:pt x="24875" y="4744"/>
                  </a:cubicBezTo>
                  <a:cubicBezTo>
                    <a:pt x="24602" y="6082"/>
                    <a:pt x="24216" y="8058"/>
                    <a:pt x="23898" y="8557"/>
                  </a:cubicBezTo>
                  <a:cubicBezTo>
                    <a:pt x="23422" y="8194"/>
                    <a:pt x="22424" y="6378"/>
                    <a:pt x="21743" y="5175"/>
                  </a:cubicBezTo>
                  <a:cubicBezTo>
                    <a:pt x="20318" y="2615"/>
                    <a:pt x="19550" y="1276"/>
                    <a:pt x="18758" y="1276"/>
                  </a:cubicBezTo>
                  <a:cubicBezTo>
                    <a:pt x="18679" y="1276"/>
                    <a:pt x="18600" y="1290"/>
                    <a:pt x="18520" y="1316"/>
                  </a:cubicBezTo>
                  <a:cubicBezTo>
                    <a:pt x="17612" y="1589"/>
                    <a:pt x="17770" y="3156"/>
                    <a:pt x="18157" y="6378"/>
                  </a:cubicBezTo>
                  <a:cubicBezTo>
                    <a:pt x="18338" y="7762"/>
                    <a:pt x="18587" y="9759"/>
                    <a:pt x="18406" y="10349"/>
                  </a:cubicBezTo>
                  <a:cubicBezTo>
                    <a:pt x="17839" y="10146"/>
                    <a:pt x="16341" y="8739"/>
                    <a:pt x="15319" y="7785"/>
                  </a:cubicBezTo>
                  <a:cubicBezTo>
                    <a:pt x="13374" y="5990"/>
                    <a:pt x="12246" y="4965"/>
                    <a:pt x="11490" y="4965"/>
                  </a:cubicBezTo>
                  <a:cubicBezTo>
                    <a:pt x="11329" y="4965"/>
                    <a:pt x="11184" y="5012"/>
                    <a:pt x="11052" y="5107"/>
                  </a:cubicBezTo>
                  <a:cubicBezTo>
                    <a:pt x="10281" y="5674"/>
                    <a:pt x="10894" y="7105"/>
                    <a:pt x="12278" y="10031"/>
                  </a:cubicBezTo>
                  <a:cubicBezTo>
                    <a:pt x="12868" y="11280"/>
                    <a:pt x="13730" y="13141"/>
                    <a:pt x="13754" y="13753"/>
                  </a:cubicBezTo>
                  <a:cubicBezTo>
                    <a:pt x="13140" y="13732"/>
                    <a:pt x="11303" y="12869"/>
                    <a:pt x="10032" y="12279"/>
                  </a:cubicBezTo>
                  <a:cubicBezTo>
                    <a:pt x="7963" y="11301"/>
                    <a:pt x="6643" y="10708"/>
                    <a:pt x="5854" y="10708"/>
                  </a:cubicBezTo>
                  <a:cubicBezTo>
                    <a:pt x="5526" y="10708"/>
                    <a:pt x="5290" y="10810"/>
                    <a:pt x="5130" y="11030"/>
                  </a:cubicBezTo>
                  <a:cubicBezTo>
                    <a:pt x="4562" y="11802"/>
                    <a:pt x="5605" y="12960"/>
                    <a:pt x="7808" y="15320"/>
                  </a:cubicBezTo>
                  <a:cubicBezTo>
                    <a:pt x="8737" y="16341"/>
                    <a:pt x="10145" y="17839"/>
                    <a:pt x="10350" y="18407"/>
                  </a:cubicBezTo>
                  <a:cubicBezTo>
                    <a:pt x="10211" y="18449"/>
                    <a:pt x="9996" y="18467"/>
                    <a:pt x="9729" y="18467"/>
                  </a:cubicBezTo>
                  <a:cubicBezTo>
                    <a:pt x="8858" y="18467"/>
                    <a:pt x="7438" y="18279"/>
                    <a:pt x="6377" y="18156"/>
                  </a:cubicBezTo>
                  <a:cubicBezTo>
                    <a:pt x="4908" y="17970"/>
                    <a:pt x="3788" y="17840"/>
                    <a:pt x="2977" y="17840"/>
                  </a:cubicBezTo>
                  <a:cubicBezTo>
                    <a:pt x="2007" y="17840"/>
                    <a:pt x="1477" y="18025"/>
                    <a:pt x="1317" y="18519"/>
                  </a:cubicBezTo>
                  <a:cubicBezTo>
                    <a:pt x="1021" y="19405"/>
                    <a:pt x="2361" y="20177"/>
                    <a:pt x="5175" y="21742"/>
                  </a:cubicBezTo>
                  <a:cubicBezTo>
                    <a:pt x="6401" y="22423"/>
                    <a:pt x="8193" y="23422"/>
                    <a:pt x="8556" y="23899"/>
                  </a:cubicBezTo>
                  <a:cubicBezTo>
                    <a:pt x="8057" y="24217"/>
                    <a:pt x="6083" y="24602"/>
                    <a:pt x="4743" y="24874"/>
                  </a:cubicBezTo>
                  <a:cubicBezTo>
                    <a:pt x="1635" y="25464"/>
                    <a:pt x="1" y="25827"/>
                    <a:pt x="1" y="26780"/>
                  </a:cubicBezTo>
                  <a:cubicBezTo>
                    <a:pt x="1" y="27734"/>
                    <a:pt x="1635" y="28097"/>
                    <a:pt x="4743" y="28710"/>
                  </a:cubicBezTo>
                  <a:cubicBezTo>
                    <a:pt x="6083" y="28959"/>
                    <a:pt x="8057" y="29346"/>
                    <a:pt x="8556" y="29685"/>
                  </a:cubicBezTo>
                  <a:cubicBezTo>
                    <a:pt x="8193" y="30163"/>
                    <a:pt x="6401" y="31162"/>
                    <a:pt x="5175" y="31842"/>
                  </a:cubicBezTo>
                  <a:cubicBezTo>
                    <a:pt x="2361" y="33386"/>
                    <a:pt x="1021" y="34179"/>
                    <a:pt x="1317" y="35065"/>
                  </a:cubicBezTo>
                  <a:cubicBezTo>
                    <a:pt x="1476" y="35556"/>
                    <a:pt x="2000" y="35735"/>
                    <a:pt x="2956" y="35735"/>
                  </a:cubicBezTo>
                  <a:cubicBezTo>
                    <a:pt x="3770" y="35735"/>
                    <a:pt x="4896" y="35605"/>
                    <a:pt x="6377" y="35428"/>
                  </a:cubicBezTo>
                  <a:cubicBezTo>
                    <a:pt x="7452" y="35287"/>
                    <a:pt x="8896" y="35105"/>
                    <a:pt x="9764" y="35105"/>
                  </a:cubicBezTo>
                  <a:cubicBezTo>
                    <a:pt x="10015" y="35105"/>
                    <a:pt x="10218" y="35120"/>
                    <a:pt x="10350" y="35156"/>
                  </a:cubicBezTo>
                  <a:cubicBezTo>
                    <a:pt x="10145" y="35746"/>
                    <a:pt x="8737" y="37244"/>
                    <a:pt x="7808" y="38242"/>
                  </a:cubicBezTo>
                  <a:cubicBezTo>
                    <a:pt x="5605" y="40603"/>
                    <a:pt x="4562" y="41783"/>
                    <a:pt x="5130" y="42531"/>
                  </a:cubicBezTo>
                  <a:cubicBezTo>
                    <a:pt x="5291" y="42759"/>
                    <a:pt x="5529" y="42864"/>
                    <a:pt x="5859" y="42864"/>
                  </a:cubicBezTo>
                  <a:cubicBezTo>
                    <a:pt x="6649" y="42864"/>
                    <a:pt x="7968" y="42265"/>
                    <a:pt x="10032" y="41305"/>
                  </a:cubicBezTo>
                  <a:cubicBezTo>
                    <a:pt x="11303" y="40715"/>
                    <a:pt x="13140" y="39853"/>
                    <a:pt x="13754" y="39831"/>
                  </a:cubicBezTo>
                  <a:lnTo>
                    <a:pt x="13754" y="39831"/>
                  </a:lnTo>
                  <a:cubicBezTo>
                    <a:pt x="13730" y="40443"/>
                    <a:pt x="12868" y="42282"/>
                    <a:pt x="12278" y="43530"/>
                  </a:cubicBezTo>
                  <a:cubicBezTo>
                    <a:pt x="10894" y="46480"/>
                    <a:pt x="10281" y="47911"/>
                    <a:pt x="11052" y="48455"/>
                  </a:cubicBezTo>
                  <a:cubicBezTo>
                    <a:pt x="11188" y="48558"/>
                    <a:pt x="11336" y="48607"/>
                    <a:pt x="11503" y="48607"/>
                  </a:cubicBezTo>
                  <a:cubicBezTo>
                    <a:pt x="12259" y="48607"/>
                    <a:pt x="13385" y="47581"/>
                    <a:pt x="15319" y="45777"/>
                  </a:cubicBezTo>
                  <a:cubicBezTo>
                    <a:pt x="16341" y="44846"/>
                    <a:pt x="17839" y="43439"/>
                    <a:pt x="18406" y="43235"/>
                  </a:cubicBezTo>
                  <a:lnTo>
                    <a:pt x="18406" y="43235"/>
                  </a:lnTo>
                  <a:cubicBezTo>
                    <a:pt x="18587" y="43802"/>
                    <a:pt x="18338" y="45823"/>
                    <a:pt x="18157" y="47184"/>
                  </a:cubicBezTo>
                  <a:cubicBezTo>
                    <a:pt x="17770" y="50407"/>
                    <a:pt x="17612" y="51972"/>
                    <a:pt x="18520" y="52268"/>
                  </a:cubicBezTo>
                  <a:cubicBezTo>
                    <a:pt x="18600" y="52295"/>
                    <a:pt x="18679" y="52308"/>
                    <a:pt x="18758" y="52308"/>
                  </a:cubicBezTo>
                  <a:cubicBezTo>
                    <a:pt x="19550" y="52308"/>
                    <a:pt x="20318" y="50969"/>
                    <a:pt x="21743" y="48410"/>
                  </a:cubicBezTo>
                  <a:cubicBezTo>
                    <a:pt x="22424" y="47184"/>
                    <a:pt x="23422" y="45391"/>
                    <a:pt x="23898" y="45006"/>
                  </a:cubicBezTo>
                  <a:cubicBezTo>
                    <a:pt x="24216" y="45505"/>
                    <a:pt x="24602" y="47479"/>
                    <a:pt x="24875" y="48818"/>
                  </a:cubicBezTo>
                  <a:cubicBezTo>
                    <a:pt x="25486" y="51950"/>
                    <a:pt x="25828" y="53584"/>
                    <a:pt x="26781" y="53584"/>
                  </a:cubicBezTo>
                  <a:cubicBezTo>
                    <a:pt x="27756" y="53584"/>
                    <a:pt x="28097" y="51950"/>
                    <a:pt x="28709" y="48818"/>
                  </a:cubicBezTo>
                  <a:cubicBezTo>
                    <a:pt x="28982" y="47479"/>
                    <a:pt x="29345" y="45505"/>
                    <a:pt x="29686" y="45006"/>
                  </a:cubicBezTo>
                  <a:cubicBezTo>
                    <a:pt x="30162" y="45391"/>
                    <a:pt x="31160" y="47184"/>
                    <a:pt x="31841" y="48410"/>
                  </a:cubicBezTo>
                  <a:cubicBezTo>
                    <a:pt x="33245" y="50969"/>
                    <a:pt x="34030" y="52308"/>
                    <a:pt x="34825" y="52308"/>
                  </a:cubicBezTo>
                  <a:cubicBezTo>
                    <a:pt x="34905" y="52308"/>
                    <a:pt x="34984" y="52295"/>
                    <a:pt x="35064" y="52268"/>
                  </a:cubicBezTo>
                  <a:cubicBezTo>
                    <a:pt x="35972" y="51972"/>
                    <a:pt x="35814" y="50407"/>
                    <a:pt x="35427" y="47184"/>
                  </a:cubicBezTo>
                  <a:cubicBezTo>
                    <a:pt x="35245" y="45823"/>
                    <a:pt x="34997" y="43802"/>
                    <a:pt x="35178" y="43235"/>
                  </a:cubicBezTo>
                  <a:lnTo>
                    <a:pt x="35178" y="43235"/>
                  </a:lnTo>
                  <a:cubicBezTo>
                    <a:pt x="35745" y="43439"/>
                    <a:pt x="37243" y="44846"/>
                    <a:pt x="38265" y="45777"/>
                  </a:cubicBezTo>
                  <a:cubicBezTo>
                    <a:pt x="40180" y="47581"/>
                    <a:pt x="41318" y="48607"/>
                    <a:pt x="42079" y="48607"/>
                  </a:cubicBezTo>
                  <a:cubicBezTo>
                    <a:pt x="42247" y="48607"/>
                    <a:pt x="42396" y="48558"/>
                    <a:pt x="42532" y="48455"/>
                  </a:cubicBezTo>
                  <a:cubicBezTo>
                    <a:pt x="43303" y="47911"/>
                    <a:pt x="42689" y="46480"/>
                    <a:pt x="41306" y="43530"/>
                  </a:cubicBezTo>
                  <a:cubicBezTo>
                    <a:pt x="40716" y="42282"/>
                    <a:pt x="39853" y="40443"/>
                    <a:pt x="39830" y="39831"/>
                  </a:cubicBezTo>
                  <a:lnTo>
                    <a:pt x="39830" y="39831"/>
                  </a:lnTo>
                  <a:cubicBezTo>
                    <a:pt x="40444" y="39853"/>
                    <a:pt x="42281" y="40715"/>
                    <a:pt x="43552" y="41305"/>
                  </a:cubicBezTo>
                  <a:cubicBezTo>
                    <a:pt x="45616" y="42265"/>
                    <a:pt x="46935" y="42864"/>
                    <a:pt x="47724" y="42864"/>
                  </a:cubicBezTo>
                  <a:cubicBezTo>
                    <a:pt x="48055" y="42864"/>
                    <a:pt x="48293" y="42759"/>
                    <a:pt x="48454" y="42531"/>
                  </a:cubicBezTo>
                  <a:cubicBezTo>
                    <a:pt x="49022" y="41783"/>
                    <a:pt x="47978" y="40603"/>
                    <a:pt x="45776" y="38242"/>
                  </a:cubicBezTo>
                  <a:cubicBezTo>
                    <a:pt x="44846" y="37244"/>
                    <a:pt x="43439" y="35746"/>
                    <a:pt x="43234" y="35156"/>
                  </a:cubicBezTo>
                  <a:cubicBezTo>
                    <a:pt x="43366" y="35120"/>
                    <a:pt x="43569" y="35105"/>
                    <a:pt x="43820" y="35105"/>
                  </a:cubicBezTo>
                  <a:cubicBezTo>
                    <a:pt x="44687" y="35105"/>
                    <a:pt x="46126" y="35287"/>
                    <a:pt x="47183" y="35428"/>
                  </a:cubicBezTo>
                  <a:cubicBezTo>
                    <a:pt x="48664" y="35605"/>
                    <a:pt x="49796" y="35735"/>
                    <a:pt x="50615" y="35735"/>
                  </a:cubicBezTo>
                  <a:cubicBezTo>
                    <a:pt x="51577" y="35735"/>
                    <a:pt x="52108" y="35556"/>
                    <a:pt x="52267" y="35065"/>
                  </a:cubicBezTo>
                  <a:cubicBezTo>
                    <a:pt x="52563" y="34179"/>
                    <a:pt x="51223" y="33386"/>
                    <a:pt x="48409" y="31842"/>
                  </a:cubicBezTo>
                  <a:cubicBezTo>
                    <a:pt x="47183" y="31162"/>
                    <a:pt x="45391" y="30163"/>
                    <a:pt x="45028" y="29685"/>
                  </a:cubicBezTo>
                  <a:cubicBezTo>
                    <a:pt x="45504" y="29346"/>
                    <a:pt x="47501" y="28959"/>
                    <a:pt x="48841" y="28710"/>
                  </a:cubicBezTo>
                  <a:cubicBezTo>
                    <a:pt x="51949" y="28097"/>
                    <a:pt x="53583" y="27734"/>
                    <a:pt x="53583" y="26780"/>
                  </a:cubicBezTo>
                  <a:cubicBezTo>
                    <a:pt x="53583" y="25827"/>
                    <a:pt x="51949" y="25464"/>
                    <a:pt x="48841" y="24874"/>
                  </a:cubicBezTo>
                  <a:cubicBezTo>
                    <a:pt x="47501" y="24602"/>
                    <a:pt x="45504" y="24217"/>
                    <a:pt x="45028" y="23899"/>
                  </a:cubicBezTo>
                  <a:cubicBezTo>
                    <a:pt x="45391" y="23422"/>
                    <a:pt x="47183" y="22423"/>
                    <a:pt x="48409" y="21742"/>
                  </a:cubicBezTo>
                  <a:cubicBezTo>
                    <a:pt x="51223" y="20177"/>
                    <a:pt x="52563" y="19405"/>
                    <a:pt x="52267" y="18519"/>
                  </a:cubicBezTo>
                  <a:cubicBezTo>
                    <a:pt x="52107" y="18025"/>
                    <a:pt x="51577" y="17840"/>
                    <a:pt x="50603" y="17840"/>
                  </a:cubicBezTo>
                  <a:cubicBezTo>
                    <a:pt x="49788" y="17840"/>
                    <a:pt x="48663" y="17970"/>
                    <a:pt x="47183" y="18156"/>
                  </a:cubicBezTo>
                  <a:cubicBezTo>
                    <a:pt x="46143" y="18295"/>
                    <a:pt x="44733" y="18460"/>
                    <a:pt x="43862" y="18460"/>
                  </a:cubicBezTo>
                  <a:cubicBezTo>
                    <a:pt x="43592" y="18460"/>
                    <a:pt x="43374" y="18444"/>
                    <a:pt x="43234" y="18407"/>
                  </a:cubicBezTo>
                  <a:cubicBezTo>
                    <a:pt x="43439" y="17839"/>
                    <a:pt x="44846" y="16341"/>
                    <a:pt x="45776" y="15320"/>
                  </a:cubicBezTo>
                  <a:cubicBezTo>
                    <a:pt x="47978" y="12960"/>
                    <a:pt x="49022" y="11802"/>
                    <a:pt x="48454" y="11030"/>
                  </a:cubicBezTo>
                  <a:cubicBezTo>
                    <a:pt x="48294" y="10810"/>
                    <a:pt x="48058" y="10708"/>
                    <a:pt x="47730" y="10708"/>
                  </a:cubicBezTo>
                  <a:cubicBezTo>
                    <a:pt x="46941" y="10708"/>
                    <a:pt x="45621" y="11301"/>
                    <a:pt x="43552" y="12279"/>
                  </a:cubicBezTo>
                  <a:cubicBezTo>
                    <a:pt x="42281" y="12869"/>
                    <a:pt x="40444" y="13732"/>
                    <a:pt x="39830" y="13753"/>
                  </a:cubicBezTo>
                  <a:cubicBezTo>
                    <a:pt x="39853" y="13141"/>
                    <a:pt x="40716" y="11280"/>
                    <a:pt x="41306" y="10031"/>
                  </a:cubicBezTo>
                  <a:cubicBezTo>
                    <a:pt x="42689" y="7105"/>
                    <a:pt x="43303" y="5674"/>
                    <a:pt x="42532" y="5107"/>
                  </a:cubicBezTo>
                  <a:cubicBezTo>
                    <a:pt x="42400" y="5012"/>
                    <a:pt x="42254" y="4965"/>
                    <a:pt x="42092" y="4965"/>
                  </a:cubicBezTo>
                  <a:cubicBezTo>
                    <a:pt x="41331" y="4965"/>
                    <a:pt x="40191" y="5990"/>
                    <a:pt x="38265" y="7785"/>
                  </a:cubicBezTo>
                  <a:cubicBezTo>
                    <a:pt x="37243" y="8739"/>
                    <a:pt x="35745" y="10146"/>
                    <a:pt x="35178" y="10349"/>
                  </a:cubicBezTo>
                  <a:cubicBezTo>
                    <a:pt x="34997" y="9759"/>
                    <a:pt x="35245" y="7762"/>
                    <a:pt x="35427" y="6378"/>
                  </a:cubicBezTo>
                  <a:cubicBezTo>
                    <a:pt x="35814" y="3156"/>
                    <a:pt x="35972" y="1589"/>
                    <a:pt x="35064" y="1316"/>
                  </a:cubicBezTo>
                  <a:cubicBezTo>
                    <a:pt x="34984" y="1290"/>
                    <a:pt x="34905" y="1276"/>
                    <a:pt x="34825" y="1276"/>
                  </a:cubicBezTo>
                  <a:cubicBezTo>
                    <a:pt x="34030" y="1276"/>
                    <a:pt x="33245" y="2615"/>
                    <a:pt x="31841" y="5175"/>
                  </a:cubicBezTo>
                  <a:cubicBezTo>
                    <a:pt x="31160" y="6378"/>
                    <a:pt x="30162" y="8194"/>
                    <a:pt x="29686" y="8557"/>
                  </a:cubicBezTo>
                  <a:cubicBezTo>
                    <a:pt x="29345" y="8058"/>
                    <a:pt x="28982" y="6082"/>
                    <a:pt x="28709" y="4744"/>
                  </a:cubicBezTo>
                  <a:cubicBezTo>
                    <a:pt x="28097" y="1634"/>
                    <a:pt x="27756" y="0"/>
                    <a:pt x="267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49"/>
            <p:cNvSpPr/>
            <p:nvPr/>
          </p:nvSpPr>
          <p:spPr>
            <a:xfrm>
              <a:off x="2595283" y="3579683"/>
              <a:ext cx="505062" cy="505087"/>
            </a:xfrm>
            <a:custGeom>
              <a:avLst/>
              <a:gdLst/>
              <a:ahLst/>
              <a:cxnLst/>
              <a:rect l="l" t="t" r="r" b="b"/>
              <a:pathLst>
                <a:path w="40148" h="40150" extrusionOk="0">
                  <a:moveTo>
                    <a:pt x="20063" y="1"/>
                  </a:moveTo>
                  <a:cubicBezTo>
                    <a:pt x="8988" y="1"/>
                    <a:pt x="0" y="8988"/>
                    <a:pt x="0" y="20063"/>
                  </a:cubicBezTo>
                  <a:cubicBezTo>
                    <a:pt x="0" y="31162"/>
                    <a:pt x="8988" y="40150"/>
                    <a:pt x="20063" y="40150"/>
                  </a:cubicBezTo>
                  <a:cubicBezTo>
                    <a:pt x="31160" y="40150"/>
                    <a:pt x="40147" y="31162"/>
                    <a:pt x="40147" y="20063"/>
                  </a:cubicBezTo>
                  <a:cubicBezTo>
                    <a:pt x="40147" y="8988"/>
                    <a:pt x="31160" y="1"/>
                    <a:pt x="200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49"/>
            <p:cNvSpPr/>
            <p:nvPr/>
          </p:nvSpPr>
          <p:spPr>
            <a:xfrm>
              <a:off x="2630960" y="3615385"/>
              <a:ext cx="433708" cy="433683"/>
            </a:xfrm>
            <a:custGeom>
              <a:avLst/>
              <a:gdLst/>
              <a:ahLst/>
              <a:cxnLst/>
              <a:rect l="l" t="t" r="r" b="b"/>
              <a:pathLst>
                <a:path w="34476" h="34474" extrusionOk="0">
                  <a:moveTo>
                    <a:pt x="17227" y="1"/>
                  </a:moveTo>
                  <a:cubicBezTo>
                    <a:pt x="7717" y="1"/>
                    <a:pt x="0" y="7717"/>
                    <a:pt x="0" y="17225"/>
                  </a:cubicBezTo>
                  <a:cubicBezTo>
                    <a:pt x="0" y="26757"/>
                    <a:pt x="7717" y="34474"/>
                    <a:pt x="17227" y="34474"/>
                  </a:cubicBezTo>
                  <a:cubicBezTo>
                    <a:pt x="26759" y="34474"/>
                    <a:pt x="34475" y="26757"/>
                    <a:pt x="34475" y="17225"/>
                  </a:cubicBezTo>
                  <a:cubicBezTo>
                    <a:pt x="34475" y="7717"/>
                    <a:pt x="26759" y="1"/>
                    <a:pt x="17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49"/>
            <p:cNvSpPr/>
            <p:nvPr/>
          </p:nvSpPr>
          <p:spPr>
            <a:xfrm>
              <a:off x="2620116" y="3604541"/>
              <a:ext cx="455107" cy="455107"/>
            </a:xfrm>
            <a:custGeom>
              <a:avLst/>
              <a:gdLst/>
              <a:ahLst/>
              <a:cxnLst/>
              <a:rect l="l" t="t" r="r" b="b"/>
              <a:pathLst>
                <a:path w="36177" h="36177" extrusionOk="0">
                  <a:moveTo>
                    <a:pt x="18089" y="1701"/>
                  </a:moveTo>
                  <a:cubicBezTo>
                    <a:pt x="27144" y="1701"/>
                    <a:pt x="34497" y="9055"/>
                    <a:pt x="34497" y="18087"/>
                  </a:cubicBezTo>
                  <a:cubicBezTo>
                    <a:pt x="34497" y="27144"/>
                    <a:pt x="27144" y="34497"/>
                    <a:pt x="18089" y="34497"/>
                  </a:cubicBezTo>
                  <a:cubicBezTo>
                    <a:pt x="9056" y="34497"/>
                    <a:pt x="1703" y="27144"/>
                    <a:pt x="1703" y="18087"/>
                  </a:cubicBezTo>
                  <a:cubicBezTo>
                    <a:pt x="1703" y="9055"/>
                    <a:pt x="9056" y="1701"/>
                    <a:pt x="18089" y="1701"/>
                  </a:cubicBezTo>
                  <a:close/>
                  <a:moveTo>
                    <a:pt x="18089" y="0"/>
                  </a:moveTo>
                  <a:cubicBezTo>
                    <a:pt x="8125" y="0"/>
                    <a:pt x="0" y="8125"/>
                    <a:pt x="0" y="18087"/>
                  </a:cubicBezTo>
                  <a:cubicBezTo>
                    <a:pt x="0" y="28073"/>
                    <a:pt x="8125" y="36176"/>
                    <a:pt x="18089" y="36176"/>
                  </a:cubicBezTo>
                  <a:cubicBezTo>
                    <a:pt x="28075" y="36176"/>
                    <a:pt x="36176" y="28073"/>
                    <a:pt x="36176" y="18087"/>
                  </a:cubicBezTo>
                  <a:cubicBezTo>
                    <a:pt x="36176" y="8125"/>
                    <a:pt x="28075" y="0"/>
                    <a:pt x="18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8" name="Google Shape;4888;p49"/>
          <p:cNvGrpSpPr/>
          <p:nvPr/>
        </p:nvGrpSpPr>
        <p:grpSpPr>
          <a:xfrm>
            <a:off x="1626141" y="2929091"/>
            <a:ext cx="911672" cy="911715"/>
            <a:chOff x="4389971" y="2509603"/>
            <a:chExt cx="792276" cy="792314"/>
          </a:xfrm>
        </p:grpSpPr>
        <p:sp>
          <p:nvSpPr>
            <p:cNvPr id="4889" name="Google Shape;4889;p49"/>
            <p:cNvSpPr/>
            <p:nvPr/>
          </p:nvSpPr>
          <p:spPr>
            <a:xfrm>
              <a:off x="4389971" y="2509603"/>
              <a:ext cx="792276" cy="792314"/>
            </a:xfrm>
            <a:custGeom>
              <a:avLst/>
              <a:gdLst/>
              <a:ahLst/>
              <a:cxnLst/>
              <a:rect l="l" t="t" r="r" b="b"/>
              <a:pathLst>
                <a:path w="62979" h="62982" extrusionOk="0">
                  <a:moveTo>
                    <a:pt x="31502" y="1"/>
                  </a:moveTo>
                  <a:cubicBezTo>
                    <a:pt x="30345" y="8200"/>
                    <a:pt x="29220" y="12219"/>
                    <a:pt x="27259" y="12219"/>
                  </a:cubicBezTo>
                  <a:cubicBezTo>
                    <a:pt x="25486" y="12219"/>
                    <a:pt x="23029" y="8931"/>
                    <a:pt x="19246" y="2476"/>
                  </a:cubicBezTo>
                  <a:lnTo>
                    <a:pt x="19246" y="2476"/>
                  </a:lnTo>
                  <a:cubicBezTo>
                    <a:pt x="21670" y="11300"/>
                    <a:pt x="22113" y="15393"/>
                    <a:pt x="19614" y="15393"/>
                  </a:cubicBezTo>
                  <a:cubicBezTo>
                    <a:pt x="17807" y="15393"/>
                    <a:pt x="14462" y="13253"/>
                    <a:pt x="9215" y="9215"/>
                  </a:cubicBezTo>
                  <a:lnTo>
                    <a:pt x="9215" y="9215"/>
                  </a:lnTo>
                  <a:cubicBezTo>
                    <a:pt x="15815" y="17777"/>
                    <a:pt x="17343" y="21277"/>
                    <a:pt x="12746" y="21277"/>
                  </a:cubicBezTo>
                  <a:cubicBezTo>
                    <a:pt x="10640" y="21277"/>
                    <a:pt x="7250" y="20543"/>
                    <a:pt x="2473" y="19225"/>
                  </a:cubicBezTo>
                  <a:lnTo>
                    <a:pt x="2473" y="19225"/>
                  </a:lnTo>
                  <a:cubicBezTo>
                    <a:pt x="16069" y="27213"/>
                    <a:pt x="15637" y="29301"/>
                    <a:pt x="1" y="31480"/>
                  </a:cubicBezTo>
                  <a:cubicBezTo>
                    <a:pt x="15637" y="33681"/>
                    <a:pt x="16069" y="35769"/>
                    <a:pt x="2473" y="43757"/>
                  </a:cubicBezTo>
                  <a:cubicBezTo>
                    <a:pt x="7250" y="42439"/>
                    <a:pt x="10640" y="41705"/>
                    <a:pt x="12746" y="41705"/>
                  </a:cubicBezTo>
                  <a:cubicBezTo>
                    <a:pt x="17343" y="41705"/>
                    <a:pt x="15815" y="45205"/>
                    <a:pt x="9215" y="53767"/>
                  </a:cubicBezTo>
                  <a:cubicBezTo>
                    <a:pt x="14462" y="49729"/>
                    <a:pt x="17807" y="47589"/>
                    <a:pt x="19614" y="47589"/>
                  </a:cubicBezTo>
                  <a:cubicBezTo>
                    <a:pt x="22113" y="47589"/>
                    <a:pt x="21670" y="51682"/>
                    <a:pt x="19246" y="60507"/>
                  </a:cubicBezTo>
                  <a:cubicBezTo>
                    <a:pt x="23029" y="54051"/>
                    <a:pt x="25486" y="50763"/>
                    <a:pt x="27259" y="50763"/>
                  </a:cubicBezTo>
                  <a:cubicBezTo>
                    <a:pt x="29220" y="50763"/>
                    <a:pt x="30345" y="54782"/>
                    <a:pt x="31502" y="62981"/>
                  </a:cubicBezTo>
                  <a:cubicBezTo>
                    <a:pt x="32646" y="54782"/>
                    <a:pt x="33765" y="50763"/>
                    <a:pt x="35726" y="50763"/>
                  </a:cubicBezTo>
                  <a:cubicBezTo>
                    <a:pt x="37500" y="50763"/>
                    <a:pt x="39963" y="54051"/>
                    <a:pt x="43757" y="60507"/>
                  </a:cubicBezTo>
                  <a:cubicBezTo>
                    <a:pt x="41320" y="51682"/>
                    <a:pt x="40878" y="47589"/>
                    <a:pt x="43376" y="47589"/>
                  </a:cubicBezTo>
                  <a:cubicBezTo>
                    <a:pt x="45183" y="47589"/>
                    <a:pt x="48526" y="49729"/>
                    <a:pt x="53765" y="53767"/>
                  </a:cubicBezTo>
                  <a:cubicBezTo>
                    <a:pt x="47164" y="45205"/>
                    <a:pt x="45636" y="41705"/>
                    <a:pt x="50234" y="41705"/>
                  </a:cubicBezTo>
                  <a:cubicBezTo>
                    <a:pt x="52339" y="41705"/>
                    <a:pt x="55730" y="42439"/>
                    <a:pt x="60506" y="43757"/>
                  </a:cubicBezTo>
                  <a:cubicBezTo>
                    <a:pt x="46911" y="35769"/>
                    <a:pt x="47365" y="33681"/>
                    <a:pt x="62979" y="31480"/>
                  </a:cubicBezTo>
                  <a:cubicBezTo>
                    <a:pt x="47365" y="29301"/>
                    <a:pt x="46911" y="27213"/>
                    <a:pt x="60506" y="19225"/>
                  </a:cubicBezTo>
                  <a:lnTo>
                    <a:pt x="60506" y="19225"/>
                  </a:lnTo>
                  <a:cubicBezTo>
                    <a:pt x="55730" y="20543"/>
                    <a:pt x="52339" y="21277"/>
                    <a:pt x="50234" y="21277"/>
                  </a:cubicBezTo>
                  <a:cubicBezTo>
                    <a:pt x="45636" y="21277"/>
                    <a:pt x="47164" y="17777"/>
                    <a:pt x="53765" y="9215"/>
                  </a:cubicBezTo>
                  <a:lnTo>
                    <a:pt x="53765" y="9215"/>
                  </a:lnTo>
                  <a:cubicBezTo>
                    <a:pt x="48526" y="13253"/>
                    <a:pt x="45183" y="15393"/>
                    <a:pt x="43376" y="15393"/>
                  </a:cubicBezTo>
                  <a:cubicBezTo>
                    <a:pt x="40878" y="15393"/>
                    <a:pt x="41320" y="11300"/>
                    <a:pt x="43757" y="2476"/>
                  </a:cubicBezTo>
                  <a:lnTo>
                    <a:pt x="43757" y="2476"/>
                  </a:lnTo>
                  <a:cubicBezTo>
                    <a:pt x="39963" y="8931"/>
                    <a:pt x="37500" y="12219"/>
                    <a:pt x="35726" y="12219"/>
                  </a:cubicBezTo>
                  <a:cubicBezTo>
                    <a:pt x="33765" y="12219"/>
                    <a:pt x="32646" y="8200"/>
                    <a:pt x="315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49"/>
            <p:cNvSpPr/>
            <p:nvPr/>
          </p:nvSpPr>
          <p:spPr>
            <a:xfrm>
              <a:off x="4566418" y="2686050"/>
              <a:ext cx="439394" cy="439419"/>
            </a:xfrm>
            <a:custGeom>
              <a:avLst/>
              <a:gdLst/>
              <a:ahLst/>
              <a:cxnLst/>
              <a:rect l="l" t="t" r="r" b="b"/>
              <a:pathLst>
                <a:path w="34928" h="34930" extrusionOk="0">
                  <a:moveTo>
                    <a:pt x="17476" y="1"/>
                  </a:moveTo>
                  <a:cubicBezTo>
                    <a:pt x="7829" y="1"/>
                    <a:pt x="0" y="7831"/>
                    <a:pt x="0" y="17454"/>
                  </a:cubicBezTo>
                  <a:cubicBezTo>
                    <a:pt x="0" y="27099"/>
                    <a:pt x="7829" y="34930"/>
                    <a:pt x="17476" y="34930"/>
                  </a:cubicBezTo>
                  <a:cubicBezTo>
                    <a:pt x="27120" y="34930"/>
                    <a:pt x="34927" y="27099"/>
                    <a:pt x="34927" y="17454"/>
                  </a:cubicBezTo>
                  <a:cubicBezTo>
                    <a:pt x="34927" y="7831"/>
                    <a:pt x="27120" y="1"/>
                    <a:pt x="174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49"/>
            <p:cNvSpPr/>
            <p:nvPr/>
          </p:nvSpPr>
          <p:spPr>
            <a:xfrm>
              <a:off x="4555272" y="2674929"/>
              <a:ext cx="461686" cy="461661"/>
            </a:xfrm>
            <a:custGeom>
              <a:avLst/>
              <a:gdLst/>
              <a:ahLst/>
              <a:cxnLst/>
              <a:rect l="l" t="t" r="r" b="b"/>
              <a:pathLst>
                <a:path w="36700" h="36698" extrusionOk="0">
                  <a:moveTo>
                    <a:pt x="18362" y="1792"/>
                  </a:moveTo>
                  <a:cubicBezTo>
                    <a:pt x="27485" y="1792"/>
                    <a:pt x="34929" y="9215"/>
                    <a:pt x="34929" y="18338"/>
                  </a:cubicBezTo>
                  <a:cubicBezTo>
                    <a:pt x="34929" y="27483"/>
                    <a:pt x="27485" y="34906"/>
                    <a:pt x="18362" y="34906"/>
                  </a:cubicBezTo>
                  <a:cubicBezTo>
                    <a:pt x="9214" y="34906"/>
                    <a:pt x="1794" y="27483"/>
                    <a:pt x="1794" y="18338"/>
                  </a:cubicBezTo>
                  <a:cubicBezTo>
                    <a:pt x="1794" y="9215"/>
                    <a:pt x="9214" y="1792"/>
                    <a:pt x="18362" y="1792"/>
                  </a:cubicBezTo>
                  <a:close/>
                  <a:moveTo>
                    <a:pt x="18362" y="0"/>
                  </a:moveTo>
                  <a:cubicBezTo>
                    <a:pt x="8239" y="0"/>
                    <a:pt x="0" y="8238"/>
                    <a:pt x="0" y="18338"/>
                  </a:cubicBezTo>
                  <a:cubicBezTo>
                    <a:pt x="0" y="28460"/>
                    <a:pt x="8239" y="36698"/>
                    <a:pt x="18362" y="36698"/>
                  </a:cubicBezTo>
                  <a:cubicBezTo>
                    <a:pt x="28484" y="36698"/>
                    <a:pt x="36699" y="28460"/>
                    <a:pt x="36699" y="18338"/>
                  </a:cubicBezTo>
                  <a:cubicBezTo>
                    <a:pt x="36699" y="8238"/>
                    <a:pt x="28484" y="0"/>
                    <a:pt x="18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2" name="Google Shape;4892;p49"/>
          <p:cNvGrpSpPr/>
          <p:nvPr/>
        </p:nvGrpSpPr>
        <p:grpSpPr>
          <a:xfrm>
            <a:off x="6777993" y="3015000"/>
            <a:ext cx="739858" cy="739873"/>
            <a:chOff x="4487894" y="3508883"/>
            <a:chExt cx="642964" cy="642976"/>
          </a:xfrm>
        </p:grpSpPr>
        <p:sp>
          <p:nvSpPr>
            <p:cNvPr id="4893" name="Google Shape;4893;p49"/>
            <p:cNvSpPr/>
            <p:nvPr/>
          </p:nvSpPr>
          <p:spPr>
            <a:xfrm>
              <a:off x="4487894" y="3508883"/>
              <a:ext cx="642964" cy="642976"/>
            </a:xfrm>
            <a:custGeom>
              <a:avLst/>
              <a:gdLst/>
              <a:ahLst/>
              <a:cxnLst/>
              <a:rect l="l" t="t" r="r" b="b"/>
              <a:pathLst>
                <a:path w="51110" h="51111" extrusionOk="0">
                  <a:moveTo>
                    <a:pt x="25555" y="0"/>
                  </a:moveTo>
                  <a:cubicBezTo>
                    <a:pt x="24189" y="4074"/>
                    <a:pt x="22857" y="6068"/>
                    <a:pt x="21101" y="6068"/>
                  </a:cubicBezTo>
                  <a:cubicBezTo>
                    <a:pt x="19649" y="6068"/>
                    <a:pt x="17906" y="4703"/>
                    <a:pt x="15614" y="2021"/>
                  </a:cubicBezTo>
                  <a:lnTo>
                    <a:pt x="15614" y="2021"/>
                  </a:lnTo>
                  <a:cubicBezTo>
                    <a:pt x="16088" y="7084"/>
                    <a:pt x="15422" y="9404"/>
                    <a:pt x="12988" y="9404"/>
                  </a:cubicBezTo>
                  <a:cubicBezTo>
                    <a:pt x="11690" y="9404"/>
                    <a:pt x="9889" y="8745"/>
                    <a:pt x="7490" y="7490"/>
                  </a:cubicBezTo>
                  <a:lnTo>
                    <a:pt x="7490" y="7490"/>
                  </a:lnTo>
                  <a:cubicBezTo>
                    <a:pt x="10635" y="13502"/>
                    <a:pt x="10040" y="15757"/>
                    <a:pt x="4699" y="15757"/>
                  </a:cubicBezTo>
                  <a:cubicBezTo>
                    <a:pt x="3910" y="15757"/>
                    <a:pt x="3019" y="15708"/>
                    <a:pt x="2021" y="15615"/>
                  </a:cubicBezTo>
                  <a:lnTo>
                    <a:pt x="2021" y="15615"/>
                  </a:lnTo>
                  <a:cubicBezTo>
                    <a:pt x="7943" y="20677"/>
                    <a:pt x="7422" y="23059"/>
                    <a:pt x="0" y="25555"/>
                  </a:cubicBezTo>
                  <a:cubicBezTo>
                    <a:pt x="7422" y="28052"/>
                    <a:pt x="7943" y="30436"/>
                    <a:pt x="2021" y="35496"/>
                  </a:cubicBezTo>
                  <a:cubicBezTo>
                    <a:pt x="2996" y="35408"/>
                    <a:pt x="3869" y="35361"/>
                    <a:pt x="4644" y="35361"/>
                  </a:cubicBezTo>
                  <a:cubicBezTo>
                    <a:pt x="10036" y="35361"/>
                    <a:pt x="10646" y="37609"/>
                    <a:pt x="7490" y="43621"/>
                  </a:cubicBezTo>
                  <a:cubicBezTo>
                    <a:pt x="9884" y="42369"/>
                    <a:pt x="11682" y="41713"/>
                    <a:pt x="12979" y="41713"/>
                  </a:cubicBezTo>
                  <a:cubicBezTo>
                    <a:pt x="15421" y="41713"/>
                    <a:pt x="16089" y="44037"/>
                    <a:pt x="15614" y="49091"/>
                  </a:cubicBezTo>
                  <a:cubicBezTo>
                    <a:pt x="17904" y="46412"/>
                    <a:pt x="19645" y="45051"/>
                    <a:pt x="21097" y="45051"/>
                  </a:cubicBezTo>
                  <a:cubicBezTo>
                    <a:pt x="22855" y="45051"/>
                    <a:pt x="24188" y="47046"/>
                    <a:pt x="25555" y="51110"/>
                  </a:cubicBezTo>
                  <a:cubicBezTo>
                    <a:pt x="26922" y="47046"/>
                    <a:pt x="28256" y="45051"/>
                    <a:pt x="30014" y="45051"/>
                  </a:cubicBezTo>
                  <a:cubicBezTo>
                    <a:pt x="31465" y="45051"/>
                    <a:pt x="33207" y="46412"/>
                    <a:pt x="35495" y="49091"/>
                  </a:cubicBezTo>
                  <a:cubicBezTo>
                    <a:pt x="35021" y="44037"/>
                    <a:pt x="35689" y="41713"/>
                    <a:pt x="38130" y="41713"/>
                  </a:cubicBezTo>
                  <a:cubicBezTo>
                    <a:pt x="39428" y="41713"/>
                    <a:pt x="41226" y="42369"/>
                    <a:pt x="43620" y="43621"/>
                  </a:cubicBezTo>
                  <a:cubicBezTo>
                    <a:pt x="40466" y="37609"/>
                    <a:pt x="41076" y="35361"/>
                    <a:pt x="46468" y="35361"/>
                  </a:cubicBezTo>
                  <a:cubicBezTo>
                    <a:pt x="47243" y="35361"/>
                    <a:pt x="48116" y="35408"/>
                    <a:pt x="49091" y="35496"/>
                  </a:cubicBezTo>
                  <a:cubicBezTo>
                    <a:pt x="43166" y="30436"/>
                    <a:pt x="43689" y="28052"/>
                    <a:pt x="51110" y="25555"/>
                  </a:cubicBezTo>
                  <a:cubicBezTo>
                    <a:pt x="43689" y="23059"/>
                    <a:pt x="43166" y="20677"/>
                    <a:pt x="49091" y="15615"/>
                  </a:cubicBezTo>
                  <a:lnTo>
                    <a:pt x="49091" y="15615"/>
                  </a:lnTo>
                  <a:cubicBezTo>
                    <a:pt x="48093" y="15708"/>
                    <a:pt x="47201" y="15757"/>
                    <a:pt x="46413" y="15757"/>
                  </a:cubicBezTo>
                  <a:cubicBezTo>
                    <a:pt x="41072" y="15757"/>
                    <a:pt x="40477" y="13502"/>
                    <a:pt x="43620" y="7490"/>
                  </a:cubicBezTo>
                  <a:lnTo>
                    <a:pt x="43620" y="7490"/>
                  </a:lnTo>
                  <a:cubicBezTo>
                    <a:pt x="41221" y="8745"/>
                    <a:pt x="39420" y="9404"/>
                    <a:pt x="38122" y="9404"/>
                  </a:cubicBezTo>
                  <a:cubicBezTo>
                    <a:pt x="35687" y="9404"/>
                    <a:pt x="35022" y="7084"/>
                    <a:pt x="35495" y="2021"/>
                  </a:cubicBezTo>
                  <a:lnTo>
                    <a:pt x="35495" y="2021"/>
                  </a:lnTo>
                  <a:cubicBezTo>
                    <a:pt x="33204" y="4703"/>
                    <a:pt x="31462" y="6068"/>
                    <a:pt x="30009" y="6068"/>
                  </a:cubicBezTo>
                  <a:cubicBezTo>
                    <a:pt x="28253" y="6068"/>
                    <a:pt x="26921" y="4074"/>
                    <a:pt x="255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49"/>
            <p:cNvSpPr/>
            <p:nvPr/>
          </p:nvSpPr>
          <p:spPr>
            <a:xfrm>
              <a:off x="4587251" y="3608240"/>
              <a:ext cx="444250" cy="444552"/>
            </a:xfrm>
            <a:custGeom>
              <a:avLst/>
              <a:gdLst/>
              <a:ahLst/>
              <a:cxnLst/>
              <a:rect l="l" t="t" r="r" b="b"/>
              <a:pathLst>
                <a:path w="35314" h="35338" extrusionOk="0">
                  <a:moveTo>
                    <a:pt x="17657" y="0"/>
                  </a:moveTo>
                  <a:cubicBezTo>
                    <a:pt x="7898" y="0"/>
                    <a:pt x="0" y="7898"/>
                    <a:pt x="0" y="17657"/>
                  </a:cubicBezTo>
                  <a:cubicBezTo>
                    <a:pt x="0" y="27416"/>
                    <a:pt x="7898" y="35338"/>
                    <a:pt x="17657" y="35338"/>
                  </a:cubicBezTo>
                  <a:cubicBezTo>
                    <a:pt x="27416" y="35338"/>
                    <a:pt x="35314" y="27416"/>
                    <a:pt x="35314" y="17657"/>
                  </a:cubicBezTo>
                  <a:cubicBezTo>
                    <a:pt x="35314" y="7898"/>
                    <a:pt x="27416" y="0"/>
                    <a:pt x="17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49"/>
            <p:cNvSpPr/>
            <p:nvPr/>
          </p:nvSpPr>
          <p:spPr>
            <a:xfrm>
              <a:off x="4575828" y="3596817"/>
              <a:ext cx="467095" cy="467095"/>
            </a:xfrm>
            <a:custGeom>
              <a:avLst/>
              <a:gdLst/>
              <a:ahLst/>
              <a:cxnLst/>
              <a:rect l="l" t="t" r="r" b="b"/>
              <a:pathLst>
                <a:path w="37130" h="37130" extrusionOk="0">
                  <a:moveTo>
                    <a:pt x="18565" y="1794"/>
                  </a:moveTo>
                  <a:cubicBezTo>
                    <a:pt x="27803" y="1794"/>
                    <a:pt x="35338" y="9329"/>
                    <a:pt x="35338" y="18565"/>
                  </a:cubicBezTo>
                  <a:cubicBezTo>
                    <a:pt x="35338" y="27803"/>
                    <a:pt x="27803" y="35338"/>
                    <a:pt x="18565" y="35338"/>
                  </a:cubicBezTo>
                  <a:cubicBezTo>
                    <a:pt x="9329" y="35338"/>
                    <a:pt x="1794" y="27803"/>
                    <a:pt x="1794" y="18565"/>
                  </a:cubicBezTo>
                  <a:cubicBezTo>
                    <a:pt x="1794" y="9329"/>
                    <a:pt x="9329" y="1794"/>
                    <a:pt x="18565" y="1794"/>
                  </a:cubicBezTo>
                  <a:close/>
                  <a:moveTo>
                    <a:pt x="18565" y="1"/>
                  </a:moveTo>
                  <a:cubicBezTo>
                    <a:pt x="8330" y="1"/>
                    <a:pt x="0" y="8331"/>
                    <a:pt x="0" y="18565"/>
                  </a:cubicBezTo>
                  <a:cubicBezTo>
                    <a:pt x="0" y="28802"/>
                    <a:pt x="8330" y="37130"/>
                    <a:pt x="18565" y="37130"/>
                  </a:cubicBezTo>
                  <a:cubicBezTo>
                    <a:pt x="28801" y="37130"/>
                    <a:pt x="37130" y="28802"/>
                    <a:pt x="37130" y="18565"/>
                  </a:cubicBezTo>
                  <a:cubicBezTo>
                    <a:pt x="37130" y="8331"/>
                    <a:pt x="28801" y="1"/>
                    <a:pt x="185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6" name="Google Shape;4896;p49"/>
          <p:cNvGrpSpPr/>
          <p:nvPr/>
        </p:nvGrpSpPr>
        <p:grpSpPr>
          <a:xfrm>
            <a:off x="4326746" y="2991020"/>
            <a:ext cx="787527" cy="787831"/>
            <a:chOff x="3457780" y="3489472"/>
            <a:chExt cx="684390" cy="684654"/>
          </a:xfrm>
        </p:grpSpPr>
        <p:sp>
          <p:nvSpPr>
            <p:cNvPr id="4897" name="Google Shape;4897;p49"/>
            <p:cNvSpPr/>
            <p:nvPr/>
          </p:nvSpPr>
          <p:spPr>
            <a:xfrm>
              <a:off x="3618804" y="3651364"/>
              <a:ext cx="361474" cy="361461"/>
            </a:xfrm>
            <a:custGeom>
              <a:avLst/>
              <a:gdLst/>
              <a:ahLst/>
              <a:cxnLst/>
              <a:rect l="l" t="t" r="r" b="b"/>
              <a:pathLst>
                <a:path w="28734" h="28733" extrusionOk="0">
                  <a:moveTo>
                    <a:pt x="14368" y="0"/>
                  </a:moveTo>
                  <a:cubicBezTo>
                    <a:pt x="6446" y="0"/>
                    <a:pt x="1" y="6446"/>
                    <a:pt x="1" y="14365"/>
                  </a:cubicBezTo>
                  <a:cubicBezTo>
                    <a:pt x="1" y="22309"/>
                    <a:pt x="6446" y="28732"/>
                    <a:pt x="14368" y="28732"/>
                  </a:cubicBezTo>
                  <a:cubicBezTo>
                    <a:pt x="22311" y="28732"/>
                    <a:pt x="28733" y="22309"/>
                    <a:pt x="28733" y="14365"/>
                  </a:cubicBezTo>
                  <a:cubicBezTo>
                    <a:pt x="28733" y="6446"/>
                    <a:pt x="22311" y="0"/>
                    <a:pt x="14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49"/>
            <p:cNvSpPr/>
            <p:nvPr/>
          </p:nvSpPr>
          <p:spPr>
            <a:xfrm>
              <a:off x="3609671" y="3642218"/>
              <a:ext cx="380029" cy="380017"/>
            </a:xfrm>
            <a:custGeom>
              <a:avLst/>
              <a:gdLst/>
              <a:ahLst/>
              <a:cxnLst/>
              <a:rect l="l" t="t" r="r" b="b"/>
              <a:pathLst>
                <a:path w="30209" h="30208" extrusionOk="0">
                  <a:moveTo>
                    <a:pt x="15094" y="1475"/>
                  </a:moveTo>
                  <a:cubicBezTo>
                    <a:pt x="22629" y="1475"/>
                    <a:pt x="28733" y="7581"/>
                    <a:pt x="28733" y="15092"/>
                  </a:cubicBezTo>
                  <a:cubicBezTo>
                    <a:pt x="28733" y="22627"/>
                    <a:pt x="22629" y="28733"/>
                    <a:pt x="15094" y="28733"/>
                  </a:cubicBezTo>
                  <a:cubicBezTo>
                    <a:pt x="7581" y="28733"/>
                    <a:pt x="1477" y="22627"/>
                    <a:pt x="1477" y="15092"/>
                  </a:cubicBezTo>
                  <a:cubicBezTo>
                    <a:pt x="1477" y="7581"/>
                    <a:pt x="7581" y="1475"/>
                    <a:pt x="15094" y="1475"/>
                  </a:cubicBezTo>
                  <a:close/>
                  <a:moveTo>
                    <a:pt x="15094" y="1"/>
                  </a:moveTo>
                  <a:cubicBezTo>
                    <a:pt x="6764" y="1"/>
                    <a:pt x="1" y="6764"/>
                    <a:pt x="1" y="15092"/>
                  </a:cubicBezTo>
                  <a:cubicBezTo>
                    <a:pt x="1" y="23423"/>
                    <a:pt x="6764" y="30207"/>
                    <a:pt x="15094" y="30207"/>
                  </a:cubicBezTo>
                  <a:cubicBezTo>
                    <a:pt x="23422" y="30207"/>
                    <a:pt x="30209" y="23423"/>
                    <a:pt x="30209" y="15092"/>
                  </a:cubicBezTo>
                  <a:cubicBezTo>
                    <a:pt x="30209" y="6764"/>
                    <a:pt x="23422" y="1"/>
                    <a:pt x="150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49"/>
            <p:cNvSpPr/>
            <p:nvPr/>
          </p:nvSpPr>
          <p:spPr>
            <a:xfrm>
              <a:off x="3457780" y="3489472"/>
              <a:ext cx="684390" cy="684654"/>
            </a:xfrm>
            <a:custGeom>
              <a:avLst/>
              <a:gdLst/>
              <a:ahLst/>
              <a:cxnLst/>
              <a:rect l="l" t="t" r="r" b="b"/>
              <a:pathLst>
                <a:path w="54403" h="54424" extrusionOk="0">
                  <a:moveTo>
                    <a:pt x="27168" y="0"/>
                  </a:moveTo>
                  <a:cubicBezTo>
                    <a:pt x="26554" y="0"/>
                    <a:pt x="25897" y="24"/>
                    <a:pt x="25283" y="69"/>
                  </a:cubicBezTo>
                  <a:lnTo>
                    <a:pt x="26033" y="11121"/>
                  </a:lnTo>
                  <a:cubicBezTo>
                    <a:pt x="26418" y="11099"/>
                    <a:pt x="26805" y="11099"/>
                    <a:pt x="27168" y="11099"/>
                  </a:cubicBezTo>
                  <a:lnTo>
                    <a:pt x="27213" y="11099"/>
                  </a:lnTo>
                  <a:lnTo>
                    <a:pt x="27213" y="0"/>
                  </a:lnTo>
                  <a:close/>
                  <a:moveTo>
                    <a:pt x="32660" y="568"/>
                  </a:moveTo>
                  <a:lnTo>
                    <a:pt x="30436" y="11417"/>
                  </a:lnTo>
                  <a:cubicBezTo>
                    <a:pt x="30821" y="11508"/>
                    <a:pt x="31184" y="11598"/>
                    <a:pt x="31571" y="11689"/>
                  </a:cubicBezTo>
                  <a:lnTo>
                    <a:pt x="34566" y="1022"/>
                  </a:lnTo>
                  <a:cubicBezTo>
                    <a:pt x="33931" y="841"/>
                    <a:pt x="33296" y="681"/>
                    <a:pt x="32660" y="568"/>
                  </a:cubicBezTo>
                  <a:close/>
                  <a:moveTo>
                    <a:pt x="19882" y="999"/>
                  </a:moveTo>
                  <a:cubicBezTo>
                    <a:pt x="19246" y="1180"/>
                    <a:pt x="18611" y="1362"/>
                    <a:pt x="18021" y="1589"/>
                  </a:cubicBezTo>
                  <a:lnTo>
                    <a:pt x="21743" y="12029"/>
                  </a:lnTo>
                  <a:cubicBezTo>
                    <a:pt x="22106" y="11892"/>
                    <a:pt x="22469" y="11780"/>
                    <a:pt x="22856" y="11665"/>
                  </a:cubicBezTo>
                  <a:lnTo>
                    <a:pt x="19882" y="999"/>
                  </a:lnTo>
                  <a:close/>
                  <a:moveTo>
                    <a:pt x="39672" y="3041"/>
                  </a:moveTo>
                  <a:lnTo>
                    <a:pt x="34566" y="12891"/>
                  </a:lnTo>
                  <a:cubicBezTo>
                    <a:pt x="34906" y="13051"/>
                    <a:pt x="35247" y="13254"/>
                    <a:pt x="35587" y="13459"/>
                  </a:cubicBezTo>
                  <a:lnTo>
                    <a:pt x="41375" y="3994"/>
                  </a:lnTo>
                  <a:cubicBezTo>
                    <a:pt x="40807" y="3655"/>
                    <a:pt x="40240" y="3337"/>
                    <a:pt x="39672" y="3041"/>
                  </a:cubicBezTo>
                  <a:close/>
                  <a:moveTo>
                    <a:pt x="13073" y="3949"/>
                  </a:moveTo>
                  <a:cubicBezTo>
                    <a:pt x="12507" y="4267"/>
                    <a:pt x="11962" y="4630"/>
                    <a:pt x="11439" y="5017"/>
                  </a:cubicBezTo>
                  <a:lnTo>
                    <a:pt x="17839" y="14049"/>
                  </a:lnTo>
                  <a:cubicBezTo>
                    <a:pt x="18157" y="13822"/>
                    <a:pt x="18475" y="13617"/>
                    <a:pt x="18816" y="13414"/>
                  </a:cubicBezTo>
                  <a:lnTo>
                    <a:pt x="13073" y="3949"/>
                  </a:lnTo>
                  <a:close/>
                  <a:moveTo>
                    <a:pt x="45733" y="7308"/>
                  </a:moveTo>
                  <a:lnTo>
                    <a:pt x="38174" y="15411"/>
                  </a:lnTo>
                  <a:cubicBezTo>
                    <a:pt x="38446" y="15683"/>
                    <a:pt x="38742" y="15956"/>
                    <a:pt x="38991" y="16250"/>
                  </a:cubicBezTo>
                  <a:lnTo>
                    <a:pt x="47116" y="8693"/>
                  </a:lnTo>
                  <a:cubicBezTo>
                    <a:pt x="46662" y="8216"/>
                    <a:pt x="46208" y="7740"/>
                    <a:pt x="45733" y="7308"/>
                  </a:cubicBezTo>
                  <a:close/>
                  <a:moveTo>
                    <a:pt x="7309" y="8603"/>
                  </a:moveTo>
                  <a:cubicBezTo>
                    <a:pt x="6855" y="9078"/>
                    <a:pt x="6424" y="9578"/>
                    <a:pt x="6016" y="10077"/>
                  </a:cubicBezTo>
                  <a:lnTo>
                    <a:pt x="14640" y="17067"/>
                  </a:lnTo>
                  <a:cubicBezTo>
                    <a:pt x="14867" y="16773"/>
                    <a:pt x="15139" y="16477"/>
                    <a:pt x="15388" y="16205"/>
                  </a:cubicBezTo>
                  <a:lnTo>
                    <a:pt x="7309" y="8603"/>
                  </a:lnTo>
                  <a:close/>
                  <a:moveTo>
                    <a:pt x="50408" y="13027"/>
                  </a:moveTo>
                  <a:lnTo>
                    <a:pt x="40967" y="18837"/>
                  </a:lnTo>
                  <a:cubicBezTo>
                    <a:pt x="41170" y="19155"/>
                    <a:pt x="41351" y="19496"/>
                    <a:pt x="41533" y="19836"/>
                  </a:cubicBezTo>
                  <a:lnTo>
                    <a:pt x="51383" y="14752"/>
                  </a:lnTo>
                  <a:cubicBezTo>
                    <a:pt x="51089" y="14162"/>
                    <a:pt x="50747" y="13595"/>
                    <a:pt x="50408" y="13027"/>
                  </a:cubicBezTo>
                  <a:close/>
                  <a:moveTo>
                    <a:pt x="3020" y="14661"/>
                  </a:moveTo>
                  <a:cubicBezTo>
                    <a:pt x="2724" y="15230"/>
                    <a:pt x="2430" y="15820"/>
                    <a:pt x="2180" y="16431"/>
                  </a:cubicBezTo>
                  <a:lnTo>
                    <a:pt x="12347" y="20834"/>
                  </a:lnTo>
                  <a:cubicBezTo>
                    <a:pt x="12507" y="20471"/>
                    <a:pt x="12665" y="20132"/>
                    <a:pt x="12846" y="19790"/>
                  </a:cubicBezTo>
                  <a:lnTo>
                    <a:pt x="3020" y="14661"/>
                  </a:lnTo>
                  <a:close/>
                  <a:moveTo>
                    <a:pt x="53380" y="19836"/>
                  </a:moveTo>
                  <a:lnTo>
                    <a:pt x="42713" y="22855"/>
                  </a:lnTo>
                  <a:cubicBezTo>
                    <a:pt x="42828" y="23218"/>
                    <a:pt x="42918" y="23603"/>
                    <a:pt x="42986" y="23966"/>
                  </a:cubicBezTo>
                  <a:lnTo>
                    <a:pt x="53857" y="21742"/>
                  </a:lnTo>
                  <a:cubicBezTo>
                    <a:pt x="53721" y="21107"/>
                    <a:pt x="53561" y="20471"/>
                    <a:pt x="53380" y="19836"/>
                  </a:cubicBezTo>
                  <a:close/>
                  <a:moveTo>
                    <a:pt x="524" y="21651"/>
                  </a:moveTo>
                  <a:cubicBezTo>
                    <a:pt x="388" y="22287"/>
                    <a:pt x="273" y="22922"/>
                    <a:pt x="182" y="23581"/>
                  </a:cubicBezTo>
                  <a:lnTo>
                    <a:pt x="11167" y="25056"/>
                  </a:lnTo>
                  <a:cubicBezTo>
                    <a:pt x="11212" y="24671"/>
                    <a:pt x="11281" y="24284"/>
                    <a:pt x="11372" y="23921"/>
                  </a:cubicBezTo>
                  <a:lnTo>
                    <a:pt x="524" y="21651"/>
                  </a:lnTo>
                  <a:close/>
                  <a:moveTo>
                    <a:pt x="43327" y="27189"/>
                  </a:moveTo>
                  <a:lnTo>
                    <a:pt x="43327" y="27234"/>
                  </a:lnTo>
                  <a:cubicBezTo>
                    <a:pt x="43327" y="27643"/>
                    <a:pt x="43303" y="28030"/>
                    <a:pt x="43281" y="28415"/>
                  </a:cubicBezTo>
                  <a:lnTo>
                    <a:pt x="54333" y="29186"/>
                  </a:lnTo>
                  <a:cubicBezTo>
                    <a:pt x="54379" y="28551"/>
                    <a:pt x="54402" y="27894"/>
                    <a:pt x="54402" y="27234"/>
                  </a:cubicBezTo>
                  <a:lnTo>
                    <a:pt x="54402" y="27189"/>
                  </a:lnTo>
                  <a:close/>
                  <a:moveTo>
                    <a:pt x="11054" y="28302"/>
                  </a:moveTo>
                  <a:lnTo>
                    <a:pt x="1" y="29028"/>
                  </a:lnTo>
                  <a:cubicBezTo>
                    <a:pt x="46" y="29686"/>
                    <a:pt x="115" y="30345"/>
                    <a:pt x="182" y="30980"/>
                  </a:cubicBezTo>
                  <a:lnTo>
                    <a:pt x="11167" y="29459"/>
                  </a:lnTo>
                  <a:cubicBezTo>
                    <a:pt x="11121" y="29095"/>
                    <a:pt x="11076" y="28711"/>
                    <a:pt x="11054" y="28302"/>
                  </a:cubicBezTo>
                  <a:close/>
                  <a:moveTo>
                    <a:pt x="42737" y="31616"/>
                  </a:moveTo>
                  <a:cubicBezTo>
                    <a:pt x="42622" y="31979"/>
                    <a:pt x="42510" y="32342"/>
                    <a:pt x="42374" y="32705"/>
                  </a:cubicBezTo>
                  <a:lnTo>
                    <a:pt x="52813" y="36449"/>
                  </a:lnTo>
                  <a:cubicBezTo>
                    <a:pt x="53040" y="35837"/>
                    <a:pt x="53244" y="35223"/>
                    <a:pt x="53404" y="34588"/>
                  </a:cubicBezTo>
                  <a:lnTo>
                    <a:pt x="42737" y="31616"/>
                  </a:lnTo>
                  <a:close/>
                  <a:moveTo>
                    <a:pt x="11938" y="32614"/>
                  </a:moveTo>
                  <a:lnTo>
                    <a:pt x="1477" y="36313"/>
                  </a:lnTo>
                  <a:cubicBezTo>
                    <a:pt x="1704" y="36926"/>
                    <a:pt x="1931" y="37538"/>
                    <a:pt x="2203" y="38128"/>
                  </a:cubicBezTo>
                  <a:lnTo>
                    <a:pt x="12371" y="33680"/>
                  </a:lnTo>
                  <a:cubicBezTo>
                    <a:pt x="12211" y="33340"/>
                    <a:pt x="12075" y="32977"/>
                    <a:pt x="11938" y="32614"/>
                  </a:cubicBezTo>
                  <a:close/>
                  <a:moveTo>
                    <a:pt x="40988" y="35632"/>
                  </a:moveTo>
                  <a:cubicBezTo>
                    <a:pt x="40785" y="35949"/>
                    <a:pt x="40558" y="36291"/>
                    <a:pt x="40353" y="36609"/>
                  </a:cubicBezTo>
                  <a:lnTo>
                    <a:pt x="49364" y="43030"/>
                  </a:lnTo>
                  <a:cubicBezTo>
                    <a:pt x="49749" y="42509"/>
                    <a:pt x="50112" y="41941"/>
                    <a:pt x="50453" y="41396"/>
                  </a:cubicBezTo>
                  <a:lnTo>
                    <a:pt x="40988" y="35632"/>
                  </a:lnTo>
                  <a:close/>
                  <a:moveTo>
                    <a:pt x="13959" y="36518"/>
                  </a:moveTo>
                  <a:lnTo>
                    <a:pt x="4881" y="42894"/>
                  </a:lnTo>
                  <a:cubicBezTo>
                    <a:pt x="5266" y="43417"/>
                    <a:pt x="5653" y="43938"/>
                    <a:pt x="6061" y="44461"/>
                  </a:cubicBezTo>
                  <a:lnTo>
                    <a:pt x="14662" y="37447"/>
                  </a:lnTo>
                  <a:cubicBezTo>
                    <a:pt x="14413" y="37153"/>
                    <a:pt x="14163" y="36835"/>
                    <a:pt x="13959" y="36518"/>
                  </a:cubicBezTo>
                  <a:close/>
                  <a:moveTo>
                    <a:pt x="38198" y="39036"/>
                  </a:moveTo>
                  <a:cubicBezTo>
                    <a:pt x="37925" y="39308"/>
                    <a:pt x="37629" y="39559"/>
                    <a:pt x="37312" y="39808"/>
                  </a:cubicBezTo>
                  <a:lnTo>
                    <a:pt x="44302" y="48432"/>
                  </a:lnTo>
                  <a:cubicBezTo>
                    <a:pt x="44801" y="48023"/>
                    <a:pt x="45300" y="47593"/>
                    <a:pt x="45778" y="47139"/>
                  </a:cubicBezTo>
                  <a:lnTo>
                    <a:pt x="38198" y="39036"/>
                  </a:lnTo>
                  <a:close/>
                  <a:moveTo>
                    <a:pt x="16955" y="39740"/>
                  </a:moveTo>
                  <a:lnTo>
                    <a:pt x="9920" y="48319"/>
                  </a:lnTo>
                  <a:cubicBezTo>
                    <a:pt x="10419" y="48728"/>
                    <a:pt x="10963" y="49136"/>
                    <a:pt x="11485" y="49499"/>
                  </a:cubicBezTo>
                  <a:lnTo>
                    <a:pt x="17885" y="40443"/>
                  </a:lnTo>
                  <a:cubicBezTo>
                    <a:pt x="17567" y="40240"/>
                    <a:pt x="17249" y="39989"/>
                    <a:pt x="16955" y="39740"/>
                  </a:cubicBezTo>
                  <a:close/>
                  <a:moveTo>
                    <a:pt x="34612" y="41578"/>
                  </a:moveTo>
                  <a:cubicBezTo>
                    <a:pt x="34271" y="41759"/>
                    <a:pt x="33907" y="41941"/>
                    <a:pt x="33568" y="42077"/>
                  </a:cubicBezTo>
                  <a:lnTo>
                    <a:pt x="37947" y="52268"/>
                  </a:lnTo>
                  <a:cubicBezTo>
                    <a:pt x="38561" y="51996"/>
                    <a:pt x="39151" y="51724"/>
                    <a:pt x="39717" y="51428"/>
                  </a:cubicBezTo>
                  <a:lnTo>
                    <a:pt x="34612" y="41578"/>
                  </a:lnTo>
                  <a:close/>
                  <a:moveTo>
                    <a:pt x="20699" y="42055"/>
                  </a:moveTo>
                  <a:lnTo>
                    <a:pt x="16251" y="52199"/>
                  </a:lnTo>
                  <a:cubicBezTo>
                    <a:pt x="16841" y="52450"/>
                    <a:pt x="17454" y="52699"/>
                    <a:pt x="18066" y="52925"/>
                  </a:cubicBezTo>
                  <a:lnTo>
                    <a:pt x="21766" y="42464"/>
                  </a:lnTo>
                  <a:cubicBezTo>
                    <a:pt x="21403" y="42349"/>
                    <a:pt x="21040" y="42192"/>
                    <a:pt x="20699" y="42055"/>
                  </a:cubicBezTo>
                  <a:close/>
                  <a:moveTo>
                    <a:pt x="30481" y="43054"/>
                  </a:moveTo>
                  <a:cubicBezTo>
                    <a:pt x="30095" y="43145"/>
                    <a:pt x="29710" y="43212"/>
                    <a:pt x="29323" y="43257"/>
                  </a:cubicBezTo>
                  <a:lnTo>
                    <a:pt x="30799" y="54242"/>
                  </a:lnTo>
                  <a:cubicBezTo>
                    <a:pt x="31435" y="54151"/>
                    <a:pt x="32092" y="54038"/>
                    <a:pt x="32727" y="53902"/>
                  </a:cubicBezTo>
                  <a:lnTo>
                    <a:pt x="30481" y="43054"/>
                  </a:lnTo>
                  <a:close/>
                  <a:moveTo>
                    <a:pt x="24920" y="43236"/>
                  </a:moveTo>
                  <a:lnTo>
                    <a:pt x="23400" y="54220"/>
                  </a:lnTo>
                  <a:cubicBezTo>
                    <a:pt x="24036" y="54311"/>
                    <a:pt x="24693" y="54378"/>
                    <a:pt x="25329" y="54423"/>
                  </a:cubicBezTo>
                  <a:lnTo>
                    <a:pt x="26078" y="43348"/>
                  </a:lnTo>
                  <a:cubicBezTo>
                    <a:pt x="25692" y="43326"/>
                    <a:pt x="25307" y="43303"/>
                    <a:pt x="24920" y="43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0" name="Google Shape;4900;p49"/>
          <p:cNvGrpSpPr/>
          <p:nvPr/>
        </p:nvGrpSpPr>
        <p:grpSpPr>
          <a:xfrm>
            <a:off x="2981867" y="2934527"/>
            <a:ext cx="900844" cy="900844"/>
            <a:chOff x="3425538" y="2491639"/>
            <a:chExt cx="782866" cy="782866"/>
          </a:xfrm>
        </p:grpSpPr>
        <p:sp>
          <p:nvSpPr>
            <p:cNvPr id="4901" name="Google Shape;4901;p49"/>
            <p:cNvSpPr/>
            <p:nvPr/>
          </p:nvSpPr>
          <p:spPr>
            <a:xfrm>
              <a:off x="3425538" y="2491639"/>
              <a:ext cx="782866" cy="782866"/>
            </a:xfrm>
            <a:custGeom>
              <a:avLst/>
              <a:gdLst/>
              <a:ahLst/>
              <a:cxnLst/>
              <a:rect l="l" t="t" r="r" b="b"/>
              <a:pathLst>
                <a:path w="62231" h="62231" extrusionOk="0">
                  <a:moveTo>
                    <a:pt x="31114" y="0"/>
                  </a:moveTo>
                  <a:lnTo>
                    <a:pt x="31114" y="0"/>
                  </a:lnTo>
                  <a:cubicBezTo>
                    <a:pt x="31501" y="5038"/>
                    <a:pt x="31296" y="8964"/>
                    <a:pt x="30570" y="12165"/>
                  </a:cubicBezTo>
                  <a:cubicBezTo>
                    <a:pt x="27915" y="9145"/>
                    <a:pt x="24533" y="6037"/>
                    <a:pt x="20629" y="2950"/>
                  </a:cubicBezTo>
                  <a:lnTo>
                    <a:pt x="20629" y="2950"/>
                  </a:lnTo>
                  <a:cubicBezTo>
                    <a:pt x="22468" y="7194"/>
                    <a:pt x="23422" y="10734"/>
                    <a:pt x="23739" y="13890"/>
                  </a:cubicBezTo>
                  <a:cubicBezTo>
                    <a:pt x="20380" y="12141"/>
                    <a:pt x="16477" y="10531"/>
                    <a:pt x="12210" y="9100"/>
                  </a:cubicBezTo>
                  <a:lnTo>
                    <a:pt x="12210" y="9100"/>
                  </a:lnTo>
                  <a:cubicBezTo>
                    <a:pt x="14456" y="12255"/>
                    <a:pt x="16341" y="15228"/>
                    <a:pt x="17702" y="18020"/>
                  </a:cubicBezTo>
                  <a:cubicBezTo>
                    <a:pt x="16382" y="17921"/>
                    <a:pt x="14993" y="17865"/>
                    <a:pt x="13523" y="17865"/>
                  </a:cubicBezTo>
                  <a:cubicBezTo>
                    <a:pt x="10621" y="17865"/>
                    <a:pt x="7405" y="18082"/>
                    <a:pt x="3789" y="18610"/>
                  </a:cubicBezTo>
                  <a:cubicBezTo>
                    <a:pt x="7580" y="20517"/>
                    <a:pt x="10848" y="22399"/>
                    <a:pt x="13412" y="24351"/>
                  </a:cubicBezTo>
                  <a:cubicBezTo>
                    <a:pt x="9487" y="25736"/>
                    <a:pt x="5060" y="27870"/>
                    <a:pt x="0" y="31114"/>
                  </a:cubicBezTo>
                  <a:cubicBezTo>
                    <a:pt x="1687" y="30978"/>
                    <a:pt x="3248" y="30913"/>
                    <a:pt x="4698" y="30913"/>
                  </a:cubicBezTo>
                  <a:cubicBezTo>
                    <a:pt x="7597" y="30913"/>
                    <a:pt x="10054" y="31175"/>
                    <a:pt x="12187" y="31659"/>
                  </a:cubicBezTo>
                  <a:cubicBezTo>
                    <a:pt x="9145" y="34315"/>
                    <a:pt x="6037" y="37696"/>
                    <a:pt x="2951" y="41600"/>
                  </a:cubicBezTo>
                  <a:lnTo>
                    <a:pt x="2951" y="41600"/>
                  </a:lnTo>
                  <a:cubicBezTo>
                    <a:pt x="7194" y="39739"/>
                    <a:pt x="10758" y="38809"/>
                    <a:pt x="13890" y="38491"/>
                  </a:cubicBezTo>
                  <a:lnTo>
                    <a:pt x="13890" y="38491"/>
                  </a:lnTo>
                  <a:cubicBezTo>
                    <a:pt x="12141" y="41850"/>
                    <a:pt x="10531" y="45754"/>
                    <a:pt x="9124" y="50020"/>
                  </a:cubicBezTo>
                  <a:lnTo>
                    <a:pt x="9124" y="50020"/>
                  </a:lnTo>
                  <a:cubicBezTo>
                    <a:pt x="12277" y="47773"/>
                    <a:pt x="15228" y="45890"/>
                    <a:pt x="18042" y="44528"/>
                  </a:cubicBezTo>
                  <a:lnTo>
                    <a:pt x="18042" y="44528"/>
                  </a:lnTo>
                  <a:cubicBezTo>
                    <a:pt x="17724" y="48454"/>
                    <a:pt x="17815" y="52993"/>
                    <a:pt x="18610" y="58439"/>
                  </a:cubicBezTo>
                  <a:cubicBezTo>
                    <a:pt x="20538" y="54627"/>
                    <a:pt x="22399" y="51359"/>
                    <a:pt x="24351" y="48817"/>
                  </a:cubicBezTo>
                  <a:cubicBezTo>
                    <a:pt x="25758" y="52744"/>
                    <a:pt x="27870" y="57169"/>
                    <a:pt x="31114" y="62230"/>
                  </a:cubicBezTo>
                  <a:cubicBezTo>
                    <a:pt x="30729" y="57169"/>
                    <a:pt x="30933" y="53243"/>
                    <a:pt x="31659" y="50042"/>
                  </a:cubicBezTo>
                  <a:cubicBezTo>
                    <a:pt x="34315" y="53083"/>
                    <a:pt x="37696" y="56194"/>
                    <a:pt x="41600" y="59280"/>
                  </a:cubicBezTo>
                  <a:cubicBezTo>
                    <a:pt x="39762" y="55013"/>
                    <a:pt x="38809" y="51473"/>
                    <a:pt x="38491" y="48341"/>
                  </a:cubicBezTo>
                  <a:lnTo>
                    <a:pt x="38491" y="48341"/>
                  </a:lnTo>
                  <a:cubicBezTo>
                    <a:pt x="41872" y="50088"/>
                    <a:pt x="45754" y="51700"/>
                    <a:pt x="50020" y="53107"/>
                  </a:cubicBezTo>
                  <a:cubicBezTo>
                    <a:pt x="47773" y="49951"/>
                    <a:pt x="45890" y="47001"/>
                    <a:pt x="44528" y="44187"/>
                  </a:cubicBezTo>
                  <a:lnTo>
                    <a:pt x="44528" y="44187"/>
                  </a:lnTo>
                  <a:cubicBezTo>
                    <a:pt x="45886" y="44297"/>
                    <a:pt x="47317" y="44358"/>
                    <a:pt x="48833" y="44358"/>
                  </a:cubicBezTo>
                  <a:cubicBezTo>
                    <a:pt x="51702" y="44358"/>
                    <a:pt x="54876" y="44139"/>
                    <a:pt x="58439" y="43620"/>
                  </a:cubicBezTo>
                  <a:cubicBezTo>
                    <a:pt x="54650" y="41690"/>
                    <a:pt x="51382" y="39829"/>
                    <a:pt x="48817" y="37878"/>
                  </a:cubicBezTo>
                  <a:cubicBezTo>
                    <a:pt x="52744" y="36470"/>
                    <a:pt x="57192" y="34361"/>
                    <a:pt x="62230" y="31114"/>
                  </a:cubicBezTo>
                  <a:lnTo>
                    <a:pt x="62230" y="31114"/>
                  </a:lnTo>
                  <a:cubicBezTo>
                    <a:pt x="60551" y="31243"/>
                    <a:pt x="58993" y="31306"/>
                    <a:pt x="57543" y="31306"/>
                  </a:cubicBezTo>
                  <a:cubicBezTo>
                    <a:pt x="54645" y="31306"/>
                    <a:pt x="52184" y="31054"/>
                    <a:pt x="50066" y="30570"/>
                  </a:cubicBezTo>
                  <a:cubicBezTo>
                    <a:pt x="53083" y="27915"/>
                    <a:pt x="56193" y="24533"/>
                    <a:pt x="59280" y="20629"/>
                  </a:cubicBezTo>
                  <a:lnTo>
                    <a:pt x="59280" y="20629"/>
                  </a:lnTo>
                  <a:cubicBezTo>
                    <a:pt x="55035" y="22468"/>
                    <a:pt x="51495" y="23398"/>
                    <a:pt x="48341" y="23739"/>
                  </a:cubicBezTo>
                  <a:cubicBezTo>
                    <a:pt x="50088" y="20357"/>
                    <a:pt x="51700" y="16453"/>
                    <a:pt x="53107" y="12210"/>
                  </a:cubicBezTo>
                  <a:lnTo>
                    <a:pt x="53107" y="12210"/>
                  </a:lnTo>
                  <a:cubicBezTo>
                    <a:pt x="49975" y="14456"/>
                    <a:pt x="47001" y="16341"/>
                    <a:pt x="44210" y="17702"/>
                  </a:cubicBezTo>
                  <a:cubicBezTo>
                    <a:pt x="44505" y="13775"/>
                    <a:pt x="44414" y="9236"/>
                    <a:pt x="43620" y="3789"/>
                  </a:cubicBezTo>
                  <a:cubicBezTo>
                    <a:pt x="41714" y="7580"/>
                    <a:pt x="39829" y="10848"/>
                    <a:pt x="37878" y="13412"/>
                  </a:cubicBezTo>
                  <a:cubicBezTo>
                    <a:pt x="36494" y="9487"/>
                    <a:pt x="34361" y="5038"/>
                    <a:pt x="31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49"/>
            <p:cNvSpPr/>
            <p:nvPr/>
          </p:nvSpPr>
          <p:spPr>
            <a:xfrm>
              <a:off x="3615383" y="2681483"/>
              <a:ext cx="403151" cy="403151"/>
            </a:xfrm>
            <a:custGeom>
              <a:avLst/>
              <a:gdLst/>
              <a:ahLst/>
              <a:cxnLst/>
              <a:rect l="l" t="t" r="r" b="b"/>
              <a:pathLst>
                <a:path w="32047" h="32047" extrusionOk="0">
                  <a:moveTo>
                    <a:pt x="16023" y="0"/>
                  </a:moveTo>
                  <a:cubicBezTo>
                    <a:pt x="7172" y="0"/>
                    <a:pt x="1" y="7172"/>
                    <a:pt x="1" y="16023"/>
                  </a:cubicBezTo>
                  <a:cubicBezTo>
                    <a:pt x="1" y="24875"/>
                    <a:pt x="7172" y="32046"/>
                    <a:pt x="16023" y="32046"/>
                  </a:cubicBezTo>
                  <a:cubicBezTo>
                    <a:pt x="24874" y="32046"/>
                    <a:pt x="32046" y="24875"/>
                    <a:pt x="32046" y="16023"/>
                  </a:cubicBezTo>
                  <a:cubicBezTo>
                    <a:pt x="32046" y="7172"/>
                    <a:pt x="24874" y="0"/>
                    <a:pt x="160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49"/>
            <p:cNvSpPr/>
            <p:nvPr/>
          </p:nvSpPr>
          <p:spPr>
            <a:xfrm>
              <a:off x="3604262" y="2670061"/>
              <a:ext cx="425682" cy="425720"/>
            </a:xfrm>
            <a:custGeom>
              <a:avLst/>
              <a:gdLst/>
              <a:ahLst/>
              <a:cxnLst/>
              <a:rect l="l" t="t" r="r" b="b"/>
              <a:pathLst>
                <a:path w="33838" h="33841" extrusionOk="0">
                  <a:moveTo>
                    <a:pt x="16907" y="1795"/>
                  </a:moveTo>
                  <a:cubicBezTo>
                    <a:pt x="25259" y="1795"/>
                    <a:pt x="32046" y="8579"/>
                    <a:pt x="32046" y="16931"/>
                  </a:cubicBezTo>
                  <a:cubicBezTo>
                    <a:pt x="32046" y="25261"/>
                    <a:pt x="25259" y="32046"/>
                    <a:pt x="16907" y="32046"/>
                  </a:cubicBezTo>
                  <a:cubicBezTo>
                    <a:pt x="8556" y="32046"/>
                    <a:pt x="1771" y="25261"/>
                    <a:pt x="1771" y="16931"/>
                  </a:cubicBezTo>
                  <a:cubicBezTo>
                    <a:pt x="1771" y="8579"/>
                    <a:pt x="8556" y="1795"/>
                    <a:pt x="16907" y="1795"/>
                  </a:cubicBezTo>
                  <a:close/>
                  <a:moveTo>
                    <a:pt x="16907" y="1"/>
                  </a:moveTo>
                  <a:cubicBezTo>
                    <a:pt x="7581" y="1"/>
                    <a:pt x="0" y="7605"/>
                    <a:pt x="0" y="16931"/>
                  </a:cubicBezTo>
                  <a:cubicBezTo>
                    <a:pt x="0" y="26260"/>
                    <a:pt x="7581" y="33840"/>
                    <a:pt x="16907" y="33840"/>
                  </a:cubicBezTo>
                  <a:cubicBezTo>
                    <a:pt x="26236" y="33840"/>
                    <a:pt x="33838" y="26260"/>
                    <a:pt x="33838" y="16931"/>
                  </a:cubicBezTo>
                  <a:cubicBezTo>
                    <a:pt x="33838" y="7605"/>
                    <a:pt x="26236" y="1"/>
                    <a:pt x="169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4" name="Google Shape;4904;p49"/>
          <p:cNvGrpSpPr/>
          <p:nvPr/>
        </p:nvGrpSpPr>
        <p:grpSpPr>
          <a:xfrm>
            <a:off x="2281968" y="1822430"/>
            <a:ext cx="952088" cy="951784"/>
            <a:chOff x="2419691" y="1538892"/>
            <a:chExt cx="827399" cy="827135"/>
          </a:xfrm>
        </p:grpSpPr>
        <p:sp>
          <p:nvSpPr>
            <p:cNvPr id="4905" name="Google Shape;4905;p49"/>
            <p:cNvSpPr/>
            <p:nvPr/>
          </p:nvSpPr>
          <p:spPr>
            <a:xfrm>
              <a:off x="2491636" y="1610561"/>
              <a:ext cx="683509" cy="683509"/>
            </a:xfrm>
            <a:custGeom>
              <a:avLst/>
              <a:gdLst/>
              <a:ahLst/>
              <a:cxnLst/>
              <a:rect l="l" t="t" r="r" b="b"/>
              <a:pathLst>
                <a:path w="54333" h="54333" extrusionOk="0">
                  <a:moveTo>
                    <a:pt x="27167" y="0"/>
                  </a:moveTo>
                  <a:lnTo>
                    <a:pt x="24580" y="17521"/>
                  </a:lnTo>
                  <a:lnTo>
                    <a:pt x="13572" y="3653"/>
                  </a:lnTo>
                  <a:lnTo>
                    <a:pt x="20108" y="20108"/>
                  </a:lnTo>
                  <a:lnTo>
                    <a:pt x="3631" y="13572"/>
                  </a:lnTo>
                  <a:lnTo>
                    <a:pt x="17521" y="24578"/>
                  </a:lnTo>
                  <a:lnTo>
                    <a:pt x="0" y="27166"/>
                  </a:lnTo>
                  <a:lnTo>
                    <a:pt x="17521" y="29753"/>
                  </a:lnTo>
                  <a:lnTo>
                    <a:pt x="3631" y="40761"/>
                  </a:lnTo>
                  <a:lnTo>
                    <a:pt x="3631" y="40761"/>
                  </a:lnTo>
                  <a:lnTo>
                    <a:pt x="20108" y="34225"/>
                  </a:lnTo>
                  <a:lnTo>
                    <a:pt x="13572" y="50702"/>
                  </a:lnTo>
                  <a:lnTo>
                    <a:pt x="13572" y="50702"/>
                  </a:lnTo>
                  <a:lnTo>
                    <a:pt x="24580" y="36812"/>
                  </a:lnTo>
                  <a:lnTo>
                    <a:pt x="27167" y="54333"/>
                  </a:lnTo>
                  <a:lnTo>
                    <a:pt x="29755" y="36812"/>
                  </a:lnTo>
                  <a:lnTo>
                    <a:pt x="40761" y="50702"/>
                  </a:lnTo>
                  <a:lnTo>
                    <a:pt x="34225" y="34225"/>
                  </a:lnTo>
                  <a:lnTo>
                    <a:pt x="50680" y="40761"/>
                  </a:lnTo>
                  <a:lnTo>
                    <a:pt x="36812" y="29753"/>
                  </a:lnTo>
                  <a:lnTo>
                    <a:pt x="54333" y="27166"/>
                  </a:lnTo>
                  <a:lnTo>
                    <a:pt x="36812" y="24578"/>
                  </a:lnTo>
                  <a:lnTo>
                    <a:pt x="50680" y="13572"/>
                  </a:lnTo>
                  <a:lnTo>
                    <a:pt x="50680" y="13572"/>
                  </a:lnTo>
                  <a:lnTo>
                    <a:pt x="34225" y="20108"/>
                  </a:lnTo>
                  <a:lnTo>
                    <a:pt x="40761" y="3653"/>
                  </a:lnTo>
                  <a:lnTo>
                    <a:pt x="29755" y="17521"/>
                  </a:lnTo>
                  <a:lnTo>
                    <a:pt x="27167" y="0"/>
                  </a:lnTo>
                  <a:close/>
                </a:path>
              </a:pathLst>
            </a:custGeom>
            <a:solidFill>
              <a:srgbClr val="FFC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49"/>
            <p:cNvSpPr/>
            <p:nvPr/>
          </p:nvSpPr>
          <p:spPr>
            <a:xfrm>
              <a:off x="2419691" y="1538892"/>
              <a:ext cx="827399" cy="827135"/>
            </a:xfrm>
            <a:custGeom>
              <a:avLst/>
              <a:gdLst/>
              <a:ahLst/>
              <a:cxnLst/>
              <a:rect l="l" t="t" r="r" b="b"/>
              <a:pathLst>
                <a:path w="65771" h="65750" extrusionOk="0">
                  <a:moveTo>
                    <a:pt x="24307" y="0"/>
                  </a:moveTo>
                  <a:lnTo>
                    <a:pt x="26713" y="22014"/>
                  </a:lnTo>
                  <a:lnTo>
                    <a:pt x="9033" y="8670"/>
                  </a:lnTo>
                  <a:lnTo>
                    <a:pt x="22105" y="26532"/>
                  </a:lnTo>
                  <a:lnTo>
                    <a:pt x="136" y="23854"/>
                  </a:lnTo>
                  <a:lnTo>
                    <a:pt x="20404" y="32796"/>
                  </a:lnTo>
                  <a:lnTo>
                    <a:pt x="0" y="41442"/>
                  </a:lnTo>
                  <a:lnTo>
                    <a:pt x="22038" y="39036"/>
                  </a:lnTo>
                  <a:lnTo>
                    <a:pt x="22038" y="39036"/>
                  </a:lnTo>
                  <a:lnTo>
                    <a:pt x="8693" y="56716"/>
                  </a:lnTo>
                  <a:lnTo>
                    <a:pt x="26553" y="43644"/>
                  </a:lnTo>
                  <a:lnTo>
                    <a:pt x="23854" y="65613"/>
                  </a:lnTo>
                  <a:lnTo>
                    <a:pt x="32795" y="45345"/>
                  </a:lnTo>
                  <a:lnTo>
                    <a:pt x="41465" y="65749"/>
                  </a:lnTo>
                  <a:lnTo>
                    <a:pt x="39059" y="43711"/>
                  </a:lnTo>
                  <a:lnTo>
                    <a:pt x="56738" y="57056"/>
                  </a:lnTo>
                  <a:lnTo>
                    <a:pt x="43644" y="39196"/>
                  </a:lnTo>
                  <a:lnTo>
                    <a:pt x="65635" y="41895"/>
                  </a:lnTo>
                  <a:lnTo>
                    <a:pt x="45369" y="32954"/>
                  </a:lnTo>
                  <a:lnTo>
                    <a:pt x="65771" y="24284"/>
                  </a:lnTo>
                  <a:lnTo>
                    <a:pt x="43735" y="26690"/>
                  </a:lnTo>
                  <a:lnTo>
                    <a:pt x="57079" y="9011"/>
                  </a:lnTo>
                  <a:lnTo>
                    <a:pt x="39217" y="22105"/>
                  </a:lnTo>
                  <a:lnTo>
                    <a:pt x="41895" y="114"/>
                  </a:lnTo>
                  <a:lnTo>
                    <a:pt x="32953" y="20380"/>
                  </a:lnTo>
                  <a:lnTo>
                    <a:pt x="243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49"/>
            <p:cNvSpPr/>
            <p:nvPr/>
          </p:nvSpPr>
          <p:spPr>
            <a:xfrm>
              <a:off x="2650950" y="1769874"/>
              <a:ext cx="364883" cy="364883"/>
            </a:xfrm>
            <a:custGeom>
              <a:avLst/>
              <a:gdLst/>
              <a:ahLst/>
              <a:cxnLst/>
              <a:rect l="l" t="t" r="r" b="b"/>
              <a:pathLst>
                <a:path w="29005" h="29005" extrusionOk="0">
                  <a:moveTo>
                    <a:pt x="14503" y="0"/>
                  </a:moveTo>
                  <a:cubicBezTo>
                    <a:pt x="6491" y="0"/>
                    <a:pt x="0" y="6491"/>
                    <a:pt x="0" y="14502"/>
                  </a:cubicBezTo>
                  <a:cubicBezTo>
                    <a:pt x="0" y="22514"/>
                    <a:pt x="6491" y="29005"/>
                    <a:pt x="14503" y="29005"/>
                  </a:cubicBezTo>
                  <a:cubicBezTo>
                    <a:pt x="22514" y="29005"/>
                    <a:pt x="29005" y="22514"/>
                    <a:pt x="29005" y="14502"/>
                  </a:cubicBezTo>
                  <a:cubicBezTo>
                    <a:pt x="29005" y="6491"/>
                    <a:pt x="22514" y="0"/>
                    <a:pt x="145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49"/>
            <p:cNvSpPr/>
            <p:nvPr/>
          </p:nvSpPr>
          <p:spPr>
            <a:xfrm>
              <a:off x="2639816" y="1758728"/>
              <a:ext cx="387162" cy="387162"/>
            </a:xfrm>
            <a:custGeom>
              <a:avLst/>
              <a:gdLst/>
              <a:ahLst/>
              <a:cxnLst/>
              <a:rect l="l" t="t" r="r" b="b"/>
              <a:pathLst>
                <a:path w="30776" h="30776" extrusionOk="0">
                  <a:moveTo>
                    <a:pt x="15388" y="1771"/>
                  </a:moveTo>
                  <a:cubicBezTo>
                    <a:pt x="22899" y="1771"/>
                    <a:pt x="29005" y="7877"/>
                    <a:pt x="29005" y="15388"/>
                  </a:cubicBezTo>
                  <a:cubicBezTo>
                    <a:pt x="29005" y="22901"/>
                    <a:pt x="22899" y="29005"/>
                    <a:pt x="15388" y="29005"/>
                  </a:cubicBezTo>
                  <a:cubicBezTo>
                    <a:pt x="7875" y="29005"/>
                    <a:pt x="1771" y="22901"/>
                    <a:pt x="1771" y="15388"/>
                  </a:cubicBezTo>
                  <a:cubicBezTo>
                    <a:pt x="1771" y="7877"/>
                    <a:pt x="7875" y="1771"/>
                    <a:pt x="15388" y="1771"/>
                  </a:cubicBezTo>
                  <a:close/>
                  <a:moveTo>
                    <a:pt x="15388" y="0"/>
                  </a:moveTo>
                  <a:cubicBezTo>
                    <a:pt x="6900" y="0"/>
                    <a:pt x="1" y="6900"/>
                    <a:pt x="1" y="15388"/>
                  </a:cubicBezTo>
                  <a:cubicBezTo>
                    <a:pt x="1" y="23876"/>
                    <a:pt x="6900" y="30775"/>
                    <a:pt x="15388" y="30775"/>
                  </a:cubicBezTo>
                  <a:cubicBezTo>
                    <a:pt x="23876" y="30775"/>
                    <a:pt x="30776" y="23876"/>
                    <a:pt x="30776" y="15388"/>
                  </a:cubicBezTo>
                  <a:cubicBezTo>
                    <a:pt x="30776" y="6900"/>
                    <a:pt x="23876" y="0"/>
                    <a:pt x="153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9" name="Google Shape;4909;p49"/>
          <p:cNvGrpSpPr/>
          <p:nvPr/>
        </p:nvGrpSpPr>
        <p:grpSpPr>
          <a:xfrm>
            <a:off x="4856837" y="1823422"/>
            <a:ext cx="949787" cy="949801"/>
            <a:chOff x="4373416" y="1539748"/>
            <a:chExt cx="825399" cy="825412"/>
          </a:xfrm>
        </p:grpSpPr>
        <p:sp>
          <p:nvSpPr>
            <p:cNvPr id="4910" name="Google Shape;4910;p49"/>
            <p:cNvSpPr/>
            <p:nvPr/>
          </p:nvSpPr>
          <p:spPr>
            <a:xfrm>
              <a:off x="4373416" y="1539748"/>
              <a:ext cx="825399" cy="825412"/>
            </a:xfrm>
            <a:custGeom>
              <a:avLst/>
              <a:gdLst/>
              <a:ahLst/>
              <a:cxnLst/>
              <a:rect l="l" t="t" r="r" b="b"/>
              <a:pathLst>
                <a:path w="65612" h="65613" extrusionOk="0">
                  <a:moveTo>
                    <a:pt x="34270" y="1"/>
                  </a:moveTo>
                  <a:lnTo>
                    <a:pt x="32364" y="26077"/>
                  </a:lnTo>
                  <a:lnTo>
                    <a:pt x="26917" y="500"/>
                  </a:lnTo>
                  <a:lnTo>
                    <a:pt x="30888" y="26349"/>
                  </a:lnTo>
                  <a:lnTo>
                    <a:pt x="19881" y="2610"/>
                  </a:lnTo>
                  <a:lnTo>
                    <a:pt x="29480" y="26963"/>
                  </a:lnTo>
                  <a:lnTo>
                    <a:pt x="13503" y="6241"/>
                  </a:lnTo>
                  <a:lnTo>
                    <a:pt x="28255" y="27847"/>
                  </a:lnTo>
                  <a:lnTo>
                    <a:pt x="8080" y="11212"/>
                  </a:lnTo>
                  <a:lnTo>
                    <a:pt x="27280" y="28982"/>
                  </a:lnTo>
                  <a:lnTo>
                    <a:pt x="3880" y="17271"/>
                  </a:lnTo>
                  <a:lnTo>
                    <a:pt x="3880" y="17271"/>
                  </a:lnTo>
                  <a:lnTo>
                    <a:pt x="26575" y="30276"/>
                  </a:lnTo>
                  <a:lnTo>
                    <a:pt x="1157" y="24080"/>
                  </a:lnTo>
                  <a:lnTo>
                    <a:pt x="26167" y="31774"/>
                  </a:lnTo>
                  <a:lnTo>
                    <a:pt x="0" y="31342"/>
                  </a:lnTo>
                  <a:lnTo>
                    <a:pt x="0" y="31342"/>
                  </a:lnTo>
                  <a:lnTo>
                    <a:pt x="26100" y="33249"/>
                  </a:lnTo>
                  <a:lnTo>
                    <a:pt x="500" y="38696"/>
                  </a:lnTo>
                  <a:lnTo>
                    <a:pt x="26372" y="34725"/>
                  </a:lnTo>
                  <a:lnTo>
                    <a:pt x="2633" y="45731"/>
                  </a:lnTo>
                  <a:lnTo>
                    <a:pt x="26962" y="36108"/>
                  </a:lnTo>
                  <a:lnTo>
                    <a:pt x="6264" y="52109"/>
                  </a:lnTo>
                  <a:lnTo>
                    <a:pt x="27870" y="37357"/>
                  </a:lnTo>
                  <a:lnTo>
                    <a:pt x="11212" y="57533"/>
                  </a:lnTo>
                  <a:lnTo>
                    <a:pt x="28981" y="38332"/>
                  </a:lnTo>
                  <a:lnTo>
                    <a:pt x="17270" y="61732"/>
                  </a:lnTo>
                  <a:lnTo>
                    <a:pt x="30297" y="39037"/>
                  </a:lnTo>
                  <a:lnTo>
                    <a:pt x="24103" y="64456"/>
                  </a:lnTo>
                  <a:lnTo>
                    <a:pt x="31774" y="39445"/>
                  </a:lnTo>
                  <a:lnTo>
                    <a:pt x="31341" y="65612"/>
                  </a:lnTo>
                  <a:lnTo>
                    <a:pt x="33271" y="39513"/>
                  </a:lnTo>
                  <a:lnTo>
                    <a:pt x="38695" y="65113"/>
                  </a:lnTo>
                  <a:lnTo>
                    <a:pt x="34746" y="39240"/>
                  </a:lnTo>
                  <a:lnTo>
                    <a:pt x="45730" y="62979"/>
                  </a:lnTo>
                  <a:lnTo>
                    <a:pt x="36131" y="38650"/>
                  </a:lnTo>
                  <a:lnTo>
                    <a:pt x="52108" y="59348"/>
                  </a:lnTo>
                  <a:lnTo>
                    <a:pt x="37357" y="37742"/>
                  </a:lnTo>
                  <a:lnTo>
                    <a:pt x="57555" y="54401"/>
                  </a:lnTo>
                  <a:lnTo>
                    <a:pt x="38332" y="36631"/>
                  </a:lnTo>
                  <a:lnTo>
                    <a:pt x="61731" y="48342"/>
                  </a:lnTo>
                  <a:lnTo>
                    <a:pt x="39036" y="35315"/>
                  </a:lnTo>
                  <a:lnTo>
                    <a:pt x="39036" y="35315"/>
                  </a:lnTo>
                  <a:lnTo>
                    <a:pt x="64455" y="41510"/>
                  </a:lnTo>
                  <a:lnTo>
                    <a:pt x="39445" y="33839"/>
                  </a:lnTo>
                  <a:lnTo>
                    <a:pt x="65611" y="34271"/>
                  </a:lnTo>
                  <a:lnTo>
                    <a:pt x="39512" y="32341"/>
                  </a:lnTo>
                  <a:lnTo>
                    <a:pt x="65112" y="26918"/>
                  </a:lnTo>
                  <a:lnTo>
                    <a:pt x="65112" y="26918"/>
                  </a:lnTo>
                  <a:lnTo>
                    <a:pt x="39263" y="30867"/>
                  </a:lnTo>
                  <a:lnTo>
                    <a:pt x="63002" y="19858"/>
                  </a:lnTo>
                  <a:lnTo>
                    <a:pt x="38649" y="29481"/>
                  </a:lnTo>
                  <a:lnTo>
                    <a:pt x="38649" y="29481"/>
                  </a:lnTo>
                  <a:lnTo>
                    <a:pt x="59371" y="13482"/>
                  </a:lnTo>
                  <a:lnTo>
                    <a:pt x="37765" y="28256"/>
                  </a:lnTo>
                  <a:lnTo>
                    <a:pt x="54400" y="8057"/>
                  </a:lnTo>
                  <a:lnTo>
                    <a:pt x="36630" y="27257"/>
                  </a:lnTo>
                  <a:lnTo>
                    <a:pt x="48341" y="3859"/>
                  </a:lnTo>
                  <a:lnTo>
                    <a:pt x="35314" y="26554"/>
                  </a:lnTo>
                  <a:lnTo>
                    <a:pt x="41532" y="1136"/>
                  </a:lnTo>
                  <a:lnTo>
                    <a:pt x="33838" y="26146"/>
                  </a:lnTo>
                  <a:lnTo>
                    <a:pt x="34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49"/>
            <p:cNvSpPr/>
            <p:nvPr/>
          </p:nvSpPr>
          <p:spPr>
            <a:xfrm>
              <a:off x="4581539" y="1747607"/>
              <a:ext cx="409429" cy="409429"/>
            </a:xfrm>
            <a:custGeom>
              <a:avLst/>
              <a:gdLst/>
              <a:ahLst/>
              <a:cxnLst/>
              <a:rect l="l" t="t" r="r" b="b"/>
              <a:pathLst>
                <a:path w="32546" h="32546" extrusionOk="0">
                  <a:moveTo>
                    <a:pt x="16274" y="0"/>
                  </a:moveTo>
                  <a:cubicBezTo>
                    <a:pt x="7286" y="0"/>
                    <a:pt x="0" y="7284"/>
                    <a:pt x="0" y="16272"/>
                  </a:cubicBezTo>
                  <a:cubicBezTo>
                    <a:pt x="0" y="25259"/>
                    <a:pt x="7286" y="32545"/>
                    <a:pt x="16274" y="32545"/>
                  </a:cubicBezTo>
                  <a:cubicBezTo>
                    <a:pt x="25261" y="32545"/>
                    <a:pt x="32545" y="25259"/>
                    <a:pt x="32545" y="16272"/>
                  </a:cubicBezTo>
                  <a:cubicBezTo>
                    <a:pt x="32545" y="7284"/>
                    <a:pt x="25261" y="0"/>
                    <a:pt x="16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49"/>
            <p:cNvSpPr/>
            <p:nvPr/>
          </p:nvSpPr>
          <p:spPr>
            <a:xfrm>
              <a:off x="4562116" y="1728460"/>
              <a:ext cx="447986" cy="447986"/>
            </a:xfrm>
            <a:custGeom>
              <a:avLst/>
              <a:gdLst/>
              <a:ahLst/>
              <a:cxnLst/>
              <a:rect l="l" t="t" r="r" b="b"/>
              <a:pathLst>
                <a:path w="35611" h="35611" extrusionOk="0">
                  <a:moveTo>
                    <a:pt x="17818" y="3065"/>
                  </a:moveTo>
                  <a:cubicBezTo>
                    <a:pt x="25942" y="3065"/>
                    <a:pt x="32546" y="9669"/>
                    <a:pt x="32546" y="17794"/>
                  </a:cubicBezTo>
                  <a:cubicBezTo>
                    <a:pt x="32546" y="25919"/>
                    <a:pt x="25942" y="32524"/>
                    <a:pt x="17818" y="32524"/>
                  </a:cubicBezTo>
                  <a:cubicBezTo>
                    <a:pt x="9693" y="32524"/>
                    <a:pt x="3066" y="25919"/>
                    <a:pt x="3066" y="17794"/>
                  </a:cubicBezTo>
                  <a:cubicBezTo>
                    <a:pt x="3066" y="9669"/>
                    <a:pt x="9693" y="3065"/>
                    <a:pt x="17818" y="3065"/>
                  </a:cubicBezTo>
                  <a:close/>
                  <a:moveTo>
                    <a:pt x="17818" y="1"/>
                  </a:moveTo>
                  <a:cubicBezTo>
                    <a:pt x="7990" y="1"/>
                    <a:pt x="1" y="7989"/>
                    <a:pt x="1" y="17794"/>
                  </a:cubicBezTo>
                  <a:cubicBezTo>
                    <a:pt x="1" y="27622"/>
                    <a:pt x="7990" y="35610"/>
                    <a:pt x="17818" y="35610"/>
                  </a:cubicBezTo>
                  <a:cubicBezTo>
                    <a:pt x="27622" y="35610"/>
                    <a:pt x="35611" y="27622"/>
                    <a:pt x="35611" y="17794"/>
                  </a:cubicBezTo>
                  <a:cubicBezTo>
                    <a:pt x="35611" y="7989"/>
                    <a:pt x="27622" y="1"/>
                    <a:pt x="178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3" name="Google Shape;4913;p49"/>
          <p:cNvGrpSpPr/>
          <p:nvPr/>
        </p:nvGrpSpPr>
        <p:grpSpPr>
          <a:xfrm>
            <a:off x="3574824" y="1827533"/>
            <a:ext cx="941246" cy="941579"/>
            <a:chOff x="3410681" y="1543182"/>
            <a:chExt cx="817977" cy="818266"/>
          </a:xfrm>
        </p:grpSpPr>
        <p:sp>
          <p:nvSpPr>
            <p:cNvPr id="4914" name="Google Shape;4914;p49"/>
            <p:cNvSpPr/>
            <p:nvPr/>
          </p:nvSpPr>
          <p:spPr>
            <a:xfrm>
              <a:off x="3480928" y="1613693"/>
              <a:ext cx="677496" cy="677521"/>
            </a:xfrm>
            <a:custGeom>
              <a:avLst/>
              <a:gdLst/>
              <a:ahLst/>
              <a:cxnLst/>
              <a:rect l="l" t="t" r="r" b="b"/>
              <a:pathLst>
                <a:path w="53855" h="53857" extrusionOk="0">
                  <a:moveTo>
                    <a:pt x="40397" y="3610"/>
                  </a:moveTo>
                  <a:lnTo>
                    <a:pt x="40397" y="3610"/>
                  </a:lnTo>
                  <a:lnTo>
                    <a:pt x="40397" y="3610"/>
                  </a:lnTo>
                  <a:close/>
                  <a:moveTo>
                    <a:pt x="50247" y="13459"/>
                  </a:moveTo>
                  <a:lnTo>
                    <a:pt x="50247" y="13459"/>
                  </a:lnTo>
                  <a:lnTo>
                    <a:pt x="50247" y="13459"/>
                  </a:lnTo>
                  <a:close/>
                  <a:moveTo>
                    <a:pt x="26917" y="0"/>
                  </a:moveTo>
                  <a:lnTo>
                    <a:pt x="24396" y="17476"/>
                  </a:lnTo>
                  <a:lnTo>
                    <a:pt x="13457" y="3610"/>
                  </a:lnTo>
                  <a:lnTo>
                    <a:pt x="20017" y="19996"/>
                  </a:lnTo>
                  <a:lnTo>
                    <a:pt x="3608" y="13459"/>
                  </a:lnTo>
                  <a:lnTo>
                    <a:pt x="3608" y="13459"/>
                  </a:lnTo>
                  <a:lnTo>
                    <a:pt x="17475" y="24375"/>
                  </a:lnTo>
                  <a:lnTo>
                    <a:pt x="0" y="26917"/>
                  </a:lnTo>
                  <a:lnTo>
                    <a:pt x="17475" y="29459"/>
                  </a:lnTo>
                  <a:lnTo>
                    <a:pt x="3608" y="40398"/>
                  </a:lnTo>
                  <a:lnTo>
                    <a:pt x="3608" y="40398"/>
                  </a:lnTo>
                  <a:lnTo>
                    <a:pt x="20017" y="33840"/>
                  </a:lnTo>
                  <a:lnTo>
                    <a:pt x="20017" y="33840"/>
                  </a:lnTo>
                  <a:lnTo>
                    <a:pt x="13457" y="50248"/>
                  </a:lnTo>
                  <a:lnTo>
                    <a:pt x="24396" y="36382"/>
                  </a:lnTo>
                  <a:lnTo>
                    <a:pt x="26917" y="53857"/>
                  </a:lnTo>
                  <a:lnTo>
                    <a:pt x="29458" y="36382"/>
                  </a:lnTo>
                  <a:lnTo>
                    <a:pt x="40397" y="50248"/>
                  </a:lnTo>
                  <a:lnTo>
                    <a:pt x="33838" y="33840"/>
                  </a:lnTo>
                  <a:lnTo>
                    <a:pt x="50247" y="40398"/>
                  </a:lnTo>
                  <a:lnTo>
                    <a:pt x="50247" y="40398"/>
                  </a:lnTo>
                  <a:lnTo>
                    <a:pt x="36380" y="29459"/>
                  </a:lnTo>
                  <a:lnTo>
                    <a:pt x="53855" y="26917"/>
                  </a:lnTo>
                  <a:lnTo>
                    <a:pt x="36380" y="24375"/>
                  </a:lnTo>
                  <a:lnTo>
                    <a:pt x="50247" y="13459"/>
                  </a:lnTo>
                  <a:lnTo>
                    <a:pt x="33838" y="20017"/>
                  </a:lnTo>
                  <a:lnTo>
                    <a:pt x="40397" y="3610"/>
                  </a:lnTo>
                  <a:lnTo>
                    <a:pt x="29458" y="17476"/>
                  </a:lnTo>
                  <a:lnTo>
                    <a:pt x="26917" y="0"/>
                  </a:lnTo>
                  <a:close/>
                </a:path>
              </a:pathLst>
            </a:custGeom>
            <a:solidFill>
              <a:srgbClr val="FFC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49"/>
            <p:cNvSpPr/>
            <p:nvPr/>
          </p:nvSpPr>
          <p:spPr>
            <a:xfrm>
              <a:off x="3410681" y="1543182"/>
              <a:ext cx="817977" cy="818266"/>
            </a:xfrm>
            <a:custGeom>
              <a:avLst/>
              <a:gdLst/>
              <a:ahLst/>
              <a:cxnLst/>
              <a:rect l="l" t="t" r="r" b="b"/>
              <a:pathLst>
                <a:path w="65022" h="65045" extrusionOk="0">
                  <a:moveTo>
                    <a:pt x="32501" y="11188"/>
                  </a:moveTo>
                  <a:lnTo>
                    <a:pt x="34519" y="25032"/>
                  </a:lnTo>
                  <a:lnTo>
                    <a:pt x="43167" y="14071"/>
                  </a:lnTo>
                  <a:lnTo>
                    <a:pt x="37993" y="27053"/>
                  </a:lnTo>
                  <a:lnTo>
                    <a:pt x="37993" y="27053"/>
                  </a:lnTo>
                  <a:lnTo>
                    <a:pt x="50974" y="21855"/>
                  </a:lnTo>
                  <a:lnTo>
                    <a:pt x="39990" y="30525"/>
                  </a:lnTo>
                  <a:lnTo>
                    <a:pt x="53834" y="32522"/>
                  </a:lnTo>
                  <a:lnTo>
                    <a:pt x="39990" y="34543"/>
                  </a:lnTo>
                  <a:lnTo>
                    <a:pt x="50974" y="43189"/>
                  </a:lnTo>
                  <a:lnTo>
                    <a:pt x="37993" y="37992"/>
                  </a:lnTo>
                  <a:lnTo>
                    <a:pt x="43167" y="50974"/>
                  </a:lnTo>
                  <a:lnTo>
                    <a:pt x="34519" y="40011"/>
                  </a:lnTo>
                  <a:lnTo>
                    <a:pt x="32501" y="53855"/>
                  </a:lnTo>
                  <a:lnTo>
                    <a:pt x="30503" y="40011"/>
                  </a:lnTo>
                  <a:lnTo>
                    <a:pt x="21856" y="50974"/>
                  </a:lnTo>
                  <a:lnTo>
                    <a:pt x="27030" y="37992"/>
                  </a:lnTo>
                  <a:lnTo>
                    <a:pt x="14048" y="43189"/>
                  </a:lnTo>
                  <a:lnTo>
                    <a:pt x="25033" y="34543"/>
                  </a:lnTo>
                  <a:lnTo>
                    <a:pt x="11167" y="32522"/>
                  </a:lnTo>
                  <a:lnTo>
                    <a:pt x="25033" y="30525"/>
                  </a:lnTo>
                  <a:lnTo>
                    <a:pt x="14048" y="21855"/>
                  </a:lnTo>
                  <a:lnTo>
                    <a:pt x="27030" y="27053"/>
                  </a:lnTo>
                  <a:lnTo>
                    <a:pt x="21856" y="14071"/>
                  </a:lnTo>
                  <a:lnTo>
                    <a:pt x="30503" y="25032"/>
                  </a:lnTo>
                  <a:lnTo>
                    <a:pt x="32501" y="11188"/>
                  </a:lnTo>
                  <a:close/>
                  <a:moveTo>
                    <a:pt x="32501" y="0"/>
                  </a:moveTo>
                  <a:lnTo>
                    <a:pt x="29436" y="21107"/>
                  </a:lnTo>
                  <a:lnTo>
                    <a:pt x="16227" y="4358"/>
                  </a:lnTo>
                  <a:lnTo>
                    <a:pt x="24149" y="24170"/>
                  </a:lnTo>
                  <a:lnTo>
                    <a:pt x="24149" y="24170"/>
                  </a:lnTo>
                  <a:lnTo>
                    <a:pt x="4335" y="16250"/>
                  </a:lnTo>
                  <a:lnTo>
                    <a:pt x="21084" y="29459"/>
                  </a:lnTo>
                  <a:lnTo>
                    <a:pt x="1" y="32522"/>
                  </a:lnTo>
                  <a:lnTo>
                    <a:pt x="21084" y="35587"/>
                  </a:lnTo>
                  <a:lnTo>
                    <a:pt x="4335" y="48795"/>
                  </a:lnTo>
                  <a:lnTo>
                    <a:pt x="24149" y="40874"/>
                  </a:lnTo>
                  <a:lnTo>
                    <a:pt x="24149" y="40874"/>
                  </a:lnTo>
                  <a:lnTo>
                    <a:pt x="16227" y="60709"/>
                  </a:lnTo>
                  <a:lnTo>
                    <a:pt x="29436" y="43938"/>
                  </a:lnTo>
                  <a:lnTo>
                    <a:pt x="32501" y="65045"/>
                  </a:lnTo>
                  <a:lnTo>
                    <a:pt x="35563" y="43938"/>
                  </a:lnTo>
                  <a:lnTo>
                    <a:pt x="48796" y="60709"/>
                  </a:lnTo>
                  <a:lnTo>
                    <a:pt x="40874" y="40874"/>
                  </a:lnTo>
                  <a:lnTo>
                    <a:pt x="40874" y="40874"/>
                  </a:lnTo>
                  <a:lnTo>
                    <a:pt x="60688" y="48795"/>
                  </a:lnTo>
                  <a:lnTo>
                    <a:pt x="60688" y="48795"/>
                  </a:lnTo>
                  <a:lnTo>
                    <a:pt x="43915" y="35587"/>
                  </a:lnTo>
                  <a:lnTo>
                    <a:pt x="65022" y="32522"/>
                  </a:lnTo>
                  <a:lnTo>
                    <a:pt x="43915" y="29459"/>
                  </a:lnTo>
                  <a:lnTo>
                    <a:pt x="60688" y="16250"/>
                  </a:lnTo>
                  <a:lnTo>
                    <a:pt x="40874" y="24170"/>
                  </a:lnTo>
                  <a:lnTo>
                    <a:pt x="40874" y="24170"/>
                  </a:lnTo>
                  <a:lnTo>
                    <a:pt x="48796" y="4358"/>
                  </a:lnTo>
                  <a:lnTo>
                    <a:pt x="35563" y="21107"/>
                  </a:lnTo>
                  <a:lnTo>
                    <a:pt x="32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49"/>
            <p:cNvSpPr/>
            <p:nvPr/>
          </p:nvSpPr>
          <p:spPr>
            <a:xfrm>
              <a:off x="3588839" y="1721604"/>
              <a:ext cx="461673" cy="461699"/>
            </a:xfrm>
            <a:custGeom>
              <a:avLst/>
              <a:gdLst/>
              <a:ahLst/>
              <a:cxnLst/>
              <a:rect l="l" t="t" r="r" b="b"/>
              <a:pathLst>
                <a:path w="36699" h="36701" extrusionOk="0">
                  <a:moveTo>
                    <a:pt x="18339" y="1"/>
                  </a:moveTo>
                  <a:cubicBezTo>
                    <a:pt x="8216" y="1"/>
                    <a:pt x="1" y="8217"/>
                    <a:pt x="1" y="18339"/>
                  </a:cubicBezTo>
                  <a:cubicBezTo>
                    <a:pt x="1" y="28484"/>
                    <a:pt x="8216" y="36700"/>
                    <a:pt x="18339" y="36700"/>
                  </a:cubicBezTo>
                  <a:cubicBezTo>
                    <a:pt x="28482" y="36700"/>
                    <a:pt x="36698" y="28484"/>
                    <a:pt x="36698" y="18339"/>
                  </a:cubicBezTo>
                  <a:cubicBezTo>
                    <a:pt x="36698" y="8217"/>
                    <a:pt x="28482" y="1"/>
                    <a:pt x="183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49"/>
            <p:cNvSpPr/>
            <p:nvPr/>
          </p:nvSpPr>
          <p:spPr>
            <a:xfrm>
              <a:off x="3570271" y="1703061"/>
              <a:ext cx="498810" cy="498784"/>
            </a:xfrm>
            <a:custGeom>
              <a:avLst/>
              <a:gdLst/>
              <a:ahLst/>
              <a:cxnLst/>
              <a:rect l="l" t="t" r="r" b="b"/>
              <a:pathLst>
                <a:path w="39651" h="39649" extrusionOk="0">
                  <a:moveTo>
                    <a:pt x="19815" y="2927"/>
                  </a:moveTo>
                  <a:cubicBezTo>
                    <a:pt x="29120" y="2927"/>
                    <a:pt x="36700" y="10508"/>
                    <a:pt x="36700" y="19813"/>
                  </a:cubicBezTo>
                  <a:cubicBezTo>
                    <a:pt x="36700" y="29118"/>
                    <a:pt x="29120" y="36698"/>
                    <a:pt x="19815" y="36698"/>
                  </a:cubicBezTo>
                  <a:cubicBezTo>
                    <a:pt x="10509" y="36698"/>
                    <a:pt x="2951" y="29118"/>
                    <a:pt x="2951" y="19813"/>
                  </a:cubicBezTo>
                  <a:cubicBezTo>
                    <a:pt x="2951" y="10508"/>
                    <a:pt x="10509" y="2927"/>
                    <a:pt x="19815" y="2927"/>
                  </a:cubicBezTo>
                  <a:close/>
                  <a:moveTo>
                    <a:pt x="19815" y="1"/>
                  </a:moveTo>
                  <a:cubicBezTo>
                    <a:pt x="8897" y="1"/>
                    <a:pt x="1" y="8874"/>
                    <a:pt x="1" y="19813"/>
                  </a:cubicBezTo>
                  <a:cubicBezTo>
                    <a:pt x="1" y="30752"/>
                    <a:pt x="8897" y="39648"/>
                    <a:pt x="19815" y="39648"/>
                  </a:cubicBezTo>
                  <a:cubicBezTo>
                    <a:pt x="30754" y="39648"/>
                    <a:pt x="39650" y="30752"/>
                    <a:pt x="39650" y="19813"/>
                  </a:cubicBezTo>
                  <a:cubicBezTo>
                    <a:pt x="39650" y="8874"/>
                    <a:pt x="30754" y="1"/>
                    <a:pt x="19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8" name="Google Shape;4918;p49"/>
          <p:cNvGrpSpPr/>
          <p:nvPr/>
        </p:nvGrpSpPr>
        <p:grpSpPr>
          <a:xfrm>
            <a:off x="6147446" y="1883852"/>
            <a:ext cx="850251" cy="828914"/>
            <a:chOff x="2478226" y="2565571"/>
            <a:chExt cx="738899" cy="720356"/>
          </a:xfrm>
        </p:grpSpPr>
        <p:sp>
          <p:nvSpPr>
            <p:cNvPr id="4919" name="Google Shape;4919;p49"/>
            <p:cNvSpPr/>
            <p:nvPr/>
          </p:nvSpPr>
          <p:spPr>
            <a:xfrm>
              <a:off x="2478226" y="2565571"/>
              <a:ext cx="738899" cy="720356"/>
            </a:xfrm>
            <a:custGeom>
              <a:avLst/>
              <a:gdLst/>
              <a:ahLst/>
              <a:cxnLst/>
              <a:rect l="l" t="t" r="r" b="b"/>
              <a:pathLst>
                <a:path w="58736" h="57262" extrusionOk="0">
                  <a:moveTo>
                    <a:pt x="22854" y="0"/>
                  </a:moveTo>
                  <a:lnTo>
                    <a:pt x="20971" y="11144"/>
                  </a:lnTo>
                  <a:lnTo>
                    <a:pt x="11076" y="5674"/>
                  </a:lnTo>
                  <a:lnTo>
                    <a:pt x="11076" y="5674"/>
                  </a:lnTo>
                  <a:lnTo>
                    <a:pt x="14208" y="16546"/>
                  </a:lnTo>
                  <a:lnTo>
                    <a:pt x="2905" y="15887"/>
                  </a:lnTo>
                  <a:lnTo>
                    <a:pt x="10462" y="24308"/>
                  </a:lnTo>
                  <a:lnTo>
                    <a:pt x="0" y="28642"/>
                  </a:lnTo>
                  <a:lnTo>
                    <a:pt x="10462" y="32954"/>
                  </a:lnTo>
                  <a:lnTo>
                    <a:pt x="2905" y="41375"/>
                  </a:lnTo>
                  <a:lnTo>
                    <a:pt x="14208" y="40716"/>
                  </a:lnTo>
                  <a:lnTo>
                    <a:pt x="11076" y="51587"/>
                  </a:lnTo>
                  <a:lnTo>
                    <a:pt x="20971" y="46117"/>
                  </a:lnTo>
                  <a:lnTo>
                    <a:pt x="22854" y="57261"/>
                  </a:lnTo>
                  <a:lnTo>
                    <a:pt x="29368" y="48023"/>
                  </a:lnTo>
                  <a:lnTo>
                    <a:pt x="35904" y="57261"/>
                  </a:lnTo>
                  <a:lnTo>
                    <a:pt x="37787" y="46117"/>
                  </a:lnTo>
                  <a:lnTo>
                    <a:pt x="47682" y="51587"/>
                  </a:lnTo>
                  <a:lnTo>
                    <a:pt x="44550" y="40716"/>
                  </a:lnTo>
                  <a:lnTo>
                    <a:pt x="55831" y="41375"/>
                  </a:lnTo>
                  <a:lnTo>
                    <a:pt x="55831" y="41375"/>
                  </a:lnTo>
                  <a:lnTo>
                    <a:pt x="48296" y="32954"/>
                  </a:lnTo>
                  <a:lnTo>
                    <a:pt x="58736" y="28642"/>
                  </a:lnTo>
                  <a:lnTo>
                    <a:pt x="48296" y="24308"/>
                  </a:lnTo>
                  <a:lnTo>
                    <a:pt x="55831" y="15887"/>
                  </a:lnTo>
                  <a:lnTo>
                    <a:pt x="44550" y="16546"/>
                  </a:lnTo>
                  <a:lnTo>
                    <a:pt x="44550" y="16546"/>
                  </a:lnTo>
                  <a:lnTo>
                    <a:pt x="47682" y="5674"/>
                  </a:lnTo>
                  <a:lnTo>
                    <a:pt x="47682" y="5674"/>
                  </a:lnTo>
                  <a:lnTo>
                    <a:pt x="37787" y="11144"/>
                  </a:lnTo>
                  <a:lnTo>
                    <a:pt x="35904" y="0"/>
                  </a:lnTo>
                  <a:lnTo>
                    <a:pt x="29368" y="9238"/>
                  </a:lnTo>
                  <a:lnTo>
                    <a:pt x="228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49"/>
            <p:cNvSpPr/>
            <p:nvPr/>
          </p:nvSpPr>
          <p:spPr>
            <a:xfrm>
              <a:off x="2648660" y="2726595"/>
              <a:ext cx="398308" cy="398308"/>
            </a:xfrm>
            <a:custGeom>
              <a:avLst/>
              <a:gdLst/>
              <a:ahLst/>
              <a:cxnLst/>
              <a:rect l="l" t="t" r="r" b="b"/>
              <a:pathLst>
                <a:path w="31662" h="31662" extrusionOk="0">
                  <a:moveTo>
                    <a:pt x="15820" y="0"/>
                  </a:moveTo>
                  <a:cubicBezTo>
                    <a:pt x="7081" y="0"/>
                    <a:pt x="1" y="7081"/>
                    <a:pt x="1" y="15842"/>
                  </a:cubicBezTo>
                  <a:cubicBezTo>
                    <a:pt x="1" y="24580"/>
                    <a:pt x="7081" y="31661"/>
                    <a:pt x="15820" y="31661"/>
                  </a:cubicBezTo>
                  <a:cubicBezTo>
                    <a:pt x="24580" y="31661"/>
                    <a:pt x="31661" y="24580"/>
                    <a:pt x="31661" y="15842"/>
                  </a:cubicBezTo>
                  <a:cubicBezTo>
                    <a:pt x="31661" y="7081"/>
                    <a:pt x="24580" y="0"/>
                    <a:pt x="158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49"/>
            <p:cNvSpPr/>
            <p:nvPr/>
          </p:nvSpPr>
          <p:spPr>
            <a:xfrm>
              <a:off x="2637539" y="2715475"/>
              <a:ext cx="420549" cy="420549"/>
            </a:xfrm>
            <a:custGeom>
              <a:avLst/>
              <a:gdLst/>
              <a:ahLst/>
              <a:cxnLst/>
              <a:rect l="l" t="t" r="r" b="b"/>
              <a:pathLst>
                <a:path w="33430" h="33430" extrusionOk="0">
                  <a:moveTo>
                    <a:pt x="16704" y="1770"/>
                  </a:moveTo>
                  <a:cubicBezTo>
                    <a:pt x="24965" y="1770"/>
                    <a:pt x="31659" y="8465"/>
                    <a:pt x="31659" y="16726"/>
                  </a:cubicBezTo>
                  <a:cubicBezTo>
                    <a:pt x="31659" y="24965"/>
                    <a:pt x="24965" y="31659"/>
                    <a:pt x="16704" y="31659"/>
                  </a:cubicBezTo>
                  <a:cubicBezTo>
                    <a:pt x="8465" y="31659"/>
                    <a:pt x="1771" y="24965"/>
                    <a:pt x="1771" y="16726"/>
                  </a:cubicBezTo>
                  <a:cubicBezTo>
                    <a:pt x="1771" y="8465"/>
                    <a:pt x="8465" y="1770"/>
                    <a:pt x="16704" y="1770"/>
                  </a:cubicBezTo>
                  <a:close/>
                  <a:moveTo>
                    <a:pt x="16704" y="0"/>
                  </a:moveTo>
                  <a:cubicBezTo>
                    <a:pt x="7490" y="0"/>
                    <a:pt x="0" y="7490"/>
                    <a:pt x="0" y="16726"/>
                  </a:cubicBezTo>
                  <a:cubicBezTo>
                    <a:pt x="0" y="25940"/>
                    <a:pt x="7490" y="33429"/>
                    <a:pt x="16704" y="33429"/>
                  </a:cubicBezTo>
                  <a:cubicBezTo>
                    <a:pt x="25940" y="33429"/>
                    <a:pt x="33429" y="25940"/>
                    <a:pt x="33429" y="16726"/>
                  </a:cubicBezTo>
                  <a:cubicBezTo>
                    <a:pt x="33429" y="7490"/>
                    <a:pt x="25940" y="0"/>
                    <a:pt x="16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a:extLst>
            <a:ext uri="{FF2B5EF4-FFF2-40B4-BE49-F238E27FC236}">
              <a16:creationId xmlns:a16="http://schemas.microsoft.com/office/drawing/2014/main" id="{721B00FF-6CC3-2F99-C8B3-733267B1DBDF}"/>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DB52A4-05DF-A170-D5DC-A36221F28762}"/>
              </a:ext>
            </a:extLst>
          </p:cNvPr>
          <p:cNvSpPr/>
          <p:nvPr/>
        </p:nvSpPr>
        <p:spPr>
          <a:xfrm>
            <a:off x="2320400" y="-1019341"/>
            <a:ext cx="4503200" cy="686105"/>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lang="ar-AE" sz="3200" b="1" dirty="0">
                <a:solidFill>
                  <a:schemeClr val="tx1"/>
                </a:solidFill>
                <a:cs typeface="+mj-cs"/>
              </a:rPr>
            </a:br>
            <a:r>
              <a:rPr lang="ar-AE" sz="3200" b="1" dirty="0">
                <a:solidFill>
                  <a:schemeClr val="tx1"/>
                </a:solidFill>
                <a:cs typeface="+mj-cs"/>
              </a:rPr>
              <a:t>الطاقة الشمسية</a:t>
            </a:r>
            <a:br>
              <a:rPr lang="ar-AE" sz="3200" b="1" dirty="0">
                <a:solidFill>
                  <a:schemeClr val="tx1"/>
                </a:solidFill>
                <a:cs typeface="+mj-cs"/>
              </a:rPr>
            </a:br>
            <a:r>
              <a:rPr lang="ar-AE" sz="3200" b="1" dirty="0">
                <a:solidFill>
                  <a:schemeClr val="tx1"/>
                </a:solidFill>
                <a:cs typeface="+mj-cs"/>
              </a:rPr>
              <a:t> </a:t>
            </a:r>
            <a:endParaRPr lang="en-US" sz="3200" b="1" dirty="0">
              <a:solidFill>
                <a:schemeClr val="tx1"/>
              </a:solidFill>
              <a:cs typeface="+mj-cs"/>
            </a:endParaRPr>
          </a:p>
        </p:txBody>
      </p:sp>
      <p:sp>
        <p:nvSpPr>
          <p:cNvPr id="8" name="Rectangle: Rounded Corners 7">
            <a:extLst>
              <a:ext uri="{FF2B5EF4-FFF2-40B4-BE49-F238E27FC236}">
                <a16:creationId xmlns:a16="http://schemas.microsoft.com/office/drawing/2014/main" id="{A617A4A6-F9A3-2E31-BCAE-D2BC14B81811}"/>
              </a:ext>
            </a:extLst>
          </p:cNvPr>
          <p:cNvSpPr/>
          <p:nvPr/>
        </p:nvSpPr>
        <p:spPr>
          <a:xfrm>
            <a:off x="2438400" y="5469390"/>
            <a:ext cx="4267200" cy="2918766"/>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1"/>
                </a:solidFill>
                <a:cs typeface="+mj-cs"/>
              </a:rPr>
              <a:t>وهي مورد نظيف ومتاح  في العديد من المناطق حيث في عام 2019 وفرت الطاقة الشمسية نحو 3% من الكهرباء في العالم عن طريق ألواح شمسية ، تركب الألواح على سطوح المباني، أو تركب في منظومات شمسية لمؤسسات توليد الكهرباء.</a:t>
            </a:r>
          </a:p>
        </p:txBody>
      </p:sp>
    </p:spTree>
    <p:extLst>
      <p:ext uri="{BB962C8B-B14F-4D97-AF65-F5344CB8AC3E}">
        <p14:creationId xmlns:p14="http://schemas.microsoft.com/office/powerpoint/2010/main" val="3464270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a:extLst>
            <a:ext uri="{FF2B5EF4-FFF2-40B4-BE49-F238E27FC236}">
              <a16:creationId xmlns:a16="http://schemas.microsoft.com/office/drawing/2014/main" id="{1FE7C791-FD47-3219-BC91-E2F17F4555DA}"/>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A887B79-6A3B-2D61-6A1D-F25F96346C99}"/>
              </a:ext>
            </a:extLst>
          </p:cNvPr>
          <p:cNvSpPr/>
          <p:nvPr/>
        </p:nvSpPr>
        <p:spPr>
          <a:xfrm>
            <a:off x="2320400" y="586434"/>
            <a:ext cx="4503200" cy="686105"/>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lang="ar-AE" sz="3200" b="1" dirty="0">
                <a:solidFill>
                  <a:schemeClr val="tx1"/>
                </a:solidFill>
                <a:cs typeface="+mj-cs"/>
              </a:rPr>
            </a:br>
            <a:r>
              <a:rPr lang="ar-AE" sz="3200" b="1" dirty="0">
                <a:solidFill>
                  <a:schemeClr val="tx1"/>
                </a:solidFill>
                <a:cs typeface="+mj-cs"/>
              </a:rPr>
              <a:t>الطاقة الشمسية</a:t>
            </a:r>
            <a:br>
              <a:rPr lang="ar-AE" sz="3200" b="1" dirty="0">
                <a:solidFill>
                  <a:schemeClr val="tx1"/>
                </a:solidFill>
                <a:cs typeface="+mj-cs"/>
              </a:rPr>
            </a:br>
            <a:r>
              <a:rPr lang="ar-AE" sz="3200" b="1" dirty="0">
                <a:solidFill>
                  <a:schemeClr val="tx1"/>
                </a:solidFill>
                <a:cs typeface="+mj-cs"/>
              </a:rPr>
              <a:t> </a:t>
            </a:r>
            <a:endParaRPr lang="en-US" sz="3200" b="1" dirty="0">
              <a:solidFill>
                <a:schemeClr val="tx1"/>
              </a:solidFill>
              <a:cs typeface="+mj-cs"/>
            </a:endParaRPr>
          </a:p>
        </p:txBody>
      </p:sp>
      <p:sp>
        <p:nvSpPr>
          <p:cNvPr id="8" name="Rectangle: Rounded Corners 7">
            <a:extLst>
              <a:ext uri="{FF2B5EF4-FFF2-40B4-BE49-F238E27FC236}">
                <a16:creationId xmlns:a16="http://schemas.microsoft.com/office/drawing/2014/main" id="{1E232F17-9253-9F70-B0E0-499B4E86636D}"/>
              </a:ext>
            </a:extLst>
          </p:cNvPr>
          <p:cNvSpPr/>
          <p:nvPr/>
        </p:nvSpPr>
        <p:spPr>
          <a:xfrm>
            <a:off x="2320400" y="1553799"/>
            <a:ext cx="4267200" cy="2918766"/>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1"/>
                </a:solidFill>
                <a:cs typeface="+mj-cs"/>
              </a:rPr>
              <a:t>وهي مورد نظيف ومتاح  في العديد من المناطق حيث في عام 2019 وفرت الطاقة الشمسية نحو 3% من الكهرباء في العالم عن طريق ألواح شمسية ، تركب الألواح على سطوح المباني، أو تركب في منظومات شمسية لمؤسسات توليد الكهرباء.</a:t>
            </a:r>
          </a:p>
        </p:txBody>
      </p:sp>
    </p:spTree>
    <p:extLst>
      <p:ext uri="{BB962C8B-B14F-4D97-AF65-F5344CB8AC3E}">
        <p14:creationId xmlns:p14="http://schemas.microsoft.com/office/powerpoint/2010/main" val="1114311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4955726E-637D-3F88-7B80-C4C75DCA4881}"/>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6C28055-D54C-D4FC-5840-F5270B3903A8}"/>
              </a:ext>
            </a:extLst>
          </p:cNvPr>
          <p:cNvSpPr/>
          <p:nvPr/>
        </p:nvSpPr>
        <p:spPr>
          <a:xfrm>
            <a:off x="6226629" y="588335"/>
            <a:ext cx="2222711" cy="3976577"/>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1800" dirty="0">
                <a:solidFill>
                  <a:schemeClr val="tx1"/>
                </a:solidFill>
                <a:cs typeface="+mj-cs"/>
              </a:rPr>
              <a:t>أول محطة للطاقة الشمسية في العالم أُنشئت في مصر عام 1913، مما يعني أن مصر هي أول دولة في العالم دخلت مجال الطاقة الشمسية وكانت تُعرف باسم محطة رفع طاقة شمسيةيُعد هذا إنجازًا مهمًا في تاريخ الطاقة الشمسية</a:t>
            </a:r>
          </a:p>
        </p:txBody>
      </p:sp>
      <p:sp>
        <p:nvSpPr>
          <p:cNvPr id="4" name="Rectangle: Rounded Corners 3">
            <a:extLst>
              <a:ext uri="{FF2B5EF4-FFF2-40B4-BE49-F238E27FC236}">
                <a16:creationId xmlns:a16="http://schemas.microsoft.com/office/drawing/2014/main" id="{49E8E459-3EA0-DD7F-1B96-A85B8DBF7006}"/>
              </a:ext>
            </a:extLst>
          </p:cNvPr>
          <p:cNvSpPr/>
          <p:nvPr/>
        </p:nvSpPr>
        <p:spPr>
          <a:xfrm>
            <a:off x="6165112" y="588335"/>
            <a:ext cx="2222711" cy="3976577"/>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1800">
                <a:solidFill>
                  <a:schemeClr val="tx1"/>
                </a:solidFill>
                <a:cs typeface="+mj-cs"/>
              </a:rPr>
              <a:t>تم تطوير محطات الطاقة الشمسية لأول مرة في الثمانينيات. وتُعدُّ أكبر منشأة في العالم سلسلة من المصانع في صحراء موهافي بكاليفورنيا. ويولد نظام توليد الطاقة الشمسية أكثر من 650 كيكا واط في الساعة من الكهرباء كل عام. تم تطوير مصانع أخرى كبيرة وفعالة في دول أخرى مثل إسبانيا والهند.</a:t>
            </a:r>
            <a:endParaRPr lang="ar-AE" sz="1800" dirty="0">
              <a:solidFill>
                <a:schemeClr val="tx1"/>
              </a:solidFill>
              <a:cs typeface="+mj-cs"/>
            </a:endParaRPr>
          </a:p>
        </p:txBody>
      </p:sp>
      <p:sp>
        <p:nvSpPr>
          <p:cNvPr id="3" name="Rectangle: Rounded Corners 2">
            <a:extLst>
              <a:ext uri="{FF2B5EF4-FFF2-40B4-BE49-F238E27FC236}">
                <a16:creationId xmlns:a16="http://schemas.microsoft.com/office/drawing/2014/main" id="{71C3EB06-073B-D196-5DC5-3ACC4B1FEAF1}"/>
              </a:ext>
            </a:extLst>
          </p:cNvPr>
          <p:cNvSpPr/>
          <p:nvPr/>
        </p:nvSpPr>
        <p:spPr>
          <a:xfrm>
            <a:off x="6103595" y="578588"/>
            <a:ext cx="2222711" cy="3976577"/>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1800" dirty="0">
                <a:solidFill>
                  <a:schemeClr val="tx1"/>
                </a:solidFill>
                <a:cs typeface="+mj-cs"/>
              </a:rPr>
              <a:t>توفر المواقد التي تعمل بالطاقة الشمسية العديد من المزايا على مواقد حرق الأخشاب: فهي لا تشكل خطر الحرائق ولا تنتج دخانًا ولا تتطلب وقودًا ولا تتسبب في القضاء على بسبب قطع الأشجار للحصول على الوقود.</a:t>
            </a:r>
          </a:p>
        </p:txBody>
      </p:sp>
    </p:spTree>
    <p:extLst>
      <p:ext uri="{BB962C8B-B14F-4D97-AF65-F5344CB8AC3E}">
        <p14:creationId xmlns:p14="http://schemas.microsoft.com/office/powerpoint/2010/main" val="2194967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4955726E-637D-3F88-7B80-C4C75DCA4881}"/>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6C28055-D54C-D4FC-5840-F5270B3903A8}"/>
              </a:ext>
            </a:extLst>
          </p:cNvPr>
          <p:cNvSpPr/>
          <p:nvPr/>
        </p:nvSpPr>
        <p:spPr>
          <a:xfrm>
            <a:off x="6226629" y="588335"/>
            <a:ext cx="2222711" cy="3976577"/>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1800" dirty="0">
                <a:solidFill>
                  <a:schemeClr val="tx1"/>
                </a:solidFill>
                <a:cs typeface="+mj-cs"/>
              </a:rPr>
              <a:t>أول محطة للطاقة الشمسية في العالم أُنشئت في مصر عام 1913، مما يعني أن مصر هي أول دولة في العالم دخلت مجال الطاقة الشمسية وكانت تُعرف باسم محطة رفع طاقة شمسيةيُعد هذا إنجازًا مهمًا في تاريخ الطاقة الشمسية</a:t>
            </a:r>
          </a:p>
        </p:txBody>
      </p:sp>
      <p:sp>
        <p:nvSpPr>
          <p:cNvPr id="3" name="Rectangle: Rounded Corners 2">
            <a:extLst>
              <a:ext uri="{FF2B5EF4-FFF2-40B4-BE49-F238E27FC236}">
                <a16:creationId xmlns:a16="http://schemas.microsoft.com/office/drawing/2014/main" id="{71C3EB06-073B-D196-5DC5-3ACC4B1FEAF1}"/>
              </a:ext>
            </a:extLst>
          </p:cNvPr>
          <p:cNvSpPr/>
          <p:nvPr/>
        </p:nvSpPr>
        <p:spPr>
          <a:xfrm>
            <a:off x="903768" y="583460"/>
            <a:ext cx="2222711" cy="3976577"/>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1800" dirty="0">
                <a:solidFill>
                  <a:schemeClr val="tx1"/>
                </a:solidFill>
                <a:cs typeface="+mj-cs"/>
              </a:rPr>
              <a:t>توفر المواقد التي تعمل بالطاقة الشمسية العديد من المزايا على مواقد حرق الأخشاب: فهي لا تشكل خطر الحرائق ولا تنتج دخانًا ولا تتطلب وقودًا ولا تتسبب في القضاء على بسبب قطع الأشجار للحصول على الوقود.</a:t>
            </a:r>
          </a:p>
        </p:txBody>
      </p:sp>
      <p:sp>
        <p:nvSpPr>
          <p:cNvPr id="4" name="Rectangle: Rounded Corners 3">
            <a:extLst>
              <a:ext uri="{FF2B5EF4-FFF2-40B4-BE49-F238E27FC236}">
                <a16:creationId xmlns:a16="http://schemas.microsoft.com/office/drawing/2014/main" id="{49E8E459-3EA0-DD7F-1B96-A85B8DBF7006}"/>
              </a:ext>
            </a:extLst>
          </p:cNvPr>
          <p:cNvSpPr/>
          <p:nvPr/>
        </p:nvSpPr>
        <p:spPr>
          <a:xfrm>
            <a:off x="3641651" y="583459"/>
            <a:ext cx="2222711" cy="3976577"/>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1800">
                <a:solidFill>
                  <a:schemeClr val="tx1"/>
                </a:solidFill>
                <a:cs typeface="+mj-cs"/>
              </a:rPr>
              <a:t>تم تطوير محطات الطاقة الشمسية لأول مرة في الثمانينيات. وتُعدُّ أكبر منشأة في العالم سلسلة من المصانع في صحراء موهافي بكاليفورنيا. ويولد نظام توليد الطاقة الشمسية أكثر من 650 كيكا واط في الساعة من الكهرباء كل عام. تم تطوير مصانع أخرى كبيرة وفعالة في دول أخرى مثل إسبانيا والهند.</a:t>
            </a:r>
            <a:endParaRPr lang="ar-AE" sz="1800" dirty="0">
              <a:solidFill>
                <a:schemeClr val="tx1"/>
              </a:solidFill>
              <a:cs typeface="+mj-cs"/>
            </a:endParaRPr>
          </a:p>
        </p:txBody>
      </p:sp>
    </p:spTree>
    <p:extLst>
      <p:ext uri="{BB962C8B-B14F-4D97-AF65-F5344CB8AC3E}">
        <p14:creationId xmlns:p14="http://schemas.microsoft.com/office/powerpoint/2010/main" val="509568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Shape 4539"/>
        <p:cNvGrpSpPr/>
        <p:nvPr/>
      </p:nvGrpSpPr>
      <p:grpSpPr>
        <a:xfrm>
          <a:off x="0" y="0"/>
          <a:ext cx="0" cy="0"/>
          <a:chOff x="0" y="0"/>
          <a:chExt cx="0" cy="0"/>
        </a:xfrm>
      </p:grpSpPr>
      <p:sp>
        <p:nvSpPr>
          <p:cNvPr id="11" name="Isosceles Triangle 10">
            <a:extLst>
              <a:ext uri="{FF2B5EF4-FFF2-40B4-BE49-F238E27FC236}">
                <a16:creationId xmlns:a16="http://schemas.microsoft.com/office/drawing/2014/main" id="{E59B6ED1-3972-F74D-B6DC-04E6BA8A4D93}"/>
              </a:ext>
            </a:extLst>
          </p:cNvPr>
          <p:cNvSpPr/>
          <p:nvPr/>
        </p:nvSpPr>
        <p:spPr>
          <a:xfrm rot="10800000">
            <a:off x="1110018" y="1783080"/>
            <a:ext cx="596862" cy="403860"/>
          </a:xfrm>
          <a:prstGeom prst="triangle">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492CDD8A-EEF3-5D81-D361-23C0B5663F65}"/>
              </a:ext>
            </a:extLst>
          </p:cNvPr>
          <p:cNvSpPr/>
          <p:nvPr/>
        </p:nvSpPr>
        <p:spPr>
          <a:xfrm rot="10800000">
            <a:off x="3628428" y="1783080"/>
            <a:ext cx="596862" cy="403860"/>
          </a:xfrm>
          <a:prstGeom prst="triangle">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B15A2230-8D93-341E-CCF4-52D939996046}"/>
              </a:ext>
            </a:extLst>
          </p:cNvPr>
          <p:cNvSpPr/>
          <p:nvPr/>
        </p:nvSpPr>
        <p:spPr>
          <a:xfrm rot="10800000">
            <a:off x="6146838" y="1783080"/>
            <a:ext cx="596862" cy="403860"/>
          </a:xfrm>
          <a:prstGeom prst="triangle">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1CAF5F3-C448-5B4E-6AF6-A54FA31D87D7}"/>
              </a:ext>
            </a:extLst>
          </p:cNvPr>
          <p:cNvSpPr txBox="1"/>
          <p:nvPr/>
        </p:nvSpPr>
        <p:spPr>
          <a:xfrm>
            <a:off x="2301240" y="106472"/>
            <a:ext cx="5090160" cy="707886"/>
          </a:xfrm>
          <a:prstGeom prst="rect">
            <a:avLst/>
          </a:prstGeom>
          <a:noFill/>
        </p:spPr>
        <p:txBody>
          <a:bodyPr wrap="square">
            <a:spAutoFit/>
          </a:bodyPr>
          <a:lstStyle/>
          <a:p>
            <a:pPr algn="ctr"/>
            <a:r>
              <a:rPr lang="ar-AE" sz="4000" b="1" dirty="0">
                <a:solidFill>
                  <a:schemeClr val="tx1"/>
                </a:solidFill>
                <a:latin typeface="Aldhabi" panose="01000000000000000000" pitchFamily="2" charset="-78"/>
                <a:cs typeface="Aldhabi" panose="01000000000000000000" pitchFamily="2" charset="-78"/>
              </a:rPr>
              <a:t>أنواع محطات الطاقة الشمسية</a:t>
            </a:r>
            <a:endParaRPr lang="en-US" sz="4000" b="1" dirty="0">
              <a:solidFill>
                <a:schemeClr val="tx1"/>
              </a:solidFill>
              <a:latin typeface="Aldhabi" panose="01000000000000000000" pitchFamily="2" charset="-78"/>
              <a:cs typeface="Aldhabi" panose="01000000000000000000" pitchFamily="2" charset="-78"/>
            </a:endParaRPr>
          </a:p>
        </p:txBody>
      </p:sp>
      <p:grpSp>
        <p:nvGrpSpPr>
          <p:cNvPr id="4536" name="Group 4535">
            <a:extLst>
              <a:ext uri="{FF2B5EF4-FFF2-40B4-BE49-F238E27FC236}">
                <a16:creationId xmlns:a16="http://schemas.microsoft.com/office/drawing/2014/main" id="{9F9C4662-839E-3050-31E2-104F809E7198}"/>
              </a:ext>
            </a:extLst>
          </p:cNvPr>
          <p:cNvGrpSpPr/>
          <p:nvPr/>
        </p:nvGrpSpPr>
        <p:grpSpPr>
          <a:xfrm>
            <a:off x="5226667" y="5559552"/>
            <a:ext cx="3034065" cy="3875127"/>
            <a:chOff x="5378415" y="853440"/>
            <a:chExt cx="3034065" cy="3875127"/>
          </a:xfrm>
        </p:grpSpPr>
        <p:sp>
          <p:nvSpPr>
            <p:cNvPr id="23" name="TextBox 22">
              <a:extLst>
                <a:ext uri="{FF2B5EF4-FFF2-40B4-BE49-F238E27FC236}">
                  <a16:creationId xmlns:a16="http://schemas.microsoft.com/office/drawing/2014/main" id="{97B661E0-9082-190E-D6FD-8C2D392B893F}"/>
                </a:ext>
              </a:extLst>
            </p:cNvPr>
            <p:cNvSpPr txBox="1"/>
            <p:nvPr/>
          </p:nvSpPr>
          <p:spPr>
            <a:xfrm>
              <a:off x="5378415" y="3282017"/>
              <a:ext cx="916903" cy="1446550"/>
            </a:xfrm>
            <a:prstGeom prst="rect">
              <a:avLst/>
            </a:prstGeom>
            <a:noFill/>
          </p:spPr>
          <p:txBody>
            <a:bodyPr wrap="square" rtlCol="0">
              <a:spAutoFit/>
            </a:bodyPr>
            <a:lstStyle/>
            <a:p>
              <a:r>
                <a:rPr lang="en-US" sz="8800" b="1" dirty="0">
                  <a:solidFill>
                    <a:schemeClr val="tx1">
                      <a:lumMod val="50000"/>
                    </a:schemeClr>
                  </a:solidFill>
                </a:rPr>
                <a:t>1</a:t>
              </a:r>
            </a:p>
          </p:txBody>
        </p:sp>
        <p:grpSp>
          <p:nvGrpSpPr>
            <p:cNvPr id="4521" name="Group 4520">
              <a:extLst>
                <a:ext uri="{FF2B5EF4-FFF2-40B4-BE49-F238E27FC236}">
                  <a16:creationId xmlns:a16="http://schemas.microsoft.com/office/drawing/2014/main" id="{5E43B7D7-865E-F105-F226-545E0C6F5747}"/>
                </a:ext>
              </a:extLst>
            </p:cNvPr>
            <p:cNvGrpSpPr/>
            <p:nvPr/>
          </p:nvGrpSpPr>
          <p:grpSpPr>
            <a:xfrm>
              <a:off x="6027420" y="853440"/>
              <a:ext cx="2385060" cy="3566160"/>
              <a:chOff x="6027420" y="853440"/>
              <a:chExt cx="2385060" cy="3566160"/>
            </a:xfrm>
          </p:grpSpPr>
          <p:grpSp>
            <p:nvGrpSpPr>
              <p:cNvPr id="4518" name="Group 4517">
                <a:extLst>
                  <a:ext uri="{FF2B5EF4-FFF2-40B4-BE49-F238E27FC236}">
                    <a16:creationId xmlns:a16="http://schemas.microsoft.com/office/drawing/2014/main" id="{0F31913D-961D-3178-1F55-CED844FDF0F9}"/>
                  </a:ext>
                </a:extLst>
              </p:cNvPr>
              <p:cNvGrpSpPr/>
              <p:nvPr/>
            </p:nvGrpSpPr>
            <p:grpSpPr>
              <a:xfrm>
                <a:off x="6027420" y="853440"/>
                <a:ext cx="2385060" cy="3566160"/>
                <a:chOff x="6027420" y="853440"/>
                <a:chExt cx="2385060" cy="3566160"/>
              </a:xfrm>
            </p:grpSpPr>
            <p:sp>
              <p:nvSpPr>
                <p:cNvPr id="19" name="Parallelogram 18">
                  <a:extLst>
                    <a:ext uri="{FF2B5EF4-FFF2-40B4-BE49-F238E27FC236}">
                      <a16:creationId xmlns:a16="http://schemas.microsoft.com/office/drawing/2014/main" id="{E5CCFF05-B392-7B46-4921-D6DCFF1DCA40}"/>
                    </a:ext>
                  </a:extLst>
                </p:cNvPr>
                <p:cNvSpPr/>
                <p:nvPr/>
              </p:nvSpPr>
              <p:spPr>
                <a:xfrm>
                  <a:off x="6027420" y="853440"/>
                  <a:ext cx="2385060" cy="3566160"/>
                </a:xfrm>
                <a:prstGeom prst="parallelogram">
                  <a:avLst/>
                </a:prstGeom>
                <a:solidFill>
                  <a:schemeClr val="accent1">
                    <a:lumMod val="60000"/>
                    <a:lumOff val="40000"/>
                  </a:schemeClr>
                </a:solidFill>
                <a:ln>
                  <a:noFill/>
                </a:ln>
                <a:effectLst>
                  <a:outerShdw blurRad="317500" dist="1193800" dir="10800000" sx="65000" sy="65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2"/>
                    </a:solidFill>
                    <a:latin typeface="Arial" panose="020B0604020202020204" pitchFamily="34" charset="0"/>
                    <a:cs typeface="Arial" panose="020B0604020202020204" pitchFamily="34" charset="0"/>
                  </a:endParaRPr>
                </a:p>
                <a:p>
                  <a:pPr algn="ctr"/>
                  <a:r>
                    <a:rPr lang="ar-AE" sz="2000" b="1" dirty="0">
                      <a:solidFill>
                        <a:schemeClr val="bg2"/>
                      </a:solidFill>
                      <a:latin typeface="Arial" panose="020B0604020202020204" pitchFamily="34" charset="0"/>
                      <a:cs typeface="Arial" panose="020B0604020202020204" pitchFamily="34" charset="0"/>
                    </a:rPr>
                    <a:t>محطات متصلة بالشبكة وهذه مناسبة للاستخدام المنزلي أو الصناعي</a:t>
                  </a:r>
                </a:p>
              </p:txBody>
            </p:sp>
            <p:sp>
              <p:nvSpPr>
                <p:cNvPr id="20" name="Freeform: Shape 19">
                  <a:extLst>
                    <a:ext uri="{FF2B5EF4-FFF2-40B4-BE49-F238E27FC236}">
                      <a16:creationId xmlns:a16="http://schemas.microsoft.com/office/drawing/2014/main" id="{A84629C4-C9DA-8467-526A-26ABFB23251B}"/>
                    </a:ext>
                  </a:extLst>
                </p:cNvPr>
                <p:cNvSpPr/>
                <p:nvPr/>
              </p:nvSpPr>
              <p:spPr>
                <a:xfrm>
                  <a:off x="6146838" y="1379220"/>
                  <a:ext cx="1115022" cy="403860"/>
                </a:xfrm>
                <a:custGeom>
                  <a:avLst/>
                  <a:gdLst>
                    <a:gd name="connsiteX0" fmla="*/ 67526 w 566383"/>
                    <a:gd name="connsiteY0" fmla="*/ 0 h 403860"/>
                    <a:gd name="connsiteX1" fmla="*/ 364453 w 566383"/>
                    <a:gd name="connsiteY1" fmla="*/ 0 h 403860"/>
                    <a:gd name="connsiteX2" fmla="*/ 566383 w 566383"/>
                    <a:gd name="connsiteY2" fmla="*/ 201930 h 403860"/>
                    <a:gd name="connsiteX3" fmla="*/ 364453 w 566383"/>
                    <a:gd name="connsiteY3" fmla="*/ 403860 h 403860"/>
                    <a:gd name="connsiteX4" fmla="*/ 0 w 566383"/>
                    <a:gd name="connsiteY4" fmla="*/ 403860 h 403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383" h="403860">
                      <a:moveTo>
                        <a:pt x="67526" y="0"/>
                      </a:moveTo>
                      <a:lnTo>
                        <a:pt x="364453" y="0"/>
                      </a:lnTo>
                      <a:cubicBezTo>
                        <a:pt x="475976" y="0"/>
                        <a:pt x="566383" y="90407"/>
                        <a:pt x="566383" y="201930"/>
                      </a:cubicBezTo>
                      <a:cubicBezTo>
                        <a:pt x="566383" y="313453"/>
                        <a:pt x="475976" y="403860"/>
                        <a:pt x="364453" y="403860"/>
                      </a:cubicBezTo>
                      <a:lnTo>
                        <a:pt x="0" y="403860"/>
                      </a:lnTo>
                      <a:close/>
                    </a:path>
                  </a:pathLst>
                </a:cu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en-US"/>
                </a:p>
              </p:txBody>
            </p:sp>
          </p:grpSp>
          <p:pic>
            <p:nvPicPr>
              <p:cNvPr id="26" name="Picture 25">
                <a:extLst>
                  <a:ext uri="{FF2B5EF4-FFF2-40B4-BE49-F238E27FC236}">
                    <a16:creationId xmlns:a16="http://schemas.microsoft.com/office/drawing/2014/main" id="{C79EA319-1189-DA21-B9C8-57F15A81E8D2}"/>
                  </a:ext>
                </a:extLst>
              </p:cNvPr>
              <p:cNvPicPr>
                <a:picLocks noChangeAspect="1"/>
              </p:cNvPicPr>
              <p:nvPr/>
            </p:nvPicPr>
            <p:blipFill>
              <a:blip r:embed="rId3"/>
              <a:stretch>
                <a:fillRect/>
              </a:stretch>
            </p:blipFill>
            <p:spPr>
              <a:xfrm>
                <a:off x="6605289" y="1426334"/>
                <a:ext cx="335309" cy="353599"/>
              </a:xfrm>
              <a:prstGeom prst="rect">
                <a:avLst/>
              </a:prstGeom>
            </p:spPr>
          </p:pic>
        </p:grpSp>
      </p:grpSp>
      <p:grpSp>
        <p:nvGrpSpPr>
          <p:cNvPr id="4534" name="Group 4533">
            <a:extLst>
              <a:ext uri="{FF2B5EF4-FFF2-40B4-BE49-F238E27FC236}">
                <a16:creationId xmlns:a16="http://schemas.microsoft.com/office/drawing/2014/main" id="{ADED757D-4C12-672F-C5D2-892D30747AD5}"/>
              </a:ext>
            </a:extLst>
          </p:cNvPr>
          <p:cNvGrpSpPr/>
          <p:nvPr/>
        </p:nvGrpSpPr>
        <p:grpSpPr>
          <a:xfrm>
            <a:off x="2363114" y="5559552"/>
            <a:ext cx="3045386" cy="3907101"/>
            <a:chOff x="2848684" y="853440"/>
            <a:chExt cx="3045386" cy="3907101"/>
          </a:xfrm>
        </p:grpSpPr>
        <p:sp>
          <p:nvSpPr>
            <p:cNvPr id="22" name="TextBox 21">
              <a:extLst>
                <a:ext uri="{FF2B5EF4-FFF2-40B4-BE49-F238E27FC236}">
                  <a16:creationId xmlns:a16="http://schemas.microsoft.com/office/drawing/2014/main" id="{C8CC23CB-EE4A-F206-CD3F-C560AE0D0051}"/>
                </a:ext>
              </a:extLst>
            </p:cNvPr>
            <p:cNvSpPr txBox="1"/>
            <p:nvPr/>
          </p:nvSpPr>
          <p:spPr>
            <a:xfrm>
              <a:off x="2848684" y="3313991"/>
              <a:ext cx="916903" cy="1446550"/>
            </a:xfrm>
            <a:prstGeom prst="rect">
              <a:avLst/>
            </a:prstGeom>
            <a:noFill/>
          </p:spPr>
          <p:txBody>
            <a:bodyPr wrap="square" rtlCol="0">
              <a:spAutoFit/>
            </a:bodyPr>
            <a:lstStyle/>
            <a:p>
              <a:r>
                <a:rPr lang="en-US" sz="8800" b="1" dirty="0">
                  <a:solidFill>
                    <a:schemeClr val="tx2">
                      <a:lumMod val="60000"/>
                      <a:lumOff val="40000"/>
                    </a:schemeClr>
                  </a:solidFill>
                </a:rPr>
                <a:t>2</a:t>
              </a:r>
            </a:p>
          </p:txBody>
        </p:sp>
        <p:grpSp>
          <p:nvGrpSpPr>
            <p:cNvPr id="4520" name="Group 4519">
              <a:extLst>
                <a:ext uri="{FF2B5EF4-FFF2-40B4-BE49-F238E27FC236}">
                  <a16:creationId xmlns:a16="http://schemas.microsoft.com/office/drawing/2014/main" id="{53E3624F-1E85-90BE-9A5C-D90D4869F331}"/>
                </a:ext>
              </a:extLst>
            </p:cNvPr>
            <p:cNvGrpSpPr/>
            <p:nvPr/>
          </p:nvGrpSpPr>
          <p:grpSpPr>
            <a:xfrm>
              <a:off x="3509010" y="853440"/>
              <a:ext cx="2385060" cy="3566160"/>
              <a:chOff x="3509010" y="853440"/>
              <a:chExt cx="2385060" cy="3566160"/>
            </a:xfrm>
          </p:grpSpPr>
          <p:grpSp>
            <p:nvGrpSpPr>
              <p:cNvPr id="4517" name="Group 4516">
                <a:extLst>
                  <a:ext uri="{FF2B5EF4-FFF2-40B4-BE49-F238E27FC236}">
                    <a16:creationId xmlns:a16="http://schemas.microsoft.com/office/drawing/2014/main" id="{5F985FA3-57D9-070F-24EE-D68534C3888D}"/>
                  </a:ext>
                </a:extLst>
              </p:cNvPr>
              <p:cNvGrpSpPr/>
              <p:nvPr/>
            </p:nvGrpSpPr>
            <p:grpSpPr>
              <a:xfrm>
                <a:off x="3509010" y="853440"/>
                <a:ext cx="2385060" cy="3566160"/>
                <a:chOff x="3509010" y="853440"/>
                <a:chExt cx="2385060" cy="3566160"/>
              </a:xfrm>
            </p:grpSpPr>
            <p:sp>
              <p:nvSpPr>
                <p:cNvPr id="15" name="Parallelogram 14">
                  <a:extLst>
                    <a:ext uri="{FF2B5EF4-FFF2-40B4-BE49-F238E27FC236}">
                      <a16:creationId xmlns:a16="http://schemas.microsoft.com/office/drawing/2014/main" id="{4A520ACC-6D79-2158-8E6B-98B04DF825A4}"/>
                    </a:ext>
                  </a:extLst>
                </p:cNvPr>
                <p:cNvSpPr/>
                <p:nvPr/>
              </p:nvSpPr>
              <p:spPr>
                <a:xfrm>
                  <a:off x="3509010" y="853440"/>
                  <a:ext cx="2385060" cy="3566160"/>
                </a:xfrm>
                <a:prstGeom prst="parallelogram">
                  <a:avLst/>
                </a:prstGeom>
                <a:solidFill>
                  <a:schemeClr val="accent1">
                    <a:lumMod val="75000"/>
                  </a:schemeClr>
                </a:solidFill>
                <a:ln>
                  <a:noFill/>
                </a:ln>
                <a:effectLst>
                  <a:outerShdw blurRad="317500" dist="1193800" dir="10800000" sx="65000" sy="65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a:p>
                  <a:pPr algn="ctr"/>
                  <a:endParaRPr lang="en-US" dirty="0">
                    <a:solidFill>
                      <a:schemeClr val="bg2"/>
                    </a:solidFill>
                  </a:endParaRPr>
                </a:p>
                <a:p>
                  <a:pPr algn="ctr"/>
                  <a:endParaRPr lang="en-US" dirty="0">
                    <a:solidFill>
                      <a:schemeClr val="bg2"/>
                    </a:solidFill>
                  </a:endParaRPr>
                </a:p>
                <a:p>
                  <a:pPr algn="ctr"/>
                  <a:endParaRPr lang="en-US" dirty="0">
                    <a:solidFill>
                      <a:schemeClr val="bg2"/>
                    </a:solidFill>
                  </a:endParaRPr>
                </a:p>
                <a:p>
                  <a:pPr algn="ctr"/>
                  <a:r>
                    <a:rPr lang="ar-AE" dirty="0">
                      <a:solidFill>
                        <a:schemeClr val="bg2"/>
                      </a:solidFill>
                    </a:rPr>
                    <a:t>محطات شمسية منفصلة عن الشبكة وهي مناسبة للتركيب على أسطح المنازل فقط؛ نظرًا لأن استخدامها في الأغراض الصناعية سيجعل تكلفتها مرتفعة للغاية؛ لذا فهي لا تُستخدم سوى على نطاق محدود للإنارة أو التشغيل المنزلي</a:t>
                  </a:r>
                  <a:endParaRPr lang="en-US" dirty="0">
                    <a:solidFill>
                      <a:schemeClr val="bg2"/>
                    </a:solidFill>
                  </a:endParaRPr>
                </a:p>
              </p:txBody>
            </p:sp>
            <p:sp>
              <p:nvSpPr>
                <p:cNvPr id="16" name="Freeform: Shape 15">
                  <a:extLst>
                    <a:ext uri="{FF2B5EF4-FFF2-40B4-BE49-F238E27FC236}">
                      <a16:creationId xmlns:a16="http://schemas.microsoft.com/office/drawing/2014/main" id="{064FDAB2-EB3B-475B-D5AF-3DD4ABC56AAB}"/>
                    </a:ext>
                  </a:extLst>
                </p:cNvPr>
                <p:cNvSpPr/>
                <p:nvPr/>
              </p:nvSpPr>
              <p:spPr>
                <a:xfrm>
                  <a:off x="3628428" y="1379220"/>
                  <a:ext cx="1115022" cy="403860"/>
                </a:xfrm>
                <a:custGeom>
                  <a:avLst/>
                  <a:gdLst>
                    <a:gd name="connsiteX0" fmla="*/ 67526 w 566383"/>
                    <a:gd name="connsiteY0" fmla="*/ 0 h 403860"/>
                    <a:gd name="connsiteX1" fmla="*/ 364453 w 566383"/>
                    <a:gd name="connsiteY1" fmla="*/ 0 h 403860"/>
                    <a:gd name="connsiteX2" fmla="*/ 566383 w 566383"/>
                    <a:gd name="connsiteY2" fmla="*/ 201930 h 403860"/>
                    <a:gd name="connsiteX3" fmla="*/ 364453 w 566383"/>
                    <a:gd name="connsiteY3" fmla="*/ 403860 h 403860"/>
                    <a:gd name="connsiteX4" fmla="*/ 0 w 566383"/>
                    <a:gd name="connsiteY4" fmla="*/ 403860 h 403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383" h="403860">
                      <a:moveTo>
                        <a:pt x="67526" y="0"/>
                      </a:moveTo>
                      <a:lnTo>
                        <a:pt x="364453" y="0"/>
                      </a:lnTo>
                      <a:cubicBezTo>
                        <a:pt x="475976" y="0"/>
                        <a:pt x="566383" y="90407"/>
                        <a:pt x="566383" y="201930"/>
                      </a:cubicBezTo>
                      <a:cubicBezTo>
                        <a:pt x="566383" y="313453"/>
                        <a:pt x="475976" y="403860"/>
                        <a:pt x="364453" y="403860"/>
                      </a:cubicBezTo>
                      <a:lnTo>
                        <a:pt x="0" y="403860"/>
                      </a:lnTo>
                      <a:close/>
                    </a:path>
                  </a:pathLst>
                </a:cu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en-US"/>
                </a:p>
              </p:txBody>
            </p:sp>
          </p:grpSp>
          <p:grpSp>
            <p:nvGrpSpPr>
              <p:cNvPr id="27" name="Google Shape;4498;p45">
                <a:extLst>
                  <a:ext uri="{FF2B5EF4-FFF2-40B4-BE49-F238E27FC236}">
                    <a16:creationId xmlns:a16="http://schemas.microsoft.com/office/drawing/2014/main" id="{40AD5FB6-0DB4-F74E-D8B1-0ADEE849C589}"/>
                  </a:ext>
                </a:extLst>
              </p:cNvPr>
              <p:cNvGrpSpPr/>
              <p:nvPr/>
            </p:nvGrpSpPr>
            <p:grpSpPr>
              <a:xfrm>
                <a:off x="3998730" y="1317392"/>
                <a:ext cx="485640" cy="472036"/>
                <a:chOff x="3140873" y="484552"/>
                <a:chExt cx="485640" cy="472036"/>
              </a:xfrm>
            </p:grpSpPr>
            <p:sp>
              <p:nvSpPr>
                <p:cNvPr id="28" name="Google Shape;4499;p45">
                  <a:extLst>
                    <a:ext uri="{FF2B5EF4-FFF2-40B4-BE49-F238E27FC236}">
                      <a16:creationId xmlns:a16="http://schemas.microsoft.com/office/drawing/2014/main" id="{CAB76FAE-FEEE-9A89-710F-8D3E9051FCBA}"/>
                    </a:ext>
                  </a:extLst>
                </p:cNvPr>
                <p:cNvSpPr/>
                <p:nvPr/>
              </p:nvSpPr>
              <p:spPr>
                <a:xfrm>
                  <a:off x="3140873" y="609299"/>
                  <a:ext cx="485640" cy="347290"/>
                </a:xfrm>
                <a:custGeom>
                  <a:avLst/>
                  <a:gdLst/>
                  <a:ahLst/>
                  <a:cxnLst/>
                  <a:rect l="l" t="t" r="r" b="b"/>
                  <a:pathLst>
                    <a:path w="10636" h="7606" extrusionOk="0">
                      <a:moveTo>
                        <a:pt x="3209" y="417"/>
                      </a:moveTo>
                      <a:lnTo>
                        <a:pt x="2983" y="1843"/>
                      </a:lnTo>
                      <a:lnTo>
                        <a:pt x="1391" y="1843"/>
                      </a:lnTo>
                      <a:lnTo>
                        <a:pt x="1962" y="417"/>
                      </a:lnTo>
                      <a:close/>
                      <a:moveTo>
                        <a:pt x="5062" y="417"/>
                      </a:moveTo>
                      <a:lnTo>
                        <a:pt x="5062" y="1843"/>
                      </a:lnTo>
                      <a:lnTo>
                        <a:pt x="3399" y="1843"/>
                      </a:lnTo>
                      <a:lnTo>
                        <a:pt x="3637" y="417"/>
                      </a:lnTo>
                      <a:close/>
                      <a:moveTo>
                        <a:pt x="6905" y="417"/>
                      </a:moveTo>
                      <a:lnTo>
                        <a:pt x="7130" y="1843"/>
                      </a:lnTo>
                      <a:lnTo>
                        <a:pt x="5479" y="1843"/>
                      </a:lnTo>
                      <a:lnTo>
                        <a:pt x="5479" y="417"/>
                      </a:lnTo>
                      <a:close/>
                      <a:moveTo>
                        <a:pt x="8675" y="417"/>
                      </a:moveTo>
                      <a:lnTo>
                        <a:pt x="9257" y="1843"/>
                      </a:lnTo>
                      <a:lnTo>
                        <a:pt x="7546" y="1843"/>
                      </a:lnTo>
                      <a:lnTo>
                        <a:pt x="7320" y="417"/>
                      </a:lnTo>
                      <a:close/>
                      <a:moveTo>
                        <a:pt x="2912" y="2258"/>
                      </a:moveTo>
                      <a:lnTo>
                        <a:pt x="2638" y="3993"/>
                      </a:lnTo>
                      <a:lnTo>
                        <a:pt x="523" y="3993"/>
                      </a:lnTo>
                      <a:lnTo>
                        <a:pt x="1225" y="2258"/>
                      </a:lnTo>
                      <a:close/>
                      <a:moveTo>
                        <a:pt x="5062" y="2258"/>
                      </a:moveTo>
                      <a:lnTo>
                        <a:pt x="5062" y="3993"/>
                      </a:lnTo>
                      <a:lnTo>
                        <a:pt x="3055" y="3993"/>
                      </a:lnTo>
                      <a:lnTo>
                        <a:pt x="3340" y="2258"/>
                      </a:lnTo>
                      <a:close/>
                      <a:moveTo>
                        <a:pt x="7201" y="2258"/>
                      </a:moveTo>
                      <a:lnTo>
                        <a:pt x="7475" y="3993"/>
                      </a:lnTo>
                      <a:lnTo>
                        <a:pt x="5479" y="3993"/>
                      </a:lnTo>
                      <a:lnTo>
                        <a:pt x="5479" y="2258"/>
                      </a:lnTo>
                      <a:close/>
                      <a:moveTo>
                        <a:pt x="9424" y="2258"/>
                      </a:moveTo>
                      <a:lnTo>
                        <a:pt x="10124" y="3993"/>
                      </a:lnTo>
                      <a:lnTo>
                        <a:pt x="7903" y="3993"/>
                      </a:lnTo>
                      <a:lnTo>
                        <a:pt x="7618" y="2258"/>
                      </a:lnTo>
                      <a:close/>
                      <a:moveTo>
                        <a:pt x="1819" y="1"/>
                      </a:moveTo>
                      <a:cubicBezTo>
                        <a:pt x="1735" y="1"/>
                        <a:pt x="1664" y="61"/>
                        <a:pt x="1629" y="132"/>
                      </a:cubicBezTo>
                      <a:lnTo>
                        <a:pt x="24" y="4124"/>
                      </a:lnTo>
                      <a:cubicBezTo>
                        <a:pt x="13" y="4148"/>
                        <a:pt x="0" y="4172"/>
                        <a:pt x="0" y="4196"/>
                      </a:cubicBezTo>
                      <a:lnTo>
                        <a:pt x="0" y="5253"/>
                      </a:lnTo>
                      <a:cubicBezTo>
                        <a:pt x="0" y="5360"/>
                        <a:pt x="96" y="5455"/>
                        <a:pt x="214" y="5455"/>
                      </a:cubicBezTo>
                      <a:lnTo>
                        <a:pt x="3483" y="5455"/>
                      </a:lnTo>
                      <a:lnTo>
                        <a:pt x="3483" y="5503"/>
                      </a:lnTo>
                      <a:cubicBezTo>
                        <a:pt x="3483" y="5776"/>
                        <a:pt x="3637" y="6026"/>
                        <a:pt x="3874" y="6168"/>
                      </a:cubicBezTo>
                      <a:cubicBezTo>
                        <a:pt x="4112" y="6299"/>
                        <a:pt x="4409" y="6560"/>
                        <a:pt x="4409" y="7000"/>
                      </a:cubicBezTo>
                      <a:lnTo>
                        <a:pt x="4409" y="7392"/>
                      </a:lnTo>
                      <a:cubicBezTo>
                        <a:pt x="4409" y="7511"/>
                        <a:pt x="4492" y="7606"/>
                        <a:pt x="4611" y="7606"/>
                      </a:cubicBezTo>
                      <a:cubicBezTo>
                        <a:pt x="4730" y="7606"/>
                        <a:pt x="4825" y="7511"/>
                        <a:pt x="4825" y="7392"/>
                      </a:cubicBezTo>
                      <a:lnTo>
                        <a:pt x="4825" y="7000"/>
                      </a:lnTo>
                      <a:cubicBezTo>
                        <a:pt x="4825" y="6501"/>
                        <a:pt x="4552" y="6073"/>
                        <a:pt x="4077" y="5799"/>
                      </a:cubicBezTo>
                      <a:cubicBezTo>
                        <a:pt x="3969" y="5741"/>
                        <a:pt x="3898" y="5622"/>
                        <a:pt x="3898" y="5503"/>
                      </a:cubicBezTo>
                      <a:lnTo>
                        <a:pt x="3898" y="5455"/>
                      </a:lnTo>
                      <a:lnTo>
                        <a:pt x="6596" y="5455"/>
                      </a:lnTo>
                      <a:lnTo>
                        <a:pt x="6596" y="5503"/>
                      </a:lnTo>
                      <a:cubicBezTo>
                        <a:pt x="6596" y="5622"/>
                        <a:pt x="6524" y="5741"/>
                        <a:pt x="6417" y="5799"/>
                      </a:cubicBezTo>
                      <a:cubicBezTo>
                        <a:pt x="5942" y="6073"/>
                        <a:pt x="5669" y="6501"/>
                        <a:pt x="5669" y="7000"/>
                      </a:cubicBezTo>
                      <a:lnTo>
                        <a:pt x="5669" y="7392"/>
                      </a:lnTo>
                      <a:cubicBezTo>
                        <a:pt x="5669" y="7511"/>
                        <a:pt x="5764" y="7606"/>
                        <a:pt x="5883" y="7606"/>
                      </a:cubicBezTo>
                      <a:cubicBezTo>
                        <a:pt x="6002" y="7606"/>
                        <a:pt x="6084" y="7511"/>
                        <a:pt x="6084" y="7392"/>
                      </a:cubicBezTo>
                      <a:lnTo>
                        <a:pt x="6084" y="7000"/>
                      </a:lnTo>
                      <a:cubicBezTo>
                        <a:pt x="6084" y="6560"/>
                        <a:pt x="6382" y="6299"/>
                        <a:pt x="6620" y="6168"/>
                      </a:cubicBezTo>
                      <a:cubicBezTo>
                        <a:pt x="6857" y="6026"/>
                        <a:pt x="7011" y="5776"/>
                        <a:pt x="7011" y="5503"/>
                      </a:cubicBezTo>
                      <a:lnTo>
                        <a:pt x="7011" y="5455"/>
                      </a:lnTo>
                      <a:lnTo>
                        <a:pt x="7724" y="5455"/>
                      </a:lnTo>
                      <a:cubicBezTo>
                        <a:pt x="7843" y="5455"/>
                        <a:pt x="7927" y="5360"/>
                        <a:pt x="7927" y="5253"/>
                      </a:cubicBezTo>
                      <a:cubicBezTo>
                        <a:pt x="7927" y="5134"/>
                        <a:pt x="7843" y="5039"/>
                        <a:pt x="7724" y="5039"/>
                      </a:cubicBezTo>
                      <a:lnTo>
                        <a:pt x="417" y="5039"/>
                      </a:lnTo>
                      <a:lnTo>
                        <a:pt x="417" y="4410"/>
                      </a:lnTo>
                      <a:lnTo>
                        <a:pt x="10219" y="4410"/>
                      </a:lnTo>
                      <a:lnTo>
                        <a:pt x="10219" y="5039"/>
                      </a:lnTo>
                      <a:lnTo>
                        <a:pt x="9554" y="5039"/>
                      </a:lnTo>
                      <a:cubicBezTo>
                        <a:pt x="9435" y="5039"/>
                        <a:pt x="9340" y="5134"/>
                        <a:pt x="9340" y="5253"/>
                      </a:cubicBezTo>
                      <a:cubicBezTo>
                        <a:pt x="9340" y="5360"/>
                        <a:pt x="9435" y="5455"/>
                        <a:pt x="9554" y="5455"/>
                      </a:cubicBezTo>
                      <a:lnTo>
                        <a:pt x="10433" y="5455"/>
                      </a:lnTo>
                      <a:cubicBezTo>
                        <a:pt x="10541" y="5455"/>
                        <a:pt x="10636" y="5360"/>
                        <a:pt x="10636" y="5253"/>
                      </a:cubicBezTo>
                      <a:lnTo>
                        <a:pt x="10636" y="4196"/>
                      </a:lnTo>
                      <a:cubicBezTo>
                        <a:pt x="10636" y="4172"/>
                        <a:pt x="10636" y="4148"/>
                        <a:pt x="10623" y="4124"/>
                      </a:cubicBezTo>
                      <a:lnTo>
                        <a:pt x="9007" y="132"/>
                      </a:lnTo>
                      <a:cubicBezTo>
                        <a:pt x="8984" y="61"/>
                        <a:pt x="8901" y="1"/>
                        <a:pt x="88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sp>
              <p:nvSpPr>
                <p:cNvPr id="29" name="Google Shape;4500;p45">
                  <a:extLst>
                    <a:ext uri="{FF2B5EF4-FFF2-40B4-BE49-F238E27FC236}">
                      <a16:creationId xmlns:a16="http://schemas.microsoft.com/office/drawing/2014/main" id="{9EDE5699-2A4B-8763-DE5B-EB57950D2F84}"/>
                    </a:ext>
                  </a:extLst>
                </p:cNvPr>
                <p:cNvSpPr/>
                <p:nvPr/>
              </p:nvSpPr>
              <p:spPr>
                <a:xfrm>
                  <a:off x="3245118" y="488205"/>
                  <a:ext cx="249532" cy="106114"/>
                </a:xfrm>
                <a:custGeom>
                  <a:avLst/>
                  <a:gdLst/>
                  <a:ahLst/>
                  <a:cxnLst/>
                  <a:rect l="l" t="t" r="r" b="b"/>
                  <a:pathLst>
                    <a:path w="5465" h="2324" extrusionOk="0">
                      <a:moveTo>
                        <a:pt x="3962" y="0"/>
                      </a:moveTo>
                      <a:cubicBezTo>
                        <a:pt x="3909" y="0"/>
                        <a:pt x="3855" y="21"/>
                        <a:pt x="3814" y="62"/>
                      </a:cubicBezTo>
                      <a:lnTo>
                        <a:pt x="3006" y="870"/>
                      </a:lnTo>
                      <a:lnTo>
                        <a:pt x="2602" y="466"/>
                      </a:lnTo>
                      <a:lnTo>
                        <a:pt x="2779" y="466"/>
                      </a:lnTo>
                      <a:cubicBezTo>
                        <a:pt x="2898" y="466"/>
                        <a:pt x="2993" y="371"/>
                        <a:pt x="2993" y="252"/>
                      </a:cubicBezTo>
                      <a:cubicBezTo>
                        <a:pt x="2993" y="146"/>
                        <a:pt x="2898" y="51"/>
                        <a:pt x="2779" y="51"/>
                      </a:cubicBezTo>
                      <a:lnTo>
                        <a:pt x="2103" y="51"/>
                      </a:lnTo>
                      <a:cubicBezTo>
                        <a:pt x="1984" y="51"/>
                        <a:pt x="1889" y="146"/>
                        <a:pt x="1889" y="265"/>
                      </a:cubicBezTo>
                      <a:lnTo>
                        <a:pt x="1889" y="918"/>
                      </a:lnTo>
                      <a:cubicBezTo>
                        <a:pt x="1889" y="1037"/>
                        <a:pt x="1984" y="1132"/>
                        <a:pt x="2103" y="1132"/>
                      </a:cubicBezTo>
                      <a:cubicBezTo>
                        <a:pt x="2221" y="1132"/>
                        <a:pt x="2304" y="1037"/>
                        <a:pt x="2304" y="918"/>
                      </a:cubicBezTo>
                      <a:lnTo>
                        <a:pt x="2304" y="764"/>
                      </a:lnTo>
                      <a:lnTo>
                        <a:pt x="2720" y="1168"/>
                      </a:lnTo>
                      <a:lnTo>
                        <a:pt x="2066" y="1821"/>
                      </a:lnTo>
                      <a:lnTo>
                        <a:pt x="736" y="490"/>
                      </a:lnTo>
                      <a:lnTo>
                        <a:pt x="914" y="490"/>
                      </a:lnTo>
                      <a:cubicBezTo>
                        <a:pt x="1033" y="490"/>
                        <a:pt x="1128" y="395"/>
                        <a:pt x="1128" y="289"/>
                      </a:cubicBezTo>
                      <a:cubicBezTo>
                        <a:pt x="1128" y="170"/>
                        <a:pt x="1033" y="75"/>
                        <a:pt x="914" y="75"/>
                      </a:cubicBezTo>
                      <a:lnTo>
                        <a:pt x="249" y="75"/>
                      </a:lnTo>
                      <a:cubicBezTo>
                        <a:pt x="243" y="74"/>
                        <a:pt x="236" y="74"/>
                        <a:pt x="230" y="74"/>
                      </a:cubicBezTo>
                      <a:cubicBezTo>
                        <a:pt x="107" y="74"/>
                        <a:pt x="0" y="187"/>
                        <a:pt x="23" y="312"/>
                      </a:cubicBezTo>
                      <a:lnTo>
                        <a:pt x="23" y="942"/>
                      </a:lnTo>
                      <a:cubicBezTo>
                        <a:pt x="23" y="1060"/>
                        <a:pt x="118" y="1156"/>
                        <a:pt x="237" y="1156"/>
                      </a:cubicBezTo>
                      <a:cubicBezTo>
                        <a:pt x="344" y="1156"/>
                        <a:pt x="439" y="1060"/>
                        <a:pt x="439" y="942"/>
                      </a:cubicBezTo>
                      <a:lnTo>
                        <a:pt x="439" y="788"/>
                      </a:lnTo>
                      <a:lnTo>
                        <a:pt x="1912" y="2261"/>
                      </a:lnTo>
                      <a:cubicBezTo>
                        <a:pt x="1954" y="2302"/>
                        <a:pt x="2007" y="2323"/>
                        <a:pt x="2061" y="2323"/>
                      </a:cubicBezTo>
                      <a:cubicBezTo>
                        <a:pt x="2114" y="2323"/>
                        <a:pt x="2168" y="2302"/>
                        <a:pt x="2209" y="2261"/>
                      </a:cubicBezTo>
                      <a:lnTo>
                        <a:pt x="3006" y="1464"/>
                      </a:lnTo>
                      <a:lnTo>
                        <a:pt x="3766" y="2214"/>
                      </a:lnTo>
                      <a:cubicBezTo>
                        <a:pt x="3802" y="2255"/>
                        <a:pt x="3855" y="2276"/>
                        <a:pt x="3909" y="2276"/>
                      </a:cubicBezTo>
                      <a:cubicBezTo>
                        <a:pt x="3962" y="2276"/>
                        <a:pt x="4016" y="2255"/>
                        <a:pt x="4051" y="2214"/>
                      </a:cubicBezTo>
                      <a:lnTo>
                        <a:pt x="5382" y="883"/>
                      </a:lnTo>
                      <a:cubicBezTo>
                        <a:pt x="5465" y="811"/>
                        <a:pt x="5465" y="680"/>
                        <a:pt x="5382" y="598"/>
                      </a:cubicBezTo>
                      <a:cubicBezTo>
                        <a:pt x="5340" y="556"/>
                        <a:pt x="5287" y="535"/>
                        <a:pt x="5233" y="535"/>
                      </a:cubicBezTo>
                      <a:cubicBezTo>
                        <a:pt x="5180" y="535"/>
                        <a:pt x="5126" y="556"/>
                        <a:pt x="5085" y="598"/>
                      </a:cubicBezTo>
                      <a:lnTo>
                        <a:pt x="3909" y="1773"/>
                      </a:lnTo>
                      <a:lnTo>
                        <a:pt x="3302" y="1168"/>
                      </a:lnTo>
                      <a:lnTo>
                        <a:pt x="4110" y="360"/>
                      </a:lnTo>
                      <a:cubicBezTo>
                        <a:pt x="4194" y="276"/>
                        <a:pt x="4194" y="146"/>
                        <a:pt x="4110" y="62"/>
                      </a:cubicBezTo>
                      <a:cubicBezTo>
                        <a:pt x="4069" y="21"/>
                        <a:pt x="4015" y="0"/>
                        <a:pt x="39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sp>
              <p:nvSpPr>
                <p:cNvPr id="30" name="Google Shape;4501;p45">
                  <a:extLst>
                    <a:ext uri="{FF2B5EF4-FFF2-40B4-BE49-F238E27FC236}">
                      <a16:creationId xmlns:a16="http://schemas.microsoft.com/office/drawing/2014/main" id="{1BBC567C-1AED-B668-1652-1D777FD33596}"/>
                    </a:ext>
                  </a:extLst>
                </p:cNvPr>
                <p:cNvSpPr/>
                <p:nvPr/>
              </p:nvSpPr>
              <p:spPr>
                <a:xfrm>
                  <a:off x="3525568" y="839385"/>
                  <a:ext cx="21186" cy="18995"/>
                </a:xfrm>
                <a:custGeom>
                  <a:avLst/>
                  <a:gdLst/>
                  <a:ahLst/>
                  <a:cxnLst/>
                  <a:rect l="l" t="t" r="r" b="b"/>
                  <a:pathLst>
                    <a:path w="464" h="416" extrusionOk="0">
                      <a:moveTo>
                        <a:pt x="227" y="0"/>
                      </a:moveTo>
                      <a:cubicBezTo>
                        <a:pt x="203" y="0"/>
                        <a:pt x="179" y="4"/>
                        <a:pt x="155" y="12"/>
                      </a:cubicBezTo>
                      <a:cubicBezTo>
                        <a:pt x="48" y="60"/>
                        <a:pt x="1" y="190"/>
                        <a:pt x="48" y="285"/>
                      </a:cubicBezTo>
                      <a:cubicBezTo>
                        <a:pt x="76" y="369"/>
                        <a:pt x="153" y="416"/>
                        <a:pt x="237" y="416"/>
                      </a:cubicBezTo>
                      <a:cubicBezTo>
                        <a:pt x="261" y="416"/>
                        <a:pt x="286" y="412"/>
                        <a:pt x="310" y="404"/>
                      </a:cubicBezTo>
                      <a:cubicBezTo>
                        <a:pt x="416" y="356"/>
                        <a:pt x="464" y="238"/>
                        <a:pt x="428" y="131"/>
                      </a:cubicBezTo>
                      <a:cubicBezTo>
                        <a:pt x="392" y="48"/>
                        <a:pt x="312"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sp>
              <p:nvSpPr>
                <p:cNvPr id="31" name="Google Shape;4502;p45">
                  <a:extLst>
                    <a:ext uri="{FF2B5EF4-FFF2-40B4-BE49-F238E27FC236}">
                      <a16:creationId xmlns:a16="http://schemas.microsoft.com/office/drawing/2014/main" id="{CC1A651D-D7C9-F3F3-287C-E4E149EF62A3}"/>
                    </a:ext>
                  </a:extLst>
                </p:cNvPr>
                <p:cNvSpPr/>
                <p:nvPr/>
              </p:nvSpPr>
              <p:spPr>
                <a:xfrm>
                  <a:off x="3502235" y="484552"/>
                  <a:ext cx="21734" cy="18995"/>
                </a:xfrm>
                <a:custGeom>
                  <a:avLst/>
                  <a:gdLst/>
                  <a:ahLst/>
                  <a:cxnLst/>
                  <a:rect l="l" t="t" r="r" b="b"/>
                  <a:pathLst>
                    <a:path w="476" h="416" extrusionOk="0">
                      <a:moveTo>
                        <a:pt x="227" y="0"/>
                      </a:moveTo>
                      <a:cubicBezTo>
                        <a:pt x="203" y="0"/>
                        <a:pt x="179" y="4"/>
                        <a:pt x="155" y="12"/>
                      </a:cubicBezTo>
                      <a:cubicBezTo>
                        <a:pt x="60" y="60"/>
                        <a:pt x="0" y="178"/>
                        <a:pt x="48" y="285"/>
                      </a:cubicBezTo>
                      <a:cubicBezTo>
                        <a:pt x="76" y="368"/>
                        <a:pt x="161" y="416"/>
                        <a:pt x="248" y="416"/>
                      </a:cubicBezTo>
                      <a:cubicBezTo>
                        <a:pt x="273" y="416"/>
                        <a:pt x="298" y="412"/>
                        <a:pt x="322" y="404"/>
                      </a:cubicBezTo>
                      <a:cubicBezTo>
                        <a:pt x="417" y="356"/>
                        <a:pt x="476" y="237"/>
                        <a:pt x="428" y="131"/>
                      </a:cubicBezTo>
                      <a:cubicBezTo>
                        <a:pt x="391" y="47"/>
                        <a:pt x="311"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grpSp>
        </p:grpSp>
      </p:grpSp>
      <p:grpSp>
        <p:nvGrpSpPr>
          <p:cNvPr id="4535" name="Group 4534">
            <a:extLst>
              <a:ext uri="{FF2B5EF4-FFF2-40B4-BE49-F238E27FC236}">
                <a16:creationId xmlns:a16="http://schemas.microsoft.com/office/drawing/2014/main" id="{0CBD62FC-0277-9FEF-75B0-136CC4BEBB4B}"/>
              </a:ext>
            </a:extLst>
          </p:cNvPr>
          <p:cNvGrpSpPr/>
          <p:nvPr/>
        </p:nvGrpSpPr>
        <p:grpSpPr>
          <a:xfrm>
            <a:off x="-579320" y="5803392"/>
            <a:ext cx="3032298" cy="3939510"/>
            <a:chOff x="335280" y="853440"/>
            <a:chExt cx="3032298" cy="3939510"/>
          </a:xfrm>
        </p:grpSpPr>
        <p:sp>
          <p:nvSpPr>
            <p:cNvPr id="21" name="TextBox 20">
              <a:extLst>
                <a:ext uri="{FF2B5EF4-FFF2-40B4-BE49-F238E27FC236}">
                  <a16:creationId xmlns:a16="http://schemas.microsoft.com/office/drawing/2014/main" id="{DE30FA80-6C22-4B3A-2796-0E00EDD3D841}"/>
                </a:ext>
              </a:extLst>
            </p:cNvPr>
            <p:cNvSpPr txBox="1"/>
            <p:nvPr/>
          </p:nvSpPr>
          <p:spPr>
            <a:xfrm>
              <a:off x="335280" y="3223290"/>
              <a:ext cx="792480" cy="1569660"/>
            </a:xfrm>
            <a:prstGeom prst="rect">
              <a:avLst/>
            </a:prstGeom>
            <a:noFill/>
          </p:spPr>
          <p:txBody>
            <a:bodyPr wrap="square" rtlCol="0">
              <a:spAutoFit/>
            </a:bodyPr>
            <a:lstStyle/>
            <a:p>
              <a:r>
                <a:rPr lang="en-US" sz="9600" b="1" dirty="0">
                  <a:solidFill>
                    <a:schemeClr val="tx2">
                      <a:lumMod val="75000"/>
                    </a:schemeClr>
                  </a:solidFill>
                  <a:latin typeface="Arial" panose="020B0604020202020204" pitchFamily="34" charset="0"/>
                  <a:cs typeface="Arial" panose="020B0604020202020204" pitchFamily="34" charset="0"/>
                </a:rPr>
                <a:t>3</a:t>
              </a:r>
            </a:p>
          </p:txBody>
        </p:sp>
        <p:grpSp>
          <p:nvGrpSpPr>
            <p:cNvPr id="4519" name="Group 4518">
              <a:extLst>
                <a:ext uri="{FF2B5EF4-FFF2-40B4-BE49-F238E27FC236}">
                  <a16:creationId xmlns:a16="http://schemas.microsoft.com/office/drawing/2014/main" id="{A232E148-7296-A8F4-4AAB-BF1A65A3A352}"/>
                </a:ext>
              </a:extLst>
            </p:cNvPr>
            <p:cNvGrpSpPr/>
            <p:nvPr/>
          </p:nvGrpSpPr>
          <p:grpSpPr>
            <a:xfrm>
              <a:off x="982518" y="853440"/>
              <a:ext cx="2385060" cy="3566160"/>
              <a:chOff x="990600" y="853440"/>
              <a:chExt cx="2385060" cy="3566160"/>
            </a:xfrm>
          </p:grpSpPr>
          <p:sp>
            <p:nvSpPr>
              <p:cNvPr id="7" name="Parallelogram 6">
                <a:extLst>
                  <a:ext uri="{FF2B5EF4-FFF2-40B4-BE49-F238E27FC236}">
                    <a16:creationId xmlns:a16="http://schemas.microsoft.com/office/drawing/2014/main" id="{165C0143-99E6-D7E5-8C5A-50F9787574FB}"/>
                  </a:ext>
                </a:extLst>
              </p:cNvPr>
              <p:cNvSpPr/>
              <p:nvPr/>
            </p:nvSpPr>
            <p:spPr>
              <a:xfrm>
                <a:off x="990600" y="853440"/>
                <a:ext cx="2385060" cy="3566160"/>
              </a:xfrm>
              <a:prstGeom prst="parallelogram">
                <a:avLst/>
              </a:prstGeom>
              <a:solidFill>
                <a:schemeClr val="accent1">
                  <a:lumMod val="50000"/>
                </a:schemeClr>
              </a:solidFill>
              <a:ln>
                <a:noFill/>
              </a:ln>
              <a:effectLst>
                <a:outerShdw blurRad="317500" dist="1193800" dir="10800000" sx="65000" sy="65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2"/>
                  </a:solidFill>
                  <a:latin typeface="Arial" panose="020B0604020202020204" pitchFamily="34" charset="0"/>
                  <a:cs typeface="Arial" panose="020B0604020202020204" pitchFamily="34" charset="0"/>
                </a:endParaRPr>
              </a:p>
              <a:p>
                <a:pPr algn="ctr"/>
                <a:r>
                  <a:rPr lang="ar-AE" sz="1600" b="1" dirty="0">
                    <a:solidFill>
                      <a:schemeClr val="bg2"/>
                    </a:solidFill>
                    <a:latin typeface="Arial" panose="020B0604020202020204" pitchFamily="34" charset="0"/>
                    <a:cs typeface="Arial" panose="020B0604020202020204" pitchFamily="34" charset="0"/>
                  </a:rPr>
                  <a:t>بينما يتمثل النوع الثالث في المحطات الشمسية التي تستخدم في الأراضي الزراعية فقط للري بالطاقة الشمسية بدلًا من الديزل.</a:t>
                </a:r>
              </a:p>
            </p:txBody>
          </p:sp>
          <p:sp>
            <p:nvSpPr>
              <p:cNvPr id="10" name="Freeform: Shape 9">
                <a:extLst>
                  <a:ext uri="{FF2B5EF4-FFF2-40B4-BE49-F238E27FC236}">
                    <a16:creationId xmlns:a16="http://schemas.microsoft.com/office/drawing/2014/main" id="{96D0D1EB-F774-FCD3-ABE8-FD66F4A42CFD}"/>
                  </a:ext>
                </a:extLst>
              </p:cNvPr>
              <p:cNvSpPr/>
              <p:nvPr/>
            </p:nvSpPr>
            <p:spPr>
              <a:xfrm>
                <a:off x="1110018" y="1379220"/>
                <a:ext cx="1115022" cy="403860"/>
              </a:xfrm>
              <a:custGeom>
                <a:avLst/>
                <a:gdLst>
                  <a:gd name="connsiteX0" fmla="*/ 67526 w 566383"/>
                  <a:gd name="connsiteY0" fmla="*/ 0 h 403860"/>
                  <a:gd name="connsiteX1" fmla="*/ 364453 w 566383"/>
                  <a:gd name="connsiteY1" fmla="*/ 0 h 403860"/>
                  <a:gd name="connsiteX2" fmla="*/ 566383 w 566383"/>
                  <a:gd name="connsiteY2" fmla="*/ 201930 h 403860"/>
                  <a:gd name="connsiteX3" fmla="*/ 364453 w 566383"/>
                  <a:gd name="connsiteY3" fmla="*/ 403860 h 403860"/>
                  <a:gd name="connsiteX4" fmla="*/ 0 w 566383"/>
                  <a:gd name="connsiteY4" fmla="*/ 403860 h 403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383" h="403860">
                    <a:moveTo>
                      <a:pt x="67526" y="0"/>
                    </a:moveTo>
                    <a:lnTo>
                      <a:pt x="364453" y="0"/>
                    </a:lnTo>
                    <a:cubicBezTo>
                      <a:pt x="475976" y="0"/>
                      <a:pt x="566383" y="90407"/>
                      <a:pt x="566383" y="201930"/>
                    </a:cubicBezTo>
                    <a:cubicBezTo>
                      <a:pt x="566383" y="313453"/>
                      <a:pt x="475976" y="403860"/>
                      <a:pt x="364453" y="403860"/>
                    </a:cubicBezTo>
                    <a:lnTo>
                      <a:pt x="0" y="403860"/>
                    </a:lnTo>
                    <a:close/>
                  </a:path>
                </a:pathLst>
              </a:cu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en-US" dirty="0"/>
              </a:p>
            </p:txBody>
          </p:sp>
          <p:grpSp>
            <p:nvGrpSpPr>
              <p:cNvPr id="4512" name="Google Shape;4750;p48">
                <a:extLst>
                  <a:ext uri="{FF2B5EF4-FFF2-40B4-BE49-F238E27FC236}">
                    <a16:creationId xmlns:a16="http://schemas.microsoft.com/office/drawing/2014/main" id="{55D33F24-EB7A-0933-5791-7DE6295ED078}"/>
                  </a:ext>
                </a:extLst>
              </p:cNvPr>
              <p:cNvGrpSpPr/>
              <p:nvPr/>
            </p:nvGrpSpPr>
            <p:grpSpPr>
              <a:xfrm>
                <a:off x="1440563" y="1374102"/>
                <a:ext cx="357450" cy="345158"/>
                <a:chOff x="6845115" y="2721049"/>
                <a:chExt cx="357450" cy="345158"/>
              </a:xfrm>
            </p:grpSpPr>
            <p:sp>
              <p:nvSpPr>
                <p:cNvPr id="4513" name="Google Shape;4751;p48">
                  <a:extLst>
                    <a:ext uri="{FF2B5EF4-FFF2-40B4-BE49-F238E27FC236}">
                      <a16:creationId xmlns:a16="http://schemas.microsoft.com/office/drawing/2014/main" id="{2B49839B-CAB1-9307-3C13-44C84A551CC1}"/>
                    </a:ext>
                  </a:extLst>
                </p:cNvPr>
                <p:cNvSpPr/>
                <p:nvPr/>
              </p:nvSpPr>
              <p:spPr>
                <a:xfrm>
                  <a:off x="6845115" y="2721049"/>
                  <a:ext cx="357450" cy="345158"/>
                </a:xfrm>
                <a:custGeom>
                  <a:avLst/>
                  <a:gdLst/>
                  <a:ahLst/>
                  <a:cxnLst/>
                  <a:rect l="l" t="t" r="r" b="b"/>
                  <a:pathLst>
                    <a:path w="10731" h="10362" extrusionOk="0">
                      <a:moveTo>
                        <a:pt x="2175" y="6322"/>
                      </a:moveTo>
                      <a:lnTo>
                        <a:pt x="2377" y="7082"/>
                      </a:lnTo>
                      <a:lnTo>
                        <a:pt x="1047" y="6322"/>
                      </a:lnTo>
                      <a:close/>
                      <a:moveTo>
                        <a:pt x="9697" y="6322"/>
                      </a:moveTo>
                      <a:lnTo>
                        <a:pt x="8354" y="7093"/>
                      </a:lnTo>
                      <a:lnTo>
                        <a:pt x="8544" y="6322"/>
                      </a:lnTo>
                      <a:close/>
                      <a:moveTo>
                        <a:pt x="3197" y="6322"/>
                      </a:moveTo>
                      <a:cubicBezTo>
                        <a:pt x="3625" y="6963"/>
                        <a:pt x="4338" y="7391"/>
                        <a:pt x="5098" y="7474"/>
                      </a:cubicBezTo>
                      <a:cubicBezTo>
                        <a:pt x="5146" y="7629"/>
                        <a:pt x="5169" y="7783"/>
                        <a:pt x="5169" y="7938"/>
                      </a:cubicBezTo>
                      <a:cubicBezTo>
                        <a:pt x="5169" y="8163"/>
                        <a:pt x="5122" y="8389"/>
                        <a:pt x="5039" y="8591"/>
                      </a:cubicBezTo>
                      <a:lnTo>
                        <a:pt x="2877" y="7367"/>
                      </a:lnTo>
                      <a:lnTo>
                        <a:pt x="2615" y="6322"/>
                      </a:lnTo>
                      <a:close/>
                      <a:moveTo>
                        <a:pt x="8116" y="6322"/>
                      </a:moveTo>
                      <a:lnTo>
                        <a:pt x="7855" y="7379"/>
                      </a:lnTo>
                      <a:lnTo>
                        <a:pt x="5716" y="8591"/>
                      </a:lnTo>
                      <a:cubicBezTo>
                        <a:pt x="5633" y="8389"/>
                        <a:pt x="5586" y="8163"/>
                        <a:pt x="5586" y="7938"/>
                      </a:cubicBezTo>
                      <a:cubicBezTo>
                        <a:pt x="5586" y="7783"/>
                        <a:pt x="5610" y="7629"/>
                        <a:pt x="5645" y="7474"/>
                      </a:cubicBezTo>
                      <a:cubicBezTo>
                        <a:pt x="6418" y="7391"/>
                        <a:pt x="7118" y="6963"/>
                        <a:pt x="7558" y="6322"/>
                      </a:cubicBezTo>
                      <a:close/>
                      <a:moveTo>
                        <a:pt x="844" y="6689"/>
                      </a:moveTo>
                      <a:lnTo>
                        <a:pt x="3839" y="8401"/>
                      </a:lnTo>
                      <a:lnTo>
                        <a:pt x="2164" y="8912"/>
                      </a:lnTo>
                      <a:lnTo>
                        <a:pt x="844" y="6689"/>
                      </a:lnTo>
                      <a:close/>
                      <a:moveTo>
                        <a:pt x="9911" y="6689"/>
                      </a:moveTo>
                      <a:lnTo>
                        <a:pt x="8580" y="8923"/>
                      </a:lnTo>
                      <a:lnTo>
                        <a:pt x="6893" y="8401"/>
                      </a:lnTo>
                      <a:lnTo>
                        <a:pt x="9911" y="6689"/>
                      </a:lnTo>
                      <a:close/>
                      <a:moveTo>
                        <a:pt x="4338" y="8674"/>
                      </a:moveTo>
                      <a:lnTo>
                        <a:pt x="4825" y="8960"/>
                      </a:lnTo>
                      <a:cubicBezTo>
                        <a:pt x="4599" y="9256"/>
                        <a:pt x="4279" y="9482"/>
                        <a:pt x="3910" y="9589"/>
                      </a:cubicBezTo>
                      <a:cubicBezTo>
                        <a:pt x="3768" y="9627"/>
                        <a:pt x="3614" y="9647"/>
                        <a:pt x="3457" y="9647"/>
                      </a:cubicBezTo>
                      <a:cubicBezTo>
                        <a:pt x="3077" y="9647"/>
                        <a:pt x="2682" y="9529"/>
                        <a:pt x="2413" y="9268"/>
                      </a:cubicBezTo>
                      <a:lnTo>
                        <a:pt x="4338" y="8674"/>
                      </a:lnTo>
                      <a:close/>
                      <a:moveTo>
                        <a:pt x="6405" y="8686"/>
                      </a:moveTo>
                      <a:lnTo>
                        <a:pt x="8330" y="9280"/>
                      </a:lnTo>
                      <a:cubicBezTo>
                        <a:pt x="8062" y="9532"/>
                        <a:pt x="7674" y="9647"/>
                        <a:pt x="7294" y="9647"/>
                      </a:cubicBezTo>
                      <a:cubicBezTo>
                        <a:pt x="7136" y="9647"/>
                        <a:pt x="6980" y="9627"/>
                        <a:pt x="6833" y="9589"/>
                      </a:cubicBezTo>
                      <a:cubicBezTo>
                        <a:pt x="6465" y="9482"/>
                        <a:pt x="6144" y="9256"/>
                        <a:pt x="5918" y="8960"/>
                      </a:cubicBezTo>
                      <a:lnTo>
                        <a:pt x="6405" y="8686"/>
                      </a:lnTo>
                      <a:close/>
                      <a:moveTo>
                        <a:pt x="5372" y="0"/>
                      </a:moveTo>
                      <a:cubicBezTo>
                        <a:pt x="5301" y="0"/>
                        <a:pt x="5229" y="48"/>
                        <a:pt x="5193" y="107"/>
                      </a:cubicBezTo>
                      <a:lnTo>
                        <a:pt x="2983" y="3993"/>
                      </a:lnTo>
                      <a:cubicBezTo>
                        <a:pt x="2829" y="4254"/>
                        <a:pt x="2745" y="4551"/>
                        <a:pt x="2745" y="4860"/>
                      </a:cubicBezTo>
                      <a:cubicBezTo>
                        <a:pt x="2745" y="5228"/>
                        <a:pt x="2829" y="5585"/>
                        <a:pt x="2972" y="5905"/>
                      </a:cubicBezTo>
                      <a:lnTo>
                        <a:pt x="262" y="5905"/>
                      </a:lnTo>
                      <a:cubicBezTo>
                        <a:pt x="107" y="5905"/>
                        <a:pt x="1" y="6084"/>
                        <a:pt x="84" y="6227"/>
                      </a:cubicBezTo>
                      <a:lnTo>
                        <a:pt x="1890" y="9268"/>
                      </a:lnTo>
                      <a:cubicBezTo>
                        <a:pt x="2199" y="9803"/>
                        <a:pt x="2864" y="10064"/>
                        <a:pt x="3458" y="10064"/>
                      </a:cubicBezTo>
                      <a:cubicBezTo>
                        <a:pt x="4124" y="10064"/>
                        <a:pt x="4765" y="9731"/>
                        <a:pt x="5169" y="9197"/>
                      </a:cubicBezTo>
                      <a:lnTo>
                        <a:pt x="5169" y="10159"/>
                      </a:lnTo>
                      <a:cubicBezTo>
                        <a:pt x="5169" y="10278"/>
                        <a:pt x="5264" y="10362"/>
                        <a:pt x="5372" y="10362"/>
                      </a:cubicBezTo>
                      <a:cubicBezTo>
                        <a:pt x="5491" y="10362"/>
                        <a:pt x="5586" y="10278"/>
                        <a:pt x="5586" y="10159"/>
                      </a:cubicBezTo>
                      <a:lnTo>
                        <a:pt x="5586" y="9197"/>
                      </a:lnTo>
                      <a:cubicBezTo>
                        <a:pt x="5859" y="9577"/>
                        <a:pt x="6263" y="9863"/>
                        <a:pt x="6726" y="9981"/>
                      </a:cubicBezTo>
                      <a:cubicBezTo>
                        <a:pt x="6917" y="10040"/>
                        <a:pt x="7107" y="10064"/>
                        <a:pt x="7297" y="10064"/>
                      </a:cubicBezTo>
                      <a:cubicBezTo>
                        <a:pt x="7891" y="10064"/>
                        <a:pt x="8544" y="9803"/>
                        <a:pt x="8865" y="9268"/>
                      </a:cubicBezTo>
                      <a:cubicBezTo>
                        <a:pt x="8865" y="9268"/>
                        <a:pt x="10671" y="6214"/>
                        <a:pt x="10671" y="6203"/>
                      </a:cubicBezTo>
                      <a:cubicBezTo>
                        <a:pt x="10730" y="6072"/>
                        <a:pt x="10635" y="5905"/>
                        <a:pt x="10481" y="5905"/>
                      </a:cubicBezTo>
                      <a:lnTo>
                        <a:pt x="7784" y="5905"/>
                      </a:lnTo>
                      <a:cubicBezTo>
                        <a:pt x="7926" y="5585"/>
                        <a:pt x="7997" y="5228"/>
                        <a:pt x="7997" y="4860"/>
                      </a:cubicBezTo>
                      <a:cubicBezTo>
                        <a:pt x="7997" y="4551"/>
                        <a:pt x="7926" y="4254"/>
                        <a:pt x="7772" y="3993"/>
                      </a:cubicBezTo>
                      <a:lnTo>
                        <a:pt x="7249" y="3066"/>
                      </a:lnTo>
                      <a:cubicBezTo>
                        <a:pt x="7209" y="3002"/>
                        <a:pt x="7138" y="2965"/>
                        <a:pt x="7067" y="2965"/>
                      </a:cubicBezTo>
                      <a:cubicBezTo>
                        <a:pt x="7031" y="2965"/>
                        <a:pt x="6996" y="2975"/>
                        <a:pt x="6964" y="2994"/>
                      </a:cubicBezTo>
                      <a:cubicBezTo>
                        <a:pt x="6857" y="3042"/>
                        <a:pt x="6822" y="3172"/>
                        <a:pt x="6880" y="3280"/>
                      </a:cubicBezTo>
                      <a:lnTo>
                        <a:pt x="7416" y="4207"/>
                      </a:lnTo>
                      <a:cubicBezTo>
                        <a:pt x="7522" y="4397"/>
                        <a:pt x="7582" y="4622"/>
                        <a:pt x="7582" y="4860"/>
                      </a:cubicBezTo>
                      <a:cubicBezTo>
                        <a:pt x="7582" y="6060"/>
                        <a:pt x="6584" y="7070"/>
                        <a:pt x="5372" y="7070"/>
                      </a:cubicBezTo>
                      <a:cubicBezTo>
                        <a:pt x="4171" y="7070"/>
                        <a:pt x="3162" y="6060"/>
                        <a:pt x="3162" y="4860"/>
                      </a:cubicBezTo>
                      <a:cubicBezTo>
                        <a:pt x="3162" y="4622"/>
                        <a:pt x="3221" y="4397"/>
                        <a:pt x="3339" y="4207"/>
                      </a:cubicBezTo>
                      <a:lnTo>
                        <a:pt x="5372" y="629"/>
                      </a:lnTo>
                      <a:lnTo>
                        <a:pt x="5966" y="1675"/>
                      </a:lnTo>
                      <a:cubicBezTo>
                        <a:pt x="6006" y="1748"/>
                        <a:pt x="6079" y="1782"/>
                        <a:pt x="6151" y="1782"/>
                      </a:cubicBezTo>
                      <a:cubicBezTo>
                        <a:pt x="6186" y="1782"/>
                        <a:pt x="6220" y="1774"/>
                        <a:pt x="6251" y="1759"/>
                      </a:cubicBezTo>
                      <a:cubicBezTo>
                        <a:pt x="6358" y="1699"/>
                        <a:pt x="6394" y="1569"/>
                        <a:pt x="6334" y="1474"/>
                      </a:cubicBezTo>
                      <a:lnTo>
                        <a:pt x="5562" y="107"/>
                      </a:lnTo>
                      <a:cubicBezTo>
                        <a:pt x="5514" y="48"/>
                        <a:pt x="5455" y="0"/>
                        <a:pt x="53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sp>
              <p:nvSpPr>
                <p:cNvPr id="4514" name="Google Shape;4752;p48">
                  <a:extLst>
                    <a:ext uri="{FF2B5EF4-FFF2-40B4-BE49-F238E27FC236}">
                      <a16:creationId xmlns:a16="http://schemas.microsoft.com/office/drawing/2014/main" id="{EA229480-A28A-7A91-391C-2BD7C5D829EC}"/>
                    </a:ext>
                  </a:extLst>
                </p:cNvPr>
                <p:cNvSpPr/>
                <p:nvPr/>
              </p:nvSpPr>
              <p:spPr>
                <a:xfrm>
                  <a:off x="6972599" y="2797333"/>
                  <a:ext cx="98964" cy="143233"/>
                </a:xfrm>
                <a:custGeom>
                  <a:avLst/>
                  <a:gdLst/>
                  <a:ahLst/>
                  <a:cxnLst/>
                  <a:rect l="l" t="t" r="r" b="b"/>
                  <a:pathLst>
                    <a:path w="2971" h="4300" extrusionOk="0">
                      <a:moveTo>
                        <a:pt x="1283" y="1072"/>
                      </a:moveTo>
                      <a:lnTo>
                        <a:pt x="1283" y="1726"/>
                      </a:lnTo>
                      <a:cubicBezTo>
                        <a:pt x="1283" y="1845"/>
                        <a:pt x="1379" y="1940"/>
                        <a:pt x="1497" y="1940"/>
                      </a:cubicBezTo>
                      <a:lnTo>
                        <a:pt x="2377" y="1940"/>
                      </a:lnTo>
                      <a:lnTo>
                        <a:pt x="1699" y="3235"/>
                      </a:lnTo>
                      <a:lnTo>
                        <a:pt x="1699" y="2629"/>
                      </a:lnTo>
                      <a:cubicBezTo>
                        <a:pt x="1699" y="2522"/>
                        <a:pt x="1616" y="2427"/>
                        <a:pt x="1497" y="2427"/>
                      </a:cubicBezTo>
                      <a:lnTo>
                        <a:pt x="594" y="2427"/>
                      </a:lnTo>
                      <a:lnTo>
                        <a:pt x="1283" y="1072"/>
                      </a:lnTo>
                      <a:close/>
                      <a:moveTo>
                        <a:pt x="1486" y="0"/>
                      </a:moveTo>
                      <a:cubicBezTo>
                        <a:pt x="1416" y="0"/>
                        <a:pt x="1345" y="34"/>
                        <a:pt x="1307" y="110"/>
                      </a:cubicBezTo>
                      <a:lnTo>
                        <a:pt x="71" y="2534"/>
                      </a:lnTo>
                      <a:cubicBezTo>
                        <a:pt x="0" y="2677"/>
                        <a:pt x="107" y="2843"/>
                        <a:pt x="262" y="2843"/>
                      </a:cubicBezTo>
                      <a:lnTo>
                        <a:pt x="1283" y="2843"/>
                      </a:lnTo>
                      <a:lnTo>
                        <a:pt x="1283" y="4091"/>
                      </a:lnTo>
                      <a:cubicBezTo>
                        <a:pt x="1283" y="4186"/>
                        <a:pt x="1355" y="4269"/>
                        <a:pt x="1450" y="4293"/>
                      </a:cubicBezTo>
                      <a:cubicBezTo>
                        <a:pt x="1464" y="4297"/>
                        <a:pt x="1479" y="4299"/>
                        <a:pt x="1495" y="4299"/>
                      </a:cubicBezTo>
                      <a:cubicBezTo>
                        <a:pt x="1568" y="4299"/>
                        <a:pt x="1646" y="4255"/>
                        <a:pt x="1675" y="4186"/>
                      </a:cubicBezTo>
                      <a:lnTo>
                        <a:pt x="2899" y="1821"/>
                      </a:lnTo>
                      <a:cubicBezTo>
                        <a:pt x="2971" y="1690"/>
                        <a:pt x="2876" y="1524"/>
                        <a:pt x="2721" y="1524"/>
                      </a:cubicBezTo>
                      <a:lnTo>
                        <a:pt x="1699" y="1524"/>
                      </a:lnTo>
                      <a:lnTo>
                        <a:pt x="1699" y="205"/>
                      </a:lnTo>
                      <a:cubicBezTo>
                        <a:pt x="1699" y="77"/>
                        <a:pt x="1592"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sp>
              <p:nvSpPr>
                <p:cNvPr id="4515" name="Google Shape;4753;p48">
                  <a:extLst>
                    <a:ext uri="{FF2B5EF4-FFF2-40B4-BE49-F238E27FC236}">
                      <a16:creationId xmlns:a16="http://schemas.microsoft.com/office/drawing/2014/main" id="{4BE90C21-B034-C41D-10A1-6570E97DC3EF}"/>
                    </a:ext>
                  </a:extLst>
                </p:cNvPr>
                <p:cNvSpPr/>
                <p:nvPr/>
              </p:nvSpPr>
              <p:spPr>
                <a:xfrm>
                  <a:off x="7057311" y="2793069"/>
                  <a:ext cx="15856" cy="13890"/>
                </a:xfrm>
                <a:custGeom>
                  <a:avLst/>
                  <a:gdLst/>
                  <a:ahLst/>
                  <a:cxnLst/>
                  <a:rect l="l" t="t" r="r" b="b"/>
                  <a:pathLst>
                    <a:path w="476" h="417" extrusionOk="0">
                      <a:moveTo>
                        <a:pt x="226" y="1"/>
                      </a:moveTo>
                      <a:cubicBezTo>
                        <a:pt x="202" y="1"/>
                        <a:pt x="178" y="4"/>
                        <a:pt x="154" y="12"/>
                      </a:cubicBezTo>
                      <a:cubicBezTo>
                        <a:pt x="48" y="60"/>
                        <a:pt x="0" y="178"/>
                        <a:pt x="48" y="286"/>
                      </a:cubicBezTo>
                      <a:cubicBezTo>
                        <a:pt x="75" y="369"/>
                        <a:pt x="161" y="416"/>
                        <a:pt x="248" y="416"/>
                      </a:cubicBezTo>
                      <a:cubicBezTo>
                        <a:pt x="272" y="416"/>
                        <a:pt x="297" y="412"/>
                        <a:pt x="320" y="405"/>
                      </a:cubicBezTo>
                      <a:cubicBezTo>
                        <a:pt x="415" y="357"/>
                        <a:pt x="475" y="238"/>
                        <a:pt x="428" y="131"/>
                      </a:cubicBezTo>
                      <a:cubicBezTo>
                        <a:pt x="391" y="48"/>
                        <a:pt x="310"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grpSp>
        </p:grpSp>
      </p:grpSp>
    </p:spTree>
    <p:extLst>
      <p:ext uri="{BB962C8B-B14F-4D97-AF65-F5344CB8AC3E}">
        <p14:creationId xmlns:p14="http://schemas.microsoft.com/office/powerpoint/2010/main" val="867873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Shape 4539"/>
        <p:cNvGrpSpPr/>
        <p:nvPr/>
      </p:nvGrpSpPr>
      <p:grpSpPr>
        <a:xfrm>
          <a:off x="0" y="0"/>
          <a:ext cx="0" cy="0"/>
          <a:chOff x="0" y="0"/>
          <a:chExt cx="0" cy="0"/>
        </a:xfrm>
      </p:grpSpPr>
      <p:sp>
        <p:nvSpPr>
          <p:cNvPr id="11" name="Isosceles Triangle 10">
            <a:extLst>
              <a:ext uri="{FF2B5EF4-FFF2-40B4-BE49-F238E27FC236}">
                <a16:creationId xmlns:a16="http://schemas.microsoft.com/office/drawing/2014/main" id="{E59B6ED1-3972-F74D-B6DC-04E6BA8A4D93}"/>
              </a:ext>
            </a:extLst>
          </p:cNvPr>
          <p:cNvSpPr/>
          <p:nvPr/>
        </p:nvSpPr>
        <p:spPr>
          <a:xfrm rot="10800000">
            <a:off x="1110018" y="1783080"/>
            <a:ext cx="596862" cy="403860"/>
          </a:xfrm>
          <a:prstGeom prst="triangle">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492CDD8A-EEF3-5D81-D361-23C0B5663F65}"/>
              </a:ext>
            </a:extLst>
          </p:cNvPr>
          <p:cNvSpPr/>
          <p:nvPr/>
        </p:nvSpPr>
        <p:spPr>
          <a:xfrm rot="10800000">
            <a:off x="3628428" y="1783080"/>
            <a:ext cx="596862" cy="403860"/>
          </a:xfrm>
          <a:prstGeom prst="triangle">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B15A2230-8D93-341E-CCF4-52D939996046}"/>
              </a:ext>
            </a:extLst>
          </p:cNvPr>
          <p:cNvSpPr/>
          <p:nvPr/>
        </p:nvSpPr>
        <p:spPr>
          <a:xfrm rot="10800000">
            <a:off x="6146838" y="1783080"/>
            <a:ext cx="596862" cy="403860"/>
          </a:xfrm>
          <a:prstGeom prst="triangle">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1CAF5F3-C448-5B4E-6AF6-A54FA31D87D7}"/>
              </a:ext>
            </a:extLst>
          </p:cNvPr>
          <p:cNvSpPr txBox="1"/>
          <p:nvPr/>
        </p:nvSpPr>
        <p:spPr>
          <a:xfrm>
            <a:off x="2301240" y="106472"/>
            <a:ext cx="5090160" cy="707886"/>
          </a:xfrm>
          <a:prstGeom prst="rect">
            <a:avLst/>
          </a:prstGeom>
          <a:noFill/>
        </p:spPr>
        <p:txBody>
          <a:bodyPr wrap="square">
            <a:spAutoFit/>
          </a:bodyPr>
          <a:lstStyle/>
          <a:p>
            <a:pPr algn="ctr"/>
            <a:r>
              <a:rPr lang="ar-AE" sz="4000" b="1" dirty="0">
                <a:solidFill>
                  <a:schemeClr val="tx1"/>
                </a:solidFill>
                <a:latin typeface="Aldhabi" panose="01000000000000000000" pitchFamily="2" charset="-78"/>
                <a:cs typeface="Aldhabi" panose="01000000000000000000" pitchFamily="2" charset="-78"/>
              </a:rPr>
              <a:t>أنواع محطات الطاقة الشمسية</a:t>
            </a:r>
            <a:endParaRPr lang="en-US" sz="4000" b="1" dirty="0">
              <a:solidFill>
                <a:schemeClr val="tx1"/>
              </a:solidFill>
              <a:latin typeface="Aldhabi" panose="01000000000000000000" pitchFamily="2" charset="-78"/>
              <a:cs typeface="Aldhabi" panose="01000000000000000000" pitchFamily="2" charset="-78"/>
            </a:endParaRPr>
          </a:p>
        </p:txBody>
      </p:sp>
      <p:grpSp>
        <p:nvGrpSpPr>
          <p:cNvPr id="4536" name="Group 4535">
            <a:extLst>
              <a:ext uri="{FF2B5EF4-FFF2-40B4-BE49-F238E27FC236}">
                <a16:creationId xmlns:a16="http://schemas.microsoft.com/office/drawing/2014/main" id="{9F9C4662-839E-3050-31E2-104F809E7198}"/>
              </a:ext>
            </a:extLst>
          </p:cNvPr>
          <p:cNvGrpSpPr/>
          <p:nvPr/>
        </p:nvGrpSpPr>
        <p:grpSpPr>
          <a:xfrm>
            <a:off x="5378415" y="853440"/>
            <a:ext cx="3034065" cy="3875127"/>
            <a:chOff x="5378415" y="853440"/>
            <a:chExt cx="3034065" cy="3875127"/>
          </a:xfrm>
        </p:grpSpPr>
        <p:sp>
          <p:nvSpPr>
            <p:cNvPr id="23" name="TextBox 22">
              <a:extLst>
                <a:ext uri="{FF2B5EF4-FFF2-40B4-BE49-F238E27FC236}">
                  <a16:creationId xmlns:a16="http://schemas.microsoft.com/office/drawing/2014/main" id="{97B661E0-9082-190E-D6FD-8C2D392B893F}"/>
                </a:ext>
              </a:extLst>
            </p:cNvPr>
            <p:cNvSpPr txBox="1"/>
            <p:nvPr/>
          </p:nvSpPr>
          <p:spPr>
            <a:xfrm>
              <a:off x="5378415" y="3282017"/>
              <a:ext cx="916903" cy="1446550"/>
            </a:xfrm>
            <a:prstGeom prst="rect">
              <a:avLst/>
            </a:prstGeom>
            <a:noFill/>
          </p:spPr>
          <p:txBody>
            <a:bodyPr wrap="square" rtlCol="0">
              <a:spAutoFit/>
            </a:bodyPr>
            <a:lstStyle/>
            <a:p>
              <a:r>
                <a:rPr lang="en-US" sz="8800" b="1" dirty="0">
                  <a:solidFill>
                    <a:schemeClr val="tx1">
                      <a:lumMod val="50000"/>
                    </a:schemeClr>
                  </a:solidFill>
                </a:rPr>
                <a:t>1</a:t>
              </a:r>
            </a:p>
          </p:txBody>
        </p:sp>
        <p:grpSp>
          <p:nvGrpSpPr>
            <p:cNvPr id="4521" name="Group 4520">
              <a:extLst>
                <a:ext uri="{FF2B5EF4-FFF2-40B4-BE49-F238E27FC236}">
                  <a16:creationId xmlns:a16="http://schemas.microsoft.com/office/drawing/2014/main" id="{5E43B7D7-865E-F105-F226-545E0C6F5747}"/>
                </a:ext>
              </a:extLst>
            </p:cNvPr>
            <p:cNvGrpSpPr/>
            <p:nvPr/>
          </p:nvGrpSpPr>
          <p:grpSpPr>
            <a:xfrm>
              <a:off x="6027420" y="853440"/>
              <a:ext cx="2385060" cy="3566160"/>
              <a:chOff x="6027420" y="853440"/>
              <a:chExt cx="2385060" cy="3566160"/>
            </a:xfrm>
          </p:grpSpPr>
          <p:grpSp>
            <p:nvGrpSpPr>
              <p:cNvPr id="4518" name="Group 4517">
                <a:extLst>
                  <a:ext uri="{FF2B5EF4-FFF2-40B4-BE49-F238E27FC236}">
                    <a16:creationId xmlns:a16="http://schemas.microsoft.com/office/drawing/2014/main" id="{0F31913D-961D-3178-1F55-CED844FDF0F9}"/>
                  </a:ext>
                </a:extLst>
              </p:cNvPr>
              <p:cNvGrpSpPr/>
              <p:nvPr/>
            </p:nvGrpSpPr>
            <p:grpSpPr>
              <a:xfrm>
                <a:off x="6027420" y="853440"/>
                <a:ext cx="2385060" cy="3566160"/>
                <a:chOff x="6027420" y="853440"/>
                <a:chExt cx="2385060" cy="3566160"/>
              </a:xfrm>
            </p:grpSpPr>
            <p:sp>
              <p:nvSpPr>
                <p:cNvPr id="19" name="Parallelogram 18">
                  <a:extLst>
                    <a:ext uri="{FF2B5EF4-FFF2-40B4-BE49-F238E27FC236}">
                      <a16:creationId xmlns:a16="http://schemas.microsoft.com/office/drawing/2014/main" id="{E5CCFF05-B392-7B46-4921-D6DCFF1DCA40}"/>
                    </a:ext>
                  </a:extLst>
                </p:cNvPr>
                <p:cNvSpPr/>
                <p:nvPr/>
              </p:nvSpPr>
              <p:spPr>
                <a:xfrm>
                  <a:off x="6027420" y="853440"/>
                  <a:ext cx="2385060" cy="3566160"/>
                </a:xfrm>
                <a:prstGeom prst="parallelogram">
                  <a:avLst/>
                </a:prstGeom>
                <a:solidFill>
                  <a:schemeClr val="accent1">
                    <a:lumMod val="60000"/>
                    <a:lumOff val="40000"/>
                  </a:schemeClr>
                </a:solidFill>
                <a:ln>
                  <a:noFill/>
                </a:ln>
                <a:effectLst>
                  <a:outerShdw blurRad="317500" dist="1193800" dir="10800000" sx="65000" sy="65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2"/>
                    </a:solidFill>
                    <a:latin typeface="Arial" panose="020B0604020202020204" pitchFamily="34" charset="0"/>
                    <a:cs typeface="Arial" panose="020B0604020202020204" pitchFamily="34" charset="0"/>
                  </a:endParaRPr>
                </a:p>
                <a:p>
                  <a:pPr algn="ctr"/>
                  <a:r>
                    <a:rPr lang="ar-AE" sz="2000" b="1" dirty="0">
                      <a:solidFill>
                        <a:schemeClr val="bg2"/>
                      </a:solidFill>
                      <a:latin typeface="Arial" panose="020B0604020202020204" pitchFamily="34" charset="0"/>
                      <a:cs typeface="Arial" panose="020B0604020202020204" pitchFamily="34" charset="0"/>
                    </a:rPr>
                    <a:t>محطات متصلة بالشبكة وهذه مناسبة للاستخدام المنزلي أو الصناعي</a:t>
                  </a:r>
                </a:p>
              </p:txBody>
            </p:sp>
            <p:sp>
              <p:nvSpPr>
                <p:cNvPr id="20" name="Freeform: Shape 19">
                  <a:extLst>
                    <a:ext uri="{FF2B5EF4-FFF2-40B4-BE49-F238E27FC236}">
                      <a16:creationId xmlns:a16="http://schemas.microsoft.com/office/drawing/2014/main" id="{A84629C4-C9DA-8467-526A-26ABFB23251B}"/>
                    </a:ext>
                  </a:extLst>
                </p:cNvPr>
                <p:cNvSpPr/>
                <p:nvPr/>
              </p:nvSpPr>
              <p:spPr>
                <a:xfrm>
                  <a:off x="6146838" y="1379220"/>
                  <a:ext cx="1115022" cy="403860"/>
                </a:xfrm>
                <a:custGeom>
                  <a:avLst/>
                  <a:gdLst>
                    <a:gd name="connsiteX0" fmla="*/ 67526 w 566383"/>
                    <a:gd name="connsiteY0" fmla="*/ 0 h 403860"/>
                    <a:gd name="connsiteX1" fmla="*/ 364453 w 566383"/>
                    <a:gd name="connsiteY1" fmla="*/ 0 h 403860"/>
                    <a:gd name="connsiteX2" fmla="*/ 566383 w 566383"/>
                    <a:gd name="connsiteY2" fmla="*/ 201930 h 403860"/>
                    <a:gd name="connsiteX3" fmla="*/ 364453 w 566383"/>
                    <a:gd name="connsiteY3" fmla="*/ 403860 h 403860"/>
                    <a:gd name="connsiteX4" fmla="*/ 0 w 566383"/>
                    <a:gd name="connsiteY4" fmla="*/ 403860 h 403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383" h="403860">
                      <a:moveTo>
                        <a:pt x="67526" y="0"/>
                      </a:moveTo>
                      <a:lnTo>
                        <a:pt x="364453" y="0"/>
                      </a:lnTo>
                      <a:cubicBezTo>
                        <a:pt x="475976" y="0"/>
                        <a:pt x="566383" y="90407"/>
                        <a:pt x="566383" y="201930"/>
                      </a:cubicBezTo>
                      <a:cubicBezTo>
                        <a:pt x="566383" y="313453"/>
                        <a:pt x="475976" y="403860"/>
                        <a:pt x="364453" y="403860"/>
                      </a:cubicBezTo>
                      <a:lnTo>
                        <a:pt x="0" y="403860"/>
                      </a:lnTo>
                      <a:close/>
                    </a:path>
                  </a:pathLst>
                </a:cu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en-US"/>
                </a:p>
              </p:txBody>
            </p:sp>
          </p:grpSp>
          <p:pic>
            <p:nvPicPr>
              <p:cNvPr id="26" name="Picture 25">
                <a:extLst>
                  <a:ext uri="{FF2B5EF4-FFF2-40B4-BE49-F238E27FC236}">
                    <a16:creationId xmlns:a16="http://schemas.microsoft.com/office/drawing/2014/main" id="{C79EA319-1189-DA21-B9C8-57F15A81E8D2}"/>
                  </a:ext>
                </a:extLst>
              </p:cNvPr>
              <p:cNvPicPr>
                <a:picLocks noChangeAspect="1"/>
              </p:cNvPicPr>
              <p:nvPr/>
            </p:nvPicPr>
            <p:blipFill>
              <a:blip r:embed="rId3"/>
              <a:stretch>
                <a:fillRect/>
              </a:stretch>
            </p:blipFill>
            <p:spPr>
              <a:xfrm>
                <a:off x="6605289" y="1426334"/>
                <a:ext cx="335309" cy="353599"/>
              </a:xfrm>
              <a:prstGeom prst="rect">
                <a:avLst/>
              </a:prstGeom>
            </p:spPr>
          </p:pic>
        </p:grpSp>
      </p:grpSp>
      <p:grpSp>
        <p:nvGrpSpPr>
          <p:cNvPr id="4534" name="Group 4533">
            <a:extLst>
              <a:ext uri="{FF2B5EF4-FFF2-40B4-BE49-F238E27FC236}">
                <a16:creationId xmlns:a16="http://schemas.microsoft.com/office/drawing/2014/main" id="{ADED757D-4C12-672F-C5D2-892D30747AD5}"/>
              </a:ext>
            </a:extLst>
          </p:cNvPr>
          <p:cNvGrpSpPr/>
          <p:nvPr/>
        </p:nvGrpSpPr>
        <p:grpSpPr>
          <a:xfrm>
            <a:off x="2848684" y="853440"/>
            <a:ext cx="3045386" cy="3907101"/>
            <a:chOff x="2848684" y="853440"/>
            <a:chExt cx="3045386" cy="3907101"/>
          </a:xfrm>
        </p:grpSpPr>
        <p:sp>
          <p:nvSpPr>
            <p:cNvPr id="22" name="TextBox 21">
              <a:extLst>
                <a:ext uri="{FF2B5EF4-FFF2-40B4-BE49-F238E27FC236}">
                  <a16:creationId xmlns:a16="http://schemas.microsoft.com/office/drawing/2014/main" id="{C8CC23CB-EE4A-F206-CD3F-C560AE0D0051}"/>
                </a:ext>
              </a:extLst>
            </p:cNvPr>
            <p:cNvSpPr txBox="1"/>
            <p:nvPr/>
          </p:nvSpPr>
          <p:spPr>
            <a:xfrm>
              <a:off x="2848684" y="3313991"/>
              <a:ext cx="916903" cy="1446550"/>
            </a:xfrm>
            <a:prstGeom prst="rect">
              <a:avLst/>
            </a:prstGeom>
            <a:noFill/>
          </p:spPr>
          <p:txBody>
            <a:bodyPr wrap="square" rtlCol="0">
              <a:spAutoFit/>
            </a:bodyPr>
            <a:lstStyle/>
            <a:p>
              <a:r>
                <a:rPr lang="en-US" sz="8800" b="1" dirty="0">
                  <a:solidFill>
                    <a:schemeClr val="tx2">
                      <a:lumMod val="60000"/>
                      <a:lumOff val="40000"/>
                    </a:schemeClr>
                  </a:solidFill>
                </a:rPr>
                <a:t>2</a:t>
              </a:r>
            </a:p>
          </p:txBody>
        </p:sp>
        <p:grpSp>
          <p:nvGrpSpPr>
            <p:cNvPr id="4520" name="Group 4519">
              <a:extLst>
                <a:ext uri="{FF2B5EF4-FFF2-40B4-BE49-F238E27FC236}">
                  <a16:creationId xmlns:a16="http://schemas.microsoft.com/office/drawing/2014/main" id="{53E3624F-1E85-90BE-9A5C-D90D4869F331}"/>
                </a:ext>
              </a:extLst>
            </p:cNvPr>
            <p:cNvGrpSpPr/>
            <p:nvPr/>
          </p:nvGrpSpPr>
          <p:grpSpPr>
            <a:xfrm>
              <a:off x="3509010" y="853440"/>
              <a:ext cx="2385060" cy="3566160"/>
              <a:chOff x="3509010" y="853440"/>
              <a:chExt cx="2385060" cy="3566160"/>
            </a:xfrm>
          </p:grpSpPr>
          <p:grpSp>
            <p:nvGrpSpPr>
              <p:cNvPr id="4517" name="Group 4516">
                <a:extLst>
                  <a:ext uri="{FF2B5EF4-FFF2-40B4-BE49-F238E27FC236}">
                    <a16:creationId xmlns:a16="http://schemas.microsoft.com/office/drawing/2014/main" id="{5F985FA3-57D9-070F-24EE-D68534C3888D}"/>
                  </a:ext>
                </a:extLst>
              </p:cNvPr>
              <p:cNvGrpSpPr/>
              <p:nvPr/>
            </p:nvGrpSpPr>
            <p:grpSpPr>
              <a:xfrm>
                <a:off x="3509010" y="853440"/>
                <a:ext cx="2385060" cy="3566160"/>
                <a:chOff x="3509010" y="853440"/>
                <a:chExt cx="2385060" cy="3566160"/>
              </a:xfrm>
            </p:grpSpPr>
            <p:sp>
              <p:nvSpPr>
                <p:cNvPr id="15" name="Parallelogram 14">
                  <a:extLst>
                    <a:ext uri="{FF2B5EF4-FFF2-40B4-BE49-F238E27FC236}">
                      <a16:creationId xmlns:a16="http://schemas.microsoft.com/office/drawing/2014/main" id="{4A520ACC-6D79-2158-8E6B-98B04DF825A4}"/>
                    </a:ext>
                  </a:extLst>
                </p:cNvPr>
                <p:cNvSpPr/>
                <p:nvPr/>
              </p:nvSpPr>
              <p:spPr>
                <a:xfrm>
                  <a:off x="3509010" y="853440"/>
                  <a:ext cx="2385060" cy="3566160"/>
                </a:xfrm>
                <a:prstGeom prst="parallelogram">
                  <a:avLst/>
                </a:prstGeom>
                <a:solidFill>
                  <a:schemeClr val="accent1">
                    <a:lumMod val="75000"/>
                  </a:schemeClr>
                </a:solidFill>
                <a:ln>
                  <a:noFill/>
                </a:ln>
                <a:effectLst>
                  <a:outerShdw blurRad="317500" dist="1193800" dir="10800000" sx="65000" sy="65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a:p>
                  <a:pPr algn="ctr"/>
                  <a:endParaRPr lang="en-US" dirty="0">
                    <a:solidFill>
                      <a:schemeClr val="bg2"/>
                    </a:solidFill>
                  </a:endParaRPr>
                </a:p>
                <a:p>
                  <a:pPr algn="ctr"/>
                  <a:endParaRPr lang="en-US" dirty="0">
                    <a:solidFill>
                      <a:schemeClr val="bg2"/>
                    </a:solidFill>
                  </a:endParaRPr>
                </a:p>
                <a:p>
                  <a:pPr algn="ctr"/>
                  <a:endParaRPr lang="en-US" dirty="0">
                    <a:solidFill>
                      <a:schemeClr val="bg2"/>
                    </a:solidFill>
                  </a:endParaRPr>
                </a:p>
                <a:p>
                  <a:pPr algn="ctr"/>
                  <a:r>
                    <a:rPr lang="ar-AE" dirty="0">
                      <a:solidFill>
                        <a:schemeClr val="bg2"/>
                      </a:solidFill>
                    </a:rPr>
                    <a:t>محطات شمسية منفصلة عن الشبكة وهي مناسبة للتركيب على أسطح المنازل فقط؛ نظرًا لأن استخدامها في الأغراض الصناعية سيجعل تكلفتها مرتفعة للغاية؛ لذا فهي لا تُستخدم سوى على نطاق محدود للإنارة أو التشغيل المنزلي</a:t>
                  </a:r>
                  <a:endParaRPr lang="en-US" dirty="0">
                    <a:solidFill>
                      <a:schemeClr val="bg2"/>
                    </a:solidFill>
                  </a:endParaRPr>
                </a:p>
              </p:txBody>
            </p:sp>
            <p:sp>
              <p:nvSpPr>
                <p:cNvPr id="16" name="Freeform: Shape 15">
                  <a:extLst>
                    <a:ext uri="{FF2B5EF4-FFF2-40B4-BE49-F238E27FC236}">
                      <a16:creationId xmlns:a16="http://schemas.microsoft.com/office/drawing/2014/main" id="{064FDAB2-EB3B-475B-D5AF-3DD4ABC56AAB}"/>
                    </a:ext>
                  </a:extLst>
                </p:cNvPr>
                <p:cNvSpPr/>
                <p:nvPr/>
              </p:nvSpPr>
              <p:spPr>
                <a:xfrm>
                  <a:off x="3628428" y="1379220"/>
                  <a:ext cx="1115022" cy="403860"/>
                </a:xfrm>
                <a:custGeom>
                  <a:avLst/>
                  <a:gdLst>
                    <a:gd name="connsiteX0" fmla="*/ 67526 w 566383"/>
                    <a:gd name="connsiteY0" fmla="*/ 0 h 403860"/>
                    <a:gd name="connsiteX1" fmla="*/ 364453 w 566383"/>
                    <a:gd name="connsiteY1" fmla="*/ 0 h 403860"/>
                    <a:gd name="connsiteX2" fmla="*/ 566383 w 566383"/>
                    <a:gd name="connsiteY2" fmla="*/ 201930 h 403860"/>
                    <a:gd name="connsiteX3" fmla="*/ 364453 w 566383"/>
                    <a:gd name="connsiteY3" fmla="*/ 403860 h 403860"/>
                    <a:gd name="connsiteX4" fmla="*/ 0 w 566383"/>
                    <a:gd name="connsiteY4" fmla="*/ 403860 h 403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383" h="403860">
                      <a:moveTo>
                        <a:pt x="67526" y="0"/>
                      </a:moveTo>
                      <a:lnTo>
                        <a:pt x="364453" y="0"/>
                      </a:lnTo>
                      <a:cubicBezTo>
                        <a:pt x="475976" y="0"/>
                        <a:pt x="566383" y="90407"/>
                        <a:pt x="566383" y="201930"/>
                      </a:cubicBezTo>
                      <a:cubicBezTo>
                        <a:pt x="566383" y="313453"/>
                        <a:pt x="475976" y="403860"/>
                        <a:pt x="364453" y="403860"/>
                      </a:cubicBezTo>
                      <a:lnTo>
                        <a:pt x="0" y="403860"/>
                      </a:lnTo>
                      <a:close/>
                    </a:path>
                  </a:pathLst>
                </a:cu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en-US"/>
                </a:p>
              </p:txBody>
            </p:sp>
          </p:grpSp>
          <p:grpSp>
            <p:nvGrpSpPr>
              <p:cNvPr id="27" name="Google Shape;4498;p45">
                <a:extLst>
                  <a:ext uri="{FF2B5EF4-FFF2-40B4-BE49-F238E27FC236}">
                    <a16:creationId xmlns:a16="http://schemas.microsoft.com/office/drawing/2014/main" id="{40AD5FB6-0DB4-F74E-D8B1-0ADEE849C589}"/>
                  </a:ext>
                </a:extLst>
              </p:cNvPr>
              <p:cNvGrpSpPr/>
              <p:nvPr/>
            </p:nvGrpSpPr>
            <p:grpSpPr>
              <a:xfrm>
                <a:off x="3998730" y="1317392"/>
                <a:ext cx="485640" cy="472036"/>
                <a:chOff x="3140873" y="484552"/>
                <a:chExt cx="485640" cy="472036"/>
              </a:xfrm>
            </p:grpSpPr>
            <p:sp>
              <p:nvSpPr>
                <p:cNvPr id="28" name="Google Shape;4499;p45">
                  <a:extLst>
                    <a:ext uri="{FF2B5EF4-FFF2-40B4-BE49-F238E27FC236}">
                      <a16:creationId xmlns:a16="http://schemas.microsoft.com/office/drawing/2014/main" id="{CAB76FAE-FEEE-9A89-710F-8D3E9051FCBA}"/>
                    </a:ext>
                  </a:extLst>
                </p:cNvPr>
                <p:cNvSpPr/>
                <p:nvPr/>
              </p:nvSpPr>
              <p:spPr>
                <a:xfrm>
                  <a:off x="3140873" y="609299"/>
                  <a:ext cx="485640" cy="347290"/>
                </a:xfrm>
                <a:custGeom>
                  <a:avLst/>
                  <a:gdLst/>
                  <a:ahLst/>
                  <a:cxnLst/>
                  <a:rect l="l" t="t" r="r" b="b"/>
                  <a:pathLst>
                    <a:path w="10636" h="7606" extrusionOk="0">
                      <a:moveTo>
                        <a:pt x="3209" y="417"/>
                      </a:moveTo>
                      <a:lnTo>
                        <a:pt x="2983" y="1843"/>
                      </a:lnTo>
                      <a:lnTo>
                        <a:pt x="1391" y="1843"/>
                      </a:lnTo>
                      <a:lnTo>
                        <a:pt x="1962" y="417"/>
                      </a:lnTo>
                      <a:close/>
                      <a:moveTo>
                        <a:pt x="5062" y="417"/>
                      </a:moveTo>
                      <a:lnTo>
                        <a:pt x="5062" y="1843"/>
                      </a:lnTo>
                      <a:lnTo>
                        <a:pt x="3399" y="1843"/>
                      </a:lnTo>
                      <a:lnTo>
                        <a:pt x="3637" y="417"/>
                      </a:lnTo>
                      <a:close/>
                      <a:moveTo>
                        <a:pt x="6905" y="417"/>
                      </a:moveTo>
                      <a:lnTo>
                        <a:pt x="7130" y="1843"/>
                      </a:lnTo>
                      <a:lnTo>
                        <a:pt x="5479" y="1843"/>
                      </a:lnTo>
                      <a:lnTo>
                        <a:pt x="5479" y="417"/>
                      </a:lnTo>
                      <a:close/>
                      <a:moveTo>
                        <a:pt x="8675" y="417"/>
                      </a:moveTo>
                      <a:lnTo>
                        <a:pt x="9257" y="1843"/>
                      </a:lnTo>
                      <a:lnTo>
                        <a:pt x="7546" y="1843"/>
                      </a:lnTo>
                      <a:lnTo>
                        <a:pt x="7320" y="417"/>
                      </a:lnTo>
                      <a:close/>
                      <a:moveTo>
                        <a:pt x="2912" y="2258"/>
                      </a:moveTo>
                      <a:lnTo>
                        <a:pt x="2638" y="3993"/>
                      </a:lnTo>
                      <a:lnTo>
                        <a:pt x="523" y="3993"/>
                      </a:lnTo>
                      <a:lnTo>
                        <a:pt x="1225" y="2258"/>
                      </a:lnTo>
                      <a:close/>
                      <a:moveTo>
                        <a:pt x="5062" y="2258"/>
                      </a:moveTo>
                      <a:lnTo>
                        <a:pt x="5062" y="3993"/>
                      </a:lnTo>
                      <a:lnTo>
                        <a:pt x="3055" y="3993"/>
                      </a:lnTo>
                      <a:lnTo>
                        <a:pt x="3340" y="2258"/>
                      </a:lnTo>
                      <a:close/>
                      <a:moveTo>
                        <a:pt x="7201" y="2258"/>
                      </a:moveTo>
                      <a:lnTo>
                        <a:pt x="7475" y="3993"/>
                      </a:lnTo>
                      <a:lnTo>
                        <a:pt x="5479" y="3993"/>
                      </a:lnTo>
                      <a:lnTo>
                        <a:pt x="5479" y="2258"/>
                      </a:lnTo>
                      <a:close/>
                      <a:moveTo>
                        <a:pt x="9424" y="2258"/>
                      </a:moveTo>
                      <a:lnTo>
                        <a:pt x="10124" y="3993"/>
                      </a:lnTo>
                      <a:lnTo>
                        <a:pt x="7903" y="3993"/>
                      </a:lnTo>
                      <a:lnTo>
                        <a:pt x="7618" y="2258"/>
                      </a:lnTo>
                      <a:close/>
                      <a:moveTo>
                        <a:pt x="1819" y="1"/>
                      </a:moveTo>
                      <a:cubicBezTo>
                        <a:pt x="1735" y="1"/>
                        <a:pt x="1664" y="61"/>
                        <a:pt x="1629" y="132"/>
                      </a:cubicBezTo>
                      <a:lnTo>
                        <a:pt x="24" y="4124"/>
                      </a:lnTo>
                      <a:cubicBezTo>
                        <a:pt x="13" y="4148"/>
                        <a:pt x="0" y="4172"/>
                        <a:pt x="0" y="4196"/>
                      </a:cubicBezTo>
                      <a:lnTo>
                        <a:pt x="0" y="5253"/>
                      </a:lnTo>
                      <a:cubicBezTo>
                        <a:pt x="0" y="5360"/>
                        <a:pt x="96" y="5455"/>
                        <a:pt x="214" y="5455"/>
                      </a:cubicBezTo>
                      <a:lnTo>
                        <a:pt x="3483" y="5455"/>
                      </a:lnTo>
                      <a:lnTo>
                        <a:pt x="3483" y="5503"/>
                      </a:lnTo>
                      <a:cubicBezTo>
                        <a:pt x="3483" y="5776"/>
                        <a:pt x="3637" y="6026"/>
                        <a:pt x="3874" y="6168"/>
                      </a:cubicBezTo>
                      <a:cubicBezTo>
                        <a:pt x="4112" y="6299"/>
                        <a:pt x="4409" y="6560"/>
                        <a:pt x="4409" y="7000"/>
                      </a:cubicBezTo>
                      <a:lnTo>
                        <a:pt x="4409" y="7392"/>
                      </a:lnTo>
                      <a:cubicBezTo>
                        <a:pt x="4409" y="7511"/>
                        <a:pt x="4492" y="7606"/>
                        <a:pt x="4611" y="7606"/>
                      </a:cubicBezTo>
                      <a:cubicBezTo>
                        <a:pt x="4730" y="7606"/>
                        <a:pt x="4825" y="7511"/>
                        <a:pt x="4825" y="7392"/>
                      </a:cubicBezTo>
                      <a:lnTo>
                        <a:pt x="4825" y="7000"/>
                      </a:lnTo>
                      <a:cubicBezTo>
                        <a:pt x="4825" y="6501"/>
                        <a:pt x="4552" y="6073"/>
                        <a:pt x="4077" y="5799"/>
                      </a:cubicBezTo>
                      <a:cubicBezTo>
                        <a:pt x="3969" y="5741"/>
                        <a:pt x="3898" y="5622"/>
                        <a:pt x="3898" y="5503"/>
                      </a:cubicBezTo>
                      <a:lnTo>
                        <a:pt x="3898" y="5455"/>
                      </a:lnTo>
                      <a:lnTo>
                        <a:pt x="6596" y="5455"/>
                      </a:lnTo>
                      <a:lnTo>
                        <a:pt x="6596" y="5503"/>
                      </a:lnTo>
                      <a:cubicBezTo>
                        <a:pt x="6596" y="5622"/>
                        <a:pt x="6524" y="5741"/>
                        <a:pt x="6417" y="5799"/>
                      </a:cubicBezTo>
                      <a:cubicBezTo>
                        <a:pt x="5942" y="6073"/>
                        <a:pt x="5669" y="6501"/>
                        <a:pt x="5669" y="7000"/>
                      </a:cubicBezTo>
                      <a:lnTo>
                        <a:pt x="5669" y="7392"/>
                      </a:lnTo>
                      <a:cubicBezTo>
                        <a:pt x="5669" y="7511"/>
                        <a:pt x="5764" y="7606"/>
                        <a:pt x="5883" y="7606"/>
                      </a:cubicBezTo>
                      <a:cubicBezTo>
                        <a:pt x="6002" y="7606"/>
                        <a:pt x="6084" y="7511"/>
                        <a:pt x="6084" y="7392"/>
                      </a:cubicBezTo>
                      <a:lnTo>
                        <a:pt x="6084" y="7000"/>
                      </a:lnTo>
                      <a:cubicBezTo>
                        <a:pt x="6084" y="6560"/>
                        <a:pt x="6382" y="6299"/>
                        <a:pt x="6620" y="6168"/>
                      </a:cubicBezTo>
                      <a:cubicBezTo>
                        <a:pt x="6857" y="6026"/>
                        <a:pt x="7011" y="5776"/>
                        <a:pt x="7011" y="5503"/>
                      </a:cubicBezTo>
                      <a:lnTo>
                        <a:pt x="7011" y="5455"/>
                      </a:lnTo>
                      <a:lnTo>
                        <a:pt x="7724" y="5455"/>
                      </a:lnTo>
                      <a:cubicBezTo>
                        <a:pt x="7843" y="5455"/>
                        <a:pt x="7927" y="5360"/>
                        <a:pt x="7927" y="5253"/>
                      </a:cubicBezTo>
                      <a:cubicBezTo>
                        <a:pt x="7927" y="5134"/>
                        <a:pt x="7843" y="5039"/>
                        <a:pt x="7724" y="5039"/>
                      </a:cubicBezTo>
                      <a:lnTo>
                        <a:pt x="417" y="5039"/>
                      </a:lnTo>
                      <a:lnTo>
                        <a:pt x="417" y="4410"/>
                      </a:lnTo>
                      <a:lnTo>
                        <a:pt x="10219" y="4410"/>
                      </a:lnTo>
                      <a:lnTo>
                        <a:pt x="10219" y="5039"/>
                      </a:lnTo>
                      <a:lnTo>
                        <a:pt x="9554" y="5039"/>
                      </a:lnTo>
                      <a:cubicBezTo>
                        <a:pt x="9435" y="5039"/>
                        <a:pt x="9340" y="5134"/>
                        <a:pt x="9340" y="5253"/>
                      </a:cubicBezTo>
                      <a:cubicBezTo>
                        <a:pt x="9340" y="5360"/>
                        <a:pt x="9435" y="5455"/>
                        <a:pt x="9554" y="5455"/>
                      </a:cubicBezTo>
                      <a:lnTo>
                        <a:pt x="10433" y="5455"/>
                      </a:lnTo>
                      <a:cubicBezTo>
                        <a:pt x="10541" y="5455"/>
                        <a:pt x="10636" y="5360"/>
                        <a:pt x="10636" y="5253"/>
                      </a:cubicBezTo>
                      <a:lnTo>
                        <a:pt x="10636" y="4196"/>
                      </a:lnTo>
                      <a:cubicBezTo>
                        <a:pt x="10636" y="4172"/>
                        <a:pt x="10636" y="4148"/>
                        <a:pt x="10623" y="4124"/>
                      </a:cubicBezTo>
                      <a:lnTo>
                        <a:pt x="9007" y="132"/>
                      </a:lnTo>
                      <a:cubicBezTo>
                        <a:pt x="8984" y="61"/>
                        <a:pt x="8901" y="1"/>
                        <a:pt x="88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sp>
              <p:nvSpPr>
                <p:cNvPr id="29" name="Google Shape;4500;p45">
                  <a:extLst>
                    <a:ext uri="{FF2B5EF4-FFF2-40B4-BE49-F238E27FC236}">
                      <a16:creationId xmlns:a16="http://schemas.microsoft.com/office/drawing/2014/main" id="{9EDE5699-2A4B-8763-DE5B-EB57950D2F84}"/>
                    </a:ext>
                  </a:extLst>
                </p:cNvPr>
                <p:cNvSpPr/>
                <p:nvPr/>
              </p:nvSpPr>
              <p:spPr>
                <a:xfrm>
                  <a:off x="3245118" y="488205"/>
                  <a:ext cx="249532" cy="106114"/>
                </a:xfrm>
                <a:custGeom>
                  <a:avLst/>
                  <a:gdLst/>
                  <a:ahLst/>
                  <a:cxnLst/>
                  <a:rect l="l" t="t" r="r" b="b"/>
                  <a:pathLst>
                    <a:path w="5465" h="2324" extrusionOk="0">
                      <a:moveTo>
                        <a:pt x="3962" y="0"/>
                      </a:moveTo>
                      <a:cubicBezTo>
                        <a:pt x="3909" y="0"/>
                        <a:pt x="3855" y="21"/>
                        <a:pt x="3814" y="62"/>
                      </a:cubicBezTo>
                      <a:lnTo>
                        <a:pt x="3006" y="870"/>
                      </a:lnTo>
                      <a:lnTo>
                        <a:pt x="2602" y="466"/>
                      </a:lnTo>
                      <a:lnTo>
                        <a:pt x="2779" y="466"/>
                      </a:lnTo>
                      <a:cubicBezTo>
                        <a:pt x="2898" y="466"/>
                        <a:pt x="2993" y="371"/>
                        <a:pt x="2993" y="252"/>
                      </a:cubicBezTo>
                      <a:cubicBezTo>
                        <a:pt x="2993" y="146"/>
                        <a:pt x="2898" y="51"/>
                        <a:pt x="2779" y="51"/>
                      </a:cubicBezTo>
                      <a:lnTo>
                        <a:pt x="2103" y="51"/>
                      </a:lnTo>
                      <a:cubicBezTo>
                        <a:pt x="1984" y="51"/>
                        <a:pt x="1889" y="146"/>
                        <a:pt x="1889" y="265"/>
                      </a:cubicBezTo>
                      <a:lnTo>
                        <a:pt x="1889" y="918"/>
                      </a:lnTo>
                      <a:cubicBezTo>
                        <a:pt x="1889" y="1037"/>
                        <a:pt x="1984" y="1132"/>
                        <a:pt x="2103" y="1132"/>
                      </a:cubicBezTo>
                      <a:cubicBezTo>
                        <a:pt x="2221" y="1132"/>
                        <a:pt x="2304" y="1037"/>
                        <a:pt x="2304" y="918"/>
                      </a:cubicBezTo>
                      <a:lnTo>
                        <a:pt x="2304" y="764"/>
                      </a:lnTo>
                      <a:lnTo>
                        <a:pt x="2720" y="1168"/>
                      </a:lnTo>
                      <a:lnTo>
                        <a:pt x="2066" y="1821"/>
                      </a:lnTo>
                      <a:lnTo>
                        <a:pt x="736" y="490"/>
                      </a:lnTo>
                      <a:lnTo>
                        <a:pt x="914" y="490"/>
                      </a:lnTo>
                      <a:cubicBezTo>
                        <a:pt x="1033" y="490"/>
                        <a:pt x="1128" y="395"/>
                        <a:pt x="1128" y="289"/>
                      </a:cubicBezTo>
                      <a:cubicBezTo>
                        <a:pt x="1128" y="170"/>
                        <a:pt x="1033" y="75"/>
                        <a:pt x="914" y="75"/>
                      </a:cubicBezTo>
                      <a:lnTo>
                        <a:pt x="249" y="75"/>
                      </a:lnTo>
                      <a:cubicBezTo>
                        <a:pt x="243" y="74"/>
                        <a:pt x="236" y="74"/>
                        <a:pt x="230" y="74"/>
                      </a:cubicBezTo>
                      <a:cubicBezTo>
                        <a:pt x="107" y="74"/>
                        <a:pt x="0" y="187"/>
                        <a:pt x="23" y="312"/>
                      </a:cubicBezTo>
                      <a:lnTo>
                        <a:pt x="23" y="942"/>
                      </a:lnTo>
                      <a:cubicBezTo>
                        <a:pt x="23" y="1060"/>
                        <a:pt x="118" y="1156"/>
                        <a:pt x="237" y="1156"/>
                      </a:cubicBezTo>
                      <a:cubicBezTo>
                        <a:pt x="344" y="1156"/>
                        <a:pt x="439" y="1060"/>
                        <a:pt x="439" y="942"/>
                      </a:cubicBezTo>
                      <a:lnTo>
                        <a:pt x="439" y="788"/>
                      </a:lnTo>
                      <a:lnTo>
                        <a:pt x="1912" y="2261"/>
                      </a:lnTo>
                      <a:cubicBezTo>
                        <a:pt x="1954" y="2302"/>
                        <a:pt x="2007" y="2323"/>
                        <a:pt x="2061" y="2323"/>
                      </a:cubicBezTo>
                      <a:cubicBezTo>
                        <a:pt x="2114" y="2323"/>
                        <a:pt x="2168" y="2302"/>
                        <a:pt x="2209" y="2261"/>
                      </a:cubicBezTo>
                      <a:lnTo>
                        <a:pt x="3006" y="1464"/>
                      </a:lnTo>
                      <a:lnTo>
                        <a:pt x="3766" y="2214"/>
                      </a:lnTo>
                      <a:cubicBezTo>
                        <a:pt x="3802" y="2255"/>
                        <a:pt x="3855" y="2276"/>
                        <a:pt x="3909" y="2276"/>
                      </a:cubicBezTo>
                      <a:cubicBezTo>
                        <a:pt x="3962" y="2276"/>
                        <a:pt x="4016" y="2255"/>
                        <a:pt x="4051" y="2214"/>
                      </a:cubicBezTo>
                      <a:lnTo>
                        <a:pt x="5382" y="883"/>
                      </a:lnTo>
                      <a:cubicBezTo>
                        <a:pt x="5465" y="811"/>
                        <a:pt x="5465" y="680"/>
                        <a:pt x="5382" y="598"/>
                      </a:cubicBezTo>
                      <a:cubicBezTo>
                        <a:pt x="5340" y="556"/>
                        <a:pt x="5287" y="535"/>
                        <a:pt x="5233" y="535"/>
                      </a:cubicBezTo>
                      <a:cubicBezTo>
                        <a:pt x="5180" y="535"/>
                        <a:pt x="5126" y="556"/>
                        <a:pt x="5085" y="598"/>
                      </a:cubicBezTo>
                      <a:lnTo>
                        <a:pt x="3909" y="1773"/>
                      </a:lnTo>
                      <a:lnTo>
                        <a:pt x="3302" y="1168"/>
                      </a:lnTo>
                      <a:lnTo>
                        <a:pt x="4110" y="360"/>
                      </a:lnTo>
                      <a:cubicBezTo>
                        <a:pt x="4194" y="276"/>
                        <a:pt x="4194" y="146"/>
                        <a:pt x="4110" y="62"/>
                      </a:cubicBezTo>
                      <a:cubicBezTo>
                        <a:pt x="4069" y="21"/>
                        <a:pt x="4015" y="0"/>
                        <a:pt x="39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sp>
              <p:nvSpPr>
                <p:cNvPr id="30" name="Google Shape;4501;p45">
                  <a:extLst>
                    <a:ext uri="{FF2B5EF4-FFF2-40B4-BE49-F238E27FC236}">
                      <a16:creationId xmlns:a16="http://schemas.microsoft.com/office/drawing/2014/main" id="{1BBC567C-1AED-B668-1652-1D777FD33596}"/>
                    </a:ext>
                  </a:extLst>
                </p:cNvPr>
                <p:cNvSpPr/>
                <p:nvPr/>
              </p:nvSpPr>
              <p:spPr>
                <a:xfrm>
                  <a:off x="3525568" y="839385"/>
                  <a:ext cx="21186" cy="18995"/>
                </a:xfrm>
                <a:custGeom>
                  <a:avLst/>
                  <a:gdLst/>
                  <a:ahLst/>
                  <a:cxnLst/>
                  <a:rect l="l" t="t" r="r" b="b"/>
                  <a:pathLst>
                    <a:path w="464" h="416" extrusionOk="0">
                      <a:moveTo>
                        <a:pt x="227" y="0"/>
                      </a:moveTo>
                      <a:cubicBezTo>
                        <a:pt x="203" y="0"/>
                        <a:pt x="179" y="4"/>
                        <a:pt x="155" y="12"/>
                      </a:cubicBezTo>
                      <a:cubicBezTo>
                        <a:pt x="48" y="60"/>
                        <a:pt x="1" y="190"/>
                        <a:pt x="48" y="285"/>
                      </a:cubicBezTo>
                      <a:cubicBezTo>
                        <a:pt x="76" y="369"/>
                        <a:pt x="153" y="416"/>
                        <a:pt x="237" y="416"/>
                      </a:cubicBezTo>
                      <a:cubicBezTo>
                        <a:pt x="261" y="416"/>
                        <a:pt x="286" y="412"/>
                        <a:pt x="310" y="404"/>
                      </a:cubicBezTo>
                      <a:cubicBezTo>
                        <a:pt x="416" y="356"/>
                        <a:pt x="464" y="238"/>
                        <a:pt x="428" y="131"/>
                      </a:cubicBezTo>
                      <a:cubicBezTo>
                        <a:pt x="392" y="48"/>
                        <a:pt x="312"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sp>
              <p:nvSpPr>
                <p:cNvPr id="31" name="Google Shape;4502;p45">
                  <a:extLst>
                    <a:ext uri="{FF2B5EF4-FFF2-40B4-BE49-F238E27FC236}">
                      <a16:creationId xmlns:a16="http://schemas.microsoft.com/office/drawing/2014/main" id="{CC1A651D-D7C9-F3F3-287C-E4E149EF62A3}"/>
                    </a:ext>
                  </a:extLst>
                </p:cNvPr>
                <p:cNvSpPr/>
                <p:nvPr/>
              </p:nvSpPr>
              <p:spPr>
                <a:xfrm>
                  <a:off x="3502235" y="484552"/>
                  <a:ext cx="21734" cy="18995"/>
                </a:xfrm>
                <a:custGeom>
                  <a:avLst/>
                  <a:gdLst/>
                  <a:ahLst/>
                  <a:cxnLst/>
                  <a:rect l="l" t="t" r="r" b="b"/>
                  <a:pathLst>
                    <a:path w="476" h="416" extrusionOk="0">
                      <a:moveTo>
                        <a:pt x="227" y="0"/>
                      </a:moveTo>
                      <a:cubicBezTo>
                        <a:pt x="203" y="0"/>
                        <a:pt x="179" y="4"/>
                        <a:pt x="155" y="12"/>
                      </a:cubicBezTo>
                      <a:cubicBezTo>
                        <a:pt x="60" y="60"/>
                        <a:pt x="0" y="178"/>
                        <a:pt x="48" y="285"/>
                      </a:cubicBezTo>
                      <a:cubicBezTo>
                        <a:pt x="76" y="368"/>
                        <a:pt x="161" y="416"/>
                        <a:pt x="248" y="416"/>
                      </a:cubicBezTo>
                      <a:cubicBezTo>
                        <a:pt x="273" y="416"/>
                        <a:pt x="298" y="412"/>
                        <a:pt x="322" y="404"/>
                      </a:cubicBezTo>
                      <a:cubicBezTo>
                        <a:pt x="417" y="356"/>
                        <a:pt x="476" y="237"/>
                        <a:pt x="428" y="131"/>
                      </a:cubicBezTo>
                      <a:cubicBezTo>
                        <a:pt x="391" y="47"/>
                        <a:pt x="311"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grpSp>
        </p:grpSp>
      </p:grpSp>
      <p:grpSp>
        <p:nvGrpSpPr>
          <p:cNvPr id="4535" name="Group 4534">
            <a:extLst>
              <a:ext uri="{FF2B5EF4-FFF2-40B4-BE49-F238E27FC236}">
                <a16:creationId xmlns:a16="http://schemas.microsoft.com/office/drawing/2014/main" id="{0CBD62FC-0277-9FEF-75B0-136CC4BEBB4B}"/>
              </a:ext>
            </a:extLst>
          </p:cNvPr>
          <p:cNvGrpSpPr/>
          <p:nvPr/>
        </p:nvGrpSpPr>
        <p:grpSpPr>
          <a:xfrm>
            <a:off x="335280" y="853440"/>
            <a:ext cx="3032298" cy="3939510"/>
            <a:chOff x="335280" y="853440"/>
            <a:chExt cx="3032298" cy="3939510"/>
          </a:xfrm>
        </p:grpSpPr>
        <p:sp>
          <p:nvSpPr>
            <p:cNvPr id="21" name="TextBox 20">
              <a:extLst>
                <a:ext uri="{FF2B5EF4-FFF2-40B4-BE49-F238E27FC236}">
                  <a16:creationId xmlns:a16="http://schemas.microsoft.com/office/drawing/2014/main" id="{DE30FA80-6C22-4B3A-2796-0E00EDD3D841}"/>
                </a:ext>
              </a:extLst>
            </p:cNvPr>
            <p:cNvSpPr txBox="1"/>
            <p:nvPr/>
          </p:nvSpPr>
          <p:spPr>
            <a:xfrm>
              <a:off x="335280" y="3223290"/>
              <a:ext cx="792480" cy="1569660"/>
            </a:xfrm>
            <a:prstGeom prst="rect">
              <a:avLst/>
            </a:prstGeom>
            <a:noFill/>
          </p:spPr>
          <p:txBody>
            <a:bodyPr wrap="square" rtlCol="0">
              <a:spAutoFit/>
            </a:bodyPr>
            <a:lstStyle/>
            <a:p>
              <a:r>
                <a:rPr lang="en-US" sz="9600" b="1" dirty="0">
                  <a:solidFill>
                    <a:schemeClr val="tx2">
                      <a:lumMod val="75000"/>
                    </a:schemeClr>
                  </a:solidFill>
                  <a:latin typeface="Arial" panose="020B0604020202020204" pitchFamily="34" charset="0"/>
                  <a:cs typeface="Arial" panose="020B0604020202020204" pitchFamily="34" charset="0"/>
                </a:rPr>
                <a:t>3</a:t>
              </a:r>
            </a:p>
          </p:txBody>
        </p:sp>
        <p:grpSp>
          <p:nvGrpSpPr>
            <p:cNvPr id="4519" name="Group 4518">
              <a:extLst>
                <a:ext uri="{FF2B5EF4-FFF2-40B4-BE49-F238E27FC236}">
                  <a16:creationId xmlns:a16="http://schemas.microsoft.com/office/drawing/2014/main" id="{A232E148-7296-A8F4-4AAB-BF1A65A3A352}"/>
                </a:ext>
              </a:extLst>
            </p:cNvPr>
            <p:cNvGrpSpPr/>
            <p:nvPr/>
          </p:nvGrpSpPr>
          <p:grpSpPr>
            <a:xfrm>
              <a:off x="982518" y="853440"/>
              <a:ext cx="2385060" cy="3566160"/>
              <a:chOff x="990600" y="853440"/>
              <a:chExt cx="2385060" cy="3566160"/>
            </a:xfrm>
          </p:grpSpPr>
          <p:sp>
            <p:nvSpPr>
              <p:cNvPr id="7" name="Parallelogram 6">
                <a:extLst>
                  <a:ext uri="{FF2B5EF4-FFF2-40B4-BE49-F238E27FC236}">
                    <a16:creationId xmlns:a16="http://schemas.microsoft.com/office/drawing/2014/main" id="{165C0143-99E6-D7E5-8C5A-50F9787574FB}"/>
                  </a:ext>
                </a:extLst>
              </p:cNvPr>
              <p:cNvSpPr/>
              <p:nvPr/>
            </p:nvSpPr>
            <p:spPr>
              <a:xfrm>
                <a:off x="990600" y="853440"/>
                <a:ext cx="2385060" cy="3566160"/>
              </a:xfrm>
              <a:prstGeom prst="parallelogram">
                <a:avLst/>
              </a:prstGeom>
              <a:solidFill>
                <a:schemeClr val="accent1">
                  <a:lumMod val="50000"/>
                </a:schemeClr>
              </a:solidFill>
              <a:ln>
                <a:noFill/>
              </a:ln>
              <a:effectLst>
                <a:outerShdw blurRad="317500" dist="1193800" dir="10800000" sx="65000" sy="65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2"/>
                  </a:solidFill>
                  <a:latin typeface="Arial" panose="020B0604020202020204" pitchFamily="34" charset="0"/>
                  <a:cs typeface="Arial" panose="020B0604020202020204" pitchFamily="34" charset="0"/>
                </a:endParaRPr>
              </a:p>
              <a:p>
                <a:pPr algn="ctr"/>
                <a:r>
                  <a:rPr lang="ar-AE" sz="1600" b="1" dirty="0">
                    <a:solidFill>
                      <a:schemeClr val="bg2"/>
                    </a:solidFill>
                    <a:latin typeface="Arial" panose="020B0604020202020204" pitchFamily="34" charset="0"/>
                    <a:cs typeface="Arial" panose="020B0604020202020204" pitchFamily="34" charset="0"/>
                  </a:rPr>
                  <a:t>بينما يتمثل النوع الثالث في المحطات الشمسية التي تستخدم في الأراضي الزراعية فقط للري بالطاقة الشمسية بدلًا من الديزل.</a:t>
                </a:r>
              </a:p>
            </p:txBody>
          </p:sp>
          <p:sp>
            <p:nvSpPr>
              <p:cNvPr id="10" name="Freeform: Shape 9">
                <a:extLst>
                  <a:ext uri="{FF2B5EF4-FFF2-40B4-BE49-F238E27FC236}">
                    <a16:creationId xmlns:a16="http://schemas.microsoft.com/office/drawing/2014/main" id="{96D0D1EB-F774-FCD3-ABE8-FD66F4A42CFD}"/>
                  </a:ext>
                </a:extLst>
              </p:cNvPr>
              <p:cNvSpPr/>
              <p:nvPr/>
            </p:nvSpPr>
            <p:spPr>
              <a:xfrm>
                <a:off x="1110018" y="1379220"/>
                <a:ext cx="1115022" cy="403860"/>
              </a:xfrm>
              <a:custGeom>
                <a:avLst/>
                <a:gdLst>
                  <a:gd name="connsiteX0" fmla="*/ 67526 w 566383"/>
                  <a:gd name="connsiteY0" fmla="*/ 0 h 403860"/>
                  <a:gd name="connsiteX1" fmla="*/ 364453 w 566383"/>
                  <a:gd name="connsiteY1" fmla="*/ 0 h 403860"/>
                  <a:gd name="connsiteX2" fmla="*/ 566383 w 566383"/>
                  <a:gd name="connsiteY2" fmla="*/ 201930 h 403860"/>
                  <a:gd name="connsiteX3" fmla="*/ 364453 w 566383"/>
                  <a:gd name="connsiteY3" fmla="*/ 403860 h 403860"/>
                  <a:gd name="connsiteX4" fmla="*/ 0 w 566383"/>
                  <a:gd name="connsiteY4" fmla="*/ 403860 h 403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383" h="403860">
                    <a:moveTo>
                      <a:pt x="67526" y="0"/>
                    </a:moveTo>
                    <a:lnTo>
                      <a:pt x="364453" y="0"/>
                    </a:lnTo>
                    <a:cubicBezTo>
                      <a:pt x="475976" y="0"/>
                      <a:pt x="566383" y="90407"/>
                      <a:pt x="566383" y="201930"/>
                    </a:cubicBezTo>
                    <a:cubicBezTo>
                      <a:pt x="566383" y="313453"/>
                      <a:pt x="475976" y="403860"/>
                      <a:pt x="364453" y="403860"/>
                    </a:cubicBezTo>
                    <a:lnTo>
                      <a:pt x="0" y="403860"/>
                    </a:lnTo>
                    <a:close/>
                  </a:path>
                </a:pathLst>
              </a:cu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en-US" dirty="0"/>
              </a:p>
            </p:txBody>
          </p:sp>
          <p:grpSp>
            <p:nvGrpSpPr>
              <p:cNvPr id="4512" name="Google Shape;4750;p48">
                <a:extLst>
                  <a:ext uri="{FF2B5EF4-FFF2-40B4-BE49-F238E27FC236}">
                    <a16:creationId xmlns:a16="http://schemas.microsoft.com/office/drawing/2014/main" id="{55D33F24-EB7A-0933-5791-7DE6295ED078}"/>
                  </a:ext>
                </a:extLst>
              </p:cNvPr>
              <p:cNvGrpSpPr/>
              <p:nvPr/>
            </p:nvGrpSpPr>
            <p:grpSpPr>
              <a:xfrm>
                <a:off x="1440563" y="1374102"/>
                <a:ext cx="357450" cy="345158"/>
                <a:chOff x="6845115" y="2721049"/>
                <a:chExt cx="357450" cy="345158"/>
              </a:xfrm>
            </p:grpSpPr>
            <p:sp>
              <p:nvSpPr>
                <p:cNvPr id="4513" name="Google Shape;4751;p48">
                  <a:extLst>
                    <a:ext uri="{FF2B5EF4-FFF2-40B4-BE49-F238E27FC236}">
                      <a16:creationId xmlns:a16="http://schemas.microsoft.com/office/drawing/2014/main" id="{2B49839B-CAB1-9307-3C13-44C84A551CC1}"/>
                    </a:ext>
                  </a:extLst>
                </p:cNvPr>
                <p:cNvSpPr/>
                <p:nvPr/>
              </p:nvSpPr>
              <p:spPr>
                <a:xfrm>
                  <a:off x="6845115" y="2721049"/>
                  <a:ext cx="357450" cy="345158"/>
                </a:xfrm>
                <a:custGeom>
                  <a:avLst/>
                  <a:gdLst/>
                  <a:ahLst/>
                  <a:cxnLst/>
                  <a:rect l="l" t="t" r="r" b="b"/>
                  <a:pathLst>
                    <a:path w="10731" h="10362" extrusionOk="0">
                      <a:moveTo>
                        <a:pt x="2175" y="6322"/>
                      </a:moveTo>
                      <a:lnTo>
                        <a:pt x="2377" y="7082"/>
                      </a:lnTo>
                      <a:lnTo>
                        <a:pt x="1047" y="6322"/>
                      </a:lnTo>
                      <a:close/>
                      <a:moveTo>
                        <a:pt x="9697" y="6322"/>
                      </a:moveTo>
                      <a:lnTo>
                        <a:pt x="8354" y="7093"/>
                      </a:lnTo>
                      <a:lnTo>
                        <a:pt x="8544" y="6322"/>
                      </a:lnTo>
                      <a:close/>
                      <a:moveTo>
                        <a:pt x="3197" y="6322"/>
                      </a:moveTo>
                      <a:cubicBezTo>
                        <a:pt x="3625" y="6963"/>
                        <a:pt x="4338" y="7391"/>
                        <a:pt x="5098" y="7474"/>
                      </a:cubicBezTo>
                      <a:cubicBezTo>
                        <a:pt x="5146" y="7629"/>
                        <a:pt x="5169" y="7783"/>
                        <a:pt x="5169" y="7938"/>
                      </a:cubicBezTo>
                      <a:cubicBezTo>
                        <a:pt x="5169" y="8163"/>
                        <a:pt x="5122" y="8389"/>
                        <a:pt x="5039" y="8591"/>
                      </a:cubicBezTo>
                      <a:lnTo>
                        <a:pt x="2877" y="7367"/>
                      </a:lnTo>
                      <a:lnTo>
                        <a:pt x="2615" y="6322"/>
                      </a:lnTo>
                      <a:close/>
                      <a:moveTo>
                        <a:pt x="8116" y="6322"/>
                      </a:moveTo>
                      <a:lnTo>
                        <a:pt x="7855" y="7379"/>
                      </a:lnTo>
                      <a:lnTo>
                        <a:pt x="5716" y="8591"/>
                      </a:lnTo>
                      <a:cubicBezTo>
                        <a:pt x="5633" y="8389"/>
                        <a:pt x="5586" y="8163"/>
                        <a:pt x="5586" y="7938"/>
                      </a:cubicBezTo>
                      <a:cubicBezTo>
                        <a:pt x="5586" y="7783"/>
                        <a:pt x="5610" y="7629"/>
                        <a:pt x="5645" y="7474"/>
                      </a:cubicBezTo>
                      <a:cubicBezTo>
                        <a:pt x="6418" y="7391"/>
                        <a:pt x="7118" y="6963"/>
                        <a:pt x="7558" y="6322"/>
                      </a:cubicBezTo>
                      <a:close/>
                      <a:moveTo>
                        <a:pt x="844" y="6689"/>
                      </a:moveTo>
                      <a:lnTo>
                        <a:pt x="3839" y="8401"/>
                      </a:lnTo>
                      <a:lnTo>
                        <a:pt x="2164" y="8912"/>
                      </a:lnTo>
                      <a:lnTo>
                        <a:pt x="844" y="6689"/>
                      </a:lnTo>
                      <a:close/>
                      <a:moveTo>
                        <a:pt x="9911" y="6689"/>
                      </a:moveTo>
                      <a:lnTo>
                        <a:pt x="8580" y="8923"/>
                      </a:lnTo>
                      <a:lnTo>
                        <a:pt x="6893" y="8401"/>
                      </a:lnTo>
                      <a:lnTo>
                        <a:pt x="9911" y="6689"/>
                      </a:lnTo>
                      <a:close/>
                      <a:moveTo>
                        <a:pt x="4338" y="8674"/>
                      </a:moveTo>
                      <a:lnTo>
                        <a:pt x="4825" y="8960"/>
                      </a:lnTo>
                      <a:cubicBezTo>
                        <a:pt x="4599" y="9256"/>
                        <a:pt x="4279" y="9482"/>
                        <a:pt x="3910" y="9589"/>
                      </a:cubicBezTo>
                      <a:cubicBezTo>
                        <a:pt x="3768" y="9627"/>
                        <a:pt x="3614" y="9647"/>
                        <a:pt x="3457" y="9647"/>
                      </a:cubicBezTo>
                      <a:cubicBezTo>
                        <a:pt x="3077" y="9647"/>
                        <a:pt x="2682" y="9529"/>
                        <a:pt x="2413" y="9268"/>
                      </a:cubicBezTo>
                      <a:lnTo>
                        <a:pt x="4338" y="8674"/>
                      </a:lnTo>
                      <a:close/>
                      <a:moveTo>
                        <a:pt x="6405" y="8686"/>
                      </a:moveTo>
                      <a:lnTo>
                        <a:pt x="8330" y="9280"/>
                      </a:lnTo>
                      <a:cubicBezTo>
                        <a:pt x="8062" y="9532"/>
                        <a:pt x="7674" y="9647"/>
                        <a:pt x="7294" y="9647"/>
                      </a:cubicBezTo>
                      <a:cubicBezTo>
                        <a:pt x="7136" y="9647"/>
                        <a:pt x="6980" y="9627"/>
                        <a:pt x="6833" y="9589"/>
                      </a:cubicBezTo>
                      <a:cubicBezTo>
                        <a:pt x="6465" y="9482"/>
                        <a:pt x="6144" y="9256"/>
                        <a:pt x="5918" y="8960"/>
                      </a:cubicBezTo>
                      <a:lnTo>
                        <a:pt x="6405" y="8686"/>
                      </a:lnTo>
                      <a:close/>
                      <a:moveTo>
                        <a:pt x="5372" y="0"/>
                      </a:moveTo>
                      <a:cubicBezTo>
                        <a:pt x="5301" y="0"/>
                        <a:pt x="5229" y="48"/>
                        <a:pt x="5193" y="107"/>
                      </a:cubicBezTo>
                      <a:lnTo>
                        <a:pt x="2983" y="3993"/>
                      </a:lnTo>
                      <a:cubicBezTo>
                        <a:pt x="2829" y="4254"/>
                        <a:pt x="2745" y="4551"/>
                        <a:pt x="2745" y="4860"/>
                      </a:cubicBezTo>
                      <a:cubicBezTo>
                        <a:pt x="2745" y="5228"/>
                        <a:pt x="2829" y="5585"/>
                        <a:pt x="2972" y="5905"/>
                      </a:cubicBezTo>
                      <a:lnTo>
                        <a:pt x="262" y="5905"/>
                      </a:lnTo>
                      <a:cubicBezTo>
                        <a:pt x="107" y="5905"/>
                        <a:pt x="1" y="6084"/>
                        <a:pt x="84" y="6227"/>
                      </a:cubicBezTo>
                      <a:lnTo>
                        <a:pt x="1890" y="9268"/>
                      </a:lnTo>
                      <a:cubicBezTo>
                        <a:pt x="2199" y="9803"/>
                        <a:pt x="2864" y="10064"/>
                        <a:pt x="3458" y="10064"/>
                      </a:cubicBezTo>
                      <a:cubicBezTo>
                        <a:pt x="4124" y="10064"/>
                        <a:pt x="4765" y="9731"/>
                        <a:pt x="5169" y="9197"/>
                      </a:cubicBezTo>
                      <a:lnTo>
                        <a:pt x="5169" y="10159"/>
                      </a:lnTo>
                      <a:cubicBezTo>
                        <a:pt x="5169" y="10278"/>
                        <a:pt x="5264" y="10362"/>
                        <a:pt x="5372" y="10362"/>
                      </a:cubicBezTo>
                      <a:cubicBezTo>
                        <a:pt x="5491" y="10362"/>
                        <a:pt x="5586" y="10278"/>
                        <a:pt x="5586" y="10159"/>
                      </a:cubicBezTo>
                      <a:lnTo>
                        <a:pt x="5586" y="9197"/>
                      </a:lnTo>
                      <a:cubicBezTo>
                        <a:pt x="5859" y="9577"/>
                        <a:pt x="6263" y="9863"/>
                        <a:pt x="6726" y="9981"/>
                      </a:cubicBezTo>
                      <a:cubicBezTo>
                        <a:pt x="6917" y="10040"/>
                        <a:pt x="7107" y="10064"/>
                        <a:pt x="7297" y="10064"/>
                      </a:cubicBezTo>
                      <a:cubicBezTo>
                        <a:pt x="7891" y="10064"/>
                        <a:pt x="8544" y="9803"/>
                        <a:pt x="8865" y="9268"/>
                      </a:cubicBezTo>
                      <a:cubicBezTo>
                        <a:pt x="8865" y="9268"/>
                        <a:pt x="10671" y="6214"/>
                        <a:pt x="10671" y="6203"/>
                      </a:cubicBezTo>
                      <a:cubicBezTo>
                        <a:pt x="10730" y="6072"/>
                        <a:pt x="10635" y="5905"/>
                        <a:pt x="10481" y="5905"/>
                      </a:cubicBezTo>
                      <a:lnTo>
                        <a:pt x="7784" y="5905"/>
                      </a:lnTo>
                      <a:cubicBezTo>
                        <a:pt x="7926" y="5585"/>
                        <a:pt x="7997" y="5228"/>
                        <a:pt x="7997" y="4860"/>
                      </a:cubicBezTo>
                      <a:cubicBezTo>
                        <a:pt x="7997" y="4551"/>
                        <a:pt x="7926" y="4254"/>
                        <a:pt x="7772" y="3993"/>
                      </a:cubicBezTo>
                      <a:lnTo>
                        <a:pt x="7249" y="3066"/>
                      </a:lnTo>
                      <a:cubicBezTo>
                        <a:pt x="7209" y="3002"/>
                        <a:pt x="7138" y="2965"/>
                        <a:pt x="7067" y="2965"/>
                      </a:cubicBezTo>
                      <a:cubicBezTo>
                        <a:pt x="7031" y="2965"/>
                        <a:pt x="6996" y="2975"/>
                        <a:pt x="6964" y="2994"/>
                      </a:cubicBezTo>
                      <a:cubicBezTo>
                        <a:pt x="6857" y="3042"/>
                        <a:pt x="6822" y="3172"/>
                        <a:pt x="6880" y="3280"/>
                      </a:cubicBezTo>
                      <a:lnTo>
                        <a:pt x="7416" y="4207"/>
                      </a:lnTo>
                      <a:cubicBezTo>
                        <a:pt x="7522" y="4397"/>
                        <a:pt x="7582" y="4622"/>
                        <a:pt x="7582" y="4860"/>
                      </a:cubicBezTo>
                      <a:cubicBezTo>
                        <a:pt x="7582" y="6060"/>
                        <a:pt x="6584" y="7070"/>
                        <a:pt x="5372" y="7070"/>
                      </a:cubicBezTo>
                      <a:cubicBezTo>
                        <a:pt x="4171" y="7070"/>
                        <a:pt x="3162" y="6060"/>
                        <a:pt x="3162" y="4860"/>
                      </a:cubicBezTo>
                      <a:cubicBezTo>
                        <a:pt x="3162" y="4622"/>
                        <a:pt x="3221" y="4397"/>
                        <a:pt x="3339" y="4207"/>
                      </a:cubicBezTo>
                      <a:lnTo>
                        <a:pt x="5372" y="629"/>
                      </a:lnTo>
                      <a:lnTo>
                        <a:pt x="5966" y="1675"/>
                      </a:lnTo>
                      <a:cubicBezTo>
                        <a:pt x="6006" y="1748"/>
                        <a:pt x="6079" y="1782"/>
                        <a:pt x="6151" y="1782"/>
                      </a:cubicBezTo>
                      <a:cubicBezTo>
                        <a:pt x="6186" y="1782"/>
                        <a:pt x="6220" y="1774"/>
                        <a:pt x="6251" y="1759"/>
                      </a:cubicBezTo>
                      <a:cubicBezTo>
                        <a:pt x="6358" y="1699"/>
                        <a:pt x="6394" y="1569"/>
                        <a:pt x="6334" y="1474"/>
                      </a:cubicBezTo>
                      <a:lnTo>
                        <a:pt x="5562" y="107"/>
                      </a:lnTo>
                      <a:cubicBezTo>
                        <a:pt x="5514" y="48"/>
                        <a:pt x="5455" y="0"/>
                        <a:pt x="53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sp>
              <p:nvSpPr>
                <p:cNvPr id="4514" name="Google Shape;4752;p48">
                  <a:extLst>
                    <a:ext uri="{FF2B5EF4-FFF2-40B4-BE49-F238E27FC236}">
                      <a16:creationId xmlns:a16="http://schemas.microsoft.com/office/drawing/2014/main" id="{EA229480-A28A-7A91-391C-2BD7C5D829EC}"/>
                    </a:ext>
                  </a:extLst>
                </p:cNvPr>
                <p:cNvSpPr/>
                <p:nvPr/>
              </p:nvSpPr>
              <p:spPr>
                <a:xfrm>
                  <a:off x="6972599" y="2797333"/>
                  <a:ext cx="98964" cy="143233"/>
                </a:xfrm>
                <a:custGeom>
                  <a:avLst/>
                  <a:gdLst/>
                  <a:ahLst/>
                  <a:cxnLst/>
                  <a:rect l="l" t="t" r="r" b="b"/>
                  <a:pathLst>
                    <a:path w="2971" h="4300" extrusionOk="0">
                      <a:moveTo>
                        <a:pt x="1283" y="1072"/>
                      </a:moveTo>
                      <a:lnTo>
                        <a:pt x="1283" y="1726"/>
                      </a:lnTo>
                      <a:cubicBezTo>
                        <a:pt x="1283" y="1845"/>
                        <a:pt x="1379" y="1940"/>
                        <a:pt x="1497" y="1940"/>
                      </a:cubicBezTo>
                      <a:lnTo>
                        <a:pt x="2377" y="1940"/>
                      </a:lnTo>
                      <a:lnTo>
                        <a:pt x="1699" y="3235"/>
                      </a:lnTo>
                      <a:lnTo>
                        <a:pt x="1699" y="2629"/>
                      </a:lnTo>
                      <a:cubicBezTo>
                        <a:pt x="1699" y="2522"/>
                        <a:pt x="1616" y="2427"/>
                        <a:pt x="1497" y="2427"/>
                      </a:cubicBezTo>
                      <a:lnTo>
                        <a:pt x="594" y="2427"/>
                      </a:lnTo>
                      <a:lnTo>
                        <a:pt x="1283" y="1072"/>
                      </a:lnTo>
                      <a:close/>
                      <a:moveTo>
                        <a:pt x="1486" y="0"/>
                      </a:moveTo>
                      <a:cubicBezTo>
                        <a:pt x="1416" y="0"/>
                        <a:pt x="1345" y="34"/>
                        <a:pt x="1307" y="110"/>
                      </a:cubicBezTo>
                      <a:lnTo>
                        <a:pt x="71" y="2534"/>
                      </a:lnTo>
                      <a:cubicBezTo>
                        <a:pt x="0" y="2677"/>
                        <a:pt x="107" y="2843"/>
                        <a:pt x="262" y="2843"/>
                      </a:cubicBezTo>
                      <a:lnTo>
                        <a:pt x="1283" y="2843"/>
                      </a:lnTo>
                      <a:lnTo>
                        <a:pt x="1283" y="4091"/>
                      </a:lnTo>
                      <a:cubicBezTo>
                        <a:pt x="1283" y="4186"/>
                        <a:pt x="1355" y="4269"/>
                        <a:pt x="1450" y="4293"/>
                      </a:cubicBezTo>
                      <a:cubicBezTo>
                        <a:pt x="1464" y="4297"/>
                        <a:pt x="1479" y="4299"/>
                        <a:pt x="1495" y="4299"/>
                      </a:cubicBezTo>
                      <a:cubicBezTo>
                        <a:pt x="1568" y="4299"/>
                        <a:pt x="1646" y="4255"/>
                        <a:pt x="1675" y="4186"/>
                      </a:cubicBezTo>
                      <a:lnTo>
                        <a:pt x="2899" y="1821"/>
                      </a:lnTo>
                      <a:cubicBezTo>
                        <a:pt x="2971" y="1690"/>
                        <a:pt x="2876" y="1524"/>
                        <a:pt x="2721" y="1524"/>
                      </a:cubicBezTo>
                      <a:lnTo>
                        <a:pt x="1699" y="1524"/>
                      </a:lnTo>
                      <a:lnTo>
                        <a:pt x="1699" y="205"/>
                      </a:lnTo>
                      <a:cubicBezTo>
                        <a:pt x="1699" y="77"/>
                        <a:pt x="1592"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sp>
              <p:nvSpPr>
                <p:cNvPr id="4515" name="Google Shape;4753;p48">
                  <a:extLst>
                    <a:ext uri="{FF2B5EF4-FFF2-40B4-BE49-F238E27FC236}">
                      <a16:creationId xmlns:a16="http://schemas.microsoft.com/office/drawing/2014/main" id="{4BE90C21-B034-C41D-10A1-6570E97DC3EF}"/>
                    </a:ext>
                  </a:extLst>
                </p:cNvPr>
                <p:cNvSpPr/>
                <p:nvPr/>
              </p:nvSpPr>
              <p:spPr>
                <a:xfrm>
                  <a:off x="7057311" y="2793069"/>
                  <a:ext cx="15856" cy="13890"/>
                </a:xfrm>
                <a:custGeom>
                  <a:avLst/>
                  <a:gdLst/>
                  <a:ahLst/>
                  <a:cxnLst/>
                  <a:rect l="l" t="t" r="r" b="b"/>
                  <a:pathLst>
                    <a:path w="476" h="417" extrusionOk="0">
                      <a:moveTo>
                        <a:pt x="226" y="1"/>
                      </a:moveTo>
                      <a:cubicBezTo>
                        <a:pt x="202" y="1"/>
                        <a:pt x="178" y="4"/>
                        <a:pt x="154" y="12"/>
                      </a:cubicBezTo>
                      <a:cubicBezTo>
                        <a:pt x="48" y="60"/>
                        <a:pt x="0" y="178"/>
                        <a:pt x="48" y="286"/>
                      </a:cubicBezTo>
                      <a:cubicBezTo>
                        <a:pt x="75" y="369"/>
                        <a:pt x="161" y="416"/>
                        <a:pt x="248" y="416"/>
                      </a:cubicBezTo>
                      <a:cubicBezTo>
                        <a:pt x="272" y="416"/>
                        <a:pt x="297" y="412"/>
                        <a:pt x="320" y="405"/>
                      </a:cubicBezTo>
                      <a:cubicBezTo>
                        <a:pt x="415" y="357"/>
                        <a:pt x="475" y="238"/>
                        <a:pt x="428" y="131"/>
                      </a:cubicBezTo>
                      <a:cubicBezTo>
                        <a:pt x="391" y="48"/>
                        <a:pt x="310"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60000"/>
                        <a:lumOff val="40000"/>
                      </a:schemeClr>
                    </a:solidFill>
                  </a:endParaRPr>
                </a:p>
              </p:txBody>
            </p:sp>
          </p:grpSp>
        </p:grpSp>
      </p:grpSp>
    </p:spTree>
    <p:extLst>
      <p:ext uri="{BB962C8B-B14F-4D97-AF65-F5344CB8AC3E}">
        <p14:creationId xmlns:p14="http://schemas.microsoft.com/office/powerpoint/2010/main" val="3742266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299"/>
        <p:cNvGrpSpPr/>
        <p:nvPr/>
      </p:nvGrpSpPr>
      <p:grpSpPr>
        <a:xfrm>
          <a:off x="0" y="0"/>
          <a:ext cx="0" cy="0"/>
          <a:chOff x="0" y="0"/>
          <a:chExt cx="0" cy="0"/>
        </a:xfrm>
      </p:grpSpPr>
      <p:sp>
        <p:nvSpPr>
          <p:cNvPr id="16" name="Rectangle 15">
            <a:extLst>
              <a:ext uri="{FF2B5EF4-FFF2-40B4-BE49-F238E27FC236}">
                <a16:creationId xmlns:a16="http://schemas.microsoft.com/office/drawing/2014/main" id="{3C776B7D-A97F-2BCF-E1F8-E48EBB6F88ED}"/>
              </a:ext>
            </a:extLst>
          </p:cNvPr>
          <p:cNvSpPr/>
          <p:nvPr/>
        </p:nvSpPr>
        <p:spPr>
          <a:xfrm rot="10800000">
            <a:off x="-100584" y="-2933700"/>
            <a:ext cx="9244584" cy="25603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E2399DE-2F36-3021-936E-1B457CB3EA3A}"/>
              </a:ext>
            </a:extLst>
          </p:cNvPr>
          <p:cNvSpPr/>
          <p:nvPr/>
        </p:nvSpPr>
        <p:spPr>
          <a:xfrm rot="10800000">
            <a:off x="-100584" y="5494016"/>
            <a:ext cx="9244584" cy="256032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 name="TextBox 18">
            <a:extLst>
              <a:ext uri="{FF2B5EF4-FFF2-40B4-BE49-F238E27FC236}">
                <a16:creationId xmlns:a16="http://schemas.microsoft.com/office/drawing/2014/main" id="{3940E53E-D670-F61D-3ADF-CF4A99E4D7E4}"/>
              </a:ext>
            </a:extLst>
          </p:cNvPr>
          <p:cNvSpPr txBox="1"/>
          <p:nvPr/>
        </p:nvSpPr>
        <p:spPr>
          <a:xfrm>
            <a:off x="-4721569" y="2571750"/>
            <a:ext cx="4620984" cy="707886"/>
          </a:xfrm>
          <a:prstGeom prst="rect">
            <a:avLst/>
          </a:prstGeom>
          <a:noFill/>
        </p:spPr>
        <p:txBody>
          <a:bodyPr wrap="square">
            <a:spAutoFit/>
          </a:bodyPr>
          <a:lstStyle/>
          <a:p>
            <a:r>
              <a:rPr lang="en-US" sz="4000" b="1" spc="-87" dirty="0" err="1">
                <a:solidFill>
                  <a:schemeClr val="bg1"/>
                </a:solidFill>
                <a:latin typeface="Arial" panose="020B0604020202020204" pitchFamily="34" charset="0"/>
                <a:ea typeface="adonis-web" pitchFamily="34" charset="-122"/>
                <a:cs typeface="Arial" panose="020B0604020202020204" pitchFamily="34" charset="0"/>
              </a:rPr>
              <a:t>استخدامات</a:t>
            </a:r>
            <a:r>
              <a:rPr lang="en-US" sz="4000" b="1" spc="-87" dirty="0">
                <a:solidFill>
                  <a:schemeClr val="bg1"/>
                </a:solidFill>
                <a:latin typeface="Arial" panose="020B0604020202020204" pitchFamily="34" charset="0"/>
                <a:ea typeface="adonis-web" pitchFamily="34" charset="-122"/>
                <a:cs typeface="Arial" panose="020B0604020202020204" pitchFamily="34" charset="0"/>
              </a:rPr>
              <a:t> </a:t>
            </a:r>
            <a:r>
              <a:rPr lang="en-US" sz="4000" b="1" spc="-87" dirty="0" err="1">
                <a:solidFill>
                  <a:schemeClr val="bg1"/>
                </a:solidFill>
                <a:latin typeface="Arial" panose="020B0604020202020204" pitchFamily="34" charset="0"/>
                <a:ea typeface="adonis-web" pitchFamily="34" charset="-122"/>
                <a:cs typeface="Arial" panose="020B0604020202020204" pitchFamily="34" charset="0"/>
              </a:rPr>
              <a:t>الطاقة</a:t>
            </a:r>
            <a:r>
              <a:rPr lang="en-US" sz="4000" b="1" spc="-87" dirty="0">
                <a:solidFill>
                  <a:schemeClr val="bg1"/>
                </a:solidFill>
                <a:latin typeface="Arial" panose="020B0604020202020204" pitchFamily="34" charset="0"/>
                <a:ea typeface="adonis-web" pitchFamily="34" charset="-122"/>
                <a:cs typeface="Arial" panose="020B0604020202020204" pitchFamily="34" charset="0"/>
              </a:rPr>
              <a:t> </a:t>
            </a:r>
            <a:r>
              <a:rPr lang="en-US" sz="4000" b="1" spc="-87" dirty="0" err="1">
                <a:solidFill>
                  <a:schemeClr val="bg1"/>
                </a:solidFill>
                <a:latin typeface="Arial" panose="020B0604020202020204" pitchFamily="34" charset="0"/>
                <a:ea typeface="adonis-web" pitchFamily="34" charset="-122"/>
                <a:cs typeface="Arial" panose="020B0604020202020204" pitchFamily="34" charset="0"/>
              </a:rPr>
              <a:t>الشمسية</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13563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Solar Energy Minitheme by Slidesgo">
  <a:themeElements>
    <a:clrScheme name="Simple Light">
      <a:dk1>
        <a:srgbClr val="7F0A6F"/>
      </a:dk1>
      <a:lt1>
        <a:srgbClr val="FFFFFF"/>
      </a:lt1>
      <a:dk2>
        <a:srgbClr val="FFD000"/>
      </a:dk2>
      <a:lt2>
        <a:srgbClr val="FF00AE"/>
      </a:lt2>
      <a:accent1>
        <a:srgbClr val="7F0A6F"/>
      </a:accent1>
      <a:accent2>
        <a:srgbClr val="FFFFFF"/>
      </a:accent2>
      <a:accent3>
        <a:srgbClr val="FFD000"/>
      </a:accent3>
      <a:accent4>
        <a:srgbClr val="FF00AE"/>
      </a:accent4>
      <a:accent5>
        <a:srgbClr val="7F0A6F"/>
      </a:accent5>
      <a:accent6>
        <a:srgbClr val="FFD000"/>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TotalTime>
  <Words>1162</Words>
  <Application>Microsoft Office PowerPoint</Application>
  <PresentationFormat>On-screen Show (16:9)</PresentationFormat>
  <Paragraphs>117</Paragraphs>
  <Slides>23</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Aldhabi</vt:lpstr>
      <vt:lpstr>Dubai-Regular</vt:lpstr>
      <vt:lpstr>Arial</vt:lpstr>
      <vt:lpstr>Droid Arabic Naskh</vt:lpstr>
      <vt:lpstr>Nunito</vt:lpstr>
      <vt:lpstr>Times New Roman</vt:lpstr>
      <vt:lpstr>-apple-system</vt:lpstr>
      <vt:lpstr>Gothic A1</vt:lpstr>
      <vt:lpstr>Red Hat Text</vt:lpstr>
      <vt:lpstr>BioRhyme</vt:lpstr>
      <vt:lpstr>Solar Energy Minitheme by Slidesgo</vt:lpstr>
      <vt:lpstr>استخدام الطاقة الشمسية كمصدر لانتاج الطاقة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محطات الطاقة الشمسية في العراق</vt:lpstr>
      <vt:lpstr>Thanks!</vt:lpstr>
      <vt:lpstr>Ecology Icon Pack</vt:lpstr>
      <vt:lpstr>Alternative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استخدام الطاقة الشمسية كمصدر لانتاج الطاقة</dc:title>
  <dc:creator>Administrator</dc:creator>
  <cp:lastModifiedBy>suhad hamza</cp:lastModifiedBy>
  <cp:revision>29</cp:revision>
  <dcterms:modified xsi:type="dcterms:W3CDTF">2024-05-05T21:07:18Z</dcterms:modified>
</cp:coreProperties>
</file>