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80" r:id="rId2"/>
    <p:sldMasterId id="2147483801" r:id="rId3"/>
    <p:sldMasterId id="2147483885" r:id="rId4"/>
    <p:sldMasterId id="2147483906" r:id="rId5"/>
    <p:sldMasterId id="2147483939" r:id="rId6"/>
  </p:sldMasterIdLst>
  <p:notesMasterIdLst>
    <p:notesMasterId r:id="rId36"/>
  </p:notesMasterIdLst>
  <p:sldIdLst>
    <p:sldId id="265" r:id="rId7"/>
    <p:sldId id="275" r:id="rId8"/>
    <p:sldId id="276" r:id="rId9"/>
    <p:sldId id="299" r:id="rId10"/>
    <p:sldId id="300" r:id="rId11"/>
    <p:sldId id="301" r:id="rId12"/>
    <p:sldId id="279" r:id="rId13"/>
    <p:sldId id="261" r:id="rId14"/>
    <p:sldId id="292" r:id="rId15"/>
    <p:sldId id="296" r:id="rId16"/>
    <p:sldId id="297" r:id="rId17"/>
    <p:sldId id="298" r:id="rId18"/>
    <p:sldId id="308" r:id="rId19"/>
    <p:sldId id="270" r:id="rId20"/>
    <p:sldId id="287" r:id="rId21"/>
    <p:sldId id="271" r:id="rId22"/>
    <p:sldId id="272" r:id="rId23"/>
    <p:sldId id="319" r:id="rId24"/>
    <p:sldId id="320" r:id="rId25"/>
    <p:sldId id="321" r:id="rId26"/>
    <p:sldId id="322" r:id="rId27"/>
    <p:sldId id="318" r:id="rId28"/>
    <p:sldId id="303" r:id="rId29"/>
    <p:sldId id="305" r:id="rId30"/>
    <p:sldId id="306" r:id="rId31"/>
    <p:sldId id="307" r:id="rId32"/>
    <p:sldId id="309" r:id="rId33"/>
    <p:sldId id="312"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kamil" initials="ak" lastIdx="1" clrIdx="0">
    <p:extLst>
      <p:ext uri="{19B8F6BF-5375-455C-9EA6-DF929625EA0E}">
        <p15:presenceInfo xmlns:p15="http://schemas.microsoft.com/office/powerpoint/2012/main" userId="33b3ee294a320d4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94EDFF"/>
    <a:srgbClr val="5FF3CA"/>
    <a:srgbClr val="5EF0F7"/>
    <a:srgbClr val="0076A3"/>
    <a:srgbClr val="92D050"/>
    <a:srgbClr val="20B2E0"/>
    <a:srgbClr val="4FCEFF"/>
    <a:srgbClr val="10CF9B"/>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2" autoAdjust="0"/>
    <p:restoredTop sz="94058" autoAdjust="0"/>
  </p:normalViewPr>
  <p:slideViewPr>
    <p:cSldViewPr snapToGrid="0">
      <p:cViewPr varScale="1">
        <p:scale>
          <a:sx n="80" d="100"/>
          <a:sy n="80" d="100"/>
        </p:scale>
        <p:origin x="4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oleObject" Target="file:///D:\lectuers\project\drafts\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Water</a:t>
            </a:r>
            <a:r>
              <a:rPr lang="en-US" baseline="0" dirty="0"/>
              <a:t> Consumption</a:t>
            </a:r>
          </a:p>
          <a:p>
            <a:pPr>
              <a:defRPr/>
            </a:pPr>
            <a:endParaRPr lang="en-US" dirty="0"/>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7.3024524278215222E-2"/>
          <c:y val="7.0324146981627297E-2"/>
          <c:w val="0.8822107119422572"/>
          <c:h val="0.87651516477107028"/>
        </c:manualLayout>
      </c:layout>
      <c:barChart>
        <c:barDir val="bar"/>
        <c:grouping val="stacked"/>
        <c:varyColors val="0"/>
        <c:ser>
          <c:idx val="0"/>
          <c:order val="0"/>
          <c:tx>
            <c:v>Blue</c:v>
          </c:tx>
          <c:spPr>
            <a:gradFill rotWithShape="1">
              <a:gsLst>
                <a:gs pos="0">
                  <a:schemeClr val="accent1">
                    <a:tint val="98000"/>
                    <a:shade val="25000"/>
                    <a:satMod val="250000"/>
                  </a:schemeClr>
                </a:gs>
                <a:gs pos="68000">
                  <a:schemeClr val="accent1">
                    <a:tint val="86000"/>
                    <a:satMod val="115000"/>
                  </a:schemeClr>
                </a:gs>
                <a:gs pos="100000">
                  <a:schemeClr val="accent1">
                    <a:tint val="50000"/>
                    <a:satMod val="150000"/>
                  </a:schemeClr>
                </a:gs>
              </a:gsLst>
              <a:path path="circle">
                <a:fillToRect l="50000" t="130000" r="50000" b="-30000"/>
              </a:path>
            </a:gradFill>
            <a:ln>
              <a:noFill/>
            </a:ln>
            <a:effectLst>
              <a:outerShdw blurRad="57150" dist="38100" dir="5400000" algn="ctr" rotWithShape="0">
                <a:scrgbClr r="0" g="0" b="0">
                  <a:shade val="9000"/>
                  <a:alpha val="48000"/>
                  <a:satMod val="105000"/>
                </a:scrgbClr>
              </a:outerShdw>
            </a:effectLst>
            <a:scene3d>
              <a:camera prst="orthographicFront">
                <a:rot lat="0" lon="0" rev="0"/>
              </a:camera>
              <a:lightRig rig="glow" dir="tl">
                <a:rot lat="0" lon="0" rev="900000"/>
              </a:lightRig>
            </a:scene3d>
            <a:sp3d prstMaterial="powder">
              <a:bevelT w="25400" h="38100"/>
            </a:sp3d>
          </c:spPr>
          <c:invertIfNegative val="0"/>
          <c:cat>
            <c:strRef>
              <c:f>Sheet1!$P$13:$T$13</c:f>
              <c:strCache>
                <c:ptCount val="5"/>
                <c:pt idx="0">
                  <c:v>Wheat </c:v>
                </c:pt>
                <c:pt idx="1">
                  <c:v>Barley</c:v>
                </c:pt>
                <c:pt idx="2">
                  <c:v>Sunflower</c:v>
                </c:pt>
                <c:pt idx="3">
                  <c:v>Cotton</c:v>
                </c:pt>
                <c:pt idx="4">
                  <c:v>Maize</c:v>
                </c:pt>
              </c:strCache>
            </c:strRef>
          </c:cat>
          <c:val>
            <c:numRef>
              <c:f>Sheet1!$P$14:$T$14</c:f>
              <c:numCache>
                <c:formatCode>General</c:formatCode>
                <c:ptCount val="5"/>
                <c:pt idx="0">
                  <c:v>1122.4000000000001</c:v>
                </c:pt>
                <c:pt idx="1">
                  <c:v>1954.3</c:v>
                </c:pt>
                <c:pt idx="2">
                  <c:v>8321.4</c:v>
                </c:pt>
                <c:pt idx="3">
                  <c:v>19321.099999999999</c:v>
                </c:pt>
                <c:pt idx="4">
                  <c:v>3457.4</c:v>
                </c:pt>
              </c:numCache>
            </c:numRef>
          </c:val>
          <c:extLst>
            <c:ext xmlns:c16="http://schemas.microsoft.com/office/drawing/2014/chart" uri="{C3380CC4-5D6E-409C-BE32-E72D297353CC}">
              <c16:uniqueId val="{00000000-395A-4344-BD9A-CF22D1A86662}"/>
            </c:ext>
          </c:extLst>
        </c:ser>
        <c:ser>
          <c:idx val="1"/>
          <c:order val="1"/>
          <c:tx>
            <c:v>Green</c:v>
          </c:tx>
          <c:spPr>
            <a:gradFill rotWithShape="1">
              <a:gsLst>
                <a:gs pos="0">
                  <a:schemeClr val="accent2">
                    <a:tint val="98000"/>
                    <a:shade val="25000"/>
                    <a:satMod val="250000"/>
                  </a:schemeClr>
                </a:gs>
                <a:gs pos="68000">
                  <a:schemeClr val="accent2">
                    <a:tint val="86000"/>
                    <a:satMod val="115000"/>
                  </a:schemeClr>
                </a:gs>
                <a:gs pos="100000">
                  <a:schemeClr val="accent2">
                    <a:tint val="50000"/>
                    <a:satMod val="150000"/>
                  </a:schemeClr>
                </a:gs>
              </a:gsLst>
              <a:path path="circle">
                <a:fillToRect l="50000" t="130000" r="50000" b="-30000"/>
              </a:path>
            </a:gradFill>
            <a:ln>
              <a:noFill/>
            </a:ln>
            <a:effectLst>
              <a:outerShdw blurRad="57150" dist="38100" dir="5400000" algn="ctr" rotWithShape="0">
                <a:scrgbClr r="0" g="0" b="0">
                  <a:shade val="9000"/>
                  <a:alpha val="48000"/>
                  <a:satMod val="105000"/>
                </a:scrgbClr>
              </a:outerShdw>
            </a:effectLst>
            <a:scene3d>
              <a:camera prst="orthographicFront">
                <a:rot lat="0" lon="0" rev="0"/>
              </a:camera>
              <a:lightRig rig="glow" dir="tl">
                <a:rot lat="0" lon="0" rev="900000"/>
              </a:lightRig>
            </a:scene3d>
            <a:sp3d prstMaterial="powder">
              <a:bevelT w="25400" h="38100"/>
            </a:sp3d>
          </c:spPr>
          <c:invertIfNegative val="0"/>
          <c:dPt>
            <c:idx val="0"/>
            <c:invertIfNegative val="0"/>
            <c:bubble3D val="0"/>
            <c:spPr>
              <a:solidFill>
                <a:srgbClr val="FF0000"/>
              </a:solidFill>
              <a:ln>
                <a:noFill/>
              </a:ln>
              <a:effectLst>
                <a:outerShdw blurRad="57150" dist="38100" dir="5400000" algn="ctr" rotWithShape="0">
                  <a:scrgbClr r="0" g="0" b="0">
                    <a:shade val="9000"/>
                    <a:alpha val="48000"/>
                    <a:satMod val="105000"/>
                  </a:scrgbClr>
                </a:outerShdw>
              </a:effectLst>
              <a:scene3d>
                <a:camera prst="orthographicFront">
                  <a:rot lat="0" lon="0" rev="0"/>
                </a:camera>
                <a:lightRig rig="glow" dir="tl">
                  <a:rot lat="0" lon="0" rev="900000"/>
                </a:lightRig>
              </a:scene3d>
              <a:sp3d prstMaterial="powder">
                <a:bevelT w="25400" h="38100"/>
              </a:sp3d>
            </c:spPr>
            <c:extLst>
              <c:ext xmlns:c16="http://schemas.microsoft.com/office/drawing/2014/chart" uri="{C3380CC4-5D6E-409C-BE32-E72D297353CC}">
                <c16:uniqueId val="{00000006-395A-4344-BD9A-CF22D1A86662}"/>
              </c:ext>
            </c:extLst>
          </c:dPt>
          <c:dPt>
            <c:idx val="1"/>
            <c:invertIfNegative val="0"/>
            <c:bubble3D val="0"/>
            <c:spPr>
              <a:solidFill>
                <a:srgbClr val="FF0000"/>
              </a:solidFill>
              <a:ln>
                <a:noFill/>
              </a:ln>
              <a:effectLst>
                <a:outerShdw blurRad="57150" dist="38100" dir="5400000" algn="ctr" rotWithShape="0">
                  <a:scrgbClr r="0" g="0" b="0">
                    <a:shade val="9000"/>
                    <a:alpha val="48000"/>
                    <a:satMod val="105000"/>
                  </a:scrgbClr>
                </a:outerShdw>
              </a:effectLst>
              <a:scene3d>
                <a:camera prst="orthographicFront">
                  <a:rot lat="0" lon="0" rev="0"/>
                </a:camera>
                <a:lightRig rig="glow" dir="tl">
                  <a:rot lat="0" lon="0" rev="900000"/>
                </a:lightRig>
              </a:scene3d>
              <a:sp3d prstMaterial="powder">
                <a:bevelT w="25400" h="38100"/>
              </a:sp3d>
            </c:spPr>
            <c:extLst>
              <c:ext xmlns:c16="http://schemas.microsoft.com/office/drawing/2014/chart" uri="{C3380CC4-5D6E-409C-BE32-E72D297353CC}">
                <c16:uniqueId val="{00000005-395A-4344-BD9A-CF22D1A86662}"/>
              </c:ext>
            </c:extLst>
          </c:dPt>
          <c:dPt>
            <c:idx val="2"/>
            <c:invertIfNegative val="0"/>
            <c:bubble3D val="0"/>
            <c:spPr>
              <a:solidFill>
                <a:srgbClr val="FF0000"/>
              </a:solidFill>
              <a:ln>
                <a:noFill/>
              </a:ln>
              <a:effectLst>
                <a:outerShdw blurRad="57150" dist="38100" dir="5400000" algn="ctr" rotWithShape="0">
                  <a:scrgbClr r="0" g="0" b="0">
                    <a:shade val="9000"/>
                    <a:alpha val="48000"/>
                    <a:satMod val="105000"/>
                  </a:scrgbClr>
                </a:outerShdw>
              </a:effectLst>
              <a:scene3d>
                <a:camera prst="orthographicFront">
                  <a:rot lat="0" lon="0" rev="0"/>
                </a:camera>
                <a:lightRig rig="glow" dir="tl">
                  <a:rot lat="0" lon="0" rev="900000"/>
                </a:lightRig>
              </a:scene3d>
              <a:sp3d prstMaterial="powder">
                <a:bevelT w="25400" h="38100"/>
              </a:sp3d>
            </c:spPr>
            <c:extLst>
              <c:ext xmlns:c16="http://schemas.microsoft.com/office/drawing/2014/chart" uri="{C3380CC4-5D6E-409C-BE32-E72D297353CC}">
                <c16:uniqueId val="{00000004-395A-4344-BD9A-CF22D1A86662}"/>
              </c:ext>
            </c:extLst>
          </c:dPt>
          <c:dPt>
            <c:idx val="3"/>
            <c:invertIfNegative val="0"/>
            <c:bubble3D val="0"/>
            <c:spPr>
              <a:solidFill>
                <a:srgbClr val="CC0000"/>
              </a:solidFill>
              <a:ln>
                <a:noFill/>
              </a:ln>
              <a:effectLst>
                <a:outerShdw blurRad="57150" dist="38100" dir="5400000" algn="ctr" rotWithShape="0">
                  <a:scrgbClr r="0" g="0" b="0">
                    <a:shade val="9000"/>
                    <a:alpha val="48000"/>
                    <a:satMod val="105000"/>
                  </a:scrgbClr>
                </a:outerShdw>
              </a:effectLst>
              <a:scene3d>
                <a:camera prst="orthographicFront">
                  <a:rot lat="0" lon="0" rev="0"/>
                </a:camera>
                <a:lightRig rig="glow" dir="tl">
                  <a:rot lat="0" lon="0" rev="900000"/>
                </a:lightRig>
              </a:scene3d>
              <a:sp3d prstMaterial="powder">
                <a:bevelT w="25400" h="38100"/>
              </a:sp3d>
            </c:spPr>
            <c:extLst>
              <c:ext xmlns:c16="http://schemas.microsoft.com/office/drawing/2014/chart" uri="{C3380CC4-5D6E-409C-BE32-E72D297353CC}">
                <c16:uniqueId val="{00000002-395A-4344-BD9A-CF22D1A86662}"/>
              </c:ext>
            </c:extLst>
          </c:dPt>
          <c:dPt>
            <c:idx val="4"/>
            <c:invertIfNegative val="0"/>
            <c:bubble3D val="0"/>
            <c:spPr>
              <a:solidFill>
                <a:srgbClr val="FF0000"/>
              </a:solidFill>
              <a:ln>
                <a:noFill/>
              </a:ln>
              <a:effectLst>
                <a:outerShdw blurRad="57150" dist="38100" dir="5400000" algn="ctr" rotWithShape="0">
                  <a:scrgbClr r="0" g="0" b="0">
                    <a:shade val="9000"/>
                    <a:alpha val="48000"/>
                    <a:satMod val="105000"/>
                  </a:scrgbClr>
                </a:outerShdw>
              </a:effectLst>
              <a:scene3d>
                <a:camera prst="orthographicFront">
                  <a:rot lat="0" lon="0" rev="0"/>
                </a:camera>
                <a:lightRig rig="glow" dir="tl">
                  <a:rot lat="0" lon="0" rev="900000"/>
                </a:lightRig>
              </a:scene3d>
              <a:sp3d prstMaterial="powder">
                <a:bevelT w="25400" h="38100"/>
              </a:sp3d>
            </c:spPr>
            <c:extLst>
              <c:ext xmlns:c16="http://schemas.microsoft.com/office/drawing/2014/chart" uri="{C3380CC4-5D6E-409C-BE32-E72D297353CC}">
                <c16:uniqueId val="{00000003-395A-4344-BD9A-CF22D1A86662}"/>
              </c:ext>
            </c:extLst>
          </c:dPt>
          <c:cat>
            <c:strRef>
              <c:f>Sheet1!$P$13:$T$13</c:f>
              <c:strCache>
                <c:ptCount val="5"/>
                <c:pt idx="0">
                  <c:v>Wheat </c:v>
                </c:pt>
                <c:pt idx="1">
                  <c:v>Barley</c:v>
                </c:pt>
                <c:pt idx="2">
                  <c:v>Sunflower</c:v>
                </c:pt>
                <c:pt idx="3">
                  <c:v>Cotton</c:v>
                </c:pt>
                <c:pt idx="4">
                  <c:v>Maize</c:v>
                </c:pt>
              </c:strCache>
            </c:strRef>
          </c:cat>
          <c:val>
            <c:numRef>
              <c:f>Sheet1!$P$15:$T$15</c:f>
              <c:numCache>
                <c:formatCode>General</c:formatCode>
                <c:ptCount val="5"/>
                <c:pt idx="0">
                  <c:v>393.7</c:v>
                </c:pt>
                <c:pt idx="1">
                  <c:v>672.6</c:v>
                </c:pt>
                <c:pt idx="2">
                  <c:v>222.3</c:v>
                </c:pt>
                <c:pt idx="3">
                  <c:v>315.8</c:v>
                </c:pt>
                <c:pt idx="4">
                  <c:v>134.30000000000001</c:v>
                </c:pt>
              </c:numCache>
            </c:numRef>
          </c:val>
          <c:extLst>
            <c:ext xmlns:c16="http://schemas.microsoft.com/office/drawing/2014/chart" uri="{C3380CC4-5D6E-409C-BE32-E72D297353CC}">
              <c16:uniqueId val="{00000001-395A-4344-BD9A-CF22D1A86662}"/>
            </c:ext>
          </c:extLst>
        </c:ser>
        <c:dLbls>
          <c:showLegendKey val="0"/>
          <c:showVal val="0"/>
          <c:showCatName val="0"/>
          <c:showSerName val="0"/>
          <c:showPercent val="0"/>
          <c:showBubbleSize val="0"/>
        </c:dLbls>
        <c:gapWidth val="55"/>
        <c:overlap val="100"/>
        <c:axId val="52377856"/>
        <c:axId val="52379648"/>
      </c:barChart>
      <c:catAx>
        <c:axId val="52377856"/>
        <c:scaling>
          <c:orientation val="minMax"/>
        </c:scaling>
        <c:delete val="0"/>
        <c:axPos val="l"/>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2379648"/>
        <c:crosses val="autoZero"/>
        <c:auto val="1"/>
        <c:lblAlgn val="ctr"/>
        <c:lblOffset val="100"/>
        <c:noMultiLvlLbl val="0"/>
      </c:catAx>
      <c:valAx>
        <c:axId val="52379648"/>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23778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9C3CE0-14EA-4A43-BEA3-1A7C4990B5FA}"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579C9-408C-494B-97D3-30C63D46E9DF}" type="slidenum">
              <a:rPr lang="en-US" smtClean="0"/>
              <a:t>‹#›</a:t>
            </a:fld>
            <a:endParaRPr lang="en-US"/>
          </a:p>
        </p:txBody>
      </p:sp>
    </p:spTree>
    <p:extLst>
      <p:ext uri="{BB962C8B-B14F-4D97-AF65-F5344CB8AC3E}">
        <p14:creationId xmlns:p14="http://schemas.microsoft.com/office/powerpoint/2010/main" val="761289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otaliraq.com/2021/08/18/%d9%81%d8%b1%d9%8a%d9%82-%d8%af%d9%88%d9%84%d9%8a-%d9%8a%d8%aa%d8%a8%d9%86%d9%89-%d9%85%d8%b4%d8%b1%d9%88%d8%b9-%d8%a7%d9%84%d8%ad%d8%af%d9%8a%d9%82%d8%a9-%d8%a7%d9%84%d8%a8%d9%8a%d8%a6%d9%8a%d8%a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0a993df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0a993df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916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0fb8978c53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0fb8978c5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969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B579C9-408C-494B-97D3-30C63D46E9DF}" type="slidenum">
              <a:rPr lang="en-US" smtClean="0"/>
              <a:t>22</a:t>
            </a:fld>
            <a:endParaRPr lang="en-US"/>
          </a:p>
        </p:txBody>
      </p:sp>
    </p:spTree>
    <p:extLst>
      <p:ext uri="{BB962C8B-B14F-4D97-AF65-F5344CB8AC3E}">
        <p14:creationId xmlns:p14="http://schemas.microsoft.com/office/powerpoint/2010/main" val="2312868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IQ" dirty="0"/>
              <a:t>صحراء كربلاء</a:t>
            </a:r>
            <a:endParaRPr lang="en-US" dirty="0"/>
          </a:p>
        </p:txBody>
      </p:sp>
      <p:sp>
        <p:nvSpPr>
          <p:cNvPr id="4" name="Slide Number Placeholder 3"/>
          <p:cNvSpPr>
            <a:spLocks noGrp="1"/>
          </p:cNvSpPr>
          <p:nvPr>
            <p:ph type="sldNum" sz="quarter" idx="5"/>
          </p:nvPr>
        </p:nvSpPr>
        <p:spPr/>
        <p:txBody>
          <a:bodyPr/>
          <a:lstStyle/>
          <a:p>
            <a:fld id="{9DB579C9-408C-494B-97D3-30C63D46E9DF}" type="slidenum">
              <a:rPr lang="en-US" smtClean="0"/>
              <a:t>24</a:t>
            </a:fld>
            <a:endParaRPr lang="en-US"/>
          </a:p>
        </p:txBody>
      </p:sp>
    </p:spTree>
    <p:extLst>
      <p:ext uri="{BB962C8B-B14F-4D97-AF65-F5344CB8AC3E}">
        <p14:creationId xmlns:p14="http://schemas.microsoft.com/office/powerpoint/2010/main" val="3759456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IQ" dirty="0"/>
              <a:t>مزرعة فدك للنخيل</a:t>
            </a:r>
            <a:endParaRPr lang="en-US" dirty="0"/>
          </a:p>
        </p:txBody>
      </p:sp>
      <p:sp>
        <p:nvSpPr>
          <p:cNvPr id="4" name="Slide Number Placeholder 3"/>
          <p:cNvSpPr>
            <a:spLocks noGrp="1"/>
          </p:cNvSpPr>
          <p:nvPr>
            <p:ph type="sldNum" sz="quarter" idx="5"/>
          </p:nvPr>
        </p:nvSpPr>
        <p:spPr/>
        <p:txBody>
          <a:bodyPr/>
          <a:lstStyle/>
          <a:p>
            <a:fld id="{9DB579C9-408C-494B-97D3-30C63D46E9DF}" type="slidenum">
              <a:rPr lang="en-US" smtClean="0"/>
              <a:t>25</a:t>
            </a:fld>
            <a:endParaRPr lang="en-US"/>
          </a:p>
        </p:txBody>
      </p:sp>
    </p:spTree>
    <p:extLst>
      <p:ext uri="{BB962C8B-B14F-4D97-AF65-F5344CB8AC3E}">
        <p14:creationId xmlns:p14="http://schemas.microsoft.com/office/powerpoint/2010/main" val="3133742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IQ" dirty="0"/>
              <a:t>الحديقة البيئية في الاهوار</a:t>
            </a:r>
            <a:endParaRPr lang="en-US" dirty="0"/>
          </a:p>
          <a:p>
            <a:r>
              <a:rPr lang="ar-SA" b="0" i="0" dirty="0">
                <a:solidFill>
                  <a:srgbClr val="111111"/>
                </a:solidFill>
                <a:effectLst/>
                <a:latin typeface="-apple-system"/>
              </a:rPr>
              <a:t> </a:t>
            </a:r>
            <a:r>
              <a:rPr lang="ar-SA" b="0" i="0" dirty="0">
                <a:effectLst/>
                <a:latin typeface="-apple-system"/>
                <a:hlinkClick r:id="rId3"/>
              </a:rPr>
              <a:t>الحديقة البيئية تستخدم نباتات طبيعية لمعالجة مياه الصرف الصحي عبر امتصاص العناصر الثقيلة والمواد الصلبة وتنقية المياه وتدويرها لغرض استخدامها في زراعة نباتات صديقة للبيئة</a:t>
            </a:r>
            <a:endParaRPr lang="ar-IQ" b="0" i="0" dirty="0">
              <a:effectLst/>
              <a:latin typeface="-apple-system"/>
            </a:endParaRPr>
          </a:p>
          <a:p>
            <a:endParaRPr lang="ar-IQ" b="0" i="0" dirty="0">
              <a:effectLst/>
              <a:latin typeface="-apple-system"/>
            </a:endParaRPr>
          </a:p>
          <a:p>
            <a:r>
              <a:rPr lang="ar-IQ" b="0" i="0" dirty="0">
                <a:effectLst/>
                <a:latin typeface="-apple-system"/>
              </a:rPr>
              <a:t>توفير المياه العذبة</a:t>
            </a:r>
          </a:p>
          <a:p>
            <a:r>
              <a:rPr lang="ar-IQ" b="0" i="0" dirty="0">
                <a:effectLst/>
                <a:latin typeface="-apple-system"/>
              </a:rPr>
              <a:t>تقليل الضغط على الموارد المائية الطبيعية</a:t>
            </a:r>
          </a:p>
          <a:p>
            <a:r>
              <a:rPr lang="ar-IQ" b="0" i="0" dirty="0">
                <a:effectLst/>
                <a:latin typeface="-apple-system"/>
              </a:rPr>
              <a:t>تحسين الإنتاجية الزراعية و الصناعية باستخدام </a:t>
            </a:r>
            <a:r>
              <a:rPr lang="ar-IQ" b="0" i="0">
                <a:effectLst/>
                <a:latin typeface="-apple-system"/>
              </a:rPr>
              <a:t>المياه المعالجة</a:t>
            </a:r>
            <a:endParaRPr lang="en-US" b="1" dirty="0"/>
          </a:p>
        </p:txBody>
      </p:sp>
      <p:sp>
        <p:nvSpPr>
          <p:cNvPr id="4" name="Slide Number Placeholder 3"/>
          <p:cNvSpPr>
            <a:spLocks noGrp="1"/>
          </p:cNvSpPr>
          <p:nvPr>
            <p:ph type="sldNum" sz="quarter" idx="5"/>
          </p:nvPr>
        </p:nvSpPr>
        <p:spPr/>
        <p:txBody>
          <a:bodyPr/>
          <a:lstStyle/>
          <a:p>
            <a:fld id="{9DB579C9-408C-494B-97D3-30C63D46E9DF}" type="slidenum">
              <a:rPr lang="en-US" smtClean="0"/>
              <a:t>26</a:t>
            </a:fld>
            <a:endParaRPr lang="en-US"/>
          </a:p>
        </p:txBody>
      </p:sp>
    </p:spTree>
    <p:extLst>
      <p:ext uri="{BB962C8B-B14F-4D97-AF65-F5344CB8AC3E}">
        <p14:creationId xmlns:p14="http://schemas.microsoft.com/office/powerpoint/2010/main" val="4226003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551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انخفاض مناسيب المياه ساعد بشكل كبير على فقدان الاراضي الزراعية خصوبتها وبالتالي قلة المساحات المزروعة</a:t>
            </a:r>
          </a:p>
          <a:p>
            <a:endParaRPr lang="ar-IQ" dirty="0"/>
          </a:p>
          <a:p>
            <a:endParaRPr lang="en-US" dirty="0"/>
          </a:p>
        </p:txBody>
      </p:sp>
      <p:sp>
        <p:nvSpPr>
          <p:cNvPr id="4" name="Slide Number Placeholder 3"/>
          <p:cNvSpPr>
            <a:spLocks noGrp="1"/>
          </p:cNvSpPr>
          <p:nvPr>
            <p:ph type="sldNum" sz="quarter" idx="5"/>
          </p:nvPr>
        </p:nvSpPr>
        <p:spPr/>
        <p:txBody>
          <a:bodyPr/>
          <a:lstStyle/>
          <a:p>
            <a:fld id="{9DB579C9-408C-494B-97D3-30C63D46E9DF}" type="slidenum">
              <a:rPr lang="en-US" smtClean="0"/>
              <a:t>2</a:t>
            </a:fld>
            <a:endParaRPr lang="en-US"/>
          </a:p>
        </p:txBody>
      </p:sp>
    </p:spTree>
    <p:extLst>
      <p:ext uri="{BB962C8B-B14F-4D97-AF65-F5344CB8AC3E}">
        <p14:creationId xmlns:p14="http://schemas.microsoft.com/office/powerpoint/2010/main" val="99588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IQ" sz="1200" kern="0" dirty="0">
                <a:ln w="0"/>
                <a:solidFill>
                  <a:schemeClr val="bg1"/>
                </a:solidFill>
                <a:effectLst>
                  <a:outerShdw blurRad="50800" dist="38100" dir="2700000" algn="tl" rotWithShape="0">
                    <a:prstClr val="black">
                      <a:alpha val="40000"/>
                    </a:prstClr>
                  </a:outerShdw>
                </a:effectLst>
                <a:ea typeface="Calibri" panose="020F0502020204030204" pitchFamily="34" charset="0"/>
                <a:cs typeface="+mj-cs"/>
              </a:rPr>
              <a:t>سيؤدي تزايد عدد السكان، جنبًا إلى جنب مع تغيير المناخ وزيادة الطلب على الغذاء إلى زيادة الضغط على موارد المياه العذبة في العالم. هذا السحب المتزايد لاستهلاك المياه للزراعة فقط يولد ضغط على كمية المياه الداخلة للعراق التي من المفروض لها ان تغطي احتياج العراق ككل في الأنشطة البشرية المختلفة والاستهلاك المنزلي من مياه الشرب الى قطاعات أخرى</a:t>
            </a:r>
            <a:endParaRPr lang="en-US" sz="1200" kern="0" dirty="0">
              <a:ln w="0"/>
              <a:solidFill>
                <a:schemeClr val="bg1"/>
              </a:solidFill>
              <a:effectLst>
                <a:outerShdw blurRad="50800" dist="38100" dir="2700000" algn="tl" rotWithShape="0">
                  <a:prstClr val="black">
                    <a:alpha val="40000"/>
                  </a:prstClr>
                </a:outerShdw>
              </a:effectLst>
              <a:ea typeface="Calibri" panose="020F0502020204030204" pitchFamily="34" charset="0"/>
              <a:cs typeface="+mj-cs"/>
            </a:endParaRPr>
          </a:p>
          <a:p>
            <a:endParaRPr lang="en-US" dirty="0"/>
          </a:p>
        </p:txBody>
      </p:sp>
      <p:sp>
        <p:nvSpPr>
          <p:cNvPr id="4" name="Slide Number Placeholder 3"/>
          <p:cNvSpPr>
            <a:spLocks noGrp="1"/>
          </p:cNvSpPr>
          <p:nvPr>
            <p:ph type="sldNum" sz="quarter" idx="5"/>
          </p:nvPr>
        </p:nvSpPr>
        <p:spPr/>
        <p:txBody>
          <a:bodyPr/>
          <a:lstStyle/>
          <a:p>
            <a:fld id="{9DB579C9-408C-494B-97D3-30C63D46E9DF}" type="slidenum">
              <a:rPr lang="en-US" smtClean="0"/>
              <a:t>3</a:t>
            </a:fld>
            <a:endParaRPr lang="en-US"/>
          </a:p>
        </p:txBody>
      </p:sp>
    </p:spTree>
    <p:extLst>
      <p:ext uri="{BB962C8B-B14F-4D97-AF65-F5344CB8AC3E}">
        <p14:creationId xmlns:p14="http://schemas.microsoft.com/office/powerpoint/2010/main" val="3860729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IQ" sz="1200" dirty="0">
                <a:solidFill>
                  <a:schemeClr val="tx1"/>
                </a:solidFill>
                <a:latin typeface="Andalus" panose="02020603050405020304" pitchFamily="18" charset="-78"/>
                <a:cs typeface="Andalus" panose="02020603050405020304" pitchFamily="18" charset="-78"/>
              </a:rPr>
              <a:t>توضح </a:t>
            </a:r>
            <a:r>
              <a:rPr lang="ar-IQ" sz="1200" b="1" dirty="0">
                <a:solidFill>
                  <a:schemeClr val="tx1"/>
                </a:solidFill>
                <a:latin typeface="Andalus" panose="02020603050405020304" pitchFamily="18" charset="-78"/>
                <a:cs typeface="Andalus" panose="02020603050405020304" pitchFamily="18" charset="-78"/>
              </a:rPr>
              <a:t>البصمة المائية</a:t>
            </a:r>
            <a:r>
              <a:rPr lang="ar-IQ" sz="1200" dirty="0">
                <a:solidFill>
                  <a:schemeClr val="tx1"/>
                </a:solidFill>
                <a:latin typeface="Andalus" panose="02020603050405020304" pitchFamily="18" charset="-78"/>
                <a:cs typeface="Andalus" panose="02020603050405020304" pitchFamily="18" charset="-78"/>
              </a:rPr>
              <a:t> كمية المياه المتوفرة للاستخدام بالنسبة إلى المياه المستهلكة من قبل البشر. </a:t>
            </a:r>
            <a:endParaRPr lang="en-US" sz="1200" dirty="0">
              <a:solidFill>
                <a:schemeClr val="tx1"/>
              </a:solidFill>
              <a:latin typeface="Andalus" panose="02020603050405020304" pitchFamily="18" charset="-78"/>
              <a:cs typeface="Andalus" panose="02020603050405020304" pitchFamily="18" charset="-78"/>
            </a:endParaRPr>
          </a:p>
          <a:p>
            <a:r>
              <a:rPr lang="ar-IQ" sz="1200" b="1" dirty="0">
                <a:solidFill>
                  <a:schemeClr val="tx1"/>
                </a:solidFill>
                <a:latin typeface="Arial" panose="020B0604020202020204" pitchFamily="34" charset="0"/>
                <a:cs typeface="Arial" panose="020B0604020202020204" pitchFamily="34" charset="0"/>
              </a:rPr>
              <a:t>يمكن حساب البصمة المائية لأي مجموعة محددة من المستهلكين (مثل فرد أو أسرة أو قرية أو مدينة أو مقاطعة أو ولاية أو دولة) أو المنتجين (مثل مؤسسة عامة أو مؤسسة خاصة أو قطاع اقتصادي) أو عملية إنتاج معينة (مثل زراعة الأرز) أو لأي منتج أو خدمة</a:t>
            </a:r>
            <a:endParaRPr lang="en-US" dirty="0"/>
          </a:p>
        </p:txBody>
      </p:sp>
      <p:sp>
        <p:nvSpPr>
          <p:cNvPr id="4" name="Slide Number Placeholder 3"/>
          <p:cNvSpPr>
            <a:spLocks noGrp="1"/>
          </p:cNvSpPr>
          <p:nvPr>
            <p:ph type="sldNum" sz="quarter" idx="5"/>
          </p:nvPr>
        </p:nvSpPr>
        <p:spPr/>
        <p:txBody>
          <a:bodyPr/>
          <a:lstStyle/>
          <a:p>
            <a:fld id="{9DB579C9-408C-494B-97D3-30C63D46E9DF}" type="slidenum">
              <a:rPr lang="en-US" smtClean="0"/>
              <a:t>7</a:t>
            </a:fld>
            <a:endParaRPr lang="en-US"/>
          </a:p>
        </p:txBody>
      </p:sp>
    </p:spTree>
    <p:extLst>
      <p:ext uri="{BB962C8B-B14F-4D97-AF65-F5344CB8AC3E}">
        <p14:creationId xmlns:p14="http://schemas.microsoft.com/office/powerpoint/2010/main" val="44203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3c1c4f298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e3c1c4f29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04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وتساعد على تحديد الضغوط على موارد المياه في منطقة معينة. كما تساهم في تقييم التأثيرات البيئية للاستهلاك والتجارة على مستوى الفرد أو المجتمع أو الدولة. بعض الأمثلة على البصمة المائية الزرقاء لبعض المنتجات هي: 140 لتر من المياه لإنتاج كوب من القهوة، 2700 لتر من المياه لإنتاج قطعة من قميص القطن، 15 ألف لتر من المياه لإنتاج كيلوغرام واحد من لحم </a:t>
            </a:r>
            <a:r>
              <a:rPr lang="ar-SA" dirty="0" err="1"/>
              <a:t>البقر.لتقليل</a:t>
            </a:r>
            <a:r>
              <a:rPr lang="ar-SA" dirty="0"/>
              <a:t> البصمة المائية الزرقاء، يمكن اتخاذ بعض الإجراءات على مستوى الإنتاج والاستهلاك، مثل تحسين كفاءة استخدام المياه في الزراعة والصناعة، وزيادة إعادة استخدام وإعادة تدوير المياه، وتشجيع استخدام المنتجات ذات البصمة المائية الزرقاء المنخفضة، وتقليل التجارة الافتراضية للمياه بين المناطق شحيحة المياه</a:t>
            </a:r>
          </a:p>
          <a:p>
            <a:endParaRPr lang="en-US" dirty="0"/>
          </a:p>
        </p:txBody>
      </p:sp>
      <p:sp>
        <p:nvSpPr>
          <p:cNvPr id="4" name="Slide Number Placeholder 3"/>
          <p:cNvSpPr>
            <a:spLocks noGrp="1"/>
          </p:cNvSpPr>
          <p:nvPr>
            <p:ph type="sldNum" sz="quarter" idx="5"/>
          </p:nvPr>
        </p:nvSpPr>
        <p:spPr/>
        <p:txBody>
          <a:bodyPr/>
          <a:lstStyle/>
          <a:p>
            <a:fld id="{9DB579C9-408C-494B-97D3-30C63D46E9DF}" type="slidenum">
              <a:rPr lang="en-US" smtClean="0"/>
              <a:t>10</a:t>
            </a:fld>
            <a:endParaRPr lang="en-US"/>
          </a:p>
        </p:txBody>
      </p:sp>
    </p:spTree>
    <p:extLst>
      <p:ext uri="{BB962C8B-B14F-4D97-AF65-F5344CB8AC3E}">
        <p14:creationId xmlns:p14="http://schemas.microsoft.com/office/powerpoint/2010/main" val="347300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0fb8978c53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0fb8978c5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IQ" dirty="0" err="1"/>
              <a:t>التاثيرات</a:t>
            </a:r>
            <a:r>
              <a:rPr lang="ar-IQ" dirty="0"/>
              <a:t> الاجتماعية و الاقتصادية</a:t>
            </a:r>
          </a:p>
          <a:p>
            <a:pPr marL="0" lvl="0" indent="0" algn="l" rtl="0">
              <a:spcBef>
                <a:spcPts val="0"/>
              </a:spcBef>
              <a:spcAft>
                <a:spcPts val="0"/>
              </a:spcAft>
              <a:buNone/>
            </a:pPr>
            <a:r>
              <a:rPr lang="ar-SA" sz="1800" b="0" i="0" dirty="0">
                <a:solidFill>
                  <a:srgbClr val="242021"/>
                </a:solidFill>
                <a:effectLst/>
                <a:latin typeface="ArialMT"/>
              </a:rPr>
              <a:t>إذ سيؤدي النمو السكاني المتزايد في العراق</a:t>
            </a:r>
            <a:r>
              <a:rPr lang="ar-SA" dirty="0"/>
              <a:t> </a:t>
            </a:r>
            <a:br>
              <a:rPr lang="ar-SA" dirty="0"/>
            </a:br>
            <a:endParaRPr dirty="0"/>
          </a:p>
        </p:txBody>
      </p:sp>
    </p:spTree>
    <p:extLst>
      <p:ext uri="{BB962C8B-B14F-4D97-AF65-F5344CB8AC3E}">
        <p14:creationId xmlns:p14="http://schemas.microsoft.com/office/powerpoint/2010/main" val="232398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fb8978c5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fb8978c5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IQ" dirty="0"/>
              <a:t>تغيير المناح من قلة سقوط الامطار و انخفاض مناسيب المياه </a:t>
            </a:r>
            <a:endParaRPr dirty="0"/>
          </a:p>
        </p:txBody>
      </p:sp>
    </p:spTree>
    <p:extLst>
      <p:ext uri="{BB962C8B-B14F-4D97-AF65-F5344CB8AC3E}">
        <p14:creationId xmlns:p14="http://schemas.microsoft.com/office/powerpoint/2010/main" val="301744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fb8978c5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fb8978c5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IQ" dirty="0"/>
              <a:t>الممارسات الزراعية الخاطئة إضافة الى سوء إدارة الموارد المائية</a:t>
            </a:r>
            <a:endParaRPr dirty="0"/>
          </a:p>
        </p:txBody>
      </p:sp>
    </p:spTree>
    <p:extLst>
      <p:ext uri="{BB962C8B-B14F-4D97-AF65-F5344CB8AC3E}">
        <p14:creationId xmlns:p14="http://schemas.microsoft.com/office/powerpoint/2010/main" val="2994154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46133" y="1795633"/>
            <a:ext cx="5316400" cy="27260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000">
                <a:latin typeface="Montserrat Black"/>
                <a:ea typeface="Montserrat Black"/>
                <a:cs typeface="Montserrat Black"/>
                <a:sym typeface="Montserrat Blac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946133" y="4469900"/>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atin typeface="Roboto"/>
                <a:ea typeface="Roboto"/>
                <a:cs typeface="Roboto"/>
                <a:sym typeface="Roboto"/>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flipH="1">
            <a:off x="-1113181" y="5721050"/>
            <a:ext cx="3134649" cy="839580"/>
            <a:chOff x="2159225" y="3645850"/>
            <a:chExt cx="1807617" cy="484150"/>
          </a:xfrm>
        </p:grpSpPr>
        <p:sp>
          <p:nvSpPr>
            <p:cNvPr id="12" name="Google Shape;12;p2"/>
            <p:cNvSpPr/>
            <p:nvPr/>
          </p:nvSpPr>
          <p:spPr>
            <a:xfrm>
              <a:off x="2159225" y="3645850"/>
              <a:ext cx="1807617" cy="484150"/>
            </a:xfrm>
            <a:custGeom>
              <a:avLst/>
              <a:gdLst/>
              <a:ahLst/>
              <a:cxnLst/>
              <a:rect l="l" t="t" r="r" b="b"/>
              <a:pathLst>
                <a:path w="31886" h="8828" extrusionOk="0">
                  <a:moveTo>
                    <a:pt x="14588" y="1"/>
                  </a:moveTo>
                  <a:cubicBezTo>
                    <a:pt x="12363" y="1"/>
                    <a:pt x="10159" y="1009"/>
                    <a:pt x="8724" y="2962"/>
                  </a:cubicBezTo>
                  <a:cubicBezTo>
                    <a:pt x="8390" y="2870"/>
                    <a:pt x="8055" y="2840"/>
                    <a:pt x="7751" y="2840"/>
                  </a:cubicBezTo>
                  <a:cubicBezTo>
                    <a:pt x="6779" y="2840"/>
                    <a:pt x="5806" y="3174"/>
                    <a:pt x="5046" y="3752"/>
                  </a:cubicBezTo>
                  <a:cubicBezTo>
                    <a:pt x="4619" y="3599"/>
                    <a:pt x="4188" y="3527"/>
                    <a:pt x="3767" y="3527"/>
                  </a:cubicBezTo>
                  <a:cubicBezTo>
                    <a:pt x="1765" y="3527"/>
                    <a:pt x="0" y="5148"/>
                    <a:pt x="0" y="7308"/>
                  </a:cubicBezTo>
                  <a:cubicBezTo>
                    <a:pt x="0" y="8129"/>
                    <a:pt x="700" y="8828"/>
                    <a:pt x="1520" y="8828"/>
                  </a:cubicBezTo>
                  <a:lnTo>
                    <a:pt x="30366" y="8798"/>
                  </a:lnTo>
                  <a:cubicBezTo>
                    <a:pt x="31217" y="8798"/>
                    <a:pt x="31886" y="8129"/>
                    <a:pt x="31886" y="7278"/>
                  </a:cubicBezTo>
                  <a:cubicBezTo>
                    <a:pt x="31886" y="5150"/>
                    <a:pt x="30153" y="3418"/>
                    <a:pt x="27995" y="3418"/>
                  </a:cubicBezTo>
                  <a:cubicBezTo>
                    <a:pt x="27721" y="3418"/>
                    <a:pt x="27448" y="3448"/>
                    <a:pt x="27174" y="3509"/>
                  </a:cubicBezTo>
                  <a:cubicBezTo>
                    <a:pt x="26050" y="2111"/>
                    <a:pt x="24347" y="1320"/>
                    <a:pt x="22584" y="1320"/>
                  </a:cubicBezTo>
                  <a:cubicBezTo>
                    <a:pt x="21551" y="1320"/>
                    <a:pt x="20578" y="1594"/>
                    <a:pt x="19697" y="2080"/>
                  </a:cubicBezTo>
                  <a:cubicBezTo>
                    <a:pt x="18257" y="682"/>
                    <a:pt x="16416" y="1"/>
                    <a:pt x="14588"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230293" y="3660959"/>
              <a:ext cx="1665482" cy="401986"/>
            </a:xfrm>
            <a:custGeom>
              <a:avLst/>
              <a:gdLst/>
              <a:ahLst/>
              <a:cxnLst/>
              <a:rect l="l" t="t" r="r" b="b"/>
              <a:pathLst>
                <a:path w="28847" h="6962" extrusionOk="0">
                  <a:moveTo>
                    <a:pt x="26506" y="4590"/>
                  </a:moveTo>
                  <a:cubicBezTo>
                    <a:pt x="26020" y="4590"/>
                    <a:pt x="25503" y="4773"/>
                    <a:pt x="25108" y="5046"/>
                  </a:cubicBezTo>
                  <a:cubicBezTo>
                    <a:pt x="23801" y="2280"/>
                    <a:pt x="20123" y="1642"/>
                    <a:pt x="17934" y="3800"/>
                  </a:cubicBezTo>
                  <a:cubicBezTo>
                    <a:pt x="15472" y="1"/>
                    <a:pt x="9788" y="396"/>
                    <a:pt x="7843" y="4499"/>
                  </a:cubicBezTo>
                  <a:cubicBezTo>
                    <a:pt x="6506" y="3618"/>
                    <a:pt x="4712" y="3982"/>
                    <a:pt x="3831" y="5320"/>
                  </a:cubicBezTo>
                  <a:cubicBezTo>
                    <a:pt x="2372" y="3952"/>
                    <a:pt x="1" y="4985"/>
                    <a:pt x="31" y="6961"/>
                  </a:cubicBezTo>
                  <a:lnTo>
                    <a:pt x="28846" y="6961"/>
                  </a:lnTo>
                  <a:cubicBezTo>
                    <a:pt x="28846" y="5654"/>
                    <a:pt x="27813" y="4590"/>
                    <a:pt x="26506" y="459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14;p2"/>
          <p:cNvGrpSpPr/>
          <p:nvPr/>
        </p:nvGrpSpPr>
        <p:grpSpPr>
          <a:xfrm rot="951083">
            <a:off x="8120315" y="263011"/>
            <a:ext cx="471232" cy="454419"/>
            <a:chOff x="5320000" y="4110550"/>
            <a:chExt cx="474375" cy="457450"/>
          </a:xfrm>
        </p:grpSpPr>
        <p:sp>
          <p:nvSpPr>
            <p:cNvPr id="15" name="Google Shape;15;p2"/>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oogle Shape;17;p2"/>
          <p:cNvGrpSpPr/>
          <p:nvPr/>
        </p:nvGrpSpPr>
        <p:grpSpPr>
          <a:xfrm rot="-1156752">
            <a:off x="9316071" y="6203981"/>
            <a:ext cx="457461" cy="441083"/>
            <a:chOff x="5320000" y="4110550"/>
            <a:chExt cx="474375" cy="457450"/>
          </a:xfrm>
        </p:grpSpPr>
        <p:sp>
          <p:nvSpPr>
            <p:cNvPr id="18" name="Google Shape;18;p2"/>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53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2062400" y="2187233"/>
            <a:ext cx="8067200" cy="18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27" name="Google Shape;127;p11"/>
          <p:cNvSpPr txBox="1">
            <a:spLocks noGrp="1"/>
          </p:cNvSpPr>
          <p:nvPr>
            <p:ph type="subTitle" idx="1"/>
          </p:nvPr>
        </p:nvSpPr>
        <p:spPr>
          <a:xfrm>
            <a:off x="2550600" y="4099033"/>
            <a:ext cx="7090800" cy="67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solidFill>
                  <a:schemeClr val="accen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128" name="Google Shape;128;p11"/>
          <p:cNvGrpSpPr/>
          <p:nvPr/>
        </p:nvGrpSpPr>
        <p:grpSpPr>
          <a:xfrm>
            <a:off x="5155940" y="5865575"/>
            <a:ext cx="1293939" cy="1290827"/>
            <a:chOff x="1130699" y="2521850"/>
            <a:chExt cx="624246" cy="622745"/>
          </a:xfrm>
        </p:grpSpPr>
        <p:sp>
          <p:nvSpPr>
            <p:cNvPr id="129" name="Google Shape;129;p11"/>
            <p:cNvSpPr/>
            <p:nvPr/>
          </p:nvSpPr>
          <p:spPr>
            <a:xfrm>
              <a:off x="1247602" y="2638627"/>
              <a:ext cx="390422" cy="389198"/>
            </a:xfrm>
            <a:custGeom>
              <a:avLst/>
              <a:gdLst/>
              <a:ahLst/>
              <a:cxnLst/>
              <a:rect l="l" t="t" r="r" b="b"/>
              <a:pathLst>
                <a:path w="10093" h="10062" fill="none" extrusionOk="0">
                  <a:moveTo>
                    <a:pt x="10092" y="5016"/>
                  </a:moveTo>
                  <a:cubicBezTo>
                    <a:pt x="10092" y="7812"/>
                    <a:pt x="7843" y="10061"/>
                    <a:pt x="5047" y="10061"/>
                  </a:cubicBezTo>
                  <a:cubicBezTo>
                    <a:pt x="2281" y="10061"/>
                    <a:pt x="1" y="7812"/>
                    <a:pt x="1" y="5016"/>
                  </a:cubicBezTo>
                  <a:cubicBezTo>
                    <a:pt x="1" y="2250"/>
                    <a:pt x="2281" y="1"/>
                    <a:pt x="5047" y="1"/>
                  </a:cubicBezTo>
                  <a:cubicBezTo>
                    <a:pt x="7843" y="1"/>
                    <a:pt x="10092" y="2250"/>
                    <a:pt x="10092" y="5016"/>
                  </a:cubicBezTo>
                  <a:close/>
                </a:path>
              </a:pathLst>
            </a:custGeom>
            <a:noFill/>
            <a:ln w="38100" cap="flat" cmpd="sng">
              <a:solidFill>
                <a:schemeClr val="accent2"/>
              </a:solidFill>
              <a:prstDash val="solid"/>
              <a:miter lim="30395"/>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1"/>
            <p:cNvSpPr/>
            <p:nvPr/>
          </p:nvSpPr>
          <p:spPr>
            <a:xfrm>
              <a:off x="1138060" y="2527710"/>
              <a:ext cx="609523" cy="609523"/>
            </a:xfrm>
            <a:custGeom>
              <a:avLst/>
              <a:gdLst/>
              <a:ahLst/>
              <a:cxnLst/>
              <a:rect l="l" t="t" r="r" b="b"/>
              <a:pathLst>
                <a:path w="12585" h="12585" fill="none" extrusionOk="0">
                  <a:moveTo>
                    <a:pt x="10366" y="2250"/>
                  </a:moveTo>
                  <a:cubicBezTo>
                    <a:pt x="12585" y="4469"/>
                    <a:pt x="12585" y="8117"/>
                    <a:pt x="10366" y="10366"/>
                  </a:cubicBezTo>
                  <a:cubicBezTo>
                    <a:pt x="8116" y="12585"/>
                    <a:pt x="4469" y="12585"/>
                    <a:pt x="2250" y="10366"/>
                  </a:cubicBezTo>
                  <a:cubicBezTo>
                    <a:pt x="1" y="8117"/>
                    <a:pt x="1" y="4469"/>
                    <a:pt x="2250" y="2250"/>
                  </a:cubicBezTo>
                  <a:cubicBezTo>
                    <a:pt x="4469" y="1"/>
                    <a:pt x="8116" y="1"/>
                    <a:pt x="10366" y="2250"/>
                  </a:cubicBezTo>
                  <a:close/>
                </a:path>
              </a:pathLst>
            </a:custGeom>
            <a:noFill/>
            <a:ln w="38100" cap="flat" cmpd="sng">
              <a:solidFill>
                <a:schemeClr val="dk2"/>
              </a:solidFill>
              <a:prstDash val="solid"/>
              <a:miter lim="30395"/>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1"/>
            <p:cNvSpPr/>
            <p:nvPr/>
          </p:nvSpPr>
          <p:spPr>
            <a:xfrm>
              <a:off x="1130699" y="2521850"/>
              <a:ext cx="624246" cy="622745"/>
            </a:xfrm>
            <a:custGeom>
              <a:avLst/>
              <a:gdLst/>
              <a:ahLst/>
              <a:cxnLst/>
              <a:rect l="l" t="t" r="r" b="b"/>
              <a:pathLst>
                <a:path w="12889" h="12858" fill="none" extrusionOk="0">
                  <a:moveTo>
                    <a:pt x="12889" y="6414"/>
                  </a:moveTo>
                  <a:cubicBezTo>
                    <a:pt x="12889" y="9970"/>
                    <a:pt x="10001" y="12858"/>
                    <a:pt x="6445" y="12858"/>
                  </a:cubicBezTo>
                  <a:cubicBezTo>
                    <a:pt x="2888" y="12858"/>
                    <a:pt x="1" y="9970"/>
                    <a:pt x="1" y="6414"/>
                  </a:cubicBezTo>
                  <a:cubicBezTo>
                    <a:pt x="1" y="2858"/>
                    <a:pt x="2888" y="0"/>
                    <a:pt x="6445" y="0"/>
                  </a:cubicBezTo>
                  <a:cubicBezTo>
                    <a:pt x="10001" y="0"/>
                    <a:pt x="12889" y="2858"/>
                    <a:pt x="12889" y="6414"/>
                  </a:cubicBezTo>
                  <a:close/>
                </a:path>
              </a:pathLst>
            </a:custGeom>
            <a:noFill/>
            <a:ln w="38100" cap="flat" cmpd="sng">
              <a:solidFill>
                <a:schemeClr val="accent1"/>
              </a:solidFill>
              <a:prstDash val="solid"/>
              <a:miter lim="30395"/>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1"/>
            <p:cNvSpPr/>
            <p:nvPr/>
          </p:nvSpPr>
          <p:spPr>
            <a:xfrm>
              <a:off x="1383413" y="2773825"/>
              <a:ext cx="118800" cy="118800"/>
            </a:xfrm>
            <a:prstGeom prst="ellipse">
              <a:avLst/>
            </a:prstGeom>
            <a:solidFill>
              <a:schemeClr val="accent5"/>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3" name="Google Shape;133;p11"/>
          <p:cNvGrpSpPr/>
          <p:nvPr/>
        </p:nvGrpSpPr>
        <p:grpSpPr>
          <a:xfrm>
            <a:off x="134551" y="5017800"/>
            <a:ext cx="1738941" cy="1489051"/>
            <a:chOff x="2217588" y="3829250"/>
            <a:chExt cx="1304206" cy="1116788"/>
          </a:xfrm>
        </p:grpSpPr>
        <p:sp>
          <p:nvSpPr>
            <p:cNvPr id="134" name="Google Shape;134;p11"/>
            <p:cNvSpPr/>
            <p:nvPr/>
          </p:nvSpPr>
          <p:spPr>
            <a:xfrm>
              <a:off x="2217588" y="3829250"/>
              <a:ext cx="1304206" cy="1116788"/>
            </a:xfrm>
            <a:custGeom>
              <a:avLst/>
              <a:gdLst/>
              <a:ahLst/>
              <a:cxnLst/>
              <a:rect l="l" t="t" r="r" b="b"/>
              <a:pathLst>
                <a:path w="13855" h="11864" extrusionOk="0">
                  <a:moveTo>
                    <a:pt x="7886" y="1"/>
                  </a:moveTo>
                  <a:cubicBezTo>
                    <a:pt x="6431" y="1"/>
                    <a:pt x="4948" y="541"/>
                    <a:pt x="3740" y="1749"/>
                  </a:cubicBezTo>
                  <a:cubicBezTo>
                    <a:pt x="0" y="5489"/>
                    <a:pt x="2661" y="11864"/>
                    <a:pt x="7931" y="11864"/>
                  </a:cubicBezTo>
                  <a:cubicBezTo>
                    <a:pt x="11219" y="11864"/>
                    <a:pt x="13855" y="9228"/>
                    <a:pt x="13855" y="5940"/>
                  </a:cubicBezTo>
                  <a:cubicBezTo>
                    <a:pt x="13855" y="2372"/>
                    <a:pt x="10933" y="1"/>
                    <a:pt x="7886"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1"/>
            <p:cNvSpPr/>
            <p:nvPr/>
          </p:nvSpPr>
          <p:spPr>
            <a:xfrm>
              <a:off x="2527113" y="3946509"/>
              <a:ext cx="882301" cy="882301"/>
            </a:xfrm>
            <a:custGeom>
              <a:avLst/>
              <a:gdLst/>
              <a:ahLst/>
              <a:cxnLst/>
              <a:rect l="l" t="t" r="r" b="b"/>
              <a:pathLst>
                <a:path w="8735" h="8735" extrusionOk="0">
                  <a:moveTo>
                    <a:pt x="4367" y="0"/>
                  </a:moveTo>
                  <a:cubicBezTo>
                    <a:pt x="1958" y="0"/>
                    <a:pt x="0" y="1958"/>
                    <a:pt x="0" y="4367"/>
                  </a:cubicBezTo>
                  <a:cubicBezTo>
                    <a:pt x="0" y="6777"/>
                    <a:pt x="1958" y="8735"/>
                    <a:pt x="4367" y="8735"/>
                  </a:cubicBezTo>
                  <a:cubicBezTo>
                    <a:pt x="6777" y="8735"/>
                    <a:pt x="8735" y="6777"/>
                    <a:pt x="8735" y="4367"/>
                  </a:cubicBezTo>
                  <a:cubicBezTo>
                    <a:pt x="8735" y="1958"/>
                    <a:pt x="677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1"/>
            <p:cNvSpPr/>
            <p:nvPr/>
          </p:nvSpPr>
          <p:spPr>
            <a:xfrm>
              <a:off x="2501761" y="3964185"/>
              <a:ext cx="889876" cy="864624"/>
            </a:xfrm>
            <a:custGeom>
              <a:avLst/>
              <a:gdLst/>
              <a:ahLst/>
              <a:cxnLst/>
              <a:rect l="l" t="t" r="r" b="b"/>
              <a:pathLst>
                <a:path w="8810" h="8560" extrusionOk="0">
                  <a:moveTo>
                    <a:pt x="3439" y="1"/>
                  </a:moveTo>
                  <a:lnTo>
                    <a:pt x="3439" y="1"/>
                  </a:lnTo>
                  <a:cubicBezTo>
                    <a:pt x="1355" y="603"/>
                    <a:pt x="0" y="2636"/>
                    <a:pt x="301" y="4795"/>
                  </a:cubicBezTo>
                  <a:cubicBezTo>
                    <a:pt x="603" y="6953"/>
                    <a:pt x="2435" y="8560"/>
                    <a:pt x="4618" y="8560"/>
                  </a:cubicBezTo>
                  <a:cubicBezTo>
                    <a:pt x="6576" y="8560"/>
                    <a:pt x="8283" y="7254"/>
                    <a:pt x="8810" y="5372"/>
                  </a:cubicBezTo>
                  <a:lnTo>
                    <a:pt x="8810" y="5372"/>
                  </a:lnTo>
                  <a:cubicBezTo>
                    <a:pt x="8402" y="5488"/>
                    <a:pt x="7997" y="5543"/>
                    <a:pt x="7603" y="5543"/>
                  </a:cubicBezTo>
                  <a:cubicBezTo>
                    <a:pt x="4849" y="5543"/>
                    <a:pt x="2626" y="2878"/>
                    <a:pt x="34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7" name="Google Shape;137;p11"/>
          <p:cNvGrpSpPr/>
          <p:nvPr/>
        </p:nvGrpSpPr>
        <p:grpSpPr>
          <a:xfrm>
            <a:off x="7714134" y="824067"/>
            <a:ext cx="632500" cy="609933"/>
            <a:chOff x="5320000" y="4110550"/>
            <a:chExt cx="474375" cy="457450"/>
          </a:xfrm>
        </p:grpSpPr>
        <p:sp>
          <p:nvSpPr>
            <p:cNvPr id="138" name="Google Shape;138;p11"/>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1"/>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11"/>
          <p:cNvGrpSpPr/>
          <p:nvPr/>
        </p:nvGrpSpPr>
        <p:grpSpPr>
          <a:xfrm rot="285431">
            <a:off x="2888415" y="5700347"/>
            <a:ext cx="512509" cy="494224"/>
            <a:chOff x="5320000" y="4110550"/>
            <a:chExt cx="474375" cy="457450"/>
          </a:xfrm>
        </p:grpSpPr>
        <p:sp>
          <p:nvSpPr>
            <p:cNvPr id="141" name="Google Shape;141;p11"/>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1"/>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 name="Google Shape;143;p11"/>
          <p:cNvGrpSpPr/>
          <p:nvPr/>
        </p:nvGrpSpPr>
        <p:grpSpPr>
          <a:xfrm rot="285305">
            <a:off x="3444741" y="5334846"/>
            <a:ext cx="632527" cy="609959"/>
            <a:chOff x="5320000" y="4110550"/>
            <a:chExt cx="474375" cy="457450"/>
          </a:xfrm>
        </p:grpSpPr>
        <p:sp>
          <p:nvSpPr>
            <p:cNvPr id="144" name="Google Shape;144;p11"/>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1"/>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 name="Google Shape;146;p11"/>
          <p:cNvGrpSpPr/>
          <p:nvPr/>
        </p:nvGrpSpPr>
        <p:grpSpPr>
          <a:xfrm>
            <a:off x="7994916" y="5516911"/>
            <a:ext cx="663629" cy="490829"/>
            <a:chOff x="-1137000" y="1596325"/>
            <a:chExt cx="323175" cy="239025"/>
          </a:xfrm>
        </p:grpSpPr>
        <p:sp>
          <p:nvSpPr>
            <p:cNvPr id="147" name="Google Shape;147;p11"/>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1"/>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1"/>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1"/>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 name="Google Shape;151;p11"/>
          <p:cNvGrpSpPr/>
          <p:nvPr/>
        </p:nvGrpSpPr>
        <p:grpSpPr>
          <a:xfrm>
            <a:off x="9454551" y="909458"/>
            <a:ext cx="2875799" cy="770249"/>
            <a:chOff x="2159225" y="3645850"/>
            <a:chExt cx="1807617" cy="484150"/>
          </a:xfrm>
        </p:grpSpPr>
        <p:sp>
          <p:nvSpPr>
            <p:cNvPr id="152" name="Google Shape;152;p11"/>
            <p:cNvSpPr/>
            <p:nvPr/>
          </p:nvSpPr>
          <p:spPr>
            <a:xfrm>
              <a:off x="2159225" y="3645850"/>
              <a:ext cx="1807617" cy="484150"/>
            </a:xfrm>
            <a:custGeom>
              <a:avLst/>
              <a:gdLst/>
              <a:ahLst/>
              <a:cxnLst/>
              <a:rect l="l" t="t" r="r" b="b"/>
              <a:pathLst>
                <a:path w="31886" h="8828" extrusionOk="0">
                  <a:moveTo>
                    <a:pt x="14588" y="1"/>
                  </a:moveTo>
                  <a:cubicBezTo>
                    <a:pt x="12363" y="1"/>
                    <a:pt x="10159" y="1009"/>
                    <a:pt x="8724" y="2962"/>
                  </a:cubicBezTo>
                  <a:cubicBezTo>
                    <a:pt x="8390" y="2870"/>
                    <a:pt x="8055" y="2840"/>
                    <a:pt x="7751" y="2840"/>
                  </a:cubicBezTo>
                  <a:cubicBezTo>
                    <a:pt x="6779" y="2840"/>
                    <a:pt x="5806" y="3174"/>
                    <a:pt x="5046" y="3752"/>
                  </a:cubicBezTo>
                  <a:cubicBezTo>
                    <a:pt x="4619" y="3599"/>
                    <a:pt x="4188" y="3527"/>
                    <a:pt x="3767" y="3527"/>
                  </a:cubicBezTo>
                  <a:cubicBezTo>
                    <a:pt x="1765" y="3527"/>
                    <a:pt x="0" y="5148"/>
                    <a:pt x="0" y="7308"/>
                  </a:cubicBezTo>
                  <a:cubicBezTo>
                    <a:pt x="0" y="8129"/>
                    <a:pt x="700" y="8828"/>
                    <a:pt x="1520" y="8828"/>
                  </a:cubicBezTo>
                  <a:lnTo>
                    <a:pt x="30366" y="8798"/>
                  </a:lnTo>
                  <a:cubicBezTo>
                    <a:pt x="31217" y="8798"/>
                    <a:pt x="31886" y="8129"/>
                    <a:pt x="31886" y="7278"/>
                  </a:cubicBezTo>
                  <a:cubicBezTo>
                    <a:pt x="31886" y="5150"/>
                    <a:pt x="30153" y="3418"/>
                    <a:pt x="27995" y="3418"/>
                  </a:cubicBezTo>
                  <a:cubicBezTo>
                    <a:pt x="27721" y="3418"/>
                    <a:pt x="27448" y="3448"/>
                    <a:pt x="27174" y="3509"/>
                  </a:cubicBezTo>
                  <a:cubicBezTo>
                    <a:pt x="26050" y="2111"/>
                    <a:pt x="24347" y="1320"/>
                    <a:pt x="22584" y="1320"/>
                  </a:cubicBezTo>
                  <a:cubicBezTo>
                    <a:pt x="21551" y="1320"/>
                    <a:pt x="20578" y="1594"/>
                    <a:pt x="19697" y="2080"/>
                  </a:cubicBezTo>
                  <a:cubicBezTo>
                    <a:pt x="18257" y="682"/>
                    <a:pt x="16416" y="1"/>
                    <a:pt x="14588"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1"/>
            <p:cNvSpPr/>
            <p:nvPr/>
          </p:nvSpPr>
          <p:spPr>
            <a:xfrm>
              <a:off x="2230293" y="3660959"/>
              <a:ext cx="1665482" cy="401986"/>
            </a:xfrm>
            <a:custGeom>
              <a:avLst/>
              <a:gdLst/>
              <a:ahLst/>
              <a:cxnLst/>
              <a:rect l="l" t="t" r="r" b="b"/>
              <a:pathLst>
                <a:path w="28847" h="6962" extrusionOk="0">
                  <a:moveTo>
                    <a:pt x="26506" y="4590"/>
                  </a:moveTo>
                  <a:cubicBezTo>
                    <a:pt x="26020" y="4590"/>
                    <a:pt x="25503" y="4773"/>
                    <a:pt x="25108" y="5046"/>
                  </a:cubicBezTo>
                  <a:cubicBezTo>
                    <a:pt x="23801" y="2280"/>
                    <a:pt x="20123" y="1642"/>
                    <a:pt x="17934" y="3800"/>
                  </a:cubicBezTo>
                  <a:cubicBezTo>
                    <a:pt x="15472" y="1"/>
                    <a:pt x="9788" y="396"/>
                    <a:pt x="7843" y="4499"/>
                  </a:cubicBezTo>
                  <a:cubicBezTo>
                    <a:pt x="6506" y="3618"/>
                    <a:pt x="4712" y="3982"/>
                    <a:pt x="3831" y="5320"/>
                  </a:cubicBezTo>
                  <a:cubicBezTo>
                    <a:pt x="2372" y="3952"/>
                    <a:pt x="1" y="4985"/>
                    <a:pt x="31" y="6961"/>
                  </a:cubicBezTo>
                  <a:lnTo>
                    <a:pt x="28846" y="6961"/>
                  </a:lnTo>
                  <a:cubicBezTo>
                    <a:pt x="28846" y="5654"/>
                    <a:pt x="27813" y="4590"/>
                    <a:pt x="26506" y="459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 name="Google Shape;154;p11"/>
          <p:cNvGrpSpPr/>
          <p:nvPr/>
        </p:nvGrpSpPr>
        <p:grpSpPr>
          <a:xfrm>
            <a:off x="5155942" y="393982"/>
            <a:ext cx="1880101" cy="646393"/>
            <a:chOff x="7365100" y="697263"/>
            <a:chExt cx="760600" cy="261500"/>
          </a:xfrm>
        </p:grpSpPr>
        <p:sp>
          <p:nvSpPr>
            <p:cNvPr id="155" name="Google Shape;155;p11"/>
            <p:cNvSpPr/>
            <p:nvPr/>
          </p:nvSpPr>
          <p:spPr>
            <a:xfrm>
              <a:off x="7365100" y="697263"/>
              <a:ext cx="760600" cy="261500"/>
            </a:xfrm>
            <a:custGeom>
              <a:avLst/>
              <a:gdLst/>
              <a:ahLst/>
              <a:cxnLst/>
              <a:rect l="l" t="t" r="r" b="b"/>
              <a:pathLst>
                <a:path w="30424" h="10460" extrusionOk="0">
                  <a:moveTo>
                    <a:pt x="13621" y="1"/>
                  </a:moveTo>
                  <a:cubicBezTo>
                    <a:pt x="10783" y="1"/>
                    <a:pt x="7958" y="1334"/>
                    <a:pt x="6198" y="3925"/>
                  </a:cubicBezTo>
                  <a:cubicBezTo>
                    <a:pt x="5839" y="3850"/>
                    <a:pt x="5482" y="3814"/>
                    <a:pt x="5132" y="3814"/>
                  </a:cubicBezTo>
                  <a:cubicBezTo>
                    <a:pt x="2368" y="3814"/>
                    <a:pt x="0" y="6054"/>
                    <a:pt x="27" y="8940"/>
                  </a:cubicBezTo>
                  <a:cubicBezTo>
                    <a:pt x="27" y="9761"/>
                    <a:pt x="696" y="10460"/>
                    <a:pt x="1547" y="10460"/>
                  </a:cubicBezTo>
                  <a:lnTo>
                    <a:pt x="28903" y="10460"/>
                  </a:lnTo>
                  <a:cubicBezTo>
                    <a:pt x="29724" y="10460"/>
                    <a:pt x="30423" y="9761"/>
                    <a:pt x="30423" y="8940"/>
                  </a:cubicBezTo>
                  <a:cubicBezTo>
                    <a:pt x="30423" y="4999"/>
                    <a:pt x="27169" y="2171"/>
                    <a:pt x="23629" y="2171"/>
                  </a:cubicBezTo>
                  <a:cubicBezTo>
                    <a:pt x="22528" y="2171"/>
                    <a:pt x="21399" y="2445"/>
                    <a:pt x="20332" y="3043"/>
                  </a:cubicBezTo>
                  <a:cubicBezTo>
                    <a:pt x="18541" y="999"/>
                    <a:pt x="16077" y="1"/>
                    <a:pt x="1362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1"/>
            <p:cNvSpPr/>
            <p:nvPr/>
          </p:nvSpPr>
          <p:spPr>
            <a:xfrm>
              <a:off x="7403775" y="698113"/>
              <a:ext cx="683925" cy="222675"/>
            </a:xfrm>
            <a:custGeom>
              <a:avLst/>
              <a:gdLst/>
              <a:ahLst/>
              <a:cxnLst/>
              <a:rect l="l" t="t" r="r" b="b"/>
              <a:pathLst>
                <a:path w="27357" h="8907" extrusionOk="0">
                  <a:moveTo>
                    <a:pt x="22098" y="3678"/>
                  </a:moveTo>
                  <a:cubicBezTo>
                    <a:pt x="20760" y="3678"/>
                    <a:pt x="19423" y="4195"/>
                    <a:pt x="18450" y="5137"/>
                  </a:cubicBezTo>
                  <a:cubicBezTo>
                    <a:pt x="15441" y="0"/>
                    <a:pt x="7873" y="335"/>
                    <a:pt x="5350" y="5745"/>
                  </a:cubicBezTo>
                  <a:cubicBezTo>
                    <a:pt x="2948" y="4408"/>
                    <a:pt x="0" y="6140"/>
                    <a:pt x="0" y="8906"/>
                  </a:cubicBezTo>
                  <a:lnTo>
                    <a:pt x="27356" y="8906"/>
                  </a:lnTo>
                  <a:cubicBezTo>
                    <a:pt x="27356" y="6019"/>
                    <a:pt x="24985" y="3678"/>
                    <a:pt x="22098" y="36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11638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66401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5"/>
        <p:cNvGrpSpPr/>
        <p:nvPr/>
      </p:nvGrpSpPr>
      <p:grpSpPr>
        <a:xfrm>
          <a:off x="0" y="0"/>
          <a:ext cx="0" cy="0"/>
          <a:chOff x="0" y="0"/>
          <a:chExt cx="0" cy="0"/>
        </a:xfrm>
      </p:grpSpPr>
      <p:sp>
        <p:nvSpPr>
          <p:cNvPr id="106" name="Google Shape;106;p20"/>
          <p:cNvSpPr txBox="1">
            <a:spLocks noGrp="1"/>
          </p:cNvSpPr>
          <p:nvPr>
            <p:ph type="ctrTitle"/>
          </p:nvPr>
        </p:nvSpPr>
        <p:spPr>
          <a:xfrm>
            <a:off x="953467" y="713333"/>
            <a:ext cx="40816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7" name="Google Shape;107;p20"/>
          <p:cNvSpPr txBox="1">
            <a:spLocks noGrp="1"/>
          </p:cNvSpPr>
          <p:nvPr>
            <p:ph type="subTitle" idx="1"/>
          </p:nvPr>
        </p:nvSpPr>
        <p:spPr>
          <a:xfrm>
            <a:off x="953467" y="2092967"/>
            <a:ext cx="5238800" cy="15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8" name="Google Shape;108;p20"/>
          <p:cNvSpPr txBox="1"/>
          <p:nvPr/>
        </p:nvSpPr>
        <p:spPr>
          <a:xfrm>
            <a:off x="953467" y="4716867"/>
            <a:ext cx="6429200" cy="8368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CREDITS: This presentation template was created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 including icons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 and infographics &amp; images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kumimoji="0" lang="en" sz="1600" b="1" i="0" u="none" strike="noStrike" kern="0" cap="none" spc="0" normalizeH="0" baseline="0" noProof="0">
                <a:ln>
                  <a:noFill/>
                </a:ln>
                <a:solidFill>
                  <a:srgbClr val="4223A5"/>
                </a:solidFill>
                <a:effectLst/>
                <a:uLnTx/>
                <a:uFillTx/>
                <a:latin typeface="Didact Gothic"/>
                <a:ea typeface="Didact Gothic"/>
                <a:cs typeface="Didact Gothic"/>
                <a:sym typeface="Didact Gothic"/>
              </a:rPr>
              <a:t> </a:t>
            </a:r>
            <a:endParaRPr kumimoji="0" sz="1600" b="1" i="0" u="none" strike="noStrike" kern="0" cap="none" spc="0" normalizeH="0" baseline="0" noProof="0">
              <a:ln>
                <a:noFill/>
              </a:ln>
              <a:solidFill>
                <a:srgbClr val="4223A5"/>
              </a:solidFill>
              <a:effectLst/>
              <a:uLnTx/>
              <a:uFillTx/>
              <a:latin typeface="Didact Gothic"/>
              <a:ea typeface="Didact Gothic"/>
              <a:cs typeface="Didact Gothic"/>
              <a:sym typeface="Didact Gothic"/>
            </a:endParaRPr>
          </a:p>
        </p:txBody>
      </p:sp>
    </p:spTree>
    <p:extLst>
      <p:ext uri="{BB962C8B-B14F-4D97-AF65-F5344CB8AC3E}">
        <p14:creationId xmlns:p14="http://schemas.microsoft.com/office/powerpoint/2010/main" val="16923223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DD2F9-B376-4528-9664-EC4900B4F699}"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834AB-304A-421A-9504-014B604A3C10}" type="slidenum">
              <a:rPr lang="en-US" smtClean="0"/>
              <a:t>‹#›</a:t>
            </a:fld>
            <a:endParaRPr lang="en-US"/>
          </a:p>
        </p:txBody>
      </p:sp>
    </p:spTree>
    <p:extLst>
      <p:ext uri="{BB962C8B-B14F-4D97-AF65-F5344CB8AC3E}">
        <p14:creationId xmlns:p14="http://schemas.microsoft.com/office/powerpoint/2010/main" val="210007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199" y="1371600"/>
            <a:ext cx="10468864" cy="1828801"/>
          </a:xfrm>
          <a:ln>
            <a:noFill/>
          </a:ln>
        </p:spPr>
        <p:txBody>
          <a:bodyPr vert="horz" tIns="0" rIns="23624"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554"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2" y="3228537"/>
            <a:ext cx="10472928" cy="1752600"/>
          </a:xfrm>
        </p:spPr>
        <p:txBody>
          <a:bodyPr lIns="0" rIns="23624"/>
          <a:lstStyle>
            <a:lvl1pPr marL="0" marR="53763" indent="0" algn="r">
              <a:buNone/>
              <a:defRPr>
                <a:solidFill>
                  <a:schemeClr val="tx1"/>
                </a:solidFill>
              </a:defRPr>
            </a:lvl1pPr>
            <a:lvl2pPr marL="537633" indent="0" algn="ctr">
              <a:buNone/>
            </a:lvl2pPr>
            <a:lvl3pPr marL="1075266" indent="0" algn="ctr">
              <a:buNone/>
            </a:lvl3pPr>
            <a:lvl4pPr marL="1612900" indent="0" algn="ctr">
              <a:buNone/>
            </a:lvl4pPr>
            <a:lvl5pPr marL="2150533" indent="0" algn="ctr">
              <a:buNone/>
            </a:lvl5pPr>
            <a:lvl6pPr marL="2688166" indent="0" algn="ctr">
              <a:buNone/>
            </a:lvl6pPr>
            <a:lvl7pPr marL="3225799" indent="0" algn="ctr">
              <a:buNone/>
            </a:lvl7pPr>
            <a:lvl8pPr marL="3763432" indent="0" algn="ctr">
              <a:buNone/>
            </a:lvl8pPr>
            <a:lvl9pPr marL="4301066"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defTabSz="1075266"/>
            <a:fld id="{1D8BD707-D9CF-40AE-B4C6-C98DA3205C09}" type="datetimeFigureOut">
              <a:rPr lang="en-US" smtClean="0">
                <a:solidFill>
                  <a:srgbClr val="DBF5F9">
                    <a:shade val="90000"/>
                  </a:srgbClr>
                </a:solidFill>
              </a:rPr>
              <a:pPr defTabSz="1075266"/>
              <a:t>3/3/2024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pPr defTabSz="1075266"/>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defTabSz="1075266"/>
            <a:fld id="{B6F15528-21DE-4FAA-801E-634DDDAF4B2B}" type="slidenum">
              <a:rPr lang="en-US" smtClean="0">
                <a:solidFill>
                  <a:srgbClr val="DBF5F9">
                    <a:shade val="90000"/>
                  </a:srgbClr>
                </a:solidFill>
              </a:rPr>
              <a:pPr defTabSz="1075266"/>
              <a:t>‹#›</a:t>
            </a:fld>
            <a:endParaRPr lang="en-US">
              <a:solidFill>
                <a:srgbClr val="DBF5F9">
                  <a:shade val="90000"/>
                </a:srgbClr>
              </a:solidFill>
            </a:endParaRPr>
          </a:p>
        </p:txBody>
      </p:sp>
    </p:spTree>
    <p:extLst>
      <p:ext uri="{BB962C8B-B14F-4D97-AF65-F5344CB8AC3E}">
        <p14:creationId xmlns:p14="http://schemas.microsoft.com/office/powerpoint/2010/main" val="1030514658"/>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defTabSz="1075266"/>
            <a:fld id="{1D8BD707-D9CF-40AE-B4C6-C98DA3205C09}" type="datetimeFigureOut">
              <a:rPr lang="en-US" smtClean="0">
                <a:solidFill>
                  <a:srgbClr val="04617B">
                    <a:shade val="90000"/>
                  </a:srgbClr>
                </a:solidFill>
              </a:rPr>
              <a:pPr defTabSz="1075266"/>
              <a:t>3/3/2024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defTabSz="1075266"/>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defTabSz="1075266"/>
            <a:fld id="{B6F15528-21DE-4FAA-801E-634DDDAF4B2B}" type="slidenum">
              <a:rPr lang="en-US" smtClean="0">
                <a:solidFill>
                  <a:srgbClr val="04617B">
                    <a:shade val="90000"/>
                  </a:srgbClr>
                </a:solidFill>
              </a:rPr>
              <a:pPr defTabSz="1075266"/>
              <a:t>‹#›</a:t>
            </a:fld>
            <a:endParaRPr lang="en-US">
              <a:solidFill>
                <a:srgbClr val="04617B">
                  <a:shade val="90000"/>
                </a:srgbClr>
              </a:solidFill>
            </a:endParaRPr>
          </a:p>
        </p:txBody>
      </p:sp>
    </p:spTree>
    <p:extLst>
      <p:ext uri="{BB962C8B-B14F-4D97-AF65-F5344CB8AC3E}">
        <p14:creationId xmlns:p14="http://schemas.microsoft.com/office/powerpoint/2010/main" val="27545882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5"/>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554"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7"/>
            <a:ext cx="10363200" cy="1509711"/>
          </a:xfrm>
        </p:spPr>
        <p:txBody>
          <a:bodyPr lIns="59061" rIns="59061" anchor="t"/>
          <a:lstStyle>
            <a:lvl1pPr marL="0" indent="0">
              <a:buNone/>
              <a:defRPr sz="2549">
                <a:solidFill>
                  <a:schemeClr val="tx1"/>
                </a:solidFill>
              </a:defRPr>
            </a:lvl1pPr>
            <a:lvl2pPr>
              <a:buNone/>
              <a:defRPr sz="2094">
                <a:solidFill>
                  <a:schemeClr val="tx1">
                    <a:tint val="75000"/>
                  </a:schemeClr>
                </a:solidFill>
              </a:defRPr>
            </a:lvl2pPr>
            <a:lvl3pPr>
              <a:buNone/>
              <a:defRPr sz="1912">
                <a:solidFill>
                  <a:schemeClr val="tx1">
                    <a:tint val="75000"/>
                  </a:schemeClr>
                </a:solidFill>
              </a:defRPr>
            </a:lvl3pPr>
            <a:lvl4pPr>
              <a:buNone/>
              <a:defRPr sz="1639">
                <a:solidFill>
                  <a:schemeClr val="tx1">
                    <a:tint val="75000"/>
                  </a:schemeClr>
                </a:solidFill>
              </a:defRPr>
            </a:lvl4pPr>
            <a:lvl5pPr>
              <a:buNone/>
              <a:defRPr sz="1639">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defTabSz="1075266"/>
            <a:fld id="{1D8BD707-D9CF-40AE-B4C6-C98DA3205C09}" type="datetimeFigureOut">
              <a:rPr lang="en-US" smtClean="0">
                <a:solidFill>
                  <a:srgbClr val="DBF5F9">
                    <a:shade val="90000"/>
                  </a:srgbClr>
                </a:solidFill>
              </a:rPr>
              <a:pPr defTabSz="1075266"/>
              <a:t>3/3/2024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defTabSz="1075266"/>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defTabSz="1075266"/>
            <a:fld id="{B6F15528-21DE-4FAA-801E-634DDDAF4B2B}" type="slidenum">
              <a:rPr lang="en-US" smtClean="0">
                <a:solidFill>
                  <a:srgbClr val="DBF5F9">
                    <a:shade val="90000"/>
                  </a:srgbClr>
                </a:solidFill>
              </a:rPr>
              <a:pPr defTabSz="1075266"/>
              <a:t>‹#›</a:t>
            </a:fld>
            <a:endParaRPr lang="en-US">
              <a:solidFill>
                <a:srgbClr val="DBF5F9">
                  <a:shade val="90000"/>
                </a:srgbClr>
              </a:solidFill>
            </a:endParaRPr>
          </a:p>
        </p:txBody>
      </p:sp>
    </p:spTree>
    <p:extLst>
      <p:ext uri="{BB962C8B-B14F-4D97-AF65-F5344CB8AC3E}">
        <p14:creationId xmlns:p14="http://schemas.microsoft.com/office/powerpoint/2010/main" val="4000350005"/>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1" cy="1143001"/>
          </a:xfrm>
        </p:spPr>
        <p:txBody>
          <a:bodyPr/>
          <a:lstStyle/>
          <a:p>
            <a:r>
              <a:rPr kumimoji="0" lang="en-US"/>
              <a:t>Click to edit Master title style</a:t>
            </a:r>
          </a:p>
        </p:txBody>
      </p:sp>
      <p:sp>
        <p:nvSpPr>
          <p:cNvPr id="3" name="Content Placeholder 2"/>
          <p:cNvSpPr>
            <a:spLocks noGrp="1"/>
          </p:cNvSpPr>
          <p:nvPr>
            <p:ph sz="half" idx="1"/>
          </p:nvPr>
        </p:nvSpPr>
        <p:spPr>
          <a:xfrm>
            <a:off x="609600" y="1920084"/>
            <a:ext cx="5384800" cy="4434841"/>
          </a:xfrm>
        </p:spPr>
        <p:txBody>
          <a:bodyPr/>
          <a:lstStyle>
            <a:lvl1pPr>
              <a:defRPr sz="3095"/>
            </a:lvl1pPr>
            <a:lvl2pPr>
              <a:defRPr sz="2822"/>
            </a:lvl2pPr>
            <a:lvl3pPr>
              <a:defRPr sz="2367"/>
            </a:lvl3pPr>
            <a:lvl4pPr>
              <a:defRPr sz="2094"/>
            </a:lvl4pPr>
            <a:lvl5pPr>
              <a:defRPr sz="2094"/>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1" y="1920084"/>
            <a:ext cx="5384800" cy="4434841"/>
          </a:xfrm>
        </p:spPr>
        <p:txBody>
          <a:bodyPr/>
          <a:lstStyle>
            <a:lvl1pPr>
              <a:defRPr sz="3095"/>
            </a:lvl1pPr>
            <a:lvl2pPr>
              <a:defRPr sz="2822"/>
            </a:lvl2pPr>
            <a:lvl3pPr>
              <a:defRPr sz="2367"/>
            </a:lvl3pPr>
            <a:lvl4pPr>
              <a:defRPr sz="2094"/>
            </a:lvl4pPr>
            <a:lvl5pPr>
              <a:defRPr sz="2094"/>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defTabSz="1075266"/>
            <a:fld id="{1D8BD707-D9CF-40AE-B4C6-C98DA3205C09}" type="datetimeFigureOut">
              <a:rPr lang="en-US" smtClean="0">
                <a:solidFill>
                  <a:srgbClr val="04617B">
                    <a:shade val="90000"/>
                  </a:srgbClr>
                </a:solidFill>
              </a:rPr>
              <a:pPr defTabSz="1075266"/>
              <a:t>3/3/2024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defTabSz="1075266"/>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defTabSz="1075266"/>
            <a:fld id="{B6F15528-21DE-4FAA-801E-634DDDAF4B2B}" type="slidenum">
              <a:rPr lang="en-US" smtClean="0">
                <a:solidFill>
                  <a:srgbClr val="04617B">
                    <a:shade val="90000"/>
                  </a:srgbClr>
                </a:solidFill>
              </a:rPr>
              <a:pPr defTabSz="1075266"/>
              <a:t>‹#›</a:t>
            </a:fld>
            <a:endParaRPr lang="en-US">
              <a:solidFill>
                <a:srgbClr val="04617B">
                  <a:shade val="90000"/>
                </a:srgbClr>
              </a:solidFill>
            </a:endParaRPr>
          </a:p>
        </p:txBody>
      </p:sp>
    </p:spTree>
    <p:extLst>
      <p:ext uri="{BB962C8B-B14F-4D97-AF65-F5344CB8AC3E}">
        <p14:creationId xmlns:p14="http://schemas.microsoft.com/office/powerpoint/2010/main" val="20741652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1" cy="1143001"/>
          </a:xfrm>
        </p:spPr>
        <p:txBody>
          <a:bodyPr tIns="59061"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2" y="1855248"/>
            <a:ext cx="5386918" cy="659352"/>
          </a:xfrm>
        </p:spPr>
        <p:txBody>
          <a:bodyPr lIns="59061" tIns="0" rIns="59061" bIns="0" anchor="ctr">
            <a:noAutofit/>
          </a:bodyPr>
          <a:lstStyle>
            <a:lvl1pPr marL="0" indent="0">
              <a:buNone/>
              <a:defRPr sz="2822" b="1" cap="none" baseline="0">
                <a:solidFill>
                  <a:schemeClr val="tx2"/>
                </a:solidFill>
                <a:effectLst/>
              </a:defRPr>
            </a:lvl1pPr>
            <a:lvl2pPr>
              <a:buNone/>
              <a:defRPr sz="2367" b="1"/>
            </a:lvl2pPr>
            <a:lvl3pPr>
              <a:buNone/>
              <a:defRPr sz="2094" b="1"/>
            </a:lvl3pPr>
            <a:lvl4pPr>
              <a:buNone/>
              <a:defRPr sz="1912" b="1"/>
            </a:lvl4pPr>
            <a:lvl5pPr>
              <a:buNone/>
              <a:defRPr sz="1912"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2" y="1859761"/>
            <a:ext cx="5389033" cy="654842"/>
          </a:xfrm>
        </p:spPr>
        <p:txBody>
          <a:bodyPr lIns="59061" tIns="0" rIns="59061" bIns="0" anchor="ctr"/>
          <a:lstStyle>
            <a:lvl1pPr marL="0" indent="0">
              <a:buNone/>
              <a:defRPr sz="2822" b="1" cap="none" baseline="0">
                <a:solidFill>
                  <a:schemeClr val="tx2"/>
                </a:solidFill>
                <a:effectLst/>
              </a:defRPr>
            </a:lvl1pPr>
            <a:lvl2pPr>
              <a:buNone/>
              <a:defRPr sz="2367" b="1"/>
            </a:lvl2pPr>
            <a:lvl3pPr>
              <a:buNone/>
              <a:defRPr sz="2094" b="1"/>
            </a:lvl3pPr>
            <a:lvl4pPr>
              <a:buNone/>
              <a:defRPr sz="1912" b="1"/>
            </a:lvl4pPr>
            <a:lvl5pPr>
              <a:buNone/>
              <a:defRPr sz="1912"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2" y="2514603"/>
            <a:ext cx="5386918" cy="3845720"/>
          </a:xfrm>
        </p:spPr>
        <p:txBody>
          <a:bodyPr tIns="0"/>
          <a:lstStyle>
            <a:lvl1pPr>
              <a:defRPr sz="2549"/>
            </a:lvl1pPr>
            <a:lvl2pPr>
              <a:defRPr sz="2367"/>
            </a:lvl2pPr>
            <a:lvl3pPr>
              <a:defRPr sz="2094"/>
            </a:lvl3pPr>
            <a:lvl4pPr>
              <a:defRPr sz="1912"/>
            </a:lvl4pPr>
            <a:lvl5pPr>
              <a:defRPr sz="191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2" y="2514603"/>
            <a:ext cx="5389033" cy="3845720"/>
          </a:xfrm>
        </p:spPr>
        <p:txBody>
          <a:bodyPr tIns="0"/>
          <a:lstStyle>
            <a:lvl1pPr>
              <a:defRPr sz="2549"/>
            </a:lvl1pPr>
            <a:lvl2pPr>
              <a:defRPr sz="2367"/>
            </a:lvl2pPr>
            <a:lvl3pPr>
              <a:defRPr sz="2094"/>
            </a:lvl3pPr>
            <a:lvl4pPr>
              <a:defRPr sz="1912"/>
            </a:lvl4pPr>
            <a:lvl5pPr>
              <a:defRPr sz="191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defTabSz="1075266"/>
            <a:fld id="{1D8BD707-D9CF-40AE-B4C6-C98DA3205C09}" type="datetimeFigureOut">
              <a:rPr lang="en-US" smtClean="0">
                <a:solidFill>
                  <a:srgbClr val="04617B">
                    <a:shade val="90000"/>
                  </a:srgbClr>
                </a:solidFill>
              </a:rPr>
              <a:pPr defTabSz="1075266"/>
              <a:t>3/3/2024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defTabSz="1075266"/>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defTabSz="1075266"/>
            <a:fld id="{B6F15528-21DE-4FAA-801E-634DDDAF4B2B}" type="slidenum">
              <a:rPr lang="en-US" smtClean="0">
                <a:solidFill>
                  <a:srgbClr val="04617B">
                    <a:shade val="90000"/>
                  </a:srgbClr>
                </a:solidFill>
              </a:rPr>
              <a:pPr defTabSz="1075266"/>
              <a:t>‹#›</a:t>
            </a:fld>
            <a:endParaRPr lang="en-US">
              <a:solidFill>
                <a:srgbClr val="04617B">
                  <a:shade val="90000"/>
                </a:srgbClr>
              </a:solidFill>
            </a:endParaRPr>
          </a:p>
        </p:txBody>
      </p:sp>
    </p:spTree>
    <p:extLst>
      <p:ext uri="{BB962C8B-B14F-4D97-AF65-F5344CB8AC3E}">
        <p14:creationId xmlns:p14="http://schemas.microsoft.com/office/powerpoint/2010/main" val="6484090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2" y="704088"/>
            <a:ext cx="11074400" cy="1143001"/>
          </a:xfrm>
        </p:spPr>
        <p:txBody>
          <a:bodyPr vert="horz" tIns="59061"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917"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defTabSz="1075266"/>
            <a:fld id="{1D8BD707-D9CF-40AE-B4C6-C98DA3205C09}" type="datetimeFigureOut">
              <a:rPr lang="en-US" smtClean="0">
                <a:solidFill>
                  <a:srgbClr val="04617B">
                    <a:shade val="90000"/>
                  </a:srgbClr>
                </a:solidFill>
              </a:rPr>
              <a:pPr defTabSz="1075266"/>
              <a:t>3/3/2024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defTabSz="1075266"/>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defTabSz="1075266"/>
            <a:fld id="{B6F15528-21DE-4FAA-801E-634DDDAF4B2B}" type="slidenum">
              <a:rPr lang="en-US" smtClean="0">
                <a:solidFill>
                  <a:srgbClr val="04617B">
                    <a:shade val="90000"/>
                  </a:srgbClr>
                </a:solidFill>
              </a:rPr>
              <a:pPr defTabSz="1075266"/>
              <a:t>‹#›</a:t>
            </a:fld>
            <a:endParaRPr lang="en-US">
              <a:solidFill>
                <a:srgbClr val="04617B">
                  <a:shade val="90000"/>
                </a:srgbClr>
              </a:solidFill>
            </a:endParaRPr>
          </a:p>
        </p:txBody>
      </p:sp>
    </p:spTree>
    <p:extLst>
      <p:ext uri="{BB962C8B-B14F-4D97-AF65-F5344CB8AC3E}">
        <p14:creationId xmlns:p14="http://schemas.microsoft.com/office/powerpoint/2010/main" val="19607942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75266"/>
            <a:fld id="{1D8BD707-D9CF-40AE-B4C6-C98DA3205C09}" type="datetimeFigureOut">
              <a:rPr lang="en-US" smtClean="0">
                <a:solidFill>
                  <a:srgbClr val="04617B">
                    <a:shade val="90000"/>
                  </a:srgbClr>
                </a:solidFill>
              </a:rPr>
              <a:pPr defTabSz="1075266"/>
              <a:t>3/3/2024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defTabSz="1075266"/>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defTabSz="1075266"/>
            <a:fld id="{B6F15528-21DE-4FAA-801E-634DDDAF4B2B}" type="slidenum">
              <a:rPr lang="en-US" smtClean="0">
                <a:solidFill>
                  <a:srgbClr val="04617B">
                    <a:shade val="90000"/>
                  </a:srgbClr>
                </a:solidFill>
              </a:rPr>
              <a:pPr defTabSz="1075266"/>
              <a:t>‹#›</a:t>
            </a:fld>
            <a:endParaRPr lang="en-US">
              <a:solidFill>
                <a:srgbClr val="04617B">
                  <a:shade val="90000"/>
                </a:srgbClr>
              </a:solidFill>
            </a:endParaRPr>
          </a:p>
        </p:txBody>
      </p:sp>
    </p:spTree>
    <p:extLst>
      <p:ext uri="{BB962C8B-B14F-4D97-AF65-F5344CB8AC3E}">
        <p14:creationId xmlns:p14="http://schemas.microsoft.com/office/powerpoint/2010/main" val="4183566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7"/>
        <p:cNvGrpSpPr/>
        <p:nvPr/>
      </p:nvGrpSpPr>
      <p:grpSpPr>
        <a:xfrm>
          <a:off x="0" y="0"/>
          <a:ext cx="0" cy="0"/>
          <a:chOff x="0" y="0"/>
          <a:chExt cx="0" cy="0"/>
        </a:xfrm>
      </p:grpSpPr>
    </p:spTree>
    <p:extLst>
      <p:ext uri="{BB962C8B-B14F-4D97-AF65-F5344CB8AC3E}">
        <p14:creationId xmlns:p14="http://schemas.microsoft.com/office/powerpoint/2010/main" val="36674994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399" y="514354"/>
            <a:ext cx="3657601" cy="1162050"/>
          </a:xfrm>
        </p:spPr>
        <p:txBody>
          <a:bodyPr lIns="0" anchor="b">
            <a:noAutofit/>
          </a:bodyPr>
          <a:lstStyle>
            <a:lvl1pPr algn="l" rtl="0">
              <a:spcBef>
                <a:spcPct val="0"/>
              </a:spcBef>
              <a:buNone/>
              <a:defRPr sz="3095"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399" y="1676400"/>
            <a:ext cx="3657601" cy="4572000"/>
          </a:xfrm>
        </p:spPr>
        <p:txBody>
          <a:bodyPr lIns="23624" rIns="23624"/>
          <a:lstStyle>
            <a:lvl1pPr marL="0" indent="0" algn="l">
              <a:buNone/>
              <a:defRPr sz="1639"/>
            </a:lvl1pPr>
            <a:lvl2pPr indent="0" algn="l">
              <a:buNone/>
              <a:defRPr sz="1456"/>
            </a:lvl2pPr>
            <a:lvl3pPr indent="0" algn="l">
              <a:buNone/>
              <a:defRPr sz="1183"/>
            </a:lvl3pPr>
            <a:lvl4pPr indent="0" algn="l">
              <a:buNone/>
              <a:defRPr sz="1092"/>
            </a:lvl4pPr>
            <a:lvl5pPr indent="0" algn="l">
              <a:buNone/>
              <a:defRPr sz="1092"/>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9" y="1676400"/>
            <a:ext cx="6815668" cy="4572000"/>
          </a:xfrm>
        </p:spPr>
        <p:txBody>
          <a:bodyPr tIns="0"/>
          <a:lstStyle>
            <a:lvl1pPr>
              <a:defRPr sz="3277"/>
            </a:lvl1pPr>
            <a:lvl2pPr>
              <a:defRPr sz="3095"/>
            </a:lvl2pPr>
            <a:lvl3pPr>
              <a:defRPr sz="2822"/>
            </a:lvl3pPr>
            <a:lvl4pPr>
              <a:defRPr sz="2367"/>
            </a:lvl4pPr>
            <a:lvl5pPr>
              <a:defRPr sz="2094"/>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defTabSz="1075266"/>
            <a:fld id="{1D8BD707-D9CF-40AE-B4C6-C98DA3205C09}" type="datetimeFigureOut">
              <a:rPr lang="en-US" smtClean="0">
                <a:solidFill>
                  <a:srgbClr val="04617B">
                    <a:shade val="90000"/>
                  </a:srgbClr>
                </a:solidFill>
              </a:rPr>
              <a:pPr defTabSz="1075266"/>
              <a:t>3/3/2024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defTabSz="1075266"/>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defTabSz="1075266"/>
            <a:fld id="{B6F15528-21DE-4FAA-801E-634DDDAF4B2B}" type="slidenum">
              <a:rPr lang="en-US" smtClean="0">
                <a:solidFill>
                  <a:srgbClr val="04617B">
                    <a:shade val="90000"/>
                  </a:srgbClr>
                </a:solidFill>
              </a:rPr>
              <a:pPr defTabSz="1075266"/>
              <a:t>‹#›</a:t>
            </a:fld>
            <a:endParaRPr lang="en-US">
              <a:solidFill>
                <a:srgbClr val="04617B">
                  <a:shade val="90000"/>
                </a:srgbClr>
              </a:solidFill>
            </a:endParaRPr>
          </a:p>
        </p:txBody>
      </p:sp>
    </p:spTree>
    <p:extLst>
      <p:ext uri="{BB962C8B-B14F-4D97-AF65-F5344CB8AC3E}">
        <p14:creationId xmlns:p14="http://schemas.microsoft.com/office/powerpoint/2010/main" val="3064366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5"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7524" tIns="53762" rIns="107524" bIns="53762" rtlCol="0" anchor="ctr"/>
          <a:lstStyle/>
          <a:p>
            <a:pPr marL="0" marR="0" lvl="0" indent="0" algn="ctr" defTabSz="1075266" rtl="0" eaLnBrk="1" fontAlgn="auto" latinLnBrk="0" hangingPunct="1">
              <a:lnSpc>
                <a:spcPct val="100000"/>
              </a:lnSpc>
              <a:spcBef>
                <a:spcPts val="0"/>
              </a:spcBef>
              <a:spcAft>
                <a:spcPts val="0"/>
              </a:spcAft>
              <a:buClrTx/>
              <a:buSzTx/>
              <a:buFontTx/>
              <a:buNone/>
              <a:tabLst/>
              <a:defRPr/>
            </a:pPr>
            <a:endParaRPr kumimoji="0" lang="en-US" sz="2094"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ight Triangle 11"/>
          <p:cNvSpPr/>
          <p:nvPr/>
        </p:nvSpPr>
        <p:spPr>
          <a:xfrm rot="420000" flipV="1">
            <a:off x="10672180"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7524" tIns="53762" rIns="107524" bIns="53762" rtlCol="0" anchor="ctr"/>
          <a:lstStyle/>
          <a:p>
            <a:pPr marL="0" marR="0" lvl="0" indent="0" algn="ctr" defTabSz="1075266" rtl="0" eaLnBrk="1" fontAlgn="auto" latinLnBrk="0" hangingPunct="1">
              <a:lnSpc>
                <a:spcPct val="100000"/>
              </a:lnSpc>
              <a:spcBef>
                <a:spcPts val="0"/>
              </a:spcBef>
              <a:spcAft>
                <a:spcPts val="0"/>
              </a:spcAft>
              <a:buClrTx/>
              <a:buSzTx/>
              <a:buFontTx/>
              <a:buNone/>
              <a:tabLst/>
              <a:defRPr/>
            </a:pPr>
            <a:endParaRPr kumimoji="0" lang="en-US" sz="2094"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p:cNvSpPr>
            <a:spLocks noGrp="1"/>
          </p:cNvSpPr>
          <p:nvPr>
            <p:ph type="title"/>
          </p:nvPr>
        </p:nvSpPr>
        <p:spPr>
          <a:xfrm>
            <a:off x="812800" y="1176999"/>
            <a:ext cx="2950463" cy="1582621"/>
          </a:xfrm>
        </p:spPr>
        <p:txBody>
          <a:bodyPr vert="horz" lIns="59061" tIns="59061" rIns="59061" bIns="59061" anchor="b"/>
          <a:lstStyle>
            <a:lvl1pPr algn="l">
              <a:buNone/>
              <a:defRPr sz="2367"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82686" rIns="59061" bIns="59061" anchor="t"/>
          <a:lstStyle>
            <a:lvl1pPr marL="0" indent="0" algn="l">
              <a:spcBef>
                <a:spcPts val="294"/>
              </a:spcBef>
              <a:buFontTx/>
              <a:buNone/>
              <a:defRPr sz="1548"/>
            </a:lvl1pPr>
            <a:lvl2pPr>
              <a:defRPr sz="1456"/>
            </a:lvl2pPr>
            <a:lvl3pPr>
              <a:defRPr sz="1183"/>
            </a:lvl3pPr>
            <a:lvl4pPr>
              <a:defRPr sz="1092"/>
            </a:lvl4pPr>
            <a:lvl5pPr>
              <a:defRPr sz="1092"/>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defTabSz="1075266"/>
            <a:fld id="{1D8BD707-D9CF-40AE-B4C6-C98DA3205C09}" type="datetimeFigureOut">
              <a:rPr lang="en-US" smtClean="0">
                <a:solidFill>
                  <a:srgbClr val="04617B">
                    <a:shade val="90000"/>
                  </a:srgbClr>
                </a:solidFill>
              </a:rPr>
              <a:pPr defTabSz="1075266"/>
              <a:t>3/3/2024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defTabSz="1075266"/>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2"/>
            <a:ext cx="812800" cy="365126"/>
          </a:xfrm>
        </p:spPr>
        <p:txBody>
          <a:bodyPr/>
          <a:lstStyle/>
          <a:p>
            <a:pPr defTabSz="1075266"/>
            <a:fld id="{B6F15528-21DE-4FAA-801E-634DDDAF4B2B}" type="slidenum">
              <a:rPr lang="en-US" smtClean="0">
                <a:solidFill>
                  <a:srgbClr val="04617B">
                    <a:shade val="90000"/>
                  </a:srgbClr>
                </a:solidFill>
              </a:rPr>
              <a:pPr defTabSz="1075266"/>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8"/>
            <a:ext cx="6156960" cy="3931920"/>
          </a:xfrm>
          <a:prstGeom prst="rect">
            <a:avLst/>
          </a:prstGeom>
          <a:solidFill>
            <a:schemeClr val="bg2"/>
          </a:solidFill>
          <a:ln w="3000" cap="rnd">
            <a:solidFill>
              <a:srgbClr val="C0C0C0"/>
            </a:solidFill>
            <a:round/>
          </a:ln>
          <a:effectLst/>
        </p:spPr>
        <p:txBody>
          <a:bodyPr/>
          <a:lstStyle>
            <a:lvl1pPr marL="0" indent="0">
              <a:buNone/>
              <a:defRPr sz="3732"/>
            </a:lvl1pPr>
          </a:lstStyle>
          <a:p>
            <a:r>
              <a:rPr kumimoji="0" lang="en-US"/>
              <a:t>Click icon to add picture</a:t>
            </a:r>
            <a:endParaRPr kumimoji="0" lang="en-US" dirty="0"/>
          </a:p>
        </p:txBody>
      </p:sp>
      <p:sp>
        <p:nvSpPr>
          <p:cNvPr id="10" name="Freeform 9"/>
          <p:cNvSpPr>
            <a:spLocks/>
          </p:cNvSpPr>
          <p:nvPr/>
        </p:nvSpPr>
        <p:spPr bwMode="auto">
          <a:xfrm flipV="1">
            <a:off x="-12701" y="5816602"/>
            <a:ext cx="1221740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7524" tIns="53762" rIns="107524" bIns="53762" anchor="t" compatLnSpc="1"/>
          <a:lstStyle/>
          <a:p>
            <a:pPr marL="0" marR="0" lvl="0" indent="0" algn="l" defTabSz="1075266" rtl="0" eaLnBrk="1" fontAlgn="auto" latinLnBrk="0" hangingPunct="1">
              <a:lnSpc>
                <a:spcPct val="100000"/>
              </a:lnSpc>
              <a:spcBef>
                <a:spcPts val="0"/>
              </a:spcBef>
              <a:spcAft>
                <a:spcPts val="0"/>
              </a:spcAft>
              <a:buClrTx/>
              <a:buSzTx/>
              <a:buFontTx/>
              <a:buNone/>
              <a:tabLst/>
              <a:defRPr/>
            </a:pPr>
            <a:endParaRPr kumimoji="0" lang="en-US" sz="2094"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reeform 10"/>
          <p:cNvSpPr>
            <a:spLocks/>
          </p:cNvSpPr>
          <p:nvPr/>
        </p:nvSpPr>
        <p:spPr bwMode="auto">
          <a:xfrm flipV="1">
            <a:off x="5842002" y="6219829"/>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7524" tIns="53762" rIns="107524" bIns="53762" anchor="t" compatLnSpc="1"/>
          <a:lstStyle/>
          <a:p>
            <a:pPr marL="0" marR="0" lvl="0" indent="0" algn="l" defTabSz="1075266" rtl="0" eaLnBrk="1" fontAlgn="auto" latinLnBrk="0" hangingPunct="1">
              <a:lnSpc>
                <a:spcPct val="100000"/>
              </a:lnSpc>
              <a:spcBef>
                <a:spcPts val="0"/>
              </a:spcBef>
              <a:spcAft>
                <a:spcPts val="0"/>
              </a:spcAft>
              <a:buClrTx/>
              <a:buSzTx/>
              <a:buFontTx/>
              <a:buNone/>
              <a:tabLst/>
              <a:defRPr/>
            </a:pPr>
            <a:endParaRPr kumimoji="0" lang="en-US" sz="2094"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182654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defTabSz="1075266"/>
            <a:fld id="{1D8BD707-D9CF-40AE-B4C6-C98DA3205C09}" type="datetimeFigureOut">
              <a:rPr lang="en-US" smtClean="0">
                <a:solidFill>
                  <a:srgbClr val="04617B">
                    <a:shade val="90000"/>
                  </a:srgbClr>
                </a:solidFill>
              </a:rPr>
              <a:pPr defTabSz="1075266"/>
              <a:t>3/3/2024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defTabSz="1075266"/>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defTabSz="1075266"/>
            <a:fld id="{B6F15528-21DE-4FAA-801E-634DDDAF4B2B}" type="slidenum">
              <a:rPr lang="en-US" smtClean="0">
                <a:solidFill>
                  <a:srgbClr val="04617B">
                    <a:shade val="90000"/>
                  </a:srgbClr>
                </a:solidFill>
              </a:rPr>
              <a:pPr defTabSz="1075266"/>
              <a:t>‹#›</a:t>
            </a:fld>
            <a:endParaRPr lang="en-US">
              <a:solidFill>
                <a:srgbClr val="04617B">
                  <a:shade val="90000"/>
                </a:srgbClr>
              </a:solidFill>
            </a:endParaRPr>
          </a:p>
        </p:txBody>
      </p:sp>
    </p:spTree>
    <p:extLst>
      <p:ext uri="{BB962C8B-B14F-4D97-AF65-F5344CB8AC3E}">
        <p14:creationId xmlns:p14="http://schemas.microsoft.com/office/powerpoint/2010/main" val="20873371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914404"/>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4"/>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defTabSz="1075266"/>
            <a:fld id="{1D8BD707-D9CF-40AE-B4C6-C98DA3205C09}" type="datetimeFigureOut">
              <a:rPr lang="en-US" smtClean="0">
                <a:solidFill>
                  <a:srgbClr val="04617B">
                    <a:shade val="90000"/>
                  </a:srgbClr>
                </a:solidFill>
              </a:rPr>
              <a:pPr defTabSz="1075266"/>
              <a:t>3/3/2024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defTabSz="1075266"/>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defTabSz="1075266"/>
            <a:fld id="{B6F15528-21DE-4FAA-801E-634DDDAF4B2B}" type="slidenum">
              <a:rPr lang="en-US" smtClean="0">
                <a:solidFill>
                  <a:srgbClr val="04617B">
                    <a:shade val="90000"/>
                  </a:srgbClr>
                </a:solidFill>
              </a:rPr>
              <a:pPr defTabSz="1075266"/>
              <a:t>‹#›</a:t>
            </a:fld>
            <a:endParaRPr lang="en-US">
              <a:solidFill>
                <a:srgbClr val="04617B">
                  <a:shade val="90000"/>
                </a:srgbClr>
              </a:solidFill>
            </a:endParaRPr>
          </a:p>
        </p:txBody>
      </p:sp>
    </p:spTree>
    <p:extLst>
      <p:ext uri="{BB962C8B-B14F-4D97-AF65-F5344CB8AC3E}">
        <p14:creationId xmlns:p14="http://schemas.microsoft.com/office/powerpoint/2010/main" val="2933187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8"/>
        <p:cNvGrpSpPr/>
        <p:nvPr/>
      </p:nvGrpSpPr>
      <p:grpSpPr>
        <a:xfrm>
          <a:off x="0" y="0"/>
          <a:ext cx="0" cy="0"/>
          <a:chOff x="0" y="0"/>
          <a:chExt cx="0" cy="0"/>
        </a:xfrm>
      </p:grpSpPr>
      <p:sp>
        <p:nvSpPr>
          <p:cNvPr id="159" name="Google Shape;159;p13"/>
          <p:cNvSpPr txBox="1">
            <a:spLocks noGrp="1"/>
          </p:cNvSpPr>
          <p:nvPr>
            <p:ph type="title"/>
          </p:nvPr>
        </p:nvSpPr>
        <p:spPr>
          <a:xfrm>
            <a:off x="2715800" y="710567"/>
            <a:ext cx="67604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grpSp>
        <p:nvGrpSpPr>
          <p:cNvPr id="160" name="Google Shape;160;p13"/>
          <p:cNvGrpSpPr/>
          <p:nvPr/>
        </p:nvGrpSpPr>
        <p:grpSpPr>
          <a:xfrm>
            <a:off x="6022354" y="5888140"/>
            <a:ext cx="3453137" cy="3452904"/>
            <a:chOff x="6566263" y="155551"/>
            <a:chExt cx="4427100" cy="4426800"/>
          </a:xfrm>
        </p:grpSpPr>
        <p:sp>
          <p:nvSpPr>
            <p:cNvPr id="161" name="Google Shape;161;p13"/>
            <p:cNvSpPr/>
            <p:nvPr/>
          </p:nvSpPr>
          <p:spPr>
            <a:xfrm>
              <a:off x="6566263" y="155551"/>
              <a:ext cx="4427100" cy="4426800"/>
            </a:xfrm>
            <a:prstGeom prst="ellipse">
              <a:avLst/>
            </a:prstGeom>
            <a:solidFill>
              <a:schemeClr val="lt1"/>
            </a:solidFill>
            <a:ln>
              <a:noFill/>
            </a:ln>
            <a:effectLst>
              <a:outerShdw blurRad="85725" dist="38100" dir="10140000" algn="bl" rotWithShape="0">
                <a:schemeClr val="accent1">
                  <a:alpha val="61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6942217" y="723627"/>
              <a:ext cx="3675177" cy="3290633"/>
            </a:xfrm>
            <a:custGeom>
              <a:avLst/>
              <a:gdLst/>
              <a:ahLst/>
              <a:cxnLst/>
              <a:rect l="l" t="t" r="r" b="b"/>
              <a:pathLst>
                <a:path w="47509" h="42538" extrusionOk="0">
                  <a:moveTo>
                    <a:pt x="23748" y="1"/>
                  </a:moveTo>
                  <a:cubicBezTo>
                    <a:pt x="14632" y="1"/>
                    <a:pt x="6186" y="5923"/>
                    <a:pt x="3404" y="15114"/>
                  </a:cubicBezTo>
                  <a:cubicBezTo>
                    <a:pt x="0" y="26361"/>
                    <a:pt x="6353" y="38215"/>
                    <a:pt x="17599" y="41619"/>
                  </a:cubicBezTo>
                  <a:cubicBezTo>
                    <a:pt x="19655" y="42241"/>
                    <a:pt x="21731" y="42538"/>
                    <a:pt x="23772" y="42538"/>
                  </a:cubicBezTo>
                  <a:cubicBezTo>
                    <a:pt x="32897" y="42538"/>
                    <a:pt x="41322" y="36615"/>
                    <a:pt x="44104" y="27424"/>
                  </a:cubicBezTo>
                  <a:cubicBezTo>
                    <a:pt x="47509" y="16178"/>
                    <a:pt x="41156" y="4324"/>
                    <a:pt x="29909" y="919"/>
                  </a:cubicBezTo>
                  <a:cubicBezTo>
                    <a:pt x="27859" y="297"/>
                    <a:pt x="25787" y="1"/>
                    <a:pt x="23748" y="1"/>
                  </a:cubicBezTo>
                  <a:close/>
                </a:path>
              </a:pathLst>
            </a:custGeom>
            <a:solidFill>
              <a:schemeClr val="accent5"/>
            </a:solid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6773033" y="382594"/>
              <a:ext cx="4031527" cy="3928484"/>
            </a:xfrm>
            <a:custGeom>
              <a:avLst/>
              <a:gdLst/>
              <a:ahLst/>
              <a:cxnLst/>
              <a:rect l="l" t="t" r="r" b="b"/>
              <a:pathLst>
                <a:path w="39242" h="38239" fill="none" extrusionOk="0">
                  <a:moveTo>
                    <a:pt x="19181" y="38238"/>
                  </a:moveTo>
                  <a:cubicBezTo>
                    <a:pt x="20488" y="38238"/>
                    <a:pt x="21764" y="38086"/>
                    <a:pt x="23010" y="37843"/>
                  </a:cubicBezTo>
                  <a:cubicBezTo>
                    <a:pt x="24257" y="37600"/>
                    <a:pt x="25442" y="37235"/>
                    <a:pt x="26597" y="36749"/>
                  </a:cubicBezTo>
                  <a:cubicBezTo>
                    <a:pt x="28846" y="35776"/>
                    <a:pt x="30913" y="34378"/>
                    <a:pt x="32646" y="32645"/>
                  </a:cubicBezTo>
                  <a:cubicBezTo>
                    <a:pt x="33497" y="31794"/>
                    <a:pt x="34287" y="30852"/>
                    <a:pt x="34986" y="29819"/>
                  </a:cubicBezTo>
                  <a:cubicBezTo>
                    <a:pt x="35655" y="28816"/>
                    <a:pt x="36263" y="27721"/>
                    <a:pt x="36719" y="26597"/>
                  </a:cubicBezTo>
                  <a:cubicBezTo>
                    <a:pt x="39242" y="20670"/>
                    <a:pt x="38573" y="13861"/>
                    <a:pt x="34986" y="8542"/>
                  </a:cubicBezTo>
                  <a:cubicBezTo>
                    <a:pt x="34287" y="7539"/>
                    <a:pt x="33497" y="6596"/>
                    <a:pt x="32646" y="5715"/>
                  </a:cubicBezTo>
                  <a:cubicBezTo>
                    <a:pt x="30913" y="3982"/>
                    <a:pt x="28846" y="2584"/>
                    <a:pt x="26597" y="1642"/>
                  </a:cubicBezTo>
                  <a:cubicBezTo>
                    <a:pt x="25442" y="1156"/>
                    <a:pt x="24257" y="760"/>
                    <a:pt x="23010" y="517"/>
                  </a:cubicBezTo>
                  <a:cubicBezTo>
                    <a:pt x="20488" y="1"/>
                    <a:pt x="17874" y="1"/>
                    <a:pt x="15351" y="517"/>
                  </a:cubicBezTo>
                  <a:cubicBezTo>
                    <a:pt x="10457" y="1520"/>
                    <a:pt x="6171" y="4408"/>
                    <a:pt x="3405" y="8542"/>
                  </a:cubicBezTo>
                  <a:moveTo>
                    <a:pt x="518" y="15350"/>
                  </a:moveTo>
                  <a:cubicBezTo>
                    <a:pt x="1" y="17873"/>
                    <a:pt x="1" y="20487"/>
                    <a:pt x="518" y="23040"/>
                  </a:cubicBezTo>
                  <a:cubicBezTo>
                    <a:pt x="791" y="24256"/>
                    <a:pt x="1156" y="25442"/>
                    <a:pt x="1642" y="26597"/>
                  </a:cubicBezTo>
                  <a:cubicBezTo>
                    <a:pt x="3071" y="30001"/>
                    <a:pt x="5472" y="32919"/>
                    <a:pt x="8542" y="34986"/>
                  </a:cubicBezTo>
                </a:path>
              </a:pathLst>
            </a:custGeom>
            <a:noFill/>
            <a:ln w="381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4" name="Google Shape;164;p13"/>
          <p:cNvGrpSpPr/>
          <p:nvPr/>
        </p:nvGrpSpPr>
        <p:grpSpPr>
          <a:xfrm>
            <a:off x="10024003" y="217775"/>
            <a:ext cx="2865239" cy="932565"/>
            <a:chOff x="5613363" y="1242210"/>
            <a:chExt cx="1489519" cy="484802"/>
          </a:xfrm>
        </p:grpSpPr>
        <p:sp>
          <p:nvSpPr>
            <p:cNvPr id="165" name="Google Shape;165;p13"/>
            <p:cNvSpPr/>
            <p:nvPr/>
          </p:nvSpPr>
          <p:spPr>
            <a:xfrm>
              <a:off x="5613363" y="1242210"/>
              <a:ext cx="1489519" cy="484802"/>
            </a:xfrm>
            <a:custGeom>
              <a:avLst/>
              <a:gdLst/>
              <a:ahLst/>
              <a:cxnLst/>
              <a:rect l="l" t="t" r="r" b="b"/>
              <a:pathLst>
                <a:path w="34743" h="11308" extrusionOk="0">
                  <a:moveTo>
                    <a:pt x="15413" y="1"/>
                  </a:moveTo>
                  <a:cubicBezTo>
                    <a:pt x="13537" y="1"/>
                    <a:pt x="11682" y="935"/>
                    <a:pt x="10639" y="2736"/>
                  </a:cubicBezTo>
                  <a:cubicBezTo>
                    <a:pt x="8724" y="2736"/>
                    <a:pt x="6870" y="3526"/>
                    <a:pt x="5532" y="4864"/>
                  </a:cubicBezTo>
                  <a:lnTo>
                    <a:pt x="5046" y="4864"/>
                  </a:lnTo>
                  <a:cubicBezTo>
                    <a:pt x="5027" y="4864"/>
                    <a:pt x="5008" y="4864"/>
                    <a:pt x="4990" y="4864"/>
                  </a:cubicBezTo>
                  <a:cubicBezTo>
                    <a:pt x="2280" y="4864"/>
                    <a:pt x="91" y="7040"/>
                    <a:pt x="31" y="9727"/>
                  </a:cubicBezTo>
                  <a:cubicBezTo>
                    <a:pt x="0" y="10153"/>
                    <a:pt x="152" y="10548"/>
                    <a:pt x="456" y="10852"/>
                  </a:cubicBezTo>
                  <a:cubicBezTo>
                    <a:pt x="730" y="11156"/>
                    <a:pt x="1125" y="11308"/>
                    <a:pt x="1550" y="11308"/>
                  </a:cubicBezTo>
                  <a:lnTo>
                    <a:pt x="33253" y="11308"/>
                  </a:lnTo>
                  <a:cubicBezTo>
                    <a:pt x="34074" y="11308"/>
                    <a:pt x="34742" y="10578"/>
                    <a:pt x="34742" y="9758"/>
                  </a:cubicBezTo>
                  <a:cubicBezTo>
                    <a:pt x="34682" y="6463"/>
                    <a:pt x="32007" y="3800"/>
                    <a:pt x="28719" y="3800"/>
                  </a:cubicBezTo>
                  <a:cubicBezTo>
                    <a:pt x="28701" y="3800"/>
                    <a:pt x="28682" y="3800"/>
                    <a:pt x="28663" y="3800"/>
                  </a:cubicBezTo>
                  <a:cubicBezTo>
                    <a:pt x="28420" y="3800"/>
                    <a:pt x="28207" y="3800"/>
                    <a:pt x="27964" y="3830"/>
                  </a:cubicBezTo>
                  <a:cubicBezTo>
                    <a:pt x="26414" y="2311"/>
                    <a:pt x="24317" y="1460"/>
                    <a:pt x="22128" y="1460"/>
                  </a:cubicBezTo>
                  <a:cubicBezTo>
                    <a:pt x="21247" y="1460"/>
                    <a:pt x="20396" y="1612"/>
                    <a:pt x="19575" y="1855"/>
                  </a:cubicBezTo>
                  <a:cubicBezTo>
                    <a:pt x="18449" y="607"/>
                    <a:pt x="16924" y="1"/>
                    <a:pt x="15413"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5679815" y="1263046"/>
              <a:ext cx="1359230" cy="398800"/>
            </a:xfrm>
            <a:custGeom>
              <a:avLst/>
              <a:gdLst/>
              <a:ahLst/>
              <a:cxnLst/>
              <a:rect l="l" t="t" r="r" b="b"/>
              <a:pathLst>
                <a:path w="31704" h="9302" extrusionOk="0">
                  <a:moveTo>
                    <a:pt x="31703" y="9302"/>
                  </a:moveTo>
                  <a:cubicBezTo>
                    <a:pt x="31642" y="6809"/>
                    <a:pt x="29606" y="4834"/>
                    <a:pt x="27144" y="4834"/>
                  </a:cubicBezTo>
                  <a:cubicBezTo>
                    <a:pt x="26718" y="4834"/>
                    <a:pt x="26293" y="4895"/>
                    <a:pt x="25897" y="5016"/>
                  </a:cubicBezTo>
                  <a:cubicBezTo>
                    <a:pt x="23861" y="2524"/>
                    <a:pt x="20365" y="1794"/>
                    <a:pt x="17478" y="3253"/>
                  </a:cubicBezTo>
                  <a:cubicBezTo>
                    <a:pt x="15867" y="1"/>
                    <a:pt x="11095" y="396"/>
                    <a:pt x="10031" y="3861"/>
                  </a:cubicBezTo>
                  <a:cubicBezTo>
                    <a:pt x="9727" y="3831"/>
                    <a:pt x="9393" y="3800"/>
                    <a:pt x="9058" y="3800"/>
                  </a:cubicBezTo>
                  <a:cubicBezTo>
                    <a:pt x="7295" y="3800"/>
                    <a:pt x="5624" y="4621"/>
                    <a:pt x="4560" y="6080"/>
                  </a:cubicBezTo>
                  <a:cubicBezTo>
                    <a:pt x="4225" y="5958"/>
                    <a:pt x="3861" y="5898"/>
                    <a:pt x="3496" y="5898"/>
                  </a:cubicBezTo>
                  <a:cubicBezTo>
                    <a:pt x="1581" y="5898"/>
                    <a:pt x="31" y="7387"/>
                    <a:pt x="0" y="930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7" name="Google Shape;167;p13"/>
          <p:cNvGrpSpPr/>
          <p:nvPr/>
        </p:nvGrpSpPr>
        <p:grpSpPr>
          <a:xfrm>
            <a:off x="-2493146" y="1984840"/>
            <a:ext cx="3453137" cy="3452904"/>
            <a:chOff x="6566263" y="155551"/>
            <a:chExt cx="4427100" cy="4426800"/>
          </a:xfrm>
        </p:grpSpPr>
        <p:sp>
          <p:nvSpPr>
            <p:cNvPr id="168" name="Google Shape;168;p13"/>
            <p:cNvSpPr/>
            <p:nvPr/>
          </p:nvSpPr>
          <p:spPr>
            <a:xfrm>
              <a:off x="6566263" y="155551"/>
              <a:ext cx="4427100" cy="4426800"/>
            </a:xfrm>
            <a:prstGeom prst="ellipse">
              <a:avLst/>
            </a:prstGeom>
            <a:solidFill>
              <a:schemeClr val="lt1"/>
            </a:solidFill>
            <a:ln>
              <a:noFill/>
            </a:ln>
            <a:effectLst>
              <a:outerShdw blurRad="85725" dist="38100" dir="10140000" algn="bl" rotWithShape="0">
                <a:schemeClr val="accent1">
                  <a:alpha val="61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6942217" y="723627"/>
              <a:ext cx="3675177" cy="3290633"/>
            </a:xfrm>
            <a:custGeom>
              <a:avLst/>
              <a:gdLst/>
              <a:ahLst/>
              <a:cxnLst/>
              <a:rect l="l" t="t" r="r" b="b"/>
              <a:pathLst>
                <a:path w="47509" h="42538" extrusionOk="0">
                  <a:moveTo>
                    <a:pt x="23748" y="1"/>
                  </a:moveTo>
                  <a:cubicBezTo>
                    <a:pt x="14632" y="1"/>
                    <a:pt x="6186" y="5923"/>
                    <a:pt x="3404" y="15114"/>
                  </a:cubicBezTo>
                  <a:cubicBezTo>
                    <a:pt x="0" y="26361"/>
                    <a:pt x="6353" y="38215"/>
                    <a:pt x="17599" y="41619"/>
                  </a:cubicBezTo>
                  <a:cubicBezTo>
                    <a:pt x="19655" y="42241"/>
                    <a:pt x="21731" y="42538"/>
                    <a:pt x="23772" y="42538"/>
                  </a:cubicBezTo>
                  <a:cubicBezTo>
                    <a:pt x="32897" y="42538"/>
                    <a:pt x="41322" y="36615"/>
                    <a:pt x="44104" y="27424"/>
                  </a:cubicBezTo>
                  <a:cubicBezTo>
                    <a:pt x="47509" y="16178"/>
                    <a:pt x="41156" y="4324"/>
                    <a:pt x="29909" y="919"/>
                  </a:cubicBezTo>
                  <a:cubicBezTo>
                    <a:pt x="27859" y="297"/>
                    <a:pt x="25787" y="1"/>
                    <a:pt x="23748" y="1"/>
                  </a:cubicBezTo>
                  <a:close/>
                </a:path>
              </a:pathLst>
            </a:custGeom>
            <a:solidFill>
              <a:schemeClr val="accent4"/>
            </a:solid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3"/>
            <p:cNvSpPr/>
            <p:nvPr/>
          </p:nvSpPr>
          <p:spPr>
            <a:xfrm>
              <a:off x="6773033" y="382594"/>
              <a:ext cx="4031527" cy="3928484"/>
            </a:xfrm>
            <a:custGeom>
              <a:avLst/>
              <a:gdLst/>
              <a:ahLst/>
              <a:cxnLst/>
              <a:rect l="l" t="t" r="r" b="b"/>
              <a:pathLst>
                <a:path w="39242" h="38239" fill="none" extrusionOk="0">
                  <a:moveTo>
                    <a:pt x="19181" y="38238"/>
                  </a:moveTo>
                  <a:cubicBezTo>
                    <a:pt x="20488" y="38238"/>
                    <a:pt x="21764" y="38086"/>
                    <a:pt x="23010" y="37843"/>
                  </a:cubicBezTo>
                  <a:cubicBezTo>
                    <a:pt x="24257" y="37600"/>
                    <a:pt x="25442" y="37235"/>
                    <a:pt x="26597" y="36749"/>
                  </a:cubicBezTo>
                  <a:cubicBezTo>
                    <a:pt x="28846" y="35776"/>
                    <a:pt x="30913" y="34378"/>
                    <a:pt x="32646" y="32645"/>
                  </a:cubicBezTo>
                  <a:cubicBezTo>
                    <a:pt x="33497" y="31794"/>
                    <a:pt x="34287" y="30852"/>
                    <a:pt x="34986" y="29819"/>
                  </a:cubicBezTo>
                  <a:cubicBezTo>
                    <a:pt x="35655" y="28816"/>
                    <a:pt x="36263" y="27721"/>
                    <a:pt x="36719" y="26597"/>
                  </a:cubicBezTo>
                  <a:cubicBezTo>
                    <a:pt x="39242" y="20670"/>
                    <a:pt x="38573" y="13861"/>
                    <a:pt x="34986" y="8542"/>
                  </a:cubicBezTo>
                  <a:cubicBezTo>
                    <a:pt x="34287" y="7539"/>
                    <a:pt x="33497" y="6596"/>
                    <a:pt x="32646" y="5715"/>
                  </a:cubicBezTo>
                  <a:cubicBezTo>
                    <a:pt x="30913" y="3982"/>
                    <a:pt x="28846" y="2584"/>
                    <a:pt x="26597" y="1642"/>
                  </a:cubicBezTo>
                  <a:cubicBezTo>
                    <a:pt x="25442" y="1156"/>
                    <a:pt x="24257" y="760"/>
                    <a:pt x="23010" y="517"/>
                  </a:cubicBezTo>
                  <a:cubicBezTo>
                    <a:pt x="20488" y="1"/>
                    <a:pt x="17874" y="1"/>
                    <a:pt x="15351" y="517"/>
                  </a:cubicBezTo>
                  <a:cubicBezTo>
                    <a:pt x="10457" y="1520"/>
                    <a:pt x="6171" y="4408"/>
                    <a:pt x="3405" y="8542"/>
                  </a:cubicBezTo>
                  <a:moveTo>
                    <a:pt x="518" y="15350"/>
                  </a:moveTo>
                  <a:cubicBezTo>
                    <a:pt x="1" y="17873"/>
                    <a:pt x="1" y="20487"/>
                    <a:pt x="518" y="23040"/>
                  </a:cubicBezTo>
                  <a:cubicBezTo>
                    <a:pt x="791" y="24256"/>
                    <a:pt x="1156" y="25442"/>
                    <a:pt x="1642" y="26597"/>
                  </a:cubicBezTo>
                  <a:cubicBezTo>
                    <a:pt x="3071" y="30001"/>
                    <a:pt x="5472" y="32919"/>
                    <a:pt x="8542" y="34986"/>
                  </a:cubicBezTo>
                </a:path>
              </a:pathLst>
            </a:custGeom>
            <a:noFill/>
            <a:ln w="381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1" name="Google Shape;171;p13"/>
          <p:cNvGrpSpPr/>
          <p:nvPr/>
        </p:nvGrpSpPr>
        <p:grpSpPr>
          <a:xfrm>
            <a:off x="11218324" y="6082497"/>
            <a:ext cx="476589" cy="459585"/>
            <a:chOff x="5320000" y="4110550"/>
            <a:chExt cx="474375" cy="457450"/>
          </a:xfrm>
        </p:grpSpPr>
        <p:sp>
          <p:nvSpPr>
            <p:cNvPr id="172" name="Google Shape;172;p13"/>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3"/>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4" name="Google Shape;174;p13"/>
          <p:cNvGrpSpPr/>
          <p:nvPr/>
        </p:nvGrpSpPr>
        <p:grpSpPr>
          <a:xfrm rot="350988">
            <a:off x="11615725" y="5460812"/>
            <a:ext cx="476604" cy="459600"/>
            <a:chOff x="5320000" y="4110550"/>
            <a:chExt cx="474375" cy="457450"/>
          </a:xfrm>
        </p:grpSpPr>
        <p:sp>
          <p:nvSpPr>
            <p:cNvPr id="175" name="Google Shape;175;p13"/>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3"/>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7" name="Google Shape;177;p13"/>
          <p:cNvSpPr txBox="1">
            <a:spLocks noGrp="1"/>
          </p:cNvSpPr>
          <p:nvPr>
            <p:ph type="title" idx="2"/>
          </p:nvPr>
        </p:nvSpPr>
        <p:spPr>
          <a:xfrm>
            <a:off x="960000" y="3493864"/>
            <a:ext cx="3115200" cy="7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8" name="Google Shape;178;p13"/>
          <p:cNvSpPr txBox="1">
            <a:spLocks noGrp="1"/>
          </p:cNvSpPr>
          <p:nvPr>
            <p:ph type="subTitle" idx="1"/>
          </p:nvPr>
        </p:nvSpPr>
        <p:spPr>
          <a:xfrm>
            <a:off x="960000" y="4179721"/>
            <a:ext cx="3115200" cy="9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title" idx="3"/>
          </p:nvPr>
        </p:nvSpPr>
        <p:spPr>
          <a:xfrm>
            <a:off x="4538400" y="3493965"/>
            <a:ext cx="3115200" cy="7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0" name="Google Shape;180;p13"/>
          <p:cNvSpPr txBox="1">
            <a:spLocks noGrp="1"/>
          </p:cNvSpPr>
          <p:nvPr>
            <p:ph type="subTitle" idx="4"/>
          </p:nvPr>
        </p:nvSpPr>
        <p:spPr>
          <a:xfrm>
            <a:off x="4538400" y="4179697"/>
            <a:ext cx="3115200" cy="9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3"/>
          <p:cNvSpPr txBox="1">
            <a:spLocks noGrp="1"/>
          </p:cNvSpPr>
          <p:nvPr>
            <p:ph type="title" idx="5"/>
          </p:nvPr>
        </p:nvSpPr>
        <p:spPr>
          <a:xfrm>
            <a:off x="8116800" y="3493965"/>
            <a:ext cx="3115200" cy="7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2" name="Google Shape;182;p13"/>
          <p:cNvSpPr txBox="1">
            <a:spLocks noGrp="1"/>
          </p:cNvSpPr>
          <p:nvPr>
            <p:ph type="subTitle" idx="6"/>
          </p:nvPr>
        </p:nvSpPr>
        <p:spPr>
          <a:xfrm>
            <a:off x="8116800" y="4179697"/>
            <a:ext cx="3115200" cy="9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3"/>
          <p:cNvSpPr txBox="1">
            <a:spLocks noGrp="1"/>
          </p:cNvSpPr>
          <p:nvPr>
            <p:ph type="title" idx="7" hasCustomPrompt="1"/>
          </p:nvPr>
        </p:nvSpPr>
        <p:spPr>
          <a:xfrm>
            <a:off x="1968384" y="2449500"/>
            <a:ext cx="1098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4" name="Google Shape;184;p13"/>
          <p:cNvSpPr txBox="1">
            <a:spLocks noGrp="1"/>
          </p:cNvSpPr>
          <p:nvPr>
            <p:ph type="title" idx="8" hasCustomPrompt="1"/>
          </p:nvPr>
        </p:nvSpPr>
        <p:spPr>
          <a:xfrm>
            <a:off x="5546784" y="2449500"/>
            <a:ext cx="1098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5" name="Google Shape;185;p13"/>
          <p:cNvSpPr txBox="1">
            <a:spLocks noGrp="1"/>
          </p:cNvSpPr>
          <p:nvPr>
            <p:ph type="title" idx="9" hasCustomPrompt="1"/>
          </p:nvPr>
        </p:nvSpPr>
        <p:spPr>
          <a:xfrm>
            <a:off x="9125184" y="2449500"/>
            <a:ext cx="1098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grpSp>
        <p:nvGrpSpPr>
          <p:cNvPr id="186" name="Google Shape;186;p13"/>
          <p:cNvGrpSpPr/>
          <p:nvPr/>
        </p:nvGrpSpPr>
        <p:grpSpPr>
          <a:xfrm>
            <a:off x="11437848" y="1911567"/>
            <a:ext cx="832328" cy="830327"/>
            <a:chOff x="4259874" y="1635325"/>
            <a:chExt cx="624246" cy="622745"/>
          </a:xfrm>
        </p:grpSpPr>
        <p:sp>
          <p:nvSpPr>
            <p:cNvPr id="187" name="Google Shape;187;p13"/>
            <p:cNvSpPr/>
            <p:nvPr/>
          </p:nvSpPr>
          <p:spPr>
            <a:xfrm>
              <a:off x="4376777" y="1752102"/>
              <a:ext cx="390422" cy="389198"/>
            </a:xfrm>
            <a:custGeom>
              <a:avLst/>
              <a:gdLst/>
              <a:ahLst/>
              <a:cxnLst/>
              <a:rect l="l" t="t" r="r" b="b"/>
              <a:pathLst>
                <a:path w="10093" h="10062" fill="none" extrusionOk="0">
                  <a:moveTo>
                    <a:pt x="10092" y="5016"/>
                  </a:moveTo>
                  <a:cubicBezTo>
                    <a:pt x="10092" y="7812"/>
                    <a:pt x="7843" y="10061"/>
                    <a:pt x="5047" y="10061"/>
                  </a:cubicBezTo>
                  <a:cubicBezTo>
                    <a:pt x="2281" y="10061"/>
                    <a:pt x="1" y="7812"/>
                    <a:pt x="1" y="5016"/>
                  </a:cubicBezTo>
                  <a:cubicBezTo>
                    <a:pt x="1" y="2250"/>
                    <a:pt x="2281" y="1"/>
                    <a:pt x="5047" y="1"/>
                  </a:cubicBezTo>
                  <a:cubicBezTo>
                    <a:pt x="7843" y="1"/>
                    <a:pt x="10092" y="2250"/>
                    <a:pt x="10092" y="5016"/>
                  </a:cubicBezTo>
                  <a:close/>
                </a:path>
              </a:pathLst>
            </a:custGeom>
            <a:noFill/>
            <a:ln w="38100" cap="flat" cmpd="sng">
              <a:solidFill>
                <a:schemeClr val="accent2"/>
              </a:solidFill>
              <a:prstDash val="solid"/>
              <a:miter lim="30395"/>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3"/>
            <p:cNvSpPr/>
            <p:nvPr/>
          </p:nvSpPr>
          <p:spPr>
            <a:xfrm>
              <a:off x="4267235" y="1641185"/>
              <a:ext cx="609523" cy="609523"/>
            </a:xfrm>
            <a:custGeom>
              <a:avLst/>
              <a:gdLst/>
              <a:ahLst/>
              <a:cxnLst/>
              <a:rect l="l" t="t" r="r" b="b"/>
              <a:pathLst>
                <a:path w="12585" h="12585" fill="none" extrusionOk="0">
                  <a:moveTo>
                    <a:pt x="10366" y="2250"/>
                  </a:moveTo>
                  <a:cubicBezTo>
                    <a:pt x="12585" y="4469"/>
                    <a:pt x="12585" y="8117"/>
                    <a:pt x="10366" y="10366"/>
                  </a:cubicBezTo>
                  <a:cubicBezTo>
                    <a:pt x="8116" y="12585"/>
                    <a:pt x="4469" y="12585"/>
                    <a:pt x="2250" y="10366"/>
                  </a:cubicBezTo>
                  <a:cubicBezTo>
                    <a:pt x="1" y="8117"/>
                    <a:pt x="1" y="4469"/>
                    <a:pt x="2250" y="2250"/>
                  </a:cubicBezTo>
                  <a:cubicBezTo>
                    <a:pt x="4469" y="1"/>
                    <a:pt x="8116" y="1"/>
                    <a:pt x="10366" y="2250"/>
                  </a:cubicBezTo>
                  <a:close/>
                </a:path>
              </a:pathLst>
            </a:custGeom>
            <a:noFill/>
            <a:ln w="38100" cap="flat" cmpd="sng">
              <a:solidFill>
                <a:schemeClr val="dk1"/>
              </a:solidFill>
              <a:prstDash val="solid"/>
              <a:miter lim="30395"/>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3"/>
            <p:cNvSpPr/>
            <p:nvPr/>
          </p:nvSpPr>
          <p:spPr>
            <a:xfrm>
              <a:off x="4259874" y="1635325"/>
              <a:ext cx="624246" cy="622745"/>
            </a:xfrm>
            <a:custGeom>
              <a:avLst/>
              <a:gdLst/>
              <a:ahLst/>
              <a:cxnLst/>
              <a:rect l="l" t="t" r="r" b="b"/>
              <a:pathLst>
                <a:path w="12889" h="12858" fill="none" extrusionOk="0">
                  <a:moveTo>
                    <a:pt x="12889" y="6414"/>
                  </a:moveTo>
                  <a:cubicBezTo>
                    <a:pt x="12889" y="9970"/>
                    <a:pt x="10001" y="12858"/>
                    <a:pt x="6445" y="12858"/>
                  </a:cubicBezTo>
                  <a:cubicBezTo>
                    <a:pt x="2888" y="12858"/>
                    <a:pt x="1" y="9970"/>
                    <a:pt x="1" y="6414"/>
                  </a:cubicBezTo>
                  <a:cubicBezTo>
                    <a:pt x="1" y="2858"/>
                    <a:pt x="2888" y="0"/>
                    <a:pt x="6445" y="0"/>
                  </a:cubicBezTo>
                  <a:cubicBezTo>
                    <a:pt x="10001" y="0"/>
                    <a:pt x="12889" y="2858"/>
                    <a:pt x="12889" y="6414"/>
                  </a:cubicBezTo>
                  <a:close/>
                </a:path>
              </a:pathLst>
            </a:custGeom>
            <a:noFill/>
            <a:ln w="38100" cap="flat" cmpd="sng">
              <a:solidFill>
                <a:schemeClr val="accent4"/>
              </a:solidFill>
              <a:prstDash val="solid"/>
              <a:miter lim="30395"/>
              <a:headEnd type="none" w="sm" len="sm"/>
              <a:tailEnd type="none" w="sm" len="sm"/>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3"/>
            <p:cNvSpPr/>
            <p:nvPr/>
          </p:nvSpPr>
          <p:spPr>
            <a:xfrm>
              <a:off x="4489942" y="1863888"/>
              <a:ext cx="164100" cy="164100"/>
            </a:xfrm>
            <a:prstGeom prst="ellipse">
              <a:avLst/>
            </a:prstGeom>
            <a:solidFill>
              <a:schemeClr val="accent3"/>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1" name="Google Shape;191;p13"/>
          <p:cNvGrpSpPr/>
          <p:nvPr/>
        </p:nvGrpSpPr>
        <p:grpSpPr>
          <a:xfrm>
            <a:off x="360153" y="6140826"/>
            <a:ext cx="1330091" cy="490813"/>
            <a:chOff x="-1404300" y="1271225"/>
            <a:chExt cx="715975" cy="264200"/>
          </a:xfrm>
        </p:grpSpPr>
        <p:sp>
          <p:nvSpPr>
            <p:cNvPr id="192" name="Google Shape;192;p13"/>
            <p:cNvSpPr/>
            <p:nvPr/>
          </p:nvSpPr>
          <p:spPr>
            <a:xfrm>
              <a:off x="-1174025" y="1382925"/>
              <a:ext cx="151875" cy="152500"/>
            </a:xfrm>
            <a:custGeom>
              <a:avLst/>
              <a:gdLst/>
              <a:ahLst/>
              <a:cxnLst/>
              <a:rect l="l" t="t" r="r" b="b"/>
              <a:pathLst>
                <a:path w="6075" h="6100" extrusionOk="0">
                  <a:moveTo>
                    <a:pt x="3038" y="0"/>
                  </a:moveTo>
                  <a:cubicBezTo>
                    <a:pt x="1356" y="0"/>
                    <a:pt x="1" y="1381"/>
                    <a:pt x="1" y="3062"/>
                  </a:cubicBezTo>
                  <a:cubicBezTo>
                    <a:pt x="1" y="4744"/>
                    <a:pt x="1356" y="6099"/>
                    <a:pt x="3038" y="6099"/>
                  </a:cubicBezTo>
                  <a:cubicBezTo>
                    <a:pt x="4720" y="6099"/>
                    <a:pt x="6075" y="4744"/>
                    <a:pt x="6075" y="3062"/>
                  </a:cubicBezTo>
                  <a:cubicBezTo>
                    <a:pt x="6075" y="1381"/>
                    <a:pt x="4720" y="0"/>
                    <a:pt x="303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3"/>
            <p:cNvSpPr/>
            <p:nvPr/>
          </p:nvSpPr>
          <p:spPr>
            <a:xfrm>
              <a:off x="-850250" y="1271225"/>
              <a:ext cx="161925" cy="161925"/>
            </a:xfrm>
            <a:custGeom>
              <a:avLst/>
              <a:gdLst/>
              <a:ahLst/>
              <a:cxnLst/>
              <a:rect l="l" t="t" r="r" b="b"/>
              <a:pathLst>
                <a:path w="6477" h="6477" extrusionOk="0">
                  <a:moveTo>
                    <a:pt x="3239" y="1"/>
                  </a:moveTo>
                  <a:cubicBezTo>
                    <a:pt x="1432" y="1"/>
                    <a:pt x="1" y="1457"/>
                    <a:pt x="1" y="3239"/>
                  </a:cubicBezTo>
                  <a:cubicBezTo>
                    <a:pt x="1" y="5046"/>
                    <a:pt x="1432" y="6476"/>
                    <a:pt x="3239" y="6476"/>
                  </a:cubicBezTo>
                  <a:cubicBezTo>
                    <a:pt x="5021" y="6476"/>
                    <a:pt x="6476" y="5046"/>
                    <a:pt x="6476" y="3239"/>
                  </a:cubicBezTo>
                  <a:cubicBezTo>
                    <a:pt x="6476" y="1457"/>
                    <a:pt x="5021" y="1"/>
                    <a:pt x="3239"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3"/>
            <p:cNvSpPr/>
            <p:nvPr/>
          </p:nvSpPr>
          <p:spPr>
            <a:xfrm>
              <a:off x="-1404300" y="1291400"/>
              <a:ext cx="153750" cy="131075"/>
            </a:xfrm>
            <a:custGeom>
              <a:avLst/>
              <a:gdLst/>
              <a:ahLst/>
              <a:cxnLst/>
              <a:rect l="l" t="t" r="r" b="b"/>
              <a:pathLst>
                <a:path w="6150" h="5243" extrusionOk="0">
                  <a:moveTo>
                    <a:pt x="3496" y="1"/>
                  </a:moveTo>
                  <a:cubicBezTo>
                    <a:pt x="2850" y="1"/>
                    <a:pt x="2192" y="240"/>
                    <a:pt x="1657" y="775"/>
                  </a:cubicBezTo>
                  <a:cubicBezTo>
                    <a:pt x="1" y="2432"/>
                    <a:pt x="1180" y="5243"/>
                    <a:pt x="3515" y="5243"/>
                  </a:cubicBezTo>
                  <a:cubicBezTo>
                    <a:pt x="4970" y="5243"/>
                    <a:pt x="6150" y="4088"/>
                    <a:pt x="6150" y="2632"/>
                  </a:cubicBezTo>
                  <a:cubicBezTo>
                    <a:pt x="6150" y="1052"/>
                    <a:pt x="4850" y="1"/>
                    <a:pt x="3496"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3"/>
            <p:cNvSpPr/>
            <p:nvPr/>
          </p:nvSpPr>
          <p:spPr>
            <a:xfrm>
              <a:off x="-1147650" y="1422450"/>
              <a:ext cx="86600" cy="73950"/>
            </a:xfrm>
            <a:custGeom>
              <a:avLst/>
              <a:gdLst/>
              <a:ahLst/>
              <a:cxnLst/>
              <a:rect l="l" t="t" r="r" b="b"/>
              <a:pathLst>
                <a:path w="3464" h="2958" extrusionOk="0">
                  <a:moveTo>
                    <a:pt x="1983" y="1"/>
                  </a:moveTo>
                  <a:cubicBezTo>
                    <a:pt x="678" y="1"/>
                    <a:pt x="0" y="1582"/>
                    <a:pt x="929" y="2511"/>
                  </a:cubicBezTo>
                  <a:cubicBezTo>
                    <a:pt x="1238" y="2820"/>
                    <a:pt x="1614" y="2958"/>
                    <a:pt x="1981" y="2958"/>
                  </a:cubicBezTo>
                  <a:cubicBezTo>
                    <a:pt x="2743" y="2958"/>
                    <a:pt x="3464" y="2363"/>
                    <a:pt x="3464" y="1481"/>
                  </a:cubicBezTo>
                  <a:cubicBezTo>
                    <a:pt x="3464" y="653"/>
                    <a:pt x="2811" y="1"/>
                    <a:pt x="19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3"/>
            <p:cNvSpPr/>
            <p:nvPr/>
          </p:nvSpPr>
          <p:spPr>
            <a:xfrm>
              <a:off x="-825150" y="1310775"/>
              <a:ext cx="97300" cy="83850"/>
            </a:xfrm>
            <a:custGeom>
              <a:avLst/>
              <a:gdLst/>
              <a:ahLst/>
              <a:cxnLst/>
              <a:rect l="l" t="t" r="r" b="b"/>
              <a:pathLst>
                <a:path w="3892" h="3354" extrusionOk="0">
                  <a:moveTo>
                    <a:pt x="2235" y="0"/>
                  </a:moveTo>
                  <a:cubicBezTo>
                    <a:pt x="729" y="0"/>
                    <a:pt x="1" y="1807"/>
                    <a:pt x="1055" y="2861"/>
                  </a:cubicBezTo>
                  <a:cubicBezTo>
                    <a:pt x="1387" y="3202"/>
                    <a:pt x="1800" y="3354"/>
                    <a:pt x="2208" y="3354"/>
                  </a:cubicBezTo>
                  <a:cubicBezTo>
                    <a:pt x="3062" y="3354"/>
                    <a:pt x="3891" y="2685"/>
                    <a:pt x="3891" y="1682"/>
                  </a:cubicBezTo>
                  <a:cubicBezTo>
                    <a:pt x="3891" y="753"/>
                    <a:pt x="3138" y="0"/>
                    <a:pt x="22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3"/>
            <p:cNvSpPr/>
            <p:nvPr/>
          </p:nvSpPr>
          <p:spPr>
            <a:xfrm>
              <a:off x="-1351600" y="1330850"/>
              <a:ext cx="62150" cy="52750"/>
            </a:xfrm>
            <a:custGeom>
              <a:avLst/>
              <a:gdLst/>
              <a:ahLst/>
              <a:cxnLst/>
              <a:rect l="l" t="t" r="r" b="b"/>
              <a:pathLst>
                <a:path w="2486" h="2110" extrusionOk="0">
                  <a:moveTo>
                    <a:pt x="1407" y="0"/>
                  </a:moveTo>
                  <a:cubicBezTo>
                    <a:pt x="478" y="0"/>
                    <a:pt x="1" y="1130"/>
                    <a:pt x="679" y="1807"/>
                  </a:cubicBezTo>
                  <a:cubicBezTo>
                    <a:pt x="887" y="2016"/>
                    <a:pt x="1147" y="2109"/>
                    <a:pt x="1404" y="2109"/>
                  </a:cubicBezTo>
                  <a:cubicBezTo>
                    <a:pt x="1951" y="2109"/>
                    <a:pt x="2486" y="1686"/>
                    <a:pt x="2486" y="1054"/>
                  </a:cubicBezTo>
                  <a:cubicBezTo>
                    <a:pt x="2486" y="452"/>
                    <a:pt x="2009" y="0"/>
                    <a:pt x="14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95809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98"/>
        <p:cNvGrpSpPr/>
        <p:nvPr/>
      </p:nvGrpSpPr>
      <p:grpSpPr>
        <a:xfrm>
          <a:off x="0" y="0"/>
          <a:ext cx="0" cy="0"/>
          <a:chOff x="0" y="0"/>
          <a:chExt cx="0" cy="0"/>
        </a:xfrm>
      </p:grpSpPr>
      <p:sp>
        <p:nvSpPr>
          <p:cNvPr id="199" name="Google Shape;199;p14"/>
          <p:cNvSpPr txBox="1">
            <a:spLocks noGrp="1"/>
          </p:cNvSpPr>
          <p:nvPr>
            <p:ph type="title"/>
          </p:nvPr>
        </p:nvSpPr>
        <p:spPr>
          <a:xfrm>
            <a:off x="1316633" y="1993600"/>
            <a:ext cx="4217600" cy="74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0" name="Google Shape;200;p14"/>
          <p:cNvSpPr txBox="1">
            <a:spLocks noGrp="1"/>
          </p:cNvSpPr>
          <p:nvPr>
            <p:ph type="subTitle" idx="1"/>
          </p:nvPr>
        </p:nvSpPr>
        <p:spPr>
          <a:xfrm>
            <a:off x="1316633" y="2798067"/>
            <a:ext cx="3908000" cy="14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01" name="Google Shape;201;p14"/>
          <p:cNvGrpSpPr/>
          <p:nvPr/>
        </p:nvGrpSpPr>
        <p:grpSpPr>
          <a:xfrm rot="472400" flipH="1">
            <a:off x="-1021100" y="-9811"/>
            <a:ext cx="4548149" cy="1450020"/>
            <a:chOff x="7125225" y="3783925"/>
            <a:chExt cx="2407350" cy="767500"/>
          </a:xfrm>
        </p:grpSpPr>
        <p:sp>
          <p:nvSpPr>
            <p:cNvPr id="202" name="Google Shape;202;p14"/>
            <p:cNvSpPr/>
            <p:nvPr/>
          </p:nvSpPr>
          <p:spPr>
            <a:xfrm>
              <a:off x="7125225" y="3783925"/>
              <a:ext cx="2407350" cy="767500"/>
            </a:xfrm>
            <a:custGeom>
              <a:avLst/>
              <a:gdLst/>
              <a:ahLst/>
              <a:cxnLst/>
              <a:rect l="l" t="t" r="r" b="b"/>
              <a:pathLst>
                <a:path w="96294" h="30700" extrusionOk="0">
                  <a:moveTo>
                    <a:pt x="6596" y="0"/>
                  </a:moveTo>
                  <a:cubicBezTo>
                    <a:pt x="6110" y="0"/>
                    <a:pt x="5624" y="61"/>
                    <a:pt x="5168" y="152"/>
                  </a:cubicBezTo>
                  <a:cubicBezTo>
                    <a:pt x="4529" y="304"/>
                    <a:pt x="3891" y="517"/>
                    <a:pt x="3313" y="851"/>
                  </a:cubicBezTo>
                  <a:cubicBezTo>
                    <a:pt x="2736" y="1185"/>
                    <a:pt x="2219" y="1581"/>
                    <a:pt x="1763" y="2067"/>
                  </a:cubicBezTo>
                  <a:cubicBezTo>
                    <a:pt x="1307" y="2523"/>
                    <a:pt x="912" y="3070"/>
                    <a:pt x="639" y="3678"/>
                  </a:cubicBezTo>
                  <a:cubicBezTo>
                    <a:pt x="335" y="4286"/>
                    <a:pt x="152" y="4955"/>
                    <a:pt x="61" y="5623"/>
                  </a:cubicBezTo>
                  <a:cubicBezTo>
                    <a:pt x="0" y="6322"/>
                    <a:pt x="31" y="7021"/>
                    <a:pt x="183" y="7690"/>
                  </a:cubicBezTo>
                  <a:cubicBezTo>
                    <a:pt x="335" y="8359"/>
                    <a:pt x="608" y="8967"/>
                    <a:pt x="943" y="9544"/>
                  </a:cubicBezTo>
                  <a:cubicBezTo>
                    <a:pt x="1307" y="10122"/>
                    <a:pt x="1733" y="10608"/>
                    <a:pt x="2250" y="11064"/>
                  </a:cubicBezTo>
                  <a:cubicBezTo>
                    <a:pt x="3283" y="11946"/>
                    <a:pt x="4590" y="12493"/>
                    <a:pt x="5958" y="12614"/>
                  </a:cubicBezTo>
                  <a:lnTo>
                    <a:pt x="8207" y="12827"/>
                  </a:lnTo>
                  <a:lnTo>
                    <a:pt x="10365" y="13070"/>
                  </a:lnTo>
                  <a:lnTo>
                    <a:pt x="12493" y="13313"/>
                  </a:lnTo>
                  <a:lnTo>
                    <a:pt x="14530" y="13556"/>
                  </a:lnTo>
                  <a:cubicBezTo>
                    <a:pt x="15229" y="13617"/>
                    <a:pt x="15897" y="13708"/>
                    <a:pt x="16536" y="13800"/>
                  </a:cubicBezTo>
                  <a:lnTo>
                    <a:pt x="18511" y="14073"/>
                  </a:lnTo>
                  <a:lnTo>
                    <a:pt x="20396" y="14347"/>
                  </a:lnTo>
                  <a:lnTo>
                    <a:pt x="22280" y="14620"/>
                  </a:lnTo>
                  <a:lnTo>
                    <a:pt x="24104" y="14894"/>
                  </a:lnTo>
                  <a:lnTo>
                    <a:pt x="25897" y="15198"/>
                  </a:lnTo>
                  <a:lnTo>
                    <a:pt x="27660" y="15502"/>
                  </a:lnTo>
                  <a:lnTo>
                    <a:pt x="29393" y="15806"/>
                  </a:lnTo>
                  <a:lnTo>
                    <a:pt x="31126" y="16110"/>
                  </a:lnTo>
                  <a:lnTo>
                    <a:pt x="32797" y="16414"/>
                  </a:lnTo>
                  <a:lnTo>
                    <a:pt x="34469" y="16748"/>
                  </a:lnTo>
                  <a:cubicBezTo>
                    <a:pt x="35047" y="16870"/>
                    <a:pt x="35594" y="16961"/>
                    <a:pt x="36141" y="17082"/>
                  </a:cubicBezTo>
                  <a:lnTo>
                    <a:pt x="37782" y="17417"/>
                  </a:lnTo>
                  <a:lnTo>
                    <a:pt x="39424" y="17781"/>
                  </a:lnTo>
                  <a:lnTo>
                    <a:pt x="41065" y="18116"/>
                  </a:lnTo>
                  <a:lnTo>
                    <a:pt x="42706" y="18511"/>
                  </a:lnTo>
                  <a:lnTo>
                    <a:pt x="44348" y="18876"/>
                  </a:lnTo>
                  <a:lnTo>
                    <a:pt x="45989" y="19271"/>
                  </a:lnTo>
                  <a:lnTo>
                    <a:pt x="47661" y="19666"/>
                  </a:lnTo>
                  <a:lnTo>
                    <a:pt x="49333" y="20092"/>
                  </a:lnTo>
                  <a:lnTo>
                    <a:pt x="51004" y="20517"/>
                  </a:lnTo>
                  <a:cubicBezTo>
                    <a:pt x="51551" y="20669"/>
                    <a:pt x="52129" y="20821"/>
                    <a:pt x="52707" y="20973"/>
                  </a:cubicBezTo>
                  <a:lnTo>
                    <a:pt x="54439" y="21429"/>
                  </a:lnTo>
                  <a:lnTo>
                    <a:pt x="56172" y="21915"/>
                  </a:lnTo>
                  <a:cubicBezTo>
                    <a:pt x="56780" y="22098"/>
                    <a:pt x="57357" y="22250"/>
                    <a:pt x="57965" y="22432"/>
                  </a:cubicBezTo>
                  <a:lnTo>
                    <a:pt x="59758" y="22949"/>
                  </a:lnTo>
                  <a:lnTo>
                    <a:pt x="61612" y="23496"/>
                  </a:lnTo>
                  <a:lnTo>
                    <a:pt x="63497" y="24073"/>
                  </a:lnTo>
                  <a:cubicBezTo>
                    <a:pt x="64105" y="24286"/>
                    <a:pt x="64743" y="24468"/>
                    <a:pt x="65412" y="24681"/>
                  </a:cubicBezTo>
                  <a:cubicBezTo>
                    <a:pt x="66050" y="24894"/>
                    <a:pt x="66719" y="25107"/>
                    <a:pt x="67357" y="25320"/>
                  </a:cubicBezTo>
                  <a:lnTo>
                    <a:pt x="69363" y="25958"/>
                  </a:lnTo>
                  <a:cubicBezTo>
                    <a:pt x="70062" y="26201"/>
                    <a:pt x="70731" y="26414"/>
                    <a:pt x="71430" y="26657"/>
                  </a:cubicBezTo>
                  <a:cubicBezTo>
                    <a:pt x="71643" y="26748"/>
                    <a:pt x="71856" y="26779"/>
                    <a:pt x="72099" y="26779"/>
                  </a:cubicBezTo>
                  <a:cubicBezTo>
                    <a:pt x="72920" y="26779"/>
                    <a:pt x="73649" y="26292"/>
                    <a:pt x="73984" y="25563"/>
                  </a:cubicBezTo>
                  <a:cubicBezTo>
                    <a:pt x="74014" y="25472"/>
                    <a:pt x="74044" y="25411"/>
                    <a:pt x="74075" y="25320"/>
                  </a:cubicBezTo>
                  <a:lnTo>
                    <a:pt x="74713" y="25563"/>
                  </a:lnTo>
                  <a:lnTo>
                    <a:pt x="76598" y="26231"/>
                  </a:lnTo>
                  <a:lnTo>
                    <a:pt x="78604" y="26961"/>
                  </a:lnTo>
                  <a:cubicBezTo>
                    <a:pt x="78847" y="27052"/>
                    <a:pt x="79060" y="27083"/>
                    <a:pt x="79333" y="27083"/>
                  </a:cubicBezTo>
                  <a:cubicBezTo>
                    <a:pt x="80184" y="27083"/>
                    <a:pt x="80975" y="26535"/>
                    <a:pt x="81248" y="25715"/>
                  </a:cubicBezTo>
                  <a:lnTo>
                    <a:pt x="81248" y="25684"/>
                  </a:lnTo>
                  <a:lnTo>
                    <a:pt x="82464" y="26140"/>
                  </a:lnTo>
                  <a:lnTo>
                    <a:pt x="84105" y="26779"/>
                  </a:lnTo>
                  <a:lnTo>
                    <a:pt x="85777" y="27447"/>
                  </a:lnTo>
                  <a:lnTo>
                    <a:pt x="87540" y="28146"/>
                  </a:lnTo>
                  <a:lnTo>
                    <a:pt x="89333" y="28906"/>
                  </a:lnTo>
                  <a:cubicBezTo>
                    <a:pt x="89972" y="29149"/>
                    <a:pt x="90580" y="29423"/>
                    <a:pt x="91248" y="29697"/>
                  </a:cubicBezTo>
                  <a:cubicBezTo>
                    <a:pt x="91887" y="29970"/>
                    <a:pt x="92555" y="30244"/>
                    <a:pt x="93224" y="30548"/>
                  </a:cubicBezTo>
                  <a:cubicBezTo>
                    <a:pt x="93467" y="30669"/>
                    <a:pt x="93741" y="30700"/>
                    <a:pt x="94014" y="30700"/>
                  </a:cubicBezTo>
                  <a:cubicBezTo>
                    <a:pt x="94835" y="30700"/>
                    <a:pt x="95564" y="30213"/>
                    <a:pt x="95868" y="29453"/>
                  </a:cubicBezTo>
                  <a:cubicBezTo>
                    <a:pt x="96294" y="28420"/>
                    <a:pt x="95808" y="27234"/>
                    <a:pt x="94774" y="26779"/>
                  </a:cubicBezTo>
                  <a:lnTo>
                    <a:pt x="92829" y="25958"/>
                  </a:lnTo>
                  <a:lnTo>
                    <a:pt x="91309" y="25289"/>
                  </a:lnTo>
                  <a:cubicBezTo>
                    <a:pt x="91795" y="24225"/>
                    <a:pt x="91309" y="22979"/>
                    <a:pt x="90215" y="22554"/>
                  </a:cubicBezTo>
                  <a:cubicBezTo>
                    <a:pt x="89546" y="22250"/>
                    <a:pt x="88877" y="22006"/>
                    <a:pt x="88209" y="21733"/>
                  </a:cubicBezTo>
                  <a:lnTo>
                    <a:pt x="86324" y="20973"/>
                  </a:lnTo>
                  <a:lnTo>
                    <a:pt x="84500" y="20274"/>
                  </a:lnTo>
                  <a:lnTo>
                    <a:pt x="82737" y="19605"/>
                  </a:lnTo>
                  <a:lnTo>
                    <a:pt x="81035" y="18967"/>
                  </a:lnTo>
                  <a:lnTo>
                    <a:pt x="80063" y="18633"/>
                  </a:lnTo>
                  <a:cubicBezTo>
                    <a:pt x="80275" y="18116"/>
                    <a:pt x="80275" y="17569"/>
                    <a:pt x="80063" y="17052"/>
                  </a:cubicBezTo>
                  <a:cubicBezTo>
                    <a:pt x="79850" y="16535"/>
                    <a:pt x="79394" y="16110"/>
                    <a:pt x="78847" y="15927"/>
                  </a:cubicBezTo>
                  <a:lnTo>
                    <a:pt x="76780" y="15198"/>
                  </a:lnTo>
                  <a:lnTo>
                    <a:pt x="74774" y="14499"/>
                  </a:lnTo>
                  <a:lnTo>
                    <a:pt x="72768" y="13830"/>
                  </a:lnTo>
                  <a:lnTo>
                    <a:pt x="70822" y="13192"/>
                  </a:lnTo>
                  <a:cubicBezTo>
                    <a:pt x="70214" y="12979"/>
                    <a:pt x="69576" y="12797"/>
                    <a:pt x="68938" y="12584"/>
                  </a:cubicBezTo>
                  <a:lnTo>
                    <a:pt x="67053" y="12006"/>
                  </a:lnTo>
                  <a:cubicBezTo>
                    <a:pt x="66445" y="11824"/>
                    <a:pt x="65837" y="11611"/>
                    <a:pt x="65230" y="11429"/>
                  </a:cubicBezTo>
                  <a:lnTo>
                    <a:pt x="63406" y="10882"/>
                  </a:lnTo>
                  <a:lnTo>
                    <a:pt x="61643" y="10365"/>
                  </a:lnTo>
                  <a:lnTo>
                    <a:pt x="59880" y="9879"/>
                  </a:lnTo>
                  <a:lnTo>
                    <a:pt x="58147" y="9392"/>
                  </a:lnTo>
                  <a:lnTo>
                    <a:pt x="56415" y="8906"/>
                  </a:lnTo>
                  <a:lnTo>
                    <a:pt x="54713" y="8480"/>
                  </a:lnTo>
                  <a:lnTo>
                    <a:pt x="53041" y="8024"/>
                  </a:lnTo>
                  <a:lnTo>
                    <a:pt x="51369" y="7599"/>
                  </a:lnTo>
                  <a:lnTo>
                    <a:pt x="49697" y="7204"/>
                  </a:lnTo>
                  <a:lnTo>
                    <a:pt x="48056" y="6809"/>
                  </a:lnTo>
                  <a:lnTo>
                    <a:pt x="46384" y="6414"/>
                  </a:lnTo>
                  <a:cubicBezTo>
                    <a:pt x="45837" y="6292"/>
                    <a:pt x="45290" y="6170"/>
                    <a:pt x="44743" y="6049"/>
                  </a:cubicBezTo>
                  <a:cubicBezTo>
                    <a:pt x="44196" y="5897"/>
                    <a:pt x="43618" y="5775"/>
                    <a:pt x="43071" y="5654"/>
                  </a:cubicBezTo>
                  <a:lnTo>
                    <a:pt x="41430" y="5289"/>
                  </a:lnTo>
                  <a:lnTo>
                    <a:pt x="39758" y="4955"/>
                  </a:lnTo>
                  <a:lnTo>
                    <a:pt x="38086" y="4590"/>
                  </a:lnTo>
                  <a:lnTo>
                    <a:pt x="36384" y="4255"/>
                  </a:lnTo>
                  <a:lnTo>
                    <a:pt x="34682" y="3921"/>
                  </a:lnTo>
                  <a:lnTo>
                    <a:pt x="32949" y="3617"/>
                  </a:lnTo>
                  <a:lnTo>
                    <a:pt x="31186" y="3283"/>
                  </a:lnTo>
                  <a:lnTo>
                    <a:pt x="29393" y="2979"/>
                  </a:lnTo>
                  <a:lnTo>
                    <a:pt x="27600" y="2675"/>
                  </a:lnTo>
                  <a:lnTo>
                    <a:pt x="25746" y="2371"/>
                  </a:lnTo>
                  <a:lnTo>
                    <a:pt x="23891" y="2097"/>
                  </a:lnTo>
                  <a:lnTo>
                    <a:pt x="21976" y="1824"/>
                  </a:lnTo>
                  <a:lnTo>
                    <a:pt x="20031" y="1520"/>
                  </a:lnTo>
                  <a:lnTo>
                    <a:pt x="18025" y="1277"/>
                  </a:lnTo>
                  <a:cubicBezTo>
                    <a:pt x="17356" y="1185"/>
                    <a:pt x="16688" y="1094"/>
                    <a:pt x="15988" y="1003"/>
                  </a:cubicBezTo>
                  <a:lnTo>
                    <a:pt x="13891" y="760"/>
                  </a:lnTo>
                  <a:lnTo>
                    <a:pt x="11733" y="517"/>
                  </a:lnTo>
                  <a:lnTo>
                    <a:pt x="9514" y="243"/>
                  </a:lnTo>
                  <a:cubicBezTo>
                    <a:pt x="8754" y="182"/>
                    <a:pt x="7994" y="91"/>
                    <a:pt x="7235" y="30"/>
                  </a:cubicBezTo>
                  <a:cubicBezTo>
                    <a:pt x="7022" y="0"/>
                    <a:pt x="6809" y="0"/>
                    <a:pt x="6596"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4"/>
            <p:cNvSpPr/>
            <p:nvPr/>
          </p:nvSpPr>
          <p:spPr>
            <a:xfrm>
              <a:off x="7163225" y="3821900"/>
              <a:ext cx="2327575" cy="691950"/>
            </a:xfrm>
            <a:custGeom>
              <a:avLst/>
              <a:gdLst/>
              <a:ahLst/>
              <a:cxnLst/>
              <a:rect l="l" t="t" r="r" b="b"/>
              <a:pathLst>
                <a:path w="93103" h="27678" extrusionOk="0">
                  <a:moveTo>
                    <a:pt x="5038" y="1"/>
                  </a:moveTo>
                  <a:cubicBezTo>
                    <a:pt x="4684" y="1"/>
                    <a:pt x="4326" y="41"/>
                    <a:pt x="3982" y="122"/>
                  </a:cubicBezTo>
                  <a:cubicBezTo>
                    <a:pt x="3465" y="214"/>
                    <a:pt x="2979" y="396"/>
                    <a:pt x="2523" y="670"/>
                  </a:cubicBezTo>
                  <a:cubicBezTo>
                    <a:pt x="2097" y="913"/>
                    <a:pt x="1702" y="1217"/>
                    <a:pt x="1338" y="1581"/>
                  </a:cubicBezTo>
                  <a:cubicBezTo>
                    <a:pt x="1003" y="1946"/>
                    <a:pt x="699" y="2372"/>
                    <a:pt x="486" y="2828"/>
                  </a:cubicBezTo>
                  <a:cubicBezTo>
                    <a:pt x="274" y="3284"/>
                    <a:pt x="122" y="3770"/>
                    <a:pt x="61" y="4287"/>
                  </a:cubicBezTo>
                  <a:cubicBezTo>
                    <a:pt x="0" y="4803"/>
                    <a:pt x="31" y="5320"/>
                    <a:pt x="152" y="5837"/>
                  </a:cubicBezTo>
                  <a:cubicBezTo>
                    <a:pt x="274" y="6323"/>
                    <a:pt x="456" y="6809"/>
                    <a:pt x="730" y="7235"/>
                  </a:cubicBezTo>
                  <a:cubicBezTo>
                    <a:pt x="1003" y="7661"/>
                    <a:pt x="1338" y="8056"/>
                    <a:pt x="1702" y="8360"/>
                  </a:cubicBezTo>
                  <a:cubicBezTo>
                    <a:pt x="2097" y="8694"/>
                    <a:pt x="2553" y="8998"/>
                    <a:pt x="3040" y="9180"/>
                  </a:cubicBezTo>
                  <a:cubicBezTo>
                    <a:pt x="3526" y="9393"/>
                    <a:pt x="4043" y="9515"/>
                    <a:pt x="4559" y="9575"/>
                  </a:cubicBezTo>
                  <a:lnTo>
                    <a:pt x="6839" y="9788"/>
                  </a:lnTo>
                  <a:lnTo>
                    <a:pt x="9028" y="10031"/>
                  </a:lnTo>
                  <a:lnTo>
                    <a:pt x="11155" y="10275"/>
                  </a:lnTo>
                  <a:lnTo>
                    <a:pt x="13222" y="10518"/>
                  </a:lnTo>
                  <a:lnTo>
                    <a:pt x="15228" y="10761"/>
                  </a:lnTo>
                  <a:lnTo>
                    <a:pt x="17204" y="11034"/>
                  </a:lnTo>
                  <a:lnTo>
                    <a:pt x="19119" y="11308"/>
                  </a:lnTo>
                  <a:lnTo>
                    <a:pt x="21004" y="11582"/>
                  </a:lnTo>
                  <a:lnTo>
                    <a:pt x="22827" y="11885"/>
                  </a:lnTo>
                  <a:lnTo>
                    <a:pt x="24651" y="12189"/>
                  </a:lnTo>
                  <a:lnTo>
                    <a:pt x="26414" y="12463"/>
                  </a:lnTo>
                  <a:lnTo>
                    <a:pt x="28147" y="12767"/>
                  </a:lnTo>
                  <a:lnTo>
                    <a:pt x="29879" y="13101"/>
                  </a:lnTo>
                  <a:lnTo>
                    <a:pt x="31581" y="13405"/>
                  </a:lnTo>
                  <a:lnTo>
                    <a:pt x="33253" y="13740"/>
                  </a:lnTo>
                  <a:lnTo>
                    <a:pt x="34925" y="14074"/>
                  </a:lnTo>
                  <a:lnTo>
                    <a:pt x="36597" y="14408"/>
                  </a:lnTo>
                  <a:lnTo>
                    <a:pt x="38238" y="14773"/>
                  </a:lnTo>
                  <a:lnTo>
                    <a:pt x="39879" y="15138"/>
                  </a:lnTo>
                  <a:lnTo>
                    <a:pt x="41521" y="15503"/>
                  </a:lnTo>
                  <a:lnTo>
                    <a:pt x="43192" y="15898"/>
                  </a:lnTo>
                  <a:lnTo>
                    <a:pt x="44834" y="16262"/>
                  </a:lnTo>
                  <a:lnTo>
                    <a:pt x="46506" y="16658"/>
                  </a:lnTo>
                  <a:lnTo>
                    <a:pt x="48177" y="17083"/>
                  </a:lnTo>
                  <a:lnTo>
                    <a:pt x="49879" y="17539"/>
                  </a:lnTo>
                  <a:lnTo>
                    <a:pt x="51582" y="17965"/>
                  </a:lnTo>
                  <a:lnTo>
                    <a:pt x="53314" y="18451"/>
                  </a:lnTo>
                  <a:lnTo>
                    <a:pt x="55077" y="18937"/>
                  </a:lnTo>
                  <a:lnTo>
                    <a:pt x="56871" y="19424"/>
                  </a:lnTo>
                  <a:lnTo>
                    <a:pt x="58694" y="19971"/>
                  </a:lnTo>
                  <a:lnTo>
                    <a:pt x="60518" y="20518"/>
                  </a:lnTo>
                  <a:lnTo>
                    <a:pt x="62433" y="21095"/>
                  </a:lnTo>
                  <a:cubicBezTo>
                    <a:pt x="63071" y="21278"/>
                    <a:pt x="63710" y="21490"/>
                    <a:pt x="64348" y="21703"/>
                  </a:cubicBezTo>
                  <a:cubicBezTo>
                    <a:pt x="65017" y="21916"/>
                    <a:pt x="65655" y="22129"/>
                    <a:pt x="66324" y="22342"/>
                  </a:cubicBezTo>
                  <a:cubicBezTo>
                    <a:pt x="66992" y="22554"/>
                    <a:pt x="67661" y="22767"/>
                    <a:pt x="68360" y="23010"/>
                  </a:cubicBezTo>
                  <a:cubicBezTo>
                    <a:pt x="69029" y="23223"/>
                    <a:pt x="69728" y="23466"/>
                    <a:pt x="70397" y="23709"/>
                  </a:cubicBezTo>
                  <a:cubicBezTo>
                    <a:pt x="70471" y="23735"/>
                    <a:pt x="70542" y="23747"/>
                    <a:pt x="70608" y="23747"/>
                  </a:cubicBezTo>
                  <a:cubicBezTo>
                    <a:pt x="71162" y="23747"/>
                    <a:pt x="71389" y="22920"/>
                    <a:pt x="70792" y="22676"/>
                  </a:cubicBezTo>
                  <a:lnTo>
                    <a:pt x="68725" y="22007"/>
                  </a:lnTo>
                  <a:lnTo>
                    <a:pt x="66840" y="21399"/>
                  </a:lnTo>
                  <a:cubicBezTo>
                    <a:pt x="66202" y="21187"/>
                    <a:pt x="65624" y="21004"/>
                    <a:pt x="65047" y="20822"/>
                  </a:cubicBezTo>
                  <a:lnTo>
                    <a:pt x="63314" y="20275"/>
                  </a:lnTo>
                  <a:lnTo>
                    <a:pt x="61673" y="19758"/>
                  </a:lnTo>
                  <a:lnTo>
                    <a:pt x="60032" y="19241"/>
                  </a:lnTo>
                  <a:lnTo>
                    <a:pt x="58421" y="18785"/>
                  </a:lnTo>
                  <a:lnTo>
                    <a:pt x="56749" y="18299"/>
                  </a:lnTo>
                  <a:lnTo>
                    <a:pt x="55016" y="17813"/>
                  </a:lnTo>
                  <a:lnTo>
                    <a:pt x="53193" y="17296"/>
                  </a:lnTo>
                  <a:lnTo>
                    <a:pt x="51247" y="16779"/>
                  </a:lnTo>
                  <a:lnTo>
                    <a:pt x="49150" y="16232"/>
                  </a:lnTo>
                  <a:cubicBezTo>
                    <a:pt x="48876" y="16171"/>
                    <a:pt x="48694" y="15928"/>
                    <a:pt x="48724" y="15655"/>
                  </a:cubicBezTo>
                  <a:cubicBezTo>
                    <a:pt x="48750" y="15399"/>
                    <a:pt x="48969" y="15208"/>
                    <a:pt x="49219" y="15208"/>
                  </a:cubicBezTo>
                  <a:cubicBezTo>
                    <a:pt x="49266" y="15208"/>
                    <a:pt x="49314" y="15215"/>
                    <a:pt x="49363" y="15229"/>
                  </a:cubicBezTo>
                  <a:lnTo>
                    <a:pt x="51460" y="15776"/>
                  </a:lnTo>
                  <a:cubicBezTo>
                    <a:pt x="52159" y="15928"/>
                    <a:pt x="52797" y="16110"/>
                    <a:pt x="53436" y="16293"/>
                  </a:cubicBezTo>
                  <a:lnTo>
                    <a:pt x="55320" y="16810"/>
                  </a:lnTo>
                  <a:cubicBezTo>
                    <a:pt x="55928" y="16962"/>
                    <a:pt x="56506" y="17144"/>
                    <a:pt x="57083" y="17296"/>
                  </a:cubicBezTo>
                  <a:lnTo>
                    <a:pt x="58816" y="17813"/>
                  </a:lnTo>
                  <a:lnTo>
                    <a:pt x="60457" y="18299"/>
                  </a:lnTo>
                  <a:lnTo>
                    <a:pt x="62068" y="18785"/>
                  </a:lnTo>
                  <a:lnTo>
                    <a:pt x="63679" y="19272"/>
                  </a:lnTo>
                  <a:cubicBezTo>
                    <a:pt x="64196" y="19454"/>
                    <a:pt x="64713" y="19606"/>
                    <a:pt x="65260" y="19788"/>
                  </a:cubicBezTo>
                  <a:cubicBezTo>
                    <a:pt x="65776" y="19940"/>
                    <a:pt x="66324" y="20123"/>
                    <a:pt x="66871" y="20305"/>
                  </a:cubicBezTo>
                  <a:lnTo>
                    <a:pt x="68482" y="20822"/>
                  </a:lnTo>
                  <a:lnTo>
                    <a:pt x="70184" y="21399"/>
                  </a:lnTo>
                  <a:lnTo>
                    <a:pt x="71916" y="21977"/>
                  </a:lnTo>
                  <a:lnTo>
                    <a:pt x="73710" y="22615"/>
                  </a:lnTo>
                  <a:lnTo>
                    <a:pt x="75625" y="23314"/>
                  </a:lnTo>
                  <a:lnTo>
                    <a:pt x="77631" y="24044"/>
                  </a:lnTo>
                  <a:cubicBezTo>
                    <a:pt x="77704" y="24069"/>
                    <a:pt x="77772" y="24081"/>
                    <a:pt x="77837" y="24081"/>
                  </a:cubicBezTo>
                  <a:cubicBezTo>
                    <a:pt x="78388" y="24081"/>
                    <a:pt x="78591" y="23231"/>
                    <a:pt x="77965" y="23041"/>
                  </a:cubicBezTo>
                  <a:lnTo>
                    <a:pt x="75989" y="22311"/>
                  </a:lnTo>
                  <a:cubicBezTo>
                    <a:pt x="75351" y="22068"/>
                    <a:pt x="74743" y="21855"/>
                    <a:pt x="74166" y="21642"/>
                  </a:cubicBezTo>
                  <a:lnTo>
                    <a:pt x="72433" y="21065"/>
                  </a:lnTo>
                  <a:lnTo>
                    <a:pt x="70822" y="20487"/>
                  </a:lnTo>
                  <a:lnTo>
                    <a:pt x="69211" y="19940"/>
                  </a:lnTo>
                  <a:lnTo>
                    <a:pt x="67661" y="19424"/>
                  </a:lnTo>
                  <a:lnTo>
                    <a:pt x="66050" y="18907"/>
                  </a:lnTo>
                  <a:lnTo>
                    <a:pt x="64409" y="18390"/>
                  </a:lnTo>
                  <a:lnTo>
                    <a:pt x="62646" y="17843"/>
                  </a:lnTo>
                  <a:cubicBezTo>
                    <a:pt x="62038" y="17661"/>
                    <a:pt x="61430" y="17478"/>
                    <a:pt x="60761" y="17296"/>
                  </a:cubicBezTo>
                  <a:cubicBezTo>
                    <a:pt x="60123" y="17083"/>
                    <a:pt x="59454" y="16901"/>
                    <a:pt x="58725" y="16688"/>
                  </a:cubicBezTo>
                  <a:cubicBezTo>
                    <a:pt x="58451" y="16597"/>
                    <a:pt x="58269" y="16293"/>
                    <a:pt x="58360" y="16019"/>
                  </a:cubicBezTo>
                  <a:cubicBezTo>
                    <a:pt x="58435" y="15794"/>
                    <a:pt x="58633" y="15631"/>
                    <a:pt x="58854" y="15631"/>
                  </a:cubicBezTo>
                  <a:cubicBezTo>
                    <a:pt x="58901" y="15631"/>
                    <a:pt x="58950" y="15638"/>
                    <a:pt x="58998" y="15655"/>
                  </a:cubicBezTo>
                  <a:cubicBezTo>
                    <a:pt x="59728" y="15867"/>
                    <a:pt x="60427" y="16080"/>
                    <a:pt x="61126" y="16293"/>
                  </a:cubicBezTo>
                  <a:lnTo>
                    <a:pt x="63102" y="16901"/>
                  </a:lnTo>
                  <a:lnTo>
                    <a:pt x="65017" y="17478"/>
                  </a:lnTo>
                  <a:cubicBezTo>
                    <a:pt x="65624" y="17661"/>
                    <a:pt x="66232" y="17873"/>
                    <a:pt x="66840" y="18056"/>
                  </a:cubicBezTo>
                  <a:lnTo>
                    <a:pt x="68573" y="18633"/>
                  </a:lnTo>
                  <a:lnTo>
                    <a:pt x="70275" y="19180"/>
                  </a:lnTo>
                  <a:lnTo>
                    <a:pt x="71916" y="19758"/>
                  </a:lnTo>
                  <a:lnTo>
                    <a:pt x="73527" y="20305"/>
                  </a:lnTo>
                  <a:lnTo>
                    <a:pt x="75108" y="20883"/>
                  </a:lnTo>
                  <a:lnTo>
                    <a:pt x="76719" y="21430"/>
                  </a:lnTo>
                  <a:lnTo>
                    <a:pt x="78269" y="22007"/>
                  </a:lnTo>
                  <a:lnTo>
                    <a:pt x="79880" y="22615"/>
                  </a:lnTo>
                  <a:lnTo>
                    <a:pt x="81491" y="23223"/>
                  </a:lnTo>
                  <a:lnTo>
                    <a:pt x="83132" y="23861"/>
                  </a:lnTo>
                  <a:lnTo>
                    <a:pt x="84835" y="24530"/>
                  </a:lnTo>
                  <a:lnTo>
                    <a:pt x="86598" y="25229"/>
                  </a:lnTo>
                  <a:cubicBezTo>
                    <a:pt x="87175" y="25472"/>
                    <a:pt x="87783" y="25746"/>
                    <a:pt x="88421" y="25989"/>
                  </a:cubicBezTo>
                  <a:lnTo>
                    <a:pt x="90306" y="26810"/>
                  </a:lnTo>
                  <a:lnTo>
                    <a:pt x="92282" y="27630"/>
                  </a:lnTo>
                  <a:cubicBezTo>
                    <a:pt x="92353" y="27662"/>
                    <a:pt x="92427" y="27678"/>
                    <a:pt x="92500" y="27678"/>
                  </a:cubicBezTo>
                  <a:cubicBezTo>
                    <a:pt x="92702" y="27678"/>
                    <a:pt x="92891" y="27558"/>
                    <a:pt x="92981" y="27357"/>
                  </a:cubicBezTo>
                  <a:cubicBezTo>
                    <a:pt x="93102" y="27083"/>
                    <a:pt x="92981" y="26749"/>
                    <a:pt x="92707" y="26627"/>
                  </a:cubicBezTo>
                  <a:cubicBezTo>
                    <a:pt x="92038" y="26354"/>
                    <a:pt x="91370" y="26080"/>
                    <a:pt x="90762" y="25807"/>
                  </a:cubicBezTo>
                  <a:cubicBezTo>
                    <a:pt x="90123" y="25533"/>
                    <a:pt x="89515" y="25290"/>
                    <a:pt x="88908" y="25047"/>
                  </a:cubicBezTo>
                  <a:lnTo>
                    <a:pt x="87175" y="24348"/>
                  </a:lnTo>
                  <a:lnTo>
                    <a:pt x="85534" y="23649"/>
                  </a:lnTo>
                  <a:lnTo>
                    <a:pt x="83923" y="23010"/>
                  </a:lnTo>
                  <a:cubicBezTo>
                    <a:pt x="83406" y="22798"/>
                    <a:pt x="82889" y="22615"/>
                    <a:pt x="82342" y="22402"/>
                  </a:cubicBezTo>
                  <a:lnTo>
                    <a:pt x="80822" y="21825"/>
                  </a:lnTo>
                  <a:lnTo>
                    <a:pt x="79303" y="21247"/>
                  </a:lnTo>
                  <a:lnTo>
                    <a:pt x="77752" y="20670"/>
                  </a:lnTo>
                  <a:cubicBezTo>
                    <a:pt x="77205" y="20487"/>
                    <a:pt x="76689" y="20275"/>
                    <a:pt x="76141" y="20092"/>
                  </a:cubicBezTo>
                  <a:cubicBezTo>
                    <a:pt x="75625" y="19880"/>
                    <a:pt x="75078" y="19697"/>
                    <a:pt x="74530" y="19515"/>
                  </a:cubicBezTo>
                  <a:lnTo>
                    <a:pt x="72798" y="18907"/>
                  </a:lnTo>
                  <a:cubicBezTo>
                    <a:pt x="72220" y="18724"/>
                    <a:pt x="71643" y="18512"/>
                    <a:pt x="71005" y="18299"/>
                  </a:cubicBezTo>
                  <a:lnTo>
                    <a:pt x="69120" y="17661"/>
                  </a:lnTo>
                  <a:cubicBezTo>
                    <a:pt x="68451" y="17448"/>
                    <a:pt x="67783" y="17235"/>
                    <a:pt x="67083" y="16992"/>
                  </a:cubicBezTo>
                  <a:cubicBezTo>
                    <a:pt x="66810" y="16931"/>
                    <a:pt x="66658" y="16658"/>
                    <a:pt x="66719" y="16384"/>
                  </a:cubicBezTo>
                  <a:cubicBezTo>
                    <a:pt x="66769" y="16133"/>
                    <a:pt x="66984" y="15965"/>
                    <a:pt x="67229" y="15965"/>
                  </a:cubicBezTo>
                  <a:cubicBezTo>
                    <a:pt x="67281" y="15965"/>
                    <a:pt x="67334" y="15973"/>
                    <a:pt x="67387" y="15989"/>
                  </a:cubicBezTo>
                  <a:lnTo>
                    <a:pt x="69363" y="16658"/>
                  </a:lnTo>
                  <a:lnTo>
                    <a:pt x="71217" y="17266"/>
                  </a:lnTo>
                  <a:lnTo>
                    <a:pt x="72919" y="17843"/>
                  </a:lnTo>
                  <a:lnTo>
                    <a:pt x="74561" y="18421"/>
                  </a:lnTo>
                  <a:cubicBezTo>
                    <a:pt x="75078" y="18603"/>
                    <a:pt x="75625" y="18816"/>
                    <a:pt x="76111" y="18968"/>
                  </a:cubicBezTo>
                  <a:lnTo>
                    <a:pt x="77631" y="19545"/>
                  </a:lnTo>
                  <a:lnTo>
                    <a:pt x="79151" y="20092"/>
                  </a:lnTo>
                  <a:lnTo>
                    <a:pt x="80731" y="20670"/>
                  </a:lnTo>
                  <a:lnTo>
                    <a:pt x="82312" y="21278"/>
                  </a:lnTo>
                  <a:lnTo>
                    <a:pt x="84014" y="21946"/>
                  </a:lnTo>
                  <a:lnTo>
                    <a:pt x="85807" y="22646"/>
                  </a:lnTo>
                  <a:cubicBezTo>
                    <a:pt x="86415" y="22889"/>
                    <a:pt x="87053" y="23162"/>
                    <a:pt x="87722" y="23436"/>
                  </a:cubicBezTo>
                  <a:cubicBezTo>
                    <a:pt x="87813" y="23479"/>
                    <a:pt x="87901" y="23499"/>
                    <a:pt x="87982" y="23499"/>
                  </a:cubicBezTo>
                  <a:cubicBezTo>
                    <a:pt x="88520" y="23499"/>
                    <a:pt x="88782" y="22644"/>
                    <a:pt x="88148" y="22433"/>
                  </a:cubicBezTo>
                  <a:cubicBezTo>
                    <a:pt x="87449" y="22159"/>
                    <a:pt x="86780" y="21886"/>
                    <a:pt x="86142" y="21642"/>
                  </a:cubicBezTo>
                  <a:lnTo>
                    <a:pt x="84257" y="20883"/>
                  </a:lnTo>
                  <a:cubicBezTo>
                    <a:pt x="83619" y="20639"/>
                    <a:pt x="83011" y="20396"/>
                    <a:pt x="82433" y="20153"/>
                  </a:cubicBezTo>
                  <a:lnTo>
                    <a:pt x="80701" y="19515"/>
                  </a:lnTo>
                  <a:lnTo>
                    <a:pt x="78999" y="18876"/>
                  </a:lnTo>
                  <a:lnTo>
                    <a:pt x="77357" y="18269"/>
                  </a:lnTo>
                  <a:lnTo>
                    <a:pt x="75746" y="17691"/>
                  </a:lnTo>
                  <a:lnTo>
                    <a:pt x="74166" y="17144"/>
                  </a:lnTo>
                  <a:lnTo>
                    <a:pt x="72585" y="16597"/>
                  </a:lnTo>
                  <a:lnTo>
                    <a:pt x="71005" y="16050"/>
                  </a:lnTo>
                  <a:lnTo>
                    <a:pt x="69394" y="15533"/>
                  </a:lnTo>
                  <a:lnTo>
                    <a:pt x="67783" y="14986"/>
                  </a:lnTo>
                  <a:lnTo>
                    <a:pt x="66111" y="14469"/>
                  </a:lnTo>
                  <a:cubicBezTo>
                    <a:pt x="65533" y="14287"/>
                    <a:pt x="64956" y="14074"/>
                    <a:pt x="64378" y="13922"/>
                  </a:cubicBezTo>
                  <a:lnTo>
                    <a:pt x="62555" y="13375"/>
                  </a:lnTo>
                  <a:lnTo>
                    <a:pt x="60670" y="12797"/>
                  </a:lnTo>
                  <a:lnTo>
                    <a:pt x="58694" y="12220"/>
                  </a:lnTo>
                  <a:lnTo>
                    <a:pt x="56597" y="11642"/>
                  </a:lnTo>
                  <a:cubicBezTo>
                    <a:pt x="56323" y="11551"/>
                    <a:pt x="56141" y="11308"/>
                    <a:pt x="56202" y="11034"/>
                  </a:cubicBezTo>
                  <a:cubicBezTo>
                    <a:pt x="56227" y="10779"/>
                    <a:pt x="56468" y="10588"/>
                    <a:pt x="56725" y="10588"/>
                  </a:cubicBezTo>
                  <a:cubicBezTo>
                    <a:pt x="56773" y="10588"/>
                    <a:pt x="56822" y="10594"/>
                    <a:pt x="56871" y="10609"/>
                  </a:cubicBezTo>
                  <a:lnTo>
                    <a:pt x="58937" y="11186"/>
                  </a:lnTo>
                  <a:lnTo>
                    <a:pt x="60822" y="11764"/>
                  </a:lnTo>
                  <a:lnTo>
                    <a:pt x="62615" y="12281"/>
                  </a:lnTo>
                  <a:lnTo>
                    <a:pt x="64287" y="12797"/>
                  </a:lnTo>
                  <a:lnTo>
                    <a:pt x="65928" y="13314"/>
                  </a:lnTo>
                  <a:lnTo>
                    <a:pt x="67509" y="13800"/>
                  </a:lnTo>
                  <a:lnTo>
                    <a:pt x="69150" y="14317"/>
                  </a:lnTo>
                  <a:lnTo>
                    <a:pt x="70792" y="14895"/>
                  </a:lnTo>
                  <a:lnTo>
                    <a:pt x="72555" y="15472"/>
                  </a:lnTo>
                  <a:lnTo>
                    <a:pt x="74409" y="16110"/>
                  </a:lnTo>
                  <a:cubicBezTo>
                    <a:pt x="75047" y="16323"/>
                    <a:pt x="75716" y="16566"/>
                    <a:pt x="76415" y="16810"/>
                  </a:cubicBezTo>
                  <a:cubicBezTo>
                    <a:pt x="76488" y="16842"/>
                    <a:pt x="76564" y="16857"/>
                    <a:pt x="76637" y="16857"/>
                  </a:cubicBezTo>
                  <a:cubicBezTo>
                    <a:pt x="76838" y="16857"/>
                    <a:pt x="77025" y="16744"/>
                    <a:pt x="77114" y="16566"/>
                  </a:cubicBezTo>
                  <a:cubicBezTo>
                    <a:pt x="77266" y="16262"/>
                    <a:pt x="77114" y="15928"/>
                    <a:pt x="76810" y="15807"/>
                  </a:cubicBezTo>
                  <a:cubicBezTo>
                    <a:pt x="76111" y="15563"/>
                    <a:pt x="75442" y="15320"/>
                    <a:pt x="74743" y="15077"/>
                  </a:cubicBezTo>
                  <a:lnTo>
                    <a:pt x="72737" y="14408"/>
                  </a:lnTo>
                  <a:cubicBezTo>
                    <a:pt x="72068" y="14165"/>
                    <a:pt x="71400" y="13952"/>
                    <a:pt x="70761" y="13740"/>
                  </a:cubicBezTo>
                  <a:cubicBezTo>
                    <a:pt x="70123" y="13527"/>
                    <a:pt x="69454" y="13314"/>
                    <a:pt x="68816" y="13101"/>
                  </a:cubicBezTo>
                  <a:cubicBezTo>
                    <a:pt x="68178" y="12889"/>
                    <a:pt x="67570" y="12706"/>
                    <a:pt x="66931" y="12493"/>
                  </a:cubicBezTo>
                  <a:cubicBezTo>
                    <a:pt x="66293" y="12281"/>
                    <a:pt x="65685" y="12098"/>
                    <a:pt x="65077" y="11916"/>
                  </a:cubicBezTo>
                  <a:lnTo>
                    <a:pt x="63223" y="11338"/>
                  </a:lnTo>
                  <a:lnTo>
                    <a:pt x="61430" y="10822"/>
                  </a:lnTo>
                  <a:cubicBezTo>
                    <a:pt x="60852" y="10639"/>
                    <a:pt x="60244" y="10457"/>
                    <a:pt x="59667" y="10275"/>
                  </a:cubicBezTo>
                  <a:lnTo>
                    <a:pt x="57904" y="9788"/>
                  </a:lnTo>
                  <a:lnTo>
                    <a:pt x="56171" y="9302"/>
                  </a:lnTo>
                  <a:lnTo>
                    <a:pt x="54500" y="8876"/>
                  </a:lnTo>
                  <a:lnTo>
                    <a:pt x="52797" y="8420"/>
                  </a:lnTo>
                  <a:lnTo>
                    <a:pt x="51126" y="7964"/>
                  </a:lnTo>
                  <a:lnTo>
                    <a:pt x="49484" y="7569"/>
                  </a:lnTo>
                  <a:lnTo>
                    <a:pt x="47843" y="7144"/>
                  </a:lnTo>
                  <a:lnTo>
                    <a:pt x="46171" y="6718"/>
                  </a:lnTo>
                  <a:lnTo>
                    <a:pt x="44530" y="6353"/>
                  </a:lnTo>
                  <a:cubicBezTo>
                    <a:pt x="43983" y="6232"/>
                    <a:pt x="43436" y="6110"/>
                    <a:pt x="42888" y="5958"/>
                  </a:cubicBezTo>
                  <a:lnTo>
                    <a:pt x="41247" y="5594"/>
                  </a:lnTo>
                  <a:lnTo>
                    <a:pt x="39575" y="5229"/>
                  </a:lnTo>
                  <a:lnTo>
                    <a:pt x="37934" y="4895"/>
                  </a:lnTo>
                  <a:lnTo>
                    <a:pt x="36262" y="4560"/>
                  </a:lnTo>
                  <a:lnTo>
                    <a:pt x="34560" y="4226"/>
                  </a:lnTo>
                  <a:lnTo>
                    <a:pt x="32858" y="3891"/>
                  </a:lnTo>
                  <a:lnTo>
                    <a:pt x="31156" y="3557"/>
                  </a:lnTo>
                  <a:lnTo>
                    <a:pt x="29393" y="3253"/>
                  </a:lnTo>
                  <a:lnTo>
                    <a:pt x="27630" y="2949"/>
                  </a:lnTo>
                  <a:lnTo>
                    <a:pt x="25836" y="2645"/>
                  </a:lnTo>
                  <a:lnTo>
                    <a:pt x="24013" y="2341"/>
                  </a:lnTo>
                  <a:lnTo>
                    <a:pt x="22128" y="2068"/>
                  </a:lnTo>
                  <a:lnTo>
                    <a:pt x="20244" y="1764"/>
                  </a:lnTo>
                  <a:lnTo>
                    <a:pt x="18298" y="1490"/>
                  </a:lnTo>
                  <a:lnTo>
                    <a:pt x="16292" y="1247"/>
                  </a:lnTo>
                  <a:lnTo>
                    <a:pt x="14256" y="973"/>
                  </a:lnTo>
                  <a:cubicBezTo>
                    <a:pt x="13587" y="882"/>
                    <a:pt x="12888" y="791"/>
                    <a:pt x="12158" y="730"/>
                  </a:cubicBezTo>
                  <a:lnTo>
                    <a:pt x="10031" y="487"/>
                  </a:lnTo>
                  <a:lnTo>
                    <a:pt x="7842" y="244"/>
                  </a:lnTo>
                  <a:cubicBezTo>
                    <a:pt x="7082" y="183"/>
                    <a:pt x="6353" y="92"/>
                    <a:pt x="5563" y="31"/>
                  </a:cubicBezTo>
                  <a:cubicBezTo>
                    <a:pt x="5390" y="11"/>
                    <a:pt x="5215" y="1"/>
                    <a:pt x="5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4"/>
            <p:cNvSpPr/>
            <p:nvPr/>
          </p:nvSpPr>
          <p:spPr>
            <a:xfrm>
              <a:off x="7191325" y="3848675"/>
              <a:ext cx="1597325" cy="378875"/>
            </a:xfrm>
            <a:custGeom>
              <a:avLst/>
              <a:gdLst/>
              <a:ahLst/>
              <a:cxnLst/>
              <a:rect l="l" t="t" r="r" b="b"/>
              <a:pathLst>
                <a:path w="63893" h="15155" extrusionOk="0">
                  <a:moveTo>
                    <a:pt x="3916" y="1"/>
                  </a:moveTo>
                  <a:cubicBezTo>
                    <a:pt x="3533" y="1"/>
                    <a:pt x="3150" y="63"/>
                    <a:pt x="2767" y="176"/>
                  </a:cubicBezTo>
                  <a:cubicBezTo>
                    <a:pt x="2311" y="328"/>
                    <a:pt x="1855" y="541"/>
                    <a:pt x="1460" y="875"/>
                  </a:cubicBezTo>
                  <a:cubicBezTo>
                    <a:pt x="1065" y="1149"/>
                    <a:pt x="730" y="1544"/>
                    <a:pt x="518" y="1969"/>
                  </a:cubicBezTo>
                  <a:cubicBezTo>
                    <a:pt x="244" y="2395"/>
                    <a:pt x="92" y="2881"/>
                    <a:pt x="62" y="3398"/>
                  </a:cubicBezTo>
                  <a:cubicBezTo>
                    <a:pt x="1" y="3884"/>
                    <a:pt x="31" y="4371"/>
                    <a:pt x="214" y="4857"/>
                  </a:cubicBezTo>
                  <a:cubicBezTo>
                    <a:pt x="335" y="5313"/>
                    <a:pt x="578" y="5738"/>
                    <a:pt x="913" y="6103"/>
                  </a:cubicBezTo>
                  <a:cubicBezTo>
                    <a:pt x="1217" y="6468"/>
                    <a:pt x="1612" y="6772"/>
                    <a:pt x="2037" y="7015"/>
                  </a:cubicBezTo>
                  <a:cubicBezTo>
                    <a:pt x="2493" y="7228"/>
                    <a:pt x="2980" y="7380"/>
                    <a:pt x="3466" y="7441"/>
                  </a:cubicBezTo>
                  <a:lnTo>
                    <a:pt x="5654" y="7653"/>
                  </a:lnTo>
                  <a:cubicBezTo>
                    <a:pt x="6353" y="7714"/>
                    <a:pt x="7053" y="7805"/>
                    <a:pt x="7752" y="7866"/>
                  </a:cubicBezTo>
                  <a:lnTo>
                    <a:pt x="9727" y="8079"/>
                  </a:lnTo>
                  <a:lnTo>
                    <a:pt x="11673" y="8322"/>
                  </a:lnTo>
                  <a:lnTo>
                    <a:pt x="13527" y="8565"/>
                  </a:lnTo>
                  <a:lnTo>
                    <a:pt x="15320" y="8778"/>
                  </a:lnTo>
                  <a:lnTo>
                    <a:pt x="17053" y="9021"/>
                  </a:lnTo>
                  <a:lnTo>
                    <a:pt x="18785" y="9295"/>
                  </a:lnTo>
                  <a:lnTo>
                    <a:pt x="20457" y="9538"/>
                  </a:lnTo>
                  <a:lnTo>
                    <a:pt x="22098" y="9781"/>
                  </a:lnTo>
                  <a:lnTo>
                    <a:pt x="23740" y="10055"/>
                  </a:lnTo>
                  <a:lnTo>
                    <a:pt x="25381" y="10328"/>
                  </a:lnTo>
                  <a:lnTo>
                    <a:pt x="26992" y="10632"/>
                  </a:lnTo>
                  <a:lnTo>
                    <a:pt x="28634" y="10906"/>
                  </a:lnTo>
                  <a:lnTo>
                    <a:pt x="30305" y="11240"/>
                  </a:lnTo>
                  <a:lnTo>
                    <a:pt x="31977" y="11544"/>
                  </a:lnTo>
                  <a:lnTo>
                    <a:pt x="33679" y="11878"/>
                  </a:lnTo>
                  <a:lnTo>
                    <a:pt x="35442" y="12243"/>
                  </a:lnTo>
                  <a:lnTo>
                    <a:pt x="37236" y="12638"/>
                  </a:lnTo>
                  <a:lnTo>
                    <a:pt x="39120" y="13033"/>
                  </a:lnTo>
                  <a:lnTo>
                    <a:pt x="41005" y="13489"/>
                  </a:lnTo>
                  <a:lnTo>
                    <a:pt x="43011" y="13945"/>
                  </a:lnTo>
                  <a:cubicBezTo>
                    <a:pt x="43679" y="14128"/>
                    <a:pt x="44348" y="14280"/>
                    <a:pt x="45078" y="14462"/>
                  </a:cubicBezTo>
                  <a:cubicBezTo>
                    <a:pt x="45113" y="14470"/>
                    <a:pt x="45149" y="14474"/>
                    <a:pt x="45185" y="14474"/>
                  </a:cubicBezTo>
                  <a:cubicBezTo>
                    <a:pt x="45426" y="14474"/>
                    <a:pt x="45663" y="14305"/>
                    <a:pt x="45716" y="14067"/>
                  </a:cubicBezTo>
                  <a:cubicBezTo>
                    <a:pt x="45807" y="13763"/>
                    <a:pt x="45625" y="13459"/>
                    <a:pt x="45321" y="13398"/>
                  </a:cubicBezTo>
                  <a:lnTo>
                    <a:pt x="43315" y="12912"/>
                  </a:lnTo>
                  <a:lnTo>
                    <a:pt x="41491" y="12486"/>
                  </a:lnTo>
                  <a:lnTo>
                    <a:pt x="39789" y="12091"/>
                  </a:lnTo>
                  <a:lnTo>
                    <a:pt x="38178" y="11757"/>
                  </a:lnTo>
                  <a:lnTo>
                    <a:pt x="36567" y="11392"/>
                  </a:lnTo>
                  <a:lnTo>
                    <a:pt x="34925" y="11058"/>
                  </a:lnTo>
                  <a:lnTo>
                    <a:pt x="33223" y="10723"/>
                  </a:lnTo>
                  <a:cubicBezTo>
                    <a:pt x="32646" y="10602"/>
                    <a:pt x="32007" y="10480"/>
                    <a:pt x="31369" y="10328"/>
                  </a:cubicBezTo>
                  <a:cubicBezTo>
                    <a:pt x="30731" y="10207"/>
                    <a:pt x="30062" y="10085"/>
                    <a:pt x="29333" y="9963"/>
                  </a:cubicBezTo>
                  <a:cubicBezTo>
                    <a:pt x="29059" y="9903"/>
                    <a:pt x="28877" y="9629"/>
                    <a:pt x="28907" y="9356"/>
                  </a:cubicBezTo>
                  <a:cubicBezTo>
                    <a:pt x="28960" y="9118"/>
                    <a:pt x="29174" y="8949"/>
                    <a:pt x="29409" y="8949"/>
                  </a:cubicBezTo>
                  <a:cubicBezTo>
                    <a:pt x="29444" y="8949"/>
                    <a:pt x="29479" y="8952"/>
                    <a:pt x="29515" y="8960"/>
                  </a:cubicBezTo>
                  <a:lnTo>
                    <a:pt x="31582" y="9325"/>
                  </a:lnTo>
                  <a:lnTo>
                    <a:pt x="33527" y="9720"/>
                  </a:lnTo>
                  <a:lnTo>
                    <a:pt x="35351" y="10085"/>
                  </a:lnTo>
                  <a:lnTo>
                    <a:pt x="37114" y="10480"/>
                  </a:lnTo>
                  <a:lnTo>
                    <a:pt x="38786" y="10814"/>
                  </a:lnTo>
                  <a:lnTo>
                    <a:pt x="40397" y="11179"/>
                  </a:lnTo>
                  <a:lnTo>
                    <a:pt x="41977" y="11574"/>
                  </a:lnTo>
                  <a:lnTo>
                    <a:pt x="43558" y="11939"/>
                  </a:lnTo>
                  <a:lnTo>
                    <a:pt x="45138" y="12334"/>
                  </a:lnTo>
                  <a:lnTo>
                    <a:pt x="46749" y="12699"/>
                  </a:lnTo>
                  <a:lnTo>
                    <a:pt x="48391" y="13125"/>
                  </a:lnTo>
                  <a:lnTo>
                    <a:pt x="50093" y="13580"/>
                  </a:lnTo>
                  <a:cubicBezTo>
                    <a:pt x="50701" y="13732"/>
                    <a:pt x="51278" y="13884"/>
                    <a:pt x="51886" y="14036"/>
                  </a:cubicBezTo>
                  <a:lnTo>
                    <a:pt x="53801" y="14553"/>
                  </a:lnTo>
                  <a:cubicBezTo>
                    <a:pt x="54439" y="14736"/>
                    <a:pt x="55108" y="14918"/>
                    <a:pt x="55777" y="15131"/>
                  </a:cubicBezTo>
                  <a:cubicBezTo>
                    <a:pt x="55821" y="15140"/>
                    <a:pt x="55866" y="15144"/>
                    <a:pt x="55909" y="15144"/>
                  </a:cubicBezTo>
                  <a:cubicBezTo>
                    <a:pt x="56165" y="15144"/>
                    <a:pt x="56398" y="14995"/>
                    <a:pt x="56476" y="14736"/>
                  </a:cubicBezTo>
                  <a:cubicBezTo>
                    <a:pt x="56537" y="14462"/>
                    <a:pt x="56385" y="14158"/>
                    <a:pt x="56081" y="14067"/>
                  </a:cubicBezTo>
                  <a:lnTo>
                    <a:pt x="54227" y="13550"/>
                  </a:lnTo>
                  <a:lnTo>
                    <a:pt x="52494" y="13064"/>
                  </a:lnTo>
                  <a:lnTo>
                    <a:pt x="50914" y="12638"/>
                  </a:lnTo>
                  <a:lnTo>
                    <a:pt x="49394" y="12273"/>
                  </a:lnTo>
                  <a:lnTo>
                    <a:pt x="47904" y="11878"/>
                  </a:lnTo>
                  <a:lnTo>
                    <a:pt x="46385" y="11514"/>
                  </a:lnTo>
                  <a:lnTo>
                    <a:pt x="44804" y="11118"/>
                  </a:lnTo>
                  <a:cubicBezTo>
                    <a:pt x="44227" y="10997"/>
                    <a:pt x="43649" y="10875"/>
                    <a:pt x="43071" y="10723"/>
                  </a:cubicBezTo>
                  <a:lnTo>
                    <a:pt x="41157" y="10267"/>
                  </a:lnTo>
                  <a:cubicBezTo>
                    <a:pt x="40498" y="10185"/>
                    <a:pt x="40657" y="9260"/>
                    <a:pt x="41209" y="9260"/>
                  </a:cubicBezTo>
                  <a:cubicBezTo>
                    <a:pt x="41268" y="9260"/>
                    <a:pt x="41332" y="9271"/>
                    <a:pt x="41400" y="9295"/>
                  </a:cubicBezTo>
                  <a:lnTo>
                    <a:pt x="43497" y="9781"/>
                  </a:lnTo>
                  <a:lnTo>
                    <a:pt x="45473" y="10237"/>
                  </a:lnTo>
                  <a:lnTo>
                    <a:pt x="47297" y="10693"/>
                  </a:lnTo>
                  <a:lnTo>
                    <a:pt x="49029" y="11118"/>
                  </a:lnTo>
                  <a:lnTo>
                    <a:pt x="50701" y="11574"/>
                  </a:lnTo>
                  <a:lnTo>
                    <a:pt x="52342" y="12000"/>
                  </a:lnTo>
                  <a:lnTo>
                    <a:pt x="53984" y="12456"/>
                  </a:lnTo>
                  <a:lnTo>
                    <a:pt x="55655" y="12912"/>
                  </a:lnTo>
                  <a:lnTo>
                    <a:pt x="57357" y="13398"/>
                  </a:lnTo>
                  <a:lnTo>
                    <a:pt x="59151" y="13915"/>
                  </a:lnTo>
                  <a:lnTo>
                    <a:pt x="61066" y="14492"/>
                  </a:lnTo>
                  <a:lnTo>
                    <a:pt x="63102" y="15131"/>
                  </a:lnTo>
                  <a:cubicBezTo>
                    <a:pt x="63156" y="15147"/>
                    <a:pt x="63210" y="15154"/>
                    <a:pt x="63263" y="15154"/>
                  </a:cubicBezTo>
                  <a:cubicBezTo>
                    <a:pt x="63507" y="15154"/>
                    <a:pt x="63726" y="14991"/>
                    <a:pt x="63801" y="14766"/>
                  </a:cubicBezTo>
                  <a:cubicBezTo>
                    <a:pt x="63893" y="14462"/>
                    <a:pt x="63710" y="14158"/>
                    <a:pt x="63437" y="14067"/>
                  </a:cubicBezTo>
                  <a:cubicBezTo>
                    <a:pt x="62738" y="13854"/>
                    <a:pt x="62069" y="13672"/>
                    <a:pt x="61400" y="13459"/>
                  </a:cubicBezTo>
                  <a:lnTo>
                    <a:pt x="59516" y="12881"/>
                  </a:lnTo>
                  <a:cubicBezTo>
                    <a:pt x="58908" y="12699"/>
                    <a:pt x="58300" y="12517"/>
                    <a:pt x="57692" y="12365"/>
                  </a:cubicBezTo>
                  <a:lnTo>
                    <a:pt x="55959" y="11848"/>
                  </a:lnTo>
                  <a:lnTo>
                    <a:pt x="54288" y="11392"/>
                  </a:lnTo>
                  <a:lnTo>
                    <a:pt x="52646" y="10936"/>
                  </a:lnTo>
                  <a:lnTo>
                    <a:pt x="51035" y="10450"/>
                  </a:lnTo>
                  <a:cubicBezTo>
                    <a:pt x="50518" y="10328"/>
                    <a:pt x="49971" y="10176"/>
                    <a:pt x="49455" y="10055"/>
                  </a:cubicBezTo>
                  <a:lnTo>
                    <a:pt x="47844" y="9629"/>
                  </a:lnTo>
                  <a:lnTo>
                    <a:pt x="46233" y="9234"/>
                  </a:lnTo>
                  <a:lnTo>
                    <a:pt x="44591" y="8839"/>
                  </a:lnTo>
                  <a:lnTo>
                    <a:pt x="42859" y="8444"/>
                  </a:lnTo>
                  <a:lnTo>
                    <a:pt x="41096" y="8018"/>
                  </a:lnTo>
                  <a:lnTo>
                    <a:pt x="39242" y="7623"/>
                  </a:lnTo>
                  <a:lnTo>
                    <a:pt x="37266" y="7197"/>
                  </a:lnTo>
                  <a:lnTo>
                    <a:pt x="35169" y="6741"/>
                  </a:lnTo>
                  <a:cubicBezTo>
                    <a:pt x="34865" y="6681"/>
                    <a:pt x="34682" y="6407"/>
                    <a:pt x="34743" y="6134"/>
                  </a:cubicBezTo>
                  <a:cubicBezTo>
                    <a:pt x="34796" y="5896"/>
                    <a:pt x="35033" y="5727"/>
                    <a:pt x="35274" y="5727"/>
                  </a:cubicBezTo>
                  <a:cubicBezTo>
                    <a:pt x="35310" y="5727"/>
                    <a:pt x="35346" y="5731"/>
                    <a:pt x="35381" y="5738"/>
                  </a:cubicBezTo>
                  <a:lnTo>
                    <a:pt x="37327" y="6164"/>
                  </a:lnTo>
                  <a:cubicBezTo>
                    <a:pt x="37965" y="6286"/>
                    <a:pt x="38573" y="6407"/>
                    <a:pt x="39120" y="6529"/>
                  </a:cubicBezTo>
                  <a:lnTo>
                    <a:pt x="40792" y="6924"/>
                  </a:lnTo>
                  <a:lnTo>
                    <a:pt x="42372" y="7258"/>
                  </a:lnTo>
                  <a:lnTo>
                    <a:pt x="43923" y="7623"/>
                  </a:lnTo>
                  <a:lnTo>
                    <a:pt x="45442" y="8018"/>
                  </a:lnTo>
                  <a:lnTo>
                    <a:pt x="47023" y="8383"/>
                  </a:lnTo>
                  <a:lnTo>
                    <a:pt x="48664" y="8808"/>
                  </a:lnTo>
                  <a:lnTo>
                    <a:pt x="50427" y="9264"/>
                  </a:lnTo>
                  <a:lnTo>
                    <a:pt x="52342" y="9751"/>
                  </a:lnTo>
                  <a:cubicBezTo>
                    <a:pt x="52396" y="9767"/>
                    <a:pt x="52450" y="9774"/>
                    <a:pt x="52503" y="9774"/>
                  </a:cubicBezTo>
                  <a:cubicBezTo>
                    <a:pt x="52747" y="9774"/>
                    <a:pt x="52966" y="9611"/>
                    <a:pt x="53041" y="9386"/>
                  </a:cubicBezTo>
                  <a:cubicBezTo>
                    <a:pt x="53102" y="9082"/>
                    <a:pt x="52950" y="8808"/>
                    <a:pt x="52646" y="8717"/>
                  </a:cubicBezTo>
                  <a:cubicBezTo>
                    <a:pt x="51917" y="8535"/>
                    <a:pt x="51218" y="8322"/>
                    <a:pt x="50518" y="8140"/>
                  </a:cubicBezTo>
                  <a:cubicBezTo>
                    <a:pt x="49819" y="7988"/>
                    <a:pt x="49151" y="7805"/>
                    <a:pt x="48482" y="7623"/>
                  </a:cubicBezTo>
                  <a:lnTo>
                    <a:pt x="46476" y="7137"/>
                  </a:lnTo>
                  <a:cubicBezTo>
                    <a:pt x="45838" y="6985"/>
                    <a:pt x="45169" y="6833"/>
                    <a:pt x="44561" y="6681"/>
                  </a:cubicBezTo>
                  <a:cubicBezTo>
                    <a:pt x="43923" y="6529"/>
                    <a:pt x="43284" y="6377"/>
                    <a:pt x="42676" y="6225"/>
                  </a:cubicBezTo>
                  <a:lnTo>
                    <a:pt x="40853" y="5830"/>
                  </a:lnTo>
                  <a:lnTo>
                    <a:pt x="39059" y="5434"/>
                  </a:lnTo>
                  <a:lnTo>
                    <a:pt x="37296" y="5070"/>
                  </a:lnTo>
                  <a:lnTo>
                    <a:pt x="35564" y="4705"/>
                  </a:lnTo>
                  <a:lnTo>
                    <a:pt x="33862" y="4371"/>
                  </a:lnTo>
                  <a:lnTo>
                    <a:pt x="32190" y="4036"/>
                  </a:lnTo>
                  <a:lnTo>
                    <a:pt x="30518" y="3702"/>
                  </a:lnTo>
                  <a:lnTo>
                    <a:pt x="28846" y="3398"/>
                  </a:lnTo>
                  <a:cubicBezTo>
                    <a:pt x="28269" y="3307"/>
                    <a:pt x="27722" y="3216"/>
                    <a:pt x="27144" y="3124"/>
                  </a:cubicBezTo>
                  <a:lnTo>
                    <a:pt x="25472" y="2820"/>
                  </a:lnTo>
                  <a:lnTo>
                    <a:pt x="23770" y="2547"/>
                  </a:lnTo>
                  <a:lnTo>
                    <a:pt x="22038" y="2273"/>
                  </a:lnTo>
                  <a:lnTo>
                    <a:pt x="20275" y="2000"/>
                  </a:lnTo>
                  <a:cubicBezTo>
                    <a:pt x="19697" y="1909"/>
                    <a:pt x="19089" y="1817"/>
                    <a:pt x="18481" y="1726"/>
                  </a:cubicBezTo>
                  <a:lnTo>
                    <a:pt x="16658" y="1483"/>
                  </a:lnTo>
                  <a:lnTo>
                    <a:pt x="14743" y="1209"/>
                  </a:lnTo>
                  <a:lnTo>
                    <a:pt x="12828" y="966"/>
                  </a:lnTo>
                  <a:lnTo>
                    <a:pt x="10822" y="723"/>
                  </a:lnTo>
                  <a:cubicBezTo>
                    <a:pt x="10123" y="632"/>
                    <a:pt x="9423" y="541"/>
                    <a:pt x="8724" y="480"/>
                  </a:cubicBezTo>
                  <a:cubicBezTo>
                    <a:pt x="8025" y="389"/>
                    <a:pt x="7296" y="328"/>
                    <a:pt x="6566" y="237"/>
                  </a:cubicBezTo>
                  <a:lnTo>
                    <a:pt x="4317" y="24"/>
                  </a:lnTo>
                  <a:cubicBezTo>
                    <a:pt x="4183" y="8"/>
                    <a:pt x="4050" y="1"/>
                    <a:pt x="3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4"/>
            <p:cNvSpPr/>
            <p:nvPr/>
          </p:nvSpPr>
          <p:spPr>
            <a:xfrm>
              <a:off x="7217925" y="3873875"/>
              <a:ext cx="935450" cy="214875"/>
            </a:xfrm>
            <a:custGeom>
              <a:avLst/>
              <a:gdLst/>
              <a:ahLst/>
              <a:cxnLst/>
              <a:rect l="l" t="t" r="r" b="b"/>
              <a:pathLst>
                <a:path w="37418" h="8595" extrusionOk="0">
                  <a:moveTo>
                    <a:pt x="2842" y="0"/>
                  </a:moveTo>
                  <a:cubicBezTo>
                    <a:pt x="2442" y="0"/>
                    <a:pt x="2057" y="88"/>
                    <a:pt x="1672" y="232"/>
                  </a:cubicBezTo>
                  <a:cubicBezTo>
                    <a:pt x="1247" y="445"/>
                    <a:pt x="852" y="749"/>
                    <a:pt x="548" y="1144"/>
                  </a:cubicBezTo>
                  <a:cubicBezTo>
                    <a:pt x="274" y="1539"/>
                    <a:pt x="92" y="1995"/>
                    <a:pt x="61" y="2481"/>
                  </a:cubicBezTo>
                  <a:cubicBezTo>
                    <a:pt x="1" y="2967"/>
                    <a:pt x="92" y="3454"/>
                    <a:pt x="274" y="3879"/>
                  </a:cubicBezTo>
                  <a:cubicBezTo>
                    <a:pt x="487" y="4305"/>
                    <a:pt x="791" y="4670"/>
                    <a:pt x="1186" y="4943"/>
                  </a:cubicBezTo>
                  <a:cubicBezTo>
                    <a:pt x="1581" y="5217"/>
                    <a:pt x="2068" y="5399"/>
                    <a:pt x="2554" y="5430"/>
                  </a:cubicBezTo>
                  <a:lnTo>
                    <a:pt x="4651" y="5642"/>
                  </a:lnTo>
                  <a:lnTo>
                    <a:pt x="6597" y="5855"/>
                  </a:lnTo>
                  <a:lnTo>
                    <a:pt x="8420" y="6068"/>
                  </a:lnTo>
                  <a:lnTo>
                    <a:pt x="10153" y="6250"/>
                  </a:lnTo>
                  <a:lnTo>
                    <a:pt x="11825" y="6463"/>
                  </a:lnTo>
                  <a:lnTo>
                    <a:pt x="13436" y="6676"/>
                  </a:lnTo>
                  <a:cubicBezTo>
                    <a:pt x="13983" y="6737"/>
                    <a:pt x="14499" y="6828"/>
                    <a:pt x="15047" y="6889"/>
                  </a:cubicBezTo>
                  <a:lnTo>
                    <a:pt x="16657" y="7132"/>
                  </a:lnTo>
                  <a:cubicBezTo>
                    <a:pt x="17205" y="7192"/>
                    <a:pt x="17752" y="7284"/>
                    <a:pt x="18299" y="7375"/>
                  </a:cubicBezTo>
                  <a:lnTo>
                    <a:pt x="20031" y="7618"/>
                  </a:lnTo>
                  <a:lnTo>
                    <a:pt x="21825" y="7922"/>
                  </a:lnTo>
                  <a:lnTo>
                    <a:pt x="23709" y="8226"/>
                  </a:lnTo>
                  <a:lnTo>
                    <a:pt x="25746" y="8591"/>
                  </a:lnTo>
                  <a:cubicBezTo>
                    <a:pt x="25771" y="8593"/>
                    <a:pt x="25797" y="8595"/>
                    <a:pt x="25822" y="8595"/>
                  </a:cubicBezTo>
                  <a:cubicBezTo>
                    <a:pt x="26094" y="8595"/>
                    <a:pt x="26328" y="8446"/>
                    <a:pt x="26384" y="8196"/>
                  </a:cubicBezTo>
                  <a:cubicBezTo>
                    <a:pt x="26475" y="7892"/>
                    <a:pt x="26293" y="7588"/>
                    <a:pt x="25989" y="7527"/>
                  </a:cubicBezTo>
                  <a:lnTo>
                    <a:pt x="23952" y="7192"/>
                  </a:lnTo>
                  <a:lnTo>
                    <a:pt x="22038" y="6858"/>
                  </a:lnTo>
                  <a:lnTo>
                    <a:pt x="20244" y="6585"/>
                  </a:lnTo>
                  <a:lnTo>
                    <a:pt x="18542" y="6311"/>
                  </a:lnTo>
                  <a:lnTo>
                    <a:pt x="16901" y="6068"/>
                  </a:lnTo>
                  <a:lnTo>
                    <a:pt x="15290" y="5855"/>
                  </a:lnTo>
                  <a:cubicBezTo>
                    <a:pt x="14773" y="5764"/>
                    <a:pt x="14226" y="5703"/>
                    <a:pt x="13709" y="5642"/>
                  </a:cubicBezTo>
                  <a:lnTo>
                    <a:pt x="12068" y="5430"/>
                  </a:lnTo>
                  <a:lnTo>
                    <a:pt x="10426" y="5217"/>
                  </a:lnTo>
                  <a:lnTo>
                    <a:pt x="8694" y="5004"/>
                  </a:lnTo>
                  <a:lnTo>
                    <a:pt x="6900" y="4822"/>
                  </a:lnTo>
                  <a:lnTo>
                    <a:pt x="4955" y="4609"/>
                  </a:lnTo>
                  <a:lnTo>
                    <a:pt x="2888" y="4396"/>
                  </a:lnTo>
                  <a:cubicBezTo>
                    <a:pt x="2554" y="4366"/>
                    <a:pt x="2311" y="4092"/>
                    <a:pt x="2371" y="3788"/>
                  </a:cubicBezTo>
                  <a:cubicBezTo>
                    <a:pt x="2400" y="3475"/>
                    <a:pt x="2642" y="3269"/>
                    <a:pt x="2947" y="3269"/>
                  </a:cubicBezTo>
                  <a:cubicBezTo>
                    <a:pt x="2968" y="3269"/>
                    <a:pt x="2989" y="3270"/>
                    <a:pt x="3010" y="3271"/>
                  </a:cubicBezTo>
                  <a:lnTo>
                    <a:pt x="5229" y="3484"/>
                  </a:lnTo>
                  <a:lnTo>
                    <a:pt x="7326" y="3727"/>
                  </a:lnTo>
                  <a:lnTo>
                    <a:pt x="9332" y="3940"/>
                  </a:lnTo>
                  <a:cubicBezTo>
                    <a:pt x="10001" y="4031"/>
                    <a:pt x="10639" y="4092"/>
                    <a:pt x="11247" y="4183"/>
                  </a:cubicBezTo>
                  <a:lnTo>
                    <a:pt x="13071" y="4396"/>
                  </a:lnTo>
                  <a:lnTo>
                    <a:pt x="14864" y="4639"/>
                  </a:lnTo>
                  <a:lnTo>
                    <a:pt x="16597" y="4882"/>
                  </a:lnTo>
                  <a:lnTo>
                    <a:pt x="18299" y="5126"/>
                  </a:lnTo>
                  <a:lnTo>
                    <a:pt x="20001" y="5399"/>
                  </a:lnTo>
                  <a:lnTo>
                    <a:pt x="21673" y="5642"/>
                  </a:lnTo>
                  <a:lnTo>
                    <a:pt x="23375" y="5946"/>
                  </a:lnTo>
                  <a:lnTo>
                    <a:pt x="25077" y="6220"/>
                  </a:lnTo>
                  <a:lnTo>
                    <a:pt x="26840" y="6524"/>
                  </a:lnTo>
                  <a:lnTo>
                    <a:pt x="28664" y="6858"/>
                  </a:lnTo>
                  <a:lnTo>
                    <a:pt x="30518" y="7223"/>
                  </a:lnTo>
                  <a:lnTo>
                    <a:pt x="32463" y="7588"/>
                  </a:lnTo>
                  <a:lnTo>
                    <a:pt x="34500" y="8013"/>
                  </a:lnTo>
                  <a:lnTo>
                    <a:pt x="36658" y="8469"/>
                  </a:lnTo>
                  <a:cubicBezTo>
                    <a:pt x="36698" y="8478"/>
                    <a:pt x="36739" y="8482"/>
                    <a:pt x="36778" y="8482"/>
                  </a:cubicBezTo>
                  <a:cubicBezTo>
                    <a:pt x="37008" y="8482"/>
                    <a:pt x="37218" y="8338"/>
                    <a:pt x="37296" y="8104"/>
                  </a:cubicBezTo>
                  <a:cubicBezTo>
                    <a:pt x="37418" y="7800"/>
                    <a:pt x="37235" y="7496"/>
                    <a:pt x="36901" y="7436"/>
                  </a:cubicBezTo>
                  <a:cubicBezTo>
                    <a:pt x="36172" y="7284"/>
                    <a:pt x="35472" y="7132"/>
                    <a:pt x="34773" y="6980"/>
                  </a:cubicBezTo>
                  <a:cubicBezTo>
                    <a:pt x="34105" y="6828"/>
                    <a:pt x="33436" y="6706"/>
                    <a:pt x="32798" y="6585"/>
                  </a:cubicBezTo>
                  <a:lnTo>
                    <a:pt x="30883" y="6189"/>
                  </a:lnTo>
                  <a:lnTo>
                    <a:pt x="29089" y="5855"/>
                  </a:lnTo>
                  <a:lnTo>
                    <a:pt x="27326" y="5521"/>
                  </a:lnTo>
                  <a:lnTo>
                    <a:pt x="25624" y="5217"/>
                  </a:lnTo>
                  <a:lnTo>
                    <a:pt x="23983" y="4943"/>
                  </a:lnTo>
                  <a:lnTo>
                    <a:pt x="22311" y="4670"/>
                  </a:lnTo>
                  <a:lnTo>
                    <a:pt x="20579" y="4396"/>
                  </a:lnTo>
                  <a:cubicBezTo>
                    <a:pt x="20001" y="4305"/>
                    <a:pt x="19423" y="4214"/>
                    <a:pt x="18846" y="4123"/>
                  </a:cubicBezTo>
                  <a:lnTo>
                    <a:pt x="16992" y="3879"/>
                  </a:lnTo>
                  <a:lnTo>
                    <a:pt x="15077" y="3606"/>
                  </a:lnTo>
                  <a:lnTo>
                    <a:pt x="13010" y="3332"/>
                  </a:lnTo>
                  <a:lnTo>
                    <a:pt x="10822" y="3059"/>
                  </a:lnTo>
                  <a:cubicBezTo>
                    <a:pt x="10518" y="3028"/>
                    <a:pt x="10274" y="2724"/>
                    <a:pt x="10305" y="2420"/>
                  </a:cubicBezTo>
                  <a:cubicBezTo>
                    <a:pt x="10359" y="2124"/>
                    <a:pt x="10579" y="1924"/>
                    <a:pt x="10861" y="1924"/>
                  </a:cubicBezTo>
                  <a:cubicBezTo>
                    <a:pt x="10898" y="1924"/>
                    <a:pt x="10935" y="1927"/>
                    <a:pt x="10973" y="1934"/>
                  </a:cubicBezTo>
                  <a:lnTo>
                    <a:pt x="12980" y="2177"/>
                  </a:lnTo>
                  <a:lnTo>
                    <a:pt x="14834" y="2420"/>
                  </a:lnTo>
                  <a:lnTo>
                    <a:pt x="16566" y="2664"/>
                  </a:lnTo>
                  <a:lnTo>
                    <a:pt x="18208" y="2907"/>
                  </a:lnTo>
                  <a:cubicBezTo>
                    <a:pt x="18755" y="2967"/>
                    <a:pt x="19272" y="3059"/>
                    <a:pt x="19788" y="3119"/>
                  </a:cubicBezTo>
                  <a:lnTo>
                    <a:pt x="21369" y="3363"/>
                  </a:lnTo>
                  <a:lnTo>
                    <a:pt x="22949" y="3636"/>
                  </a:lnTo>
                  <a:lnTo>
                    <a:pt x="24591" y="3910"/>
                  </a:lnTo>
                  <a:lnTo>
                    <a:pt x="26293" y="4183"/>
                  </a:lnTo>
                  <a:lnTo>
                    <a:pt x="28117" y="4518"/>
                  </a:lnTo>
                  <a:lnTo>
                    <a:pt x="30092" y="4913"/>
                  </a:lnTo>
                  <a:cubicBezTo>
                    <a:pt x="30132" y="4921"/>
                    <a:pt x="30171" y="4925"/>
                    <a:pt x="30209" y="4925"/>
                  </a:cubicBezTo>
                  <a:cubicBezTo>
                    <a:pt x="30465" y="4925"/>
                    <a:pt x="30682" y="4756"/>
                    <a:pt x="30761" y="4518"/>
                  </a:cubicBezTo>
                  <a:cubicBezTo>
                    <a:pt x="30852" y="4214"/>
                    <a:pt x="30640" y="3910"/>
                    <a:pt x="30336" y="3849"/>
                  </a:cubicBezTo>
                  <a:lnTo>
                    <a:pt x="28269" y="3454"/>
                  </a:lnTo>
                  <a:lnTo>
                    <a:pt x="26293" y="3119"/>
                  </a:lnTo>
                  <a:cubicBezTo>
                    <a:pt x="25655" y="2998"/>
                    <a:pt x="25047" y="2907"/>
                    <a:pt x="24439" y="2816"/>
                  </a:cubicBezTo>
                  <a:lnTo>
                    <a:pt x="22676" y="2512"/>
                  </a:lnTo>
                  <a:lnTo>
                    <a:pt x="20974" y="2238"/>
                  </a:lnTo>
                  <a:lnTo>
                    <a:pt x="19302" y="1995"/>
                  </a:lnTo>
                  <a:lnTo>
                    <a:pt x="17661" y="1752"/>
                  </a:lnTo>
                  <a:lnTo>
                    <a:pt x="16050" y="1508"/>
                  </a:lnTo>
                  <a:lnTo>
                    <a:pt x="14378" y="1296"/>
                  </a:lnTo>
                  <a:lnTo>
                    <a:pt x="12706" y="1053"/>
                  </a:lnTo>
                  <a:cubicBezTo>
                    <a:pt x="12159" y="992"/>
                    <a:pt x="11581" y="931"/>
                    <a:pt x="11004" y="840"/>
                  </a:cubicBezTo>
                  <a:lnTo>
                    <a:pt x="9180" y="627"/>
                  </a:lnTo>
                  <a:lnTo>
                    <a:pt x="7296" y="414"/>
                  </a:lnTo>
                  <a:lnTo>
                    <a:pt x="5289" y="201"/>
                  </a:lnTo>
                  <a:lnTo>
                    <a:pt x="3162" y="19"/>
                  </a:lnTo>
                  <a:cubicBezTo>
                    <a:pt x="3054" y="6"/>
                    <a:pt x="2947" y="0"/>
                    <a:pt x="2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6" name="Google Shape;206;p14"/>
          <p:cNvGrpSpPr/>
          <p:nvPr/>
        </p:nvGrpSpPr>
        <p:grpSpPr>
          <a:xfrm rot="-990628">
            <a:off x="10594842" y="288199"/>
            <a:ext cx="1302039" cy="853983"/>
            <a:chOff x="7890925" y="111876"/>
            <a:chExt cx="976497" cy="640466"/>
          </a:xfrm>
        </p:grpSpPr>
        <p:grpSp>
          <p:nvGrpSpPr>
            <p:cNvPr id="207" name="Google Shape;207;p14"/>
            <p:cNvGrpSpPr/>
            <p:nvPr/>
          </p:nvGrpSpPr>
          <p:grpSpPr>
            <a:xfrm>
              <a:off x="8447267" y="133045"/>
              <a:ext cx="250305" cy="214459"/>
              <a:chOff x="-976350" y="1596325"/>
              <a:chExt cx="162525" cy="139250"/>
            </a:xfrm>
          </p:grpSpPr>
          <p:sp>
            <p:nvSpPr>
              <p:cNvPr id="208" name="Google Shape;208;p14"/>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4"/>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0" name="Google Shape;210;p14"/>
            <p:cNvSpPr/>
            <p:nvPr/>
          </p:nvSpPr>
          <p:spPr>
            <a:xfrm>
              <a:off x="7890925" y="111876"/>
              <a:ext cx="173305" cy="174122"/>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4"/>
            <p:cNvSpPr/>
            <p:nvPr/>
          </p:nvSpPr>
          <p:spPr>
            <a:xfrm>
              <a:off x="8617117" y="537883"/>
              <a:ext cx="250305" cy="214459"/>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4"/>
            <p:cNvSpPr/>
            <p:nvPr/>
          </p:nvSpPr>
          <p:spPr>
            <a:xfrm>
              <a:off x="7930915" y="163546"/>
              <a:ext cx="80845" cy="69755"/>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4"/>
            <p:cNvSpPr/>
            <p:nvPr/>
          </p:nvSpPr>
          <p:spPr>
            <a:xfrm>
              <a:off x="8697587" y="599602"/>
              <a:ext cx="109925" cy="93369"/>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86236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4"/>
        <p:cNvGrpSpPr/>
        <p:nvPr/>
      </p:nvGrpSpPr>
      <p:grpSpPr>
        <a:xfrm>
          <a:off x="0" y="0"/>
          <a:ext cx="0" cy="0"/>
          <a:chOff x="0" y="0"/>
          <a:chExt cx="0" cy="0"/>
        </a:xfrm>
      </p:grpSpPr>
      <p:sp>
        <p:nvSpPr>
          <p:cNvPr id="215" name="Google Shape;215;p15"/>
          <p:cNvSpPr txBox="1">
            <a:spLocks noGrp="1"/>
          </p:cNvSpPr>
          <p:nvPr>
            <p:ph type="body" idx="1"/>
          </p:nvPr>
        </p:nvSpPr>
        <p:spPr>
          <a:xfrm>
            <a:off x="946133" y="2862000"/>
            <a:ext cx="5054800" cy="3024400"/>
          </a:xfrm>
          <a:prstGeom prst="rect">
            <a:avLst/>
          </a:prstGeom>
        </p:spPr>
        <p:txBody>
          <a:bodyPr spcFirstLastPara="1" wrap="square" lIns="91425" tIns="91425" rIns="91425" bIns="91425" anchor="b" anchorCtr="0">
            <a:noAutofit/>
          </a:bodyPr>
          <a:lstStyle>
            <a:lvl1pPr marL="609585" lvl="0" indent="-406390" rtl="0">
              <a:lnSpc>
                <a:spcPct val="115000"/>
              </a:lnSpc>
              <a:spcBef>
                <a:spcPts val="0"/>
              </a:spcBef>
              <a:spcAft>
                <a:spcPts val="0"/>
              </a:spcAft>
              <a:buSzPts val="1200"/>
              <a:buChar char="●"/>
              <a:defRPr sz="1600"/>
            </a:lvl1pPr>
            <a:lvl2pPr marL="1219170" lvl="1" indent="-406390" rtl="0">
              <a:lnSpc>
                <a:spcPct val="100000"/>
              </a:lnSpc>
              <a:spcBef>
                <a:spcPts val="2133"/>
              </a:spcBef>
              <a:spcAft>
                <a:spcPts val="0"/>
              </a:spcAft>
              <a:buSzPts val="1200"/>
              <a:buFont typeface="Open Sans"/>
              <a:buChar char="○"/>
              <a:defRPr/>
            </a:lvl2pPr>
            <a:lvl3pPr marL="1828754" lvl="2" indent="-406390" rtl="0">
              <a:lnSpc>
                <a:spcPct val="100000"/>
              </a:lnSpc>
              <a:spcBef>
                <a:spcPts val="2133"/>
              </a:spcBef>
              <a:spcAft>
                <a:spcPts val="0"/>
              </a:spcAft>
              <a:buSzPts val="1200"/>
              <a:buFont typeface="Open Sans"/>
              <a:buChar char="■"/>
              <a:defRPr/>
            </a:lvl3pPr>
            <a:lvl4pPr marL="2438339" lvl="3" indent="-406390" rtl="0">
              <a:lnSpc>
                <a:spcPct val="100000"/>
              </a:lnSpc>
              <a:spcBef>
                <a:spcPts val="2133"/>
              </a:spcBef>
              <a:spcAft>
                <a:spcPts val="0"/>
              </a:spcAft>
              <a:buSzPts val="1200"/>
              <a:buFont typeface="Open Sans"/>
              <a:buChar char="●"/>
              <a:defRPr/>
            </a:lvl4pPr>
            <a:lvl5pPr marL="3047924" lvl="4" indent="-406390" rtl="0">
              <a:lnSpc>
                <a:spcPct val="100000"/>
              </a:lnSpc>
              <a:spcBef>
                <a:spcPts val="2133"/>
              </a:spcBef>
              <a:spcAft>
                <a:spcPts val="0"/>
              </a:spcAft>
              <a:buSzPts val="1200"/>
              <a:buFont typeface="Open Sans"/>
              <a:buChar char="○"/>
              <a:defRPr/>
            </a:lvl5pPr>
            <a:lvl6pPr marL="3657509" lvl="5" indent="-406390" rtl="0">
              <a:lnSpc>
                <a:spcPct val="100000"/>
              </a:lnSpc>
              <a:spcBef>
                <a:spcPts val="2133"/>
              </a:spcBef>
              <a:spcAft>
                <a:spcPts val="0"/>
              </a:spcAft>
              <a:buSzPts val="1200"/>
              <a:buFont typeface="Open Sans"/>
              <a:buChar char="■"/>
              <a:defRPr/>
            </a:lvl6pPr>
            <a:lvl7pPr marL="4267093" lvl="6" indent="-406390" rtl="0">
              <a:lnSpc>
                <a:spcPct val="100000"/>
              </a:lnSpc>
              <a:spcBef>
                <a:spcPts val="2133"/>
              </a:spcBef>
              <a:spcAft>
                <a:spcPts val="0"/>
              </a:spcAft>
              <a:buSzPts val="1200"/>
              <a:buFont typeface="Open Sans"/>
              <a:buChar char="●"/>
              <a:defRPr/>
            </a:lvl7pPr>
            <a:lvl8pPr marL="4876678" lvl="7" indent="-406390" rtl="0">
              <a:lnSpc>
                <a:spcPct val="100000"/>
              </a:lnSpc>
              <a:spcBef>
                <a:spcPts val="2133"/>
              </a:spcBef>
              <a:spcAft>
                <a:spcPts val="0"/>
              </a:spcAft>
              <a:buSzPts val="1200"/>
              <a:buFont typeface="Open Sans"/>
              <a:buChar char="○"/>
              <a:defRPr/>
            </a:lvl8pPr>
            <a:lvl9pPr marL="5486263" lvl="8" indent="-406390" rtl="0">
              <a:lnSpc>
                <a:spcPct val="100000"/>
              </a:lnSpc>
              <a:spcBef>
                <a:spcPts val="2133"/>
              </a:spcBef>
              <a:spcAft>
                <a:spcPts val="2133"/>
              </a:spcAft>
              <a:buSzPts val="1200"/>
              <a:buFont typeface="Open Sans"/>
              <a:buChar char="■"/>
              <a:defRPr/>
            </a:lvl9pPr>
          </a:lstStyle>
          <a:p>
            <a:endParaRPr/>
          </a:p>
        </p:txBody>
      </p:sp>
      <p:sp>
        <p:nvSpPr>
          <p:cNvPr id="216" name="Google Shape;216;p15"/>
          <p:cNvSpPr txBox="1">
            <a:spLocks noGrp="1"/>
          </p:cNvSpPr>
          <p:nvPr>
            <p:ph type="body" idx="2"/>
          </p:nvPr>
        </p:nvSpPr>
        <p:spPr>
          <a:xfrm>
            <a:off x="6191067" y="2862000"/>
            <a:ext cx="5054800" cy="3024400"/>
          </a:xfrm>
          <a:prstGeom prst="rect">
            <a:avLst/>
          </a:prstGeom>
        </p:spPr>
        <p:txBody>
          <a:bodyPr spcFirstLastPara="1" wrap="square" lIns="91425" tIns="91425" rIns="91425" bIns="91425" anchor="b" anchorCtr="0">
            <a:noAutofit/>
          </a:bodyPr>
          <a:lstStyle>
            <a:lvl1pPr marL="609585" lvl="0" indent="-423323" rtl="0">
              <a:lnSpc>
                <a:spcPct val="115000"/>
              </a:lnSpc>
              <a:spcBef>
                <a:spcPts val="0"/>
              </a:spcBef>
              <a:spcAft>
                <a:spcPts val="0"/>
              </a:spcAft>
              <a:buSzPts val="1400"/>
              <a:buChar char="●"/>
              <a:defRPr sz="1600"/>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grpSp>
        <p:nvGrpSpPr>
          <p:cNvPr id="217" name="Google Shape;217;p15"/>
          <p:cNvGrpSpPr/>
          <p:nvPr/>
        </p:nvGrpSpPr>
        <p:grpSpPr>
          <a:xfrm>
            <a:off x="-659553" y="1116106"/>
            <a:ext cx="2836031" cy="759599"/>
            <a:chOff x="2159225" y="3645850"/>
            <a:chExt cx="1807617" cy="484150"/>
          </a:xfrm>
        </p:grpSpPr>
        <p:sp>
          <p:nvSpPr>
            <p:cNvPr id="218" name="Google Shape;218;p15"/>
            <p:cNvSpPr/>
            <p:nvPr/>
          </p:nvSpPr>
          <p:spPr>
            <a:xfrm>
              <a:off x="2159225" y="3645850"/>
              <a:ext cx="1807617" cy="484150"/>
            </a:xfrm>
            <a:custGeom>
              <a:avLst/>
              <a:gdLst/>
              <a:ahLst/>
              <a:cxnLst/>
              <a:rect l="l" t="t" r="r" b="b"/>
              <a:pathLst>
                <a:path w="31886" h="8828" extrusionOk="0">
                  <a:moveTo>
                    <a:pt x="14588" y="1"/>
                  </a:moveTo>
                  <a:cubicBezTo>
                    <a:pt x="12363" y="1"/>
                    <a:pt x="10159" y="1009"/>
                    <a:pt x="8724" y="2962"/>
                  </a:cubicBezTo>
                  <a:cubicBezTo>
                    <a:pt x="8390" y="2870"/>
                    <a:pt x="8055" y="2840"/>
                    <a:pt x="7751" y="2840"/>
                  </a:cubicBezTo>
                  <a:cubicBezTo>
                    <a:pt x="6779" y="2840"/>
                    <a:pt x="5806" y="3174"/>
                    <a:pt x="5046" y="3752"/>
                  </a:cubicBezTo>
                  <a:cubicBezTo>
                    <a:pt x="4619" y="3599"/>
                    <a:pt x="4188" y="3527"/>
                    <a:pt x="3767" y="3527"/>
                  </a:cubicBezTo>
                  <a:cubicBezTo>
                    <a:pt x="1765" y="3527"/>
                    <a:pt x="0" y="5148"/>
                    <a:pt x="0" y="7308"/>
                  </a:cubicBezTo>
                  <a:cubicBezTo>
                    <a:pt x="0" y="8129"/>
                    <a:pt x="700" y="8828"/>
                    <a:pt x="1520" y="8828"/>
                  </a:cubicBezTo>
                  <a:lnTo>
                    <a:pt x="30366" y="8798"/>
                  </a:lnTo>
                  <a:cubicBezTo>
                    <a:pt x="31217" y="8798"/>
                    <a:pt x="31886" y="8129"/>
                    <a:pt x="31886" y="7278"/>
                  </a:cubicBezTo>
                  <a:cubicBezTo>
                    <a:pt x="31886" y="5150"/>
                    <a:pt x="30153" y="3418"/>
                    <a:pt x="27995" y="3418"/>
                  </a:cubicBezTo>
                  <a:cubicBezTo>
                    <a:pt x="27721" y="3418"/>
                    <a:pt x="27448" y="3448"/>
                    <a:pt x="27174" y="3509"/>
                  </a:cubicBezTo>
                  <a:cubicBezTo>
                    <a:pt x="26050" y="2111"/>
                    <a:pt x="24347" y="1320"/>
                    <a:pt x="22584" y="1320"/>
                  </a:cubicBezTo>
                  <a:cubicBezTo>
                    <a:pt x="21551" y="1320"/>
                    <a:pt x="20578" y="1594"/>
                    <a:pt x="19697" y="2080"/>
                  </a:cubicBezTo>
                  <a:cubicBezTo>
                    <a:pt x="18257" y="682"/>
                    <a:pt x="16416" y="1"/>
                    <a:pt x="14588"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15"/>
            <p:cNvSpPr/>
            <p:nvPr/>
          </p:nvSpPr>
          <p:spPr>
            <a:xfrm>
              <a:off x="2230293" y="3660959"/>
              <a:ext cx="1665482" cy="401986"/>
            </a:xfrm>
            <a:custGeom>
              <a:avLst/>
              <a:gdLst/>
              <a:ahLst/>
              <a:cxnLst/>
              <a:rect l="l" t="t" r="r" b="b"/>
              <a:pathLst>
                <a:path w="28847" h="6962" extrusionOk="0">
                  <a:moveTo>
                    <a:pt x="26506" y="4590"/>
                  </a:moveTo>
                  <a:cubicBezTo>
                    <a:pt x="26020" y="4590"/>
                    <a:pt x="25503" y="4773"/>
                    <a:pt x="25108" y="5046"/>
                  </a:cubicBezTo>
                  <a:cubicBezTo>
                    <a:pt x="23801" y="2280"/>
                    <a:pt x="20123" y="1642"/>
                    <a:pt x="17934" y="3800"/>
                  </a:cubicBezTo>
                  <a:cubicBezTo>
                    <a:pt x="15472" y="1"/>
                    <a:pt x="9788" y="396"/>
                    <a:pt x="7843" y="4499"/>
                  </a:cubicBezTo>
                  <a:cubicBezTo>
                    <a:pt x="6506" y="3618"/>
                    <a:pt x="4712" y="3982"/>
                    <a:pt x="3831" y="5320"/>
                  </a:cubicBezTo>
                  <a:cubicBezTo>
                    <a:pt x="2372" y="3952"/>
                    <a:pt x="1" y="4985"/>
                    <a:pt x="31" y="6961"/>
                  </a:cubicBezTo>
                  <a:lnTo>
                    <a:pt x="28846" y="6961"/>
                  </a:lnTo>
                  <a:cubicBezTo>
                    <a:pt x="28846" y="5654"/>
                    <a:pt x="27813" y="4590"/>
                    <a:pt x="26506" y="459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0" name="Google Shape;220;p15"/>
          <p:cNvSpPr txBox="1">
            <a:spLocks noGrp="1"/>
          </p:cNvSpPr>
          <p:nvPr>
            <p:ph type="title"/>
          </p:nvPr>
        </p:nvSpPr>
        <p:spPr>
          <a:xfrm>
            <a:off x="2715800" y="710567"/>
            <a:ext cx="67604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extLst>
      <p:ext uri="{BB962C8B-B14F-4D97-AF65-F5344CB8AC3E}">
        <p14:creationId xmlns:p14="http://schemas.microsoft.com/office/powerpoint/2010/main" val="1702470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1"/>
        <p:cNvGrpSpPr/>
        <p:nvPr/>
      </p:nvGrpSpPr>
      <p:grpSpPr>
        <a:xfrm>
          <a:off x="0" y="0"/>
          <a:ext cx="0" cy="0"/>
          <a:chOff x="0" y="0"/>
          <a:chExt cx="0" cy="0"/>
        </a:xfrm>
      </p:grpSpPr>
      <p:sp>
        <p:nvSpPr>
          <p:cNvPr id="222" name="Google Shape;222;p16"/>
          <p:cNvSpPr txBox="1">
            <a:spLocks noGrp="1"/>
          </p:cNvSpPr>
          <p:nvPr>
            <p:ph type="title"/>
          </p:nvPr>
        </p:nvSpPr>
        <p:spPr>
          <a:xfrm>
            <a:off x="749901" y="2186417"/>
            <a:ext cx="3844800" cy="6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23" name="Google Shape;223;p16"/>
          <p:cNvSpPr txBox="1">
            <a:spLocks noGrp="1"/>
          </p:cNvSpPr>
          <p:nvPr>
            <p:ph type="subTitle" idx="1"/>
          </p:nvPr>
        </p:nvSpPr>
        <p:spPr>
          <a:xfrm>
            <a:off x="1059501" y="2830772"/>
            <a:ext cx="3535200" cy="854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4" name="Google Shape;224;p16"/>
          <p:cNvSpPr txBox="1">
            <a:spLocks noGrp="1"/>
          </p:cNvSpPr>
          <p:nvPr>
            <p:ph type="title" idx="2"/>
          </p:nvPr>
        </p:nvSpPr>
        <p:spPr>
          <a:xfrm>
            <a:off x="749901" y="4340500"/>
            <a:ext cx="3844800" cy="64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25" name="Google Shape;225;p16"/>
          <p:cNvSpPr txBox="1">
            <a:spLocks noGrp="1"/>
          </p:cNvSpPr>
          <p:nvPr>
            <p:ph type="subTitle" idx="3"/>
          </p:nvPr>
        </p:nvSpPr>
        <p:spPr>
          <a:xfrm>
            <a:off x="1059501" y="4985721"/>
            <a:ext cx="3535200" cy="854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16"/>
          <p:cNvSpPr txBox="1">
            <a:spLocks noGrp="1"/>
          </p:cNvSpPr>
          <p:nvPr>
            <p:ph type="title" idx="4"/>
          </p:nvPr>
        </p:nvSpPr>
        <p:spPr>
          <a:xfrm>
            <a:off x="7597283" y="4340500"/>
            <a:ext cx="3844800" cy="646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27" name="Google Shape;227;p16"/>
          <p:cNvSpPr txBox="1">
            <a:spLocks noGrp="1"/>
          </p:cNvSpPr>
          <p:nvPr>
            <p:ph type="subTitle" idx="5"/>
          </p:nvPr>
        </p:nvSpPr>
        <p:spPr>
          <a:xfrm>
            <a:off x="7597283" y="4985721"/>
            <a:ext cx="3535200" cy="85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8" name="Google Shape;228;p16"/>
          <p:cNvGrpSpPr/>
          <p:nvPr/>
        </p:nvGrpSpPr>
        <p:grpSpPr>
          <a:xfrm>
            <a:off x="10521234" y="250768"/>
            <a:ext cx="1301996" cy="853955"/>
            <a:chOff x="7890925" y="111876"/>
            <a:chExt cx="976497" cy="640466"/>
          </a:xfrm>
        </p:grpSpPr>
        <p:grpSp>
          <p:nvGrpSpPr>
            <p:cNvPr id="229" name="Google Shape;229;p16"/>
            <p:cNvGrpSpPr/>
            <p:nvPr/>
          </p:nvGrpSpPr>
          <p:grpSpPr>
            <a:xfrm>
              <a:off x="8199850" y="133045"/>
              <a:ext cx="497722" cy="368122"/>
              <a:chOff x="-1137000" y="1596325"/>
              <a:chExt cx="323175" cy="239025"/>
            </a:xfrm>
          </p:grpSpPr>
          <p:sp>
            <p:nvSpPr>
              <p:cNvPr id="230" name="Google Shape;230;p16"/>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6"/>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6"/>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6"/>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4" name="Google Shape;234;p16"/>
            <p:cNvSpPr/>
            <p:nvPr/>
          </p:nvSpPr>
          <p:spPr>
            <a:xfrm>
              <a:off x="7890925" y="111876"/>
              <a:ext cx="173305" cy="174122"/>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6"/>
            <p:cNvSpPr/>
            <p:nvPr/>
          </p:nvSpPr>
          <p:spPr>
            <a:xfrm>
              <a:off x="8617117" y="537883"/>
              <a:ext cx="250305" cy="214459"/>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6"/>
            <p:cNvSpPr/>
            <p:nvPr/>
          </p:nvSpPr>
          <p:spPr>
            <a:xfrm>
              <a:off x="7930915" y="163546"/>
              <a:ext cx="80845" cy="69755"/>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6"/>
            <p:cNvSpPr/>
            <p:nvPr/>
          </p:nvSpPr>
          <p:spPr>
            <a:xfrm>
              <a:off x="8697587" y="599602"/>
              <a:ext cx="109925" cy="93369"/>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16"/>
          <p:cNvGrpSpPr/>
          <p:nvPr/>
        </p:nvGrpSpPr>
        <p:grpSpPr>
          <a:xfrm>
            <a:off x="-409336" y="625908"/>
            <a:ext cx="1036181" cy="997120"/>
            <a:chOff x="3770925" y="315125"/>
            <a:chExt cx="840874" cy="809175"/>
          </a:xfrm>
        </p:grpSpPr>
        <p:sp>
          <p:nvSpPr>
            <p:cNvPr id="239" name="Google Shape;239;p16"/>
            <p:cNvSpPr/>
            <p:nvPr/>
          </p:nvSpPr>
          <p:spPr>
            <a:xfrm>
              <a:off x="3770925" y="315125"/>
              <a:ext cx="840874" cy="809175"/>
            </a:xfrm>
            <a:custGeom>
              <a:avLst/>
              <a:gdLst/>
              <a:ahLst/>
              <a:cxnLst/>
              <a:rect l="l" t="t" r="r" b="b"/>
              <a:pathLst>
                <a:path w="31461" h="30275" extrusionOk="0">
                  <a:moveTo>
                    <a:pt x="16329" y="1"/>
                  </a:moveTo>
                  <a:cubicBezTo>
                    <a:pt x="12396" y="1"/>
                    <a:pt x="8528" y="1535"/>
                    <a:pt x="5624" y="4439"/>
                  </a:cubicBezTo>
                  <a:cubicBezTo>
                    <a:pt x="1308" y="8755"/>
                    <a:pt x="1" y="15260"/>
                    <a:pt x="2372" y="20913"/>
                  </a:cubicBezTo>
                  <a:cubicBezTo>
                    <a:pt x="4712" y="26567"/>
                    <a:pt x="10214" y="30275"/>
                    <a:pt x="16354" y="30275"/>
                  </a:cubicBezTo>
                  <a:cubicBezTo>
                    <a:pt x="24682" y="30245"/>
                    <a:pt x="31460" y="23497"/>
                    <a:pt x="31460" y="15138"/>
                  </a:cubicBezTo>
                  <a:cubicBezTo>
                    <a:pt x="31460" y="8998"/>
                    <a:pt x="27783" y="3496"/>
                    <a:pt x="22129" y="1156"/>
                  </a:cubicBezTo>
                  <a:cubicBezTo>
                    <a:pt x="20253" y="379"/>
                    <a:pt x="18283" y="1"/>
                    <a:pt x="16329" y="1"/>
                  </a:cubicBezTo>
                  <a:close/>
                </a:path>
              </a:pathLst>
            </a:custGeom>
            <a:solidFill>
              <a:schemeClr val="lt2"/>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6"/>
            <p:cNvSpPr/>
            <p:nvPr/>
          </p:nvSpPr>
          <p:spPr>
            <a:xfrm>
              <a:off x="3904994" y="416693"/>
              <a:ext cx="605244" cy="606073"/>
            </a:xfrm>
            <a:custGeom>
              <a:avLst/>
              <a:gdLst/>
              <a:ahLst/>
              <a:cxnLst/>
              <a:rect l="l" t="t" r="r" b="b"/>
              <a:pathLst>
                <a:path w="22645" h="22676" extrusionOk="0">
                  <a:moveTo>
                    <a:pt x="22645" y="11338"/>
                  </a:moveTo>
                  <a:cubicBezTo>
                    <a:pt x="22645" y="17599"/>
                    <a:pt x="17569" y="22675"/>
                    <a:pt x="11307" y="22675"/>
                  </a:cubicBezTo>
                  <a:cubicBezTo>
                    <a:pt x="5076" y="22675"/>
                    <a:pt x="0" y="17599"/>
                    <a:pt x="0" y="11338"/>
                  </a:cubicBezTo>
                  <a:cubicBezTo>
                    <a:pt x="0" y="5076"/>
                    <a:pt x="5076" y="0"/>
                    <a:pt x="11307" y="0"/>
                  </a:cubicBezTo>
                  <a:cubicBezTo>
                    <a:pt x="17569" y="0"/>
                    <a:pt x="22645" y="5076"/>
                    <a:pt x="22645" y="11338"/>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6"/>
          <p:cNvGrpSpPr/>
          <p:nvPr/>
        </p:nvGrpSpPr>
        <p:grpSpPr>
          <a:xfrm>
            <a:off x="-417351" y="71620"/>
            <a:ext cx="2088104" cy="645539"/>
            <a:chOff x="7219875" y="1515738"/>
            <a:chExt cx="1140625" cy="352625"/>
          </a:xfrm>
        </p:grpSpPr>
        <p:sp>
          <p:nvSpPr>
            <p:cNvPr id="242" name="Google Shape;242;p16"/>
            <p:cNvSpPr/>
            <p:nvPr/>
          </p:nvSpPr>
          <p:spPr>
            <a:xfrm>
              <a:off x="7219875" y="1515738"/>
              <a:ext cx="1140625" cy="352625"/>
            </a:xfrm>
            <a:custGeom>
              <a:avLst/>
              <a:gdLst/>
              <a:ahLst/>
              <a:cxnLst/>
              <a:rect l="l" t="t" r="r" b="b"/>
              <a:pathLst>
                <a:path w="45625" h="14105" extrusionOk="0">
                  <a:moveTo>
                    <a:pt x="20791" y="1"/>
                  </a:moveTo>
                  <a:cubicBezTo>
                    <a:pt x="17356" y="1"/>
                    <a:pt x="14165" y="2189"/>
                    <a:pt x="12341" y="5715"/>
                  </a:cubicBezTo>
                  <a:cubicBezTo>
                    <a:pt x="11794" y="5533"/>
                    <a:pt x="11247" y="5442"/>
                    <a:pt x="10700" y="5442"/>
                  </a:cubicBezTo>
                  <a:cubicBezTo>
                    <a:pt x="9180" y="5472"/>
                    <a:pt x="7782" y="6110"/>
                    <a:pt x="6779" y="7265"/>
                  </a:cubicBezTo>
                  <a:cubicBezTo>
                    <a:pt x="6171" y="6931"/>
                    <a:pt x="5502" y="6779"/>
                    <a:pt x="4833" y="6779"/>
                  </a:cubicBezTo>
                  <a:cubicBezTo>
                    <a:pt x="2158" y="6779"/>
                    <a:pt x="0" y="9393"/>
                    <a:pt x="0" y="12585"/>
                  </a:cubicBezTo>
                  <a:cubicBezTo>
                    <a:pt x="0" y="13436"/>
                    <a:pt x="669" y="14104"/>
                    <a:pt x="1520" y="14104"/>
                  </a:cubicBezTo>
                  <a:lnTo>
                    <a:pt x="44105" y="14104"/>
                  </a:lnTo>
                  <a:cubicBezTo>
                    <a:pt x="44956" y="14104"/>
                    <a:pt x="45624" y="13405"/>
                    <a:pt x="45624" y="12585"/>
                  </a:cubicBezTo>
                  <a:cubicBezTo>
                    <a:pt x="45624" y="9241"/>
                    <a:pt x="43375" y="6536"/>
                    <a:pt x="40609" y="6536"/>
                  </a:cubicBezTo>
                  <a:cubicBezTo>
                    <a:pt x="40123" y="6536"/>
                    <a:pt x="39667" y="6597"/>
                    <a:pt x="39211" y="6779"/>
                  </a:cubicBezTo>
                  <a:cubicBezTo>
                    <a:pt x="37721" y="4165"/>
                    <a:pt x="35259" y="2554"/>
                    <a:pt x="32615" y="2554"/>
                  </a:cubicBezTo>
                  <a:cubicBezTo>
                    <a:pt x="31004" y="2554"/>
                    <a:pt x="29484" y="3101"/>
                    <a:pt x="28238" y="4104"/>
                  </a:cubicBezTo>
                  <a:cubicBezTo>
                    <a:pt x="26353" y="1521"/>
                    <a:pt x="23679" y="1"/>
                    <a:pt x="2079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6"/>
            <p:cNvSpPr/>
            <p:nvPr/>
          </p:nvSpPr>
          <p:spPr>
            <a:xfrm>
              <a:off x="7279863" y="1559544"/>
              <a:ext cx="1020653" cy="265007"/>
            </a:xfrm>
            <a:custGeom>
              <a:avLst/>
              <a:gdLst/>
              <a:ahLst/>
              <a:cxnLst/>
              <a:rect l="l" t="t" r="r" b="b"/>
              <a:pathLst>
                <a:path w="42616" h="11065" extrusionOk="0">
                  <a:moveTo>
                    <a:pt x="39120" y="6536"/>
                  </a:moveTo>
                  <a:cubicBezTo>
                    <a:pt x="38330" y="6566"/>
                    <a:pt x="37600" y="6870"/>
                    <a:pt x="37023" y="7417"/>
                  </a:cubicBezTo>
                  <a:cubicBezTo>
                    <a:pt x="35989" y="4560"/>
                    <a:pt x="33710" y="2554"/>
                    <a:pt x="31096" y="2554"/>
                  </a:cubicBezTo>
                  <a:cubicBezTo>
                    <a:pt x="29272" y="2554"/>
                    <a:pt x="27630" y="3496"/>
                    <a:pt x="26445" y="5046"/>
                  </a:cubicBezTo>
                  <a:cubicBezTo>
                    <a:pt x="24925" y="2007"/>
                    <a:pt x="22281" y="1"/>
                    <a:pt x="19272" y="1"/>
                  </a:cubicBezTo>
                  <a:cubicBezTo>
                    <a:pt x="15867" y="1"/>
                    <a:pt x="12919" y="2584"/>
                    <a:pt x="11551" y="6353"/>
                  </a:cubicBezTo>
                  <a:cubicBezTo>
                    <a:pt x="10913" y="5776"/>
                    <a:pt x="10062" y="5472"/>
                    <a:pt x="9211" y="5442"/>
                  </a:cubicBezTo>
                  <a:cubicBezTo>
                    <a:pt x="7691" y="5442"/>
                    <a:pt x="6384" y="6445"/>
                    <a:pt x="5594" y="7934"/>
                  </a:cubicBezTo>
                  <a:cubicBezTo>
                    <a:pt x="5046" y="7204"/>
                    <a:pt x="4226" y="6779"/>
                    <a:pt x="3314" y="6779"/>
                  </a:cubicBezTo>
                  <a:cubicBezTo>
                    <a:pt x="1490" y="6779"/>
                    <a:pt x="1" y="8694"/>
                    <a:pt x="1" y="11065"/>
                  </a:cubicBezTo>
                  <a:lnTo>
                    <a:pt x="42616" y="11065"/>
                  </a:lnTo>
                  <a:cubicBezTo>
                    <a:pt x="42616" y="8572"/>
                    <a:pt x="41035" y="6536"/>
                    <a:pt x="39120" y="653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4" name="Google Shape;244;p16"/>
          <p:cNvSpPr txBox="1">
            <a:spLocks noGrp="1"/>
          </p:cNvSpPr>
          <p:nvPr>
            <p:ph type="title" idx="6"/>
          </p:nvPr>
        </p:nvSpPr>
        <p:spPr>
          <a:xfrm>
            <a:off x="960000" y="717167"/>
            <a:ext cx="10272000" cy="5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
        <p:nvSpPr>
          <p:cNvPr id="245" name="Google Shape;245;p16"/>
          <p:cNvSpPr txBox="1">
            <a:spLocks noGrp="1"/>
          </p:cNvSpPr>
          <p:nvPr>
            <p:ph type="title" idx="7"/>
          </p:nvPr>
        </p:nvSpPr>
        <p:spPr>
          <a:xfrm>
            <a:off x="7597268" y="2186417"/>
            <a:ext cx="3844800" cy="645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6" name="Google Shape;246;p16"/>
          <p:cNvSpPr txBox="1">
            <a:spLocks noGrp="1"/>
          </p:cNvSpPr>
          <p:nvPr>
            <p:ph type="subTitle" idx="8"/>
          </p:nvPr>
        </p:nvSpPr>
        <p:spPr>
          <a:xfrm>
            <a:off x="7597268" y="2830772"/>
            <a:ext cx="3535200" cy="85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8007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7"/>
        <p:cNvGrpSpPr/>
        <p:nvPr/>
      </p:nvGrpSpPr>
      <p:grpSpPr>
        <a:xfrm>
          <a:off x="0" y="0"/>
          <a:ext cx="0" cy="0"/>
          <a:chOff x="0" y="0"/>
          <a:chExt cx="0" cy="0"/>
        </a:xfrm>
      </p:grpSpPr>
      <p:sp>
        <p:nvSpPr>
          <p:cNvPr id="248" name="Google Shape;248;p17"/>
          <p:cNvSpPr txBox="1">
            <a:spLocks noGrp="1"/>
          </p:cNvSpPr>
          <p:nvPr>
            <p:ph type="title"/>
          </p:nvPr>
        </p:nvSpPr>
        <p:spPr>
          <a:xfrm>
            <a:off x="959967" y="23724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49" name="Google Shape;249;p17"/>
          <p:cNvSpPr txBox="1">
            <a:spLocks noGrp="1"/>
          </p:cNvSpPr>
          <p:nvPr>
            <p:ph type="subTitle" idx="1"/>
          </p:nvPr>
        </p:nvSpPr>
        <p:spPr>
          <a:xfrm>
            <a:off x="959967" y="3154500"/>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17"/>
          <p:cNvSpPr txBox="1">
            <a:spLocks noGrp="1"/>
          </p:cNvSpPr>
          <p:nvPr>
            <p:ph type="title" idx="2"/>
          </p:nvPr>
        </p:nvSpPr>
        <p:spPr>
          <a:xfrm>
            <a:off x="4558992" y="23724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51" name="Google Shape;251;p17"/>
          <p:cNvSpPr txBox="1">
            <a:spLocks noGrp="1"/>
          </p:cNvSpPr>
          <p:nvPr>
            <p:ph type="subTitle" idx="3"/>
          </p:nvPr>
        </p:nvSpPr>
        <p:spPr>
          <a:xfrm>
            <a:off x="4558992" y="3154500"/>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2" name="Google Shape;252;p17"/>
          <p:cNvSpPr txBox="1">
            <a:spLocks noGrp="1"/>
          </p:cNvSpPr>
          <p:nvPr>
            <p:ph type="title" idx="4"/>
          </p:nvPr>
        </p:nvSpPr>
        <p:spPr>
          <a:xfrm>
            <a:off x="959967" y="42836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53" name="Google Shape;253;p17"/>
          <p:cNvSpPr txBox="1">
            <a:spLocks noGrp="1"/>
          </p:cNvSpPr>
          <p:nvPr>
            <p:ph type="subTitle" idx="5"/>
          </p:nvPr>
        </p:nvSpPr>
        <p:spPr>
          <a:xfrm>
            <a:off x="959967" y="5065700"/>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 name="Google Shape;254;p17"/>
          <p:cNvSpPr txBox="1">
            <a:spLocks noGrp="1"/>
          </p:cNvSpPr>
          <p:nvPr>
            <p:ph type="title" idx="6"/>
          </p:nvPr>
        </p:nvSpPr>
        <p:spPr>
          <a:xfrm>
            <a:off x="4558992" y="42836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55" name="Google Shape;255;p17"/>
          <p:cNvSpPr txBox="1">
            <a:spLocks noGrp="1"/>
          </p:cNvSpPr>
          <p:nvPr>
            <p:ph type="subTitle" idx="7"/>
          </p:nvPr>
        </p:nvSpPr>
        <p:spPr>
          <a:xfrm>
            <a:off x="4558992" y="5065700"/>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6" name="Google Shape;256;p17"/>
          <p:cNvSpPr txBox="1">
            <a:spLocks noGrp="1"/>
          </p:cNvSpPr>
          <p:nvPr>
            <p:ph type="title" idx="8"/>
          </p:nvPr>
        </p:nvSpPr>
        <p:spPr>
          <a:xfrm>
            <a:off x="8158027" y="23724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57" name="Google Shape;257;p17"/>
          <p:cNvSpPr txBox="1">
            <a:spLocks noGrp="1"/>
          </p:cNvSpPr>
          <p:nvPr>
            <p:ph type="subTitle" idx="9"/>
          </p:nvPr>
        </p:nvSpPr>
        <p:spPr>
          <a:xfrm>
            <a:off x="8158027" y="3154500"/>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8" name="Google Shape;258;p17"/>
          <p:cNvSpPr txBox="1">
            <a:spLocks noGrp="1"/>
          </p:cNvSpPr>
          <p:nvPr>
            <p:ph type="title" idx="13"/>
          </p:nvPr>
        </p:nvSpPr>
        <p:spPr>
          <a:xfrm>
            <a:off x="8158027" y="42836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59" name="Google Shape;259;p17"/>
          <p:cNvSpPr txBox="1">
            <a:spLocks noGrp="1"/>
          </p:cNvSpPr>
          <p:nvPr>
            <p:ph type="subTitle" idx="14"/>
          </p:nvPr>
        </p:nvSpPr>
        <p:spPr>
          <a:xfrm>
            <a:off x="8158027" y="5065700"/>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0" name="Google Shape;260;p17"/>
          <p:cNvGrpSpPr/>
          <p:nvPr/>
        </p:nvGrpSpPr>
        <p:grpSpPr>
          <a:xfrm>
            <a:off x="11137716" y="6093260"/>
            <a:ext cx="663629" cy="490829"/>
            <a:chOff x="-1137000" y="1596325"/>
            <a:chExt cx="323175" cy="239025"/>
          </a:xfrm>
        </p:grpSpPr>
        <p:sp>
          <p:nvSpPr>
            <p:cNvPr id="261" name="Google Shape;261;p17"/>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7"/>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7"/>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7"/>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 name="Google Shape;265;p17"/>
          <p:cNvGrpSpPr/>
          <p:nvPr/>
        </p:nvGrpSpPr>
        <p:grpSpPr>
          <a:xfrm>
            <a:off x="-131997" y="148311"/>
            <a:ext cx="1654660" cy="568849"/>
            <a:chOff x="7365100" y="697263"/>
            <a:chExt cx="760600" cy="261500"/>
          </a:xfrm>
        </p:grpSpPr>
        <p:sp>
          <p:nvSpPr>
            <p:cNvPr id="266" name="Google Shape;266;p17"/>
            <p:cNvSpPr/>
            <p:nvPr/>
          </p:nvSpPr>
          <p:spPr>
            <a:xfrm>
              <a:off x="7365100" y="697263"/>
              <a:ext cx="760600" cy="261500"/>
            </a:xfrm>
            <a:custGeom>
              <a:avLst/>
              <a:gdLst/>
              <a:ahLst/>
              <a:cxnLst/>
              <a:rect l="l" t="t" r="r" b="b"/>
              <a:pathLst>
                <a:path w="30424" h="10460" extrusionOk="0">
                  <a:moveTo>
                    <a:pt x="13621" y="1"/>
                  </a:moveTo>
                  <a:cubicBezTo>
                    <a:pt x="10783" y="1"/>
                    <a:pt x="7958" y="1334"/>
                    <a:pt x="6198" y="3925"/>
                  </a:cubicBezTo>
                  <a:cubicBezTo>
                    <a:pt x="5839" y="3850"/>
                    <a:pt x="5482" y="3814"/>
                    <a:pt x="5132" y="3814"/>
                  </a:cubicBezTo>
                  <a:cubicBezTo>
                    <a:pt x="2368" y="3814"/>
                    <a:pt x="0" y="6054"/>
                    <a:pt x="27" y="8940"/>
                  </a:cubicBezTo>
                  <a:cubicBezTo>
                    <a:pt x="27" y="9761"/>
                    <a:pt x="696" y="10460"/>
                    <a:pt x="1547" y="10460"/>
                  </a:cubicBezTo>
                  <a:lnTo>
                    <a:pt x="28903" y="10460"/>
                  </a:lnTo>
                  <a:cubicBezTo>
                    <a:pt x="29724" y="10460"/>
                    <a:pt x="30423" y="9761"/>
                    <a:pt x="30423" y="8940"/>
                  </a:cubicBezTo>
                  <a:cubicBezTo>
                    <a:pt x="30423" y="4999"/>
                    <a:pt x="27169" y="2171"/>
                    <a:pt x="23629" y="2171"/>
                  </a:cubicBezTo>
                  <a:cubicBezTo>
                    <a:pt x="22528" y="2171"/>
                    <a:pt x="21399" y="2445"/>
                    <a:pt x="20332" y="3043"/>
                  </a:cubicBezTo>
                  <a:cubicBezTo>
                    <a:pt x="18541" y="999"/>
                    <a:pt x="16077" y="1"/>
                    <a:pt x="1362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7"/>
            <p:cNvSpPr/>
            <p:nvPr/>
          </p:nvSpPr>
          <p:spPr>
            <a:xfrm>
              <a:off x="7403775" y="698113"/>
              <a:ext cx="683925" cy="222675"/>
            </a:xfrm>
            <a:custGeom>
              <a:avLst/>
              <a:gdLst/>
              <a:ahLst/>
              <a:cxnLst/>
              <a:rect l="l" t="t" r="r" b="b"/>
              <a:pathLst>
                <a:path w="27357" h="8907" extrusionOk="0">
                  <a:moveTo>
                    <a:pt x="22098" y="3678"/>
                  </a:moveTo>
                  <a:cubicBezTo>
                    <a:pt x="20760" y="3678"/>
                    <a:pt x="19423" y="4195"/>
                    <a:pt x="18450" y="5137"/>
                  </a:cubicBezTo>
                  <a:cubicBezTo>
                    <a:pt x="15441" y="0"/>
                    <a:pt x="7873" y="335"/>
                    <a:pt x="5350" y="5745"/>
                  </a:cubicBezTo>
                  <a:cubicBezTo>
                    <a:pt x="2948" y="4408"/>
                    <a:pt x="0" y="6140"/>
                    <a:pt x="0" y="8906"/>
                  </a:cubicBezTo>
                  <a:lnTo>
                    <a:pt x="27356" y="8906"/>
                  </a:lnTo>
                  <a:cubicBezTo>
                    <a:pt x="27356" y="6019"/>
                    <a:pt x="24985" y="3678"/>
                    <a:pt x="22098" y="36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 name="Google Shape;268;p17"/>
          <p:cNvGrpSpPr/>
          <p:nvPr/>
        </p:nvGrpSpPr>
        <p:grpSpPr>
          <a:xfrm rot="532772">
            <a:off x="10854249" y="-2976"/>
            <a:ext cx="1368779" cy="1172083"/>
            <a:chOff x="2217588" y="3829250"/>
            <a:chExt cx="1304206" cy="1116788"/>
          </a:xfrm>
        </p:grpSpPr>
        <p:sp>
          <p:nvSpPr>
            <p:cNvPr id="269" name="Google Shape;269;p17"/>
            <p:cNvSpPr/>
            <p:nvPr/>
          </p:nvSpPr>
          <p:spPr>
            <a:xfrm>
              <a:off x="2217588" y="3829250"/>
              <a:ext cx="1304206" cy="1116788"/>
            </a:xfrm>
            <a:custGeom>
              <a:avLst/>
              <a:gdLst/>
              <a:ahLst/>
              <a:cxnLst/>
              <a:rect l="l" t="t" r="r" b="b"/>
              <a:pathLst>
                <a:path w="13855" h="11864" extrusionOk="0">
                  <a:moveTo>
                    <a:pt x="7886" y="1"/>
                  </a:moveTo>
                  <a:cubicBezTo>
                    <a:pt x="6431" y="1"/>
                    <a:pt x="4948" y="541"/>
                    <a:pt x="3740" y="1749"/>
                  </a:cubicBezTo>
                  <a:cubicBezTo>
                    <a:pt x="0" y="5489"/>
                    <a:pt x="2661" y="11864"/>
                    <a:pt x="7931" y="11864"/>
                  </a:cubicBezTo>
                  <a:cubicBezTo>
                    <a:pt x="11219" y="11864"/>
                    <a:pt x="13855" y="9228"/>
                    <a:pt x="13855" y="5940"/>
                  </a:cubicBezTo>
                  <a:cubicBezTo>
                    <a:pt x="13855" y="2372"/>
                    <a:pt x="10933" y="1"/>
                    <a:pt x="7886"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7"/>
            <p:cNvSpPr/>
            <p:nvPr/>
          </p:nvSpPr>
          <p:spPr>
            <a:xfrm>
              <a:off x="2527113" y="3946509"/>
              <a:ext cx="882301" cy="882301"/>
            </a:xfrm>
            <a:custGeom>
              <a:avLst/>
              <a:gdLst/>
              <a:ahLst/>
              <a:cxnLst/>
              <a:rect l="l" t="t" r="r" b="b"/>
              <a:pathLst>
                <a:path w="8735" h="8735" extrusionOk="0">
                  <a:moveTo>
                    <a:pt x="4367" y="0"/>
                  </a:moveTo>
                  <a:cubicBezTo>
                    <a:pt x="1958" y="0"/>
                    <a:pt x="0" y="1958"/>
                    <a:pt x="0" y="4367"/>
                  </a:cubicBezTo>
                  <a:cubicBezTo>
                    <a:pt x="0" y="6777"/>
                    <a:pt x="1958" y="8735"/>
                    <a:pt x="4367" y="8735"/>
                  </a:cubicBezTo>
                  <a:cubicBezTo>
                    <a:pt x="6777" y="8735"/>
                    <a:pt x="8735" y="6777"/>
                    <a:pt x="8735" y="4367"/>
                  </a:cubicBezTo>
                  <a:cubicBezTo>
                    <a:pt x="8735" y="1958"/>
                    <a:pt x="677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7"/>
            <p:cNvSpPr/>
            <p:nvPr/>
          </p:nvSpPr>
          <p:spPr>
            <a:xfrm>
              <a:off x="2501761" y="3964185"/>
              <a:ext cx="889876" cy="864624"/>
            </a:xfrm>
            <a:custGeom>
              <a:avLst/>
              <a:gdLst/>
              <a:ahLst/>
              <a:cxnLst/>
              <a:rect l="l" t="t" r="r" b="b"/>
              <a:pathLst>
                <a:path w="8810" h="8560" extrusionOk="0">
                  <a:moveTo>
                    <a:pt x="3439" y="1"/>
                  </a:moveTo>
                  <a:lnTo>
                    <a:pt x="3439" y="1"/>
                  </a:lnTo>
                  <a:cubicBezTo>
                    <a:pt x="1355" y="603"/>
                    <a:pt x="0" y="2636"/>
                    <a:pt x="301" y="4795"/>
                  </a:cubicBezTo>
                  <a:cubicBezTo>
                    <a:pt x="603" y="6953"/>
                    <a:pt x="2435" y="8560"/>
                    <a:pt x="4618" y="8560"/>
                  </a:cubicBezTo>
                  <a:cubicBezTo>
                    <a:pt x="6576" y="8560"/>
                    <a:pt x="8283" y="7254"/>
                    <a:pt x="8810" y="5372"/>
                  </a:cubicBezTo>
                  <a:lnTo>
                    <a:pt x="8810" y="5372"/>
                  </a:lnTo>
                  <a:cubicBezTo>
                    <a:pt x="8402" y="5488"/>
                    <a:pt x="7997" y="5543"/>
                    <a:pt x="7603" y="5543"/>
                  </a:cubicBezTo>
                  <a:cubicBezTo>
                    <a:pt x="4849" y="5543"/>
                    <a:pt x="2626" y="2878"/>
                    <a:pt x="34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2" name="Google Shape;272;p17"/>
          <p:cNvGrpSpPr/>
          <p:nvPr/>
        </p:nvGrpSpPr>
        <p:grpSpPr>
          <a:xfrm rot="918805" flipH="1">
            <a:off x="10339328" y="323433"/>
            <a:ext cx="1075533" cy="519057"/>
            <a:chOff x="7890925" y="111876"/>
            <a:chExt cx="806647" cy="389292"/>
          </a:xfrm>
        </p:grpSpPr>
        <p:grpSp>
          <p:nvGrpSpPr>
            <p:cNvPr id="273" name="Google Shape;273;p17"/>
            <p:cNvGrpSpPr/>
            <p:nvPr/>
          </p:nvGrpSpPr>
          <p:grpSpPr>
            <a:xfrm>
              <a:off x="8199850" y="133045"/>
              <a:ext cx="497722" cy="368122"/>
              <a:chOff x="-1137000" y="1596325"/>
              <a:chExt cx="323175" cy="239025"/>
            </a:xfrm>
          </p:grpSpPr>
          <p:sp>
            <p:nvSpPr>
              <p:cNvPr id="274" name="Google Shape;274;p17"/>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7"/>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7"/>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7"/>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8" name="Google Shape;278;p17"/>
            <p:cNvSpPr/>
            <p:nvPr/>
          </p:nvSpPr>
          <p:spPr>
            <a:xfrm>
              <a:off x="7890925" y="111876"/>
              <a:ext cx="173305" cy="174122"/>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7"/>
            <p:cNvSpPr/>
            <p:nvPr/>
          </p:nvSpPr>
          <p:spPr>
            <a:xfrm>
              <a:off x="7930915" y="163546"/>
              <a:ext cx="80845" cy="69755"/>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0" name="Google Shape;280;p17"/>
          <p:cNvSpPr txBox="1">
            <a:spLocks noGrp="1"/>
          </p:cNvSpPr>
          <p:nvPr>
            <p:ph type="title" idx="15"/>
          </p:nvPr>
        </p:nvSpPr>
        <p:spPr>
          <a:xfrm>
            <a:off x="960000" y="717167"/>
            <a:ext cx="10272000" cy="5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Tree>
    <p:extLst>
      <p:ext uri="{BB962C8B-B14F-4D97-AF65-F5344CB8AC3E}">
        <p14:creationId xmlns:p14="http://schemas.microsoft.com/office/powerpoint/2010/main" val="403802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1"/>
        <p:cNvGrpSpPr/>
        <p:nvPr/>
      </p:nvGrpSpPr>
      <p:grpSpPr>
        <a:xfrm>
          <a:off x="0" y="0"/>
          <a:ext cx="0" cy="0"/>
          <a:chOff x="0" y="0"/>
          <a:chExt cx="0" cy="0"/>
        </a:xfrm>
      </p:grpSpPr>
      <p:grpSp>
        <p:nvGrpSpPr>
          <p:cNvPr id="282" name="Google Shape;282;p18"/>
          <p:cNvGrpSpPr/>
          <p:nvPr/>
        </p:nvGrpSpPr>
        <p:grpSpPr>
          <a:xfrm rot="697201">
            <a:off x="466521" y="224958"/>
            <a:ext cx="663613" cy="490819"/>
            <a:chOff x="-1137000" y="1596325"/>
            <a:chExt cx="323175" cy="239025"/>
          </a:xfrm>
        </p:grpSpPr>
        <p:sp>
          <p:nvSpPr>
            <p:cNvPr id="283" name="Google Shape;283;p18"/>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8"/>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8"/>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8"/>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7" name="Google Shape;287;p18"/>
          <p:cNvGrpSpPr/>
          <p:nvPr/>
        </p:nvGrpSpPr>
        <p:grpSpPr>
          <a:xfrm>
            <a:off x="10702424" y="88412"/>
            <a:ext cx="1065707" cy="689168"/>
            <a:chOff x="8064031" y="4574984"/>
            <a:chExt cx="799280" cy="516876"/>
          </a:xfrm>
        </p:grpSpPr>
        <p:grpSp>
          <p:nvGrpSpPr>
            <p:cNvPr id="288" name="Google Shape;288;p18"/>
            <p:cNvGrpSpPr/>
            <p:nvPr/>
          </p:nvGrpSpPr>
          <p:grpSpPr>
            <a:xfrm rot="-697201" flipH="1">
              <a:off x="8096003" y="4677394"/>
              <a:ext cx="497710" cy="368114"/>
              <a:chOff x="-1137000" y="1596325"/>
              <a:chExt cx="323175" cy="239025"/>
            </a:xfrm>
          </p:grpSpPr>
          <p:sp>
            <p:nvSpPr>
              <p:cNvPr id="289" name="Google Shape;289;p18"/>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8"/>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8"/>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8"/>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3" name="Google Shape;293;p18"/>
            <p:cNvSpPr/>
            <p:nvPr/>
          </p:nvSpPr>
          <p:spPr>
            <a:xfrm rot="-697201" flipH="1">
              <a:off x="8643970" y="4593162"/>
              <a:ext cx="201055" cy="202018"/>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8"/>
            <p:cNvSpPr/>
            <p:nvPr/>
          </p:nvSpPr>
          <p:spPr>
            <a:xfrm rot="-697201" flipH="1">
              <a:off x="8704573" y="4651663"/>
              <a:ext cx="93790" cy="8093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5" name="Google Shape;295;p18"/>
          <p:cNvGrpSpPr/>
          <p:nvPr/>
        </p:nvGrpSpPr>
        <p:grpSpPr>
          <a:xfrm>
            <a:off x="1447923" y="-169836"/>
            <a:ext cx="2573083" cy="689171"/>
            <a:chOff x="2159225" y="3645850"/>
            <a:chExt cx="1807617" cy="484150"/>
          </a:xfrm>
        </p:grpSpPr>
        <p:sp>
          <p:nvSpPr>
            <p:cNvPr id="296" name="Google Shape;296;p18"/>
            <p:cNvSpPr/>
            <p:nvPr/>
          </p:nvSpPr>
          <p:spPr>
            <a:xfrm>
              <a:off x="2159225" y="3645850"/>
              <a:ext cx="1807617" cy="484150"/>
            </a:xfrm>
            <a:custGeom>
              <a:avLst/>
              <a:gdLst/>
              <a:ahLst/>
              <a:cxnLst/>
              <a:rect l="l" t="t" r="r" b="b"/>
              <a:pathLst>
                <a:path w="31886" h="8828" extrusionOk="0">
                  <a:moveTo>
                    <a:pt x="14588" y="1"/>
                  </a:moveTo>
                  <a:cubicBezTo>
                    <a:pt x="12363" y="1"/>
                    <a:pt x="10159" y="1009"/>
                    <a:pt x="8724" y="2962"/>
                  </a:cubicBezTo>
                  <a:cubicBezTo>
                    <a:pt x="8390" y="2870"/>
                    <a:pt x="8055" y="2840"/>
                    <a:pt x="7751" y="2840"/>
                  </a:cubicBezTo>
                  <a:cubicBezTo>
                    <a:pt x="6779" y="2840"/>
                    <a:pt x="5806" y="3174"/>
                    <a:pt x="5046" y="3752"/>
                  </a:cubicBezTo>
                  <a:cubicBezTo>
                    <a:pt x="4619" y="3599"/>
                    <a:pt x="4188" y="3527"/>
                    <a:pt x="3767" y="3527"/>
                  </a:cubicBezTo>
                  <a:cubicBezTo>
                    <a:pt x="1765" y="3527"/>
                    <a:pt x="0" y="5148"/>
                    <a:pt x="0" y="7308"/>
                  </a:cubicBezTo>
                  <a:cubicBezTo>
                    <a:pt x="0" y="8129"/>
                    <a:pt x="700" y="8828"/>
                    <a:pt x="1520" y="8828"/>
                  </a:cubicBezTo>
                  <a:lnTo>
                    <a:pt x="30366" y="8798"/>
                  </a:lnTo>
                  <a:cubicBezTo>
                    <a:pt x="31217" y="8798"/>
                    <a:pt x="31886" y="8129"/>
                    <a:pt x="31886" y="7278"/>
                  </a:cubicBezTo>
                  <a:cubicBezTo>
                    <a:pt x="31886" y="5150"/>
                    <a:pt x="30153" y="3418"/>
                    <a:pt x="27995" y="3418"/>
                  </a:cubicBezTo>
                  <a:cubicBezTo>
                    <a:pt x="27721" y="3418"/>
                    <a:pt x="27448" y="3448"/>
                    <a:pt x="27174" y="3509"/>
                  </a:cubicBezTo>
                  <a:cubicBezTo>
                    <a:pt x="26050" y="2111"/>
                    <a:pt x="24347" y="1320"/>
                    <a:pt x="22584" y="1320"/>
                  </a:cubicBezTo>
                  <a:cubicBezTo>
                    <a:pt x="21551" y="1320"/>
                    <a:pt x="20578" y="1594"/>
                    <a:pt x="19697" y="2080"/>
                  </a:cubicBezTo>
                  <a:cubicBezTo>
                    <a:pt x="18257" y="682"/>
                    <a:pt x="16416" y="1"/>
                    <a:pt x="14588"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8"/>
            <p:cNvSpPr/>
            <p:nvPr/>
          </p:nvSpPr>
          <p:spPr>
            <a:xfrm>
              <a:off x="2230293" y="3660959"/>
              <a:ext cx="1665482" cy="401986"/>
            </a:xfrm>
            <a:custGeom>
              <a:avLst/>
              <a:gdLst/>
              <a:ahLst/>
              <a:cxnLst/>
              <a:rect l="l" t="t" r="r" b="b"/>
              <a:pathLst>
                <a:path w="28847" h="6962" extrusionOk="0">
                  <a:moveTo>
                    <a:pt x="26506" y="4590"/>
                  </a:moveTo>
                  <a:cubicBezTo>
                    <a:pt x="26020" y="4590"/>
                    <a:pt x="25503" y="4773"/>
                    <a:pt x="25108" y="5046"/>
                  </a:cubicBezTo>
                  <a:cubicBezTo>
                    <a:pt x="23801" y="2280"/>
                    <a:pt x="20123" y="1642"/>
                    <a:pt x="17934" y="3800"/>
                  </a:cubicBezTo>
                  <a:cubicBezTo>
                    <a:pt x="15472" y="1"/>
                    <a:pt x="9788" y="396"/>
                    <a:pt x="7843" y="4499"/>
                  </a:cubicBezTo>
                  <a:cubicBezTo>
                    <a:pt x="6506" y="3618"/>
                    <a:pt x="4712" y="3982"/>
                    <a:pt x="3831" y="5320"/>
                  </a:cubicBezTo>
                  <a:cubicBezTo>
                    <a:pt x="2372" y="3952"/>
                    <a:pt x="1" y="4985"/>
                    <a:pt x="31" y="6961"/>
                  </a:cubicBezTo>
                  <a:lnTo>
                    <a:pt x="28846" y="6961"/>
                  </a:lnTo>
                  <a:cubicBezTo>
                    <a:pt x="28846" y="5654"/>
                    <a:pt x="27813" y="4590"/>
                    <a:pt x="26506" y="459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8" name="Google Shape;298;p18"/>
          <p:cNvSpPr txBox="1">
            <a:spLocks noGrp="1"/>
          </p:cNvSpPr>
          <p:nvPr>
            <p:ph type="title"/>
          </p:nvPr>
        </p:nvSpPr>
        <p:spPr>
          <a:xfrm>
            <a:off x="1761000" y="717167"/>
            <a:ext cx="8670000" cy="5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Tree>
    <p:extLst>
      <p:ext uri="{BB962C8B-B14F-4D97-AF65-F5344CB8AC3E}">
        <p14:creationId xmlns:p14="http://schemas.microsoft.com/office/powerpoint/2010/main" val="837623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9"/>
        <p:cNvGrpSpPr/>
        <p:nvPr/>
      </p:nvGrpSpPr>
      <p:grpSpPr>
        <a:xfrm>
          <a:off x="0" y="0"/>
          <a:ext cx="0" cy="0"/>
          <a:chOff x="0" y="0"/>
          <a:chExt cx="0" cy="0"/>
        </a:xfrm>
      </p:grpSpPr>
      <p:grpSp>
        <p:nvGrpSpPr>
          <p:cNvPr id="300" name="Google Shape;300;p19"/>
          <p:cNvGrpSpPr/>
          <p:nvPr/>
        </p:nvGrpSpPr>
        <p:grpSpPr>
          <a:xfrm>
            <a:off x="-587605" y="-77048"/>
            <a:ext cx="2677684" cy="717187"/>
            <a:chOff x="2159225" y="3645850"/>
            <a:chExt cx="1807617" cy="484150"/>
          </a:xfrm>
        </p:grpSpPr>
        <p:sp>
          <p:nvSpPr>
            <p:cNvPr id="301" name="Google Shape;301;p19"/>
            <p:cNvSpPr/>
            <p:nvPr/>
          </p:nvSpPr>
          <p:spPr>
            <a:xfrm>
              <a:off x="2159225" y="3645850"/>
              <a:ext cx="1807617" cy="484150"/>
            </a:xfrm>
            <a:custGeom>
              <a:avLst/>
              <a:gdLst/>
              <a:ahLst/>
              <a:cxnLst/>
              <a:rect l="l" t="t" r="r" b="b"/>
              <a:pathLst>
                <a:path w="31886" h="8828" extrusionOk="0">
                  <a:moveTo>
                    <a:pt x="14588" y="1"/>
                  </a:moveTo>
                  <a:cubicBezTo>
                    <a:pt x="12363" y="1"/>
                    <a:pt x="10159" y="1009"/>
                    <a:pt x="8724" y="2962"/>
                  </a:cubicBezTo>
                  <a:cubicBezTo>
                    <a:pt x="8390" y="2870"/>
                    <a:pt x="8055" y="2840"/>
                    <a:pt x="7751" y="2840"/>
                  </a:cubicBezTo>
                  <a:cubicBezTo>
                    <a:pt x="6779" y="2840"/>
                    <a:pt x="5806" y="3174"/>
                    <a:pt x="5046" y="3752"/>
                  </a:cubicBezTo>
                  <a:cubicBezTo>
                    <a:pt x="4619" y="3599"/>
                    <a:pt x="4188" y="3527"/>
                    <a:pt x="3767" y="3527"/>
                  </a:cubicBezTo>
                  <a:cubicBezTo>
                    <a:pt x="1765" y="3527"/>
                    <a:pt x="0" y="5148"/>
                    <a:pt x="0" y="7308"/>
                  </a:cubicBezTo>
                  <a:cubicBezTo>
                    <a:pt x="0" y="8129"/>
                    <a:pt x="700" y="8828"/>
                    <a:pt x="1520" y="8828"/>
                  </a:cubicBezTo>
                  <a:lnTo>
                    <a:pt x="30366" y="8798"/>
                  </a:lnTo>
                  <a:cubicBezTo>
                    <a:pt x="31217" y="8798"/>
                    <a:pt x="31886" y="8129"/>
                    <a:pt x="31886" y="7278"/>
                  </a:cubicBezTo>
                  <a:cubicBezTo>
                    <a:pt x="31886" y="5150"/>
                    <a:pt x="30153" y="3418"/>
                    <a:pt x="27995" y="3418"/>
                  </a:cubicBezTo>
                  <a:cubicBezTo>
                    <a:pt x="27721" y="3418"/>
                    <a:pt x="27448" y="3448"/>
                    <a:pt x="27174" y="3509"/>
                  </a:cubicBezTo>
                  <a:cubicBezTo>
                    <a:pt x="26050" y="2111"/>
                    <a:pt x="24347" y="1320"/>
                    <a:pt x="22584" y="1320"/>
                  </a:cubicBezTo>
                  <a:cubicBezTo>
                    <a:pt x="21551" y="1320"/>
                    <a:pt x="20578" y="1594"/>
                    <a:pt x="19697" y="2080"/>
                  </a:cubicBezTo>
                  <a:cubicBezTo>
                    <a:pt x="18257" y="682"/>
                    <a:pt x="16416" y="1"/>
                    <a:pt x="14588"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9"/>
            <p:cNvSpPr/>
            <p:nvPr/>
          </p:nvSpPr>
          <p:spPr>
            <a:xfrm>
              <a:off x="2230293" y="3660959"/>
              <a:ext cx="1665482" cy="401986"/>
            </a:xfrm>
            <a:custGeom>
              <a:avLst/>
              <a:gdLst/>
              <a:ahLst/>
              <a:cxnLst/>
              <a:rect l="l" t="t" r="r" b="b"/>
              <a:pathLst>
                <a:path w="28847" h="6962" extrusionOk="0">
                  <a:moveTo>
                    <a:pt x="26506" y="4590"/>
                  </a:moveTo>
                  <a:cubicBezTo>
                    <a:pt x="26020" y="4590"/>
                    <a:pt x="25503" y="4773"/>
                    <a:pt x="25108" y="5046"/>
                  </a:cubicBezTo>
                  <a:cubicBezTo>
                    <a:pt x="23801" y="2280"/>
                    <a:pt x="20123" y="1642"/>
                    <a:pt x="17934" y="3800"/>
                  </a:cubicBezTo>
                  <a:cubicBezTo>
                    <a:pt x="15472" y="1"/>
                    <a:pt x="9788" y="396"/>
                    <a:pt x="7843" y="4499"/>
                  </a:cubicBezTo>
                  <a:cubicBezTo>
                    <a:pt x="6506" y="3618"/>
                    <a:pt x="4712" y="3982"/>
                    <a:pt x="3831" y="5320"/>
                  </a:cubicBezTo>
                  <a:cubicBezTo>
                    <a:pt x="2372" y="3952"/>
                    <a:pt x="1" y="4985"/>
                    <a:pt x="31" y="6961"/>
                  </a:cubicBezTo>
                  <a:lnTo>
                    <a:pt x="28846" y="6961"/>
                  </a:lnTo>
                  <a:cubicBezTo>
                    <a:pt x="28846" y="5654"/>
                    <a:pt x="27813" y="4590"/>
                    <a:pt x="26506" y="459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3" name="Google Shape;303;p19"/>
          <p:cNvGrpSpPr/>
          <p:nvPr/>
        </p:nvGrpSpPr>
        <p:grpSpPr>
          <a:xfrm rot="697201">
            <a:off x="10116622" y="164559"/>
            <a:ext cx="663613" cy="490819"/>
            <a:chOff x="-1137000" y="1596325"/>
            <a:chExt cx="323175" cy="239025"/>
          </a:xfrm>
        </p:grpSpPr>
        <p:sp>
          <p:nvSpPr>
            <p:cNvPr id="304" name="Google Shape;304;p19"/>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9"/>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9"/>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9"/>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19"/>
          <p:cNvGrpSpPr/>
          <p:nvPr/>
        </p:nvGrpSpPr>
        <p:grpSpPr>
          <a:xfrm flipH="1">
            <a:off x="10926189" y="-285063"/>
            <a:ext cx="1133217" cy="1133217"/>
            <a:chOff x="9668924" y="1174515"/>
            <a:chExt cx="1081589" cy="1081589"/>
          </a:xfrm>
        </p:grpSpPr>
        <p:sp>
          <p:nvSpPr>
            <p:cNvPr id="309" name="Google Shape;309;p19"/>
            <p:cNvSpPr/>
            <p:nvPr/>
          </p:nvSpPr>
          <p:spPr>
            <a:xfrm>
              <a:off x="9668924" y="1174515"/>
              <a:ext cx="1081589" cy="1081589"/>
            </a:xfrm>
            <a:custGeom>
              <a:avLst/>
              <a:gdLst/>
              <a:ahLst/>
              <a:cxnLst/>
              <a:rect l="l" t="t" r="r" b="b"/>
              <a:pathLst>
                <a:path w="40711" h="40711" extrusionOk="0">
                  <a:moveTo>
                    <a:pt x="20356" y="1"/>
                  </a:moveTo>
                  <a:cubicBezTo>
                    <a:pt x="9111" y="1"/>
                    <a:pt x="1" y="9112"/>
                    <a:pt x="1" y="20356"/>
                  </a:cubicBezTo>
                  <a:cubicBezTo>
                    <a:pt x="1" y="31600"/>
                    <a:pt x="9111" y="40711"/>
                    <a:pt x="20356" y="40711"/>
                  </a:cubicBezTo>
                  <a:cubicBezTo>
                    <a:pt x="31600" y="40711"/>
                    <a:pt x="40711" y="31600"/>
                    <a:pt x="40711" y="20356"/>
                  </a:cubicBezTo>
                  <a:cubicBezTo>
                    <a:pt x="40711" y="9112"/>
                    <a:pt x="31600" y="1"/>
                    <a:pt x="20356"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9"/>
            <p:cNvSpPr/>
            <p:nvPr/>
          </p:nvSpPr>
          <p:spPr>
            <a:xfrm>
              <a:off x="9738175" y="1245950"/>
              <a:ext cx="943100" cy="938750"/>
            </a:xfrm>
            <a:custGeom>
              <a:avLst/>
              <a:gdLst/>
              <a:ahLst/>
              <a:cxnLst/>
              <a:rect l="l" t="t" r="r" b="b"/>
              <a:pathLst>
                <a:path w="37724" h="37550" extrusionOk="0">
                  <a:moveTo>
                    <a:pt x="18909" y="0"/>
                  </a:moveTo>
                  <a:cubicBezTo>
                    <a:pt x="18847" y="0"/>
                    <a:pt x="18786" y="0"/>
                    <a:pt x="18724" y="1"/>
                  </a:cubicBezTo>
                  <a:cubicBezTo>
                    <a:pt x="8333" y="76"/>
                    <a:pt x="0" y="8534"/>
                    <a:pt x="76" y="18925"/>
                  </a:cubicBezTo>
                  <a:cubicBezTo>
                    <a:pt x="151" y="29229"/>
                    <a:pt x="8534" y="37549"/>
                    <a:pt x="18815" y="37549"/>
                  </a:cubicBezTo>
                  <a:cubicBezTo>
                    <a:pt x="18877" y="37549"/>
                    <a:pt x="18939" y="37549"/>
                    <a:pt x="19000" y="37549"/>
                  </a:cubicBezTo>
                  <a:cubicBezTo>
                    <a:pt x="29366" y="37473"/>
                    <a:pt x="37724" y="29015"/>
                    <a:pt x="37649" y="18624"/>
                  </a:cubicBezTo>
                  <a:cubicBezTo>
                    <a:pt x="37574" y="8320"/>
                    <a:pt x="29191" y="0"/>
                    <a:pt x="189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9"/>
            <p:cNvSpPr/>
            <p:nvPr/>
          </p:nvSpPr>
          <p:spPr>
            <a:xfrm>
              <a:off x="9700525" y="1347600"/>
              <a:ext cx="876600" cy="837075"/>
            </a:xfrm>
            <a:custGeom>
              <a:avLst/>
              <a:gdLst/>
              <a:ahLst/>
              <a:cxnLst/>
              <a:rect l="l" t="t" r="r" b="b"/>
              <a:pathLst>
                <a:path w="35064" h="33483" extrusionOk="0">
                  <a:moveTo>
                    <a:pt x="8685" y="1"/>
                  </a:moveTo>
                  <a:lnTo>
                    <a:pt x="8685" y="1"/>
                  </a:lnTo>
                  <a:cubicBezTo>
                    <a:pt x="2435" y="4970"/>
                    <a:pt x="0" y="13353"/>
                    <a:pt x="2636" y="20883"/>
                  </a:cubicBezTo>
                  <a:cubicBezTo>
                    <a:pt x="5271" y="28438"/>
                    <a:pt x="12374" y="33483"/>
                    <a:pt x="20381" y="33483"/>
                  </a:cubicBezTo>
                  <a:cubicBezTo>
                    <a:pt x="26103" y="33483"/>
                    <a:pt x="31499" y="30872"/>
                    <a:pt x="35064" y="26405"/>
                  </a:cubicBezTo>
                  <a:lnTo>
                    <a:pt x="35064" y="26405"/>
                  </a:lnTo>
                  <a:cubicBezTo>
                    <a:pt x="31631" y="29144"/>
                    <a:pt x="27495" y="30494"/>
                    <a:pt x="23373" y="30494"/>
                  </a:cubicBezTo>
                  <a:cubicBezTo>
                    <a:pt x="18544" y="30494"/>
                    <a:pt x="13733" y="28641"/>
                    <a:pt x="10090" y="24999"/>
                  </a:cubicBezTo>
                  <a:cubicBezTo>
                    <a:pt x="3339" y="18223"/>
                    <a:pt x="2711" y="7480"/>
                    <a:pt x="86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19"/>
          <p:cNvSpPr txBox="1">
            <a:spLocks noGrp="1"/>
          </p:cNvSpPr>
          <p:nvPr>
            <p:ph type="title"/>
          </p:nvPr>
        </p:nvSpPr>
        <p:spPr>
          <a:xfrm>
            <a:off x="1601800" y="717167"/>
            <a:ext cx="8988400" cy="5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Tree>
    <p:extLst>
      <p:ext uri="{BB962C8B-B14F-4D97-AF65-F5344CB8AC3E}">
        <p14:creationId xmlns:p14="http://schemas.microsoft.com/office/powerpoint/2010/main" val="482399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13"/>
        <p:cNvGrpSpPr/>
        <p:nvPr/>
      </p:nvGrpSpPr>
      <p:grpSpPr>
        <a:xfrm>
          <a:off x="0" y="0"/>
          <a:ext cx="0" cy="0"/>
          <a:chOff x="0" y="0"/>
          <a:chExt cx="0" cy="0"/>
        </a:xfrm>
      </p:grpSpPr>
      <p:grpSp>
        <p:nvGrpSpPr>
          <p:cNvPr id="314" name="Google Shape;314;p20"/>
          <p:cNvGrpSpPr/>
          <p:nvPr/>
        </p:nvGrpSpPr>
        <p:grpSpPr>
          <a:xfrm>
            <a:off x="10305826" y="393982"/>
            <a:ext cx="1880101" cy="646393"/>
            <a:chOff x="7365100" y="697263"/>
            <a:chExt cx="760600" cy="261500"/>
          </a:xfrm>
        </p:grpSpPr>
        <p:sp>
          <p:nvSpPr>
            <p:cNvPr id="315" name="Google Shape;315;p20"/>
            <p:cNvSpPr/>
            <p:nvPr/>
          </p:nvSpPr>
          <p:spPr>
            <a:xfrm>
              <a:off x="7365100" y="697263"/>
              <a:ext cx="760600" cy="261500"/>
            </a:xfrm>
            <a:custGeom>
              <a:avLst/>
              <a:gdLst/>
              <a:ahLst/>
              <a:cxnLst/>
              <a:rect l="l" t="t" r="r" b="b"/>
              <a:pathLst>
                <a:path w="30424" h="10460" extrusionOk="0">
                  <a:moveTo>
                    <a:pt x="13621" y="1"/>
                  </a:moveTo>
                  <a:cubicBezTo>
                    <a:pt x="10783" y="1"/>
                    <a:pt x="7958" y="1334"/>
                    <a:pt x="6198" y="3925"/>
                  </a:cubicBezTo>
                  <a:cubicBezTo>
                    <a:pt x="5839" y="3850"/>
                    <a:pt x="5482" y="3814"/>
                    <a:pt x="5132" y="3814"/>
                  </a:cubicBezTo>
                  <a:cubicBezTo>
                    <a:pt x="2368" y="3814"/>
                    <a:pt x="0" y="6054"/>
                    <a:pt x="27" y="8940"/>
                  </a:cubicBezTo>
                  <a:cubicBezTo>
                    <a:pt x="27" y="9761"/>
                    <a:pt x="696" y="10460"/>
                    <a:pt x="1547" y="10460"/>
                  </a:cubicBezTo>
                  <a:lnTo>
                    <a:pt x="28903" y="10460"/>
                  </a:lnTo>
                  <a:cubicBezTo>
                    <a:pt x="29724" y="10460"/>
                    <a:pt x="30423" y="9761"/>
                    <a:pt x="30423" y="8940"/>
                  </a:cubicBezTo>
                  <a:cubicBezTo>
                    <a:pt x="30423" y="4999"/>
                    <a:pt x="27169" y="2171"/>
                    <a:pt x="23629" y="2171"/>
                  </a:cubicBezTo>
                  <a:cubicBezTo>
                    <a:pt x="22528" y="2171"/>
                    <a:pt x="21399" y="2445"/>
                    <a:pt x="20332" y="3043"/>
                  </a:cubicBezTo>
                  <a:cubicBezTo>
                    <a:pt x="18541" y="999"/>
                    <a:pt x="16077" y="1"/>
                    <a:pt x="1362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0"/>
            <p:cNvSpPr/>
            <p:nvPr/>
          </p:nvSpPr>
          <p:spPr>
            <a:xfrm>
              <a:off x="7403775" y="698113"/>
              <a:ext cx="683925" cy="222675"/>
            </a:xfrm>
            <a:custGeom>
              <a:avLst/>
              <a:gdLst/>
              <a:ahLst/>
              <a:cxnLst/>
              <a:rect l="l" t="t" r="r" b="b"/>
              <a:pathLst>
                <a:path w="27357" h="8907" extrusionOk="0">
                  <a:moveTo>
                    <a:pt x="22098" y="3678"/>
                  </a:moveTo>
                  <a:cubicBezTo>
                    <a:pt x="20760" y="3678"/>
                    <a:pt x="19423" y="4195"/>
                    <a:pt x="18450" y="5137"/>
                  </a:cubicBezTo>
                  <a:cubicBezTo>
                    <a:pt x="15441" y="0"/>
                    <a:pt x="7873" y="335"/>
                    <a:pt x="5350" y="5745"/>
                  </a:cubicBezTo>
                  <a:cubicBezTo>
                    <a:pt x="2948" y="4408"/>
                    <a:pt x="0" y="6140"/>
                    <a:pt x="0" y="8906"/>
                  </a:cubicBezTo>
                  <a:lnTo>
                    <a:pt x="27356" y="8906"/>
                  </a:lnTo>
                  <a:cubicBezTo>
                    <a:pt x="27356" y="6019"/>
                    <a:pt x="24985" y="3678"/>
                    <a:pt x="22098" y="36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7" name="Google Shape;317;p20"/>
          <p:cNvGrpSpPr/>
          <p:nvPr/>
        </p:nvGrpSpPr>
        <p:grpSpPr>
          <a:xfrm rot="-899997">
            <a:off x="11105901" y="6099738"/>
            <a:ext cx="663619" cy="490823"/>
            <a:chOff x="-1137000" y="1596325"/>
            <a:chExt cx="323175" cy="239025"/>
          </a:xfrm>
        </p:grpSpPr>
        <p:sp>
          <p:nvSpPr>
            <p:cNvPr id="318" name="Google Shape;318;p20"/>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0"/>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0"/>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0"/>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2" name="Google Shape;322;p20"/>
          <p:cNvGrpSpPr/>
          <p:nvPr/>
        </p:nvGrpSpPr>
        <p:grpSpPr>
          <a:xfrm>
            <a:off x="-424147" y="-9"/>
            <a:ext cx="2740541" cy="847240"/>
            <a:chOff x="7219875" y="1515738"/>
            <a:chExt cx="1140625" cy="352625"/>
          </a:xfrm>
        </p:grpSpPr>
        <p:sp>
          <p:nvSpPr>
            <p:cNvPr id="323" name="Google Shape;323;p20"/>
            <p:cNvSpPr/>
            <p:nvPr/>
          </p:nvSpPr>
          <p:spPr>
            <a:xfrm>
              <a:off x="7219875" y="1515738"/>
              <a:ext cx="1140625" cy="352625"/>
            </a:xfrm>
            <a:custGeom>
              <a:avLst/>
              <a:gdLst/>
              <a:ahLst/>
              <a:cxnLst/>
              <a:rect l="l" t="t" r="r" b="b"/>
              <a:pathLst>
                <a:path w="45625" h="14105" extrusionOk="0">
                  <a:moveTo>
                    <a:pt x="20791" y="1"/>
                  </a:moveTo>
                  <a:cubicBezTo>
                    <a:pt x="17356" y="1"/>
                    <a:pt x="14165" y="2189"/>
                    <a:pt x="12341" y="5715"/>
                  </a:cubicBezTo>
                  <a:cubicBezTo>
                    <a:pt x="11794" y="5533"/>
                    <a:pt x="11247" y="5442"/>
                    <a:pt x="10700" y="5442"/>
                  </a:cubicBezTo>
                  <a:cubicBezTo>
                    <a:pt x="9180" y="5472"/>
                    <a:pt x="7782" y="6110"/>
                    <a:pt x="6779" y="7265"/>
                  </a:cubicBezTo>
                  <a:cubicBezTo>
                    <a:pt x="6171" y="6931"/>
                    <a:pt x="5502" y="6779"/>
                    <a:pt x="4833" y="6779"/>
                  </a:cubicBezTo>
                  <a:cubicBezTo>
                    <a:pt x="2158" y="6779"/>
                    <a:pt x="0" y="9393"/>
                    <a:pt x="0" y="12585"/>
                  </a:cubicBezTo>
                  <a:cubicBezTo>
                    <a:pt x="0" y="13436"/>
                    <a:pt x="669" y="14104"/>
                    <a:pt x="1520" y="14104"/>
                  </a:cubicBezTo>
                  <a:lnTo>
                    <a:pt x="44105" y="14104"/>
                  </a:lnTo>
                  <a:cubicBezTo>
                    <a:pt x="44956" y="14104"/>
                    <a:pt x="45624" y="13405"/>
                    <a:pt x="45624" y="12585"/>
                  </a:cubicBezTo>
                  <a:cubicBezTo>
                    <a:pt x="45624" y="9241"/>
                    <a:pt x="43375" y="6536"/>
                    <a:pt x="40609" y="6536"/>
                  </a:cubicBezTo>
                  <a:cubicBezTo>
                    <a:pt x="40123" y="6536"/>
                    <a:pt x="39667" y="6597"/>
                    <a:pt x="39211" y="6779"/>
                  </a:cubicBezTo>
                  <a:cubicBezTo>
                    <a:pt x="37721" y="4165"/>
                    <a:pt x="35259" y="2554"/>
                    <a:pt x="32615" y="2554"/>
                  </a:cubicBezTo>
                  <a:cubicBezTo>
                    <a:pt x="31004" y="2554"/>
                    <a:pt x="29484" y="3101"/>
                    <a:pt x="28238" y="4104"/>
                  </a:cubicBezTo>
                  <a:cubicBezTo>
                    <a:pt x="26353" y="1521"/>
                    <a:pt x="23679" y="1"/>
                    <a:pt x="2079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0"/>
            <p:cNvSpPr/>
            <p:nvPr/>
          </p:nvSpPr>
          <p:spPr>
            <a:xfrm>
              <a:off x="7295896" y="1563713"/>
              <a:ext cx="988585" cy="256680"/>
            </a:xfrm>
            <a:custGeom>
              <a:avLst/>
              <a:gdLst/>
              <a:ahLst/>
              <a:cxnLst/>
              <a:rect l="l" t="t" r="r" b="b"/>
              <a:pathLst>
                <a:path w="42616" h="11065" extrusionOk="0">
                  <a:moveTo>
                    <a:pt x="39120" y="6536"/>
                  </a:moveTo>
                  <a:cubicBezTo>
                    <a:pt x="38330" y="6566"/>
                    <a:pt x="37600" y="6870"/>
                    <a:pt x="37023" y="7417"/>
                  </a:cubicBezTo>
                  <a:cubicBezTo>
                    <a:pt x="35989" y="4560"/>
                    <a:pt x="33710" y="2554"/>
                    <a:pt x="31096" y="2554"/>
                  </a:cubicBezTo>
                  <a:cubicBezTo>
                    <a:pt x="29272" y="2554"/>
                    <a:pt x="27630" y="3496"/>
                    <a:pt x="26445" y="5046"/>
                  </a:cubicBezTo>
                  <a:cubicBezTo>
                    <a:pt x="24925" y="2007"/>
                    <a:pt x="22281" y="1"/>
                    <a:pt x="19272" y="1"/>
                  </a:cubicBezTo>
                  <a:cubicBezTo>
                    <a:pt x="15867" y="1"/>
                    <a:pt x="12919" y="2584"/>
                    <a:pt x="11551" y="6353"/>
                  </a:cubicBezTo>
                  <a:cubicBezTo>
                    <a:pt x="10913" y="5776"/>
                    <a:pt x="10062" y="5472"/>
                    <a:pt x="9211" y="5442"/>
                  </a:cubicBezTo>
                  <a:cubicBezTo>
                    <a:pt x="7691" y="5442"/>
                    <a:pt x="6384" y="6445"/>
                    <a:pt x="5594" y="7934"/>
                  </a:cubicBezTo>
                  <a:cubicBezTo>
                    <a:pt x="5046" y="7204"/>
                    <a:pt x="4226" y="6779"/>
                    <a:pt x="3314" y="6779"/>
                  </a:cubicBezTo>
                  <a:cubicBezTo>
                    <a:pt x="1490" y="6779"/>
                    <a:pt x="1" y="8694"/>
                    <a:pt x="1" y="11065"/>
                  </a:cubicBezTo>
                  <a:lnTo>
                    <a:pt x="42616" y="11065"/>
                  </a:lnTo>
                  <a:cubicBezTo>
                    <a:pt x="42616" y="8572"/>
                    <a:pt x="41035" y="6536"/>
                    <a:pt x="39120" y="653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5" name="Google Shape;325;p20"/>
          <p:cNvGrpSpPr/>
          <p:nvPr/>
        </p:nvGrpSpPr>
        <p:grpSpPr>
          <a:xfrm rot="501613">
            <a:off x="503764" y="5836322"/>
            <a:ext cx="632517" cy="609949"/>
            <a:chOff x="5320000" y="4110550"/>
            <a:chExt cx="474375" cy="457450"/>
          </a:xfrm>
        </p:grpSpPr>
        <p:sp>
          <p:nvSpPr>
            <p:cNvPr id="326" name="Google Shape;326;p20"/>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0"/>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8" name="Google Shape;328;p20"/>
          <p:cNvSpPr txBox="1">
            <a:spLocks noGrp="1"/>
          </p:cNvSpPr>
          <p:nvPr>
            <p:ph type="title"/>
          </p:nvPr>
        </p:nvSpPr>
        <p:spPr>
          <a:xfrm>
            <a:off x="2252800" y="717167"/>
            <a:ext cx="7686400" cy="5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Tree>
    <p:extLst>
      <p:ext uri="{BB962C8B-B14F-4D97-AF65-F5344CB8AC3E}">
        <p14:creationId xmlns:p14="http://schemas.microsoft.com/office/powerpoint/2010/main" val="1035863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2834600" y="4117700"/>
            <a:ext cx="6522800" cy="9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5084600" y="1104985"/>
            <a:ext cx="202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 name="Google Shape;23;p3"/>
          <p:cNvSpPr txBox="1">
            <a:spLocks noGrp="1"/>
          </p:cNvSpPr>
          <p:nvPr>
            <p:ph type="subTitle" idx="1"/>
          </p:nvPr>
        </p:nvSpPr>
        <p:spPr>
          <a:xfrm>
            <a:off x="3189200" y="5071000"/>
            <a:ext cx="5813600" cy="6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2657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29"/>
        <p:cNvGrpSpPr/>
        <p:nvPr/>
      </p:nvGrpSpPr>
      <p:grpSpPr>
        <a:xfrm>
          <a:off x="0" y="0"/>
          <a:ext cx="0" cy="0"/>
          <a:chOff x="0" y="0"/>
          <a:chExt cx="0" cy="0"/>
        </a:xfrm>
      </p:grpSpPr>
      <p:sp>
        <p:nvSpPr>
          <p:cNvPr id="330" name="Google Shape;330;p21"/>
          <p:cNvSpPr txBox="1">
            <a:spLocks noGrp="1"/>
          </p:cNvSpPr>
          <p:nvPr>
            <p:ph type="title" hasCustomPrompt="1"/>
          </p:nvPr>
        </p:nvSpPr>
        <p:spPr>
          <a:xfrm>
            <a:off x="1371733" y="2614800"/>
            <a:ext cx="2526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5500"/>
              <a:buNone/>
              <a:defRPr sz="5333">
                <a:solidFill>
                  <a:schemeClr val="accent5"/>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331" name="Google Shape;331;p21"/>
          <p:cNvSpPr txBox="1">
            <a:spLocks noGrp="1"/>
          </p:cNvSpPr>
          <p:nvPr>
            <p:ph type="subTitle" idx="1"/>
          </p:nvPr>
        </p:nvSpPr>
        <p:spPr>
          <a:xfrm>
            <a:off x="1060533" y="5148833"/>
            <a:ext cx="3148800" cy="9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21"/>
          <p:cNvSpPr txBox="1">
            <a:spLocks noGrp="1"/>
          </p:cNvSpPr>
          <p:nvPr>
            <p:ph type="title" idx="2"/>
          </p:nvPr>
        </p:nvSpPr>
        <p:spPr>
          <a:xfrm>
            <a:off x="1097931" y="4604033"/>
            <a:ext cx="307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33" name="Google Shape;333;p21"/>
          <p:cNvSpPr txBox="1">
            <a:spLocks noGrp="1"/>
          </p:cNvSpPr>
          <p:nvPr>
            <p:ph type="title" idx="3" hasCustomPrompt="1"/>
          </p:nvPr>
        </p:nvSpPr>
        <p:spPr>
          <a:xfrm>
            <a:off x="4833000" y="2614804"/>
            <a:ext cx="2526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5500"/>
              <a:buNone/>
              <a:defRPr sz="5333">
                <a:solidFill>
                  <a:schemeClr val="accent5"/>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334" name="Google Shape;334;p21"/>
          <p:cNvSpPr txBox="1">
            <a:spLocks noGrp="1"/>
          </p:cNvSpPr>
          <p:nvPr>
            <p:ph type="subTitle" idx="4"/>
          </p:nvPr>
        </p:nvSpPr>
        <p:spPr>
          <a:xfrm>
            <a:off x="4521600" y="5148833"/>
            <a:ext cx="3148800" cy="9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5" name="Google Shape;335;p21"/>
          <p:cNvSpPr txBox="1">
            <a:spLocks noGrp="1"/>
          </p:cNvSpPr>
          <p:nvPr>
            <p:ph type="title" idx="5"/>
          </p:nvPr>
        </p:nvSpPr>
        <p:spPr>
          <a:xfrm>
            <a:off x="4559000" y="4604033"/>
            <a:ext cx="307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36" name="Google Shape;336;p21"/>
          <p:cNvSpPr txBox="1">
            <a:spLocks noGrp="1"/>
          </p:cNvSpPr>
          <p:nvPr>
            <p:ph type="title" idx="6" hasCustomPrompt="1"/>
          </p:nvPr>
        </p:nvSpPr>
        <p:spPr>
          <a:xfrm>
            <a:off x="8285467" y="2614804"/>
            <a:ext cx="2526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5500"/>
              <a:buNone/>
              <a:defRPr sz="5333">
                <a:solidFill>
                  <a:schemeClr val="accent5"/>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337" name="Google Shape;337;p21"/>
          <p:cNvSpPr txBox="1">
            <a:spLocks noGrp="1"/>
          </p:cNvSpPr>
          <p:nvPr>
            <p:ph type="subTitle" idx="7"/>
          </p:nvPr>
        </p:nvSpPr>
        <p:spPr>
          <a:xfrm>
            <a:off x="7982667" y="5148833"/>
            <a:ext cx="3148800" cy="9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21"/>
          <p:cNvSpPr txBox="1">
            <a:spLocks noGrp="1"/>
          </p:cNvSpPr>
          <p:nvPr>
            <p:ph type="title" idx="8"/>
          </p:nvPr>
        </p:nvSpPr>
        <p:spPr>
          <a:xfrm>
            <a:off x="8020067" y="4604033"/>
            <a:ext cx="307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grpSp>
        <p:nvGrpSpPr>
          <p:cNvPr id="339" name="Google Shape;339;p21"/>
          <p:cNvGrpSpPr/>
          <p:nvPr/>
        </p:nvGrpSpPr>
        <p:grpSpPr>
          <a:xfrm flipH="1">
            <a:off x="210467" y="331219"/>
            <a:ext cx="1301996" cy="853955"/>
            <a:chOff x="7890925" y="111876"/>
            <a:chExt cx="976497" cy="640466"/>
          </a:xfrm>
        </p:grpSpPr>
        <p:grpSp>
          <p:nvGrpSpPr>
            <p:cNvPr id="340" name="Google Shape;340;p21"/>
            <p:cNvGrpSpPr/>
            <p:nvPr/>
          </p:nvGrpSpPr>
          <p:grpSpPr>
            <a:xfrm>
              <a:off x="8199850" y="133045"/>
              <a:ext cx="497722" cy="368122"/>
              <a:chOff x="-1137000" y="1596325"/>
              <a:chExt cx="323175" cy="239025"/>
            </a:xfrm>
          </p:grpSpPr>
          <p:sp>
            <p:nvSpPr>
              <p:cNvPr id="341" name="Google Shape;341;p21"/>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1"/>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1"/>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1"/>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5" name="Google Shape;345;p21"/>
            <p:cNvSpPr/>
            <p:nvPr/>
          </p:nvSpPr>
          <p:spPr>
            <a:xfrm>
              <a:off x="7890925" y="111876"/>
              <a:ext cx="173305" cy="174122"/>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1"/>
            <p:cNvSpPr/>
            <p:nvPr/>
          </p:nvSpPr>
          <p:spPr>
            <a:xfrm>
              <a:off x="8617117" y="537883"/>
              <a:ext cx="250305" cy="214459"/>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1"/>
            <p:cNvSpPr/>
            <p:nvPr/>
          </p:nvSpPr>
          <p:spPr>
            <a:xfrm>
              <a:off x="7930915" y="163546"/>
              <a:ext cx="80845" cy="69755"/>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1"/>
            <p:cNvSpPr/>
            <p:nvPr/>
          </p:nvSpPr>
          <p:spPr>
            <a:xfrm>
              <a:off x="8697587" y="599602"/>
              <a:ext cx="109925" cy="93369"/>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 name="Google Shape;349;p21"/>
          <p:cNvGrpSpPr/>
          <p:nvPr/>
        </p:nvGrpSpPr>
        <p:grpSpPr>
          <a:xfrm>
            <a:off x="10679517" y="128856"/>
            <a:ext cx="2356227" cy="728383"/>
            <a:chOff x="7219875" y="1515738"/>
            <a:chExt cx="1140625" cy="352625"/>
          </a:xfrm>
        </p:grpSpPr>
        <p:sp>
          <p:nvSpPr>
            <p:cNvPr id="350" name="Google Shape;350;p21"/>
            <p:cNvSpPr/>
            <p:nvPr/>
          </p:nvSpPr>
          <p:spPr>
            <a:xfrm>
              <a:off x="7219875" y="1515738"/>
              <a:ext cx="1140625" cy="352625"/>
            </a:xfrm>
            <a:custGeom>
              <a:avLst/>
              <a:gdLst/>
              <a:ahLst/>
              <a:cxnLst/>
              <a:rect l="l" t="t" r="r" b="b"/>
              <a:pathLst>
                <a:path w="45625" h="14105" extrusionOk="0">
                  <a:moveTo>
                    <a:pt x="20791" y="1"/>
                  </a:moveTo>
                  <a:cubicBezTo>
                    <a:pt x="17356" y="1"/>
                    <a:pt x="14165" y="2189"/>
                    <a:pt x="12341" y="5715"/>
                  </a:cubicBezTo>
                  <a:cubicBezTo>
                    <a:pt x="11794" y="5533"/>
                    <a:pt x="11247" y="5442"/>
                    <a:pt x="10700" y="5442"/>
                  </a:cubicBezTo>
                  <a:cubicBezTo>
                    <a:pt x="9180" y="5472"/>
                    <a:pt x="7782" y="6110"/>
                    <a:pt x="6779" y="7265"/>
                  </a:cubicBezTo>
                  <a:cubicBezTo>
                    <a:pt x="6171" y="6931"/>
                    <a:pt x="5502" y="6779"/>
                    <a:pt x="4833" y="6779"/>
                  </a:cubicBezTo>
                  <a:cubicBezTo>
                    <a:pt x="2158" y="6779"/>
                    <a:pt x="0" y="9393"/>
                    <a:pt x="0" y="12585"/>
                  </a:cubicBezTo>
                  <a:cubicBezTo>
                    <a:pt x="0" y="13436"/>
                    <a:pt x="669" y="14104"/>
                    <a:pt x="1520" y="14104"/>
                  </a:cubicBezTo>
                  <a:lnTo>
                    <a:pt x="44105" y="14104"/>
                  </a:lnTo>
                  <a:cubicBezTo>
                    <a:pt x="44956" y="14104"/>
                    <a:pt x="45624" y="13405"/>
                    <a:pt x="45624" y="12585"/>
                  </a:cubicBezTo>
                  <a:cubicBezTo>
                    <a:pt x="45624" y="9241"/>
                    <a:pt x="43375" y="6536"/>
                    <a:pt x="40609" y="6536"/>
                  </a:cubicBezTo>
                  <a:cubicBezTo>
                    <a:pt x="40123" y="6536"/>
                    <a:pt x="39667" y="6597"/>
                    <a:pt x="39211" y="6779"/>
                  </a:cubicBezTo>
                  <a:cubicBezTo>
                    <a:pt x="37721" y="4165"/>
                    <a:pt x="35259" y="2554"/>
                    <a:pt x="32615" y="2554"/>
                  </a:cubicBezTo>
                  <a:cubicBezTo>
                    <a:pt x="31004" y="2554"/>
                    <a:pt x="29484" y="3101"/>
                    <a:pt x="28238" y="4104"/>
                  </a:cubicBezTo>
                  <a:cubicBezTo>
                    <a:pt x="26353" y="1521"/>
                    <a:pt x="23679" y="1"/>
                    <a:pt x="2079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1"/>
            <p:cNvSpPr/>
            <p:nvPr/>
          </p:nvSpPr>
          <p:spPr>
            <a:xfrm>
              <a:off x="7279863" y="1559544"/>
              <a:ext cx="1020653" cy="265007"/>
            </a:xfrm>
            <a:custGeom>
              <a:avLst/>
              <a:gdLst/>
              <a:ahLst/>
              <a:cxnLst/>
              <a:rect l="l" t="t" r="r" b="b"/>
              <a:pathLst>
                <a:path w="42616" h="11065" extrusionOk="0">
                  <a:moveTo>
                    <a:pt x="39120" y="6536"/>
                  </a:moveTo>
                  <a:cubicBezTo>
                    <a:pt x="38330" y="6566"/>
                    <a:pt x="37600" y="6870"/>
                    <a:pt x="37023" y="7417"/>
                  </a:cubicBezTo>
                  <a:cubicBezTo>
                    <a:pt x="35989" y="4560"/>
                    <a:pt x="33710" y="2554"/>
                    <a:pt x="31096" y="2554"/>
                  </a:cubicBezTo>
                  <a:cubicBezTo>
                    <a:pt x="29272" y="2554"/>
                    <a:pt x="27630" y="3496"/>
                    <a:pt x="26445" y="5046"/>
                  </a:cubicBezTo>
                  <a:cubicBezTo>
                    <a:pt x="24925" y="2007"/>
                    <a:pt x="22281" y="1"/>
                    <a:pt x="19272" y="1"/>
                  </a:cubicBezTo>
                  <a:cubicBezTo>
                    <a:pt x="15867" y="1"/>
                    <a:pt x="12919" y="2584"/>
                    <a:pt x="11551" y="6353"/>
                  </a:cubicBezTo>
                  <a:cubicBezTo>
                    <a:pt x="10913" y="5776"/>
                    <a:pt x="10062" y="5472"/>
                    <a:pt x="9211" y="5442"/>
                  </a:cubicBezTo>
                  <a:cubicBezTo>
                    <a:pt x="7691" y="5442"/>
                    <a:pt x="6384" y="6445"/>
                    <a:pt x="5594" y="7934"/>
                  </a:cubicBezTo>
                  <a:cubicBezTo>
                    <a:pt x="5046" y="7204"/>
                    <a:pt x="4226" y="6779"/>
                    <a:pt x="3314" y="6779"/>
                  </a:cubicBezTo>
                  <a:cubicBezTo>
                    <a:pt x="1490" y="6779"/>
                    <a:pt x="1" y="8694"/>
                    <a:pt x="1" y="11065"/>
                  </a:cubicBezTo>
                  <a:lnTo>
                    <a:pt x="42616" y="11065"/>
                  </a:lnTo>
                  <a:cubicBezTo>
                    <a:pt x="42616" y="8572"/>
                    <a:pt x="41035" y="6536"/>
                    <a:pt x="39120" y="653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21"/>
          <p:cNvSpPr txBox="1">
            <a:spLocks noGrp="1"/>
          </p:cNvSpPr>
          <p:nvPr>
            <p:ph type="title" idx="9"/>
          </p:nvPr>
        </p:nvSpPr>
        <p:spPr>
          <a:xfrm>
            <a:off x="1761000" y="717167"/>
            <a:ext cx="8670000" cy="5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Tree>
    <p:extLst>
      <p:ext uri="{BB962C8B-B14F-4D97-AF65-F5344CB8AC3E}">
        <p14:creationId xmlns:p14="http://schemas.microsoft.com/office/powerpoint/2010/main" val="1599855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3"/>
        </a:solidFill>
        <a:effectLst/>
      </p:bgPr>
    </p:bg>
    <p:spTree>
      <p:nvGrpSpPr>
        <p:cNvPr id="1" name="Shape 353"/>
        <p:cNvGrpSpPr/>
        <p:nvPr/>
      </p:nvGrpSpPr>
      <p:grpSpPr>
        <a:xfrm>
          <a:off x="0" y="0"/>
          <a:ext cx="0" cy="0"/>
          <a:chOff x="0" y="0"/>
          <a:chExt cx="0" cy="0"/>
        </a:xfrm>
      </p:grpSpPr>
      <p:sp>
        <p:nvSpPr>
          <p:cNvPr id="354" name="Google Shape;354;p22"/>
          <p:cNvSpPr txBox="1">
            <a:spLocks noGrp="1"/>
          </p:cNvSpPr>
          <p:nvPr>
            <p:ph type="ctrTitle"/>
          </p:nvPr>
        </p:nvSpPr>
        <p:spPr>
          <a:xfrm>
            <a:off x="3240133" y="807067"/>
            <a:ext cx="5712000" cy="14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5" name="Google Shape;355;p22"/>
          <p:cNvSpPr txBox="1">
            <a:spLocks noGrp="1"/>
          </p:cNvSpPr>
          <p:nvPr>
            <p:ph type="subTitle" idx="1"/>
          </p:nvPr>
        </p:nvSpPr>
        <p:spPr>
          <a:xfrm>
            <a:off x="3689333" y="2229867"/>
            <a:ext cx="4813600" cy="16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56" name="Google Shape;356;p22"/>
          <p:cNvSpPr txBox="1"/>
          <p:nvPr/>
        </p:nvSpPr>
        <p:spPr>
          <a:xfrm>
            <a:off x="3200400" y="4906167"/>
            <a:ext cx="5792800" cy="894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467" b="0" i="0" u="none" strike="noStrike" kern="0" cap="none" spc="0" normalizeH="0" baseline="0" noProof="0">
                <a:ln>
                  <a:noFill/>
                </a:ln>
                <a:solidFill>
                  <a:srgbClr val="1C4587"/>
                </a:solidFill>
                <a:effectLst/>
                <a:uLnTx/>
                <a:uFillTx/>
                <a:latin typeface="Roboto"/>
                <a:ea typeface="Roboto"/>
                <a:cs typeface="Roboto"/>
                <a:sym typeface="Roboto"/>
              </a:rPr>
              <a:t>CREDITS: This presentation template was created by </a:t>
            </a:r>
            <a:r>
              <a:rPr kumimoji="0" lang="en" sz="1467" b="1" i="0" u="none" strike="noStrike" kern="0" cap="none" spc="0" normalizeH="0" baseline="0" noProof="0">
                <a:ln>
                  <a:noFill/>
                </a:ln>
                <a:solidFill>
                  <a:srgbClr val="1C4587"/>
                </a:solidFill>
                <a:effectLst/>
                <a:uLnTx/>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kumimoji="0" lang="en" sz="1467" b="0" i="0" u="none" strike="noStrike" kern="0" cap="none" spc="0" normalizeH="0" baseline="0" noProof="0">
                <a:ln>
                  <a:noFill/>
                </a:ln>
                <a:solidFill>
                  <a:srgbClr val="1C4587"/>
                </a:solidFill>
                <a:effectLst/>
                <a:uLnTx/>
                <a:uFillTx/>
                <a:latin typeface="Roboto"/>
                <a:ea typeface="Roboto"/>
                <a:cs typeface="Roboto"/>
                <a:sym typeface="Roboto"/>
              </a:rPr>
              <a:t>, including icons by </a:t>
            </a:r>
            <a:r>
              <a:rPr kumimoji="0" lang="en" sz="1467" b="1" i="0" u="none" strike="noStrike" kern="0" cap="none" spc="0" normalizeH="0" baseline="0" noProof="0">
                <a:ln>
                  <a:noFill/>
                </a:ln>
                <a:solidFill>
                  <a:srgbClr val="1C4587"/>
                </a:solidFill>
                <a:effectLst/>
                <a:uLnTx/>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kumimoji="0" lang="en" sz="1467" b="0" i="0" u="none" strike="noStrike" kern="0" cap="none" spc="0" normalizeH="0" baseline="0" noProof="0">
                <a:ln>
                  <a:noFill/>
                </a:ln>
                <a:solidFill>
                  <a:srgbClr val="1C4587"/>
                </a:solidFill>
                <a:effectLst/>
                <a:uLnTx/>
                <a:uFillTx/>
                <a:latin typeface="Roboto"/>
                <a:ea typeface="Roboto"/>
                <a:cs typeface="Roboto"/>
                <a:sym typeface="Roboto"/>
              </a:rPr>
              <a:t>, and infographics &amp; images by </a:t>
            </a:r>
            <a:r>
              <a:rPr kumimoji="0" lang="en" sz="1467" b="1" i="0" u="none" strike="noStrike" kern="0" cap="none" spc="0" normalizeH="0" baseline="0" noProof="0">
                <a:ln>
                  <a:noFill/>
                </a:ln>
                <a:solidFill>
                  <a:srgbClr val="1C4587"/>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kumimoji="0" sz="1467" b="1" i="0" u="none" strike="noStrike" kern="0" cap="none" spc="0" normalizeH="0" baseline="0" noProof="0">
              <a:ln>
                <a:noFill/>
              </a:ln>
              <a:solidFill>
                <a:srgbClr val="1C4587"/>
              </a:solidFill>
              <a:effectLst/>
              <a:uLnTx/>
              <a:uFillTx/>
              <a:latin typeface="Roboto"/>
              <a:ea typeface="Roboto"/>
              <a:cs typeface="Roboto"/>
              <a:sym typeface="Roboto"/>
            </a:endParaRPr>
          </a:p>
        </p:txBody>
      </p:sp>
      <p:grpSp>
        <p:nvGrpSpPr>
          <p:cNvPr id="357" name="Google Shape;357;p22"/>
          <p:cNvGrpSpPr/>
          <p:nvPr/>
        </p:nvGrpSpPr>
        <p:grpSpPr>
          <a:xfrm>
            <a:off x="10248367" y="1"/>
            <a:ext cx="1121165" cy="1078900"/>
            <a:chOff x="3770925" y="315125"/>
            <a:chExt cx="840874" cy="809175"/>
          </a:xfrm>
        </p:grpSpPr>
        <p:sp>
          <p:nvSpPr>
            <p:cNvPr id="358" name="Google Shape;358;p22"/>
            <p:cNvSpPr/>
            <p:nvPr/>
          </p:nvSpPr>
          <p:spPr>
            <a:xfrm>
              <a:off x="3770925" y="315125"/>
              <a:ext cx="840874" cy="809175"/>
            </a:xfrm>
            <a:custGeom>
              <a:avLst/>
              <a:gdLst/>
              <a:ahLst/>
              <a:cxnLst/>
              <a:rect l="l" t="t" r="r" b="b"/>
              <a:pathLst>
                <a:path w="31461" h="30275" extrusionOk="0">
                  <a:moveTo>
                    <a:pt x="16329" y="1"/>
                  </a:moveTo>
                  <a:cubicBezTo>
                    <a:pt x="12396" y="1"/>
                    <a:pt x="8528" y="1535"/>
                    <a:pt x="5624" y="4439"/>
                  </a:cubicBezTo>
                  <a:cubicBezTo>
                    <a:pt x="1308" y="8755"/>
                    <a:pt x="1" y="15260"/>
                    <a:pt x="2372" y="20913"/>
                  </a:cubicBezTo>
                  <a:cubicBezTo>
                    <a:pt x="4712" y="26567"/>
                    <a:pt x="10214" y="30275"/>
                    <a:pt x="16354" y="30275"/>
                  </a:cubicBezTo>
                  <a:cubicBezTo>
                    <a:pt x="24682" y="30245"/>
                    <a:pt x="31460" y="23497"/>
                    <a:pt x="31460" y="15138"/>
                  </a:cubicBezTo>
                  <a:cubicBezTo>
                    <a:pt x="31460" y="8998"/>
                    <a:pt x="27783" y="3496"/>
                    <a:pt x="22129" y="1156"/>
                  </a:cubicBezTo>
                  <a:cubicBezTo>
                    <a:pt x="20253" y="379"/>
                    <a:pt x="18283" y="1"/>
                    <a:pt x="16329" y="1"/>
                  </a:cubicBezTo>
                  <a:close/>
                </a:path>
              </a:pathLst>
            </a:custGeom>
            <a:solidFill>
              <a:schemeClr val="lt2"/>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2"/>
            <p:cNvSpPr/>
            <p:nvPr/>
          </p:nvSpPr>
          <p:spPr>
            <a:xfrm>
              <a:off x="3904994" y="416693"/>
              <a:ext cx="605244" cy="606073"/>
            </a:xfrm>
            <a:custGeom>
              <a:avLst/>
              <a:gdLst/>
              <a:ahLst/>
              <a:cxnLst/>
              <a:rect l="l" t="t" r="r" b="b"/>
              <a:pathLst>
                <a:path w="22645" h="22676" extrusionOk="0">
                  <a:moveTo>
                    <a:pt x="22645" y="11338"/>
                  </a:moveTo>
                  <a:cubicBezTo>
                    <a:pt x="22645" y="17599"/>
                    <a:pt x="17569" y="22675"/>
                    <a:pt x="11307" y="22675"/>
                  </a:cubicBezTo>
                  <a:cubicBezTo>
                    <a:pt x="5076" y="22675"/>
                    <a:pt x="0" y="17599"/>
                    <a:pt x="0" y="11338"/>
                  </a:cubicBezTo>
                  <a:cubicBezTo>
                    <a:pt x="0" y="5076"/>
                    <a:pt x="5076" y="0"/>
                    <a:pt x="11307" y="0"/>
                  </a:cubicBezTo>
                  <a:cubicBezTo>
                    <a:pt x="17569" y="0"/>
                    <a:pt x="22645" y="5076"/>
                    <a:pt x="22645" y="11338"/>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0" name="Google Shape;360;p22"/>
          <p:cNvGrpSpPr/>
          <p:nvPr/>
        </p:nvGrpSpPr>
        <p:grpSpPr>
          <a:xfrm rot="472407" flipH="1">
            <a:off x="-1234463" y="5815611"/>
            <a:ext cx="4306744" cy="1373056"/>
            <a:chOff x="7125225" y="3783925"/>
            <a:chExt cx="2407350" cy="767500"/>
          </a:xfrm>
        </p:grpSpPr>
        <p:sp>
          <p:nvSpPr>
            <p:cNvPr id="361" name="Google Shape;361;p22"/>
            <p:cNvSpPr/>
            <p:nvPr/>
          </p:nvSpPr>
          <p:spPr>
            <a:xfrm>
              <a:off x="7125225" y="3783925"/>
              <a:ext cx="2407350" cy="767500"/>
            </a:xfrm>
            <a:custGeom>
              <a:avLst/>
              <a:gdLst/>
              <a:ahLst/>
              <a:cxnLst/>
              <a:rect l="l" t="t" r="r" b="b"/>
              <a:pathLst>
                <a:path w="96294" h="30700" extrusionOk="0">
                  <a:moveTo>
                    <a:pt x="6596" y="0"/>
                  </a:moveTo>
                  <a:cubicBezTo>
                    <a:pt x="6110" y="0"/>
                    <a:pt x="5624" y="61"/>
                    <a:pt x="5168" y="152"/>
                  </a:cubicBezTo>
                  <a:cubicBezTo>
                    <a:pt x="4529" y="304"/>
                    <a:pt x="3891" y="517"/>
                    <a:pt x="3313" y="851"/>
                  </a:cubicBezTo>
                  <a:cubicBezTo>
                    <a:pt x="2736" y="1185"/>
                    <a:pt x="2219" y="1581"/>
                    <a:pt x="1763" y="2067"/>
                  </a:cubicBezTo>
                  <a:cubicBezTo>
                    <a:pt x="1307" y="2523"/>
                    <a:pt x="912" y="3070"/>
                    <a:pt x="639" y="3678"/>
                  </a:cubicBezTo>
                  <a:cubicBezTo>
                    <a:pt x="335" y="4286"/>
                    <a:pt x="152" y="4955"/>
                    <a:pt x="61" y="5623"/>
                  </a:cubicBezTo>
                  <a:cubicBezTo>
                    <a:pt x="0" y="6322"/>
                    <a:pt x="31" y="7021"/>
                    <a:pt x="183" y="7690"/>
                  </a:cubicBezTo>
                  <a:cubicBezTo>
                    <a:pt x="335" y="8359"/>
                    <a:pt x="608" y="8967"/>
                    <a:pt x="943" y="9544"/>
                  </a:cubicBezTo>
                  <a:cubicBezTo>
                    <a:pt x="1307" y="10122"/>
                    <a:pt x="1733" y="10608"/>
                    <a:pt x="2250" y="11064"/>
                  </a:cubicBezTo>
                  <a:cubicBezTo>
                    <a:pt x="3283" y="11946"/>
                    <a:pt x="4590" y="12493"/>
                    <a:pt x="5958" y="12614"/>
                  </a:cubicBezTo>
                  <a:lnTo>
                    <a:pt x="8207" y="12827"/>
                  </a:lnTo>
                  <a:lnTo>
                    <a:pt x="10365" y="13070"/>
                  </a:lnTo>
                  <a:lnTo>
                    <a:pt x="12493" y="13313"/>
                  </a:lnTo>
                  <a:lnTo>
                    <a:pt x="14530" y="13556"/>
                  </a:lnTo>
                  <a:cubicBezTo>
                    <a:pt x="15229" y="13617"/>
                    <a:pt x="15897" y="13708"/>
                    <a:pt x="16536" y="13800"/>
                  </a:cubicBezTo>
                  <a:lnTo>
                    <a:pt x="18511" y="14073"/>
                  </a:lnTo>
                  <a:lnTo>
                    <a:pt x="20396" y="14347"/>
                  </a:lnTo>
                  <a:lnTo>
                    <a:pt x="22280" y="14620"/>
                  </a:lnTo>
                  <a:lnTo>
                    <a:pt x="24104" y="14894"/>
                  </a:lnTo>
                  <a:lnTo>
                    <a:pt x="25897" y="15198"/>
                  </a:lnTo>
                  <a:lnTo>
                    <a:pt x="27660" y="15502"/>
                  </a:lnTo>
                  <a:lnTo>
                    <a:pt x="29393" y="15806"/>
                  </a:lnTo>
                  <a:lnTo>
                    <a:pt x="31126" y="16110"/>
                  </a:lnTo>
                  <a:lnTo>
                    <a:pt x="32797" y="16414"/>
                  </a:lnTo>
                  <a:lnTo>
                    <a:pt x="34469" y="16748"/>
                  </a:lnTo>
                  <a:cubicBezTo>
                    <a:pt x="35047" y="16870"/>
                    <a:pt x="35594" y="16961"/>
                    <a:pt x="36141" y="17082"/>
                  </a:cubicBezTo>
                  <a:lnTo>
                    <a:pt x="37782" y="17417"/>
                  </a:lnTo>
                  <a:lnTo>
                    <a:pt x="39424" y="17781"/>
                  </a:lnTo>
                  <a:lnTo>
                    <a:pt x="41065" y="18116"/>
                  </a:lnTo>
                  <a:lnTo>
                    <a:pt x="42706" y="18511"/>
                  </a:lnTo>
                  <a:lnTo>
                    <a:pt x="44348" y="18876"/>
                  </a:lnTo>
                  <a:lnTo>
                    <a:pt x="45989" y="19271"/>
                  </a:lnTo>
                  <a:lnTo>
                    <a:pt x="47661" y="19666"/>
                  </a:lnTo>
                  <a:lnTo>
                    <a:pt x="49333" y="20092"/>
                  </a:lnTo>
                  <a:lnTo>
                    <a:pt x="51004" y="20517"/>
                  </a:lnTo>
                  <a:cubicBezTo>
                    <a:pt x="51551" y="20669"/>
                    <a:pt x="52129" y="20821"/>
                    <a:pt x="52707" y="20973"/>
                  </a:cubicBezTo>
                  <a:lnTo>
                    <a:pt x="54439" y="21429"/>
                  </a:lnTo>
                  <a:lnTo>
                    <a:pt x="56172" y="21915"/>
                  </a:lnTo>
                  <a:cubicBezTo>
                    <a:pt x="56780" y="22098"/>
                    <a:pt x="57357" y="22250"/>
                    <a:pt x="57965" y="22432"/>
                  </a:cubicBezTo>
                  <a:lnTo>
                    <a:pt x="59758" y="22949"/>
                  </a:lnTo>
                  <a:lnTo>
                    <a:pt x="61612" y="23496"/>
                  </a:lnTo>
                  <a:lnTo>
                    <a:pt x="63497" y="24073"/>
                  </a:lnTo>
                  <a:cubicBezTo>
                    <a:pt x="64105" y="24286"/>
                    <a:pt x="64743" y="24468"/>
                    <a:pt x="65412" y="24681"/>
                  </a:cubicBezTo>
                  <a:cubicBezTo>
                    <a:pt x="66050" y="24894"/>
                    <a:pt x="66719" y="25107"/>
                    <a:pt x="67357" y="25320"/>
                  </a:cubicBezTo>
                  <a:lnTo>
                    <a:pt x="69363" y="25958"/>
                  </a:lnTo>
                  <a:cubicBezTo>
                    <a:pt x="70062" y="26201"/>
                    <a:pt x="70731" y="26414"/>
                    <a:pt x="71430" y="26657"/>
                  </a:cubicBezTo>
                  <a:cubicBezTo>
                    <a:pt x="71643" y="26748"/>
                    <a:pt x="71856" y="26779"/>
                    <a:pt x="72099" y="26779"/>
                  </a:cubicBezTo>
                  <a:cubicBezTo>
                    <a:pt x="72920" y="26779"/>
                    <a:pt x="73649" y="26292"/>
                    <a:pt x="73984" y="25563"/>
                  </a:cubicBezTo>
                  <a:cubicBezTo>
                    <a:pt x="74014" y="25472"/>
                    <a:pt x="74044" y="25411"/>
                    <a:pt x="74075" y="25320"/>
                  </a:cubicBezTo>
                  <a:lnTo>
                    <a:pt x="74713" y="25563"/>
                  </a:lnTo>
                  <a:lnTo>
                    <a:pt x="76598" y="26231"/>
                  </a:lnTo>
                  <a:lnTo>
                    <a:pt x="78604" y="26961"/>
                  </a:lnTo>
                  <a:cubicBezTo>
                    <a:pt x="78847" y="27052"/>
                    <a:pt x="79060" y="27083"/>
                    <a:pt x="79333" y="27083"/>
                  </a:cubicBezTo>
                  <a:cubicBezTo>
                    <a:pt x="80184" y="27083"/>
                    <a:pt x="80975" y="26535"/>
                    <a:pt x="81248" y="25715"/>
                  </a:cubicBezTo>
                  <a:lnTo>
                    <a:pt x="81248" y="25684"/>
                  </a:lnTo>
                  <a:lnTo>
                    <a:pt x="82464" y="26140"/>
                  </a:lnTo>
                  <a:lnTo>
                    <a:pt x="84105" y="26779"/>
                  </a:lnTo>
                  <a:lnTo>
                    <a:pt x="85777" y="27447"/>
                  </a:lnTo>
                  <a:lnTo>
                    <a:pt x="87540" y="28146"/>
                  </a:lnTo>
                  <a:lnTo>
                    <a:pt x="89333" y="28906"/>
                  </a:lnTo>
                  <a:cubicBezTo>
                    <a:pt x="89972" y="29149"/>
                    <a:pt x="90580" y="29423"/>
                    <a:pt x="91248" y="29697"/>
                  </a:cubicBezTo>
                  <a:cubicBezTo>
                    <a:pt x="91887" y="29970"/>
                    <a:pt x="92555" y="30244"/>
                    <a:pt x="93224" y="30548"/>
                  </a:cubicBezTo>
                  <a:cubicBezTo>
                    <a:pt x="93467" y="30669"/>
                    <a:pt x="93741" y="30700"/>
                    <a:pt x="94014" y="30700"/>
                  </a:cubicBezTo>
                  <a:cubicBezTo>
                    <a:pt x="94835" y="30700"/>
                    <a:pt x="95564" y="30213"/>
                    <a:pt x="95868" y="29453"/>
                  </a:cubicBezTo>
                  <a:cubicBezTo>
                    <a:pt x="96294" y="28420"/>
                    <a:pt x="95808" y="27234"/>
                    <a:pt x="94774" y="26779"/>
                  </a:cubicBezTo>
                  <a:lnTo>
                    <a:pt x="92829" y="25958"/>
                  </a:lnTo>
                  <a:lnTo>
                    <a:pt x="91309" y="25289"/>
                  </a:lnTo>
                  <a:cubicBezTo>
                    <a:pt x="91795" y="24225"/>
                    <a:pt x="91309" y="22979"/>
                    <a:pt x="90215" y="22554"/>
                  </a:cubicBezTo>
                  <a:cubicBezTo>
                    <a:pt x="89546" y="22250"/>
                    <a:pt x="88877" y="22006"/>
                    <a:pt x="88209" y="21733"/>
                  </a:cubicBezTo>
                  <a:lnTo>
                    <a:pt x="86324" y="20973"/>
                  </a:lnTo>
                  <a:lnTo>
                    <a:pt x="84500" y="20274"/>
                  </a:lnTo>
                  <a:lnTo>
                    <a:pt x="82737" y="19605"/>
                  </a:lnTo>
                  <a:lnTo>
                    <a:pt x="81035" y="18967"/>
                  </a:lnTo>
                  <a:lnTo>
                    <a:pt x="80063" y="18633"/>
                  </a:lnTo>
                  <a:cubicBezTo>
                    <a:pt x="80275" y="18116"/>
                    <a:pt x="80275" y="17569"/>
                    <a:pt x="80063" y="17052"/>
                  </a:cubicBezTo>
                  <a:cubicBezTo>
                    <a:pt x="79850" y="16535"/>
                    <a:pt x="79394" y="16110"/>
                    <a:pt x="78847" y="15927"/>
                  </a:cubicBezTo>
                  <a:lnTo>
                    <a:pt x="76780" y="15198"/>
                  </a:lnTo>
                  <a:lnTo>
                    <a:pt x="74774" y="14499"/>
                  </a:lnTo>
                  <a:lnTo>
                    <a:pt x="72768" y="13830"/>
                  </a:lnTo>
                  <a:lnTo>
                    <a:pt x="70822" y="13192"/>
                  </a:lnTo>
                  <a:cubicBezTo>
                    <a:pt x="70214" y="12979"/>
                    <a:pt x="69576" y="12797"/>
                    <a:pt x="68938" y="12584"/>
                  </a:cubicBezTo>
                  <a:lnTo>
                    <a:pt x="67053" y="12006"/>
                  </a:lnTo>
                  <a:cubicBezTo>
                    <a:pt x="66445" y="11824"/>
                    <a:pt x="65837" y="11611"/>
                    <a:pt x="65230" y="11429"/>
                  </a:cubicBezTo>
                  <a:lnTo>
                    <a:pt x="63406" y="10882"/>
                  </a:lnTo>
                  <a:lnTo>
                    <a:pt x="61643" y="10365"/>
                  </a:lnTo>
                  <a:lnTo>
                    <a:pt x="59880" y="9879"/>
                  </a:lnTo>
                  <a:lnTo>
                    <a:pt x="58147" y="9392"/>
                  </a:lnTo>
                  <a:lnTo>
                    <a:pt x="56415" y="8906"/>
                  </a:lnTo>
                  <a:lnTo>
                    <a:pt x="54713" y="8480"/>
                  </a:lnTo>
                  <a:lnTo>
                    <a:pt x="53041" y="8024"/>
                  </a:lnTo>
                  <a:lnTo>
                    <a:pt x="51369" y="7599"/>
                  </a:lnTo>
                  <a:lnTo>
                    <a:pt x="49697" y="7204"/>
                  </a:lnTo>
                  <a:lnTo>
                    <a:pt x="48056" y="6809"/>
                  </a:lnTo>
                  <a:lnTo>
                    <a:pt x="46384" y="6414"/>
                  </a:lnTo>
                  <a:cubicBezTo>
                    <a:pt x="45837" y="6292"/>
                    <a:pt x="45290" y="6170"/>
                    <a:pt x="44743" y="6049"/>
                  </a:cubicBezTo>
                  <a:cubicBezTo>
                    <a:pt x="44196" y="5897"/>
                    <a:pt x="43618" y="5775"/>
                    <a:pt x="43071" y="5654"/>
                  </a:cubicBezTo>
                  <a:lnTo>
                    <a:pt x="41430" y="5289"/>
                  </a:lnTo>
                  <a:lnTo>
                    <a:pt x="39758" y="4955"/>
                  </a:lnTo>
                  <a:lnTo>
                    <a:pt x="38086" y="4590"/>
                  </a:lnTo>
                  <a:lnTo>
                    <a:pt x="36384" y="4255"/>
                  </a:lnTo>
                  <a:lnTo>
                    <a:pt x="34682" y="3921"/>
                  </a:lnTo>
                  <a:lnTo>
                    <a:pt x="32949" y="3617"/>
                  </a:lnTo>
                  <a:lnTo>
                    <a:pt x="31186" y="3283"/>
                  </a:lnTo>
                  <a:lnTo>
                    <a:pt x="29393" y="2979"/>
                  </a:lnTo>
                  <a:lnTo>
                    <a:pt x="27600" y="2675"/>
                  </a:lnTo>
                  <a:lnTo>
                    <a:pt x="25746" y="2371"/>
                  </a:lnTo>
                  <a:lnTo>
                    <a:pt x="23891" y="2097"/>
                  </a:lnTo>
                  <a:lnTo>
                    <a:pt x="21976" y="1824"/>
                  </a:lnTo>
                  <a:lnTo>
                    <a:pt x="20031" y="1520"/>
                  </a:lnTo>
                  <a:lnTo>
                    <a:pt x="18025" y="1277"/>
                  </a:lnTo>
                  <a:cubicBezTo>
                    <a:pt x="17356" y="1185"/>
                    <a:pt x="16688" y="1094"/>
                    <a:pt x="15988" y="1003"/>
                  </a:cubicBezTo>
                  <a:lnTo>
                    <a:pt x="13891" y="760"/>
                  </a:lnTo>
                  <a:lnTo>
                    <a:pt x="11733" y="517"/>
                  </a:lnTo>
                  <a:lnTo>
                    <a:pt x="9514" y="243"/>
                  </a:lnTo>
                  <a:cubicBezTo>
                    <a:pt x="8754" y="182"/>
                    <a:pt x="7994" y="91"/>
                    <a:pt x="7235" y="30"/>
                  </a:cubicBezTo>
                  <a:cubicBezTo>
                    <a:pt x="7022" y="0"/>
                    <a:pt x="6809" y="0"/>
                    <a:pt x="6596"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2"/>
            <p:cNvSpPr/>
            <p:nvPr/>
          </p:nvSpPr>
          <p:spPr>
            <a:xfrm>
              <a:off x="7163225" y="3821900"/>
              <a:ext cx="2327575" cy="691950"/>
            </a:xfrm>
            <a:custGeom>
              <a:avLst/>
              <a:gdLst/>
              <a:ahLst/>
              <a:cxnLst/>
              <a:rect l="l" t="t" r="r" b="b"/>
              <a:pathLst>
                <a:path w="93103" h="27678" extrusionOk="0">
                  <a:moveTo>
                    <a:pt x="5038" y="1"/>
                  </a:moveTo>
                  <a:cubicBezTo>
                    <a:pt x="4684" y="1"/>
                    <a:pt x="4326" y="41"/>
                    <a:pt x="3982" y="122"/>
                  </a:cubicBezTo>
                  <a:cubicBezTo>
                    <a:pt x="3465" y="214"/>
                    <a:pt x="2979" y="396"/>
                    <a:pt x="2523" y="670"/>
                  </a:cubicBezTo>
                  <a:cubicBezTo>
                    <a:pt x="2097" y="913"/>
                    <a:pt x="1702" y="1217"/>
                    <a:pt x="1338" y="1581"/>
                  </a:cubicBezTo>
                  <a:cubicBezTo>
                    <a:pt x="1003" y="1946"/>
                    <a:pt x="699" y="2372"/>
                    <a:pt x="486" y="2828"/>
                  </a:cubicBezTo>
                  <a:cubicBezTo>
                    <a:pt x="274" y="3284"/>
                    <a:pt x="122" y="3770"/>
                    <a:pt x="61" y="4287"/>
                  </a:cubicBezTo>
                  <a:cubicBezTo>
                    <a:pt x="0" y="4803"/>
                    <a:pt x="31" y="5320"/>
                    <a:pt x="152" y="5837"/>
                  </a:cubicBezTo>
                  <a:cubicBezTo>
                    <a:pt x="274" y="6323"/>
                    <a:pt x="456" y="6809"/>
                    <a:pt x="730" y="7235"/>
                  </a:cubicBezTo>
                  <a:cubicBezTo>
                    <a:pt x="1003" y="7661"/>
                    <a:pt x="1338" y="8056"/>
                    <a:pt x="1702" y="8360"/>
                  </a:cubicBezTo>
                  <a:cubicBezTo>
                    <a:pt x="2097" y="8694"/>
                    <a:pt x="2553" y="8998"/>
                    <a:pt x="3040" y="9180"/>
                  </a:cubicBezTo>
                  <a:cubicBezTo>
                    <a:pt x="3526" y="9393"/>
                    <a:pt x="4043" y="9515"/>
                    <a:pt x="4559" y="9575"/>
                  </a:cubicBezTo>
                  <a:lnTo>
                    <a:pt x="6839" y="9788"/>
                  </a:lnTo>
                  <a:lnTo>
                    <a:pt x="9028" y="10031"/>
                  </a:lnTo>
                  <a:lnTo>
                    <a:pt x="11155" y="10275"/>
                  </a:lnTo>
                  <a:lnTo>
                    <a:pt x="13222" y="10518"/>
                  </a:lnTo>
                  <a:lnTo>
                    <a:pt x="15228" y="10761"/>
                  </a:lnTo>
                  <a:lnTo>
                    <a:pt x="17204" y="11034"/>
                  </a:lnTo>
                  <a:lnTo>
                    <a:pt x="19119" y="11308"/>
                  </a:lnTo>
                  <a:lnTo>
                    <a:pt x="21004" y="11582"/>
                  </a:lnTo>
                  <a:lnTo>
                    <a:pt x="22827" y="11885"/>
                  </a:lnTo>
                  <a:lnTo>
                    <a:pt x="24651" y="12189"/>
                  </a:lnTo>
                  <a:lnTo>
                    <a:pt x="26414" y="12463"/>
                  </a:lnTo>
                  <a:lnTo>
                    <a:pt x="28147" y="12767"/>
                  </a:lnTo>
                  <a:lnTo>
                    <a:pt x="29879" y="13101"/>
                  </a:lnTo>
                  <a:lnTo>
                    <a:pt x="31581" y="13405"/>
                  </a:lnTo>
                  <a:lnTo>
                    <a:pt x="33253" y="13740"/>
                  </a:lnTo>
                  <a:lnTo>
                    <a:pt x="34925" y="14074"/>
                  </a:lnTo>
                  <a:lnTo>
                    <a:pt x="36597" y="14408"/>
                  </a:lnTo>
                  <a:lnTo>
                    <a:pt x="38238" y="14773"/>
                  </a:lnTo>
                  <a:lnTo>
                    <a:pt x="39879" y="15138"/>
                  </a:lnTo>
                  <a:lnTo>
                    <a:pt x="41521" y="15503"/>
                  </a:lnTo>
                  <a:lnTo>
                    <a:pt x="43192" y="15898"/>
                  </a:lnTo>
                  <a:lnTo>
                    <a:pt x="44834" y="16262"/>
                  </a:lnTo>
                  <a:lnTo>
                    <a:pt x="46506" y="16658"/>
                  </a:lnTo>
                  <a:lnTo>
                    <a:pt x="48177" y="17083"/>
                  </a:lnTo>
                  <a:lnTo>
                    <a:pt x="49879" y="17539"/>
                  </a:lnTo>
                  <a:lnTo>
                    <a:pt x="51582" y="17965"/>
                  </a:lnTo>
                  <a:lnTo>
                    <a:pt x="53314" y="18451"/>
                  </a:lnTo>
                  <a:lnTo>
                    <a:pt x="55077" y="18937"/>
                  </a:lnTo>
                  <a:lnTo>
                    <a:pt x="56871" y="19424"/>
                  </a:lnTo>
                  <a:lnTo>
                    <a:pt x="58694" y="19971"/>
                  </a:lnTo>
                  <a:lnTo>
                    <a:pt x="60518" y="20518"/>
                  </a:lnTo>
                  <a:lnTo>
                    <a:pt x="62433" y="21095"/>
                  </a:lnTo>
                  <a:cubicBezTo>
                    <a:pt x="63071" y="21278"/>
                    <a:pt x="63710" y="21490"/>
                    <a:pt x="64348" y="21703"/>
                  </a:cubicBezTo>
                  <a:cubicBezTo>
                    <a:pt x="65017" y="21916"/>
                    <a:pt x="65655" y="22129"/>
                    <a:pt x="66324" y="22342"/>
                  </a:cubicBezTo>
                  <a:cubicBezTo>
                    <a:pt x="66992" y="22554"/>
                    <a:pt x="67661" y="22767"/>
                    <a:pt x="68360" y="23010"/>
                  </a:cubicBezTo>
                  <a:cubicBezTo>
                    <a:pt x="69029" y="23223"/>
                    <a:pt x="69728" y="23466"/>
                    <a:pt x="70397" y="23709"/>
                  </a:cubicBezTo>
                  <a:cubicBezTo>
                    <a:pt x="70471" y="23735"/>
                    <a:pt x="70542" y="23747"/>
                    <a:pt x="70608" y="23747"/>
                  </a:cubicBezTo>
                  <a:cubicBezTo>
                    <a:pt x="71162" y="23747"/>
                    <a:pt x="71389" y="22920"/>
                    <a:pt x="70792" y="22676"/>
                  </a:cubicBezTo>
                  <a:lnTo>
                    <a:pt x="68725" y="22007"/>
                  </a:lnTo>
                  <a:lnTo>
                    <a:pt x="66840" y="21399"/>
                  </a:lnTo>
                  <a:cubicBezTo>
                    <a:pt x="66202" y="21187"/>
                    <a:pt x="65624" y="21004"/>
                    <a:pt x="65047" y="20822"/>
                  </a:cubicBezTo>
                  <a:lnTo>
                    <a:pt x="63314" y="20275"/>
                  </a:lnTo>
                  <a:lnTo>
                    <a:pt x="61673" y="19758"/>
                  </a:lnTo>
                  <a:lnTo>
                    <a:pt x="60032" y="19241"/>
                  </a:lnTo>
                  <a:lnTo>
                    <a:pt x="58421" y="18785"/>
                  </a:lnTo>
                  <a:lnTo>
                    <a:pt x="56749" y="18299"/>
                  </a:lnTo>
                  <a:lnTo>
                    <a:pt x="55016" y="17813"/>
                  </a:lnTo>
                  <a:lnTo>
                    <a:pt x="53193" y="17296"/>
                  </a:lnTo>
                  <a:lnTo>
                    <a:pt x="51247" y="16779"/>
                  </a:lnTo>
                  <a:lnTo>
                    <a:pt x="49150" y="16232"/>
                  </a:lnTo>
                  <a:cubicBezTo>
                    <a:pt x="48876" y="16171"/>
                    <a:pt x="48694" y="15928"/>
                    <a:pt x="48724" y="15655"/>
                  </a:cubicBezTo>
                  <a:cubicBezTo>
                    <a:pt x="48750" y="15399"/>
                    <a:pt x="48969" y="15208"/>
                    <a:pt x="49219" y="15208"/>
                  </a:cubicBezTo>
                  <a:cubicBezTo>
                    <a:pt x="49266" y="15208"/>
                    <a:pt x="49314" y="15215"/>
                    <a:pt x="49363" y="15229"/>
                  </a:cubicBezTo>
                  <a:lnTo>
                    <a:pt x="51460" y="15776"/>
                  </a:lnTo>
                  <a:cubicBezTo>
                    <a:pt x="52159" y="15928"/>
                    <a:pt x="52797" y="16110"/>
                    <a:pt x="53436" y="16293"/>
                  </a:cubicBezTo>
                  <a:lnTo>
                    <a:pt x="55320" y="16810"/>
                  </a:lnTo>
                  <a:cubicBezTo>
                    <a:pt x="55928" y="16962"/>
                    <a:pt x="56506" y="17144"/>
                    <a:pt x="57083" y="17296"/>
                  </a:cubicBezTo>
                  <a:lnTo>
                    <a:pt x="58816" y="17813"/>
                  </a:lnTo>
                  <a:lnTo>
                    <a:pt x="60457" y="18299"/>
                  </a:lnTo>
                  <a:lnTo>
                    <a:pt x="62068" y="18785"/>
                  </a:lnTo>
                  <a:lnTo>
                    <a:pt x="63679" y="19272"/>
                  </a:lnTo>
                  <a:cubicBezTo>
                    <a:pt x="64196" y="19454"/>
                    <a:pt x="64713" y="19606"/>
                    <a:pt x="65260" y="19788"/>
                  </a:cubicBezTo>
                  <a:cubicBezTo>
                    <a:pt x="65776" y="19940"/>
                    <a:pt x="66324" y="20123"/>
                    <a:pt x="66871" y="20305"/>
                  </a:cubicBezTo>
                  <a:lnTo>
                    <a:pt x="68482" y="20822"/>
                  </a:lnTo>
                  <a:lnTo>
                    <a:pt x="70184" y="21399"/>
                  </a:lnTo>
                  <a:lnTo>
                    <a:pt x="71916" y="21977"/>
                  </a:lnTo>
                  <a:lnTo>
                    <a:pt x="73710" y="22615"/>
                  </a:lnTo>
                  <a:lnTo>
                    <a:pt x="75625" y="23314"/>
                  </a:lnTo>
                  <a:lnTo>
                    <a:pt x="77631" y="24044"/>
                  </a:lnTo>
                  <a:cubicBezTo>
                    <a:pt x="77704" y="24069"/>
                    <a:pt x="77772" y="24081"/>
                    <a:pt x="77837" y="24081"/>
                  </a:cubicBezTo>
                  <a:cubicBezTo>
                    <a:pt x="78388" y="24081"/>
                    <a:pt x="78591" y="23231"/>
                    <a:pt x="77965" y="23041"/>
                  </a:cubicBezTo>
                  <a:lnTo>
                    <a:pt x="75989" y="22311"/>
                  </a:lnTo>
                  <a:cubicBezTo>
                    <a:pt x="75351" y="22068"/>
                    <a:pt x="74743" y="21855"/>
                    <a:pt x="74166" y="21642"/>
                  </a:cubicBezTo>
                  <a:lnTo>
                    <a:pt x="72433" y="21065"/>
                  </a:lnTo>
                  <a:lnTo>
                    <a:pt x="70822" y="20487"/>
                  </a:lnTo>
                  <a:lnTo>
                    <a:pt x="69211" y="19940"/>
                  </a:lnTo>
                  <a:lnTo>
                    <a:pt x="67661" y="19424"/>
                  </a:lnTo>
                  <a:lnTo>
                    <a:pt x="66050" y="18907"/>
                  </a:lnTo>
                  <a:lnTo>
                    <a:pt x="64409" y="18390"/>
                  </a:lnTo>
                  <a:lnTo>
                    <a:pt x="62646" y="17843"/>
                  </a:lnTo>
                  <a:cubicBezTo>
                    <a:pt x="62038" y="17661"/>
                    <a:pt x="61430" y="17478"/>
                    <a:pt x="60761" y="17296"/>
                  </a:cubicBezTo>
                  <a:cubicBezTo>
                    <a:pt x="60123" y="17083"/>
                    <a:pt x="59454" y="16901"/>
                    <a:pt x="58725" y="16688"/>
                  </a:cubicBezTo>
                  <a:cubicBezTo>
                    <a:pt x="58451" y="16597"/>
                    <a:pt x="58269" y="16293"/>
                    <a:pt x="58360" y="16019"/>
                  </a:cubicBezTo>
                  <a:cubicBezTo>
                    <a:pt x="58435" y="15794"/>
                    <a:pt x="58633" y="15631"/>
                    <a:pt x="58854" y="15631"/>
                  </a:cubicBezTo>
                  <a:cubicBezTo>
                    <a:pt x="58901" y="15631"/>
                    <a:pt x="58950" y="15638"/>
                    <a:pt x="58998" y="15655"/>
                  </a:cubicBezTo>
                  <a:cubicBezTo>
                    <a:pt x="59728" y="15867"/>
                    <a:pt x="60427" y="16080"/>
                    <a:pt x="61126" y="16293"/>
                  </a:cubicBezTo>
                  <a:lnTo>
                    <a:pt x="63102" y="16901"/>
                  </a:lnTo>
                  <a:lnTo>
                    <a:pt x="65017" y="17478"/>
                  </a:lnTo>
                  <a:cubicBezTo>
                    <a:pt x="65624" y="17661"/>
                    <a:pt x="66232" y="17873"/>
                    <a:pt x="66840" y="18056"/>
                  </a:cubicBezTo>
                  <a:lnTo>
                    <a:pt x="68573" y="18633"/>
                  </a:lnTo>
                  <a:lnTo>
                    <a:pt x="70275" y="19180"/>
                  </a:lnTo>
                  <a:lnTo>
                    <a:pt x="71916" y="19758"/>
                  </a:lnTo>
                  <a:lnTo>
                    <a:pt x="73527" y="20305"/>
                  </a:lnTo>
                  <a:lnTo>
                    <a:pt x="75108" y="20883"/>
                  </a:lnTo>
                  <a:lnTo>
                    <a:pt x="76719" y="21430"/>
                  </a:lnTo>
                  <a:lnTo>
                    <a:pt x="78269" y="22007"/>
                  </a:lnTo>
                  <a:lnTo>
                    <a:pt x="79880" y="22615"/>
                  </a:lnTo>
                  <a:lnTo>
                    <a:pt x="81491" y="23223"/>
                  </a:lnTo>
                  <a:lnTo>
                    <a:pt x="83132" y="23861"/>
                  </a:lnTo>
                  <a:lnTo>
                    <a:pt x="84835" y="24530"/>
                  </a:lnTo>
                  <a:lnTo>
                    <a:pt x="86598" y="25229"/>
                  </a:lnTo>
                  <a:cubicBezTo>
                    <a:pt x="87175" y="25472"/>
                    <a:pt x="87783" y="25746"/>
                    <a:pt x="88421" y="25989"/>
                  </a:cubicBezTo>
                  <a:lnTo>
                    <a:pt x="90306" y="26810"/>
                  </a:lnTo>
                  <a:lnTo>
                    <a:pt x="92282" y="27630"/>
                  </a:lnTo>
                  <a:cubicBezTo>
                    <a:pt x="92353" y="27662"/>
                    <a:pt x="92427" y="27678"/>
                    <a:pt x="92500" y="27678"/>
                  </a:cubicBezTo>
                  <a:cubicBezTo>
                    <a:pt x="92702" y="27678"/>
                    <a:pt x="92891" y="27558"/>
                    <a:pt x="92981" y="27357"/>
                  </a:cubicBezTo>
                  <a:cubicBezTo>
                    <a:pt x="93102" y="27083"/>
                    <a:pt x="92981" y="26749"/>
                    <a:pt x="92707" y="26627"/>
                  </a:cubicBezTo>
                  <a:cubicBezTo>
                    <a:pt x="92038" y="26354"/>
                    <a:pt x="91370" y="26080"/>
                    <a:pt x="90762" y="25807"/>
                  </a:cubicBezTo>
                  <a:cubicBezTo>
                    <a:pt x="90123" y="25533"/>
                    <a:pt x="89515" y="25290"/>
                    <a:pt x="88908" y="25047"/>
                  </a:cubicBezTo>
                  <a:lnTo>
                    <a:pt x="87175" y="24348"/>
                  </a:lnTo>
                  <a:lnTo>
                    <a:pt x="85534" y="23649"/>
                  </a:lnTo>
                  <a:lnTo>
                    <a:pt x="83923" y="23010"/>
                  </a:lnTo>
                  <a:cubicBezTo>
                    <a:pt x="83406" y="22798"/>
                    <a:pt x="82889" y="22615"/>
                    <a:pt x="82342" y="22402"/>
                  </a:cubicBezTo>
                  <a:lnTo>
                    <a:pt x="80822" y="21825"/>
                  </a:lnTo>
                  <a:lnTo>
                    <a:pt x="79303" y="21247"/>
                  </a:lnTo>
                  <a:lnTo>
                    <a:pt x="77752" y="20670"/>
                  </a:lnTo>
                  <a:cubicBezTo>
                    <a:pt x="77205" y="20487"/>
                    <a:pt x="76689" y="20275"/>
                    <a:pt x="76141" y="20092"/>
                  </a:cubicBezTo>
                  <a:cubicBezTo>
                    <a:pt x="75625" y="19880"/>
                    <a:pt x="75078" y="19697"/>
                    <a:pt x="74530" y="19515"/>
                  </a:cubicBezTo>
                  <a:lnTo>
                    <a:pt x="72798" y="18907"/>
                  </a:lnTo>
                  <a:cubicBezTo>
                    <a:pt x="72220" y="18724"/>
                    <a:pt x="71643" y="18512"/>
                    <a:pt x="71005" y="18299"/>
                  </a:cubicBezTo>
                  <a:lnTo>
                    <a:pt x="69120" y="17661"/>
                  </a:lnTo>
                  <a:cubicBezTo>
                    <a:pt x="68451" y="17448"/>
                    <a:pt x="67783" y="17235"/>
                    <a:pt x="67083" y="16992"/>
                  </a:cubicBezTo>
                  <a:cubicBezTo>
                    <a:pt x="66810" y="16931"/>
                    <a:pt x="66658" y="16658"/>
                    <a:pt x="66719" y="16384"/>
                  </a:cubicBezTo>
                  <a:cubicBezTo>
                    <a:pt x="66769" y="16133"/>
                    <a:pt x="66984" y="15965"/>
                    <a:pt x="67229" y="15965"/>
                  </a:cubicBezTo>
                  <a:cubicBezTo>
                    <a:pt x="67281" y="15965"/>
                    <a:pt x="67334" y="15973"/>
                    <a:pt x="67387" y="15989"/>
                  </a:cubicBezTo>
                  <a:lnTo>
                    <a:pt x="69363" y="16658"/>
                  </a:lnTo>
                  <a:lnTo>
                    <a:pt x="71217" y="17266"/>
                  </a:lnTo>
                  <a:lnTo>
                    <a:pt x="72919" y="17843"/>
                  </a:lnTo>
                  <a:lnTo>
                    <a:pt x="74561" y="18421"/>
                  </a:lnTo>
                  <a:cubicBezTo>
                    <a:pt x="75078" y="18603"/>
                    <a:pt x="75625" y="18816"/>
                    <a:pt x="76111" y="18968"/>
                  </a:cubicBezTo>
                  <a:lnTo>
                    <a:pt x="77631" y="19545"/>
                  </a:lnTo>
                  <a:lnTo>
                    <a:pt x="79151" y="20092"/>
                  </a:lnTo>
                  <a:lnTo>
                    <a:pt x="80731" y="20670"/>
                  </a:lnTo>
                  <a:lnTo>
                    <a:pt x="82312" y="21278"/>
                  </a:lnTo>
                  <a:lnTo>
                    <a:pt x="84014" y="21946"/>
                  </a:lnTo>
                  <a:lnTo>
                    <a:pt x="85807" y="22646"/>
                  </a:lnTo>
                  <a:cubicBezTo>
                    <a:pt x="86415" y="22889"/>
                    <a:pt x="87053" y="23162"/>
                    <a:pt x="87722" y="23436"/>
                  </a:cubicBezTo>
                  <a:cubicBezTo>
                    <a:pt x="87813" y="23479"/>
                    <a:pt x="87901" y="23499"/>
                    <a:pt x="87982" y="23499"/>
                  </a:cubicBezTo>
                  <a:cubicBezTo>
                    <a:pt x="88520" y="23499"/>
                    <a:pt x="88782" y="22644"/>
                    <a:pt x="88148" y="22433"/>
                  </a:cubicBezTo>
                  <a:cubicBezTo>
                    <a:pt x="87449" y="22159"/>
                    <a:pt x="86780" y="21886"/>
                    <a:pt x="86142" y="21642"/>
                  </a:cubicBezTo>
                  <a:lnTo>
                    <a:pt x="84257" y="20883"/>
                  </a:lnTo>
                  <a:cubicBezTo>
                    <a:pt x="83619" y="20639"/>
                    <a:pt x="83011" y="20396"/>
                    <a:pt x="82433" y="20153"/>
                  </a:cubicBezTo>
                  <a:lnTo>
                    <a:pt x="80701" y="19515"/>
                  </a:lnTo>
                  <a:lnTo>
                    <a:pt x="78999" y="18876"/>
                  </a:lnTo>
                  <a:lnTo>
                    <a:pt x="77357" y="18269"/>
                  </a:lnTo>
                  <a:lnTo>
                    <a:pt x="75746" y="17691"/>
                  </a:lnTo>
                  <a:lnTo>
                    <a:pt x="74166" y="17144"/>
                  </a:lnTo>
                  <a:lnTo>
                    <a:pt x="72585" y="16597"/>
                  </a:lnTo>
                  <a:lnTo>
                    <a:pt x="71005" y="16050"/>
                  </a:lnTo>
                  <a:lnTo>
                    <a:pt x="69394" y="15533"/>
                  </a:lnTo>
                  <a:lnTo>
                    <a:pt x="67783" y="14986"/>
                  </a:lnTo>
                  <a:lnTo>
                    <a:pt x="66111" y="14469"/>
                  </a:lnTo>
                  <a:cubicBezTo>
                    <a:pt x="65533" y="14287"/>
                    <a:pt x="64956" y="14074"/>
                    <a:pt x="64378" y="13922"/>
                  </a:cubicBezTo>
                  <a:lnTo>
                    <a:pt x="62555" y="13375"/>
                  </a:lnTo>
                  <a:lnTo>
                    <a:pt x="60670" y="12797"/>
                  </a:lnTo>
                  <a:lnTo>
                    <a:pt x="58694" y="12220"/>
                  </a:lnTo>
                  <a:lnTo>
                    <a:pt x="56597" y="11642"/>
                  </a:lnTo>
                  <a:cubicBezTo>
                    <a:pt x="56323" y="11551"/>
                    <a:pt x="56141" y="11308"/>
                    <a:pt x="56202" y="11034"/>
                  </a:cubicBezTo>
                  <a:cubicBezTo>
                    <a:pt x="56227" y="10779"/>
                    <a:pt x="56468" y="10588"/>
                    <a:pt x="56725" y="10588"/>
                  </a:cubicBezTo>
                  <a:cubicBezTo>
                    <a:pt x="56773" y="10588"/>
                    <a:pt x="56822" y="10594"/>
                    <a:pt x="56871" y="10609"/>
                  </a:cubicBezTo>
                  <a:lnTo>
                    <a:pt x="58937" y="11186"/>
                  </a:lnTo>
                  <a:lnTo>
                    <a:pt x="60822" y="11764"/>
                  </a:lnTo>
                  <a:lnTo>
                    <a:pt x="62615" y="12281"/>
                  </a:lnTo>
                  <a:lnTo>
                    <a:pt x="64287" y="12797"/>
                  </a:lnTo>
                  <a:lnTo>
                    <a:pt x="65928" y="13314"/>
                  </a:lnTo>
                  <a:lnTo>
                    <a:pt x="67509" y="13800"/>
                  </a:lnTo>
                  <a:lnTo>
                    <a:pt x="69150" y="14317"/>
                  </a:lnTo>
                  <a:lnTo>
                    <a:pt x="70792" y="14895"/>
                  </a:lnTo>
                  <a:lnTo>
                    <a:pt x="72555" y="15472"/>
                  </a:lnTo>
                  <a:lnTo>
                    <a:pt x="74409" y="16110"/>
                  </a:lnTo>
                  <a:cubicBezTo>
                    <a:pt x="75047" y="16323"/>
                    <a:pt x="75716" y="16566"/>
                    <a:pt x="76415" y="16810"/>
                  </a:cubicBezTo>
                  <a:cubicBezTo>
                    <a:pt x="76488" y="16842"/>
                    <a:pt x="76564" y="16857"/>
                    <a:pt x="76637" y="16857"/>
                  </a:cubicBezTo>
                  <a:cubicBezTo>
                    <a:pt x="76838" y="16857"/>
                    <a:pt x="77025" y="16744"/>
                    <a:pt x="77114" y="16566"/>
                  </a:cubicBezTo>
                  <a:cubicBezTo>
                    <a:pt x="77266" y="16262"/>
                    <a:pt x="77114" y="15928"/>
                    <a:pt x="76810" y="15807"/>
                  </a:cubicBezTo>
                  <a:cubicBezTo>
                    <a:pt x="76111" y="15563"/>
                    <a:pt x="75442" y="15320"/>
                    <a:pt x="74743" y="15077"/>
                  </a:cubicBezTo>
                  <a:lnTo>
                    <a:pt x="72737" y="14408"/>
                  </a:lnTo>
                  <a:cubicBezTo>
                    <a:pt x="72068" y="14165"/>
                    <a:pt x="71400" y="13952"/>
                    <a:pt x="70761" y="13740"/>
                  </a:cubicBezTo>
                  <a:cubicBezTo>
                    <a:pt x="70123" y="13527"/>
                    <a:pt x="69454" y="13314"/>
                    <a:pt x="68816" y="13101"/>
                  </a:cubicBezTo>
                  <a:cubicBezTo>
                    <a:pt x="68178" y="12889"/>
                    <a:pt x="67570" y="12706"/>
                    <a:pt x="66931" y="12493"/>
                  </a:cubicBezTo>
                  <a:cubicBezTo>
                    <a:pt x="66293" y="12281"/>
                    <a:pt x="65685" y="12098"/>
                    <a:pt x="65077" y="11916"/>
                  </a:cubicBezTo>
                  <a:lnTo>
                    <a:pt x="63223" y="11338"/>
                  </a:lnTo>
                  <a:lnTo>
                    <a:pt x="61430" y="10822"/>
                  </a:lnTo>
                  <a:cubicBezTo>
                    <a:pt x="60852" y="10639"/>
                    <a:pt x="60244" y="10457"/>
                    <a:pt x="59667" y="10275"/>
                  </a:cubicBezTo>
                  <a:lnTo>
                    <a:pt x="57904" y="9788"/>
                  </a:lnTo>
                  <a:lnTo>
                    <a:pt x="56171" y="9302"/>
                  </a:lnTo>
                  <a:lnTo>
                    <a:pt x="54500" y="8876"/>
                  </a:lnTo>
                  <a:lnTo>
                    <a:pt x="52797" y="8420"/>
                  </a:lnTo>
                  <a:lnTo>
                    <a:pt x="51126" y="7964"/>
                  </a:lnTo>
                  <a:lnTo>
                    <a:pt x="49484" y="7569"/>
                  </a:lnTo>
                  <a:lnTo>
                    <a:pt x="47843" y="7144"/>
                  </a:lnTo>
                  <a:lnTo>
                    <a:pt x="46171" y="6718"/>
                  </a:lnTo>
                  <a:lnTo>
                    <a:pt x="44530" y="6353"/>
                  </a:lnTo>
                  <a:cubicBezTo>
                    <a:pt x="43983" y="6232"/>
                    <a:pt x="43436" y="6110"/>
                    <a:pt x="42888" y="5958"/>
                  </a:cubicBezTo>
                  <a:lnTo>
                    <a:pt x="41247" y="5594"/>
                  </a:lnTo>
                  <a:lnTo>
                    <a:pt x="39575" y="5229"/>
                  </a:lnTo>
                  <a:lnTo>
                    <a:pt x="37934" y="4895"/>
                  </a:lnTo>
                  <a:lnTo>
                    <a:pt x="36262" y="4560"/>
                  </a:lnTo>
                  <a:lnTo>
                    <a:pt x="34560" y="4226"/>
                  </a:lnTo>
                  <a:lnTo>
                    <a:pt x="32858" y="3891"/>
                  </a:lnTo>
                  <a:lnTo>
                    <a:pt x="31156" y="3557"/>
                  </a:lnTo>
                  <a:lnTo>
                    <a:pt x="29393" y="3253"/>
                  </a:lnTo>
                  <a:lnTo>
                    <a:pt x="27630" y="2949"/>
                  </a:lnTo>
                  <a:lnTo>
                    <a:pt x="25836" y="2645"/>
                  </a:lnTo>
                  <a:lnTo>
                    <a:pt x="24013" y="2341"/>
                  </a:lnTo>
                  <a:lnTo>
                    <a:pt x="22128" y="2068"/>
                  </a:lnTo>
                  <a:lnTo>
                    <a:pt x="20244" y="1764"/>
                  </a:lnTo>
                  <a:lnTo>
                    <a:pt x="18298" y="1490"/>
                  </a:lnTo>
                  <a:lnTo>
                    <a:pt x="16292" y="1247"/>
                  </a:lnTo>
                  <a:lnTo>
                    <a:pt x="14256" y="973"/>
                  </a:lnTo>
                  <a:cubicBezTo>
                    <a:pt x="13587" y="882"/>
                    <a:pt x="12888" y="791"/>
                    <a:pt x="12158" y="730"/>
                  </a:cubicBezTo>
                  <a:lnTo>
                    <a:pt x="10031" y="487"/>
                  </a:lnTo>
                  <a:lnTo>
                    <a:pt x="7842" y="244"/>
                  </a:lnTo>
                  <a:cubicBezTo>
                    <a:pt x="7082" y="183"/>
                    <a:pt x="6353" y="92"/>
                    <a:pt x="5563" y="31"/>
                  </a:cubicBezTo>
                  <a:cubicBezTo>
                    <a:pt x="5390" y="11"/>
                    <a:pt x="5215" y="1"/>
                    <a:pt x="5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2"/>
            <p:cNvSpPr/>
            <p:nvPr/>
          </p:nvSpPr>
          <p:spPr>
            <a:xfrm>
              <a:off x="7191325" y="3848675"/>
              <a:ext cx="1597325" cy="378875"/>
            </a:xfrm>
            <a:custGeom>
              <a:avLst/>
              <a:gdLst/>
              <a:ahLst/>
              <a:cxnLst/>
              <a:rect l="l" t="t" r="r" b="b"/>
              <a:pathLst>
                <a:path w="63893" h="15155" extrusionOk="0">
                  <a:moveTo>
                    <a:pt x="3916" y="1"/>
                  </a:moveTo>
                  <a:cubicBezTo>
                    <a:pt x="3533" y="1"/>
                    <a:pt x="3150" y="63"/>
                    <a:pt x="2767" y="176"/>
                  </a:cubicBezTo>
                  <a:cubicBezTo>
                    <a:pt x="2311" y="328"/>
                    <a:pt x="1855" y="541"/>
                    <a:pt x="1460" y="875"/>
                  </a:cubicBezTo>
                  <a:cubicBezTo>
                    <a:pt x="1065" y="1149"/>
                    <a:pt x="730" y="1544"/>
                    <a:pt x="518" y="1969"/>
                  </a:cubicBezTo>
                  <a:cubicBezTo>
                    <a:pt x="244" y="2395"/>
                    <a:pt x="92" y="2881"/>
                    <a:pt x="62" y="3398"/>
                  </a:cubicBezTo>
                  <a:cubicBezTo>
                    <a:pt x="1" y="3884"/>
                    <a:pt x="31" y="4371"/>
                    <a:pt x="214" y="4857"/>
                  </a:cubicBezTo>
                  <a:cubicBezTo>
                    <a:pt x="335" y="5313"/>
                    <a:pt x="578" y="5738"/>
                    <a:pt x="913" y="6103"/>
                  </a:cubicBezTo>
                  <a:cubicBezTo>
                    <a:pt x="1217" y="6468"/>
                    <a:pt x="1612" y="6772"/>
                    <a:pt x="2037" y="7015"/>
                  </a:cubicBezTo>
                  <a:cubicBezTo>
                    <a:pt x="2493" y="7228"/>
                    <a:pt x="2980" y="7380"/>
                    <a:pt x="3466" y="7441"/>
                  </a:cubicBezTo>
                  <a:lnTo>
                    <a:pt x="5654" y="7653"/>
                  </a:lnTo>
                  <a:cubicBezTo>
                    <a:pt x="6353" y="7714"/>
                    <a:pt x="7053" y="7805"/>
                    <a:pt x="7752" y="7866"/>
                  </a:cubicBezTo>
                  <a:lnTo>
                    <a:pt x="9727" y="8079"/>
                  </a:lnTo>
                  <a:lnTo>
                    <a:pt x="11673" y="8322"/>
                  </a:lnTo>
                  <a:lnTo>
                    <a:pt x="13527" y="8565"/>
                  </a:lnTo>
                  <a:lnTo>
                    <a:pt x="15320" y="8778"/>
                  </a:lnTo>
                  <a:lnTo>
                    <a:pt x="17053" y="9021"/>
                  </a:lnTo>
                  <a:lnTo>
                    <a:pt x="18785" y="9295"/>
                  </a:lnTo>
                  <a:lnTo>
                    <a:pt x="20457" y="9538"/>
                  </a:lnTo>
                  <a:lnTo>
                    <a:pt x="22098" y="9781"/>
                  </a:lnTo>
                  <a:lnTo>
                    <a:pt x="23740" y="10055"/>
                  </a:lnTo>
                  <a:lnTo>
                    <a:pt x="25381" y="10328"/>
                  </a:lnTo>
                  <a:lnTo>
                    <a:pt x="26992" y="10632"/>
                  </a:lnTo>
                  <a:lnTo>
                    <a:pt x="28634" y="10906"/>
                  </a:lnTo>
                  <a:lnTo>
                    <a:pt x="30305" y="11240"/>
                  </a:lnTo>
                  <a:lnTo>
                    <a:pt x="31977" y="11544"/>
                  </a:lnTo>
                  <a:lnTo>
                    <a:pt x="33679" y="11878"/>
                  </a:lnTo>
                  <a:lnTo>
                    <a:pt x="35442" y="12243"/>
                  </a:lnTo>
                  <a:lnTo>
                    <a:pt x="37236" y="12638"/>
                  </a:lnTo>
                  <a:lnTo>
                    <a:pt x="39120" y="13033"/>
                  </a:lnTo>
                  <a:lnTo>
                    <a:pt x="41005" y="13489"/>
                  </a:lnTo>
                  <a:lnTo>
                    <a:pt x="43011" y="13945"/>
                  </a:lnTo>
                  <a:cubicBezTo>
                    <a:pt x="43679" y="14128"/>
                    <a:pt x="44348" y="14280"/>
                    <a:pt x="45078" y="14462"/>
                  </a:cubicBezTo>
                  <a:cubicBezTo>
                    <a:pt x="45113" y="14470"/>
                    <a:pt x="45149" y="14474"/>
                    <a:pt x="45185" y="14474"/>
                  </a:cubicBezTo>
                  <a:cubicBezTo>
                    <a:pt x="45426" y="14474"/>
                    <a:pt x="45663" y="14305"/>
                    <a:pt x="45716" y="14067"/>
                  </a:cubicBezTo>
                  <a:cubicBezTo>
                    <a:pt x="45807" y="13763"/>
                    <a:pt x="45625" y="13459"/>
                    <a:pt x="45321" y="13398"/>
                  </a:cubicBezTo>
                  <a:lnTo>
                    <a:pt x="43315" y="12912"/>
                  </a:lnTo>
                  <a:lnTo>
                    <a:pt x="41491" y="12486"/>
                  </a:lnTo>
                  <a:lnTo>
                    <a:pt x="39789" y="12091"/>
                  </a:lnTo>
                  <a:lnTo>
                    <a:pt x="38178" y="11757"/>
                  </a:lnTo>
                  <a:lnTo>
                    <a:pt x="36567" y="11392"/>
                  </a:lnTo>
                  <a:lnTo>
                    <a:pt x="34925" y="11058"/>
                  </a:lnTo>
                  <a:lnTo>
                    <a:pt x="33223" y="10723"/>
                  </a:lnTo>
                  <a:cubicBezTo>
                    <a:pt x="32646" y="10602"/>
                    <a:pt x="32007" y="10480"/>
                    <a:pt x="31369" y="10328"/>
                  </a:cubicBezTo>
                  <a:cubicBezTo>
                    <a:pt x="30731" y="10207"/>
                    <a:pt x="30062" y="10085"/>
                    <a:pt x="29333" y="9963"/>
                  </a:cubicBezTo>
                  <a:cubicBezTo>
                    <a:pt x="29059" y="9903"/>
                    <a:pt x="28877" y="9629"/>
                    <a:pt x="28907" y="9356"/>
                  </a:cubicBezTo>
                  <a:cubicBezTo>
                    <a:pt x="28960" y="9118"/>
                    <a:pt x="29174" y="8949"/>
                    <a:pt x="29409" y="8949"/>
                  </a:cubicBezTo>
                  <a:cubicBezTo>
                    <a:pt x="29444" y="8949"/>
                    <a:pt x="29479" y="8952"/>
                    <a:pt x="29515" y="8960"/>
                  </a:cubicBezTo>
                  <a:lnTo>
                    <a:pt x="31582" y="9325"/>
                  </a:lnTo>
                  <a:lnTo>
                    <a:pt x="33527" y="9720"/>
                  </a:lnTo>
                  <a:lnTo>
                    <a:pt x="35351" y="10085"/>
                  </a:lnTo>
                  <a:lnTo>
                    <a:pt x="37114" y="10480"/>
                  </a:lnTo>
                  <a:lnTo>
                    <a:pt x="38786" y="10814"/>
                  </a:lnTo>
                  <a:lnTo>
                    <a:pt x="40397" y="11179"/>
                  </a:lnTo>
                  <a:lnTo>
                    <a:pt x="41977" y="11574"/>
                  </a:lnTo>
                  <a:lnTo>
                    <a:pt x="43558" y="11939"/>
                  </a:lnTo>
                  <a:lnTo>
                    <a:pt x="45138" y="12334"/>
                  </a:lnTo>
                  <a:lnTo>
                    <a:pt x="46749" y="12699"/>
                  </a:lnTo>
                  <a:lnTo>
                    <a:pt x="48391" y="13125"/>
                  </a:lnTo>
                  <a:lnTo>
                    <a:pt x="50093" y="13580"/>
                  </a:lnTo>
                  <a:cubicBezTo>
                    <a:pt x="50701" y="13732"/>
                    <a:pt x="51278" y="13884"/>
                    <a:pt x="51886" y="14036"/>
                  </a:cubicBezTo>
                  <a:lnTo>
                    <a:pt x="53801" y="14553"/>
                  </a:lnTo>
                  <a:cubicBezTo>
                    <a:pt x="54439" y="14736"/>
                    <a:pt x="55108" y="14918"/>
                    <a:pt x="55777" y="15131"/>
                  </a:cubicBezTo>
                  <a:cubicBezTo>
                    <a:pt x="55821" y="15140"/>
                    <a:pt x="55866" y="15144"/>
                    <a:pt x="55909" y="15144"/>
                  </a:cubicBezTo>
                  <a:cubicBezTo>
                    <a:pt x="56165" y="15144"/>
                    <a:pt x="56398" y="14995"/>
                    <a:pt x="56476" y="14736"/>
                  </a:cubicBezTo>
                  <a:cubicBezTo>
                    <a:pt x="56537" y="14462"/>
                    <a:pt x="56385" y="14158"/>
                    <a:pt x="56081" y="14067"/>
                  </a:cubicBezTo>
                  <a:lnTo>
                    <a:pt x="54227" y="13550"/>
                  </a:lnTo>
                  <a:lnTo>
                    <a:pt x="52494" y="13064"/>
                  </a:lnTo>
                  <a:lnTo>
                    <a:pt x="50914" y="12638"/>
                  </a:lnTo>
                  <a:lnTo>
                    <a:pt x="49394" y="12273"/>
                  </a:lnTo>
                  <a:lnTo>
                    <a:pt x="47904" y="11878"/>
                  </a:lnTo>
                  <a:lnTo>
                    <a:pt x="46385" y="11514"/>
                  </a:lnTo>
                  <a:lnTo>
                    <a:pt x="44804" y="11118"/>
                  </a:lnTo>
                  <a:cubicBezTo>
                    <a:pt x="44227" y="10997"/>
                    <a:pt x="43649" y="10875"/>
                    <a:pt x="43071" y="10723"/>
                  </a:cubicBezTo>
                  <a:lnTo>
                    <a:pt x="41157" y="10267"/>
                  </a:lnTo>
                  <a:cubicBezTo>
                    <a:pt x="40498" y="10185"/>
                    <a:pt x="40657" y="9260"/>
                    <a:pt x="41209" y="9260"/>
                  </a:cubicBezTo>
                  <a:cubicBezTo>
                    <a:pt x="41268" y="9260"/>
                    <a:pt x="41332" y="9271"/>
                    <a:pt x="41400" y="9295"/>
                  </a:cubicBezTo>
                  <a:lnTo>
                    <a:pt x="43497" y="9781"/>
                  </a:lnTo>
                  <a:lnTo>
                    <a:pt x="45473" y="10237"/>
                  </a:lnTo>
                  <a:lnTo>
                    <a:pt x="47297" y="10693"/>
                  </a:lnTo>
                  <a:lnTo>
                    <a:pt x="49029" y="11118"/>
                  </a:lnTo>
                  <a:lnTo>
                    <a:pt x="50701" y="11574"/>
                  </a:lnTo>
                  <a:lnTo>
                    <a:pt x="52342" y="12000"/>
                  </a:lnTo>
                  <a:lnTo>
                    <a:pt x="53984" y="12456"/>
                  </a:lnTo>
                  <a:lnTo>
                    <a:pt x="55655" y="12912"/>
                  </a:lnTo>
                  <a:lnTo>
                    <a:pt x="57357" y="13398"/>
                  </a:lnTo>
                  <a:lnTo>
                    <a:pt x="59151" y="13915"/>
                  </a:lnTo>
                  <a:lnTo>
                    <a:pt x="61066" y="14492"/>
                  </a:lnTo>
                  <a:lnTo>
                    <a:pt x="63102" y="15131"/>
                  </a:lnTo>
                  <a:cubicBezTo>
                    <a:pt x="63156" y="15147"/>
                    <a:pt x="63210" y="15154"/>
                    <a:pt x="63263" y="15154"/>
                  </a:cubicBezTo>
                  <a:cubicBezTo>
                    <a:pt x="63507" y="15154"/>
                    <a:pt x="63726" y="14991"/>
                    <a:pt x="63801" y="14766"/>
                  </a:cubicBezTo>
                  <a:cubicBezTo>
                    <a:pt x="63893" y="14462"/>
                    <a:pt x="63710" y="14158"/>
                    <a:pt x="63437" y="14067"/>
                  </a:cubicBezTo>
                  <a:cubicBezTo>
                    <a:pt x="62738" y="13854"/>
                    <a:pt x="62069" y="13672"/>
                    <a:pt x="61400" y="13459"/>
                  </a:cubicBezTo>
                  <a:lnTo>
                    <a:pt x="59516" y="12881"/>
                  </a:lnTo>
                  <a:cubicBezTo>
                    <a:pt x="58908" y="12699"/>
                    <a:pt x="58300" y="12517"/>
                    <a:pt x="57692" y="12365"/>
                  </a:cubicBezTo>
                  <a:lnTo>
                    <a:pt x="55959" y="11848"/>
                  </a:lnTo>
                  <a:lnTo>
                    <a:pt x="54288" y="11392"/>
                  </a:lnTo>
                  <a:lnTo>
                    <a:pt x="52646" y="10936"/>
                  </a:lnTo>
                  <a:lnTo>
                    <a:pt x="51035" y="10450"/>
                  </a:lnTo>
                  <a:cubicBezTo>
                    <a:pt x="50518" y="10328"/>
                    <a:pt x="49971" y="10176"/>
                    <a:pt x="49455" y="10055"/>
                  </a:cubicBezTo>
                  <a:lnTo>
                    <a:pt x="47844" y="9629"/>
                  </a:lnTo>
                  <a:lnTo>
                    <a:pt x="46233" y="9234"/>
                  </a:lnTo>
                  <a:lnTo>
                    <a:pt x="44591" y="8839"/>
                  </a:lnTo>
                  <a:lnTo>
                    <a:pt x="42859" y="8444"/>
                  </a:lnTo>
                  <a:lnTo>
                    <a:pt x="41096" y="8018"/>
                  </a:lnTo>
                  <a:lnTo>
                    <a:pt x="39242" y="7623"/>
                  </a:lnTo>
                  <a:lnTo>
                    <a:pt x="37266" y="7197"/>
                  </a:lnTo>
                  <a:lnTo>
                    <a:pt x="35169" y="6741"/>
                  </a:lnTo>
                  <a:cubicBezTo>
                    <a:pt x="34865" y="6681"/>
                    <a:pt x="34682" y="6407"/>
                    <a:pt x="34743" y="6134"/>
                  </a:cubicBezTo>
                  <a:cubicBezTo>
                    <a:pt x="34796" y="5896"/>
                    <a:pt x="35033" y="5727"/>
                    <a:pt x="35274" y="5727"/>
                  </a:cubicBezTo>
                  <a:cubicBezTo>
                    <a:pt x="35310" y="5727"/>
                    <a:pt x="35346" y="5731"/>
                    <a:pt x="35381" y="5738"/>
                  </a:cubicBezTo>
                  <a:lnTo>
                    <a:pt x="37327" y="6164"/>
                  </a:lnTo>
                  <a:cubicBezTo>
                    <a:pt x="37965" y="6286"/>
                    <a:pt x="38573" y="6407"/>
                    <a:pt x="39120" y="6529"/>
                  </a:cubicBezTo>
                  <a:lnTo>
                    <a:pt x="40792" y="6924"/>
                  </a:lnTo>
                  <a:lnTo>
                    <a:pt x="42372" y="7258"/>
                  </a:lnTo>
                  <a:lnTo>
                    <a:pt x="43923" y="7623"/>
                  </a:lnTo>
                  <a:lnTo>
                    <a:pt x="45442" y="8018"/>
                  </a:lnTo>
                  <a:lnTo>
                    <a:pt x="47023" y="8383"/>
                  </a:lnTo>
                  <a:lnTo>
                    <a:pt x="48664" y="8808"/>
                  </a:lnTo>
                  <a:lnTo>
                    <a:pt x="50427" y="9264"/>
                  </a:lnTo>
                  <a:lnTo>
                    <a:pt x="52342" y="9751"/>
                  </a:lnTo>
                  <a:cubicBezTo>
                    <a:pt x="52396" y="9767"/>
                    <a:pt x="52450" y="9774"/>
                    <a:pt x="52503" y="9774"/>
                  </a:cubicBezTo>
                  <a:cubicBezTo>
                    <a:pt x="52747" y="9774"/>
                    <a:pt x="52966" y="9611"/>
                    <a:pt x="53041" y="9386"/>
                  </a:cubicBezTo>
                  <a:cubicBezTo>
                    <a:pt x="53102" y="9082"/>
                    <a:pt x="52950" y="8808"/>
                    <a:pt x="52646" y="8717"/>
                  </a:cubicBezTo>
                  <a:cubicBezTo>
                    <a:pt x="51917" y="8535"/>
                    <a:pt x="51218" y="8322"/>
                    <a:pt x="50518" y="8140"/>
                  </a:cubicBezTo>
                  <a:cubicBezTo>
                    <a:pt x="49819" y="7988"/>
                    <a:pt x="49151" y="7805"/>
                    <a:pt x="48482" y="7623"/>
                  </a:cubicBezTo>
                  <a:lnTo>
                    <a:pt x="46476" y="7137"/>
                  </a:lnTo>
                  <a:cubicBezTo>
                    <a:pt x="45838" y="6985"/>
                    <a:pt x="45169" y="6833"/>
                    <a:pt x="44561" y="6681"/>
                  </a:cubicBezTo>
                  <a:cubicBezTo>
                    <a:pt x="43923" y="6529"/>
                    <a:pt x="43284" y="6377"/>
                    <a:pt x="42676" y="6225"/>
                  </a:cubicBezTo>
                  <a:lnTo>
                    <a:pt x="40853" y="5830"/>
                  </a:lnTo>
                  <a:lnTo>
                    <a:pt x="39059" y="5434"/>
                  </a:lnTo>
                  <a:lnTo>
                    <a:pt x="37296" y="5070"/>
                  </a:lnTo>
                  <a:lnTo>
                    <a:pt x="35564" y="4705"/>
                  </a:lnTo>
                  <a:lnTo>
                    <a:pt x="33862" y="4371"/>
                  </a:lnTo>
                  <a:lnTo>
                    <a:pt x="32190" y="4036"/>
                  </a:lnTo>
                  <a:lnTo>
                    <a:pt x="30518" y="3702"/>
                  </a:lnTo>
                  <a:lnTo>
                    <a:pt x="28846" y="3398"/>
                  </a:lnTo>
                  <a:cubicBezTo>
                    <a:pt x="28269" y="3307"/>
                    <a:pt x="27722" y="3216"/>
                    <a:pt x="27144" y="3124"/>
                  </a:cubicBezTo>
                  <a:lnTo>
                    <a:pt x="25472" y="2820"/>
                  </a:lnTo>
                  <a:lnTo>
                    <a:pt x="23770" y="2547"/>
                  </a:lnTo>
                  <a:lnTo>
                    <a:pt x="22038" y="2273"/>
                  </a:lnTo>
                  <a:lnTo>
                    <a:pt x="20275" y="2000"/>
                  </a:lnTo>
                  <a:cubicBezTo>
                    <a:pt x="19697" y="1909"/>
                    <a:pt x="19089" y="1817"/>
                    <a:pt x="18481" y="1726"/>
                  </a:cubicBezTo>
                  <a:lnTo>
                    <a:pt x="16658" y="1483"/>
                  </a:lnTo>
                  <a:lnTo>
                    <a:pt x="14743" y="1209"/>
                  </a:lnTo>
                  <a:lnTo>
                    <a:pt x="12828" y="966"/>
                  </a:lnTo>
                  <a:lnTo>
                    <a:pt x="10822" y="723"/>
                  </a:lnTo>
                  <a:cubicBezTo>
                    <a:pt x="10123" y="632"/>
                    <a:pt x="9423" y="541"/>
                    <a:pt x="8724" y="480"/>
                  </a:cubicBezTo>
                  <a:cubicBezTo>
                    <a:pt x="8025" y="389"/>
                    <a:pt x="7296" y="328"/>
                    <a:pt x="6566" y="237"/>
                  </a:cubicBezTo>
                  <a:lnTo>
                    <a:pt x="4317" y="24"/>
                  </a:lnTo>
                  <a:cubicBezTo>
                    <a:pt x="4183" y="8"/>
                    <a:pt x="4050" y="1"/>
                    <a:pt x="3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2"/>
            <p:cNvSpPr/>
            <p:nvPr/>
          </p:nvSpPr>
          <p:spPr>
            <a:xfrm>
              <a:off x="7217925" y="3873875"/>
              <a:ext cx="935450" cy="214875"/>
            </a:xfrm>
            <a:custGeom>
              <a:avLst/>
              <a:gdLst/>
              <a:ahLst/>
              <a:cxnLst/>
              <a:rect l="l" t="t" r="r" b="b"/>
              <a:pathLst>
                <a:path w="37418" h="8595" extrusionOk="0">
                  <a:moveTo>
                    <a:pt x="2842" y="0"/>
                  </a:moveTo>
                  <a:cubicBezTo>
                    <a:pt x="2442" y="0"/>
                    <a:pt x="2057" y="88"/>
                    <a:pt x="1672" y="232"/>
                  </a:cubicBezTo>
                  <a:cubicBezTo>
                    <a:pt x="1247" y="445"/>
                    <a:pt x="852" y="749"/>
                    <a:pt x="548" y="1144"/>
                  </a:cubicBezTo>
                  <a:cubicBezTo>
                    <a:pt x="274" y="1539"/>
                    <a:pt x="92" y="1995"/>
                    <a:pt x="61" y="2481"/>
                  </a:cubicBezTo>
                  <a:cubicBezTo>
                    <a:pt x="1" y="2967"/>
                    <a:pt x="92" y="3454"/>
                    <a:pt x="274" y="3879"/>
                  </a:cubicBezTo>
                  <a:cubicBezTo>
                    <a:pt x="487" y="4305"/>
                    <a:pt x="791" y="4670"/>
                    <a:pt x="1186" y="4943"/>
                  </a:cubicBezTo>
                  <a:cubicBezTo>
                    <a:pt x="1581" y="5217"/>
                    <a:pt x="2068" y="5399"/>
                    <a:pt x="2554" y="5430"/>
                  </a:cubicBezTo>
                  <a:lnTo>
                    <a:pt x="4651" y="5642"/>
                  </a:lnTo>
                  <a:lnTo>
                    <a:pt x="6597" y="5855"/>
                  </a:lnTo>
                  <a:lnTo>
                    <a:pt x="8420" y="6068"/>
                  </a:lnTo>
                  <a:lnTo>
                    <a:pt x="10153" y="6250"/>
                  </a:lnTo>
                  <a:lnTo>
                    <a:pt x="11825" y="6463"/>
                  </a:lnTo>
                  <a:lnTo>
                    <a:pt x="13436" y="6676"/>
                  </a:lnTo>
                  <a:cubicBezTo>
                    <a:pt x="13983" y="6737"/>
                    <a:pt x="14499" y="6828"/>
                    <a:pt x="15047" y="6889"/>
                  </a:cubicBezTo>
                  <a:lnTo>
                    <a:pt x="16657" y="7132"/>
                  </a:lnTo>
                  <a:cubicBezTo>
                    <a:pt x="17205" y="7192"/>
                    <a:pt x="17752" y="7284"/>
                    <a:pt x="18299" y="7375"/>
                  </a:cubicBezTo>
                  <a:lnTo>
                    <a:pt x="20031" y="7618"/>
                  </a:lnTo>
                  <a:lnTo>
                    <a:pt x="21825" y="7922"/>
                  </a:lnTo>
                  <a:lnTo>
                    <a:pt x="23709" y="8226"/>
                  </a:lnTo>
                  <a:lnTo>
                    <a:pt x="25746" y="8591"/>
                  </a:lnTo>
                  <a:cubicBezTo>
                    <a:pt x="25771" y="8593"/>
                    <a:pt x="25797" y="8595"/>
                    <a:pt x="25822" y="8595"/>
                  </a:cubicBezTo>
                  <a:cubicBezTo>
                    <a:pt x="26094" y="8595"/>
                    <a:pt x="26328" y="8446"/>
                    <a:pt x="26384" y="8196"/>
                  </a:cubicBezTo>
                  <a:cubicBezTo>
                    <a:pt x="26475" y="7892"/>
                    <a:pt x="26293" y="7588"/>
                    <a:pt x="25989" y="7527"/>
                  </a:cubicBezTo>
                  <a:lnTo>
                    <a:pt x="23952" y="7192"/>
                  </a:lnTo>
                  <a:lnTo>
                    <a:pt x="22038" y="6858"/>
                  </a:lnTo>
                  <a:lnTo>
                    <a:pt x="20244" y="6585"/>
                  </a:lnTo>
                  <a:lnTo>
                    <a:pt x="18542" y="6311"/>
                  </a:lnTo>
                  <a:lnTo>
                    <a:pt x="16901" y="6068"/>
                  </a:lnTo>
                  <a:lnTo>
                    <a:pt x="15290" y="5855"/>
                  </a:lnTo>
                  <a:cubicBezTo>
                    <a:pt x="14773" y="5764"/>
                    <a:pt x="14226" y="5703"/>
                    <a:pt x="13709" y="5642"/>
                  </a:cubicBezTo>
                  <a:lnTo>
                    <a:pt x="12068" y="5430"/>
                  </a:lnTo>
                  <a:lnTo>
                    <a:pt x="10426" y="5217"/>
                  </a:lnTo>
                  <a:lnTo>
                    <a:pt x="8694" y="5004"/>
                  </a:lnTo>
                  <a:lnTo>
                    <a:pt x="6900" y="4822"/>
                  </a:lnTo>
                  <a:lnTo>
                    <a:pt x="4955" y="4609"/>
                  </a:lnTo>
                  <a:lnTo>
                    <a:pt x="2888" y="4396"/>
                  </a:lnTo>
                  <a:cubicBezTo>
                    <a:pt x="2554" y="4366"/>
                    <a:pt x="2311" y="4092"/>
                    <a:pt x="2371" y="3788"/>
                  </a:cubicBezTo>
                  <a:cubicBezTo>
                    <a:pt x="2400" y="3475"/>
                    <a:pt x="2642" y="3269"/>
                    <a:pt x="2947" y="3269"/>
                  </a:cubicBezTo>
                  <a:cubicBezTo>
                    <a:pt x="2968" y="3269"/>
                    <a:pt x="2989" y="3270"/>
                    <a:pt x="3010" y="3271"/>
                  </a:cubicBezTo>
                  <a:lnTo>
                    <a:pt x="5229" y="3484"/>
                  </a:lnTo>
                  <a:lnTo>
                    <a:pt x="7326" y="3727"/>
                  </a:lnTo>
                  <a:lnTo>
                    <a:pt x="9332" y="3940"/>
                  </a:lnTo>
                  <a:cubicBezTo>
                    <a:pt x="10001" y="4031"/>
                    <a:pt x="10639" y="4092"/>
                    <a:pt x="11247" y="4183"/>
                  </a:cubicBezTo>
                  <a:lnTo>
                    <a:pt x="13071" y="4396"/>
                  </a:lnTo>
                  <a:lnTo>
                    <a:pt x="14864" y="4639"/>
                  </a:lnTo>
                  <a:lnTo>
                    <a:pt x="16597" y="4882"/>
                  </a:lnTo>
                  <a:lnTo>
                    <a:pt x="18299" y="5126"/>
                  </a:lnTo>
                  <a:lnTo>
                    <a:pt x="20001" y="5399"/>
                  </a:lnTo>
                  <a:lnTo>
                    <a:pt x="21673" y="5642"/>
                  </a:lnTo>
                  <a:lnTo>
                    <a:pt x="23375" y="5946"/>
                  </a:lnTo>
                  <a:lnTo>
                    <a:pt x="25077" y="6220"/>
                  </a:lnTo>
                  <a:lnTo>
                    <a:pt x="26840" y="6524"/>
                  </a:lnTo>
                  <a:lnTo>
                    <a:pt x="28664" y="6858"/>
                  </a:lnTo>
                  <a:lnTo>
                    <a:pt x="30518" y="7223"/>
                  </a:lnTo>
                  <a:lnTo>
                    <a:pt x="32463" y="7588"/>
                  </a:lnTo>
                  <a:lnTo>
                    <a:pt x="34500" y="8013"/>
                  </a:lnTo>
                  <a:lnTo>
                    <a:pt x="36658" y="8469"/>
                  </a:lnTo>
                  <a:cubicBezTo>
                    <a:pt x="36698" y="8478"/>
                    <a:pt x="36739" y="8482"/>
                    <a:pt x="36778" y="8482"/>
                  </a:cubicBezTo>
                  <a:cubicBezTo>
                    <a:pt x="37008" y="8482"/>
                    <a:pt x="37218" y="8338"/>
                    <a:pt x="37296" y="8104"/>
                  </a:cubicBezTo>
                  <a:cubicBezTo>
                    <a:pt x="37418" y="7800"/>
                    <a:pt x="37235" y="7496"/>
                    <a:pt x="36901" y="7436"/>
                  </a:cubicBezTo>
                  <a:cubicBezTo>
                    <a:pt x="36172" y="7284"/>
                    <a:pt x="35472" y="7132"/>
                    <a:pt x="34773" y="6980"/>
                  </a:cubicBezTo>
                  <a:cubicBezTo>
                    <a:pt x="34105" y="6828"/>
                    <a:pt x="33436" y="6706"/>
                    <a:pt x="32798" y="6585"/>
                  </a:cubicBezTo>
                  <a:lnTo>
                    <a:pt x="30883" y="6189"/>
                  </a:lnTo>
                  <a:lnTo>
                    <a:pt x="29089" y="5855"/>
                  </a:lnTo>
                  <a:lnTo>
                    <a:pt x="27326" y="5521"/>
                  </a:lnTo>
                  <a:lnTo>
                    <a:pt x="25624" y="5217"/>
                  </a:lnTo>
                  <a:lnTo>
                    <a:pt x="23983" y="4943"/>
                  </a:lnTo>
                  <a:lnTo>
                    <a:pt x="22311" y="4670"/>
                  </a:lnTo>
                  <a:lnTo>
                    <a:pt x="20579" y="4396"/>
                  </a:lnTo>
                  <a:cubicBezTo>
                    <a:pt x="20001" y="4305"/>
                    <a:pt x="19423" y="4214"/>
                    <a:pt x="18846" y="4123"/>
                  </a:cubicBezTo>
                  <a:lnTo>
                    <a:pt x="16992" y="3879"/>
                  </a:lnTo>
                  <a:lnTo>
                    <a:pt x="15077" y="3606"/>
                  </a:lnTo>
                  <a:lnTo>
                    <a:pt x="13010" y="3332"/>
                  </a:lnTo>
                  <a:lnTo>
                    <a:pt x="10822" y="3059"/>
                  </a:lnTo>
                  <a:cubicBezTo>
                    <a:pt x="10518" y="3028"/>
                    <a:pt x="10274" y="2724"/>
                    <a:pt x="10305" y="2420"/>
                  </a:cubicBezTo>
                  <a:cubicBezTo>
                    <a:pt x="10359" y="2124"/>
                    <a:pt x="10579" y="1924"/>
                    <a:pt x="10861" y="1924"/>
                  </a:cubicBezTo>
                  <a:cubicBezTo>
                    <a:pt x="10898" y="1924"/>
                    <a:pt x="10935" y="1927"/>
                    <a:pt x="10973" y="1934"/>
                  </a:cubicBezTo>
                  <a:lnTo>
                    <a:pt x="12980" y="2177"/>
                  </a:lnTo>
                  <a:lnTo>
                    <a:pt x="14834" y="2420"/>
                  </a:lnTo>
                  <a:lnTo>
                    <a:pt x="16566" y="2664"/>
                  </a:lnTo>
                  <a:lnTo>
                    <a:pt x="18208" y="2907"/>
                  </a:lnTo>
                  <a:cubicBezTo>
                    <a:pt x="18755" y="2967"/>
                    <a:pt x="19272" y="3059"/>
                    <a:pt x="19788" y="3119"/>
                  </a:cubicBezTo>
                  <a:lnTo>
                    <a:pt x="21369" y="3363"/>
                  </a:lnTo>
                  <a:lnTo>
                    <a:pt x="22949" y="3636"/>
                  </a:lnTo>
                  <a:lnTo>
                    <a:pt x="24591" y="3910"/>
                  </a:lnTo>
                  <a:lnTo>
                    <a:pt x="26293" y="4183"/>
                  </a:lnTo>
                  <a:lnTo>
                    <a:pt x="28117" y="4518"/>
                  </a:lnTo>
                  <a:lnTo>
                    <a:pt x="30092" y="4913"/>
                  </a:lnTo>
                  <a:cubicBezTo>
                    <a:pt x="30132" y="4921"/>
                    <a:pt x="30171" y="4925"/>
                    <a:pt x="30209" y="4925"/>
                  </a:cubicBezTo>
                  <a:cubicBezTo>
                    <a:pt x="30465" y="4925"/>
                    <a:pt x="30682" y="4756"/>
                    <a:pt x="30761" y="4518"/>
                  </a:cubicBezTo>
                  <a:cubicBezTo>
                    <a:pt x="30852" y="4214"/>
                    <a:pt x="30640" y="3910"/>
                    <a:pt x="30336" y="3849"/>
                  </a:cubicBezTo>
                  <a:lnTo>
                    <a:pt x="28269" y="3454"/>
                  </a:lnTo>
                  <a:lnTo>
                    <a:pt x="26293" y="3119"/>
                  </a:lnTo>
                  <a:cubicBezTo>
                    <a:pt x="25655" y="2998"/>
                    <a:pt x="25047" y="2907"/>
                    <a:pt x="24439" y="2816"/>
                  </a:cubicBezTo>
                  <a:lnTo>
                    <a:pt x="22676" y="2512"/>
                  </a:lnTo>
                  <a:lnTo>
                    <a:pt x="20974" y="2238"/>
                  </a:lnTo>
                  <a:lnTo>
                    <a:pt x="19302" y="1995"/>
                  </a:lnTo>
                  <a:lnTo>
                    <a:pt x="17661" y="1752"/>
                  </a:lnTo>
                  <a:lnTo>
                    <a:pt x="16050" y="1508"/>
                  </a:lnTo>
                  <a:lnTo>
                    <a:pt x="14378" y="1296"/>
                  </a:lnTo>
                  <a:lnTo>
                    <a:pt x="12706" y="1053"/>
                  </a:lnTo>
                  <a:cubicBezTo>
                    <a:pt x="12159" y="992"/>
                    <a:pt x="11581" y="931"/>
                    <a:pt x="11004" y="840"/>
                  </a:cubicBezTo>
                  <a:lnTo>
                    <a:pt x="9180" y="627"/>
                  </a:lnTo>
                  <a:lnTo>
                    <a:pt x="7296" y="414"/>
                  </a:lnTo>
                  <a:lnTo>
                    <a:pt x="5289" y="201"/>
                  </a:lnTo>
                  <a:lnTo>
                    <a:pt x="3162" y="19"/>
                  </a:lnTo>
                  <a:cubicBezTo>
                    <a:pt x="3054" y="6"/>
                    <a:pt x="2947" y="0"/>
                    <a:pt x="2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5" name="Google Shape;365;p22"/>
          <p:cNvGrpSpPr/>
          <p:nvPr/>
        </p:nvGrpSpPr>
        <p:grpSpPr>
          <a:xfrm>
            <a:off x="9824084" y="562114"/>
            <a:ext cx="3380968" cy="905553"/>
            <a:chOff x="2159225" y="3645850"/>
            <a:chExt cx="1807617" cy="484150"/>
          </a:xfrm>
        </p:grpSpPr>
        <p:sp>
          <p:nvSpPr>
            <p:cNvPr id="366" name="Google Shape;366;p22"/>
            <p:cNvSpPr/>
            <p:nvPr/>
          </p:nvSpPr>
          <p:spPr>
            <a:xfrm>
              <a:off x="2159225" y="3645850"/>
              <a:ext cx="1807617" cy="484150"/>
            </a:xfrm>
            <a:custGeom>
              <a:avLst/>
              <a:gdLst/>
              <a:ahLst/>
              <a:cxnLst/>
              <a:rect l="l" t="t" r="r" b="b"/>
              <a:pathLst>
                <a:path w="31886" h="8828" extrusionOk="0">
                  <a:moveTo>
                    <a:pt x="14588" y="1"/>
                  </a:moveTo>
                  <a:cubicBezTo>
                    <a:pt x="12363" y="1"/>
                    <a:pt x="10159" y="1009"/>
                    <a:pt x="8724" y="2962"/>
                  </a:cubicBezTo>
                  <a:cubicBezTo>
                    <a:pt x="8390" y="2870"/>
                    <a:pt x="8055" y="2840"/>
                    <a:pt x="7751" y="2840"/>
                  </a:cubicBezTo>
                  <a:cubicBezTo>
                    <a:pt x="6779" y="2840"/>
                    <a:pt x="5806" y="3174"/>
                    <a:pt x="5046" y="3752"/>
                  </a:cubicBezTo>
                  <a:cubicBezTo>
                    <a:pt x="4619" y="3599"/>
                    <a:pt x="4188" y="3527"/>
                    <a:pt x="3767" y="3527"/>
                  </a:cubicBezTo>
                  <a:cubicBezTo>
                    <a:pt x="1765" y="3527"/>
                    <a:pt x="0" y="5148"/>
                    <a:pt x="0" y="7308"/>
                  </a:cubicBezTo>
                  <a:cubicBezTo>
                    <a:pt x="0" y="8129"/>
                    <a:pt x="700" y="8828"/>
                    <a:pt x="1520" y="8828"/>
                  </a:cubicBezTo>
                  <a:lnTo>
                    <a:pt x="30366" y="8798"/>
                  </a:lnTo>
                  <a:cubicBezTo>
                    <a:pt x="31217" y="8798"/>
                    <a:pt x="31886" y="8129"/>
                    <a:pt x="31886" y="7278"/>
                  </a:cubicBezTo>
                  <a:cubicBezTo>
                    <a:pt x="31886" y="5150"/>
                    <a:pt x="30153" y="3418"/>
                    <a:pt x="27995" y="3418"/>
                  </a:cubicBezTo>
                  <a:cubicBezTo>
                    <a:pt x="27721" y="3418"/>
                    <a:pt x="27448" y="3448"/>
                    <a:pt x="27174" y="3509"/>
                  </a:cubicBezTo>
                  <a:cubicBezTo>
                    <a:pt x="26050" y="2111"/>
                    <a:pt x="24347" y="1320"/>
                    <a:pt x="22584" y="1320"/>
                  </a:cubicBezTo>
                  <a:cubicBezTo>
                    <a:pt x="21551" y="1320"/>
                    <a:pt x="20578" y="1594"/>
                    <a:pt x="19697" y="2080"/>
                  </a:cubicBezTo>
                  <a:cubicBezTo>
                    <a:pt x="18257" y="682"/>
                    <a:pt x="16416" y="1"/>
                    <a:pt x="14588"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2"/>
            <p:cNvSpPr/>
            <p:nvPr/>
          </p:nvSpPr>
          <p:spPr>
            <a:xfrm>
              <a:off x="2230293" y="3660959"/>
              <a:ext cx="1665482" cy="401986"/>
            </a:xfrm>
            <a:custGeom>
              <a:avLst/>
              <a:gdLst/>
              <a:ahLst/>
              <a:cxnLst/>
              <a:rect l="l" t="t" r="r" b="b"/>
              <a:pathLst>
                <a:path w="28847" h="6962" extrusionOk="0">
                  <a:moveTo>
                    <a:pt x="26506" y="4590"/>
                  </a:moveTo>
                  <a:cubicBezTo>
                    <a:pt x="26020" y="4590"/>
                    <a:pt x="25503" y="4773"/>
                    <a:pt x="25108" y="5046"/>
                  </a:cubicBezTo>
                  <a:cubicBezTo>
                    <a:pt x="23801" y="2280"/>
                    <a:pt x="20123" y="1642"/>
                    <a:pt x="17934" y="3800"/>
                  </a:cubicBezTo>
                  <a:cubicBezTo>
                    <a:pt x="15472" y="1"/>
                    <a:pt x="9788" y="396"/>
                    <a:pt x="7843" y="4499"/>
                  </a:cubicBezTo>
                  <a:cubicBezTo>
                    <a:pt x="6506" y="3618"/>
                    <a:pt x="4712" y="3982"/>
                    <a:pt x="3831" y="5320"/>
                  </a:cubicBezTo>
                  <a:cubicBezTo>
                    <a:pt x="2372" y="3952"/>
                    <a:pt x="1" y="4985"/>
                    <a:pt x="31" y="6961"/>
                  </a:cubicBezTo>
                  <a:lnTo>
                    <a:pt x="28846" y="6961"/>
                  </a:lnTo>
                  <a:cubicBezTo>
                    <a:pt x="28846" y="5654"/>
                    <a:pt x="27813" y="4590"/>
                    <a:pt x="26506" y="459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23620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68"/>
        <p:cNvGrpSpPr/>
        <p:nvPr/>
      </p:nvGrpSpPr>
      <p:grpSpPr>
        <a:xfrm>
          <a:off x="0" y="0"/>
          <a:ext cx="0" cy="0"/>
          <a:chOff x="0" y="0"/>
          <a:chExt cx="0" cy="0"/>
        </a:xfrm>
      </p:grpSpPr>
      <p:grpSp>
        <p:nvGrpSpPr>
          <p:cNvPr id="369" name="Google Shape;369;p23"/>
          <p:cNvGrpSpPr/>
          <p:nvPr/>
        </p:nvGrpSpPr>
        <p:grpSpPr>
          <a:xfrm>
            <a:off x="11135967" y="160300"/>
            <a:ext cx="632500" cy="609933"/>
            <a:chOff x="5320000" y="4110550"/>
            <a:chExt cx="474375" cy="457450"/>
          </a:xfrm>
        </p:grpSpPr>
        <p:sp>
          <p:nvSpPr>
            <p:cNvPr id="370" name="Google Shape;370;p23"/>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3"/>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2" name="Google Shape;372;p23"/>
          <p:cNvGrpSpPr/>
          <p:nvPr/>
        </p:nvGrpSpPr>
        <p:grpSpPr>
          <a:xfrm>
            <a:off x="-174649" y="-9"/>
            <a:ext cx="2875799" cy="770249"/>
            <a:chOff x="2159225" y="3645850"/>
            <a:chExt cx="1807617" cy="484150"/>
          </a:xfrm>
        </p:grpSpPr>
        <p:sp>
          <p:nvSpPr>
            <p:cNvPr id="373" name="Google Shape;373;p23"/>
            <p:cNvSpPr/>
            <p:nvPr/>
          </p:nvSpPr>
          <p:spPr>
            <a:xfrm>
              <a:off x="2159225" y="3645850"/>
              <a:ext cx="1807617" cy="484150"/>
            </a:xfrm>
            <a:custGeom>
              <a:avLst/>
              <a:gdLst/>
              <a:ahLst/>
              <a:cxnLst/>
              <a:rect l="l" t="t" r="r" b="b"/>
              <a:pathLst>
                <a:path w="31886" h="8828" extrusionOk="0">
                  <a:moveTo>
                    <a:pt x="14588" y="1"/>
                  </a:moveTo>
                  <a:cubicBezTo>
                    <a:pt x="12363" y="1"/>
                    <a:pt x="10159" y="1009"/>
                    <a:pt x="8724" y="2962"/>
                  </a:cubicBezTo>
                  <a:cubicBezTo>
                    <a:pt x="8390" y="2870"/>
                    <a:pt x="8055" y="2840"/>
                    <a:pt x="7751" y="2840"/>
                  </a:cubicBezTo>
                  <a:cubicBezTo>
                    <a:pt x="6779" y="2840"/>
                    <a:pt x="5806" y="3174"/>
                    <a:pt x="5046" y="3752"/>
                  </a:cubicBezTo>
                  <a:cubicBezTo>
                    <a:pt x="4619" y="3599"/>
                    <a:pt x="4188" y="3527"/>
                    <a:pt x="3767" y="3527"/>
                  </a:cubicBezTo>
                  <a:cubicBezTo>
                    <a:pt x="1765" y="3527"/>
                    <a:pt x="0" y="5148"/>
                    <a:pt x="0" y="7308"/>
                  </a:cubicBezTo>
                  <a:cubicBezTo>
                    <a:pt x="0" y="8129"/>
                    <a:pt x="700" y="8828"/>
                    <a:pt x="1520" y="8828"/>
                  </a:cubicBezTo>
                  <a:lnTo>
                    <a:pt x="30366" y="8798"/>
                  </a:lnTo>
                  <a:cubicBezTo>
                    <a:pt x="31217" y="8798"/>
                    <a:pt x="31886" y="8129"/>
                    <a:pt x="31886" y="7278"/>
                  </a:cubicBezTo>
                  <a:cubicBezTo>
                    <a:pt x="31886" y="5150"/>
                    <a:pt x="30153" y="3418"/>
                    <a:pt x="27995" y="3418"/>
                  </a:cubicBezTo>
                  <a:cubicBezTo>
                    <a:pt x="27721" y="3418"/>
                    <a:pt x="27448" y="3448"/>
                    <a:pt x="27174" y="3509"/>
                  </a:cubicBezTo>
                  <a:cubicBezTo>
                    <a:pt x="26050" y="2111"/>
                    <a:pt x="24347" y="1320"/>
                    <a:pt x="22584" y="1320"/>
                  </a:cubicBezTo>
                  <a:cubicBezTo>
                    <a:pt x="21551" y="1320"/>
                    <a:pt x="20578" y="1594"/>
                    <a:pt x="19697" y="2080"/>
                  </a:cubicBezTo>
                  <a:cubicBezTo>
                    <a:pt x="18257" y="682"/>
                    <a:pt x="16416" y="1"/>
                    <a:pt x="14588"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23"/>
            <p:cNvSpPr/>
            <p:nvPr/>
          </p:nvSpPr>
          <p:spPr>
            <a:xfrm>
              <a:off x="2230293" y="3660959"/>
              <a:ext cx="1665482" cy="401986"/>
            </a:xfrm>
            <a:custGeom>
              <a:avLst/>
              <a:gdLst/>
              <a:ahLst/>
              <a:cxnLst/>
              <a:rect l="l" t="t" r="r" b="b"/>
              <a:pathLst>
                <a:path w="28847" h="6962" extrusionOk="0">
                  <a:moveTo>
                    <a:pt x="26506" y="4590"/>
                  </a:moveTo>
                  <a:cubicBezTo>
                    <a:pt x="26020" y="4590"/>
                    <a:pt x="25503" y="4773"/>
                    <a:pt x="25108" y="5046"/>
                  </a:cubicBezTo>
                  <a:cubicBezTo>
                    <a:pt x="23801" y="2280"/>
                    <a:pt x="20123" y="1642"/>
                    <a:pt x="17934" y="3800"/>
                  </a:cubicBezTo>
                  <a:cubicBezTo>
                    <a:pt x="15472" y="1"/>
                    <a:pt x="9788" y="396"/>
                    <a:pt x="7843" y="4499"/>
                  </a:cubicBezTo>
                  <a:cubicBezTo>
                    <a:pt x="6506" y="3618"/>
                    <a:pt x="4712" y="3982"/>
                    <a:pt x="3831" y="5320"/>
                  </a:cubicBezTo>
                  <a:cubicBezTo>
                    <a:pt x="2372" y="3952"/>
                    <a:pt x="1" y="4985"/>
                    <a:pt x="31" y="6961"/>
                  </a:cubicBezTo>
                  <a:lnTo>
                    <a:pt x="28846" y="6961"/>
                  </a:lnTo>
                  <a:cubicBezTo>
                    <a:pt x="28846" y="5654"/>
                    <a:pt x="27813" y="4590"/>
                    <a:pt x="26506" y="459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5" name="Google Shape;375;p23"/>
          <p:cNvGrpSpPr/>
          <p:nvPr/>
        </p:nvGrpSpPr>
        <p:grpSpPr>
          <a:xfrm rot="679551">
            <a:off x="10136330" y="610293"/>
            <a:ext cx="491151" cy="473627"/>
            <a:chOff x="5320000" y="4110550"/>
            <a:chExt cx="474375" cy="457450"/>
          </a:xfrm>
        </p:grpSpPr>
        <p:sp>
          <p:nvSpPr>
            <p:cNvPr id="376" name="Google Shape;376;p23"/>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3"/>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8" name="Google Shape;378;p23"/>
          <p:cNvGrpSpPr/>
          <p:nvPr/>
        </p:nvGrpSpPr>
        <p:grpSpPr>
          <a:xfrm>
            <a:off x="413275" y="984679"/>
            <a:ext cx="1065707" cy="689168"/>
            <a:chOff x="8064031" y="4574984"/>
            <a:chExt cx="799280" cy="516876"/>
          </a:xfrm>
        </p:grpSpPr>
        <p:grpSp>
          <p:nvGrpSpPr>
            <p:cNvPr id="379" name="Google Shape;379;p23"/>
            <p:cNvGrpSpPr/>
            <p:nvPr/>
          </p:nvGrpSpPr>
          <p:grpSpPr>
            <a:xfrm rot="-697201" flipH="1">
              <a:off x="8096003" y="4677394"/>
              <a:ext cx="497710" cy="368114"/>
              <a:chOff x="-1137000" y="1596325"/>
              <a:chExt cx="323175" cy="239025"/>
            </a:xfrm>
          </p:grpSpPr>
          <p:sp>
            <p:nvSpPr>
              <p:cNvPr id="380" name="Google Shape;380;p23"/>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3"/>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3"/>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3"/>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84" name="Google Shape;384;p23"/>
            <p:cNvSpPr/>
            <p:nvPr/>
          </p:nvSpPr>
          <p:spPr>
            <a:xfrm rot="-697201" flipH="1">
              <a:off x="8643970" y="4593162"/>
              <a:ext cx="201055" cy="202018"/>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3"/>
            <p:cNvSpPr/>
            <p:nvPr/>
          </p:nvSpPr>
          <p:spPr>
            <a:xfrm rot="-697201" flipH="1">
              <a:off x="8704573" y="4651663"/>
              <a:ext cx="93790" cy="8093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6" name="Google Shape;386;p23"/>
          <p:cNvGrpSpPr/>
          <p:nvPr/>
        </p:nvGrpSpPr>
        <p:grpSpPr>
          <a:xfrm>
            <a:off x="9401810" y="4393166"/>
            <a:ext cx="4306588" cy="1373007"/>
            <a:chOff x="7125225" y="3783925"/>
            <a:chExt cx="2407350" cy="767500"/>
          </a:xfrm>
        </p:grpSpPr>
        <p:sp>
          <p:nvSpPr>
            <p:cNvPr id="387" name="Google Shape;387;p23"/>
            <p:cNvSpPr/>
            <p:nvPr/>
          </p:nvSpPr>
          <p:spPr>
            <a:xfrm>
              <a:off x="7125225" y="3783925"/>
              <a:ext cx="2407350" cy="767500"/>
            </a:xfrm>
            <a:custGeom>
              <a:avLst/>
              <a:gdLst/>
              <a:ahLst/>
              <a:cxnLst/>
              <a:rect l="l" t="t" r="r" b="b"/>
              <a:pathLst>
                <a:path w="96294" h="30700" extrusionOk="0">
                  <a:moveTo>
                    <a:pt x="6596" y="0"/>
                  </a:moveTo>
                  <a:cubicBezTo>
                    <a:pt x="6110" y="0"/>
                    <a:pt x="5624" y="61"/>
                    <a:pt x="5168" y="152"/>
                  </a:cubicBezTo>
                  <a:cubicBezTo>
                    <a:pt x="4529" y="304"/>
                    <a:pt x="3891" y="517"/>
                    <a:pt x="3313" y="851"/>
                  </a:cubicBezTo>
                  <a:cubicBezTo>
                    <a:pt x="2736" y="1185"/>
                    <a:pt x="2219" y="1581"/>
                    <a:pt x="1763" y="2067"/>
                  </a:cubicBezTo>
                  <a:cubicBezTo>
                    <a:pt x="1307" y="2523"/>
                    <a:pt x="912" y="3070"/>
                    <a:pt x="639" y="3678"/>
                  </a:cubicBezTo>
                  <a:cubicBezTo>
                    <a:pt x="335" y="4286"/>
                    <a:pt x="152" y="4955"/>
                    <a:pt x="61" y="5623"/>
                  </a:cubicBezTo>
                  <a:cubicBezTo>
                    <a:pt x="0" y="6322"/>
                    <a:pt x="31" y="7021"/>
                    <a:pt x="183" y="7690"/>
                  </a:cubicBezTo>
                  <a:cubicBezTo>
                    <a:pt x="335" y="8359"/>
                    <a:pt x="608" y="8967"/>
                    <a:pt x="943" y="9544"/>
                  </a:cubicBezTo>
                  <a:cubicBezTo>
                    <a:pt x="1307" y="10122"/>
                    <a:pt x="1733" y="10608"/>
                    <a:pt x="2250" y="11064"/>
                  </a:cubicBezTo>
                  <a:cubicBezTo>
                    <a:pt x="3283" y="11946"/>
                    <a:pt x="4590" y="12493"/>
                    <a:pt x="5958" y="12614"/>
                  </a:cubicBezTo>
                  <a:lnTo>
                    <a:pt x="8207" y="12827"/>
                  </a:lnTo>
                  <a:lnTo>
                    <a:pt x="10365" y="13070"/>
                  </a:lnTo>
                  <a:lnTo>
                    <a:pt x="12493" y="13313"/>
                  </a:lnTo>
                  <a:lnTo>
                    <a:pt x="14530" y="13556"/>
                  </a:lnTo>
                  <a:cubicBezTo>
                    <a:pt x="15229" y="13617"/>
                    <a:pt x="15897" y="13708"/>
                    <a:pt x="16536" y="13800"/>
                  </a:cubicBezTo>
                  <a:lnTo>
                    <a:pt x="18511" y="14073"/>
                  </a:lnTo>
                  <a:lnTo>
                    <a:pt x="20396" y="14347"/>
                  </a:lnTo>
                  <a:lnTo>
                    <a:pt x="22280" y="14620"/>
                  </a:lnTo>
                  <a:lnTo>
                    <a:pt x="24104" y="14894"/>
                  </a:lnTo>
                  <a:lnTo>
                    <a:pt x="25897" y="15198"/>
                  </a:lnTo>
                  <a:lnTo>
                    <a:pt x="27660" y="15502"/>
                  </a:lnTo>
                  <a:lnTo>
                    <a:pt x="29393" y="15806"/>
                  </a:lnTo>
                  <a:lnTo>
                    <a:pt x="31126" y="16110"/>
                  </a:lnTo>
                  <a:lnTo>
                    <a:pt x="32797" y="16414"/>
                  </a:lnTo>
                  <a:lnTo>
                    <a:pt x="34469" y="16748"/>
                  </a:lnTo>
                  <a:cubicBezTo>
                    <a:pt x="35047" y="16870"/>
                    <a:pt x="35594" y="16961"/>
                    <a:pt x="36141" y="17082"/>
                  </a:cubicBezTo>
                  <a:lnTo>
                    <a:pt x="37782" y="17417"/>
                  </a:lnTo>
                  <a:lnTo>
                    <a:pt x="39424" y="17781"/>
                  </a:lnTo>
                  <a:lnTo>
                    <a:pt x="41065" y="18116"/>
                  </a:lnTo>
                  <a:lnTo>
                    <a:pt x="42706" y="18511"/>
                  </a:lnTo>
                  <a:lnTo>
                    <a:pt x="44348" y="18876"/>
                  </a:lnTo>
                  <a:lnTo>
                    <a:pt x="45989" y="19271"/>
                  </a:lnTo>
                  <a:lnTo>
                    <a:pt x="47661" y="19666"/>
                  </a:lnTo>
                  <a:lnTo>
                    <a:pt x="49333" y="20092"/>
                  </a:lnTo>
                  <a:lnTo>
                    <a:pt x="51004" y="20517"/>
                  </a:lnTo>
                  <a:cubicBezTo>
                    <a:pt x="51551" y="20669"/>
                    <a:pt x="52129" y="20821"/>
                    <a:pt x="52707" y="20973"/>
                  </a:cubicBezTo>
                  <a:lnTo>
                    <a:pt x="54439" y="21429"/>
                  </a:lnTo>
                  <a:lnTo>
                    <a:pt x="56172" y="21915"/>
                  </a:lnTo>
                  <a:cubicBezTo>
                    <a:pt x="56780" y="22098"/>
                    <a:pt x="57357" y="22250"/>
                    <a:pt x="57965" y="22432"/>
                  </a:cubicBezTo>
                  <a:lnTo>
                    <a:pt x="59758" y="22949"/>
                  </a:lnTo>
                  <a:lnTo>
                    <a:pt x="61612" y="23496"/>
                  </a:lnTo>
                  <a:lnTo>
                    <a:pt x="63497" y="24073"/>
                  </a:lnTo>
                  <a:cubicBezTo>
                    <a:pt x="64105" y="24286"/>
                    <a:pt x="64743" y="24468"/>
                    <a:pt x="65412" y="24681"/>
                  </a:cubicBezTo>
                  <a:cubicBezTo>
                    <a:pt x="66050" y="24894"/>
                    <a:pt x="66719" y="25107"/>
                    <a:pt x="67357" y="25320"/>
                  </a:cubicBezTo>
                  <a:lnTo>
                    <a:pt x="69363" y="25958"/>
                  </a:lnTo>
                  <a:cubicBezTo>
                    <a:pt x="70062" y="26201"/>
                    <a:pt x="70731" y="26414"/>
                    <a:pt x="71430" y="26657"/>
                  </a:cubicBezTo>
                  <a:cubicBezTo>
                    <a:pt x="71643" y="26748"/>
                    <a:pt x="71856" y="26779"/>
                    <a:pt x="72099" y="26779"/>
                  </a:cubicBezTo>
                  <a:cubicBezTo>
                    <a:pt x="72920" y="26779"/>
                    <a:pt x="73649" y="26292"/>
                    <a:pt x="73984" y="25563"/>
                  </a:cubicBezTo>
                  <a:cubicBezTo>
                    <a:pt x="74014" y="25472"/>
                    <a:pt x="74044" y="25411"/>
                    <a:pt x="74075" y="25320"/>
                  </a:cubicBezTo>
                  <a:lnTo>
                    <a:pt x="74713" y="25563"/>
                  </a:lnTo>
                  <a:lnTo>
                    <a:pt x="76598" y="26231"/>
                  </a:lnTo>
                  <a:lnTo>
                    <a:pt x="78604" y="26961"/>
                  </a:lnTo>
                  <a:cubicBezTo>
                    <a:pt x="78847" y="27052"/>
                    <a:pt x="79060" y="27083"/>
                    <a:pt x="79333" y="27083"/>
                  </a:cubicBezTo>
                  <a:cubicBezTo>
                    <a:pt x="80184" y="27083"/>
                    <a:pt x="80975" y="26535"/>
                    <a:pt x="81248" y="25715"/>
                  </a:cubicBezTo>
                  <a:lnTo>
                    <a:pt x="81248" y="25684"/>
                  </a:lnTo>
                  <a:lnTo>
                    <a:pt x="82464" y="26140"/>
                  </a:lnTo>
                  <a:lnTo>
                    <a:pt x="84105" y="26779"/>
                  </a:lnTo>
                  <a:lnTo>
                    <a:pt x="85777" y="27447"/>
                  </a:lnTo>
                  <a:lnTo>
                    <a:pt x="87540" y="28146"/>
                  </a:lnTo>
                  <a:lnTo>
                    <a:pt x="89333" y="28906"/>
                  </a:lnTo>
                  <a:cubicBezTo>
                    <a:pt x="89972" y="29149"/>
                    <a:pt x="90580" y="29423"/>
                    <a:pt x="91248" y="29697"/>
                  </a:cubicBezTo>
                  <a:cubicBezTo>
                    <a:pt x="91887" y="29970"/>
                    <a:pt x="92555" y="30244"/>
                    <a:pt x="93224" y="30548"/>
                  </a:cubicBezTo>
                  <a:cubicBezTo>
                    <a:pt x="93467" y="30669"/>
                    <a:pt x="93741" y="30700"/>
                    <a:pt x="94014" y="30700"/>
                  </a:cubicBezTo>
                  <a:cubicBezTo>
                    <a:pt x="94835" y="30700"/>
                    <a:pt x="95564" y="30213"/>
                    <a:pt x="95868" y="29453"/>
                  </a:cubicBezTo>
                  <a:cubicBezTo>
                    <a:pt x="96294" y="28420"/>
                    <a:pt x="95808" y="27234"/>
                    <a:pt x="94774" y="26779"/>
                  </a:cubicBezTo>
                  <a:lnTo>
                    <a:pt x="92829" y="25958"/>
                  </a:lnTo>
                  <a:lnTo>
                    <a:pt x="91309" y="25289"/>
                  </a:lnTo>
                  <a:cubicBezTo>
                    <a:pt x="91795" y="24225"/>
                    <a:pt x="91309" y="22979"/>
                    <a:pt x="90215" y="22554"/>
                  </a:cubicBezTo>
                  <a:cubicBezTo>
                    <a:pt x="89546" y="22250"/>
                    <a:pt x="88877" y="22006"/>
                    <a:pt x="88209" y="21733"/>
                  </a:cubicBezTo>
                  <a:lnTo>
                    <a:pt x="86324" y="20973"/>
                  </a:lnTo>
                  <a:lnTo>
                    <a:pt x="84500" y="20274"/>
                  </a:lnTo>
                  <a:lnTo>
                    <a:pt x="82737" y="19605"/>
                  </a:lnTo>
                  <a:lnTo>
                    <a:pt x="81035" y="18967"/>
                  </a:lnTo>
                  <a:lnTo>
                    <a:pt x="80063" y="18633"/>
                  </a:lnTo>
                  <a:cubicBezTo>
                    <a:pt x="80275" y="18116"/>
                    <a:pt x="80275" y="17569"/>
                    <a:pt x="80063" y="17052"/>
                  </a:cubicBezTo>
                  <a:cubicBezTo>
                    <a:pt x="79850" y="16535"/>
                    <a:pt x="79394" y="16110"/>
                    <a:pt x="78847" y="15927"/>
                  </a:cubicBezTo>
                  <a:lnTo>
                    <a:pt x="76780" y="15198"/>
                  </a:lnTo>
                  <a:lnTo>
                    <a:pt x="74774" y="14499"/>
                  </a:lnTo>
                  <a:lnTo>
                    <a:pt x="72768" y="13830"/>
                  </a:lnTo>
                  <a:lnTo>
                    <a:pt x="70822" y="13192"/>
                  </a:lnTo>
                  <a:cubicBezTo>
                    <a:pt x="70214" y="12979"/>
                    <a:pt x="69576" y="12797"/>
                    <a:pt x="68938" y="12584"/>
                  </a:cubicBezTo>
                  <a:lnTo>
                    <a:pt x="67053" y="12006"/>
                  </a:lnTo>
                  <a:cubicBezTo>
                    <a:pt x="66445" y="11824"/>
                    <a:pt x="65837" y="11611"/>
                    <a:pt x="65230" y="11429"/>
                  </a:cubicBezTo>
                  <a:lnTo>
                    <a:pt x="63406" y="10882"/>
                  </a:lnTo>
                  <a:lnTo>
                    <a:pt x="61643" y="10365"/>
                  </a:lnTo>
                  <a:lnTo>
                    <a:pt x="59880" y="9879"/>
                  </a:lnTo>
                  <a:lnTo>
                    <a:pt x="58147" y="9392"/>
                  </a:lnTo>
                  <a:lnTo>
                    <a:pt x="56415" y="8906"/>
                  </a:lnTo>
                  <a:lnTo>
                    <a:pt x="54713" y="8480"/>
                  </a:lnTo>
                  <a:lnTo>
                    <a:pt x="53041" y="8024"/>
                  </a:lnTo>
                  <a:lnTo>
                    <a:pt x="51369" y="7599"/>
                  </a:lnTo>
                  <a:lnTo>
                    <a:pt x="49697" y="7204"/>
                  </a:lnTo>
                  <a:lnTo>
                    <a:pt x="48056" y="6809"/>
                  </a:lnTo>
                  <a:lnTo>
                    <a:pt x="46384" y="6414"/>
                  </a:lnTo>
                  <a:cubicBezTo>
                    <a:pt x="45837" y="6292"/>
                    <a:pt x="45290" y="6170"/>
                    <a:pt x="44743" y="6049"/>
                  </a:cubicBezTo>
                  <a:cubicBezTo>
                    <a:pt x="44196" y="5897"/>
                    <a:pt x="43618" y="5775"/>
                    <a:pt x="43071" y="5654"/>
                  </a:cubicBezTo>
                  <a:lnTo>
                    <a:pt x="41430" y="5289"/>
                  </a:lnTo>
                  <a:lnTo>
                    <a:pt x="39758" y="4955"/>
                  </a:lnTo>
                  <a:lnTo>
                    <a:pt x="38086" y="4590"/>
                  </a:lnTo>
                  <a:lnTo>
                    <a:pt x="36384" y="4255"/>
                  </a:lnTo>
                  <a:lnTo>
                    <a:pt x="34682" y="3921"/>
                  </a:lnTo>
                  <a:lnTo>
                    <a:pt x="32949" y="3617"/>
                  </a:lnTo>
                  <a:lnTo>
                    <a:pt x="31186" y="3283"/>
                  </a:lnTo>
                  <a:lnTo>
                    <a:pt x="29393" y="2979"/>
                  </a:lnTo>
                  <a:lnTo>
                    <a:pt x="27600" y="2675"/>
                  </a:lnTo>
                  <a:lnTo>
                    <a:pt x="25746" y="2371"/>
                  </a:lnTo>
                  <a:lnTo>
                    <a:pt x="23891" y="2097"/>
                  </a:lnTo>
                  <a:lnTo>
                    <a:pt x="21976" y="1824"/>
                  </a:lnTo>
                  <a:lnTo>
                    <a:pt x="20031" y="1520"/>
                  </a:lnTo>
                  <a:lnTo>
                    <a:pt x="18025" y="1277"/>
                  </a:lnTo>
                  <a:cubicBezTo>
                    <a:pt x="17356" y="1185"/>
                    <a:pt x="16688" y="1094"/>
                    <a:pt x="15988" y="1003"/>
                  </a:cubicBezTo>
                  <a:lnTo>
                    <a:pt x="13891" y="760"/>
                  </a:lnTo>
                  <a:lnTo>
                    <a:pt x="11733" y="517"/>
                  </a:lnTo>
                  <a:lnTo>
                    <a:pt x="9514" y="243"/>
                  </a:lnTo>
                  <a:cubicBezTo>
                    <a:pt x="8754" y="182"/>
                    <a:pt x="7994" y="91"/>
                    <a:pt x="7235" y="30"/>
                  </a:cubicBezTo>
                  <a:cubicBezTo>
                    <a:pt x="7022" y="0"/>
                    <a:pt x="6809" y="0"/>
                    <a:pt x="6596"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23"/>
            <p:cNvSpPr/>
            <p:nvPr/>
          </p:nvSpPr>
          <p:spPr>
            <a:xfrm>
              <a:off x="7163225" y="3821900"/>
              <a:ext cx="2327575" cy="691950"/>
            </a:xfrm>
            <a:custGeom>
              <a:avLst/>
              <a:gdLst/>
              <a:ahLst/>
              <a:cxnLst/>
              <a:rect l="l" t="t" r="r" b="b"/>
              <a:pathLst>
                <a:path w="93103" h="27678" extrusionOk="0">
                  <a:moveTo>
                    <a:pt x="5038" y="1"/>
                  </a:moveTo>
                  <a:cubicBezTo>
                    <a:pt x="4684" y="1"/>
                    <a:pt x="4326" y="41"/>
                    <a:pt x="3982" y="122"/>
                  </a:cubicBezTo>
                  <a:cubicBezTo>
                    <a:pt x="3465" y="214"/>
                    <a:pt x="2979" y="396"/>
                    <a:pt x="2523" y="670"/>
                  </a:cubicBezTo>
                  <a:cubicBezTo>
                    <a:pt x="2097" y="913"/>
                    <a:pt x="1702" y="1217"/>
                    <a:pt x="1338" y="1581"/>
                  </a:cubicBezTo>
                  <a:cubicBezTo>
                    <a:pt x="1003" y="1946"/>
                    <a:pt x="699" y="2372"/>
                    <a:pt x="486" y="2828"/>
                  </a:cubicBezTo>
                  <a:cubicBezTo>
                    <a:pt x="274" y="3284"/>
                    <a:pt x="122" y="3770"/>
                    <a:pt x="61" y="4287"/>
                  </a:cubicBezTo>
                  <a:cubicBezTo>
                    <a:pt x="0" y="4803"/>
                    <a:pt x="31" y="5320"/>
                    <a:pt x="152" y="5837"/>
                  </a:cubicBezTo>
                  <a:cubicBezTo>
                    <a:pt x="274" y="6323"/>
                    <a:pt x="456" y="6809"/>
                    <a:pt x="730" y="7235"/>
                  </a:cubicBezTo>
                  <a:cubicBezTo>
                    <a:pt x="1003" y="7661"/>
                    <a:pt x="1338" y="8056"/>
                    <a:pt x="1702" y="8360"/>
                  </a:cubicBezTo>
                  <a:cubicBezTo>
                    <a:pt x="2097" y="8694"/>
                    <a:pt x="2553" y="8998"/>
                    <a:pt x="3040" y="9180"/>
                  </a:cubicBezTo>
                  <a:cubicBezTo>
                    <a:pt x="3526" y="9393"/>
                    <a:pt x="4043" y="9515"/>
                    <a:pt x="4559" y="9575"/>
                  </a:cubicBezTo>
                  <a:lnTo>
                    <a:pt x="6839" y="9788"/>
                  </a:lnTo>
                  <a:lnTo>
                    <a:pt x="9028" y="10031"/>
                  </a:lnTo>
                  <a:lnTo>
                    <a:pt x="11155" y="10275"/>
                  </a:lnTo>
                  <a:lnTo>
                    <a:pt x="13222" y="10518"/>
                  </a:lnTo>
                  <a:lnTo>
                    <a:pt x="15228" y="10761"/>
                  </a:lnTo>
                  <a:lnTo>
                    <a:pt x="17204" y="11034"/>
                  </a:lnTo>
                  <a:lnTo>
                    <a:pt x="19119" y="11308"/>
                  </a:lnTo>
                  <a:lnTo>
                    <a:pt x="21004" y="11582"/>
                  </a:lnTo>
                  <a:lnTo>
                    <a:pt x="22827" y="11885"/>
                  </a:lnTo>
                  <a:lnTo>
                    <a:pt x="24651" y="12189"/>
                  </a:lnTo>
                  <a:lnTo>
                    <a:pt x="26414" y="12463"/>
                  </a:lnTo>
                  <a:lnTo>
                    <a:pt x="28147" y="12767"/>
                  </a:lnTo>
                  <a:lnTo>
                    <a:pt x="29879" y="13101"/>
                  </a:lnTo>
                  <a:lnTo>
                    <a:pt x="31581" y="13405"/>
                  </a:lnTo>
                  <a:lnTo>
                    <a:pt x="33253" y="13740"/>
                  </a:lnTo>
                  <a:lnTo>
                    <a:pt x="34925" y="14074"/>
                  </a:lnTo>
                  <a:lnTo>
                    <a:pt x="36597" y="14408"/>
                  </a:lnTo>
                  <a:lnTo>
                    <a:pt x="38238" y="14773"/>
                  </a:lnTo>
                  <a:lnTo>
                    <a:pt x="39879" y="15138"/>
                  </a:lnTo>
                  <a:lnTo>
                    <a:pt x="41521" y="15503"/>
                  </a:lnTo>
                  <a:lnTo>
                    <a:pt x="43192" y="15898"/>
                  </a:lnTo>
                  <a:lnTo>
                    <a:pt x="44834" y="16262"/>
                  </a:lnTo>
                  <a:lnTo>
                    <a:pt x="46506" y="16658"/>
                  </a:lnTo>
                  <a:lnTo>
                    <a:pt x="48177" y="17083"/>
                  </a:lnTo>
                  <a:lnTo>
                    <a:pt x="49879" y="17539"/>
                  </a:lnTo>
                  <a:lnTo>
                    <a:pt x="51582" y="17965"/>
                  </a:lnTo>
                  <a:lnTo>
                    <a:pt x="53314" y="18451"/>
                  </a:lnTo>
                  <a:lnTo>
                    <a:pt x="55077" y="18937"/>
                  </a:lnTo>
                  <a:lnTo>
                    <a:pt x="56871" y="19424"/>
                  </a:lnTo>
                  <a:lnTo>
                    <a:pt x="58694" y="19971"/>
                  </a:lnTo>
                  <a:lnTo>
                    <a:pt x="60518" y="20518"/>
                  </a:lnTo>
                  <a:lnTo>
                    <a:pt x="62433" y="21095"/>
                  </a:lnTo>
                  <a:cubicBezTo>
                    <a:pt x="63071" y="21278"/>
                    <a:pt x="63710" y="21490"/>
                    <a:pt x="64348" y="21703"/>
                  </a:cubicBezTo>
                  <a:cubicBezTo>
                    <a:pt x="65017" y="21916"/>
                    <a:pt x="65655" y="22129"/>
                    <a:pt x="66324" y="22342"/>
                  </a:cubicBezTo>
                  <a:cubicBezTo>
                    <a:pt x="66992" y="22554"/>
                    <a:pt x="67661" y="22767"/>
                    <a:pt x="68360" y="23010"/>
                  </a:cubicBezTo>
                  <a:cubicBezTo>
                    <a:pt x="69029" y="23223"/>
                    <a:pt x="69728" y="23466"/>
                    <a:pt x="70397" y="23709"/>
                  </a:cubicBezTo>
                  <a:cubicBezTo>
                    <a:pt x="70471" y="23735"/>
                    <a:pt x="70542" y="23747"/>
                    <a:pt x="70608" y="23747"/>
                  </a:cubicBezTo>
                  <a:cubicBezTo>
                    <a:pt x="71162" y="23747"/>
                    <a:pt x="71389" y="22920"/>
                    <a:pt x="70792" y="22676"/>
                  </a:cubicBezTo>
                  <a:lnTo>
                    <a:pt x="68725" y="22007"/>
                  </a:lnTo>
                  <a:lnTo>
                    <a:pt x="66840" y="21399"/>
                  </a:lnTo>
                  <a:cubicBezTo>
                    <a:pt x="66202" y="21187"/>
                    <a:pt x="65624" y="21004"/>
                    <a:pt x="65047" y="20822"/>
                  </a:cubicBezTo>
                  <a:lnTo>
                    <a:pt x="63314" y="20275"/>
                  </a:lnTo>
                  <a:lnTo>
                    <a:pt x="61673" y="19758"/>
                  </a:lnTo>
                  <a:lnTo>
                    <a:pt x="60032" y="19241"/>
                  </a:lnTo>
                  <a:lnTo>
                    <a:pt x="58421" y="18785"/>
                  </a:lnTo>
                  <a:lnTo>
                    <a:pt x="56749" y="18299"/>
                  </a:lnTo>
                  <a:lnTo>
                    <a:pt x="55016" y="17813"/>
                  </a:lnTo>
                  <a:lnTo>
                    <a:pt x="53193" y="17296"/>
                  </a:lnTo>
                  <a:lnTo>
                    <a:pt x="51247" y="16779"/>
                  </a:lnTo>
                  <a:lnTo>
                    <a:pt x="49150" y="16232"/>
                  </a:lnTo>
                  <a:cubicBezTo>
                    <a:pt x="48876" y="16171"/>
                    <a:pt x="48694" y="15928"/>
                    <a:pt x="48724" y="15655"/>
                  </a:cubicBezTo>
                  <a:cubicBezTo>
                    <a:pt x="48750" y="15399"/>
                    <a:pt x="48969" y="15208"/>
                    <a:pt x="49219" y="15208"/>
                  </a:cubicBezTo>
                  <a:cubicBezTo>
                    <a:pt x="49266" y="15208"/>
                    <a:pt x="49314" y="15215"/>
                    <a:pt x="49363" y="15229"/>
                  </a:cubicBezTo>
                  <a:lnTo>
                    <a:pt x="51460" y="15776"/>
                  </a:lnTo>
                  <a:cubicBezTo>
                    <a:pt x="52159" y="15928"/>
                    <a:pt x="52797" y="16110"/>
                    <a:pt x="53436" y="16293"/>
                  </a:cubicBezTo>
                  <a:lnTo>
                    <a:pt x="55320" y="16810"/>
                  </a:lnTo>
                  <a:cubicBezTo>
                    <a:pt x="55928" y="16962"/>
                    <a:pt x="56506" y="17144"/>
                    <a:pt x="57083" y="17296"/>
                  </a:cubicBezTo>
                  <a:lnTo>
                    <a:pt x="58816" y="17813"/>
                  </a:lnTo>
                  <a:lnTo>
                    <a:pt x="60457" y="18299"/>
                  </a:lnTo>
                  <a:lnTo>
                    <a:pt x="62068" y="18785"/>
                  </a:lnTo>
                  <a:lnTo>
                    <a:pt x="63679" y="19272"/>
                  </a:lnTo>
                  <a:cubicBezTo>
                    <a:pt x="64196" y="19454"/>
                    <a:pt x="64713" y="19606"/>
                    <a:pt x="65260" y="19788"/>
                  </a:cubicBezTo>
                  <a:cubicBezTo>
                    <a:pt x="65776" y="19940"/>
                    <a:pt x="66324" y="20123"/>
                    <a:pt x="66871" y="20305"/>
                  </a:cubicBezTo>
                  <a:lnTo>
                    <a:pt x="68482" y="20822"/>
                  </a:lnTo>
                  <a:lnTo>
                    <a:pt x="70184" y="21399"/>
                  </a:lnTo>
                  <a:lnTo>
                    <a:pt x="71916" y="21977"/>
                  </a:lnTo>
                  <a:lnTo>
                    <a:pt x="73710" y="22615"/>
                  </a:lnTo>
                  <a:lnTo>
                    <a:pt x="75625" y="23314"/>
                  </a:lnTo>
                  <a:lnTo>
                    <a:pt x="77631" y="24044"/>
                  </a:lnTo>
                  <a:cubicBezTo>
                    <a:pt x="77704" y="24069"/>
                    <a:pt x="77772" y="24081"/>
                    <a:pt x="77837" y="24081"/>
                  </a:cubicBezTo>
                  <a:cubicBezTo>
                    <a:pt x="78388" y="24081"/>
                    <a:pt x="78591" y="23231"/>
                    <a:pt x="77965" y="23041"/>
                  </a:cubicBezTo>
                  <a:lnTo>
                    <a:pt x="75989" y="22311"/>
                  </a:lnTo>
                  <a:cubicBezTo>
                    <a:pt x="75351" y="22068"/>
                    <a:pt x="74743" y="21855"/>
                    <a:pt x="74166" y="21642"/>
                  </a:cubicBezTo>
                  <a:lnTo>
                    <a:pt x="72433" y="21065"/>
                  </a:lnTo>
                  <a:lnTo>
                    <a:pt x="70822" y="20487"/>
                  </a:lnTo>
                  <a:lnTo>
                    <a:pt x="69211" y="19940"/>
                  </a:lnTo>
                  <a:lnTo>
                    <a:pt x="67661" y="19424"/>
                  </a:lnTo>
                  <a:lnTo>
                    <a:pt x="66050" y="18907"/>
                  </a:lnTo>
                  <a:lnTo>
                    <a:pt x="64409" y="18390"/>
                  </a:lnTo>
                  <a:lnTo>
                    <a:pt x="62646" y="17843"/>
                  </a:lnTo>
                  <a:cubicBezTo>
                    <a:pt x="62038" y="17661"/>
                    <a:pt x="61430" y="17478"/>
                    <a:pt x="60761" y="17296"/>
                  </a:cubicBezTo>
                  <a:cubicBezTo>
                    <a:pt x="60123" y="17083"/>
                    <a:pt x="59454" y="16901"/>
                    <a:pt x="58725" y="16688"/>
                  </a:cubicBezTo>
                  <a:cubicBezTo>
                    <a:pt x="58451" y="16597"/>
                    <a:pt x="58269" y="16293"/>
                    <a:pt x="58360" y="16019"/>
                  </a:cubicBezTo>
                  <a:cubicBezTo>
                    <a:pt x="58435" y="15794"/>
                    <a:pt x="58633" y="15631"/>
                    <a:pt x="58854" y="15631"/>
                  </a:cubicBezTo>
                  <a:cubicBezTo>
                    <a:pt x="58901" y="15631"/>
                    <a:pt x="58950" y="15638"/>
                    <a:pt x="58998" y="15655"/>
                  </a:cubicBezTo>
                  <a:cubicBezTo>
                    <a:pt x="59728" y="15867"/>
                    <a:pt x="60427" y="16080"/>
                    <a:pt x="61126" y="16293"/>
                  </a:cubicBezTo>
                  <a:lnTo>
                    <a:pt x="63102" y="16901"/>
                  </a:lnTo>
                  <a:lnTo>
                    <a:pt x="65017" y="17478"/>
                  </a:lnTo>
                  <a:cubicBezTo>
                    <a:pt x="65624" y="17661"/>
                    <a:pt x="66232" y="17873"/>
                    <a:pt x="66840" y="18056"/>
                  </a:cubicBezTo>
                  <a:lnTo>
                    <a:pt x="68573" y="18633"/>
                  </a:lnTo>
                  <a:lnTo>
                    <a:pt x="70275" y="19180"/>
                  </a:lnTo>
                  <a:lnTo>
                    <a:pt x="71916" y="19758"/>
                  </a:lnTo>
                  <a:lnTo>
                    <a:pt x="73527" y="20305"/>
                  </a:lnTo>
                  <a:lnTo>
                    <a:pt x="75108" y="20883"/>
                  </a:lnTo>
                  <a:lnTo>
                    <a:pt x="76719" y="21430"/>
                  </a:lnTo>
                  <a:lnTo>
                    <a:pt x="78269" y="22007"/>
                  </a:lnTo>
                  <a:lnTo>
                    <a:pt x="79880" y="22615"/>
                  </a:lnTo>
                  <a:lnTo>
                    <a:pt x="81491" y="23223"/>
                  </a:lnTo>
                  <a:lnTo>
                    <a:pt x="83132" y="23861"/>
                  </a:lnTo>
                  <a:lnTo>
                    <a:pt x="84835" y="24530"/>
                  </a:lnTo>
                  <a:lnTo>
                    <a:pt x="86598" y="25229"/>
                  </a:lnTo>
                  <a:cubicBezTo>
                    <a:pt x="87175" y="25472"/>
                    <a:pt x="87783" y="25746"/>
                    <a:pt x="88421" y="25989"/>
                  </a:cubicBezTo>
                  <a:lnTo>
                    <a:pt x="90306" y="26810"/>
                  </a:lnTo>
                  <a:lnTo>
                    <a:pt x="92282" y="27630"/>
                  </a:lnTo>
                  <a:cubicBezTo>
                    <a:pt x="92353" y="27662"/>
                    <a:pt x="92427" y="27678"/>
                    <a:pt x="92500" y="27678"/>
                  </a:cubicBezTo>
                  <a:cubicBezTo>
                    <a:pt x="92702" y="27678"/>
                    <a:pt x="92891" y="27558"/>
                    <a:pt x="92981" y="27357"/>
                  </a:cubicBezTo>
                  <a:cubicBezTo>
                    <a:pt x="93102" y="27083"/>
                    <a:pt x="92981" y="26749"/>
                    <a:pt x="92707" y="26627"/>
                  </a:cubicBezTo>
                  <a:cubicBezTo>
                    <a:pt x="92038" y="26354"/>
                    <a:pt x="91370" y="26080"/>
                    <a:pt x="90762" y="25807"/>
                  </a:cubicBezTo>
                  <a:cubicBezTo>
                    <a:pt x="90123" y="25533"/>
                    <a:pt x="89515" y="25290"/>
                    <a:pt x="88908" y="25047"/>
                  </a:cubicBezTo>
                  <a:lnTo>
                    <a:pt x="87175" y="24348"/>
                  </a:lnTo>
                  <a:lnTo>
                    <a:pt x="85534" y="23649"/>
                  </a:lnTo>
                  <a:lnTo>
                    <a:pt x="83923" y="23010"/>
                  </a:lnTo>
                  <a:cubicBezTo>
                    <a:pt x="83406" y="22798"/>
                    <a:pt x="82889" y="22615"/>
                    <a:pt x="82342" y="22402"/>
                  </a:cubicBezTo>
                  <a:lnTo>
                    <a:pt x="80822" y="21825"/>
                  </a:lnTo>
                  <a:lnTo>
                    <a:pt x="79303" y="21247"/>
                  </a:lnTo>
                  <a:lnTo>
                    <a:pt x="77752" y="20670"/>
                  </a:lnTo>
                  <a:cubicBezTo>
                    <a:pt x="77205" y="20487"/>
                    <a:pt x="76689" y="20275"/>
                    <a:pt x="76141" y="20092"/>
                  </a:cubicBezTo>
                  <a:cubicBezTo>
                    <a:pt x="75625" y="19880"/>
                    <a:pt x="75078" y="19697"/>
                    <a:pt x="74530" y="19515"/>
                  </a:cubicBezTo>
                  <a:lnTo>
                    <a:pt x="72798" y="18907"/>
                  </a:lnTo>
                  <a:cubicBezTo>
                    <a:pt x="72220" y="18724"/>
                    <a:pt x="71643" y="18512"/>
                    <a:pt x="71005" y="18299"/>
                  </a:cubicBezTo>
                  <a:lnTo>
                    <a:pt x="69120" y="17661"/>
                  </a:lnTo>
                  <a:cubicBezTo>
                    <a:pt x="68451" y="17448"/>
                    <a:pt x="67783" y="17235"/>
                    <a:pt x="67083" y="16992"/>
                  </a:cubicBezTo>
                  <a:cubicBezTo>
                    <a:pt x="66810" y="16931"/>
                    <a:pt x="66658" y="16658"/>
                    <a:pt x="66719" y="16384"/>
                  </a:cubicBezTo>
                  <a:cubicBezTo>
                    <a:pt x="66769" y="16133"/>
                    <a:pt x="66984" y="15965"/>
                    <a:pt x="67229" y="15965"/>
                  </a:cubicBezTo>
                  <a:cubicBezTo>
                    <a:pt x="67281" y="15965"/>
                    <a:pt x="67334" y="15973"/>
                    <a:pt x="67387" y="15989"/>
                  </a:cubicBezTo>
                  <a:lnTo>
                    <a:pt x="69363" y="16658"/>
                  </a:lnTo>
                  <a:lnTo>
                    <a:pt x="71217" y="17266"/>
                  </a:lnTo>
                  <a:lnTo>
                    <a:pt x="72919" y="17843"/>
                  </a:lnTo>
                  <a:lnTo>
                    <a:pt x="74561" y="18421"/>
                  </a:lnTo>
                  <a:cubicBezTo>
                    <a:pt x="75078" y="18603"/>
                    <a:pt x="75625" y="18816"/>
                    <a:pt x="76111" y="18968"/>
                  </a:cubicBezTo>
                  <a:lnTo>
                    <a:pt x="77631" y="19545"/>
                  </a:lnTo>
                  <a:lnTo>
                    <a:pt x="79151" y="20092"/>
                  </a:lnTo>
                  <a:lnTo>
                    <a:pt x="80731" y="20670"/>
                  </a:lnTo>
                  <a:lnTo>
                    <a:pt x="82312" y="21278"/>
                  </a:lnTo>
                  <a:lnTo>
                    <a:pt x="84014" y="21946"/>
                  </a:lnTo>
                  <a:lnTo>
                    <a:pt x="85807" y="22646"/>
                  </a:lnTo>
                  <a:cubicBezTo>
                    <a:pt x="86415" y="22889"/>
                    <a:pt x="87053" y="23162"/>
                    <a:pt x="87722" y="23436"/>
                  </a:cubicBezTo>
                  <a:cubicBezTo>
                    <a:pt x="87813" y="23479"/>
                    <a:pt x="87901" y="23499"/>
                    <a:pt x="87982" y="23499"/>
                  </a:cubicBezTo>
                  <a:cubicBezTo>
                    <a:pt x="88520" y="23499"/>
                    <a:pt x="88782" y="22644"/>
                    <a:pt x="88148" y="22433"/>
                  </a:cubicBezTo>
                  <a:cubicBezTo>
                    <a:pt x="87449" y="22159"/>
                    <a:pt x="86780" y="21886"/>
                    <a:pt x="86142" y="21642"/>
                  </a:cubicBezTo>
                  <a:lnTo>
                    <a:pt x="84257" y="20883"/>
                  </a:lnTo>
                  <a:cubicBezTo>
                    <a:pt x="83619" y="20639"/>
                    <a:pt x="83011" y="20396"/>
                    <a:pt x="82433" y="20153"/>
                  </a:cubicBezTo>
                  <a:lnTo>
                    <a:pt x="80701" y="19515"/>
                  </a:lnTo>
                  <a:lnTo>
                    <a:pt x="78999" y="18876"/>
                  </a:lnTo>
                  <a:lnTo>
                    <a:pt x="77357" y="18269"/>
                  </a:lnTo>
                  <a:lnTo>
                    <a:pt x="75746" y="17691"/>
                  </a:lnTo>
                  <a:lnTo>
                    <a:pt x="74166" y="17144"/>
                  </a:lnTo>
                  <a:lnTo>
                    <a:pt x="72585" y="16597"/>
                  </a:lnTo>
                  <a:lnTo>
                    <a:pt x="71005" y="16050"/>
                  </a:lnTo>
                  <a:lnTo>
                    <a:pt x="69394" y="15533"/>
                  </a:lnTo>
                  <a:lnTo>
                    <a:pt x="67783" y="14986"/>
                  </a:lnTo>
                  <a:lnTo>
                    <a:pt x="66111" y="14469"/>
                  </a:lnTo>
                  <a:cubicBezTo>
                    <a:pt x="65533" y="14287"/>
                    <a:pt x="64956" y="14074"/>
                    <a:pt x="64378" y="13922"/>
                  </a:cubicBezTo>
                  <a:lnTo>
                    <a:pt x="62555" y="13375"/>
                  </a:lnTo>
                  <a:lnTo>
                    <a:pt x="60670" y="12797"/>
                  </a:lnTo>
                  <a:lnTo>
                    <a:pt x="58694" y="12220"/>
                  </a:lnTo>
                  <a:lnTo>
                    <a:pt x="56597" y="11642"/>
                  </a:lnTo>
                  <a:cubicBezTo>
                    <a:pt x="56323" y="11551"/>
                    <a:pt x="56141" y="11308"/>
                    <a:pt x="56202" y="11034"/>
                  </a:cubicBezTo>
                  <a:cubicBezTo>
                    <a:pt x="56227" y="10779"/>
                    <a:pt x="56468" y="10588"/>
                    <a:pt x="56725" y="10588"/>
                  </a:cubicBezTo>
                  <a:cubicBezTo>
                    <a:pt x="56773" y="10588"/>
                    <a:pt x="56822" y="10594"/>
                    <a:pt x="56871" y="10609"/>
                  </a:cubicBezTo>
                  <a:lnTo>
                    <a:pt x="58937" y="11186"/>
                  </a:lnTo>
                  <a:lnTo>
                    <a:pt x="60822" y="11764"/>
                  </a:lnTo>
                  <a:lnTo>
                    <a:pt x="62615" y="12281"/>
                  </a:lnTo>
                  <a:lnTo>
                    <a:pt x="64287" y="12797"/>
                  </a:lnTo>
                  <a:lnTo>
                    <a:pt x="65928" y="13314"/>
                  </a:lnTo>
                  <a:lnTo>
                    <a:pt x="67509" y="13800"/>
                  </a:lnTo>
                  <a:lnTo>
                    <a:pt x="69150" y="14317"/>
                  </a:lnTo>
                  <a:lnTo>
                    <a:pt x="70792" y="14895"/>
                  </a:lnTo>
                  <a:lnTo>
                    <a:pt x="72555" y="15472"/>
                  </a:lnTo>
                  <a:lnTo>
                    <a:pt x="74409" y="16110"/>
                  </a:lnTo>
                  <a:cubicBezTo>
                    <a:pt x="75047" y="16323"/>
                    <a:pt x="75716" y="16566"/>
                    <a:pt x="76415" y="16810"/>
                  </a:cubicBezTo>
                  <a:cubicBezTo>
                    <a:pt x="76488" y="16842"/>
                    <a:pt x="76564" y="16857"/>
                    <a:pt x="76637" y="16857"/>
                  </a:cubicBezTo>
                  <a:cubicBezTo>
                    <a:pt x="76838" y="16857"/>
                    <a:pt x="77025" y="16744"/>
                    <a:pt x="77114" y="16566"/>
                  </a:cubicBezTo>
                  <a:cubicBezTo>
                    <a:pt x="77266" y="16262"/>
                    <a:pt x="77114" y="15928"/>
                    <a:pt x="76810" y="15807"/>
                  </a:cubicBezTo>
                  <a:cubicBezTo>
                    <a:pt x="76111" y="15563"/>
                    <a:pt x="75442" y="15320"/>
                    <a:pt x="74743" y="15077"/>
                  </a:cubicBezTo>
                  <a:lnTo>
                    <a:pt x="72737" y="14408"/>
                  </a:lnTo>
                  <a:cubicBezTo>
                    <a:pt x="72068" y="14165"/>
                    <a:pt x="71400" y="13952"/>
                    <a:pt x="70761" y="13740"/>
                  </a:cubicBezTo>
                  <a:cubicBezTo>
                    <a:pt x="70123" y="13527"/>
                    <a:pt x="69454" y="13314"/>
                    <a:pt x="68816" y="13101"/>
                  </a:cubicBezTo>
                  <a:cubicBezTo>
                    <a:pt x="68178" y="12889"/>
                    <a:pt x="67570" y="12706"/>
                    <a:pt x="66931" y="12493"/>
                  </a:cubicBezTo>
                  <a:cubicBezTo>
                    <a:pt x="66293" y="12281"/>
                    <a:pt x="65685" y="12098"/>
                    <a:pt x="65077" y="11916"/>
                  </a:cubicBezTo>
                  <a:lnTo>
                    <a:pt x="63223" y="11338"/>
                  </a:lnTo>
                  <a:lnTo>
                    <a:pt x="61430" y="10822"/>
                  </a:lnTo>
                  <a:cubicBezTo>
                    <a:pt x="60852" y="10639"/>
                    <a:pt x="60244" y="10457"/>
                    <a:pt x="59667" y="10275"/>
                  </a:cubicBezTo>
                  <a:lnTo>
                    <a:pt x="57904" y="9788"/>
                  </a:lnTo>
                  <a:lnTo>
                    <a:pt x="56171" y="9302"/>
                  </a:lnTo>
                  <a:lnTo>
                    <a:pt x="54500" y="8876"/>
                  </a:lnTo>
                  <a:lnTo>
                    <a:pt x="52797" y="8420"/>
                  </a:lnTo>
                  <a:lnTo>
                    <a:pt x="51126" y="7964"/>
                  </a:lnTo>
                  <a:lnTo>
                    <a:pt x="49484" y="7569"/>
                  </a:lnTo>
                  <a:lnTo>
                    <a:pt x="47843" y="7144"/>
                  </a:lnTo>
                  <a:lnTo>
                    <a:pt x="46171" y="6718"/>
                  </a:lnTo>
                  <a:lnTo>
                    <a:pt x="44530" y="6353"/>
                  </a:lnTo>
                  <a:cubicBezTo>
                    <a:pt x="43983" y="6232"/>
                    <a:pt x="43436" y="6110"/>
                    <a:pt x="42888" y="5958"/>
                  </a:cubicBezTo>
                  <a:lnTo>
                    <a:pt x="41247" y="5594"/>
                  </a:lnTo>
                  <a:lnTo>
                    <a:pt x="39575" y="5229"/>
                  </a:lnTo>
                  <a:lnTo>
                    <a:pt x="37934" y="4895"/>
                  </a:lnTo>
                  <a:lnTo>
                    <a:pt x="36262" y="4560"/>
                  </a:lnTo>
                  <a:lnTo>
                    <a:pt x="34560" y="4226"/>
                  </a:lnTo>
                  <a:lnTo>
                    <a:pt x="32858" y="3891"/>
                  </a:lnTo>
                  <a:lnTo>
                    <a:pt x="31156" y="3557"/>
                  </a:lnTo>
                  <a:lnTo>
                    <a:pt x="29393" y="3253"/>
                  </a:lnTo>
                  <a:lnTo>
                    <a:pt x="27630" y="2949"/>
                  </a:lnTo>
                  <a:lnTo>
                    <a:pt x="25836" y="2645"/>
                  </a:lnTo>
                  <a:lnTo>
                    <a:pt x="24013" y="2341"/>
                  </a:lnTo>
                  <a:lnTo>
                    <a:pt x="22128" y="2068"/>
                  </a:lnTo>
                  <a:lnTo>
                    <a:pt x="20244" y="1764"/>
                  </a:lnTo>
                  <a:lnTo>
                    <a:pt x="18298" y="1490"/>
                  </a:lnTo>
                  <a:lnTo>
                    <a:pt x="16292" y="1247"/>
                  </a:lnTo>
                  <a:lnTo>
                    <a:pt x="14256" y="973"/>
                  </a:lnTo>
                  <a:cubicBezTo>
                    <a:pt x="13587" y="882"/>
                    <a:pt x="12888" y="791"/>
                    <a:pt x="12158" y="730"/>
                  </a:cubicBezTo>
                  <a:lnTo>
                    <a:pt x="10031" y="487"/>
                  </a:lnTo>
                  <a:lnTo>
                    <a:pt x="7842" y="244"/>
                  </a:lnTo>
                  <a:cubicBezTo>
                    <a:pt x="7082" y="183"/>
                    <a:pt x="6353" y="92"/>
                    <a:pt x="5563" y="31"/>
                  </a:cubicBezTo>
                  <a:cubicBezTo>
                    <a:pt x="5390" y="11"/>
                    <a:pt x="5215" y="1"/>
                    <a:pt x="5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23"/>
            <p:cNvSpPr/>
            <p:nvPr/>
          </p:nvSpPr>
          <p:spPr>
            <a:xfrm>
              <a:off x="7191325" y="3848675"/>
              <a:ext cx="1597325" cy="378875"/>
            </a:xfrm>
            <a:custGeom>
              <a:avLst/>
              <a:gdLst/>
              <a:ahLst/>
              <a:cxnLst/>
              <a:rect l="l" t="t" r="r" b="b"/>
              <a:pathLst>
                <a:path w="63893" h="15155" extrusionOk="0">
                  <a:moveTo>
                    <a:pt x="3916" y="1"/>
                  </a:moveTo>
                  <a:cubicBezTo>
                    <a:pt x="3533" y="1"/>
                    <a:pt x="3150" y="63"/>
                    <a:pt x="2767" y="176"/>
                  </a:cubicBezTo>
                  <a:cubicBezTo>
                    <a:pt x="2311" y="328"/>
                    <a:pt x="1855" y="541"/>
                    <a:pt x="1460" y="875"/>
                  </a:cubicBezTo>
                  <a:cubicBezTo>
                    <a:pt x="1065" y="1149"/>
                    <a:pt x="730" y="1544"/>
                    <a:pt x="518" y="1969"/>
                  </a:cubicBezTo>
                  <a:cubicBezTo>
                    <a:pt x="244" y="2395"/>
                    <a:pt x="92" y="2881"/>
                    <a:pt x="62" y="3398"/>
                  </a:cubicBezTo>
                  <a:cubicBezTo>
                    <a:pt x="1" y="3884"/>
                    <a:pt x="31" y="4371"/>
                    <a:pt x="214" y="4857"/>
                  </a:cubicBezTo>
                  <a:cubicBezTo>
                    <a:pt x="335" y="5313"/>
                    <a:pt x="578" y="5738"/>
                    <a:pt x="913" y="6103"/>
                  </a:cubicBezTo>
                  <a:cubicBezTo>
                    <a:pt x="1217" y="6468"/>
                    <a:pt x="1612" y="6772"/>
                    <a:pt x="2037" y="7015"/>
                  </a:cubicBezTo>
                  <a:cubicBezTo>
                    <a:pt x="2493" y="7228"/>
                    <a:pt x="2980" y="7380"/>
                    <a:pt x="3466" y="7441"/>
                  </a:cubicBezTo>
                  <a:lnTo>
                    <a:pt x="5654" y="7653"/>
                  </a:lnTo>
                  <a:cubicBezTo>
                    <a:pt x="6353" y="7714"/>
                    <a:pt x="7053" y="7805"/>
                    <a:pt x="7752" y="7866"/>
                  </a:cubicBezTo>
                  <a:lnTo>
                    <a:pt x="9727" y="8079"/>
                  </a:lnTo>
                  <a:lnTo>
                    <a:pt x="11673" y="8322"/>
                  </a:lnTo>
                  <a:lnTo>
                    <a:pt x="13527" y="8565"/>
                  </a:lnTo>
                  <a:lnTo>
                    <a:pt x="15320" y="8778"/>
                  </a:lnTo>
                  <a:lnTo>
                    <a:pt x="17053" y="9021"/>
                  </a:lnTo>
                  <a:lnTo>
                    <a:pt x="18785" y="9295"/>
                  </a:lnTo>
                  <a:lnTo>
                    <a:pt x="20457" y="9538"/>
                  </a:lnTo>
                  <a:lnTo>
                    <a:pt x="22098" y="9781"/>
                  </a:lnTo>
                  <a:lnTo>
                    <a:pt x="23740" y="10055"/>
                  </a:lnTo>
                  <a:lnTo>
                    <a:pt x="25381" y="10328"/>
                  </a:lnTo>
                  <a:lnTo>
                    <a:pt x="26992" y="10632"/>
                  </a:lnTo>
                  <a:lnTo>
                    <a:pt x="28634" y="10906"/>
                  </a:lnTo>
                  <a:lnTo>
                    <a:pt x="30305" y="11240"/>
                  </a:lnTo>
                  <a:lnTo>
                    <a:pt x="31977" y="11544"/>
                  </a:lnTo>
                  <a:lnTo>
                    <a:pt x="33679" y="11878"/>
                  </a:lnTo>
                  <a:lnTo>
                    <a:pt x="35442" y="12243"/>
                  </a:lnTo>
                  <a:lnTo>
                    <a:pt x="37236" y="12638"/>
                  </a:lnTo>
                  <a:lnTo>
                    <a:pt x="39120" y="13033"/>
                  </a:lnTo>
                  <a:lnTo>
                    <a:pt x="41005" y="13489"/>
                  </a:lnTo>
                  <a:lnTo>
                    <a:pt x="43011" y="13945"/>
                  </a:lnTo>
                  <a:cubicBezTo>
                    <a:pt x="43679" y="14128"/>
                    <a:pt x="44348" y="14280"/>
                    <a:pt x="45078" y="14462"/>
                  </a:cubicBezTo>
                  <a:cubicBezTo>
                    <a:pt x="45113" y="14470"/>
                    <a:pt x="45149" y="14474"/>
                    <a:pt x="45185" y="14474"/>
                  </a:cubicBezTo>
                  <a:cubicBezTo>
                    <a:pt x="45426" y="14474"/>
                    <a:pt x="45663" y="14305"/>
                    <a:pt x="45716" y="14067"/>
                  </a:cubicBezTo>
                  <a:cubicBezTo>
                    <a:pt x="45807" y="13763"/>
                    <a:pt x="45625" y="13459"/>
                    <a:pt x="45321" y="13398"/>
                  </a:cubicBezTo>
                  <a:lnTo>
                    <a:pt x="43315" y="12912"/>
                  </a:lnTo>
                  <a:lnTo>
                    <a:pt x="41491" y="12486"/>
                  </a:lnTo>
                  <a:lnTo>
                    <a:pt x="39789" y="12091"/>
                  </a:lnTo>
                  <a:lnTo>
                    <a:pt x="38178" y="11757"/>
                  </a:lnTo>
                  <a:lnTo>
                    <a:pt x="36567" y="11392"/>
                  </a:lnTo>
                  <a:lnTo>
                    <a:pt x="34925" y="11058"/>
                  </a:lnTo>
                  <a:lnTo>
                    <a:pt x="33223" y="10723"/>
                  </a:lnTo>
                  <a:cubicBezTo>
                    <a:pt x="32646" y="10602"/>
                    <a:pt x="32007" y="10480"/>
                    <a:pt x="31369" y="10328"/>
                  </a:cubicBezTo>
                  <a:cubicBezTo>
                    <a:pt x="30731" y="10207"/>
                    <a:pt x="30062" y="10085"/>
                    <a:pt x="29333" y="9963"/>
                  </a:cubicBezTo>
                  <a:cubicBezTo>
                    <a:pt x="29059" y="9903"/>
                    <a:pt x="28877" y="9629"/>
                    <a:pt x="28907" y="9356"/>
                  </a:cubicBezTo>
                  <a:cubicBezTo>
                    <a:pt x="28960" y="9118"/>
                    <a:pt x="29174" y="8949"/>
                    <a:pt x="29409" y="8949"/>
                  </a:cubicBezTo>
                  <a:cubicBezTo>
                    <a:pt x="29444" y="8949"/>
                    <a:pt x="29479" y="8952"/>
                    <a:pt x="29515" y="8960"/>
                  </a:cubicBezTo>
                  <a:lnTo>
                    <a:pt x="31582" y="9325"/>
                  </a:lnTo>
                  <a:lnTo>
                    <a:pt x="33527" y="9720"/>
                  </a:lnTo>
                  <a:lnTo>
                    <a:pt x="35351" y="10085"/>
                  </a:lnTo>
                  <a:lnTo>
                    <a:pt x="37114" y="10480"/>
                  </a:lnTo>
                  <a:lnTo>
                    <a:pt x="38786" y="10814"/>
                  </a:lnTo>
                  <a:lnTo>
                    <a:pt x="40397" y="11179"/>
                  </a:lnTo>
                  <a:lnTo>
                    <a:pt x="41977" y="11574"/>
                  </a:lnTo>
                  <a:lnTo>
                    <a:pt x="43558" y="11939"/>
                  </a:lnTo>
                  <a:lnTo>
                    <a:pt x="45138" y="12334"/>
                  </a:lnTo>
                  <a:lnTo>
                    <a:pt x="46749" y="12699"/>
                  </a:lnTo>
                  <a:lnTo>
                    <a:pt x="48391" y="13125"/>
                  </a:lnTo>
                  <a:lnTo>
                    <a:pt x="50093" y="13580"/>
                  </a:lnTo>
                  <a:cubicBezTo>
                    <a:pt x="50701" y="13732"/>
                    <a:pt x="51278" y="13884"/>
                    <a:pt x="51886" y="14036"/>
                  </a:cubicBezTo>
                  <a:lnTo>
                    <a:pt x="53801" y="14553"/>
                  </a:lnTo>
                  <a:cubicBezTo>
                    <a:pt x="54439" y="14736"/>
                    <a:pt x="55108" y="14918"/>
                    <a:pt x="55777" y="15131"/>
                  </a:cubicBezTo>
                  <a:cubicBezTo>
                    <a:pt x="55821" y="15140"/>
                    <a:pt x="55866" y="15144"/>
                    <a:pt x="55909" y="15144"/>
                  </a:cubicBezTo>
                  <a:cubicBezTo>
                    <a:pt x="56165" y="15144"/>
                    <a:pt x="56398" y="14995"/>
                    <a:pt x="56476" y="14736"/>
                  </a:cubicBezTo>
                  <a:cubicBezTo>
                    <a:pt x="56537" y="14462"/>
                    <a:pt x="56385" y="14158"/>
                    <a:pt x="56081" y="14067"/>
                  </a:cubicBezTo>
                  <a:lnTo>
                    <a:pt x="54227" y="13550"/>
                  </a:lnTo>
                  <a:lnTo>
                    <a:pt x="52494" y="13064"/>
                  </a:lnTo>
                  <a:lnTo>
                    <a:pt x="50914" y="12638"/>
                  </a:lnTo>
                  <a:lnTo>
                    <a:pt x="49394" y="12273"/>
                  </a:lnTo>
                  <a:lnTo>
                    <a:pt x="47904" y="11878"/>
                  </a:lnTo>
                  <a:lnTo>
                    <a:pt x="46385" y="11514"/>
                  </a:lnTo>
                  <a:lnTo>
                    <a:pt x="44804" y="11118"/>
                  </a:lnTo>
                  <a:cubicBezTo>
                    <a:pt x="44227" y="10997"/>
                    <a:pt x="43649" y="10875"/>
                    <a:pt x="43071" y="10723"/>
                  </a:cubicBezTo>
                  <a:lnTo>
                    <a:pt x="41157" y="10267"/>
                  </a:lnTo>
                  <a:cubicBezTo>
                    <a:pt x="40498" y="10185"/>
                    <a:pt x="40657" y="9260"/>
                    <a:pt x="41209" y="9260"/>
                  </a:cubicBezTo>
                  <a:cubicBezTo>
                    <a:pt x="41268" y="9260"/>
                    <a:pt x="41332" y="9271"/>
                    <a:pt x="41400" y="9295"/>
                  </a:cubicBezTo>
                  <a:lnTo>
                    <a:pt x="43497" y="9781"/>
                  </a:lnTo>
                  <a:lnTo>
                    <a:pt x="45473" y="10237"/>
                  </a:lnTo>
                  <a:lnTo>
                    <a:pt x="47297" y="10693"/>
                  </a:lnTo>
                  <a:lnTo>
                    <a:pt x="49029" y="11118"/>
                  </a:lnTo>
                  <a:lnTo>
                    <a:pt x="50701" y="11574"/>
                  </a:lnTo>
                  <a:lnTo>
                    <a:pt x="52342" y="12000"/>
                  </a:lnTo>
                  <a:lnTo>
                    <a:pt x="53984" y="12456"/>
                  </a:lnTo>
                  <a:lnTo>
                    <a:pt x="55655" y="12912"/>
                  </a:lnTo>
                  <a:lnTo>
                    <a:pt x="57357" y="13398"/>
                  </a:lnTo>
                  <a:lnTo>
                    <a:pt x="59151" y="13915"/>
                  </a:lnTo>
                  <a:lnTo>
                    <a:pt x="61066" y="14492"/>
                  </a:lnTo>
                  <a:lnTo>
                    <a:pt x="63102" y="15131"/>
                  </a:lnTo>
                  <a:cubicBezTo>
                    <a:pt x="63156" y="15147"/>
                    <a:pt x="63210" y="15154"/>
                    <a:pt x="63263" y="15154"/>
                  </a:cubicBezTo>
                  <a:cubicBezTo>
                    <a:pt x="63507" y="15154"/>
                    <a:pt x="63726" y="14991"/>
                    <a:pt x="63801" y="14766"/>
                  </a:cubicBezTo>
                  <a:cubicBezTo>
                    <a:pt x="63893" y="14462"/>
                    <a:pt x="63710" y="14158"/>
                    <a:pt x="63437" y="14067"/>
                  </a:cubicBezTo>
                  <a:cubicBezTo>
                    <a:pt x="62738" y="13854"/>
                    <a:pt x="62069" y="13672"/>
                    <a:pt x="61400" y="13459"/>
                  </a:cubicBezTo>
                  <a:lnTo>
                    <a:pt x="59516" y="12881"/>
                  </a:lnTo>
                  <a:cubicBezTo>
                    <a:pt x="58908" y="12699"/>
                    <a:pt x="58300" y="12517"/>
                    <a:pt x="57692" y="12365"/>
                  </a:cubicBezTo>
                  <a:lnTo>
                    <a:pt x="55959" y="11848"/>
                  </a:lnTo>
                  <a:lnTo>
                    <a:pt x="54288" y="11392"/>
                  </a:lnTo>
                  <a:lnTo>
                    <a:pt x="52646" y="10936"/>
                  </a:lnTo>
                  <a:lnTo>
                    <a:pt x="51035" y="10450"/>
                  </a:lnTo>
                  <a:cubicBezTo>
                    <a:pt x="50518" y="10328"/>
                    <a:pt x="49971" y="10176"/>
                    <a:pt x="49455" y="10055"/>
                  </a:cubicBezTo>
                  <a:lnTo>
                    <a:pt x="47844" y="9629"/>
                  </a:lnTo>
                  <a:lnTo>
                    <a:pt x="46233" y="9234"/>
                  </a:lnTo>
                  <a:lnTo>
                    <a:pt x="44591" y="8839"/>
                  </a:lnTo>
                  <a:lnTo>
                    <a:pt x="42859" y="8444"/>
                  </a:lnTo>
                  <a:lnTo>
                    <a:pt x="41096" y="8018"/>
                  </a:lnTo>
                  <a:lnTo>
                    <a:pt x="39242" y="7623"/>
                  </a:lnTo>
                  <a:lnTo>
                    <a:pt x="37266" y="7197"/>
                  </a:lnTo>
                  <a:lnTo>
                    <a:pt x="35169" y="6741"/>
                  </a:lnTo>
                  <a:cubicBezTo>
                    <a:pt x="34865" y="6681"/>
                    <a:pt x="34682" y="6407"/>
                    <a:pt x="34743" y="6134"/>
                  </a:cubicBezTo>
                  <a:cubicBezTo>
                    <a:pt x="34796" y="5896"/>
                    <a:pt x="35033" y="5727"/>
                    <a:pt x="35274" y="5727"/>
                  </a:cubicBezTo>
                  <a:cubicBezTo>
                    <a:pt x="35310" y="5727"/>
                    <a:pt x="35346" y="5731"/>
                    <a:pt x="35381" y="5738"/>
                  </a:cubicBezTo>
                  <a:lnTo>
                    <a:pt x="37327" y="6164"/>
                  </a:lnTo>
                  <a:cubicBezTo>
                    <a:pt x="37965" y="6286"/>
                    <a:pt x="38573" y="6407"/>
                    <a:pt x="39120" y="6529"/>
                  </a:cubicBezTo>
                  <a:lnTo>
                    <a:pt x="40792" y="6924"/>
                  </a:lnTo>
                  <a:lnTo>
                    <a:pt x="42372" y="7258"/>
                  </a:lnTo>
                  <a:lnTo>
                    <a:pt x="43923" y="7623"/>
                  </a:lnTo>
                  <a:lnTo>
                    <a:pt x="45442" y="8018"/>
                  </a:lnTo>
                  <a:lnTo>
                    <a:pt x="47023" y="8383"/>
                  </a:lnTo>
                  <a:lnTo>
                    <a:pt x="48664" y="8808"/>
                  </a:lnTo>
                  <a:lnTo>
                    <a:pt x="50427" y="9264"/>
                  </a:lnTo>
                  <a:lnTo>
                    <a:pt x="52342" y="9751"/>
                  </a:lnTo>
                  <a:cubicBezTo>
                    <a:pt x="52396" y="9767"/>
                    <a:pt x="52450" y="9774"/>
                    <a:pt x="52503" y="9774"/>
                  </a:cubicBezTo>
                  <a:cubicBezTo>
                    <a:pt x="52747" y="9774"/>
                    <a:pt x="52966" y="9611"/>
                    <a:pt x="53041" y="9386"/>
                  </a:cubicBezTo>
                  <a:cubicBezTo>
                    <a:pt x="53102" y="9082"/>
                    <a:pt x="52950" y="8808"/>
                    <a:pt x="52646" y="8717"/>
                  </a:cubicBezTo>
                  <a:cubicBezTo>
                    <a:pt x="51917" y="8535"/>
                    <a:pt x="51218" y="8322"/>
                    <a:pt x="50518" y="8140"/>
                  </a:cubicBezTo>
                  <a:cubicBezTo>
                    <a:pt x="49819" y="7988"/>
                    <a:pt x="49151" y="7805"/>
                    <a:pt x="48482" y="7623"/>
                  </a:cubicBezTo>
                  <a:lnTo>
                    <a:pt x="46476" y="7137"/>
                  </a:lnTo>
                  <a:cubicBezTo>
                    <a:pt x="45838" y="6985"/>
                    <a:pt x="45169" y="6833"/>
                    <a:pt x="44561" y="6681"/>
                  </a:cubicBezTo>
                  <a:cubicBezTo>
                    <a:pt x="43923" y="6529"/>
                    <a:pt x="43284" y="6377"/>
                    <a:pt x="42676" y="6225"/>
                  </a:cubicBezTo>
                  <a:lnTo>
                    <a:pt x="40853" y="5830"/>
                  </a:lnTo>
                  <a:lnTo>
                    <a:pt x="39059" y="5434"/>
                  </a:lnTo>
                  <a:lnTo>
                    <a:pt x="37296" y="5070"/>
                  </a:lnTo>
                  <a:lnTo>
                    <a:pt x="35564" y="4705"/>
                  </a:lnTo>
                  <a:lnTo>
                    <a:pt x="33862" y="4371"/>
                  </a:lnTo>
                  <a:lnTo>
                    <a:pt x="32190" y="4036"/>
                  </a:lnTo>
                  <a:lnTo>
                    <a:pt x="30518" y="3702"/>
                  </a:lnTo>
                  <a:lnTo>
                    <a:pt x="28846" y="3398"/>
                  </a:lnTo>
                  <a:cubicBezTo>
                    <a:pt x="28269" y="3307"/>
                    <a:pt x="27722" y="3216"/>
                    <a:pt x="27144" y="3124"/>
                  </a:cubicBezTo>
                  <a:lnTo>
                    <a:pt x="25472" y="2820"/>
                  </a:lnTo>
                  <a:lnTo>
                    <a:pt x="23770" y="2547"/>
                  </a:lnTo>
                  <a:lnTo>
                    <a:pt x="22038" y="2273"/>
                  </a:lnTo>
                  <a:lnTo>
                    <a:pt x="20275" y="2000"/>
                  </a:lnTo>
                  <a:cubicBezTo>
                    <a:pt x="19697" y="1909"/>
                    <a:pt x="19089" y="1817"/>
                    <a:pt x="18481" y="1726"/>
                  </a:cubicBezTo>
                  <a:lnTo>
                    <a:pt x="16658" y="1483"/>
                  </a:lnTo>
                  <a:lnTo>
                    <a:pt x="14743" y="1209"/>
                  </a:lnTo>
                  <a:lnTo>
                    <a:pt x="12828" y="966"/>
                  </a:lnTo>
                  <a:lnTo>
                    <a:pt x="10822" y="723"/>
                  </a:lnTo>
                  <a:cubicBezTo>
                    <a:pt x="10123" y="632"/>
                    <a:pt x="9423" y="541"/>
                    <a:pt x="8724" y="480"/>
                  </a:cubicBezTo>
                  <a:cubicBezTo>
                    <a:pt x="8025" y="389"/>
                    <a:pt x="7296" y="328"/>
                    <a:pt x="6566" y="237"/>
                  </a:cubicBezTo>
                  <a:lnTo>
                    <a:pt x="4317" y="24"/>
                  </a:lnTo>
                  <a:cubicBezTo>
                    <a:pt x="4183" y="8"/>
                    <a:pt x="4050" y="1"/>
                    <a:pt x="3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23"/>
            <p:cNvSpPr/>
            <p:nvPr/>
          </p:nvSpPr>
          <p:spPr>
            <a:xfrm>
              <a:off x="7217925" y="3873875"/>
              <a:ext cx="935450" cy="214875"/>
            </a:xfrm>
            <a:custGeom>
              <a:avLst/>
              <a:gdLst/>
              <a:ahLst/>
              <a:cxnLst/>
              <a:rect l="l" t="t" r="r" b="b"/>
              <a:pathLst>
                <a:path w="37418" h="8595" extrusionOk="0">
                  <a:moveTo>
                    <a:pt x="2842" y="0"/>
                  </a:moveTo>
                  <a:cubicBezTo>
                    <a:pt x="2442" y="0"/>
                    <a:pt x="2057" y="88"/>
                    <a:pt x="1672" y="232"/>
                  </a:cubicBezTo>
                  <a:cubicBezTo>
                    <a:pt x="1247" y="445"/>
                    <a:pt x="852" y="749"/>
                    <a:pt x="548" y="1144"/>
                  </a:cubicBezTo>
                  <a:cubicBezTo>
                    <a:pt x="274" y="1539"/>
                    <a:pt x="92" y="1995"/>
                    <a:pt x="61" y="2481"/>
                  </a:cubicBezTo>
                  <a:cubicBezTo>
                    <a:pt x="1" y="2967"/>
                    <a:pt x="92" y="3454"/>
                    <a:pt x="274" y="3879"/>
                  </a:cubicBezTo>
                  <a:cubicBezTo>
                    <a:pt x="487" y="4305"/>
                    <a:pt x="791" y="4670"/>
                    <a:pt x="1186" y="4943"/>
                  </a:cubicBezTo>
                  <a:cubicBezTo>
                    <a:pt x="1581" y="5217"/>
                    <a:pt x="2068" y="5399"/>
                    <a:pt x="2554" y="5430"/>
                  </a:cubicBezTo>
                  <a:lnTo>
                    <a:pt x="4651" y="5642"/>
                  </a:lnTo>
                  <a:lnTo>
                    <a:pt x="6597" y="5855"/>
                  </a:lnTo>
                  <a:lnTo>
                    <a:pt x="8420" y="6068"/>
                  </a:lnTo>
                  <a:lnTo>
                    <a:pt x="10153" y="6250"/>
                  </a:lnTo>
                  <a:lnTo>
                    <a:pt x="11825" y="6463"/>
                  </a:lnTo>
                  <a:lnTo>
                    <a:pt x="13436" y="6676"/>
                  </a:lnTo>
                  <a:cubicBezTo>
                    <a:pt x="13983" y="6737"/>
                    <a:pt x="14499" y="6828"/>
                    <a:pt x="15047" y="6889"/>
                  </a:cubicBezTo>
                  <a:lnTo>
                    <a:pt x="16657" y="7132"/>
                  </a:lnTo>
                  <a:cubicBezTo>
                    <a:pt x="17205" y="7192"/>
                    <a:pt x="17752" y="7284"/>
                    <a:pt x="18299" y="7375"/>
                  </a:cubicBezTo>
                  <a:lnTo>
                    <a:pt x="20031" y="7618"/>
                  </a:lnTo>
                  <a:lnTo>
                    <a:pt x="21825" y="7922"/>
                  </a:lnTo>
                  <a:lnTo>
                    <a:pt x="23709" y="8226"/>
                  </a:lnTo>
                  <a:lnTo>
                    <a:pt x="25746" y="8591"/>
                  </a:lnTo>
                  <a:cubicBezTo>
                    <a:pt x="25771" y="8593"/>
                    <a:pt x="25797" y="8595"/>
                    <a:pt x="25822" y="8595"/>
                  </a:cubicBezTo>
                  <a:cubicBezTo>
                    <a:pt x="26094" y="8595"/>
                    <a:pt x="26328" y="8446"/>
                    <a:pt x="26384" y="8196"/>
                  </a:cubicBezTo>
                  <a:cubicBezTo>
                    <a:pt x="26475" y="7892"/>
                    <a:pt x="26293" y="7588"/>
                    <a:pt x="25989" y="7527"/>
                  </a:cubicBezTo>
                  <a:lnTo>
                    <a:pt x="23952" y="7192"/>
                  </a:lnTo>
                  <a:lnTo>
                    <a:pt x="22038" y="6858"/>
                  </a:lnTo>
                  <a:lnTo>
                    <a:pt x="20244" y="6585"/>
                  </a:lnTo>
                  <a:lnTo>
                    <a:pt x="18542" y="6311"/>
                  </a:lnTo>
                  <a:lnTo>
                    <a:pt x="16901" y="6068"/>
                  </a:lnTo>
                  <a:lnTo>
                    <a:pt x="15290" y="5855"/>
                  </a:lnTo>
                  <a:cubicBezTo>
                    <a:pt x="14773" y="5764"/>
                    <a:pt x="14226" y="5703"/>
                    <a:pt x="13709" y="5642"/>
                  </a:cubicBezTo>
                  <a:lnTo>
                    <a:pt x="12068" y="5430"/>
                  </a:lnTo>
                  <a:lnTo>
                    <a:pt x="10426" y="5217"/>
                  </a:lnTo>
                  <a:lnTo>
                    <a:pt x="8694" y="5004"/>
                  </a:lnTo>
                  <a:lnTo>
                    <a:pt x="6900" y="4822"/>
                  </a:lnTo>
                  <a:lnTo>
                    <a:pt x="4955" y="4609"/>
                  </a:lnTo>
                  <a:lnTo>
                    <a:pt x="2888" y="4396"/>
                  </a:lnTo>
                  <a:cubicBezTo>
                    <a:pt x="2554" y="4366"/>
                    <a:pt x="2311" y="4092"/>
                    <a:pt x="2371" y="3788"/>
                  </a:cubicBezTo>
                  <a:cubicBezTo>
                    <a:pt x="2400" y="3475"/>
                    <a:pt x="2642" y="3269"/>
                    <a:pt x="2947" y="3269"/>
                  </a:cubicBezTo>
                  <a:cubicBezTo>
                    <a:pt x="2968" y="3269"/>
                    <a:pt x="2989" y="3270"/>
                    <a:pt x="3010" y="3271"/>
                  </a:cubicBezTo>
                  <a:lnTo>
                    <a:pt x="5229" y="3484"/>
                  </a:lnTo>
                  <a:lnTo>
                    <a:pt x="7326" y="3727"/>
                  </a:lnTo>
                  <a:lnTo>
                    <a:pt x="9332" y="3940"/>
                  </a:lnTo>
                  <a:cubicBezTo>
                    <a:pt x="10001" y="4031"/>
                    <a:pt x="10639" y="4092"/>
                    <a:pt x="11247" y="4183"/>
                  </a:cubicBezTo>
                  <a:lnTo>
                    <a:pt x="13071" y="4396"/>
                  </a:lnTo>
                  <a:lnTo>
                    <a:pt x="14864" y="4639"/>
                  </a:lnTo>
                  <a:lnTo>
                    <a:pt x="16597" y="4882"/>
                  </a:lnTo>
                  <a:lnTo>
                    <a:pt x="18299" y="5126"/>
                  </a:lnTo>
                  <a:lnTo>
                    <a:pt x="20001" y="5399"/>
                  </a:lnTo>
                  <a:lnTo>
                    <a:pt x="21673" y="5642"/>
                  </a:lnTo>
                  <a:lnTo>
                    <a:pt x="23375" y="5946"/>
                  </a:lnTo>
                  <a:lnTo>
                    <a:pt x="25077" y="6220"/>
                  </a:lnTo>
                  <a:lnTo>
                    <a:pt x="26840" y="6524"/>
                  </a:lnTo>
                  <a:lnTo>
                    <a:pt x="28664" y="6858"/>
                  </a:lnTo>
                  <a:lnTo>
                    <a:pt x="30518" y="7223"/>
                  </a:lnTo>
                  <a:lnTo>
                    <a:pt x="32463" y="7588"/>
                  </a:lnTo>
                  <a:lnTo>
                    <a:pt x="34500" y="8013"/>
                  </a:lnTo>
                  <a:lnTo>
                    <a:pt x="36658" y="8469"/>
                  </a:lnTo>
                  <a:cubicBezTo>
                    <a:pt x="36698" y="8478"/>
                    <a:pt x="36739" y="8482"/>
                    <a:pt x="36778" y="8482"/>
                  </a:cubicBezTo>
                  <a:cubicBezTo>
                    <a:pt x="37008" y="8482"/>
                    <a:pt x="37218" y="8338"/>
                    <a:pt x="37296" y="8104"/>
                  </a:cubicBezTo>
                  <a:cubicBezTo>
                    <a:pt x="37418" y="7800"/>
                    <a:pt x="37235" y="7496"/>
                    <a:pt x="36901" y="7436"/>
                  </a:cubicBezTo>
                  <a:cubicBezTo>
                    <a:pt x="36172" y="7284"/>
                    <a:pt x="35472" y="7132"/>
                    <a:pt x="34773" y="6980"/>
                  </a:cubicBezTo>
                  <a:cubicBezTo>
                    <a:pt x="34105" y="6828"/>
                    <a:pt x="33436" y="6706"/>
                    <a:pt x="32798" y="6585"/>
                  </a:cubicBezTo>
                  <a:lnTo>
                    <a:pt x="30883" y="6189"/>
                  </a:lnTo>
                  <a:lnTo>
                    <a:pt x="29089" y="5855"/>
                  </a:lnTo>
                  <a:lnTo>
                    <a:pt x="27326" y="5521"/>
                  </a:lnTo>
                  <a:lnTo>
                    <a:pt x="25624" y="5217"/>
                  </a:lnTo>
                  <a:lnTo>
                    <a:pt x="23983" y="4943"/>
                  </a:lnTo>
                  <a:lnTo>
                    <a:pt x="22311" y="4670"/>
                  </a:lnTo>
                  <a:lnTo>
                    <a:pt x="20579" y="4396"/>
                  </a:lnTo>
                  <a:cubicBezTo>
                    <a:pt x="20001" y="4305"/>
                    <a:pt x="19423" y="4214"/>
                    <a:pt x="18846" y="4123"/>
                  </a:cubicBezTo>
                  <a:lnTo>
                    <a:pt x="16992" y="3879"/>
                  </a:lnTo>
                  <a:lnTo>
                    <a:pt x="15077" y="3606"/>
                  </a:lnTo>
                  <a:lnTo>
                    <a:pt x="13010" y="3332"/>
                  </a:lnTo>
                  <a:lnTo>
                    <a:pt x="10822" y="3059"/>
                  </a:lnTo>
                  <a:cubicBezTo>
                    <a:pt x="10518" y="3028"/>
                    <a:pt x="10274" y="2724"/>
                    <a:pt x="10305" y="2420"/>
                  </a:cubicBezTo>
                  <a:cubicBezTo>
                    <a:pt x="10359" y="2124"/>
                    <a:pt x="10579" y="1924"/>
                    <a:pt x="10861" y="1924"/>
                  </a:cubicBezTo>
                  <a:cubicBezTo>
                    <a:pt x="10898" y="1924"/>
                    <a:pt x="10935" y="1927"/>
                    <a:pt x="10973" y="1934"/>
                  </a:cubicBezTo>
                  <a:lnTo>
                    <a:pt x="12980" y="2177"/>
                  </a:lnTo>
                  <a:lnTo>
                    <a:pt x="14834" y="2420"/>
                  </a:lnTo>
                  <a:lnTo>
                    <a:pt x="16566" y="2664"/>
                  </a:lnTo>
                  <a:lnTo>
                    <a:pt x="18208" y="2907"/>
                  </a:lnTo>
                  <a:cubicBezTo>
                    <a:pt x="18755" y="2967"/>
                    <a:pt x="19272" y="3059"/>
                    <a:pt x="19788" y="3119"/>
                  </a:cubicBezTo>
                  <a:lnTo>
                    <a:pt x="21369" y="3363"/>
                  </a:lnTo>
                  <a:lnTo>
                    <a:pt x="22949" y="3636"/>
                  </a:lnTo>
                  <a:lnTo>
                    <a:pt x="24591" y="3910"/>
                  </a:lnTo>
                  <a:lnTo>
                    <a:pt x="26293" y="4183"/>
                  </a:lnTo>
                  <a:lnTo>
                    <a:pt x="28117" y="4518"/>
                  </a:lnTo>
                  <a:lnTo>
                    <a:pt x="30092" y="4913"/>
                  </a:lnTo>
                  <a:cubicBezTo>
                    <a:pt x="30132" y="4921"/>
                    <a:pt x="30171" y="4925"/>
                    <a:pt x="30209" y="4925"/>
                  </a:cubicBezTo>
                  <a:cubicBezTo>
                    <a:pt x="30465" y="4925"/>
                    <a:pt x="30682" y="4756"/>
                    <a:pt x="30761" y="4518"/>
                  </a:cubicBezTo>
                  <a:cubicBezTo>
                    <a:pt x="30852" y="4214"/>
                    <a:pt x="30640" y="3910"/>
                    <a:pt x="30336" y="3849"/>
                  </a:cubicBezTo>
                  <a:lnTo>
                    <a:pt x="28269" y="3454"/>
                  </a:lnTo>
                  <a:lnTo>
                    <a:pt x="26293" y="3119"/>
                  </a:lnTo>
                  <a:cubicBezTo>
                    <a:pt x="25655" y="2998"/>
                    <a:pt x="25047" y="2907"/>
                    <a:pt x="24439" y="2816"/>
                  </a:cubicBezTo>
                  <a:lnTo>
                    <a:pt x="22676" y="2512"/>
                  </a:lnTo>
                  <a:lnTo>
                    <a:pt x="20974" y="2238"/>
                  </a:lnTo>
                  <a:lnTo>
                    <a:pt x="19302" y="1995"/>
                  </a:lnTo>
                  <a:lnTo>
                    <a:pt x="17661" y="1752"/>
                  </a:lnTo>
                  <a:lnTo>
                    <a:pt x="16050" y="1508"/>
                  </a:lnTo>
                  <a:lnTo>
                    <a:pt x="14378" y="1296"/>
                  </a:lnTo>
                  <a:lnTo>
                    <a:pt x="12706" y="1053"/>
                  </a:lnTo>
                  <a:cubicBezTo>
                    <a:pt x="12159" y="992"/>
                    <a:pt x="11581" y="931"/>
                    <a:pt x="11004" y="840"/>
                  </a:cubicBezTo>
                  <a:lnTo>
                    <a:pt x="9180" y="627"/>
                  </a:lnTo>
                  <a:lnTo>
                    <a:pt x="7296" y="414"/>
                  </a:lnTo>
                  <a:lnTo>
                    <a:pt x="5289" y="201"/>
                  </a:lnTo>
                  <a:lnTo>
                    <a:pt x="3162" y="19"/>
                  </a:lnTo>
                  <a:cubicBezTo>
                    <a:pt x="3054" y="6"/>
                    <a:pt x="2947" y="0"/>
                    <a:pt x="2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1" name="Google Shape;391;p23"/>
          <p:cNvGrpSpPr/>
          <p:nvPr/>
        </p:nvGrpSpPr>
        <p:grpSpPr>
          <a:xfrm rot="697201">
            <a:off x="614322" y="5588225"/>
            <a:ext cx="663613" cy="490819"/>
            <a:chOff x="-1137000" y="1596325"/>
            <a:chExt cx="323175" cy="239025"/>
          </a:xfrm>
        </p:grpSpPr>
        <p:sp>
          <p:nvSpPr>
            <p:cNvPr id="392" name="Google Shape;392;p23"/>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23"/>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23"/>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23"/>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96;p23"/>
          <p:cNvGrpSpPr/>
          <p:nvPr/>
        </p:nvGrpSpPr>
        <p:grpSpPr>
          <a:xfrm flipH="1">
            <a:off x="-498811" y="4210620"/>
            <a:ext cx="1133217" cy="1133217"/>
            <a:chOff x="9668924" y="1174515"/>
            <a:chExt cx="1081589" cy="1081589"/>
          </a:xfrm>
        </p:grpSpPr>
        <p:sp>
          <p:nvSpPr>
            <p:cNvPr id="397" name="Google Shape;397;p23"/>
            <p:cNvSpPr/>
            <p:nvPr/>
          </p:nvSpPr>
          <p:spPr>
            <a:xfrm>
              <a:off x="9668924" y="1174515"/>
              <a:ext cx="1081589" cy="1081589"/>
            </a:xfrm>
            <a:custGeom>
              <a:avLst/>
              <a:gdLst/>
              <a:ahLst/>
              <a:cxnLst/>
              <a:rect l="l" t="t" r="r" b="b"/>
              <a:pathLst>
                <a:path w="40711" h="40711" extrusionOk="0">
                  <a:moveTo>
                    <a:pt x="20356" y="1"/>
                  </a:moveTo>
                  <a:cubicBezTo>
                    <a:pt x="9111" y="1"/>
                    <a:pt x="1" y="9112"/>
                    <a:pt x="1" y="20356"/>
                  </a:cubicBezTo>
                  <a:cubicBezTo>
                    <a:pt x="1" y="31600"/>
                    <a:pt x="9111" y="40711"/>
                    <a:pt x="20356" y="40711"/>
                  </a:cubicBezTo>
                  <a:cubicBezTo>
                    <a:pt x="31600" y="40711"/>
                    <a:pt x="40711" y="31600"/>
                    <a:pt x="40711" y="20356"/>
                  </a:cubicBezTo>
                  <a:cubicBezTo>
                    <a:pt x="40711" y="9112"/>
                    <a:pt x="31600" y="1"/>
                    <a:pt x="20356"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23"/>
            <p:cNvSpPr/>
            <p:nvPr/>
          </p:nvSpPr>
          <p:spPr>
            <a:xfrm>
              <a:off x="9738175" y="1245950"/>
              <a:ext cx="943100" cy="938750"/>
            </a:xfrm>
            <a:custGeom>
              <a:avLst/>
              <a:gdLst/>
              <a:ahLst/>
              <a:cxnLst/>
              <a:rect l="l" t="t" r="r" b="b"/>
              <a:pathLst>
                <a:path w="37724" h="37550" extrusionOk="0">
                  <a:moveTo>
                    <a:pt x="18909" y="0"/>
                  </a:moveTo>
                  <a:cubicBezTo>
                    <a:pt x="18847" y="0"/>
                    <a:pt x="18786" y="0"/>
                    <a:pt x="18724" y="1"/>
                  </a:cubicBezTo>
                  <a:cubicBezTo>
                    <a:pt x="8333" y="76"/>
                    <a:pt x="0" y="8534"/>
                    <a:pt x="76" y="18925"/>
                  </a:cubicBezTo>
                  <a:cubicBezTo>
                    <a:pt x="151" y="29229"/>
                    <a:pt x="8534" y="37549"/>
                    <a:pt x="18815" y="37549"/>
                  </a:cubicBezTo>
                  <a:cubicBezTo>
                    <a:pt x="18877" y="37549"/>
                    <a:pt x="18939" y="37549"/>
                    <a:pt x="19000" y="37549"/>
                  </a:cubicBezTo>
                  <a:cubicBezTo>
                    <a:pt x="29366" y="37473"/>
                    <a:pt x="37724" y="29015"/>
                    <a:pt x="37649" y="18624"/>
                  </a:cubicBezTo>
                  <a:cubicBezTo>
                    <a:pt x="37574" y="8320"/>
                    <a:pt x="29191" y="0"/>
                    <a:pt x="189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3"/>
            <p:cNvSpPr/>
            <p:nvPr/>
          </p:nvSpPr>
          <p:spPr>
            <a:xfrm>
              <a:off x="9700525" y="1347600"/>
              <a:ext cx="876600" cy="837075"/>
            </a:xfrm>
            <a:custGeom>
              <a:avLst/>
              <a:gdLst/>
              <a:ahLst/>
              <a:cxnLst/>
              <a:rect l="l" t="t" r="r" b="b"/>
              <a:pathLst>
                <a:path w="35064" h="33483" extrusionOk="0">
                  <a:moveTo>
                    <a:pt x="8685" y="1"/>
                  </a:moveTo>
                  <a:lnTo>
                    <a:pt x="8685" y="1"/>
                  </a:lnTo>
                  <a:cubicBezTo>
                    <a:pt x="2435" y="4970"/>
                    <a:pt x="0" y="13353"/>
                    <a:pt x="2636" y="20883"/>
                  </a:cubicBezTo>
                  <a:cubicBezTo>
                    <a:pt x="5271" y="28438"/>
                    <a:pt x="12374" y="33483"/>
                    <a:pt x="20381" y="33483"/>
                  </a:cubicBezTo>
                  <a:cubicBezTo>
                    <a:pt x="26103" y="33483"/>
                    <a:pt x="31499" y="30872"/>
                    <a:pt x="35064" y="26405"/>
                  </a:cubicBezTo>
                  <a:lnTo>
                    <a:pt x="35064" y="26405"/>
                  </a:lnTo>
                  <a:cubicBezTo>
                    <a:pt x="31631" y="29144"/>
                    <a:pt x="27495" y="30494"/>
                    <a:pt x="23373" y="30494"/>
                  </a:cubicBezTo>
                  <a:cubicBezTo>
                    <a:pt x="18544" y="30494"/>
                    <a:pt x="13733" y="28641"/>
                    <a:pt x="10090" y="24999"/>
                  </a:cubicBezTo>
                  <a:cubicBezTo>
                    <a:pt x="3339" y="18223"/>
                    <a:pt x="2711" y="7480"/>
                    <a:pt x="86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 name="Google Shape;400;p23"/>
          <p:cNvGrpSpPr/>
          <p:nvPr/>
        </p:nvGrpSpPr>
        <p:grpSpPr>
          <a:xfrm>
            <a:off x="10669192" y="1315182"/>
            <a:ext cx="1880101" cy="646393"/>
            <a:chOff x="7365100" y="697263"/>
            <a:chExt cx="760600" cy="261500"/>
          </a:xfrm>
        </p:grpSpPr>
        <p:sp>
          <p:nvSpPr>
            <p:cNvPr id="401" name="Google Shape;401;p23"/>
            <p:cNvSpPr/>
            <p:nvPr/>
          </p:nvSpPr>
          <p:spPr>
            <a:xfrm>
              <a:off x="7365100" y="697263"/>
              <a:ext cx="760600" cy="261500"/>
            </a:xfrm>
            <a:custGeom>
              <a:avLst/>
              <a:gdLst/>
              <a:ahLst/>
              <a:cxnLst/>
              <a:rect l="l" t="t" r="r" b="b"/>
              <a:pathLst>
                <a:path w="30424" h="10460" extrusionOk="0">
                  <a:moveTo>
                    <a:pt x="13621" y="1"/>
                  </a:moveTo>
                  <a:cubicBezTo>
                    <a:pt x="10783" y="1"/>
                    <a:pt x="7958" y="1334"/>
                    <a:pt x="6198" y="3925"/>
                  </a:cubicBezTo>
                  <a:cubicBezTo>
                    <a:pt x="5839" y="3850"/>
                    <a:pt x="5482" y="3814"/>
                    <a:pt x="5132" y="3814"/>
                  </a:cubicBezTo>
                  <a:cubicBezTo>
                    <a:pt x="2368" y="3814"/>
                    <a:pt x="0" y="6054"/>
                    <a:pt x="27" y="8940"/>
                  </a:cubicBezTo>
                  <a:cubicBezTo>
                    <a:pt x="27" y="9761"/>
                    <a:pt x="696" y="10460"/>
                    <a:pt x="1547" y="10460"/>
                  </a:cubicBezTo>
                  <a:lnTo>
                    <a:pt x="28903" y="10460"/>
                  </a:lnTo>
                  <a:cubicBezTo>
                    <a:pt x="29724" y="10460"/>
                    <a:pt x="30423" y="9761"/>
                    <a:pt x="30423" y="8940"/>
                  </a:cubicBezTo>
                  <a:cubicBezTo>
                    <a:pt x="30423" y="4999"/>
                    <a:pt x="27169" y="2171"/>
                    <a:pt x="23629" y="2171"/>
                  </a:cubicBezTo>
                  <a:cubicBezTo>
                    <a:pt x="22528" y="2171"/>
                    <a:pt x="21399" y="2445"/>
                    <a:pt x="20332" y="3043"/>
                  </a:cubicBezTo>
                  <a:cubicBezTo>
                    <a:pt x="18541" y="999"/>
                    <a:pt x="16077" y="1"/>
                    <a:pt x="1362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3"/>
            <p:cNvSpPr/>
            <p:nvPr/>
          </p:nvSpPr>
          <p:spPr>
            <a:xfrm>
              <a:off x="7403775" y="698113"/>
              <a:ext cx="683925" cy="222675"/>
            </a:xfrm>
            <a:custGeom>
              <a:avLst/>
              <a:gdLst/>
              <a:ahLst/>
              <a:cxnLst/>
              <a:rect l="l" t="t" r="r" b="b"/>
              <a:pathLst>
                <a:path w="27357" h="8907" extrusionOk="0">
                  <a:moveTo>
                    <a:pt x="22098" y="3678"/>
                  </a:moveTo>
                  <a:cubicBezTo>
                    <a:pt x="20760" y="3678"/>
                    <a:pt x="19423" y="4195"/>
                    <a:pt x="18450" y="5137"/>
                  </a:cubicBezTo>
                  <a:cubicBezTo>
                    <a:pt x="15441" y="0"/>
                    <a:pt x="7873" y="335"/>
                    <a:pt x="5350" y="5745"/>
                  </a:cubicBezTo>
                  <a:cubicBezTo>
                    <a:pt x="2948" y="4408"/>
                    <a:pt x="0" y="6140"/>
                    <a:pt x="0" y="8906"/>
                  </a:cubicBezTo>
                  <a:lnTo>
                    <a:pt x="27356" y="8906"/>
                  </a:lnTo>
                  <a:cubicBezTo>
                    <a:pt x="27356" y="6019"/>
                    <a:pt x="24985" y="3678"/>
                    <a:pt x="22098" y="36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403;p23"/>
          <p:cNvGrpSpPr/>
          <p:nvPr/>
        </p:nvGrpSpPr>
        <p:grpSpPr>
          <a:xfrm>
            <a:off x="4448518" y="6346192"/>
            <a:ext cx="2875799" cy="770249"/>
            <a:chOff x="2159225" y="3645850"/>
            <a:chExt cx="1807617" cy="484150"/>
          </a:xfrm>
        </p:grpSpPr>
        <p:sp>
          <p:nvSpPr>
            <p:cNvPr id="404" name="Google Shape;404;p23"/>
            <p:cNvSpPr/>
            <p:nvPr/>
          </p:nvSpPr>
          <p:spPr>
            <a:xfrm>
              <a:off x="2159225" y="3645850"/>
              <a:ext cx="1807617" cy="484150"/>
            </a:xfrm>
            <a:custGeom>
              <a:avLst/>
              <a:gdLst/>
              <a:ahLst/>
              <a:cxnLst/>
              <a:rect l="l" t="t" r="r" b="b"/>
              <a:pathLst>
                <a:path w="31886" h="8828" extrusionOk="0">
                  <a:moveTo>
                    <a:pt x="14588" y="1"/>
                  </a:moveTo>
                  <a:cubicBezTo>
                    <a:pt x="12363" y="1"/>
                    <a:pt x="10159" y="1009"/>
                    <a:pt x="8724" y="2962"/>
                  </a:cubicBezTo>
                  <a:cubicBezTo>
                    <a:pt x="8390" y="2870"/>
                    <a:pt x="8055" y="2840"/>
                    <a:pt x="7751" y="2840"/>
                  </a:cubicBezTo>
                  <a:cubicBezTo>
                    <a:pt x="6779" y="2840"/>
                    <a:pt x="5806" y="3174"/>
                    <a:pt x="5046" y="3752"/>
                  </a:cubicBezTo>
                  <a:cubicBezTo>
                    <a:pt x="4619" y="3599"/>
                    <a:pt x="4188" y="3527"/>
                    <a:pt x="3767" y="3527"/>
                  </a:cubicBezTo>
                  <a:cubicBezTo>
                    <a:pt x="1765" y="3527"/>
                    <a:pt x="0" y="5148"/>
                    <a:pt x="0" y="7308"/>
                  </a:cubicBezTo>
                  <a:cubicBezTo>
                    <a:pt x="0" y="8129"/>
                    <a:pt x="700" y="8828"/>
                    <a:pt x="1520" y="8828"/>
                  </a:cubicBezTo>
                  <a:lnTo>
                    <a:pt x="30366" y="8798"/>
                  </a:lnTo>
                  <a:cubicBezTo>
                    <a:pt x="31217" y="8798"/>
                    <a:pt x="31886" y="8129"/>
                    <a:pt x="31886" y="7278"/>
                  </a:cubicBezTo>
                  <a:cubicBezTo>
                    <a:pt x="31886" y="5150"/>
                    <a:pt x="30153" y="3418"/>
                    <a:pt x="27995" y="3418"/>
                  </a:cubicBezTo>
                  <a:cubicBezTo>
                    <a:pt x="27721" y="3418"/>
                    <a:pt x="27448" y="3448"/>
                    <a:pt x="27174" y="3509"/>
                  </a:cubicBezTo>
                  <a:cubicBezTo>
                    <a:pt x="26050" y="2111"/>
                    <a:pt x="24347" y="1320"/>
                    <a:pt x="22584" y="1320"/>
                  </a:cubicBezTo>
                  <a:cubicBezTo>
                    <a:pt x="21551" y="1320"/>
                    <a:pt x="20578" y="1594"/>
                    <a:pt x="19697" y="2080"/>
                  </a:cubicBezTo>
                  <a:cubicBezTo>
                    <a:pt x="18257" y="682"/>
                    <a:pt x="16416" y="1"/>
                    <a:pt x="14588"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3"/>
            <p:cNvSpPr/>
            <p:nvPr/>
          </p:nvSpPr>
          <p:spPr>
            <a:xfrm>
              <a:off x="2230293" y="3660959"/>
              <a:ext cx="1665482" cy="401986"/>
            </a:xfrm>
            <a:custGeom>
              <a:avLst/>
              <a:gdLst/>
              <a:ahLst/>
              <a:cxnLst/>
              <a:rect l="l" t="t" r="r" b="b"/>
              <a:pathLst>
                <a:path w="28847" h="6962" extrusionOk="0">
                  <a:moveTo>
                    <a:pt x="26506" y="4590"/>
                  </a:moveTo>
                  <a:cubicBezTo>
                    <a:pt x="26020" y="4590"/>
                    <a:pt x="25503" y="4773"/>
                    <a:pt x="25108" y="5046"/>
                  </a:cubicBezTo>
                  <a:cubicBezTo>
                    <a:pt x="23801" y="2280"/>
                    <a:pt x="20123" y="1642"/>
                    <a:pt x="17934" y="3800"/>
                  </a:cubicBezTo>
                  <a:cubicBezTo>
                    <a:pt x="15472" y="1"/>
                    <a:pt x="9788" y="396"/>
                    <a:pt x="7843" y="4499"/>
                  </a:cubicBezTo>
                  <a:cubicBezTo>
                    <a:pt x="6506" y="3618"/>
                    <a:pt x="4712" y="3982"/>
                    <a:pt x="3831" y="5320"/>
                  </a:cubicBezTo>
                  <a:cubicBezTo>
                    <a:pt x="2372" y="3952"/>
                    <a:pt x="1" y="4985"/>
                    <a:pt x="31" y="6961"/>
                  </a:cubicBezTo>
                  <a:lnTo>
                    <a:pt x="28846" y="6961"/>
                  </a:lnTo>
                  <a:cubicBezTo>
                    <a:pt x="28846" y="5654"/>
                    <a:pt x="27813" y="4590"/>
                    <a:pt x="26506" y="459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9949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406"/>
        <p:cNvGrpSpPr/>
        <p:nvPr/>
      </p:nvGrpSpPr>
      <p:grpSpPr>
        <a:xfrm>
          <a:off x="0" y="0"/>
          <a:ext cx="0" cy="0"/>
          <a:chOff x="0" y="0"/>
          <a:chExt cx="0" cy="0"/>
        </a:xfrm>
      </p:grpSpPr>
      <p:grpSp>
        <p:nvGrpSpPr>
          <p:cNvPr id="407" name="Google Shape;407;p24"/>
          <p:cNvGrpSpPr/>
          <p:nvPr/>
        </p:nvGrpSpPr>
        <p:grpSpPr>
          <a:xfrm>
            <a:off x="11418467" y="5247467"/>
            <a:ext cx="632500" cy="609933"/>
            <a:chOff x="5320000" y="4110550"/>
            <a:chExt cx="474375" cy="457450"/>
          </a:xfrm>
        </p:grpSpPr>
        <p:sp>
          <p:nvSpPr>
            <p:cNvPr id="408" name="Google Shape;408;p24"/>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4"/>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0" name="Google Shape;410;p24"/>
          <p:cNvGrpSpPr/>
          <p:nvPr/>
        </p:nvGrpSpPr>
        <p:grpSpPr>
          <a:xfrm rot="679551">
            <a:off x="143430" y="262043"/>
            <a:ext cx="491151" cy="473627"/>
            <a:chOff x="5320000" y="4110550"/>
            <a:chExt cx="474375" cy="457450"/>
          </a:xfrm>
        </p:grpSpPr>
        <p:sp>
          <p:nvSpPr>
            <p:cNvPr id="411" name="Google Shape;411;p24"/>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4"/>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3" name="Google Shape;413;p24"/>
          <p:cNvGrpSpPr/>
          <p:nvPr/>
        </p:nvGrpSpPr>
        <p:grpSpPr>
          <a:xfrm>
            <a:off x="10876475" y="154261"/>
            <a:ext cx="1065707" cy="689168"/>
            <a:chOff x="8064031" y="4574984"/>
            <a:chExt cx="799280" cy="516876"/>
          </a:xfrm>
        </p:grpSpPr>
        <p:grpSp>
          <p:nvGrpSpPr>
            <p:cNvPr id="414" name="Google Shape;414;p24"/>
            <p:cNvGrpSpPr/>
            <p:nvPr/>
          </p:nvGrpSpPr>
          <p:grpSpPr>
            <a:xfrm rot="-697201" flipH="1">
              <a:off x="8096003" y="4677394"/>
              <a:ext cx="497710" cy="368114"/>
              <a:chOff x="-1137000" y="1596325"/>
              <a:chExt cx="323175" cy="239025"/>
            </a:xfrm>
          </p:grpSpPr>
          <p:sp>
            <p:nvSpPr>
              <p:cNvPr id="415" name="Google Shape;415;p24"/>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4"/>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4"/>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4"/>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9" name="Google Shape;419;p24"/>
            <p:cNvSpPr/>
            <p:nvPr/>
          </p:nvSpPr>
          <p:spPr>
            <a:xfrm rot="-697201" flipH="1">
              <a:off x="8643970" y="4593162"/>
              <a:ext cx="201055" cy="202018"/>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4"/>
            <p:cNvSpPr/>
            <p:nvPr/>
          </p:nvSpPr>
          <p:spPr>
            <a:xfrm rot="-697201" flipH="1">
              <a:off x="8704573" y="4651663"/>
              <a:ext cx="93790" cy="8093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24"/>
          <p:cNvGrpSpPr/>
          <p:nvPr/>
        </p:nvGrpSpPr>
        <p:grpSpPr>
          <a:xfrm flipH="1">
            <a:off x="2190489" y="-243397"/>
            <a:ext cx="1133217" cy="1133217"/>
            <a:chOff x="9668924" y="1174515"/>
            <a:chExt cx="1081589" cy="1081589"/>
          </a:xfrm>
        </p:grpSpPr>
        <p:sp>
          <p:nvSpPr>
            <p:cNvPr id="422" name="Google Shape;422;p24"/>
            <p:cNvSpPr/>
            <p:nvPr/>
          </p:nvSpPr>
          <p:spPr>
            <a:xfrm>
              <a:off x="9668924" y="1174515"/>
              <a:ext cx="1081589" cy="1081589"/>
            </a:xfrm>
            <a:custGeom>
              <a:avLst/>
              <a:gdLst/>
              <a:ahLst/>
              <a:cxnLst/>
              <a:rect l="l" t="t" r="r" b="b"/>
              <a:pathLst>
                <a:path w="40711" h="40711" extrusionOk="0">
                  <a:moveTo>
                    <a:pt x="20356" y="1"/>
                  </a:moveTo>
                  <a:cubicBezTo>
                    <a:pt x="9111" y="1"/>
                    <a:pt x="1" y="9112"/>
                    <a:pt x="1" y="20356"/>
                  </a:cubicBezTo>
                  <a:cubicBezTo>
                    <a:pt x="1" y="31600"/>
                    <a:pt x="9111" y="40711"/>
                    <a:pt x="20356" y="40711"/>
                  </a:cubicBezTo>
                  <a:cubicBezTo>
                    <a:pt x="31600" y="40711"/>
                    <a:pt x="40711" y="31600"/>
                    <a:pt x="40711" y="20356"/>
                  </a:cubicBezTo>
                  <a:cubicBezTo>
                    <a:pt x="40711" y="9112"/>
                    <a:pt x="31600" y="1"/>
                    <a:pt x="20356"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4"/>
            <p:cNvSpPr/>
            <p:nvPr/>
          </p:nvSpPr>
          <p:spPr>
            <a:xfrm>
              <a:off x="9738175" y="1245950"/>
              <a:ext cx="943100" cy="938750"/>
            </a:xfrm>
            <a:custGeom>
              <a:avLst/>
              <a:gdLst/>
              <a:ahLst/>
              <a:cxnLst/>
              <a:rect l="l" t="t" r="r" b="b"/>
              <a:pathLst>
                <a:path w="37724" h="37550" extrusionOk="0">
                  <a:moveTo>
                    <a:pt x="18909" y="0"/>
                  </a:moveTo>
                  <a:cubicBezTo>
                    <a:pt x="18847" y="0"/>
                    <a:pt x="18786" y="0"/>
                    <a:pt x="18724" y="1"/>
                  </a:cubicBezTo>
                  <a:cubicBezTo>
                    <a:pt x="8333" y="76"/>
                    <a:pt x="0" y="8534"/>
                    <a:pt x="76" y="18925"/>
                  </a:cubicBezTo>
                  <a:cubicBezTo>
                    <a:pt x="151" y="29229"/>
                    <a:pt x="8534" y="37549"/>
                    <a:pt x="18815" y="37549"/>
                  </a:cubicBezTo>
                  <a:cubicBezTo>
                    <a:pt x="18877" y="37549"/>
                    <a:pt x="18939" y="37549"/>
                    <a:pt x="19000" y="37549"/>
                  </a:cubicBezTo>
                  <a:cubicBezTo>
                    <a:pt x="29366" y="37473"/>
                    <a:pt x="37724" y="29015"/>
                    <a:pt x="37649" y="18624"/>
                  </a:cubicBezTo>
                  <a:cubicBezTo>
                    <a:pt x="37574" y="8320"/>
                    <a:pt x="29191" y="0"/>
                    <a:pt x="1890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424;p24"/>
          <p:cNvGrpSpPr/>
          <p:nvPr/>
        </p:nvGrpSpPr>
        <p:grpSpPr>
          <a:xfrm>
            <a:off x="804859" y="243433"/>
            <a:ext cx="1880101" cy="646393"/>
            <a:chOff x="7365100" y="697263"/>
            <a:chExt cx="760600" cy="261500"/>
          </a:xfrm>
        </p:grpSpPr>
        <p:sp>
          <p:nvSpPr>
            <p:cNvPr id="425" name="Google Shape;425;p24"/>
            <p:cNvSpPr/>
            <p:nvPr/>
          </p:nvSpPr>
          <p:spPr>
            <a:xfrm>
              <a:off x="7365100" y="697263"/>
              <a:ext cx="760600" cy="261500"/>
            </a:xfrm>
            <a:custGeom>
              <a:avLst/>
              <a:gdLst/>
              <a:ahLst/>
              <a:cxnLst/>
              <a:rect l="l" t="t" r="r" b="b"/>
              <a:pathLst>
                <a:path w="30424" h="10460" extrusionOk="0">
                  <a:moveTo>
                    <a:pt x="13621" y="1"/>
                  </a:moveTo>
                  <a:cubicBezTo>
                    <a:pt x="10783" y="1"/>
                    <a:pt x="7958" y="1334"/>
                    <a:pt x="6198" y="3925"/>
                  </a:cubicBezTo>
                  <a:cubicBezTo>
                    <a:pt x="5839" y="3850"/>
                    <a:pt x="5482" y="3814"/>
                    <a:pt x="5132" y="3814"/>
                  </a:cubicBezTo>
                  <a:cubicBezTo>
                    <a:pt x="2368" y="3814"/>
                    <a:pt x="0" y="6054"/>
                    <a:pt x="27" y="8940"/>
                  </a:cubicBezTo>
                  <a:cubicBezTo>
                    <a:pt x="27" y="9761"/>
                    <a:pt x="696" y="10460"/>
                    <a:pt x="1547" y="10460"/>
                  </a:cubicBezTo>
                  <a:lnTo>
                    <a:pt x="28903" y="10460"/>
                  </a:lnTo>
                  <a:cubicBezTo>
                    <a:pt x="29724" y="10460"/>
                    <a:pt x="30423" y="9761"/>
                    <a:pt x="30423" y="8940"/>
                  </a:cubicBezTo>
                  <a:cubicBezTo>
                    <a:pt x="30423" y="4999"/>
                    <a:pt x="27169" y="2171"/>
                    <a:pt x="23629" y="2171"/>
                  </a:cubicBezTo>
                  <a:cubicBezTo>
                    <a:pt x="22528" y="2171"/>
                    <a:pt x="21399" y="2445"/>
                    <a:pt x="20332" y="3043"/>
                  </a:cubicBezTo>
                  <a:cubicBezTo>
                    <a:pt x="18541" y="999"/>
                    <a:pt x="16077" y="1"/>
                    <a:pt x="1362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4"/>
            <p:cNvSpPr/>
            <p:nvPr/>
          </p:nvSpPr>
          <p:spPr>
            <a:xfrm>
              <a:off x="7403775" y="698113"/>
              <a:ext cx="683925" cy="222675"/>
            </a:xfrm>
            <a:custGeom>
              <a:avLst/>
              <a:gdLst/>
              <a:ahLst/>
              <a:cxnLst/>
              <a:rect l="l" t="t" r="r" b="b"/>
              <a:pathLst>
                <a:path w="27357" h="8907" extrusionOk="0">
                  <a:moveTo>
                    <a:pt x="22098" y="3678"/>
                  </a:moveTo>
                  <a:cubicBezTo>
                    <a:pt x="20760" y="3678"/>
                    <a:pt x="19423" y="4195"/>
                    <a:pt x="18450" y="5137"/>
                  </a:cubicBezTo>
                  <a:cubicBezTo>
                    <a:pt x="15441" y="0"/>
                    <a:pt x="7873" y="335"/>
                    <a:pt x="5350" y="5745"/>
                  </a:cubicBezTo>
                  <a:cubicBezTo>
                    <a:pt x="2948" y="4408"/>
                    <a:pt x="0" y="6140"/>
                    <a:pt x="0" y="8906"/>
                  </a:cubicBezTo>
                  <a:lnTo>
                    <a:pt x="27356" y="8906"/>
                  </a:lnTo>
                  <a:cubicBezTo>
                    <a:pt x="27356" y="6019"/>
                    <a:pt x="24985" y="3678"/>
                    <a:pt x="22098" y="36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7" name="Google Shape;427;p24"/>
          <p:cNvGrpSpPr/>
          <p:nvPr/>
        </p:nvGrpSpPr>
        <p:grpSpPr>
          <a:xfrm>
            <a:off x="9386285" y="5857408"/>
            <a:ext cx="2875799" cy="770249"/>
            <a:chOff x="2159225" y="3645850"/>
            <a:chExt cx="1807617" cy="484150"/>
          </a:xfrm>
        </p:grpSpPr>
        <p:sp>
          <p:nvSpPr>
            <p:cNvPr id="428" name="Google Shape;428;p24"/>
            <p:cNvSpPr/>
            <p:nvPr/>
          </p:nvSpPr>
          <p:spPr>
            <a:xfrm>
              <a:off x="2159225" y="3645850"/>
              <a:ext cx="1807617" cy="484150"/>
            </a:xfrm>
            <a:custGeom>
              <a:avLst/>
              <a:gdLst/>
              <a:ahLst/>
              <a:cxnLst/>
              <a:rect l="l" t="t" r="r" b="b"/>
              <a:pathLst>
                <a:path w="31886" h="8828" extrusionOk="0">
                  <a:moveTo>
                    <a:pt x="14588" y="1"/>
                  </a:moveTo>
                  <a:cubicBezTo>
                    <a:pt x="12363" y="1"/>
                    <a:pt x="10159" y="1009"/>
                    <a:pt x="8724" y="2962"/>
                  </a:cubicBezTo>
                  <a:cubicBezTo>
                    <a:pt x="8390" y="2870"/>
                    <a:pt x="8055" y="2840"/>
                    <a:pt x="7751" y="2840"/>
                  </a:cubicBezTo>
                  <a:cubicBezTo>
                    <a:pt x="6779" y="2840"/>
                    <a:pt x="5806" y="3174"/>
                    <a:pt x="5046" y="3752"/>
                  </a:cubicBezTo>
                  <a:cubicBezTo>
                    <a:pt x="4619" y="3599"/>
                    <a:pt x="4188" y="3527"/>
                    <a:pt x="3767" y="3527"/>
                  </a:cubicBezTo>
                  <a:cubicBezTo>
                    <a:pt x="1765" y="3527"/>
                    <a:pt x="0" y="5148"/>
                    <a:pt x="0" y="7308"/>
                  </a:cubicBezTo>
                  <a:cubicBezTo>
                    <a:pt x="0" y="8129"/>
                    <a:pt x="700" y="8828"/>
                    <a:pt x="1520" y="8828"/>
                  </a:cubicBezTo>
                  <a:lnTo>
                    <a:pt x="30366" y="8798"/>
                  </a:lnTo>
                  <a:cubicBezTo>
                    <a:pt x="31217" y="8798"/>
                    <a:pt x="31886" y="8129"/>
                    <a:pt x="31886" y="7278"/>
                  </a:cubicBezTo>
                  <a:cubicBezTo>
                    <a:pt x="31886" y="5150"/>
                    <a:pt x="30153" y="3418"/>
                    <a:pt x="27995" y="3418"/>
                  </a:cubicBezTo>
                  <a:cubicBezTo>
                    <a:pt x="27721" y="3418"/>
                    <a:pt x="27448" y="3448"/>
                    <a:pt x="27174" y="3509"/>
                  </a:cubicBezTo>
                  <a:cubicBezTo>
                    <a:pt x="26050" y="2111"/>
                    <a:pt x="24347" y="1320"/>
                    <a:pt x="22584" y="1320"/>
                  </a:cubicBezTo>
                  <a:cubicBezTo>
                    <a:pt x="21551" y="1320"/>
                    <a:pt x="20578" y="1594"/>
                    <a:pt x="19697" y="2080"/>
                  </a:cubicBezTo>
                  <a:cubicBezTo>
                    <a:pt x="18257" y="682"/>
                    <a:pt x="16416" y="1"/>
                    <a:pt x="14588"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4"/>
            <p:cNvSpPr/>
            <p:nvPr/>
          </p:nvSpPr>
          <p:spPr>
            <a:xfrm>
              <a:off x="2230293" y="3660959"/>
              <a:ext cx="1665482" cy="401986"/>
            </a:xfrm>
            <a:custGeom>
              <a:avLst/>
              <a:gdLst/>
              <a:ahLst/>
              <a:cxnLst/>
              <a:rect l="l" t="t" r="r" b="b"/>
              <a:pathLst>
                <a:path w="28847" h="6962" extrusionOk="0">
                  <a:moveTo>
                    <a:pt x="26506" y="4590"/>
                  </a:moveTo>
                  <a:cubicBezTo>
                    <a:pt x="26020" y="4590"/>
                    <a:pt x="25503" y="4773"/>
                    <a:pt x="25108" y="5046"/>
                  </a:cubicBezTo>
                  <a:cubicBezTo>
                    <a:pt x="23801" y="2280"/>
                    <a:pt x="20123" y="1642"/>
                    <a:pt x="17934" y="3800"/>
                  </a:cubicBezTo>
                  <a:cubicBezTo>
                    <a:pt x="15472" y="1"/>
                    <a:pt x="9788" y="396"/>
                    <a:pt x="7843" y="4499"/>
                  </a:cubicBezTo>
                  <a:cubicBezTo>
                    <a:pt x="6506" y="3618"/>
                    <a:pt x="4712" y="3982"/>
                    <a:pt x="3831" y="5320"/>
                  </a:cubicBezTo>
                  <a:cubicBezTo>
                    <a:pt x="2372" y="3952"/>
                    <a:pt x="1" y="4985"/>
                    <a:pt x="31" y="6961"/>
                  </a:cubicBezTo>
                  <a:lnTo>
                    <a:pt x="28846" y="6961"/>
                  </a:lnTo>
                  <a:cubicBezTo>
                    <a:pt x="28846" y="5654"/>
                    <a:pt x="27813" y="4590"/>
                    <a:pt x="26506" y="459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0" name="Google Shape;430;p24"/>
          <p:cNvGrpSpPr/>
          <p:nvPr/>
        </p:nvGrpSpPr>
        <p:grpSpPr>
          <a:xfrm rot="408061" flipH="1">
            <a:off x="-1226892" y="5825388"/>
            <a:ext cx="4548192" cy="1450033"/>
            <a:chOff x="7125225" y="3783925"/>
            <a:chExt cx="2407350" cy="767500"/>
          </a:xfrm>
        </p:grpSpPr>
        <p:sp>
          <p:nvSpPr>
            <p:cNvPr id="431" name="Google Shape;431;p24"/>
            <p:cNvSpPr/>
            <p:nvPr/>
          </p:nvSpPr>
          <p:spPr>
            <a:xfrm>
              <a:off x="7125225" y="3783925"/>
              <a:ext cx="2407350" cy="767500"/>
            </a:xfrm>
            <a:custGeom>
              <a:avLst/>
              <a:gdLst/>
              <a:ahLst/>
              <a:cxnLst/>
              <a:rect l="l" t="t" r="r" b="b"/>
              <a:pathLst>
                <a:path w="96294" h="30700" extrusionOk="0">
                  <a:moveTo>
                    <a:pt x="6596" y="0"/>
                  </a:moveTo>
                  <a:cubicBezTo>
                    <a:pt x="6110" y="0"/>
                    <a:pt x="5624" y="61"/>
                    <a:pt x="5168" y="152"/>
                  </a:cubicBezTo>
                  <a:cubicBezTo>
                    <a:pt x="4529" y="304"/>
                    <a:pt x="3891" y="517"/>
                    <a:pt x="3313" y="851"/>
                  </a:cubicBezTo>
                  <a:cubicBezTo>
                    <a:pt x="2736" y="1185"/>
                    <a:pt x="2219" y="1581"/>
                    <a:pt x="1763" y="2067"/>
                  </a:cubicBezTo>
                  <a:cubicBezTo>
                    <a:pt x="1307" y="2523"/>
                    <a:pt x="912" y="3070"/>
                    <a:pt x="639" y="3678"/>
                  </a:cubicBezTo>
                  <a:cubicBezTo>
                    <a:pt x="335" y="4286"/>
                    <a:pt x="152" y="4955"/>
                    <a:pt x="61" y="5623"/>
                  </a:cubicBezTo>
                  <a:cubicBezTo>
                    <a:pt x="0" y="6322"/>
                    <a:pt x="31" y="7021"/>
                    <a:pt x="183" y="7690"/>
                  </a:cubicBezTo>
                  <a:cubicBezTo>
                    <a:pt x="335" y="8359"/>
                    <a:pt x="608" y="8967"/>
                    <a:pt x="943" y="9544"/>
                  </a:cubicBezTo>
                  <a:cubicBezTo>
                    <a:pt x="1307" y="10122"/>
                    <a:pt x="1733" y="10608"/>
                    <a:pt x="2250" y="11064"/>
                  </a:cubicBezTo>
                  <a:cubicBezTo>
                    <a:pt x="3283" y="11946"/>
                    <a:pt x="4590" y="12493"/>
                    <a:pt x="5958" y="12614"/>
                  </a:cubicBezTo>
                  <a:lnTo>
                    <a:pt x="8207" y="12827"/>
                  </a:lnTo>
                  <a:lnTo>
                    <a:pt x="10365" y="13070"/>
                  </a:lnTo>
                  <a:lnTo>
                    <a:pt x="12493" y="13313"/>
                  </a:lnTo>
                  <a:lnTo>
                    <a:pt x="14530" y="13556"/>
                  </a:lnTo>
                  <a:cubicBezTo>
                    <a:pt x="15229" y="13617"/>
                    <a:pt x="15897" y="13708"/>
                    <a:pt x="16536" y="13800"/>
                  </a:cubicBezTo>
                  <a:lnTo>
                    <a:pt x="18511" y="14073"/>
                  </a:lnTo>
                  <a:lnTo>
                    <a:pt x="20396" y="14347"/>
                  </a:lnTo>
                  <a:lnTo>
                    <a:pt x="22280" y="14620"/>
                  </a:lnTo>
                  <a:lnTo>
                    <a:pt x="24104" y="14894"/>
                  </a:lnTo>
                  <a:lnTo>
                    <a:pt x="25897" y="15198"/>
                  </a:lnTo>
                  <a:lnTo>
                    <a:pt x="27660" y="15502"/>
                  </a:lnTo>
                  <a:lnTo>
                    <a:pt x="29393" y="15806"/>
                  </a:lnTo>
                  <a:lnTo>
                    <a:pt x="31126" y="16110"/>
                  </a:lnTo>
                  <a:lnTo>
                    <a:pt x="32797" y="16414"/>
                  </a:lnTo>
                  <a:lnTo>
                    <a:pt x="34469" y="16748"/>
                  </a:lnTo>
                  <a:cubicBezTo>
                    <a:pt x="35047" y="16870"/>
                    <a:pt x="35594" y="16961"/>
                    <a:pt x="36141" y="17082"/>
                  </a:cubicBezTo>
                  <a:lnTo>
                    <a:pt x="37782" y="17417"/>
                  </a:lnTo>
                  <a:lnTo>
                    <a:pt x="39424" y="17781"/>
                  </a:lnTo>
                  <a:lnTo>
                    <a:pt x="41065" y="18116"/>
                  </a:lnTo>
                  <a:lnTo>
                    <a:pt x="42706" y="18511"/>
                  </a:lnTo>
                  <a:lnTo>
                    <a:pt x="44348" y="18876"/>
                  </a:lnTo>
                  <a:lnTo>
                    <a:pt x="45989" y="19271"/>
                  </a:lnTo>
                  <a:lnTo>
                    <a:pt x="47661" y="19666"/>
                  </a:lnTo>
                  <a:lnTo>
                    <a:pt x="49333" y="20092"/>
                  </a:lnTo>
                  <a:lnTo>
                    <a:pt x="51004" y="20517"/>
                  </a:lnTo>
                  <a:cubicBezTo>
                    <a:pt x="51551" y="20669"/>
                    <a:pt x="52129" y="20821"/>
                    <a:pt x="52707" y="20973"/>
                  </a:cubicBezTo>
                  <a:lnTo>
                    <a:pt x="54439" y="21429"/>
                  </a:lnTo>
                  <a:lnTo>
                    <a:pt x="56172" y="21915"/>
                  </a:lnTo>
                  <a:cubicBezTo>
                    <a:pt x="56780" y="22098"/>
                    <a:pt x="57357" y="22250"/>
                    <a:pt x="57965" y="22432"/>
                  </a:cubicBezTo>
                  <a:lnTo>
                    <a:pt x="59758" y="22949"/>
                  </a:lnTo>
                  <a:lnTo>
                    <a:pt x="61612" y="23496"/>
                  </a:lnTo>
                  <a:lnTo>
                    <a:pt x="63497" y="24073"/>
                  </a:lnTo>
                  <a:cubicBezTo>
                    <a:pt x="64105" y="24286"/>
                    <a:pt x="64743" y="24468"/>
                    <a:pt x="65412" y="24681"/>
                  </a:cubicBezTo>
                  <a:cubicBezTo>
                    <a:pt x="66050" y="24894"/>
                    <a:pt x="66719" y="25107"/>
                    <a:pt x="67357" y="25320"/>
                  </a:cubicBezTo>
                  <a:lnTo>
                    <a:pt x="69363" y="25958"/>
                  </a:lnTo>
                  <a:cubicBezTo>
                    <a:pt x="70062" y="26201"/>
                    <a:pt x="70731" y="26414"/>
                    <a:pt x="71430" y="26657"/>
                  </a:cubicBezTo>
                  <a:cubicBezTo>
                    <a:pt x="71643" y="26748"/>
                    <a:pt x="71856" y="26779"/>
                    <a:pt x="72099" y="26779"/>
                  </a:cubicBezTo>
                  <a:cubicBezTo>
                    <a:pt x="72920" y="26779"/>
                    <a:pt x="73649" y="26292"/>
                    <a:pt x="73984" y="25563"/>
                  </a:cubicBezTo>
                  <a:cubicBezTo>
                    <a:pt x="74014" y="25472"/>
                    <a:pt x="74044" y="25411"/>
                    <a:pt x="74075" y="25320"/>
                  </a:cubicBezTo>
                  <a:lnTo>
                    <a:pt x="74713" y="25563"/>
                  </a:lnTo>
                  <a:lnTo>
                    <a:pt x="76598" y="26231"/>
                  </a:lnTo>
                  <a:lnTo>
                    <a:pt x="78604" y="26961"/>
                  </a:lnTo>
                  <a:cubicBezTo>
                    <a:pt x="78847" y="27052"/>
                    <a:pt x="79060" y="27083"/>
                    <a:pt x="79333" y="27083"/>
                  </a:cubicBezTo>
                  <a:cubicBezTo>
                    <a:pt x="80184" y="27083"/>
                    <a:pt x="80975" y="26535"/>
                    <a:pt x="81248" y="25715"/>
                  </a:cubicBezTo>
                  <a:lnTo>
                    <a:pt x="81248" y="25684"/>
                  </a:lnTo>
                  <a:lnTo>
                    <a:pt x="82464" y="26140"/>
                  </a:lnTo>
                  <a:lnTo>
                    <a:pt x="84105" y="26779"/>
                  </a:lnTo>
                  <a:lnTo>
                    <a:pt x="85777" y="27447"/>
                  </a:lnTo>
                  <a:lnTo>
                    <a:pt x="87540" y="28146"/>
                  </a:lnTo>
                  <a:lnTo>
                    <a:pt x="89333" y="28906"/>
                  </a:lnTo>
                  <a:cubicBezTo>
                    <a:pt x="89972" y="29149"/>
                    <a:pt x="90580" y="29423"/>
                    <a:pt x="91248" y="29697"/>
                  </a:cubicBezTo>
                  <a:cubicBezTo>
                    <a:pt x="91887" y="29970"/>
                    <a:pt x="92555" y="30244"/>
                    <a:pt x="93224" y="30548"/>
                  </a:cubicBezTo>
                  <a:cubicBezTo>
                    <a:pt x="93467" y="30669"/>
                    <a:pt x="93741" y="30700"/>
                    <a:pt x="94014" y="30700"/>
                  </a:cubicBezTo>
                  <a:cubicBezTo>
                    <a:pt x="94835" y="30700"/>
                    <a:pt x="95564" y="30213"/>
                    <a:pt x="95868" y="29453"/>
                  </a:cubicBezTo>
                  <a:cubicBezTo>
                    <a:pt x="96294" y="28420"/>
                    <a:pt x="95808" y="27234"/>
                    <a:pt x="94774" y="26779"/>
                  </a:cubicBezTo>
                  <a:lnTo>
                    <a:pt x="92829" y="25958"/>
                  </a:lnTo>
                  <a:lnTo>
                    <a:pt x="91309" y="25289"/>
                  </a:lnTo>
                  <a:cubicBezTo>
                    <a:pt x="91795" y="24225"/>
                    <a:pt x="91309" y="22979"/>
                    <a:pt x="90215" y="22554"/>
                  </a:cubicBezTo>
                  <a:cubicBezTo>
                    <a:pt x="89546" y="22250"/>
                    <a:pt x="88877" y="22006"/>
                    <a:pt x="88209" y="21733"/>
                  </a:cubicBezTo>
                  <a:lnTo>
                    <a:pt x="86324" y="20973"/>
                  </a:lnTo>
                  <a:lnTo>
                    <a:pt x="84500" y="20274"/>
                  </a:lnTo>
                  <a:lnTo>
                    <a:pt x="82737" y="19605"/>
                  </a:lnTo>
                  <a:lnTo>
                    <a:pt x="81035" y="18967"/>
                  </a:lnTo>
                  <a:lnTo>
                    <a:pt x="80063" y="18633"/>
                  </a:lnTo>
                  <a:cubicBezTo>
                    <a:pt x="80275" y="18116"/>
                    <a:pt x="80275" y="17569"/>
                    <a:pt x="80063" y="17052"/>
                  </a:cubicBezTo>
                  <a:cubicBezTo>
                    <a:pt x="79850" y="16535"/>
                    <a:pt x="79394" y="16110"/>
                    <a:pt x="78847" y="15927"/>
                  </a:cubicBezTo>
                  <a:lnTo>
                    <a:pt x="76780" y="15198"/>
                  </a:lnTo>
                  <a:lnTo>
                    <a:pt x="74774" y="14499"/>
                  </a:lnTo>
                  <a:lnTo>
                    <a:pt x="72768" y="13830"/>
                  </a:lnTo>
                  <a:lnTo>
                    <a:pt x="70822" y="13192"/>
                  </a:lnTo>
                  <a:cubicBezTo>
                    <a:pt x="70214" y="12979"/>
                    <a:pt x="69576" y="12797"/>
                    <a:pt x="68938" y="12584"/>
                  </a:cubicBezTo>
                  <a:lnTo>
                    <a:pt x="67053" y="12006"/>
                  </a:lnTo>
                  <a:cubicBezTo>
                    <a:pt x="66445" y="11824"/>
                    <a:pt x="65837" y="11611"/>
                    <a:pt x="65230" y="11429"/>
                  </a:cubicBezTo>
                  <a:lnTo>
                    <a:pt x="63406" y="10882"/>
                  </a:lnTo>
                  <a:lnTo>
                    <a:pt x="61643" y="10365"/>
                  </a:lnTo>
                  <a:lnTo>
                    <a:pt x="59880" y="9879"/>
                  </a:lnTo>
                  <a:lnTo>
                    <a:pt x="58147" y="9392"/>
                  </a:lnTo>
                  <a:lnTo>
                    <a:pt x="56415" y="8906"/>
                  </a:lnTo>
                  <a:lnTo>
                    <a:pt x="54713" y="8480"/>
                  </a:lnTo>
                  <a:lnTo>
                    <a:pt x="53041" y="8024"/>
                  </a:lnTo>
                  <a:lnTo>
                    <a:pt x="51369" y="7599"/>
                  </a:lnTo>
                  <a:lnTo>
                    <a:pt x="49697" y="7204"/>
                  </a:lnTo>
                  <a:lnTo>
                    <a:pt x="48056" y="6809"/>
                  </a:lnTo>
                  <a:lnTo>
                    <a:pt x="46384" y="6414"/>
                  </a:lnTo>
                  <a:cubicBezTo>
                    <a:pt x="45837" y="6292"/>
                    <a:pt x="45290" y="6170"/>
                    <a:pt x="44743" y="6049"/>
                  </a:cubicBezTo>
                  <a:cubicBezTo>
                    <a:pt x="44196" y="5897"/>
                    <a:pt x="43618" y="5775"/>
                    <a:pt x="43071" y="5654"/>
                  </a:cubicBezTo>
                  <a:lnTo>
                    <a:pt x="41430" y="5289"/>
                  </a:lnTo>
                  <a:lnTo>
                    <a:pt x="39758" y="4955"/>
                  </a:lnTo>
                  <a:lnTo>
                    <a:pt x="38086" y="4590"/>
                  </a:lnTo>
                  <a:lnTo>
                    <a:pt x="36384" y="4255"/>
                  </a:lnTo>
                  <a:lnTo>
                    <a:pt x="34682" y="3921"/>
                  </a:lnTo>
                  <a:lnTo>
                    <a:pt x="32949" y="3617"/>
                  </a:lnTo>
                  <a:lnTo>
                    <a:pt x="31186" y="3283"/>
                  </a:lnTo>
                  <a:lnTo>
                    <a:pt x="29393" y="2979"/>
                  </a:lnTo>
                  <a:lnTo>
                    <a:pt x="27600" y="2675"/>
                  </a:lnTo>
                  <a:lnTo>
                    <a:pt x="25746" y="2371"/>
                  </a:lnTo>
                  <a:lnTo>
                    <a:pt x="23891" y="2097"/>
                  </a:lnTo>
                  <a:lnTo>
                    <a:pt x="21976" y="1824"/>
                  </a:lnTo>
                  <a:lnTo>
                    <a:pt x="20031" y="1520"/>
                  </a:lnTo>
                  <a:lnTo>
                    <a:pt x="18025" y="1277"/>
                  </a:lnTo>
                  <a:cubicBezTo>
                    <a:pt x="17356" y="1185"/>
                    <a:pt x="16688" y="1094"/>
                    <a:pt x="15988" y="1003"/>
                  </a:cubicBezTo>
                  <a:lnTo>
                    <a:pt x="13891" y="760"/>
                  </a:lnTo>
                  <a:lnTo>
                    <a:pt x="11733" y="517"/>
                  </a:lnTo>
                  <a:lnTo>
                    <a:pt x="9514" y="243"/>
                  </a:lnTo>
                  <a:cubicBezTo>
                    <a:pt x="8754" y="182"/>
                    <a:pt x="7994" y="91"/>
                    <a:pt x="7235" y="30"/>
                  </a:cubicBezTo>
                  <a:cubicBezTo>
                    <a:pt x="7022" y="0"/>
                    <a:pt x="6809" y="0"/>
                    <a:pt x="6596"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4"/>
            <p:cNvSpPr/>
            <p:nvPr/>
          </p:nvSpPr>
          <p:spPr>
            <a:xfrm>
              <a:off x="7163225" y="3821900"/>
              <a:ext cx="2327575" cy="691950"/>
            </a:xfrm>
            <a:custGeom>
              <a:avLst/>
              <a:gdLst/>
              <a:ahLst/>
              <a:cxnLst/>
              <a:rect l="l" t="t" r="r" b="b"/>
              <a:pathLst>
                <a:path w="93103" h="27678" extrusionOk="0">
                  <a:moveTo>
                    <a:pt x="5038" y="1"/>
                  </a:moveTo>
                  <a:cubicBezTo>
                    <a:pt x="4684" y="1"/>
                    <a:pt x="4326" y="41"/>
                    <a:pt x="3982" y="122"/>
                  </a:cubicBezTo>
                  <a:cubicBezTo>
                    <a:pt x="3465" y="214"/>
                    <a:pt x="2979" y="396"/>
                    <a:pt x="2523" y="670"/>
                  </a:cubicBezTo>
                  <a:cubicBezTo>
                    <a:pt x="2097" y="913"/>
                    <a:pt x="1702" y="1217"/>
                    <a:pt x="1338" y="1581"/>
                  </a:cubicBezTo>
                  <a:cubicBezTo>
                    <a:pt x="1003" y="1946"/>
                    <a:pt x="699" y="2372"/>
                    <a:pt x="486" y="2828"/>
                  </a:cubicBezTo>
                  <a:cubicBezTo>
                    <a:pt x="274" y="3284"/>
                    <a:pt x="122" y="3770"/>
                    <a:pt x="61" y="4287"/>
                  </a:cubicBezTo>
                  <a:cubicBezTo>
                    <a:pt x="0" y="4803"/>
                    <a:pt x="31" y="5320"/>
                    <a:pt x="152" y="5837"/>
                  </a:cubicBezTo>
                  <a:cubicBezTo>
                    <a:pt x="274" y="6323"/>
                    <a:pt x="456" y="6809"/>
                    <a:pt x="730" y="7235"/>
                  </a:cubicBezTo>
                  <a:cubicBezTo>
                    <a:pt x="1003" y="7661"/>
                    <a:pt x="1338" y="8056"/>
                    <a:pt x="1702" y="8360"/>
                  </a:cubicBezTo>
                  <a:cubicBezTo>
                    <a:pt x="2097" y="8694"/>
                    <a:pt x="2553" y="8998"/>
                    <a:pt x="3040" y="9180"/>
                  </a:cubicBezTo>
                  <a:cubicBezTo>
                    <a:pt x="3526" y="9393"/>
                    <a:pt x="4043" y="9515"/>
                    <a:pt x="4559" y="9575"/>
                  </a:cubicBezTo>
                  <a:lnTo>
                    <a:pt x="6839" y="9788"/>
                  </a:lnTo>
                  <a:lnTo>
                    <a:pt x="9028" y="10031"/>
                  </a:lnTo>
                  <a:lnTo>
                    <a:pt x="11155" y="10275"/>
                  </a:lnTo>
                  <a:lnTo>
                    <a:pt x="13222" y="10518"/>
                  </a:lnTo>
                  <a:lnTo>
                    <a:pt x="15228" y="10761"/>
                  </a:lnTo>
                  <a:lnTo>
                    <a:pt x="17204" y="11034"/>
                  </a:lnTo>
                  <a:lnTo>
                    <a:pt x="19119" y="11308"/>
                  </a:lnTo>
                  <a:lnTo>
                    <a:pt x="21004" y="11582"/>
                  </a:lnTo>
                  <a:lnTo>
                    <a:pt x="22827" y="11885"/>
                  </a:lnTo>
                  <a:lnTo>
                    <a:pt x="24651" y="12189"/>
                  </a:lnTo>
                  <a:lnTo>
                    <a:pt x="26414" y="12463"/>
                  </a:lnTo>
                  <a:lnTo>
                    <a:pt x="28147" y="12767"/>
                  </a:lnTo>
                  <a:lnTo>
                    <a:pt x="29879" y="13101"/>
                  </a:lnTo>
                  <a:lnTo>
                    <a:pt x="31581" y="13405"/>
                  </a:lnTo>
                  <a:lnTo>
                    <a:pt x="33253" y="13740"/>
                  </a:lnTo>
                  <a:lnTo>
                    <a:pt x="34925" y="14074"/>
                  </a:lnTo>
                  <a:lnTo>
                    <a:pt x="36597" y="14408"/>
                  </a:lnTo>
                  <a:lnTo>
                    <a:pt x="38238" y="14773"/>
                  </a:lnTo>
                  <a:lnTo>
                    <a:pt x="39879" y="15138"/>
                  </a:lnTo>
                  <a:lnTo>
                    <a:pt x="41521" y="15503"/>
                  </a:lnTo>
                  <a:lnTo>
                    <a:pt x="43192" y="15898"/>
                  </a:lnTo>
                  <a:lnTo>
                    <a:pt x="44834" y="16262"/>
                  </a:lnTo>
                  <a:lnTo>
                    <a:pt x="46506" y="16658"/>
                  </a:lnTo>
                  <a:lnTo>
                    <a:pt x="48177" y="17083"/>
                  </a:lnTo>
                  <a:lnTo>
                    <a:pt x="49879" y="17539"/>
                  </a:lnTo>
                  <a:lnTo>
                    <a:pt x="51582" y="17965"/>
                  </a:lnTo>
                  <a:lnTo>
                    <a:pt x="53314" y="18451"/>
                  </a:lnTo>
                  <a:lnTo>
                    <a:pt x="55077" y="18937"/>
                  </a:lnTo>
                  <a:lnTo>
                    <a:pt x="56871" y="19424"/>
                  </a:lnTo>
                  <a:lnTo>
                    <a:pt x="58694" y="19971"/>
                  </a:lnTo>
                  <a:lnTo>
                    <a:pt x="60518" y="20518"/>
                  </a:lnTo>
                  <a:lnTo>
                    <a:pt x="62433" y="21095"/>
                  </a:lnTo>
                  <a:cubicBezTo>
                    <a:pt x="63071" y="21278"/>
                    <a:pt x="63710" y="21490"/>
                    <a:pt x="64348" y="21703"/>
                  </a:cubicBezTo>
                  <a:cubicBezTo>
                    <a:pt x="65017" y="21916"/>
                    <a:pt x="65655" y="22129"/>
                    <a:pt x="66324" y="22342"/>
                  </a:cubicBezTo>
                  <a:cubicBezTo>
                    <a:pt x="66992" y="22554"/>
                    <a:pt x="67661" y="22767"/>
                    <a:pt x="68360" y="23010"/>
                  </a:cubicBezTo>
                  <a:cubicBezTo>
                    <a:pt x="69029" y="23223"/>
                    <a:pt x="69728" y="23466"/>
                    <a:pt x="70397" y="23709"/>
                  </a:cubicBezTo>
                  <a:cubicBezTo>
                    <a:pt x="70471" y="23735"/>
                    <a:pt x="70542" y="23747"/>
                    <a:pt x="70608" y="23747"/>
                  </a:cubicBezTo>
                  <a:cubicBezTo>
                    <a:pt x="71162" y="23747"/>
                    <a:pt x="71389" y="22920"/>
                    <a:pt x="70792" y="22676"/>
                  </a:cubicBezTo>
                  <a:lnTo>
                    <a:pt x="68725" y="22007"/>
                  </a:lnTo>
                  <a:lnTo>
                    <a:pt x="66840" y="21399"/>
                  </a:lnTo>
                  <a:cubicBezTo>
                    <a:pt x="66202" y="21187"/>
                    <a:pt x="65624" y="21004"/>
                    <a:pt x="65047" y="20822"/>
                  </a:cubicBezTo>
                  <a:lnTo>
                    <a:pt x="63314" y="20275"/>
                  </a:lnTo>
                  <a:lnTo>
                    <a:pt x="61673" y="19758"/>
                  </a:lnTo>
                  <a:lnTo>
                    <a:pt x="60032" y="19241"/>
                  </a:lnTo>
                  <a:lnTo>
                    <a:pt x="58421" y="18785"/>
                  </a:lnTo>
                  <a:lnTo>
                    <a:pt x="56749" y="18299"/>
                  </a:lnTo>
                  <a:lnTo>
                    <a:pt x="55016" y="17813"/>
                  </a:lnTo>
                  <a:lnTo>
                    <a:pt x="53193" y="17296"/>
                  </a:lnTo>
                  <a:lnTo>
                    <a:pt x="51247" y="16779"/>
                  </a:lnTo>
                  <a:lnTo>
                    <a:pt x="49150" y="16232"/>
                  </a:lnTo>
                  <a:cubicBezTo>
                    <a:pt x="48876" y="16171"/>
                    <a:pt x="48694" y="15928"/>
                    <a:pt x="48724" y="15655"/>
                  </a:cubicBezTo>
                  <a:cubicBezTo>
                    <a:pt x="48750" y="15399"/>
                    <a:pt x="48969" y="15208"/>
                    <a:pt x="49219" y="15208"/>
                  </a:cubicBezTo>
                  <a:cubicBezTo>
                    <a:pt x="49266" y="15208"/>
                    <a:pt x="49314" y="15215"/>
                    <a:pt x="49363" y="15229"/>
                  </a:cubicBezTo>
                  <a:lnTo>
                    <a:pt x="51460" y="15776"/>
                  </a:lnTo>
                  <a:cubicBezTo>
                    <a:pt x="52159" y="15928"/>
                    <a:pt x="52797" y="16110"/>
                    <a:pt x="53436" y="16293"/>
                  </a:cubicBezTo>
                  <a:lnTo>
                    <a:pt x="55320" y="16810"/>
                  </a:lnTo>
                  <a:cubicBezTo>
                    <a:pt x="55928" y="16962"/>
                    <a:pt x="56506" y="17144"/>
                    <a:pt x="57083" y="17296"/>
                  </a:cubicBezTo>
                  <a:lnTo>
                    <a:pt x="58816" y="17813"/>
                  </a:lnTo>
                  <a:lnTo>
                    <a:pt x="60457" y="18299"/>
                  </a:lnTo>
                  <a:lnTo>
                    <a:pt x="62068" y="18785"/>
                  </a:lnTo>
                  <a:lnTo>
                    <a:pt x="63679" y="19272"/>
                  </a:lnTo>
                  <a:cubicBezTo>
                    <a:pt x="64196" y="19454"/>
                    <a:pt x="64713" y="19606"/>
                    <a:pt x="65260" y="19788"/>
                  </a:cubicBezTo>
                  <a:cubicBezTo>
                    <a:pt x="65776" y="19940"/>
                    <a:pt x="66324" y="20123"/>
                    <a:pt x="66871" y="20305"/>
                  </a:cubicBezTo>
                  <a:lnTo>
                    <a:pt x="68482" y="20822"/>
                  </a:lnTo>
                  <a:lnTo>
                    <a:pt x="70184" y="21399"/>
                  </a:lnTo>
                  <a:lnTo>
                    <a:pt x="71916" y="21977"/>
                  </a:lnTo>
                  <a:lnTo>
                    <a:pt x="73710" y="22615"/>
                  </a:lnTo>
                  <a:lnTo>
                    <a:pt x="75625" y="23314"/>
                  </a:lnTo>
                  <a:lnTo>
                    <a:pt x="77631" y="24044"/>
                  </a:lnTo>
                  <a:cubicBezTo>
                    <a:pt x="77704" y="24069"/>
                    <a:pt x="77772" y="24081"/>
                    <a:pt x="77837" y="24081"/>
                  </a:cubicBezTo>
                  <a:cubicBezTo>
                    <a:pt x="78388" y="24081"/>
                    <a:pt x="78591" y="23231"/>
                    <a:pt x="77965" y="23041"/>
                  </a:cubicBezTo>
                  <a:lnTo>
                    <a:pt x="75989" y="22311"/>
                  </a:lnTo>
                  <a:cubicBezTo>
                    <a:pt x="75351" y="22068"/>
                    <a:pt x="74743" y="21855"/>
                    <a:pt x="74166" y="21642"/>
                  </a:cubicBezTo>
                  <a:lnTo>
                    <a:pt x="72433" y="21065"/>
                  </a:lnTo>
                  <a:lnTo>
                    <a:pt x="70822" y="20487"/>
                  </a:lnTo>
                  <a:lnTo>
                    <a:pt x="69211" y="19940"/>
                  </a:lnTo>
                  <a:lnTo>
                    <a:pt x="67661" y="19424"/>
                  </a:lnTo>
                  <a:lnTo>
                    <a:pt x="66050" y="18907"/>
                  </a:lnTo>
                  <a:lnTo>
                    <a:pt x="64409" y="18390"/>
                  </a:lnTo>
                  <a:lnTo>
                    <a:pt x="62646" y="17843"/>
                  </a:lnTo>
                  <a:cubicBezTo>
                    <a:pt x="62038" y="17661"/>
                    <a:pt x="61430" y="17478"/>
                    <a:pt x="60761" y="17296"/>
                  </a:cubicBezTo>
                  <a:cubicBezTo>
                    <a:pt x="60123" y="17083"/>
                    <a:pt x="59454" y="16901"/>
                    <a:pt x="58725" y="16688"/>
                  </a:cubicBezTo>
                  <a:cubicBezTo>
                    <a:pt x="58451" y="16597"/>
                    <a:pt x="58269" y="16293"/>
                    <a:pt x="58360" y="16019"/>
                  </a:cubicBezTo>
                  <a:cubicBezTo>
                    <a:pt x="58435" y="15794"/>
                    <a:pt x="58633" y="15631"/>
                    <a:pt x="58854" y="15631"/>
                  </a:cubicBezTo>
                  <a:cubicBezTo>
                    <a:pt x="58901" y="15631"/>
                    <a:pt x="58950" y="15638"/>
                    <a:pt x="58998" y="15655"/>
                  </a:cubicBezTo>
                  <a:cubicBezTo>
                    <a:pt x="59728" y="15867"/>
                    <a:pt x="60427" y="16080"/>
                    <a:pt x="61126" y="16293"/>
                  </a:cubicBezTo>
                  <a:lnTo>
                    <a:pt x="63102" y="16901"/>
                  </a:lnTo>
                  <a:lnTo>
                    <a:pt x="65017" y="17478"/>
                  </a:lnTo>
                  <a:cubicBezTo>
                    <a:pt x="65624" y="17661"/>
                    <a:pt x="66232" y="17873"/>
                    <a:pt x="66840" y="18056"/>
                  </a:cubicBezTo>
                  <a:lnTo>
                    <a:pt x="68573" y="18633"/>
                  </a:lnTo>
                  <a:lnTo>
                    <a:pt x="70275" y="19180"/>
                  </a:lnTo>
                  <a:lnTo>
                    <a:pt x="71916" y="19758"/>
                  </a:lnTo>
                  <a:lnTo>
                    <a:pt x="73527" y="20305"/>
                  </a:lnTo>
                  <a:lnTo>
                    <a:pt x="75108" y="20883"/>
                  </a:lnTo>
                  <a:lnTo>
                    <a:pt x="76719" y="21430"/>
                  </a:lnTo>
                  <a:lnTo>
                    <a:pt x="78269" y="22007"/>
                  </a:lnTo>
                  <a:lnTo>
                    <a:pt x="79880" y="22615"/>
                  </a:lnTo>
                  <a:lnTo>
                    <a:pt x="81491" y="23223"/>
                  </a:lnTo>
                  <a:lnTo>
                    <a:pt x="83132" y="23861"/>
                  </a:lnTo>
                  <a:lnTo>
                    <a:pt x="84835" y="24530"/>
                  </a:lnTo>
                  <a:lnTo>
                    <a:pt x="86598" y="25229"/>
                  </a:lnTo>
                  <a:cubicBezTo>
                    <a:pt x="87175" y="25472"/>
                    <a:pt x="87783" y="25746"/>
                    <a:pt x="88421" y="25989"/>
                  </a:cubicBezTo>
                  <a:lnTo>
                    <a:pt x="90306" y="26810"/>
                  </a:lnTo>
                  <a:lnTo>
                    <a:pt x="92282" y="27630"/>
                  </a:lnTo>
                  <a:cubicBezTo>
                    <a:pt x="92353" y="27662"/>
                    <a:pt x="92427" y="27678"/>
                    <a:pt x="92500" y="27678"/>
                  </a:cubicBezTo>
                  <a:cubicBezTo>
                    <a:pt x="92702" y="27678"/>
                    <a:pt x="92891" y="27558"/>
                    <a:pt x="92981" y="27357"/>
                  </a:cubicBezTo>
                  <a:cubicBezTo>
                    <a:pt x="93102" y="27083"/>
                    <a:pt x="92981" y="26749"/>
                    <a:pt x="92707" y="26627"/>
                  </a:cubicBezTo>
                  <a:cubicBezTo>
                    <a:pt x="92038" y="26354"/>
                    <a:pt x="91370" y="26080"/>
                    <a:pt x="90762" y="25807"/>
                  </a:cubicBezTo>
                  <a:cubicBezTo>
                    <a:pt x="90123" y="25533"/>
                    <a:pt x="89515" y="25290"/>
                    <a:pt x="88908" y="25047"/>
                  </a:cubicBezTo>
                  <a:lnTo>
                    <a:pt x="87175" y="24348"/>
                  </a:lnTo>
                  <a:lnTo>
                    <a:pt x="85534" y="23649"/>
                  </a:lnTo>
                  <a:lnTo>
                    <a:pt x="83923" y="23010"/>
                  </a:lnTo>
                  <a:cubicBezTo>
                    <a:pt x="83406" y="22798"/>
                    <a:pt x="82889" y="22615"/>
                    <a:pt x="82342" y="22402"/>
                  </a:cubicBezTo>
                  <a:lnTo>
                    <a:pt x="80822" y="21825"/>
                  </a:lnTo>
                  <a:lnTo>
                    <a:pt x="79303" y="21247"/>
                  </a:lnTo>
                  <a:lnTo>
                    <a:pt x="77752" y="20670"/>
                  </a:lnTo>
                  <a:cubicBezTo>
                    <a:pt x="77205" y="20487"/>
                    <a:pt x="76689" y="20275"/>
                    <a:pt x="76141" y="20092"/>
                  </a:cubicBezTo>
                  <a:cubicBezTo>
                    <a:pt x="75625" y="19880"/>
                    <a:pt x="75078" y="19697"/>
                    <a:pt x="74530" y="19515"/>
                  </a:cubicBezTo>
                  <a:lnTo>
                    <a:pt x="72798" y="18907"/>
                  </a:lnTo>
                  <a:cubicBezTo>
                    <a:pt x="72220" y="18724"/>
                    <a:pt x="71643" y="18512"/>
                    <a:pt x="71005" y="18299"/>
                  </a:cubicBezTo>
                  <a:lnTo>
                    <a:pt x="69120" y="17661"/>
                  </a:lnTo>
                  <a:cubicBezTo>
                    <a:pt x="68451" y="17448"/>
                    <a:pt x="67783" y="17235"/>
                    <a:pt x="67083" y="16992"/>
                  </a:cubicBezTo>
                  <a:cubicBezTo>
                    <a:pt x="66810" y="16931"/>
                    <a:pt x="66658" y="16658"/>
                    <a:pt x="66719" y="16384"/>
                  </a:cubicBezTo>
                  <a:cubicBezTo>
                    <a:pt x="66769" y="16133"/>
                    <a:pt x="66984" y="15965"/>
                    <a:pt x="67229" y="15965"/>
                  </a:cubicBezTo>
                  <a:cubicBezTo>
                    <a:pt x="67281" y="15965"/>
                    <a:pt x="67334" y="15973"/>
                    <a:pt x="67387" y="15989"/>
                  </a:cubicBezTo>
                  <a:lnTo>
                    <a:pt x="69363" y="16658"/>
                  </a:lnTo>
                  <a:lnTo>
                    <a:pt x="71217" y="17266"/>
                  </a:lnTo>
                  <a:lnTo>
                    <a:pt x="72919" y="17843"/>
                  </a:lnTo>
                  <a:lnTo>
                    <a:pt x="74561" y="18421"/>
                  </a:lnTo>
                  <a:cubicBezTo>
                    <a:pt x="75078" y="18603"/>
                    <a:pt x="75625" y="18816"/>
                    <a:pt x="76111" y="18968"/>
                  </a:cubicBezTo>
                  <a:lnTo>
                    <a:pt x="77631" y="19545"/>
                  </a:lnTo>
                  <a:lnTo>
                    <a:pt x="79151" y="20092"/>
                  </a:lnTo>
                  <a:lnTo>
                    <a:pt x="80731" y="20670"/>
                  </a:lnTo>
                  <a:lnTo>
                    <a:pt x="82312" y="21278"/>
                  </a:lnTo>
                  <a:lnTo>
                    <a:pt x="84014" y="21946"/>
                  </a:lnTo>
                  <a:lnTo>
                    <a:pt x="85807" y="22646"/>
                  </a:lnTo>
                  <a:cubicBezTo>
                    <a:pt x="86415" y="22889"/>
                    <a:pt x="87053" y="23162"/>
                    <a:pt x="87722" y="23436"/>
                  </a:cubicBezTo>
                  <a:cubicBezTo>
                    <a:pt x="87813" y="23479"/>
                    <a:pt x="87901" y="23499"/>
                    <a:pt x="87982" y="23499"/>
                  </a:cubicBezTo>
                  <a:cubicBezTo>
                    <a:pt x="88520" y="23499"/>
                    <a:pt x="88782" y="22644"/>
                    <a:pt x="88148" y="22433"/>
                  </a:cubicBezTo>
                  <a:cubicBezTo>
                    <a:pt x="87449" y="22159"/>
                    <a:pt x="86780" y="21886"/>
                    <a:pt x="86142" y="21642"/>
                  </a:cubicBezTo>
                  <a:lnTo>
                    <a:pt x="84257" y="20883"/>
                  </a:lnTo>
                  <a:cubicBezTo>
                    <a:pt x="83619" y="20639"/>
                    <a:pt x="83011" y="20396"/>
                    <a:pt x="82433" y="20153"/>
                  </a:cubicBezTo>
                  <a:lnTo>
                    <a:pt x="80701" y="19515"/>
                  </a:lnTo>
                  <a:lnTo>
                    <a:pt x="78999" y="18876"/>
                  </a:lnTo>
                  <a:lnTo>
                    <a:pt x="77357" y="18269"/>
                  </a:lnTo>
                  <a:lnTo>
                    <a:pt x="75746" y="17691"/>
                  </a:lnTo>
                  <a:lnTo>
                    <a:pt x="74166" y="17144"/>
                  </a:lnTo>
                  <a:lnTo>
                    <a:pt x="72585" y="16597"/>
                  </a:lnTo>
                  <a:lnTo>
                    <a:pt x="71005" y="16050"/>
                  </a:lnTo>
                  <a:lnTo>
                    <a:pt x="69394" y="15533"/>
                  </a:lnTo>
                  <a:lnTo>
                    <a:pt x="67783" y="14986"/>
                  </a:lnTo>
                  <a:lnTo>
                    <a:pt x="66111" y="14469"/>
                  </a:lnTo>
                  <a:cubicBezTo>
                    <a:pt x="65533" y="14287"/>
                    <a:pt x="64956" y="14074"/>
                    <a:pt x="64378" y="13922"/>
                  </a:cubicBezTo>
                  <a:lnTo>
                    <a:pt x="62555" y="13375"/>
                  </a:lnTo>
                  <a:lnTo>
                    <a:pt x="60670" y="12797"/>
                  </a:lnTo>
                  <a:lnTo>
                    <a:pt x="58694" y="12220"/>
                  </a:lnTo>
                  <a:lnTo>
                    <a:pt x="56597" y="11642"/>
                  </a:lnTo>
                  <a:cubicBezTo>
                    <a:pt x="56323" y="11551"/>
                    <a:pt x="56141" y="11308"/>
                    <a:pt x="56202" y="11034"/>
                  </a:cubicBezTo>
                  <a:cubicBezTo>
                    <a:pt x="56227" y="10779"/>
                    <a:pt x="56468" y="10588"/>
                    <a:pt x="56725" y="10588"/>
                  </a:cubicBezTo>
                  <a:cubicBezTo>
                    <a:pt x="56773" y="10588"/>
                    <a:pt x="56822" y="10594"/>
                    <a:pt x="56871" y="10609"/>
                  </a:cubicBezTo>
                  <a:lnTo>
                    <a:pt x="58937" y="11186"/>
                  </a:lnTo>
                  <a:lnTo>
                    <a:pt x="60822" y="11764"/>
                  </a:lnTo>
                  <a:lnTo>
                    <a:pt x="62615" y="12281"/>
                  </a:lnTo>
                  <a:lnTo>
                    <a:pt x="64287" y="12797"/>
                  </a:lnTo>
                  <a:lnTo>
                    <a:pt x="65928" y="13314"/>
                  </a:lnTo>
                  <a:lnTo>
                    <a:pt x="67509" y="13800"/>
                  </a:lnTo>
                  <a:lnTo>
                    <a:pt x="69150" y="14317"/>
                  </a:lnTo>
                  <a:lnTo>
                    <a:pt x="70792" y="14895"/>
                  </a:lnTo>
                  <a:lnTo>
                    <a:pt x="72555" y="15472"/>
                  </a:lnTo>
                  <a:lnTo>
                    <a:pt x="74409" y="16110"/>
                  </a:lnTo>
                  <a:cubicBezTo>
                    <a:pt x="75047" y="16323"/>
                    <a:pt x="75716" y="16566"/>
                    <a:pt x="76415" y="16810"/>
                  </a:cubicBezTo>
                  <a:cubicBezTo>
                    <a:pt x="76488" y="16842"/>
                    <a:pt x="76564" y="16857"/>
                    <a:pt x="76637" y="16857"/>
                  </a:cubicBezTo>
                  <a:cubicBezTo>
                    <a:pt x="76838" y="16857"/>
                    <a:pt x="77025" y="16744"/>
                    <a:pt x="77114" y="16566"/>
                  </a:cubicBezTo>
                  <a:cubicBezTo>
                    <a:pt x="77266" y="16262"/>
                    <a:pt x="77114" y="15928"/>
                    <a:pt x="76810" y="15807"/>
                  </a:cubicBezTo>
                  <a:cubicBezTo>
                    <a:pt x="76111" y="15563"/>
                    <a:pt x="75442" y="15320"/>
                    <a:pt x="74743" y="15077"/>
                  </a:cubicBezTo>
                  <a:lnTo>
                    <a:pt x="72737" y="14408"/>
                  </a:lnTo>
                  <a:cubicBezTo>
                    <a:pt x="72068" y="14165"/>
                    <a:pt x="71400" y="13952"/>
                    <a:pt x="70761" y="13740"/>
                  </a:cubicBezTo>
                  <a:cubicBezTo>
                    <a:pt x="70123" y="13527"/>
                    <a:pt x="69454" y="13314"/>
                    <a:pt x="68816" y="13101"/>
                  </a:cubicBezTo>
                  <a:cubicBezTo>
                    <a:pt x="68178" y="12889"/>
                    <a:pt x="67570" y="12706"/>
                    <a:pt x="66931" y="12493"/>
                  </a:cubicBezTo>
                  <a:cubicBezTo>
                    <a:pt x="66293" y="12281"/>
                    <a:pt x="65685" y="12098"/>
                    <a:pt x="65077" y="11916"/>
                  </a:cubicBezTo>
                  <a:lnTo>
                    <a:pt x="63223" y="11338"/>
                  </a:lnTo>
                  <a:lnTo>
                    <a:pt x="61430" y="10822"/>
                  </a:lnTo>
                  <a:cubicBezTo>
                    <a:pt x="60852" y="10639"/>
                    <a:pt x="60244" y="10457"/>
                    <a:pt x="59667" y="10275"/>
                  </a:cubicBezTo>
                  <a:lnTo>
                    <a:pt x="57904" y="9788"/>
                  </a:lnTo>
                  <a:lnTo>
                    <a:pt x="56171" y="9302"/>
                  </a:lnTo>
                  <a:lnTo>
                    <a:pt x="54500" y="8876"/>
                  </a:lnTo>
                  <a:lnTo>
                    <a:pt x="52797" y="8420"/>
                  </a:lnTo>
                  <a:lnTo>
                    <a:pt x="51126" y="7964"/>
                  </a:lnTo>
                  <a:lnTo>
                    <a:pt x="49484" y="7569"/>
                  </a:lnTo>
                  <a:lnTo>
                    <a:pt x="47843" y="7144"/>
                  </a:lnTo>
                  <a:lnTo>
                    <a:pt x="46171" y="6718"/>
                  </a:lnTo>
                  <a:lnTo>
                    <a:pt x="44530" y="6353"/>
                  </a:lnTo>
                  <a:cubicBezTo>
                    <a:pt x="43983" y="6232"/>
                    <a:pt x="43436" y="6110"/>
                    <a:pt x="42888" y="5958"/>
                  </a:cubicBezTo>
                  <a:lnTo>
                    <a:pt x="41247" y="5594"/>
                  </a:lnTo>
                  <a:lnTo>
                    <a:pt x="39575" y="5229"/>
                  </a:lnTo>
                  <a:lnTo>
                    <a:pt x="37934" y="4895"/>
                  </a:lnTo>
                  <a:lnTo>
                    <a:pt x="36262" y="4560"/>
                  </a:lnTo>
                  <a:lnTo>
                    <a:pt x="34560" y="4226"/>
                  </a:lnTo>
                  <a:lnTo>
                    <a:pt x="32858" y="3891"/>
                  </a:lnTo>
                  <a:lnTo>
                    <a:pt x="31156" y="3557"/>
                  </a:lnTo>
                  <a:lnTo>
                    <a:pt x="29393" y="3253"/>
                  </a:lnTo>
                  <a:lnTo>
                    <a:pt x="27630" y="2949"/>
                  </a:lnTo>
                  <a:lnTo>
                    <a:pt x="25836" y="2645"/>
                  </a:lnTo>
                  <a:lnTo>
                    <a:pt x="24013" y="2341"/>
                  </a:lnTo>
                  <a:lnTo>
                    <a:pt x="22128" y="2068"/>
                  </a:lnTo>
                  <a:lnTo>
                    <a:pt x="20244" y="1764"/>
                  </a:lnTo>
                  <a:lnTo>
                    <a:pt x="18298" y="1490"/>
                  </a:lnTo>
                  <a:lnTo>
                    <a:pt x="16292" y="1247"/>
                  </a:lnTo>
                  <a:lnTo>
                    <a:pt x="14256" y="973"/>
                  </a:lnTo>
                  <a:cubicBezTo>
                    <a:pt x="13587" y="882"/>
                    <a:pt x="12888" y="791"/>
                    <a:pt x="12158" y="730"/>
                  </a:cubicBezTo>
                  <a:lnTo>
                    <a:pt x="10031" y="487"/>
                  </a:lnTo>
                  <a:lnTo>
                    <a:pt x="7842" y="244"/>
                  </a:lnTo>
                  <a:cubicBezTo>
                    <a:pt x="7082" y="183"/>
                    <a:pt x="6353" y="92"/>
                    <a:pt x="5563" y="31"/>
                  </a:cubicBezTo>
                  <a:cubicBezTo>
                    <a:pt x="5390" y="11"/>
                    <a:pt x="5215" y="1"/>
                    <a:pt x="5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4"/>
            <p:cNvSpPr/>
            <p:nvPr/>
          </p:nvSpPr>
          <p:spPr>
            <a:xfrm>
              <a:off x="7191325" y="3848675"/>
              <a:ext cx="1597325" cy="378875"/>
            </a:xfrm>
            <a:custGeom>
              <a:avLst/>
              <a:gdLst/>
              <a:ahLst/>
              <a:cxnLst/>
              <a:rect l="l" t="t" r="r" b="b"/>
              <a:pathLst>
                <a:path w="63893" h="15155" extrusionOk="0">
                  <a:moveTo>
                    <a:pt x="3916" y="1"/>
                  </a:moveTo>
                  <a:cubicBezTo>
                    <a:pt x="3533" y="1"/>
                    <a:pt x="3150" y="63"/>
                    <a:pt x="2767" y="176"/>
                  </a:cubicBezTo>
                  <a:cubicBezTo>
                    <a:pt x="2311" y="328"/>
                    <a:pt x="1855" y="541"/>
                    <a:pt x="1460" y="875"/>
                  </a:cubicBezTo>
                  <a:cubicBezTo>
                    <a:pt x="1065" y="1149"/>
                    <a:pt x="730" y="1544"/>
                    <a:pt x="518" y="1969"/>
                  </a:cubicBezTo>
                  <a:cubicBezTo>
                    <a:pt x="244" y="2395"/>
                    <a:pt x="92" y="2881"/>
                    <a:pt x="62" y="3398"/>
                  </a:cubicBezTo>
                  <a:cubicBezTo>
                    <a:pt x="1" y="3884"/>
                    <a:pt x="31" y="4371"/>
                    <a:pt x="214" y="4857"/>
                  </a:cubicBezTo>
                  <a:cubicBezTo>
                    <a:pt x="335" y="5313"/>
                    <a:pt x="578" y="5738"/>
                    <a:pt x="913" y="6103"/>
                  </a:cubicBezTo>
                  <a:cubicBezTo>
                    <a:pt x="1217" y="6468"/>
                    <a:pt x="1612" y="6772"/>
                    <a:pt x="2037" y="7015"/>
                  </a:cubicBezTo>
                  <a:cubicBezTo>
                    <a:pt x="2493" y="7228"/>
                    <a:pt x="2980" y="7380"/>
                    <a:pt x="3466" y="7441"/>
                  </a:cubicBezTo>
                  <a:lnTo>
                    <a:pt x="5654" y="7653"/>
                  </a:lnTo>
                  <a:cubicBezTo>
                    <a:pt x="6353" y="7714"/>
                    <a:pt x="7053" y="7805"/>
                    <a:pt x="7752" y="7866"/>
                  </a:cubicBezTo>
                  <a:lnTo>
                    <a:pt x="9727" y="8079"/>
                  </a:lnTo>
                  <a:lnTo>
                    <a:pt x="11673" y="8322"/>
                  </a:lnTo>
                  <a:lnTo>
                    <a:pt x="13527" y="8565"/>
                  </a:lnTo>
                  <a:lnTo>
                    <a:pt x="15320" y="8778"/>
                  </a:lnTo>
                  <a:lnTo>
                    <a:pt x="17053" y="9021"/>
                  </a:lnTo>
                  <a:lnTo>
                    <a:pt x="18785" y="9295"/>
                  </a:lnTo>
                  <a:lnTo>
                    <a:pt x="20457" y="9538"/>
                  </a:lnTo>
                  <a:lnTo>
                    <a:pt x="22098" y="9781"/>
                  </a:lnTo>
                  <a:lnTo>
                    <a:pt x="23740" y="10055"/>
                  </a:lnTo>
                  <a:lnTo>
                    <a:pt x="25381" y="10328"/>
                  </a:lnTo>
                  <a:lnTo>
                    <a:pt x="26992" y="10632"/>
                  </a:lnTo>
                  <a:lnTo>
                    <a:pt x="28634" y="10906"/>
                  </a:lnTo>
                  <a:lnTo>
                    <a:pt x="30305" y="11240"/>
                  </a:lnTo>
                  <a:lnTo>
                    <a:pt x="31977" y="11544"/>
                  </a:lnTo>
                  <a:lnTo>
                    <a:pt x="33679" y="11878"/>
                  </a:lnTo>
                  <a:lnTo>
                    <a:pt x="35442" y="12243"/>
                  </a:lnTo>
                  <a:lnTo>
                    <a:pt x="37236" y="12638"/>
                  </a:lnTo>
                  <a:lnTo>
                    <a:pt x="39120" y="13033"/>
                  </a:lnTo>
                  <a:lnTo>
                    <a:pt x="41005" y="13489"/>
                  </a:lnTo>
                  <a:lnTo>
                    <a:pt x="43011" y="13945"/>
                  </a:lnTo>
                  <a:cubicBezTo>
                    <a:pt x="43679" y="14128"/>
                    <a:pt x="44348" y="14280"/>
                    <a:pt x="45078" y="14462"/>
                  </a:cubicBezTo>
                  <a:cubicBezTo>
                    <a:pt x="45113" y="14470"/>
                    <a:pt x="45149" y="14474"/>
                    <a:pt x="45185" y="14474"/>
                  </a:cubicBezTo>
                  <a:cubicBezTo>
                    <a:pt x="45426" y="14474"/>
                    <a:pt x="45663" y="14305"/>
                    <a:pt x="45716" y="14067"/>
                  </a:cubicBezTo>
                  <a:cubicBezTo>
                    <a:pt x="45807" y="13763"/>
                    <a:pt x="45625" y="13459"/>
                    <a:pt x="45321" y="13398"/>
                  </a:cubicBezTo>
                  <a:lnTo>
                    <a:pt x="43315" y="12912"/>
                  </a:lnTo>
                  <a:lnTo>
                    <a:pt x="41491" y="12486"/>
                  </a:lnTo>
                  <a:lnTo>
                    <a:pt x="39789" y="12091"/>
                  </a:lnTo>
                  <a:lnTo>
                    <a:pt x="38178" y="11757"/>
                  </a:lnTo>
                  <a:lnTo>
                    <a:pt x="36567" y="11392"/>
                  </a:lnTo>
                  <a:lnTo>
                    <a:pt x="34925" y="11058"/>
                  </a:lnTo>
                  <a:lnTo>
                    <a:pt x="33223" y="10723"/>
                  </a:lnTo>
                  <a:cubicBezTo>
                    <a:pt x="32646" y="10602"/>
                    <a:pt x="32007" y="10480"/>
                    <a:pt x="31369" y="10328"/>
                  </a:cubicBezTo>
                  <a:cubicBezTo>
                    <a:pt x="30731" y="10207"/>
                    <a:pt x="30062" y="10085"/>
                    <a:pt x="29333" y="9963"/>
                  </a:cubicBezTo>
                  <a:cubicBezTo>
                    <a:pt x="29059" y="9903"/>
                    <a:pt x="28877" y="9629"/>
                    <a:pt x="28907" y="9356"/>
                  </a:cubicBezTo>
                  <a:cubicBezTo>
                    <a:pt x="28960" y="9118"/>
                    <a:pt x="29174" y="8949"/>
                    <a:pt x="29409" y="8949"/>
                  </a:cubicBezTo>
                  <a:cubicBezTo>
                    <a:pt x="29444" y="8949"/>
                    <a:pt x="29479" y="8952"/>
                    <a:pt x="29515" y="8960"/>
                  </a:cubicBezTo>
                  <a:lnTo>
                    <a:pt x="31582" y="9325"/>
                  </a:lnTo>
                  <a:lnTo>
                    <a:pt x="33527" y="9720"/>
                  </a:lnTo>
                  <a:lnTo>
                    <a:pt x="35351" y="10085"/>
                  </a:lnTo>
                  <a:lnTo>
                    <a:pt x="37114" y="10480"/>
                  </a:lnTo>
                  <a:lnTo>
                    <a:pt x="38786" y="10814"/>
                  </a:lnTo>
                  <a:lnTo>
                    <a:pt x="40397" y="11179"/>
                  </a:lnTo>
                  <a:lnTo>
                    <a:pt x="41977" y="11574"/>
                  </a:lnTo>
                  <a:lnTo>
                    <a:pt x="43558" y="11939"/>
                  </a:lnTo>
                  <a:lnTo>
                    <a:pt x="45138" y="12334"/>
                  </a:lnTo>
                  <a:lnTo>
                    <a:pt x="46749" y="12699"/>
                  </a:lnTo>
                  <a:lnTo>
                    <a:pt x="48391" y="13125"/>
                  </a:lnTo>
                  <a:lnTo>
                    <a:pt x="50093" y="13580"/>
                  </a:lnTo>
                  <a:cubicBezTo>
                    <a:pt x="50701" y="13732"/>
                    <a:pt x="51278" y="13884"/>
                    <a:pt x="51886" y="14036"/>
                  </a:cubicBezTo>
                  <a:lnTo>
                    <a:pt x="53801" y="14553"/>
                  </a:lnTo>
                  <a:cubicBezTo>
                    <a:pt x="54439" y="14736"/>
                    <a:pt x="55108" y="14918"/>
                    <a:pt x="55777" y="15131"/>
                  </a:cubicBezTo>
                  <a:cubicBezTo>
                    <a:pt x="55821" y="15140"/>
                    <a:pt x="55866" y="15144"/>
                    <a:pt x="55909" y="15144"/>
                  </a:cubicBezTo>
                  <a:cubicBezTo>
                    <a:pt x="56165" y="15144"/>
                    <a:pt x="56398" y="14995"/>
                    <a:pt x="56476" y="14736"/>
                  </a:cubicBezTo>
                  <a:cubicBezTo>
                    <a:pt x="56537" y="14462"/>
                    <a:pt x="56385" y="14158"/>
                    <a:pt x="56081" y="14067"/>
                  </a:cubicBezTo>
                  <a:lnTo>
                    <a:pt x="54227" y="13550"/>
                  </a:lnTo>
                  <a:lnTo>
                    <a:pt x="52494" y="13064"/>
                  </a:lnTo>
                  <a:lnTo>
                    <a:pt x="50914" y="12638"/>
                  </a:lnTo>
                  <a:lnTo>
                    <a:pt x="49394" y="12273"/>
                  </a:lnTo>
                  <a:lnTo>
                    <a:pt x="47904" y="11878"/>
                  </a:lnTo>
                  <a:lnTo>
                    <a:pt x="46385" y="11514"/>
                  </a:lnTo>
                  <a:lnTo>
                    <a:pt x="44804" y="11118"/>
                  </a:lnTo>
                  <a:cubicBezTo>
                    <a:pt x="44227" y="10997"/>
                    <a:pt x="43649" y="10875"/>
                    <a:pt x="43071" y="10723"/>
                  </a:cubicBezTo>
                  <a:lnTo>
                    <a:pt x="41157" y="10267"/>
                  </a:lnTo>
                  <a:cubicBezTo>
                    <a:pt x="40498" y="10185"/>
                    <a:pt x="40657" y="9260"/>
                    <a:pt x="41209" y="9260"/>
                  </a:cubicBezTo>
                  <a:cubicBezTo>
                    <a:pt x="41268" y="9260"/>
                    <a:pt x="41332" y="9271"/>
                    <a:pt x="41400" y="9295"/>
                  </a:cubicBezTo>
                  <a:lnTo>
                    <a:pt x="43497" y="9781"/>
                  </a:lnTo>
                  <a:lnTo>
                    <a:pt x="45473" y="10237"/>
                  </a:lnTo>
                  <a:lnTo>
                    <a:pt x="47297" y="10693"/>
                  </a:lnTo>
                  <a:lnTo>
                    <a:pt x="49029" y="11118"/>
                  </a:lnTo>
                  <a:lnTo>
                    <a:pt x="50701" y="11574"/>
                  </a:lnTo>
                  <a:lnTo>
                    <a:pt x="52342" y="12000"/>
                  </a:lnTo>
                  <a:lnTo>
                    <a:pt x="53984" y="12456"/>
                  </a:lnTo>
                  <a:lnTo>
                    <a:pt x="55655" y="12912"/>
                  </a:lnTo>
                  <a:lnTo>
                    <a:pt x="57357" y="13398"/>
                  </a:lnTo>
                  <a:lnTo>
                    <a:pt x="59151" y="13915"/>
                  </a:lnTo>
                  <a:lnTo>
                    <a:pt x="61066" y="14492"/>
                  </a:lnTo>
                  <a:lnTo>
                    <a:pt x="63102" y="15131"/>
                  </a:lnTo>
                  <a:cubicBezTo>
                    <a:pt x="63156" y="15147"/>
                    <a:pt x="63210" y="15154"/>
                    <a:pt x="63263" y="15154"/>
                  </a:cubicBezTo>
                  <a:cubicBezTo>
                    <a:pt x="63507" y="15154"/>
                    <a:pt x="63726" y="14991"/>
                    <a:pt x="63801" y="14766"/>
                  </a:cubicBezTo>
                  <a:cubicBezTo>
                    <a:pt x="63893" y="14462"/>
                    <a:pt x="63710" y="14158"/>
                    <a:pt x="63437" y="14067"/>
                  </a:cubicBezTo>
                  <a:cubicBezTo>
                    <a:pt x="62738" y="13854"/>
                    <a:pt x="62069" y="13672"/>
                    <a:pt x="61400" y="13459"/>
                  </a:cubicBezTo>
                  <a:lnTo>
                    <a:pt x="59516" y="12881"/>
                  </a:lnTo>
                  <a:cubicBezTo>
                    <a:pt x="58908" y="12699"/>
                    <a:pt x="58300" y="12517"/>
                    <a:pt x="57692" y="12365"/>
                  </a:cubicBezTo>
                  <a:lnTo>
                    <a:pt x="55959" y="11848"/>
                  </a:lnTo>
                  <a:lnTo>
                    <a:pt x="54288" y="11392"/>
                  </a:lnTo>
                  <a:lnTo>
                    <a:pt x="52646" y="10936"/>
                  </a:lnTo>
                  <a:lnTo>
                    <a:pt x="51035" y="10450"/>
                  </a:lnTo>
                  <a:cubicBezTo>
                    <a:pt x="50518" y="10328"/>
                    <a:pt x="49971" y="10176"/>
                    <a:pt x="49455" y="10055"/>
                  </a:cubicBezTo>
                  <a:lnTo>
                    <a:pt x="47844" y="9629"/>
                  </a:lnTo>
                  <a:lnTo>
                    <a:pt x="46233" y="9234"/>
                  </a:lnTo>
                  <a:lnTo>
                    <a:pt x="44591" y="8839"/>
                  </a:lnTo>
                  <a:lnTo>
                    <a:pt x="42859" y="8444"/>
                  </a:lnTo>
                  <a:lnTo>
                    <a:pt x="41096" y="8018"/>
                  </a:lnTo>
                  <a:lnTo>
                    <a:pt x="39242" y="7623"/>
                  </a:lnTo>
                  <a:lnTo>
                    <a:pt x="37266" y="7197"/>
                  </a:lnTo>
                  <a:lnTo>
                    <a:pt x="35169" y="6741"/>
                  </a:lnTo>
                  <a:cubicBezTo>
                    <a:pt x="34865" y="6681"/>
                    <a:pt x="34682" y="6407"/>
                    <a:pt x="34743" y="6134"/>
                  </a:cubicBezTo>
                  <a:cubicBezTo>
                    <a:pt x="34796" y="5896"/>
                    <a:pt x="35033" y="5727"/>
                    <a:pt x="35274" y="5727"/>
                  </a:cubicBezTo>
                  <a:cubicBezTo>
                    <a:pt x="35310" y="5727"/>
                    <a:pt x="35346" y="5731"/>
                    <a:pt x="35381" y="5738"/>
                  </a:cubicBezTo>
                  <a:lnTo>
                    <a:pt x="37327" y="6164"/>
                  </a:lnTo>
                  <a:cubicBezTo>
                    <a:pt x="37965" y="6286"/>
                    <a:pt x="38573" y="6407"/>
                    <a:pt x="39120" y="6529"/>
                  </a:cubicBezTo>
                  <a:lnTo>
                    <a:pt x="40792" y="6924"/>
                  </a:lnTo>
                  <a:lnTo>
                    <a:pt x="42372" y="7258"/>
                  </a:lnTo>
                  <a:lnTo>
                    <a:pt x="43923" y="7623"/>
                  </a:lnTo>
                  <a:lnTo>
                    <a:pt x="45442" y="8018"/>
                  </a:lnTo>
                  <a:lnTo>
                    <a:pt x="47023" y="8383"/>
                  </a:lnTo>
                  <a:lnTo>
                    <a:pt x="48664" y="8808"/>
                  </a:lnTo>
                  <a:lnTo>
                    <a:pt x="50427" y="9264"/>
                  </a:lnTo>
                  <a:lnTo>
                    <a:pt x="52342" y="9751"/>
                  </a:lnTo>
                  <a:cubicBezTo>
                    <a:pt x="52396" y="9767"/>
                    <a:pt x="52450" y="9774"/>
                    <a:pt x="52503" y="9774"/>
                  </a:cubicBezTo>
                  <a:cubicBezTo>
                    <a:pt x="52747" y="9774"/>
                    <a:pt x="52966" y="9611"/>
                    <a:pt x="53041" y="9386"/>
                  </a:cubicBezTo>
                  <a:cubicBezTo>
                    <a:pt x="53102" y="9082"/>
                    <a:pt x="52950" y="8808"/>
                    <a:pt x="52646" y="8717"/>
                  </a:cubicBezTo>
                  <a:cubicBezTo>
                    <a:pt x="51917" y="8535"/>
                    <a:pt x="51218" y="8322"/>
                    <a:pt x="50518" y="8140"/>
                  </a:cubicBezTo>
                  <a:cubicBezTo>
                    <a:pt x="49819" y="7988"/>
                    <a:pt x="49151" y="7805"/>
                    <a:pt x="48482" y="7623"/>
                  </a:cubicBezTo>
                  <a:lnTo>
                    <a:pt x="46476" y="7137"/>
                  </a:lnTo>
                  <a:cubicBezTo>
                    <a:pt x="45838" y="6985"/>
                    <a:pt x="45169" y="6833"/>
                    <a:pt x="44561" y="6681"/>
                  </a:cubicBezTo>
                  <a:cubicBezTo>
                    <a:pt x="43923" y="6529"/>
                    <a:pt x="43284" y="6377"/>
                    <a:pt x="42676" y="6225"/>
                  </a:cubicBezTo>
                  <a:lnTo>
                    <a:pt x="40853" y="5830"/>
                  </a:lnTo>
                  <a:lnTo>
                    <a:pt x="39059" y="5434"/>
                  </a:lnTo>
                  <a:lnTo>
                    <a:pt x="37296" y="5070"/>
                  </a:lnTo>
                  <a:lnTo>
                    <a:pt x="35564" y="4705"/>
                  </a:lnTo>
                  <a:lnTo>
                    <a:pt x="33862" y="4371"/>
                  </a:lnTo>
                  <a:lnTo>
                    <a:pt x="32190" y="4036"/>
                  </a:lnTo>
                  <a:lnTo>
                    <a:pt x="30518" y="3702"/>
                  </a:lnTo>
                  <a:lnTo>
                    <a:pt x="28846" y="3398"/>
                  </a:lnTo>
                  <a:cubicBezTo>
                    <a:pt x="28269" y="3307"/>
                    <a:pt x="27722" y="3216"/>
                    <a:pt x="27144" y="3124"/>
                  </a:cubicBezTo>
                  <a:lnTo>
                    <a:pt x="25472" y="2820"/>
                  </a:lnTo>
                  <a:lnTo>
                    <a:pt x="23770" y="2547"/>
                  </a:lnTo>
                  <a:lnTo>
                    <a:pt x="22038" y="2273"/>
                  </a:lnTo>
                  <a:lnTo>
                    <a:pt x="20275" y="2000"/>
                  </a:lnTo>
                  <a:cubicBezTo>
                    <a:pt x="19697" y="1909"/>
                    <a:pt x="19089" y="1817"/>
                    <a:pt x="18481" y="1726"/>
                  </a:cubicBezTo>
                  <a:lnTo>
                    <a:pt x="16658" y="1483"/>
                  </a:lnTo>
                  <a:lnTo>
                    <a:pt x="14743" y="1209"/>
                  </a:lnTo>
                  <a:lnTo>
                    <a:pt x="12828" y="966"/>
                  </a:lnTo>
                  <a:lnTo>
                    <a:pt x="10822" y="723"/>
                  </a:lnTo>
                  <a:cubicBezTo>
                    <a:pt x="10123" y="632"/>
                    <a:pt x="9423" y="541"/>
                    <a:pt x="8724" y="480"/>
                  </a:cubicBezTo>
                  <a:cubicBezTo>
                    <a:pt x="8025" y="389"/>
                    <a:pt x="7296" y="328"/>
                    <a:pt x="6566" y="237"/>
                  </a:cubicBezTo>
                  <a:lnTo>
                    <a:pt x="4317" y="24"/>
                  </a:lnTo>
                  <a:cubicBezTo>
                    <a:pt x="4183" y="8"/>
                    <a:pt x="4050" y="1"/>
                    <a:pt x="3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4"/>
            <p:cNvSpPr/>
            <p:nvPr/>
          </p:nvSpPr>
          <p:spPr>
            <a:xfrm>
              <a:off x="7217925" y="3873875"/>
              <a:ext cx="935450" cy="214875"/>
            </a:xfrm>
            <a:custGeom>
              <a:avLst/>
              <a:gdLst/>
              <a:ahLst/>
              <a:cxnLst/>
              <a:rect l="l" t="t" r="r" b="b"/>
              <a:pathLst>
                <a:path w="37418" h="8595" extrusionOk="0">
                  <a:moveTo>
                    <a:pt x="2842" y="0"/>
                  </a:moveTo>
                  <a:cubicBezTo>
                    <a:pt x="2442" y="0"/>
                    <a:pt x="2057" y="88"/>
                    <a:pt x="1672" y="232"/>
                  </a:cubicBezTo>
                  <a:cubicBezTo>
                    <a:pt x="1247" y="445"/>
                    <a:pt x="852" y="749"/>
                    <a:pt x="548" y="1144"/>
                  </a:cubicBezTo>
                  <a:cubicBezTo>
                    <a:pt x="274" y="1539"/>
                    <a:pt x="92" y="1995"/>
                    <a:pt x="61" y="2481"/>
                  </a:cubicBezTo>
                  <a:cubicBezTo>
                    <a:pt x="1" y="2967"/>
                    <a:pt x="92" y="3454"/>
                    <a:pt x="274" y="3879"/>
                  </a:cubicBezTo>
                  <a:cubicBezTo>
                    <a:pt x="487" y="4305"/>
                    <a:pt x="791" y="4670"/>
                    <a:pt x="1186" y="4943"/>
                  </a:cubicBezTo>
                  <a:cubicBezTo>
                    <a:pt x="1581" y="5217"/>
                    <a:pt x="2068" y="5399"/>
                    <a:pt x="2554" y="5430"/>
                  </a:cubicBezTo>
                  <a:lnTo>
                    <a:pt x="4651" y="5642"/>
                  </a:lnTo>
                  <a:lnTo>
                    <a:pt x="6597" y="5855"/>
                  </a:lnTo>
                  <a:lnTo>
                    <a:pt x="8420" y="6068"/>
                  </a:lnTo>
                  <a:lnTo>
                    <a:pt x="10153" y="6250"/>
                  </a:lnTo>
                  <a:lnTo>
                    <a:pt x="11825" y="6463"/>
                  </a:lnTo>
                  <a:lnTo>
                    <a:pt x="13436" y="6676"/>
                  </a:lnTo>
                  <a:cubicBezTo>
                    <a:pt x="13983" y="6737"/>
                    <a:pt x="14499" y="6828"/>
                    <a:pt x="15047" y="6889"/>
                  </a:cubicBezTo>
                  <a:lnTo>
                    <a:pt x="16657" y="7132"/>
                  </a:lnTo>
                  <a:cubicBezTo>
                    <a:pt x="17205" y="7192"/>
                    <a:pt x="17752" y="7284"/>
                    <a:pt x="18299" y="7375"/>
                  </a:cubicBezTo>
                  <a:lnTo>
                    <a:pt x="20031" y="7618"/>
                  </a:lnTo>
                  <a:lnTo>
                    <a:pt x="21825" y="7922"/>
                  </a:lnTo>
                  <a:lnTo>
                    <a:pt x="23709" y="8226"/>
                  </a:lnTo>
                  <a:lnTo>
                    <a:pt x="25746" y="8591"/>
                  </a:lnTo>
                  <a:cubicBezTo>
                    <a:pt x="25771" y="8593"/>
                    <a:pt x="25797" y="8595"/>
                    <a:pt x="25822" y="8595"/>
                  </a:cubicBezTo>
                  <a:cubicBezTo>
                    <a:pt x="26094" y="8595"/>
                    <a:pt x="26328" y="8446"/>
                    <a:pt x="26384" y="8196"/>
                  </a:cubicBezTo>
                  <a:cubicBezTo>
                    <a:pt x="26475" y="7892"/>
                    <a:pt x="26293" y="7588"/>
                    <a:pt x="25989" y="7527"/>
                  </a:cubicBezTo>
                  <a:lnTo>
                    <a:pt x="23952" y="7192"/>
                  </a:lnTo>
                  <a:lnTo>
                    <a:pt x="22038" y="6858"/>
                  </a:lnTo>
                  <a:lnTo>
                    <a:pt x="20244" y="6585"/>
                  </a:lnTo>
                  <a:lnTo>
                    <a:pt x="18542" y="6311"/>
                  </a:lnTo>
                  <a:lnTo>
                    <a:pt x="16901" y="6068"/>
                  </a:lnTo>
                  <a:lnTo>
                    <a:pt x="15290" y="5855"/>
                  </a:lnTo>
                  <a:cubicBezTo>
                    <a:pt x="14773" y="5764"/>
                    <a:pt x="14226" y="5703"/>
                    <a:pt x="13709" y="5642"/>
                  </a:cubicBezTo>
                  <a:lnTo>
                    <a:pt x="12068" y="5430"/>
                  </a:lnTo>
                  <a:lnTo>
                    <a:pt x="10426" y="5217"/>
                  </a:lnTo>
                  <a:lnTo>
                    <a:pt x="8694" y="5004"/>
                  </a:lnTo>
                  <a:lnTo>
                    <a:pt x="6900" y="4822"/>
                  </a:lnTo>
                  <a:lnTo>
                    <a:pt x="4955" y="4609"/>
                  </a:lnTo>
                  <a:lnTo>
                    <a:pt x="2888" y="4396"/>
                  </a:lnTo>
                  <a:cubicBezTo>
                    <a:pt x="2554" y="4366"/>
                    <a:pt x="2311" y="4092"/>
                    <a:pt x="2371" y="3788"/>
                  </a:cubicBezTo>
                  <a:cubicBezTo>
                    <a:pt x="2400" y="3475"/>
                    <a:pt x="2642" y="3269"/>
                    <a:pt x="2947" y="3269"/>
                  </a:cubicBezTo>
                  <a:cubicBezTo>
                    <a:pt x="2968" y="3269"/>
                    <a:pt x="2989" y="3270"/>
                    <a:pt x="3010" y="3271"/>
                  </a:cubicBezTo>
                  <a:lnTo>
                    <a:pt x="5229" y="3484"/>
                  </a:lnTo>
                  <a:lnTo>
                    <a:pt x="7326" y="3727"/>
                  </a:lnTo>
                  <a:lnTo>
                    <a:pt x="9332" y="3940"/>
                  </a:lnTo>
                  <a:cubicBezTo>
                    <a:pt x="10001" y="4031"/>
                    <a:pt x="10639" y="4092"/>
                    <a:pt x="11247" y="4183"/>
                  </a:cubicBezTo>
                  <a:lnTo>
                    <a:pt x="13071" y="4396"/>
                  </a:lnTo>
                  <a:lnTo>
                    <a:pt x="14864" y="4639"/>
                  </a:lnTo>
                  <a:lnTo>
                    <a:pt x="16597" y="4882"/>
                  </a:lnTo>
                  <a:lnTo>
                    <a:pt x="18299" y="5126"/>
                  </a:lnTo>
                  <a:lnTo>
                    <a:pt x="20001" y="5399"/>
                  </a:lnTo>
                  <a:lnTo>
                    <a:pt x="21673" y="5642"/>
                  </a:lnTo>
                  <a:lnTo>
                    <a:pt x="23375" y="5946"/>
                  </a:lnTo>
                  <a:lnTo>
                    <a:pt x="25077" y="6220"/>
                  </a:lnTo>
                  <a:lnTo>
                    <a:pt x="26840" y="6524"/>
                  </a:lnTo>
                  <a:lnTo>
                    <a:pt x="28664" y="6858"/>
                  </a:lnTo>
                  <a:lnTo>
                    <a:pt x="30518" y="7223"/>
                  </a:lnTo>
                  <a:lnTo>
                    <a:pt x="32463" y="7588"/>
                  </a:lnTo>
                  <a:lnTo>
                    <a:pt x="34500" y="8013"/>
                  </a:lnTo>
                  <a:lnTo>
                    <a:pt x="36658" y="8469"/>
                  </a:lnTo>
                  <a:cubicBezTo>
                    <a:pt x="36698" y="8478"/>
                    <a:pt x="36739" y="8482"/>
                    <a:pt x="36778" y="8482"/>
                  </a:cubicBezTo>
                  <a:cubicBezTo>
                    <a:pt x="37008" y="8482"/>
                    <a:pt x="37218" y="8338"/>
                    <a:pt x="37296" y="8104"/>
                  </a:cubicBezTo>
                  <a:cubicBezTo>
                    <a:pt x="37418" y="7800"/>
                    <a:pt x="37235" y="7496"/>
                    <a:pt x="36901" y="7436"/>
                  </a:cubicBezTo>
                  <a:cubicBezTo>
                    <a:pt x="36172" y="7284"/>
                    <a:pt x="35472" y="7132"/>
                    <a:pt x="34773" y="6980"/>
                  </a:cubicBezTo>
                  <a:cubicBezTo>
                    <a:pt x="34105" y="6828"/>
                    <a:pt x="33436" y="6706"/>
                    <a:pt x="32798" y="6585"/>
                  </a:cubicBezTo>
                  <a:lnTo>
                    <a:pt x="30883" y="6189"/>
                  </a:lnTo>
                  <a:lnTo>
                    <a:pt x="29089" y="5855"/>
                  </a:lnTo>
                  <a:lnTo>
                    <a:pt x="27326" y="5521"/>
                  </a:lnTo>
                  <a:lnTo>
                    <a:pt x="25624" y="5217"/>
                  </a:lnTo>
                  <a:lnTo>
                    <a:pt x="23983" y="4943"/>
                  </a:lnTo>
                  <a:lnTo>
                    <a:pt x="22311" y="4670"/>
                  </a:lnTo>
                  <a:lnTo>
                    <a:pt x="20579" y="4396"/>
                  </a:lnTo>
                  <a:cubicBezTo>
                    <a:pt x="20001" y="4305"/>
                    <a:pt x="19423" y="4214"/>
                    <a:pt x="18846" y="4123"/>
                  </a:cubicBezTo>
                  <a:lnTo>
                    <a:pt x="16992" y="3879"/>
                  </a:lnTo>
                  <a:lnTo>
                    <a:pt x="15077" y="3606"/>
                  </a:lnTo>
                  <a:lnTo>
                    <a:pt x="13010" y="3332"/>
                  </a:lnTo>
                  <a:lnTo>
                    <a:pt x="10822" y="3059"/>
                  </a:lnTo>
                  <a:cubicBezTo>
                    <a:pt x="10518" y="3028"/>
                    <a:pt x="10274" y="2724"/>
                    <a:pt x="10305" y="2420"/>
                  </a:cubicBezTo>
                  <a:cubicBezTo>
                    <a:pt x="10359" y="2124"/>
                    <a:pt x="10579" y="1924"/>
                    <a:pt x="10861" y="1924"/>
                  </a:cubicBezTo>
                  <a:cubicBezTo>
                    <a:pt x="10898" y="1924"/>
                    <a:pt x="10935" y="1927"/>
                    <a:pt x="10973" y="1934"/>
                  </a:cubicBezTo>
                  <a:lnTo>
                    <a:pt x="12980" y="2177"/>
                  </a:lnTo>
                  <a:lnTo>
                    <a:pt x="14834" y="2420"/>
                  </a:lnTo>
                  <a:lnTo>
                    <a:pt x="16566" y="2664"/>
                  </a:lnTo>
                  <a:lnTo>
                    <a:pt x="18208" y="2907"/>
                  </a:lnTo>
                  <a:cubicBezTo>
                    <a:pt x="18755" y="2967"/>
                    <a:pt x="19272" y="3059"/>
                    <a:pt x="19788" y="3119"/>
                  </a:cubicBezTo>
                  <a:lnTo>
                    <a:pt x="21369" y="3363"/>
                  </a:lnTo>
                  <a:lnTo>
                    <a:pt x="22949" y="3636"/>
                  </a:lnTo>
                  <a:lnTo>
                    <a:pt x="24591" y="3910"/>
                  </a:lnTo>
                  <a:lnTo>
                    <a:pt x="26293" y="4183"/>
                  </a:lnTo>
                  <a:lnTo>
                    <a:pt x="28117" y="4518"/>
                  </a:lnTo>
                  <a:lnTo>
                    <a:pt x="30092" y="4913"/>
                  </a:lnTo>
                  <a:cubicBezTo>
                    <a:pt x="30132" y="4921"/>
                    <a:pt x="30171" y="4925"/>
                    <a:pt x="30209" y="4925"/>
                  </a:cubicBezTo>
                  <a:cubicBezTo>
                    <a:pt x="30465" y="4925"/>
                    <a:pt x="30682" y="4756"/>
                    <a:pt x="30761" y="4518"/>
                  </a:cubicBezTo>
                  <a:cubicBezTo>
                    <a:pt x="30852" y="4214"/>
                    <a:pt x="30640" y="3910"/>
                    <a:pt x="30336" y="3849"/>
                  </a:cubicBezTo>
                  <a:lnTo>
                    <a:pt x="28269" y="3454"/>
                  </a:lnTo>
                  <a:lnTo>
                    <a:pt x="26293" y="3119"/>
                  </a:lnTo>
                  <a:cubicBezTo>
                    <a:pt x="25655" y="2998"/>
                    <a:pt x="25047" y="2907"/>
                    <a:pt x="24439" y="2816"/>
                  </a:cubicBezTo>
                  <a:lnTo>
                    <a:pt x="22676" y="2512"/>
                  </a:lnTo>
                  <a:lnTo>
                    <a:pt x="20974" y="2238"/>
                  </a:lnTo>
                  <a:lnTo>
                    <a:pt x="19302" y="1995"/>
                  </a:lnTo>
                  <a:lnTo>
                    <a:pt x="17661" y="1752"/>
                  </a:lnTo>
                  <a:lnTo>
                    <a:pt x="16050" y="1508"/>
                  </a:lnTo>
                  <a:lnTo>
                    <a:pt x="14378" y="1296"/>
                  </a:lnTo>
                  <a:lnTo>
                    <a:pt x="12706" y="1053"/>
                  </a:lnTo>
                  <a:cubicBezTo>
                    <a:pt x="12159" y="992"/>
                    <a:pt x="11581" y="931"/>
                    <a:pt x="11004" y="840"/>
                  </a:cubicBezTo>
                  <a:lnTo>
                    <a:pt x="9180" y="627"/>
                  </a:lnTo>
                  <a:lnTo>
                    <a:pt x="7296" y="414"/>
                  </a:lnTo>
                  <a:lnTo>
                    <a:pt x="5289" y="201"/>
                  </a:lnTo>
                  <a:lnTo>
                    <a:pt x="3162" y="19"/>
                  </a:lnTo>
                  <a:cubicBezTo>
                    <a:pt x="3054" y="6"/>
                    <a:pt x="2947" y="0"/>
                    <a:pt x="2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1047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317290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84799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901571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8116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13735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883173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960000" y="717167"/>
            <a:ext cx="10272000" cy="57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6" name="Google Shape;26;p4"/>
          <p:cNvSpPr txBox="1">
            <a:spLocks noGrp="1"/>
          </p:cNvSpPr>
          <p:nvPr>
            <p:ph type="body" idx="1"/>
          </p:nvPr>
        </p:nvSpPr>
        <p:spPr>
          <a:xfrm>
            <a:off x="960000" y="1536633"/>
            <a:ext cx="10272000" cy="46040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SzPts val="1200"/>
              <a:buAutoNum type="arabicPeriod"/>
              <a:defRPr sz="1600"/>
            </a:lvl1pPr>
            <a:lvl2pPr marL="1219170" lvl="1" indent="-406390" rtl="0">
              <a:lnSpc>
                <a:spcPct val="115000"/>
              </a:lnSpc>
              <a:spcBef>
                <a:spcPts val="2133"/>
              </a:spcBef>
              <a:spcAft>
                <a:spcPts val="0"/>
              </a:spcAft>
              <a:buSzPts val="1200"/>
              <a:buFont typeface="Open Sans"/>
              <a:buAutoNum type="alphaLcPeriod"/>
              <a:defRPr/>
            </a:lvl2pPr>
            <a:lvl3pPr marL="1828754" lvl="2" indent="-406390" rtl="0">
              <a:lnSpc>
                <a:spcPct val="115000"/>
              </a:lnSpc>
              <a:spcBef>
                <a:spcPts val="2133"/>
              </a:spcBef>
              <a:spcAft>
                <a:spcPts val="0"/>
              </a:spcAft>
              <a:buSzPts val="1200"/>
              <a:buFont typeface="Open Sans"/>
              <a:buAutoNum type="romanLcPeriod"/>
              <a:defRPr/>
            </a:lvl3pPr>
            <a:lvl4pPr marL="2438339" lvl="3" indent="-406390" rtl="0">
              <a:lnSpc>
                <a:spcPct val="115000"/>
              </a:lnSpc>
              <a:spcBef>
                <a:spcPts val="2133"/>
              </a:spcBef>
              <a:spcAft>
                <a:spcPts val="0"/>
              </a:spcAft>
              <a:buSzPts val="1200"/>
              <a:buFont typeface="Open Sans"/>
              <a:buAutoNum type="arabicPeriod"/>
              <a:defRPr/>
            </a:lvl4pPr>
            <a:lvl5pPr marL="3047924" lvl="4" indent="-406390" rtl="0">
              <a:lnSpc>
                <a:spcPct val="115000"/>
              </a:lnSpc>
              <a:spcBef>
                <a:spcPts val="2133"/>
              </a:spcBef>
              <a:spcAft>
                <a:spcPts val="0"/>
              </a:spcAft>
              <a:buSzPts val="1200"/>
              <a:buFont typeface="Open Sans"/>
              <a:buAutoNum type="alphaLcPeriod"/>
              <a:defRPr/>
            </a:lvl5pPr>
            <a:lvl6pPr marL="3657509" lvl="5" indent="-406390" rtl="0">
              <a:lnSpc>
                <a:spcPct val="115000"/>
              </a:lnSpc>
              <a:spcBef>
                <a:spcPts val="2133"/>
              </a:spcBef>
              <a:spcAft>
                <a:spcPts val="0"/>
              </a:spcAft>
              <a:buSzPts val="1200"/>
              <a:buFont typeface="Open Sans"/>
              <a:buAutoNum type="romanLcPeriod"/>
              <a:defRPr/>
            </a:lvl6pPr>
            <a:lvl7pPr marL="4267093" lvl="6" indent="-406390" rtl="0">
              <a:lnSpc>
                <a:spcPct val="115000"/>
              </a:lnSpc>
              <a:spcBef>
                <a:spcPts val="2133"/>
              </a:spcBef>
              <a:spcAft>
                <a:spcPts val="0"/>
              </a:spcAft>
              <a:buSzPts val="1200"/>
              <a:buFont typeface="Open Sans"/>
              <a:buAutoNum type="arabicPeriod"/>
              <a:defRPr/>
            </a:lvl7pPr>
            <a:lvl8pPr marL="4876678" lvl="7" indent="-406390" rtl="0">
              <a:lnSpc>
                <a:spcPct val="115000"/>
              </a:lnSpc>
              <a:spcBef>
                <a:spcPts val="2133"/>
              </a:spcBef>
              <a:spcAft>
                <a:spcPts val="0"/>
              </a:spcAft>
              <a:buSzPts val="1200"/>
              <a:buFont typeface="Open Sans"/>
              <a:buAutoNum type="alphaLcPeriod"/>
              <a:defRPr/>
            </a:lvl8pPr>
            <a:lvl9pPr marL="5486263" lvl="8" indent="-406390" rtl="0">
              <a:lnSpc>
                <a:spcPct val="115000"/>
              </a:lnSpc>
              <a:spcBef>
                <a:spcPts val="2133"/>
              </a:spcBef>
              <a:spcAft>
                <a:spcPts val="2133"/>
              </a:spcAft>
              <a:buSzPts val="1200"/>
              <a:buFont typeface="Open Sans"/>
              <a:buAutoNum type="romanLcPeriod"/>
              <a:defRPr/>
            </a:lvl9pPr>
          </a:lstStyle>
          <a:p>
            <a:endParaRPr/>
          </a:p>
        </p:txBody>
      </p:sp>
      <p:grpSp>
        <p:nvGrpSpPr>
          <p:cNvPr id="27" name="Google Shape;27;p4"/>
          <p:cNvGrpSpPr/>
          <p:nvPr/>
        </p:nvGrpSpPr>
        <p:grpSpPr>
          <a:xfrm rot="10800000">
            <a:off x="11005847" y="-209786"/>
            <a:ext cx="1442119" cy="1442119"/>
            <a:chOff x="9668924" y="1174515"/>
            <a:chExt cx="1081589" cy="1081589"/>
          </a:xfrm>
        </p:grpSpPr>
        <p:sp>
          <p:nvSpPr>
            <p:cNvPr id="28" name="Google Shape;28;p4"/>
            <p:cNvSpPr/>
            <p:nvPr/>
          </p:nvSpPr>
          <p:spPr>
            <a:xfrm>
              <a:off x="9668924" y="1174515"/>
              <a:ext cx="1081589" cy="1081589"/>
            </a:xfrm>
            <a:custGeom>
              <a:avLst/>
              <a:gdLst/>
              <a:ahLst/>
              <a:cxnLst/>
              <a:rect l="l" t="t" r="r" b="b"/>
              <a:pathLst>
                <a:path w="40711" h="40711" extrusionOk="0">
                  <a:moveTo>
                    <a:pt x="20356" y="1"/>
                  </a:moveTo>
                  <a:cubicBezTo>
                    <a:pt x="9111" y="1"/>
                    <a:pt x="1" y="9112"/>
                    <a:pt x="1" y="20356"/>
                  </a:cubicBezTo>
                  <a:cubicBezTo>
                    <a:pt x="1" y="31600"/>
                    <a:pt x="9111" y="40711"/>
                    <a:pt x="20356" y="40711"/>
                  </a:cubicBezTo>
                  <a:cubicBezTo>
                    <a:pt x="31600" y="40711"/>
                    <a:pt x="40711" y="31600"/>
                    <a:pt x="40711" y="20356"/>
                  </a:cubicBezTo>
                  <a:cubicBezTo>
                    <a:pt x="40711" y="9112"/>
                    <a:pt x="31600" y="1"/>
                    <a:pt x="20356"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4"/>
            <p:cNvSpPr/>
            <p:nvPr/>
          </p:nvSpPr>
          <p:spPr>
            <a:xfrm>
              <a:off x="9738175" y="1245950"/>
              <a:ext cx="943100" cy="938750"/>
            </a:xfrm>
            <a:custGeom>
              <a:avLst/>
              <a:gdLst/>
              <a:ahLst/>
              <a:cxnLst/>
              <a:rect l="l" t="t" r="r" b="b"/>
              <a:pathLst>
                <a:path w="37724" h="37550" extrusionOk="0">
                  <a:moveTo>
                    <a:pt x="18909" y="0"/>
                  </a:moveTo>
                  <a:cubicBezTo>
                    <a:pt x="18847" y="0"/>
                    <a:pt x="18786" y="0"/>
                    <a:pt x="18724" y="1"/>
                  </a:cubicBezTo>
                  <a:cubicBezTo>
                    <a:pt x="8333" y="76"/>
                    <a:pt x="0" y="8534"/>
                    <a:pt x="76" y="18925"/>
                  </a:cubicBezTo>
                  <a:cubicBezTo>
                    <a:pt x="151" y="29229"/>
                    <a:pt x="8534" y="37549"/>
                    <a:pt x="18815" y="37549"/>
                  </a:cubicBezTo>
                  <a:cubicBezTo>
                    <a:pt x="18877" y="37549"/>
                    <a:pt x="18939" y="37549"/>
                    <a:pt x="19000" y="37549"/>
                  </a:cubicBezTo>
                  <a:cubicBezTo>
                    <a:pt x="29366" y="37473"/>
                    <a:pt x="37724" y="29015"/>
                    <a:pt x="37649" y="18624"/>
                  </a:cubicBezTo>
                  <a:cubicBezTo>
                    <a:pt x="37574" y="8320"/>
                    <a:pt x="29191" y="0"/>
                    <a:pt x="1890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30;p4"/>
          <p:cNvGrpSpPr/>
          <p:nvPr/>
        </p:nvGrpSpPr>
        <p:grpSpPr>
          <a:xfrm>
            <a:off x="9642626" y="393966"/>
            <a:ext cx="1880101" cy="646393"/>
            <a:chOff x="7365100" y="697263"/>
            <a:chExt cx="760600" cy="261500"/>
          </a:xfrm>
        </p:grpSpPr>
        <p:sp>
          <p:nvSpPr>
            <p:cNvPr id="31" name="Google Shape;31;p4"/>
            <p:cNvSpPr/>
            <p:nvPr/>
          </p:nvSpPr>
          <p:spPr>
            <a:xfrm>
              <a:off x="7365100" y="697263"/>
              <a:ext cx="760600" cy="261500"/>
            </a:xfrm>
            <a:custGeom>
              <a:avLst/>
              <a:gdLst/>
              <a:ahLst/>
              <a:cxnLst/>
              <a:rect l="l" t="t" r="r" b="b"/>
              <a:pathLst>
                <a:path w="30424" h="10460" extrusionOk="0">
                  <a:moveTo>
                    <a:pt x="13621" y="1"/>
                  </a:moveTo>
                  <a:cubicBezTo>
                    <a:pt x="10783" y="1"/>
                    <a:pt x="7958" y="1334"/>
                    <a:pt x="6198" y="3925"/>
                  </a:cubicBezTo>
                  <a:cubicBezTo>
                    <a:pt x="5839" y="3850"/>
                    <a:pt x="5482" y="3814"/>
                    <a:pt x="5132" y="3814"/>
                  </a:cubicBezTo>
                  <a:cubicBezTo>
                    <a:pt x="2368" y="3814"/>
                    <a:pt x="0" y="6054"/>
                    <a:pt x="27" y="8940"/>
                  </a:cubicBezTo>
                  <a:cubicBezTo>
                    <a:pt x="27" y="9761"/>
                    <a:pt x="696" y="10460"/>
                    <a:pt x="1547" y="10460"/>
                  </a:cubicBezTo>
                  <a:lnTo>
                    <a:pt x="28903" y="10460"/>
                  </a:lnTo>
                  <a:cubicBezTo>
                    <a:pt x="29724" y="10460"/>
                    <a:pt x="30423" y="9761"/>
                    <a:pt x="30423" y="8940"/>
                  </a:cubicBezTo>
                  <a:cubicBezTo>
                    <a:pt x="30423" y="4999"/>
                    <a:pt x="27169" y="2171"/>
                    <a:pt x="23629" y="2171"/>
                  </a:cubicBezTo>
                  <a:cubicBezTo>
                    <a:pt x="22528" y="2171"/>
                    <a:pt x="21399" y="2445"/>
                    <a:pt x="20332" y="3043"/>
                  </a:cubicBezTo>
                  <a:cubicBezTo>
                    <a:pt x="18541" y="999"/>
                    <a:pt x="16077" y="1"/>
                    <a:pt x="1362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p:nvPr/>
          </p:nvSpPr>
          <p:spPr>
            <a:xfrm>
              <a:off x="7403775" y="698113"/>
              <a:ext cx="683925" cy="222675"/>
            </a:xfrm>
            <a:custGeom>
              <a:avLst/>
              <a:gdLst/>
              <a:ahLst/>
              <a:cxnLst/>
              <a:rect l="l" t="t" r="r" b="b"/>
              <a:pathLst>
                <a:path w="27357" h="8907" extrusionOk="0">
                  <a:moveTo>
                    <a:pt x="22098" y="3678"/>
                  </a:moveTo>
                  <a:cubicBezTo>
                    <a:pt x="20760" y="3678"/>
                    <a:pt x="19423" y="4195"/>
                    <a:pt x="18450" y="5137"/>
                  </a:cubicBezTo>
                  <a:cubicBezTo>
                    <a:pt x="15441" y="0"/>
                    <a:pt x="7873" y="335"/>
                    <a:pt x="5350" y="5745"/>
                  </a:cubicBezTo>
                  <a:cubicBezTo>
                    <a:pt x="2948" y="4408"/>
                    <a:pt x="0" y="6140"/>
                    <a:pt x="0" y="8906"/>
                  </a:cubicBezTo>
                  <a:lnTo>
                    <a:pt x="27356" y="8906"/>
                  </a:lnTo>
                  <a:cubicBezTo>
                    <a:pt x="27356" y="6019"/>
                    <a:pt x="24985" y="3678"/>
                    <a:pt x="22098" y="36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63149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221861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57677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2644200" y="713333"/>
            <a:ext cx="6903600" cy="1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232998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717643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877272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07772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96189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81330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403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1931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txBox="1">
            <a:spLocks noGrp="1"/>
          </p:cNvSpPr>
          <p:nvPr>
            <p:ph type="subTitle" idx="1"/>
          </p:nvPr>
        </p:nvSpPr>
        <p:spPr>
          <a:xfrm>
            <a:off x="1061600" y="3055367"/>
            <a:ext cx="3496000" cy="12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 name="Google Shape;35;p5"/>
          <p:cNvSpPr txBox="1">
            <a:spLocks noGrp="1"/>
          </p:cNvSpPr>
          <p:nvPr>
            <p:ph type="subTitle" idx="2"/>
          </p:nvPr>
        </p:nvSpPr>
        <p:spPr>
          <a:xfrm>
            <a:off x="7634400" y="4519707"/>
            <a:ext cx="3496000" cy="12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 name="Google Shape;36;p5"/>
          <p:cNvSpPr txBox="1">
            <a:spLocks noGrp="1"/>
          </p:cNvSpPr>
          <p:nvPr>
            <p:ph type="title"/>
          </p:nvPr>
        </p:nvSpPr>
        <p:spPr>
          <a:xfrm>
            <a:off x="1252000" y="2488432"/>
            <a:ext cx="31152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7" name="Google Shape;37;p5"/>
          <p:cNvSpPr txBox="1">
            <a:spLocks noGrp="1"/>
          </p:cNvSpPr>
          <p:nvPr>
            <p:ph type="title" idx="3"/>
          </p:nvPr>
        </p:nvSpPr>
        <p:spPr>
          <a:xfrm>
            <a:off x="7824800" y="3947432"/>
            <a:ext cx="31152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38" name="Google Shape;38;p5"/>
          <p:cNvGrpSpPr/>
          <p:nvPr/>
        </p:nvGrpSpPr>
        <p:grpSpPr>
          <a:xfrm>
            <a:off x="10031905" y="44175"/>
            <a:ext cx="2529907" cy="782123"/>
            <a:chOff x="7219875" y="1515738"/>
            <a:chExt cx="1140625" cy="352625"/>
          </a:xfrm>
        </p:grpSpPr>
        <p:sp>
          <p:nvSpPr>
            <p:cNvPr id="39" name="Google Shape;39;p5"/>
            <p:cNvSpPr/>
            <p:nvPr/>
          </p:nvSpPr>
          <p:spPr>
            <a:xfrm>
              <a:off x="7219875" y="1515738"/>
              <a:ext cx="1140625" cy="352625"/>
            </a:xfrm>
            <a:custGeom>
              <a:avLst/>
              <a:gdLst/>
              <a:ahLst/>
              <a:cxnLst/>
              <a:rect l="l" t="t" r="r" b="b"/>
              <a:pathLst>
                <a:path w="45625" h="14105" extrusionOk="0">
                  <a:moveTo>
                    <a:pt x="20791" y="1"/>
                  </a:moveTo>
                  <a:cubicBezTo>
                    <a:pt x="17356" y="1"/>
                    <a:pt x="14165" y="2189"/>
                    <a:pt x="12341" y="5715"/>
                  </a:cubicBezTo>
                  <a:cubicBezTo>
                    <a:pt x="11794" y="5533"/>
                    <a:pt x="11247" y="5442"/>
                    <a:pt x="10700" y="5442"/>
                  </a:cubicBezTo>
                  <a:cubicBezTo>
                    <a:pt x="9180" y="5472"/>
                    <a:pt x="7782" y="6110"/>
                    <a:pt x="6779" y="7265"/>
                  </a:cubicBezTo>
                  <a:cubicBezTo>
                    <a:pt x="6171" y="6931"/>
                    <a:pt x="5502" y="6779"/>
                    <a:pt x="4833" y="6779"/>
                  </a:cubicBezTo>
                  <a:cubicBezTo>
                    <a:pt x="2158" y="6779"/>
                    <a:pt x="0" y="9393"/>
                    <a:pt x="0" y="12585"/>
                  </a:cubicBezTo>
                  <a:cubicBezTo>
                    <a:pt x="0" y="13436"/>
                    <a:pt x="669" y="14104"/>
                    <a:pt x="1520" y="14104"/>
                  </a:cubicBezTo>
                  <a:lnTo>
                    <a:pt x="44105" y="14104"/>
                  </a:lnTo>
                  <a:cubicBezTo>
                    <a:pt x="44956" y="14104"/>
                    <a:pt x="45624" y="13405"/>
                    <a:pt x="45624" y="12585"/>
                  </a:cubicBezTo>
                  <a:cubicBezTo>
                    <a:pt x="45624" y="9241"/>
                    <a:pt x="43375" y="6536"/>
                    <a:pt x="40609" y="6536"/>
                  </a:cubicBezTo>
                  <a:cubicBezTo>
                    <a:pt x="40123" y="6536"/>
                    <a:pt x="39667" y="6597"/>
                    <a:pt x="39211" y="6779"/>
                  </a:cubicBezTo>
                  <a:cubicBezTo>
                    <a:pt x="37721" y="4165"/>
                    <a:pt x="35259" y="2554"/>
                    <a:pt x="32615" y="2554"/>
                  </a:cubicBezTo>
                  <a:cubicBezTo>
                    <a:pt x="31004" y="2554"/>
                    <a:pt x="29484" y="3101"/>
                    <a:pt x="28238" y="4104"/>
                  </a:cubicBezTo>
                  <a:cubicBezTo>
                    <a:pt x="26353" y="1521"/>
                    <a:pt x="23679" y="1"/>
                    <a:pt x="2079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7295896" y="1563713"/>
              <a:ext cx="988585" cy="256680"/>
            </a:xfrm>
            <a:custGeom>
              <a:avLst/>
              <a:gdLst/>
              <a:ahLst/>
              <a:cxnLst/>
              <a:rect l="l" t="t" r="r" b="b"/>
              <a:pathLst>
                <a:path w="42616" h="11065" extrusionOk="0">
                  <a:moveTo>
                    <a:pt x="39120" y="6536"/>
                  </a:moveTo>
                  <a:cubicBezTo>
                    <a:pt x="38330" y="6566"/>
                    <a:pt x="37600" y="6870"/>
                    <a:pt x="37023" y="7417"/>
                  </a:cubicBezTo>
                  <a:cubicBezTo>
                    <a:pt x="35989" y="4560"/>
                    <a:pt x="33710" y="2554"/>
                    <a:pt x="31096" y="2554"/>
                  </a:cubicBezTo>
                  <a:cubicBezTo>
                    <a:pt x="29272" y="2554"/>
                    <a:pt x="27630" y="3496"/>
                    <a:pt x="26445" y="5046"/>
                  </a:cubicBezTo>
                  <a:cubicBezTo>
                    <a:pt x="24925" y="2007"/>
                    <a:pt x="22281" y="1"/>
                    <a:pt x="19272" y="1"/>
                  </a:cubicBezTo>
                  <a:cubicBezTo>
                    <a:pt x="15867" y="1"/>
                    <a:pt x="12919" y="2584"/>
                    <a:pt x="11551" y="6353"/>
                  </a:cubicBezTo>
                  <a:cubicBezTo>
                    <a:pt x="10913" y="5776"/>
                    <a:pt x="10062" y="5472"/>
                    <a:pt x="9211" y="5442"/>
                  </a:cubicBezTo>
                  <a:cubicBezTo>
                    <a:pt x="7691" y="5442"/>
                    <a:pt x="6384" y="6445"/>
                    <a:pt x="5594" y="7934"/>
                  </a:cubicBezTo>
                  <a:cubicBezTo>
                    <a:pt x="5046" y="7204"/>
                    <a:pt x="4226" y="6779"/>
                    <a:pt x="3314" y="6779"/>
                  </a:cubicBezTo>
                  <a:cubicBezTo>
                    <a:pt x="1490" y="6779"/>
                    <a:pt x="1" y="8694"/>
                    <a:pt x="1" y="11065"/>
                  </a:cubicBezTo>
                  <a:lnTo>
                    <a:pt x="42616" y="11065"/>
                  </a:lnTo>
                  <a:cubicBezTo>
                    <a:pt x="42616" y="8572"/>
                    <a:pt x="41035" y="6536"/>
                    <a:pt x="39120" y="653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5"/>
          <p:cNvGrpSpPr/>
          <p:nvPr/>
        </p:nvGrpSpPr>
        <p:grpSpPr>
          <a:xfrm rot="1762610">
            <a:off x="-585056" y="5568665"/>
            <a:ext cx="1336416" cy="1144369"/>
            <a:chOff x="2217588" y="3829250"/>
            <a:chExt cx="1304206" cy="1116788"/>
          </a:xfrm>
        </p:grpSpPr>
        <p:sp>
          <p:nvSpPr>
            <p:cNvPr id="42" name="Google Shape;42;p5"/>
            <p:cNvSpPr/>
            <p:nvPr/>
          </p:nvSpPr>
          <p:spPr>
            <a:xfrm>
              <a:off x="2217588" y="3829250"/>
              <a:ext cx="1304206" cy="1116788"/>
            </a:xfrm>
            <a:custGeom>
              <a:avLst/>
              <a:gdLst/>
              <a:ahLst/>
              <a:cxnLst/>
              <a:rect l="l" t="t" r="r" b="b"/>
              <a:pathLst>
                <a:path w="13855" h="11864" extrusionOk="0">
                  <a:moveTo>
                    <a:pt x="7886" y="1"/>
                  </a:moveTo>
                  <a:cubicBezTo>
                    <a:pt x="6431" y="1"/>
                    <a:pt x="4948" y="541"/>
                    <a:pt x="3740" y="1749"/>
                  </a:cubicBezTo>
                  <a:cubicBezTo>
                    <a:pt x="0" y="5489"/>
                    <a:pt x="2661" y="11864"/>
                    <a:pt x="7931" y="11864"/>
                  </a:cubicBezTo>
                  <a:cubicBezTo>
                    <a:pt x="11219" y="11864"/>
                    <a:pt x="13855" y="9228"/>
                    <a:pt x="13855" y="5940"/>
                  </a:cubicBezTo>
                  <a:cubicBezTo>
                    <a:pt x="13855" y="2372"/>
                    <a:pt x="10933" y="1"/>
                    <a:pt x="7886"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5"/>
            <p:cNvSpPr/>
            <p:nvPr/>
          </p:nvSpPr>
          <p:spPr>
            <a:xfrm>
              <a:off x="2527113" y="3946509"/>
              <a:ext cx="882301" cy="882301"/>
            </a:xfrm>
            <a:custGeom>
              <a:avLst/>
              <a:gdLst/>
              <a:ahLst/>
              <a:cxnLst/>
              <a:rect l="l" t="t" r="r" b="b"/>
              <a:pathLst>
                <a:path w="8735" h="8735" extrusionOk="0">
                  <a:moveTo>
                    <a:pt x="4367" y="0"/>
                  </a:moveTo>
                  <a:cubicBezTo>
                    <a:pt x="1958" y="0"/>
                    <a:pt x="0" y="1958"/>
                    <a:pt x="0" y="4367"/>
                  </a:cubicBezTo>
                  <a:cubicBezTo>
                    <a:pt x="0" y="6777"/>
                    <a:pt x="1958" y="8735"/>
                    <a:pt x="4367" y="8735"/>
                  </a:cubicBezTo>
                  <a:cubicBezTo>
                    <a:pt x="6777" y="8735"/>
                    <a:pt x="8735" y="6777"/>
                    <a:pt x="8735" y="4367"/>
                  </a:cubicBezTo>
                  <a:cubicBezTo>
                    <a:pt x="8735" y="1958"/>
                    <a:pt x="6777" y="0"/>
                    <a:pt x="43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5"/>
            <p:cNvSpPr/>
            <p:nvPr/>
          </p:nvSpPr>
          <p:spPr>
            <a:xfrm>
              <a:off x="2501761" y="3964185"/>
              <a:ext cx="889876" cy="864624"/>
            </a:xfrm>
            <a:custGeom>
              <a:avLst/>
              <a:gdLst/>
              <a:ahLst/>
              <a:cxnLst/>
              <a:rect l="l" t="t" r="r" b="b"/>
              <a:pathLst>
                <a:path w="8810" h="8560" extrusionOk="0">
                  <a:moveTo>
                    <a:pt x="3439" y="1"/>
                  </a:moveTo>
                  <a:lnTo>
                    <a:pt x="3439" y="1"/>
                  </a:lnTo>
                  <a:cubicBezTo>
                    <a:pt x="1355" y="603"/>
                    <a:pt x="0" y="2636"/>
                    <a:pt x="301" y="4795"/>
                  </a:cubicBezTo>
                  <a:cubicBezTo>
                    <a:pt x="603" y="6953"/>
                    <a:pt x="2435" y="8560"/>
                    <a:pt x="4618" y="8560"/>
                  </a:cubicBezTo>
                  <a:cubicBezTo>
                    <a:pt x="6576" y="8560"/>
                    <a:pt x="8283" y="7254"/>
                    <a:pt x="8810" y="5372"/>
                  </a:cubicBezTo>
                  <a:lnTo>
                    <a:pt x="8810" y="5372"/>
                  </a:lnTo>
                  <a:cubicBezTo>
                    <a:pt x="8402" y="5488"/>
                    <a:pt x="7997" y="5543"/>
                    <a:pt x="7603" y="5543"/>
                  </a:cubicBezTo>
                  <a:cubicBezTo>
                    <a:pt x="4849" y="5543"/>
                    <a:pt x="2626" y="2878"/>
                    <a:pt x="3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45;p5"/>
          <p:cNvGrpSpPr/>
          <p:nvPr/>
        </p:nvGrpSpPr>
        <p:grpSpPr>
          <a:xfrm>
            <a:off x="6092" y="168533"/>
            <a:ext cx="1880101" cy="646393"/>
            <a:chOff x="7365100" y="697263"/>
            <a:chExt cx="760600" cy="261500"/>
          </a:xfrm>
        </p:grpSpPr>
        <p:sp>
          <p:nvSpPr>
            <p:cNvPr id="46" name="Google Shape;46;p5"/>
            <p:cNvSpPr/>
            <p:nvPr/>
          </p:nvSpPr>
          <p:spPr>
            <a:xfrm>
              <a:off x="7365100" y="697263"/>
              <a:ext cx="760600" cy="261500"/>
            </a:xfrm>
            <a:custGeom>
              <a:avLst/>
              <a:gdLst/>
              <a:ahLst/>
              <a:cxnLst/>
              <a:rect l="l" t="t" r="r" b="b"/>
              <a:pathLst>
                <a:path w="30424" h="10460" extrusionOk="0">
                  <a:moveTo>
                    <a:pt x="13621" y="1"/>
                  </a:moveTo>
                  <a:cubicBezTo>
                    <a:pt x="10783" y="1"/>
                    <a:pt x="7958" y="1334"/>
                    <a:pt x="6198" y="3925"/>
                  </a:cubicBezTo>
                  <a:cubicBezTo>
                    <a:pt x="5839" y="3850"/>
                    <a:pt x="5482" y="3814"/>
                    <a:pt x="5132" y="3814"/>
                  </a:cubicBezTo>
                  <a:cubicBezTo>
                    <a:pt x="2368" y="3814"/>
                    <a:pt x="0" y="6054"/>
                    <a:pt x="27" y="8940"/>
                  </a:cubicBezTo>
                  <a:cubicBezTo>
                    <a:pt x="27" y="9761"/>
                    <a:pt x="696" y="10460"/>
                    <a:pt x="1547" y="10460"/>
                  </a:cubicBezTo>
                  <a:lnTo>
                    <a:pt x="28903" y="10460"/>
                  </a:lnTo>
                  <a:cubicBezTo>
                    <a:pt x="29724" y="10460"/>
                    <a:pt x="30423" y="9761"/>
                    <a:pt x="30423" y="8940"/>
                  </a:cubicBezTo>
                  <a:cubicBezTo>
                    <a:pt x="30423" y="4999"/>
                    <a:pt x="27169" y="2171"/>
                    <a:pt x="23629" y="2171"/>
                  </a:cubicBezTo>
                  <a:cubicBezTo>
                    <a:pt x="22528" y="2171"/>
                    <a:pt x="21399" y="2445"/>
                    <a:pt x="20332" y="3043"/>
                  </a:cubicBezTo>
                  <a:cubicBezTo>
                    <a:pt x="18541" y="999"/>
                    <a:pt x="16077" y="1"/>
                    <a:pt x="1362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5"/>
            <p:cNvSpPr/>
            <p:nvPr/>
          </p:nvSpPr>
          <p:spPr>
            <a:xfrm>
              <a:off x="7403775" y="698113"/>
              <a:ext cx="683925" cy="222675"/>
            </a:xfrm>
            <a:custGeom>
              <a:avLst/>
              <a:gdLst/>
              <a:ahLst/>
              <a:cxnLst/>
              <a:rect l="l" t="t" r="r" b="b"/>
              <a:pathLst>
                <a:path w="27357" h="8907" extrusionOk="0">
                  <a:moveTo>
                    <a:pt x="22098" y="3678"/>
                  </a:moveTo>
                  <a:cubicBezTo>
                    <a:pt x="20760" y="3678"/>
                    <a:pt x="19423" y="4195"/>
                    <a:pt x="18450" y="5137"/>
                  </a:cubicBezTo>
                  <a:cubicBezTo>
                    <a:pt x="15441" y="0"/>
                    <a:pt x="7873" y="335"/>
                    <a:pt x="5350" y="5745"/>
                  </a:cubicBezTo>
                  <a:cubicBezTo>
                    <a:pt x="2948" y="4408"/>
                    <a:pt x="0" y="6140"/>
                    <a:pt x="0" y="8906"/>
                  </a:cubicBezTo>
                  <a:lnTo>
                    <a:pt x="27356" y="8906"/>
                  </a:lnTo>
                  <a:cubicBezTo>
                    <a:pt x="27356" y="6019"/>
                    <a:pt x="24985" y="3678"/>
                    <a:pt x="22098" y="36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 name="Google Shape;48;p5"/>
          <p:cNvSpPr txBox="1">
            <a:spLocks noGrp="1"/>
          </p:cNvSpPr>
          <p:nvPr>
            <p:ph type="title" idx="4"/>
          </p:nvPr>
        </p:nvSpPr>
        <p:spPr>
          <a:xfrm>
            <a:off x="960000" y="717167"/>
            <a:ext cx="10272000" cy="5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Tree>
    <p:extLst>
      <p:ext uri="{BB962C8B-B14F-4D97-AF65-F5344CB8AC3E}">
        <p14:creationId xmlns:p14="http://schemas.microsoft.com/office/powerpoint/2010/main" val="791650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94045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00120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5"/>
        <p:cNvGrpSpPr/>
        <p:nvPr/>
      </p:nvGrpSpPr>
      <p:grpSpPr>
        <a:xfrm>
          <a:off x="0" y="0"/>
          <a:ext cx="0" cy="0"/>
          <a:chOff x="0" y="0"/>
          <a:chExt cx="0" cy="0"/>
        </a:xfrm>
      </p:grpSpPr>
      <p:sp>
        <p:nvSpPr>
          <p:cNvPr id="106" name="Google Shape;106;p20"/>
          <p:cNvSpPr txBox="1">
            <a:spLocks noGrp="1"/>
          </p:cNvSpPr>
          <p:nvPr>
            <p:ph type="ctrTitle"/>
          </p:nvPr>
        </p:nvSpPr>
        <p:spPr>
          <a:xfrm>
            <a:off x="953467" y="713333"/>
            <a:ext cx="40816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7" name="Google Shape;107;p20"/>
          <p:cNvSpPr txBox="1">
            <a:spLocks noGrp="1"/>
          </p:cNvSpPr>
          <p:nvPr>
            <p:ph type="subTitle" idx="1"/>
          </p:nvPr>
        </p:nvSpPr>
        <p:spPr>
          <a:xfrm>
            <a:off x="953467" y="2092967"/>
            <a:ext cx="5238800" cy="15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8" name="Google Shape;108;p20"/>
          <p:cNvSpPr txBox="1"/>
          <p:nvPr/>
        </p:nvSpPr>
        <p:spPr>
          <a:xfrm>
            <a:off x="953467" y="4716867"/>
            <a:ext cx="6429200" cy="8368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CREDITS: This presentation template was created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 including icons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 and infographics &amp; images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kumimoji="0" lang="en" sz="1600" b="1" i="0" u="none" strike="noStrike" kern="0" cap="none" spc="0" normalizeH="0" baseline="0" noProof="0">
                <a:ln>
                  <a:noFill/>
                </a:ln>
                <a:solidFill>
                  <a:srgbClr val="4223A5"/>
                </a:solidFill>
                <a:effectLst/>
                <a:uLnTx/>
                <a:uFillTx/>
                <a:latin typeface="Didact Gothic"/>
                <a:ea typeface="Didact Gothic"/>
                <a:cs typeface="Didact Gothic"/>
                <a:sym typeface="Didact Gothic"/>
              </a:rPr>
              <a:t> </a:t>
            </a:r>
            <a:endParaRPr kumimoji="0" sz="1600" b="1" i="0" u="none" strike="noStrike" kern="0" cap="none" spc="0" normalizeH="0" baseline="0" noProof="0">
              <a:ln>
                <a:noFill/>
              </a:ln>
              <a:solidFill>
                <a:srgbClr val="4223A5"/>
              </a:solidFill>
              <a:effectLst/>
              <a:uLnTx/>
              <a:uFillTx/>
              <a:latin typeface="Didact Gothic"/>
              <a:ea typeface="Didact Gothic"/>
              <a:cs typeface="Didact Gothic"/>
              <a:sym typeface="Didact Gothic"/>
            </a:endParaRPr>
          </a:p>
        </p:txBody>
      </p:sp>
    </p:spTree>
    <p:extLst>
      <p:ext uri="{BB962C8B-B14F-4D97-AF65-F5344CB8AC3E}">
        <p14:creationId xmlns:p14="http://schemas.microsoft.com/office/powerpoint/2010/main" val="1222744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4288045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81283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91694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216246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38149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43713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88088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grpSp>
        <p:nvGrpSpPr>
          <p:cNvPr id="50" name="Google Shape;50;p6"/>
          <p:cNvGrpSpPr/>
          <p:nvPr/>
        </p:nvGrpSpPr>
        <p:grpSpPr>
          <a:xfrm>
            <a:off x="-387918" y="275034"/>
            <a:ext cx="2667803" cy="714540"/>
            <a:chOff x="2159225" y="3645850"/>
            <a:chExt cx="1807617" cy="484150"/>
          </a:xfrm>
        </p:grpSpPr>
        <p:sp>
          <p:nvSpPr>
            <p:cNvPr id="51" name="Google Shape;51;p6"/>
            <p:cNvSpPr/>
            <p:nvPr/>
          </p:nvSpPr>
          <p:spPr>
            <a:xfrm>
              <a:off x="2159225" y="3645850"/>
              <a:ext cx="1807617" cy="484150"/>
            </a:xfrm>
            <a:custGeom>
              <a:avLst/>
              <a:gdLst/>
              <a:ahLst/>
              <a:cxnLst/>
              <a:rect l="l" t="t" r="r" b="b"/>
              <a:pathLst>
                <a:path w="31886" h="8828" extrusionOk="0">
                  <a:moveTo>
                    <a:pt x="14588" y="1"/>
                  </a:moveTo>
                  <a:cubicBezTo>
                    <a:pt x="12363" y="1"/>
                    <a:pt x="10159" y="1009"/>
                    <a:pt x="8724" y="2962"/>
                  </a:cubicBezTo>
                  <a:cubicBezTo>
                    <a:pt x="8390" y="2870"/>
                    <a:pt x="8055" y="2840"/>
                    <a:pt x="7751" y="2840"/>
                  </a:cubicBezTo>
                  <a:cubicBezTo>
                    <a:pt x="6779" y="2840"/>
                    <a:pt x="5806" y="3174"/>
                    <a:pt x="5046" y="3752"/>
                  </a:cubicBezTo>
                  <a:cubicBezTo>
                    <a:pt x="4619" y="3599"/>
                    <a:pt x="4188" y="3527"/>
                    <a:pt x="3767" y="3527"/>
                  </a:cubicBezTo>
                  <a:cubicBezTo>
                    <a:pt x="1765" y="3527"/>
                    <a:pt x="0" y="5148"/>
                    <a:pt x="0" y="7308"/>
                  </a:cubicBezTo>
                  <a:cubicBezTo>
                    <a:pt x="0" y="8129"/>
                    <a:pt x="700" y="8828"/>
                    <a:pt x="1520" y="8828"/>
                  </a:cubicBezTo>
                  <a:lnTo>
                    <a:pt x="30366" y="8798"/>
                  </a:lnTo>
                  <a:cubicBezTo>
                    <a:pt x="31217" y="8798"/>
                    <a:pt x="31886" y="8129"/>
                    <a:pt x="31886" y="7278"/>
                  </a:cubicBezTo>
                  <a:cubicBezTo>
                    <a:pt x="31886" y="5150"/>
                    <a:pt x="30153" y="3418"/>
                    <a:pt x="27995" y="3418"/>
                  </a:cubicBezTo>
                  <a:cubicBezTo>
                    <a:pt x="27721" y="3418"/>
                    <a:pt x="27448" y="3448"/>
                    <a:pt x="27174" y="3509"/>
                  </a:cubicBezTo>
                  <a:cubicBezTo>
                    <a:pt x="26050" y="2111"/>
                    <a:pt x="24347" y="1320"/>
                    <a:pt x="22584" y="1320"/>
                  </a:cubicBezTo>
                  <a:cubicBezTo>
                    <a:pt x="21551" y="1320"/>
                    <a:pt x="20578" y="1594"/>
                    <a:pt x="19697" y="2080"/>
                  </a:cubicBezTo>
                  <a:cubicBezTo>
                    <a:pt x="18257" y="682"/>
                    <a:pt x="16416" y="1"/>
                    <a:pt x="14588"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6"/>
            <p:cNvSpPr/>
            <p:nvPr/>
          </p:nvSpPr>
          <p:spPr>
            <a:xfrm>
              <a:off x="2230293" y="3660959"/>
              <a:ext cx="1665482" cy="401986"/>
            </a:xfrm>
            <a:custGeom>
              <a:avLst/>
              <a:gdLst/>
              <a:ahLst/>
              <a:cxnLst/>
              <a:rect l="l" t="t" r="r" b="b"/>
              <a:pathLst>
                <a:path w="28847" h="6962" extrusionOk="0">
                  <a:moveTo>
                    <a:pt x="26506" y="4590"/>
                  </a:moveTo>
                  <a:cubicBezTo>
                    <a:pt x="26020" y="4590"/>
                    <a:pt x="25503" y="4773"/>
                    <a:pt x="25108" y="5046"/>
                  </a:cubicBezTo>
                  <a:cubicBezTo>
                    <a:pt x="23801" y="2280"/>
                    <a:pt x="20123" y="1642"/>
                    <a:pt x="17934" y="3800"/>
                  </a:cubicBezTo>
                  <a:cubicBezTo>
                    <a:pt x="15472" y="1"/>
                    <a:pt x="9788" y="396"/>
                    <a:pt x="7843" y="4499"/>
                  </a:cubicBezTo>
                  <a:cubicBezTo>
                    <a:pt x="6506" y="3618"/>
                    <a:pt x="4712" y="3982"/>
                    <a:pt x="3831" y="5320"/>
                  </a:cubicBezTo>
                  <a:cubicBezTo>
                    <a:pt x="2372" y="3952"/>
                    <a:pt x="1" y="4985"/>
                    <a:pt x="31" y="6961"/>
                  </a:cubicBezTo>
                  <a:lnTo>
                    <a:pt x="28846" y="6961"/>
                  </a:lnTo>
                  <a:cubicBezTo>
                    <a:pt x="28846" y="5654"/>
                    <a:pt x="27813" y="4590"/>
                    <a:pt x="26506" y="459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6"/>
          <p:cNvGrpSpPr/>
          <p:nvPr/>
        </p:nvGrpSpPr>
        <p:grpSpPr>
          <a:xfrm>
            <a:off x="9845389" y="-338147"/>
            <a:ext cx="1133217" cy="1133217"/>
            <a:chOff x="9668924" y="1174515"/>
            <a:chExt cx="1081589" cy="1081589"/>
          </a:xfrm>
        </p:grpSpPr>
        <p:sp>
          <p:nvSpPr>
            <p:cNvPr id="54" name="Google Shape;54;p6"/>
            <p:cNvSpPr/>
            <p:nvPr/>
          </p:nvSpPr>
          <p:spPr>
            <a:xfrm>
              <a:off x="9668924" y="1174515"/>
              <a:ext cx="1081589" cy="1081589"/>
            </a:xfrm>
            <a:custGeom>
              <a:avLst/>
              <a:gdLst/>
              <a:ahLst/>
              <a:cxnLst/>
              <a:rect l="l" t="t" r="r" b="b"/>
              <a:pathLst>
                <a:path w="40711" h="40711" extrusionOk="0">
                  <a:moveTo>
                    <a:pt x="20356" y="1"/>
                  </a:moveTo>
                  <a:cubicBezTo>
                    <a:pt x="9111" y="1"/>
                    <a:pt x="1" y="9112"/>
                    <a:pt x="1" y="20356"/>
                  </a:cubicBezTo>
                  <a:cubicBezTo>
                    <a:pt x="1" y="31600"/>
                    <a:pt x="9111" y="40711"/>
                    <a:pt x="20356" y="40711"/>
                  </a:cubicBezTo>
                  <a:cubicBezTo>
                    <a:pt x="31600" y="40711"/>
                    <a:pt x="40711" y="31600"/>
                    <a:pt x="40711" y="20356"/>
                  </a:cubicBezTo>
                  <a:cubicBezTo>
                    <a:pt x="40711" y="9112"/>
                    <a:pt x="31600" y="1"/>
                    <a:pt x="20356"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6"/>
            <p:cNvSpPr/>
            <p:nvPr/>
          </p:nvSpPr>
          <p:spPr>
            <a:xfrm>
              <a:off x="9738175" y="1245950"/>
              <a:ext cx="943100" cy="938750"/>
            </a:xfrm>
            <a:custGeom>
              <a:avLst/>
              <a:gdLst/>
              <a:ahLst/>
              <a:cxnLst/>
              <a:rect l="l" t="t" r="r" b="b"/>
              <a:pathLst>
                <a:path w="37724" h="37550" extrusionOk="0">
                  <a:moveTo>
                    <a:pt x="18909" y="0"/>
                  </a:moveTo>
                  <a:cubicBezTo>
                    <a:pt x="18847" y="0"/>
                    <a:pt x="18786" y="0"/>
                    <a:pt x="18724" y="1"/>
                  </a:cubicBezTo>
                  <a:cubicBezTo>
                    <a:pt x="8333" y="76"/>
                    <a:pt x="0" y="8534"/>
                    <a:pt x="76" y="18925"/>
                  </a:cubicBezTo>
                  <a:cubicBezTo>
                    <a:pt x="151" y="29229"/>
                    <a:pt x="8534" y="37549"/>
                    <a:pt x="18815" y="37549"/>
                  </a:cubicBezTo>
                  <a:cubicBezTo>
                    <a:pt x="18877" y="37549"/>
                    <a:pt x="18939" y="37549"/>
                    <a:pt x="19000" y="37549"/>
                  </a:cubicBezTo>
                  <a:cubicBezTo>
                    <a:pt x="29366" y="37473"/>
                    <a:pt x="37724" y="29015"/>
                    <a:pt x="37649" y="18624"/>
                  </a:cubicBezTo>
                  <a:cubicBezTo>
                    <a:pt x="37574" y="8320"/>
                    <a:pt x="29191" y="0"/>
                    <a:pt x="1890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56;p6"/>
          <p:cNvGrpSpPr/>
          <p:nvPr/>
        </p:nvGrpSpPr>
        <p:grpSpPr>
          <a:xfrm>
            <a:off x="10541038" y="165689"/>
            <a:ext cx="1877567" cy="645521"/>
            <a:chOff x="7365100" y="697263"/>
            <a:chExt cx="760600" cy="261500"/>
          </a:xfrm>
        </p:grpSpPr>
        <p:sp>
          <p:nvSpPr>
            <p:cNvPr id="57" name="Google Shape;57;p6"/>
            <p:cNvSpPr/>
            <p:nvPr/>
          </p:nvSpPr>
          <p:spPr>
            <a:xfrm>
              <a:off x="7365100" y="697263"/>
              <a:ext cx="760600" cy="261500"/>
            </a:xfrm>
            <a:custGeom>
              <a:avLst/>
              <a:gdLst/>
              <a:ahLst/>
              <a:cxnLst/>
              <a:rect l="l" t="t" r="r" b="b"/>
              <a:pathLst>
                <a:path w="30424" h="10460" extrusionOk="0">
                  <a:moveTo>
                    <a:pt x="13621" y="1"/>
                  </a:moveTo>
                  <a:cubicBezTo>
                    <a:pt x="10783" y="1"/>
                    <a:pt x="7958" y="1334"/>
                    <a:pt x="6198" y="3925"/>
                  </a:cubicBezTo>
                  <a:cubicBezTo>
                    <a:pt x="5839" y="3850"/>
                    <a:pt x="5482" y="3814"/>
                    <a:pt x="5132" y="3814"/>
                  </a:cubicBezTo>
                  <a:cubicBezTo>
                    <a:pt x="2368" y="3814"/>
                    <a:pt x="0" y="6054"/>
                    <a:pt x="27" y="8940"/>
                  </a:cubicBezTo>
                  <a:cubicBezTo>
                    <a:pt x="27" y="9761"/>
                    <a:pt x="696" y="10460"/>
                    <a:pt x="1547" y="10460"/>
                  </a:cubicBezTo>
                  <a:lnTo>
                    <a:pt x="28903" y="10460"/>
                  </a:lnTo>
                  <a:cubicBezTo>
                    <a:pt x="29724" y="10460"/>
                    <a:pt x="30423" y="9761"/>
                    <a:pt x="30423" y="8940"/>
                  </a:cubicBezTo>
                  <a:cubicBezTo>
                    <a:pt x="30423" y="4999"/>
                    <a:pt x="27169" y="2171"/>
                    <a:pt x="23629" y="2171"/>
                  </a:cubicBezTo>
                  <a:cubicBezTo>
                    <a:pt x="22528" y="2171"/>
                    <a:pt x="21399" y="2445"/>
                    <a:pt x="20332" y="3043"/>
                  </a:cubicBezTo>
                  <a:cubicBezTo>
                    <a:pt x="18541" y="999"/>
                    <a:pt x="16077" y="1"/>
                    <a:pt x="1362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6"/>
            <p:cNvSpPr/>
            <p:nvPr/>
          </p:nvSpPr>
          <p:spPr>
            <a:xfrm>
              <a:off x="7403775" y="698113"/>
              <a:ext cx="683925" cy="222675"/>
            </a:xfrm>
            <a:custGeom>
              <a:avLst/>
              <a:gdLst/>
              <a:ahLst/>
              <a:cxnLst/>
              <a:rect l="l" t="t" r="r" b="b"/>
              <a:pathLst>
                <a:path w="27357" h="8907" extrusionOk="0">
                  <a:moveTo>
                    <a:pt x="22098" y="3678"/>
                  </a:moveTo>
                  <a:cubicBezTo>
                    <a:pt x="20760" y="3678"/>
                    <a:pt x="19423" y="4195"/>
                    <a:pt x="18450" y="5137"/>
                  </a:cubicBezTo>
                  <a:cubicBezTo>
                    <a:pt x="15441" y="0"/>
                    <a:pt x="7873" y="335"/>
                    <a:pt x="5350" y="5745"/>
                  </a:cubicBezTo>
                  <a:cubicBezTo>
                    <a:pt x="2948" y="4408"/>
                    <a:pt x="0" y="6140"/>
                    <a:pt x="0" y="8906"/>
                  </a:cubicBezTo>
                  <a:lnTo>
                    <a:pt x="27356" y="8906"/>
                  </a:lnTo>
                  <a:cubicBezTo>
                    <a:pt x="27356" y="6019"/>
                    <a:pt x="24985" y="3678"/>
                    <a:pt x="22098" y="36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 name="Google Shape;59;p6"/>
          <p:cNvGrpSpPr/>
          <p:nvPr/>
        </p:nvGrpSpPr>
        <p:grpSpPr>
          <a:xfrm rot="697201">
            <a:off x="516138" y="6236525"/>
            <a:ext cx="663613" cy="490819"/>
            <a:chOff x="-1137000" y="1596325"/>
            <a:chExt cx="323175" cy="239025"/>
          </a:xfrm>
        </p:grpSpPr>
        <p:sp>
          <p:nvSpPr>
            <p:cNvPr id="60" name="Google Shape;60;p6"/>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a:off x="10752041" y="6099979"/>
            <a:ext cx="1065707" cy="689168"/>
            <a:chOff x="8064031" y="4574984"/>
            <a:chExt cx="799280" cy="516876"/>
          </a:xfrm>
        </p:grpSpPr>
        <p:grpSp>
          <p:nvGrpSpPr>
            <p:cNvPr id="65" name="Google Shape;65;p6"/>
            <p:cNvGrpSpPr/>
            <p:nvPr/>
          </p:nvGrpSpPr>
          <p:grpSpPr>
            <a:xfrm rot="-697201" flipH="1">
              <a:off x="8096003" y="4677394"/>
              <a:ext cx="497710" cy="368114"/>
              <a:chOff x="-1137000" y="1596325"/>
              <a:chExt cx="323175" cy="239025"/>
            </a:xfrm>
          </p:grpSpPr>
          <p:sp>
            <p:nvSpPr>
              <p:cNvPr id="66" name="Google Shape;66;p6"/>
              <p:cNvSpPr/>
              <p:nvPr/>
            </p:nvSpPr>
            <p:spPr>
              <a:xfrm>
                <a:off x="-1137000" y="1704175"/>
                <a:ext cx="130550" cy="131175"/>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976350" y="1596325"/>
                <a:ext cx="162525" cy="139250"/>
              </a:xfrm>
              <a:custGeom>
                <a:avLst/>
                <a:gdLst/>
                <a:ahLst/>
                <a:cxnLst/>
                <a:rect l="l" t="t" r="r" b="b"/>
                <a:pathLst>
                  <a:path w="6501" h="5570" extrusionOk="0">
                    <a:moveTo>
                      <a:pt x="3694" y="0"/>
                    </a:moveTo>
                    <a:cubicBezTo>
                      <a:pt x="3005" y="0"/>
                      <a:pt x="2302" y="256"/>
                      <a:pt x="1732" y="826"/>
                    </a:cubicBezTo>
                    <a:cubicBezTo>
                      <a:pt x="0" y="2583"/>
                      <a:pt x="1230" y="5570"/>
                      <a:pt x="3715" y="5570"/>
                    </a:cubicBezTo>
                    <a:cubicBezTo>
                      <a:pt x="5246" y="5570"/>
                      <a:pt x="6501" y="4340"/>
                      <a:pt x="6501" y="2784"/>
                    </a:cubicBezTo>
                    <a:cubicBezTo>
                      <a:pt x="6501" y="1106"/>
                      <a:pt x="5127" y="0"/>
                      <a:pt x="3694"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1106875" y="1743100"/>
                <a:ext cx="60900" cy="5255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924100" y="1636400"/>
                <a:ext cx="71375" cy="60625"/>
              </a:xfrm>
              <a:custGeom>
                <a:avLst/>
                <a:gdLst/>
                <a:ahLst/>
                <a:cxnLst/>
                <a:rect l="l" t="t" r="r" b="b"/>
                <a:pathLst>
                  <a:path w="2855" h="2425" extrusionOk="0">
                    <a:moveTo>
                      <a:pt x="1669" y="0"/>
                    </a:moveTo>
                    <a:cubicBezTo>
                      <a:pt x="1654" y="0"/>
                      <a:pt x="1640" y="1"/>
                      <a:pt x="1625" y="1"/>
                    </a:cubicBezTo>
                    <a:cubicBezTo>
                      <a:pt x="1615" y="1"/>
                      <a:pt x="1605" y="1"/>
                      <a:pt x="1595" y="1"/>
                    </a:cubicBezTo>
                    <a:cubicBezTo>
                      <a:pt x="535" y="1"/>
                      <a:pt x="1" y="1313"/>
                      <a:pt x="771" y="2059"/>
                    </a:cubicBezTo>
                    <a:cubicBezTo>
                      <a:pt x="1024" y="2312"/>
                      <a:pt x="1331" y="2424"/>
                      <a:pt x="1632" y="2424"/>
                    </a:cubicBezTo>
                    <a:cubicBezTo>
                      <a:pt x="2258" y="2424"/>
                      <a:pt x="2855" y="1935"/>
                      <a:pt x="2855" y="1206"/>
                    </a:cubicBezTo>
                    <a:cubicBezTo>
                      <a:pt x="2830" y="543"/>
                      <a:pt x="2325" y="0"/>
                      <a:pt x="1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6"/>
            <p:cNvSpPr/>
            <p:nvPr/>
          </p:nvSpPr>
          <p:spPr>
            <a:xfrm rot="-697201" flipH="1">
              <a:off x="8643970" y="4593162"/>
              <a:ext cx="201055" cy="202018"/>
            </a:xfrm>
            <a:custGeom>
              <a:avLst/>
              <a:gdLst/>
              <a:ahLst/>
              <a:cxnLst/>
              <a:rect l="l" t="t" r="r" b="b"/>
              <a:pathLst>
                <a:path w="5222" h="5247" extrusionOk="0">
                  <a:moveTo>
                    <a:pt x="2611" y="1"/>
                  </a:moveTo>
                  <a:cubicBezTo>
                    <a:pt x="1155" y="1"/>
                    <a:pt x="1" y="1181"/>
                    <a:pt x="1" y="2636"/>
                  </a:cubicBezTo>
                  <a:cubicBezTo>
                    <a:pt x="1" y="4067"/>
                    <a:pt x="1155" y="5247"/>
                    <a:pt x="2611" y="5247"/>
                  </a:cubicBezTo>
                  <a:cubicBezTo>
                    <a:pt x="4042" y="5247"/>
                    <a:pt x="5221" y="4067"/>
                    <a:pt x="5221" y="2636"/>
                  </a:cubicBezTo>
                  <a:cubicBezTo>
                    <a:pt x="5221" y="1181"/>
                    <a:pt x="4042" y="1"/>
                    <a:pt x="261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6"/>
            <p:cNvSpPr/>
            <p:nvPr/>
          </p:nvSpPr>
          <p:spPr>
            <a:xfrm rot="-697201" flipH="1">
              <a:off x="8704573" y="4651663"/>
              <a:ext cx="93790" cy="80930"/>
            </a:xfrm>
            <a:custGeom>
              <a:avLst/>
              <a:gdLst/>
              <a:ahLst/>
              <a:cxnLst/>
              <a:rect l="l" t="t" r="r" b="b"/>
              <a:pathLst>
                <a:path w="2436" h="2102" extrusionOk="0">
                  <a:moveTo>
                    <a:pt x="1406" y="0"/>
                  </a:moveTo>
                  <a:cubicBezTo>
                    <a:pt x="477" y="0"/>
                    <a:pt x="1" y="1130"/>
                    <a:pt x="653" y="1782"/>
                  </a:cubicBezTo>
                  <a:cubicBezTo>
                    <a:pt x="874" y="2003"/>
                    <a:pt x="1140" y="2101"/>
                    <a:pt x="1398" y="2101"/>
                  </a:cubicBezTo>
                  <a:cubicBezTo>
                    <a:pt x="1933" y="2101"/>
                    <a:pt x="2435" y="1680"/>
                    <a:pt x="2435" y="1054"/>
                  </a:cubicBezTo>
                  <a:cubicBezTo>
                    <a:pt x="2435" y="477"/>
                    <a:pt x="1983" y="0"/>
                    <a:pt x="1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2" name="Google Shape;72;p6"/>
          <p:cNvSpPr txBox="1">
            <a:spLocks noGrp="1"/>
          </p:cNvSpPr>
          <p:nvPr>
            <p:ph type="title"/>
          </p:nvPr>
        </p:nvSpPr>
        <p:spPr>
          <a:xfrm>
            <a:off x="1761000" y="717167"/>
            <a:ext cx="8670000" cy="5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Tree>
    <p:extLst>
      <p:ext uri="{BB962C8B-B14F-4D97-AF65-F5344CB8AC3E}">
        <p14:creationId xmlns:p14="http://schemas.microsoft.com/office/powerpoint/2010/main" val="22632070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236422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498310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2644200" y="713333"/>
            <a:ext cx="6903600" cy="1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416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837392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727855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551098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44033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399467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07389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15891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7"/>
          <p:cNvSpPr txBox="1">
            <a:spLocks noGrp="1"/>
          </p:cNvSpPr>
          <p:nvPr>
            <p:ph type="title"/>
          </p:nvPr>
        </p:nvSpPr>
        <p:spPr>
          <a:xfrm>
            <a:off x="946133" y="1042933"/>
            <a:ext cx="4402000" cy="119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grpSp>
        <p:nvGrpSpPr>
          <p:cNvPr id="75" name="Google Shape;75;p7"/>
          <p:cNvGrpSpPr/>
          <p:nvPr/>
        </p:nvGrpSpPr>
        <p:grpSpPr>
          <a:xfrm>
            <a:off x="5348138" y="107220"/>
            <a:ext cx="1877567" cy="645521"/>
            <a:chOff x="7365100" y="697263"/>
            <a:chExt cx="760600" cy="261500"/>
          </a:xfrm>
        </p:grpSpPr>
        <p:sp>
          <p:nvSpPr>
            <p:cNvPr id="76" name="Google Shape;76;p7"/>
            <p:cNvSpPr/>
            <p:nvPr/>
          </p:nvSpPr>
          <p:spPr>
            <a:xfrm>
              <a:off x="7365100" y="697263"/>
              <a:ext cx="760600" cy="261500"/>
            </a:xfrm>
            <a:custGeom>
              <a:avLst/>
              <a:gdLst/>
              <a:ahLst/>
              <a:cxnLst/>
              <a:rect l="l" t="t" r="r" b="b"/>
              <a:pathLst>
                <a:path w="30424" h="10460" extrusionOk="0">
                  <a:moveTo>
                    <a:pt x="13621" y="1"/>
                  </a:moveTo>
                  <a:cubicBezTo>
                    <a:pt x="10783" y="1"/>
                    <a:pt x="7958" y="1334"/>
                    <a:pt x="6198" y="3925"/>
                  </a:cubicBezTo>
                  <a:cubicBezTo>
                    <a:pt x="5839" y="3850"/>
                    <a:pt x="5482" y="3814"/>
                    <a:pt x="5132" y="3814"/>
                  </a:cubicBezTo>
                  <a:cubicBezTo>
                    <a:pt x="2368" y="3814"/>
                    <a:pt x="0" y="6054"/>
                    <a:pt x="27" y="8940"/>
                  </a:cubicBezTo>
                  <a:cubicBezTo>
                    <a:pt x="27" y="9761"/>
                    <a:pt x="696" y="10460"/>
                    <a:pt x="1547" y="10460"/>
                  </a:cubicBezTo>
                  <a:lnTo>
                    <a:pt x="28903" y="10460"/>
                  </a:lnTo>
                  <a:cubicBezTo>
                    <a:pt x="29724" y="10460"/>
                    <a:pt x="30423" y="9761"/>
                    <a:pt x="30423" y="8940"/>
                  </a:cubicBezTo>
                  <a:cubicBezTo>
                    <a:pt x="30423" y="4999"/>
                    <a:pt x="27169" y="2171"/>
                    <a:pt x="23629" y="2171"/>
                  </a:cubicBezTo>
                  <a:cubicBezTo>
                    <a:pt x="22528" y="2171"/>
                    <a:pt x="21399" y="2445"/>
                    <a:pt x="20332" y="3043"/>
                  </a:cubicBezTo>
                  <a:cubicBezTo>
                    <a:pt x="18541" y="999"/>
                    <a:pt x="16077" y="1"/>
                    <a:pt x="1362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7"/>
            <p:cNvSpPr/>
            <p:nvPr/>
          </p:nvSpPr>
          <p:spPr>
            <a:xfrm>
              <a:off x="7403775" y="698113"/>
              <a:ext cx="683925" cy="222675"/>
            </a:xfrm>
            <a:custGeom>
              <a:avLst/>
              <a:gdLst/>
              <a:ahLst/>
              <a:cxnLst/>
              <a:rect l="l" t="t" r="r" b="b"/>
              <a:pathLst>
                <a:path w="27357" h="8907" extrusionOk="0">
                  <a:moveTo>
                    <a:pt x="22098" y="3678"/>
                  </a:moveTo>
                  <a:cubicBezTo>
                    <a:pt x="20760" y="3678"/>
                    <a:pt x="19423" y="4195"/>
                    <a:pt x="18450" y="5137"/>
                  </a:cubicBezTo>
                  <a:cubicBezTo>
                    <a:pt x="15441" y="0"/>
                    <a:pt x="7873" y="335"/>
                    <a:pt x="5350" y="5745"/>
                  </a:cubicBezTo>
                  <a:cubicBezTo>
                    <a:pt x="2948" y="4408"/>
                    <a:pt x="0" y="6140"/>
                    <a:pt x="0" y="8906"/>
                  </a:cubicBezTo>
                  <a:lnTo>
                    <a:pt x="27356" y="8906"/>
                  </a:lnTo>
                  <a:cubicBezTo>
                    <a:pt x="27356" y="6019"/>
                    <a:pt x="24985" y="3678"/>
                    <a:pt x="22098" y="36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 name="Google Shape;78;p7"/>
          <p:cNvGrpSpPr/>
          <p:nvPr/>
        </p:nvGrpSpPr>
        <p:grpSpPr>
          <a:xfrm rot="343867" flipH="1">
            <a:off x="-1136732" y="5780014"/>
            <a:ext cx="4548232" cy="1450045"/>
            <a:chOff x="7125225" y="3783925"/>
            <a:chExt cx="2407350" cy="767500"/>
          </a:xfrm>
        </p:grpSpPr>
        <p:sp>
          <p:nvSpPr>
            <p:cNvPr id="79" name="Google Shape;79;p7"/>
            <p:cNvSpPr/>
            <p:nvPr/>
          </p:nvSpPr>
          <p:spPr>
            <a:xfrm>
              <a:off x="7125225" y="3783925"/>
              <a:ext cx="2407350" cy="767500"/>
            </a:xfrm>
            <a:custGeom>
              <a:avLst/>
              <a:gdLst/>
              <a:ahLst/>
              <a:cxnLst/>
              <a:rect l="l" t="t" r="r" b="b"/>
              <a:pathLst>
                <a:path w="96294" h="30700" extrusionOk="0">
                  <a:moveTo>
                    <a:pt x="6596" y="0"/>
                  </a:moveTo>
                  <a:cubicBezTo>
                    <a:pt x="6110" y="0"/>
                    <a:pt x="5624" y="61"/>
                    <a:pt x="5168" y="152"/>
                  </a:cubicBezTo>
                  <a:cubicBezTo>
                    <a:pt x="4529" y="304"/>
                    <a:pt x="3891" y="517"/>
                    <a:pt x="3313" y="851"/>
                  </a:cubicBezTo>
                  <a:cubicBezTo>
                    <a:pt x="2736" y="1185"/>
                    <a:pt x="2219" y="1581"/>
                    <a:pt x="1763" y="2067"/>
                  </a:cubicBezTo>
                  <a:cubicBezTo>
                    <a:pt x="1307" y="2523"/>
                    <a:pt x="912" y="3070"/>
                    <a:pt x="639" y="3678"/>
                  </a:cubicBezTo>
                  <a:cubicBezTo>
                    <a:pt x="335" y="4286"/>
                    <a:pt x="152" y="4955"/>
                    <a:pt x="61" y="5623"/>
                  </a:cubicBezTo>
                  <a:cubicBezTo>
                    <a:pt x="0" y="6322"/>
                    <a:pt x="31" y="7021"/>
                    <a:pt x="183" y="7690"/>
                  </a:cubicBezTo>
                  <a:cubicBezTo>
                    <a:pt x="335" y="8359"/>
                    <a:pt x="608" y="8967"/>
                    <a:pt x="943" y="9544"/>
                  </a:cubicBezTo>
                  <a:cubicBezTo>
                    <a:pt x="1307" y="10122"/>
                    <a:pt x="1733" y="10608"/>
                    <a:pt x="2250" y="11064"/>
                  </a:cubicBezTo>
                  <a:cubicBezTo>
                    <a:pt x="3283" y="11946"/>
                    <a:pt x="4590" y="12493"/>
                    <a:pt x="5958" y="12614"/>
                  </a:cubicBezTo>
                  <a:lnTo>
                    <a:pt x="8207" y="12827"/>
                  </a:lnTo>
                  <a:lnTo>
                    <a:pt x="10365" y="13070"/>
                  </a:lnTo>
                  <a:lnTo>
                    <a:pt x="12493" y="13313"/>
                  </a:lnTo>
                  <a:lnTo>
                    <a:pt x="14530" y="13556"/>
                  </a:lnTo>
                  <a:cubicBezTo>
                    <a:pt x="15229" y="13617"/>
                    <a:pt x="15897" y="13708"/>
                    <a:pt x="16536" y="13800"/>
                  </a:cubicBezTo>
                  <a:lnTo>
                    <a:pt x="18511" y="14073"/>
                  </a:lnTo>
                  <a:lnTo>
                    <a:pt x="20396" y="14347"/>
                  </a:lnTo>
                  <a:lnTo>
                    <a:pt x="22280" y="14620"/>
                  </a:lnTo>
                  <a:lnTo>
                    <a:pt x="24104" y="14894"/>
                  </a:lnTo>
                  <a:lnTo>
                    <a:pt x="25897" y="15198"/>
                  </a:lnTo>
                  <a:lnTo>
                    <a:pt x="27660" y="15502"/>
                  </a:lnTo>
                  <a:lnTo>
                    <a:pt x="29393" y="15806"/>
                  </a:lnTo>
                  <a:lnTo>
                    <a:pt x="31126" y="16110"/>
                  </a:lnTo>
                  <a:lnTo>
                    <a:pt x="32797" y="16414"/>
                  </a:lnTo>
                  <a:lnTo>
                    <a:pt x="34469" y="16748"/>
                  </a:lnTo>
                  <a:cubicBezTo>
                    <a:pt x="35047" y="16870"/>
                    <a:pt x="35594" y="16961"/>
                    <a:pt x="36141" y="17082"/>
                  </a:cubicBezTo>
                  <a:lnTo>
                    <a:pt x="37782" y="17417"/>
                  </a:lnTo>
                  <a:lnTo>
                    <a:pt x="39424" y="17781"/>
                  </a:lnTo>
                  <a:lnTo>
                    <a:pt x="41065" y="18116"/>
                  </a:lnTo>
                  <a:lnTo>
                    <a:pt x="42706" y="18511"/>
                  </a:lnTo>
                  <a:lnTo>
                    <a:pt x="44348" y="18876"/>
                  </a:lnTo>
                  <a:lnTo>
                    <a:pt x="45989" y="19271"/>
                  </a:lnTo>
                  <a:lnTo>
                    <a:pt x="47661" y="19666"/>
                  </a:lnTo>
                  <a:lnTo>
                    <a:pt x="49333" y="20092"/>
                  </a:lnTo>
                  <a:lnTo>
                    <a:pt x="51004" y="20517"/>
                  </a:lnTo>
                  <a:cubicBezTo>
                    <a:pt x="51551" y="20669"/>
                    <a:pt x="52129" y="20821"/>
                    <a:pt x="52707" y="20973"/>
                  </a:cubicBezTo>
                  <a:lnTo>
                    <a:pt x="54439" y="21429"/>
                  </a:lnTo>
                  <a:lnTo>
                    <a:pt x="56172" y="21915"/>
                  </a:lnTo>
                  <a:cubicBezTo>
                    <a:pt x="56780" y="22098"/>
                    <a:pt x="57357" y="22250"/>
                    <a:pt x="57965" y="22432"/>
                  </a:cubicBezTo>
                  <a:lnTo>
                    <a:pt x="59758" y="22949"/>
                  </a:lnTo>
                  <a:lnTo>
                    <a:pt x="61612" y="23496"/>
                  </a:lnTo>
                  <a:lnTo>
                    <a:pt x="63497" y="24073"/>
                  </a:lnTo>
                  <a:cubicBezTo>
                    <a:pt x="64105" y="24286"/>
                    <a:pt x="64743" y="24468"/>
                    <a:pt x="65412" y="24681"/>
                  </a:cubicBezTo>
                  <a:cubicBezTo>
                    <a:pt x="66050" y="24894"/>
                    <a:pt x="66719" y="25107"/>
                    <a:pt x="67357" y="25320"/>
                  </a:cubicBezTo>
                  <a:lnTo>
                    <a:pt x="69363" y="25958"/>
                  </a:lnTo>
                  <a:cubicBezTo>
                    <a:pt x="70062" y="26201"/>
                    <a:pt x="70731" y="26414"/>
                    <a:pt x="71430" y="26657"/>
                  </a:cubicBezTo>
                  <a:cubicBezTo>
                    <a:pt x="71643" y="26748"/>
                    <a:pt x="71856" y="26779"/>
                    <a:pt x="72099" y="26779"/>
                  </a:cubicBezTo>
                  <a:cubicBezTo>
                    <a:pt x="72920" y="26779"/>
                    <a:pt x="73649" y="26292"/>
                    <a:pt x="73984" y="25563"/>
                  </a:cubicBezTo>
                  <a:cubicBezTo>
                    <a:pt x="74014" y="25472"/>
                    <a:pt x="74044" y="25411"/>
                    <a:pt x="74075" y="25320"/>
                  </a:cubicBezTo>
                  <a:lnTo>
                    <a:pt x="74713" y="25563"/>
                  </a:lnTo>
                  <a:lnTo>
                    <a:pt x="76598" y="26231"/>
                  </a:lnTo>
                  <a:lnTo>
                    <a:pt x="78604" y="26961"/>
                  </a:lnTo>
                  <a:cubicBezTo>
                    <a:pt x="78847" y="27052"/>
                    <a:pt x="79060" y="27083"/>
                    <a:pt x="79333" y="27083"/>
                  </a:cubicBezTo>
                  <a:cubicBezTo>
                    <a:pt x="80184" y="27083"/>
                    <a:pt x="80975" y="26535"/>
                    <a:pt x="81248" y="25715"/>
                  </a:cubicBezTo>
                  <a:lnTo>
                    <a:pt x="81248" y="25684"/>
                  </a:lnTo>
                  <a:lnTo>
                    <a:pt x="82464" y="26140"/>
                  </a:lnTo>
                  <a:lnTo>
                    <a:pt x="84105" y="26779"/>
                  </a:lnTo>
                  <a:lnTo>
                    <a:pt x="85777" y="27447"/>
                  </a:lnTo>
                  <a:lnTo>
                    <a:pt x="87540" y="28146"/>
                  </a:lnTo>
                  <a:lnTo>
                    <a:pt x="89333" y="28906"/>
                  </a:lnTo>
                  <a:cubicBezTo>
                    <a:pt x="89972" y="29149"/>
                    <a:pt x="90580" y="29423"/>
                    <a:pt x="91248" y="29697"/>
                  </a:cubicBezTo>
                  <a:cubicBezTo>
                    <a:pt x="91887" y="29970"/>
                    <a:pt x="92555" y="30244"/>
                    <a:pt x="93224" y="30548"/>
                  </a:cubicBezTo>
                  <a:cubicBezTo>
                    <a:pt x="93467" y="30669"/>
                    <a:pt x="93741" y="30700"/>
                    <a:pt x="94014" y="30700"/>
                  </a:cubicBezTo>
                  <a:cubicBezTo>
                    <a:pt x="94835" y="30700"/>
                    <a:pt x="95564" y="30213"/>
                    <a:pt x="95868" y="29453"/>
                  </a:cubicBezTo>
                  <a:cubicBezTo>
                    <a:pt x="96294" y="28420"/>
                    <a:pt x="95808" y="27234"/>
                    <a:pt x="94774" y="26779"/>
                  </a:cubicBezTo>
                  <a:lnTo>
                    <a:pt x="92829" y="25958"/>
                  </a:lnTo>
                  <a:lnTo>
                    <a:pt x="91309" y="25289"/>
                  </a:lnTo>
                  <a:cubicBezTo>
                    <a:pt x="91795" y="24225"/>
                    <a:pt x="91309" y="22979"/>
                    <a:pt x="90215" y="22554"/>
                  </a:cubicBezTo>
                  <a:cubicBezTo>
                    <a:pt x="89546" y="22250"/>
                    <a:pt x="88877" y="22006"/>
                    <a:pt x="88209" y="21733"/>
                  </a:cubicBezTo>
                  <a:lnTo>
                    <a:pt x="86324" y="20973"/>
                  </a:lnTo>
                  <a:lnTo>
                    <a:pt x="84500" y="20274"/>
                  </a:lnTo>
                  <a:lnTo>
                    <a:pt x="82737" y="19605"/>
                  </a:lnTo>
                  <a:lnTo>
                    <a:pt x="81035" y="18967"/>
                  </a:lnTo>
                  <a:lnTo>
                    <a:pt x="80063" y="18633"/>
                  </a:lnTo>
                  <a:cubicBezTo>
                    <a:pt x="80275" y="18116"/>
                    <a:pt x="80275" y="17569"/>
                    <a:pt x="80063" y="17052"/>
                  </a:cubicBezTo>
                  <a:cubicBezTo>
                    <a:pt x="79850" y="16535"/>
                    <a:pt x="79394" y="16110"/>
                    <a:pt x="78847" y="15927"/>
                  </a:cubicBezTo>
                  <a:lnTo>
                    <a:pt x="76780" y="15198"/>
                  </a:lnTo>
                  <a:lnTo>
                    <a:pt x="74774" y="14499"/>
                  </a:lnTo>
                  <a:lnTo>
                    <a:pt x="72768" y="13830"/>
                  </a:lnTo>
                  <a:lnTo>
                    <a:pt x="70822" y="13192"/>
                  </a:lnTo>
                  <a:cubicBezTo>
                    <a:pt x="70214" y="12979"/>
                    <a:pt x="69576" y="12797"/>
                    <a:pt x="68938" y="12584"/>
                  </a:cubicBezTo>
                  <a:lnTo>
                    <a:pt x="67053" y="12006"/>
                  </a:lnTo>
                  <a:cubicBezTo>
                    <a:pt x="66445" y="11824"/>
                    <a:pt x="65837" y="11611"/>
                    <a:pt x="65230" y="11429"/>
                  </a:cubicBezTo>
                  <a:lnTo>
                    <a:pt x="63406" y="10882"/>
                  </a:lnTo>
                  <a:lnTo>
                    <a:pt x="61643" y="10365"/>
                  </a:lnTo>
                  <a:lnTo>
                    <a:pt x="59880" y="9879"/>
                  </a:lnTo>
                  <a:lnTo>
                    <a:pt x="58147" y="9392"/>
                  </a:lnTo>
                  <a:lnTo>
                    <a:pt x="56415" y="8906"/>
                  </a:lnTo>
                  <a:lnTo>
                    <a:pt x="54713" y="8480"/>
                  </a:lnTo>
                  <a:lnTo>
                    <a:pt x="53041" y="8024"/>
                  </a:lnTo>
                  <a:lnTo>
                    <a:pt x="51369" y="7599"/>
                  </a:lnTo>
                  <a:lnTo>
                    <a:pt x="49697" y="7204"/>
                  </a:lnTo>
                  <a:lnTo>
                    <a:pt x="48056" y="6809"/>
                  </a:lnTo>
                  <a:lnTo>
                    <a:pt x="46384" y="6414"/>
                  </a:lnTo>
                  <a:cubicBezTo>
                    <a:pt x="45837" y="6292"/>
                    <a:pt x="45290" y="6170"/>
                    <a:pt x="44743" y="6049"/>
                  </a:cubicBezTo>
                  <a:cubicBezTo>
                    <a:pt x="44196" y="5897"/>
                    <a:pt x="43618" y="5775"/>
                    <a:pt x="43071" y="5654"/>
                  </a:cubicBezTo>
                  <a:lnTo>
                    <a:pt x="41430" y="5289"/>
                  </a:lnTo>
                  <a:lnTo>
                    <a:pt x="39758" y="4955"/>
                  </a:lnTo>
                  <a:lnTo>
                    <a:pt x="38086" y="4590"/>
                  </a:lnTo>
                  <a:lnTo>
                    <a:pt x="36384" y="4255"/>
                  </a:lnTo>
                  <a:lnTo>
                    <a:pt x="34682" y="3921"/>
                  </a:lnTo>
                  <a:lnTo>
                    <a:pt x="32949" y="3617"/>
                  </a:lnTo>
                  <a:lnTo>
                    <a:pt x="31186" y="3283"/>
                  </a:lnTo>
                  <a:lnTo>
                    <a:pt x="29393" y="2979"/>
                  </a:lnTo>
                  <a:lnTo>
                    <a:pt x="27600" y="2675"/>
                  </a:lnTo>
                  <a:lnTo>
                    <a:pt x="25746" y="2371"/>
                  </a:lnTo>
                  <a:lnTo>
                    <a:pt x="23891" y="2097"/>
                  </a:lnTo>
                  <a:lnTo>
                    <a:pt x="21976" y="1824"/>
                  </a:lnTo>
                  <a:lnTo>
                    <a:pt x="20031" y="1520"/>
                  </a:lnTo>
                  <a:lnTo>
                    <a:pt x="18025" y="1277"/>
                  </a:lnTo>
                  <a:cubicBezTo>
                    <a:pt x="17356" y="1185"/>
                    <a:pt x="16688" y="1094"/>
                    <a:pt x="15988" y="1003"/>
                  </a:cubicBezTo>
                  <a:lnTo>
                    <a:pt x="13891" y="760"/>
                  </a:lnTo>
                  <a:lnTo>
                    <a:pt x="11733" y="517"/>
                  </a:lnTo>
                  <a:lnTo>
                    <a:pt x="9514" y="243"/>
                  </a:lnTo>
                  <a:cubicBezTo>
                    <a:pt x="8754" y="182"/>
                    <a:pt x="7994" y="91"/>
                    <a:pt x="7235" y="30"/>
                  </a:cubicBezTo>
                  <a:cubicBezTo>
                    <a:pt x="7022" y="0"/>
                    <a:pt x="6809" y="0"/>
                    <a:pt x="6596"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7163225" y="3821900"/>
              <a:ext cx="2327575" cy="691950"/>
            </a:xfrm>
            <a:custGeom>
              <a:avLst/>
              <a:gdLst/>
              <a:ahLst/>
              <a:cxnLst/>
              <a:rect l="l" t="t" r="r" b="b"/>
              <a:pathLst>
                <a:path w="93103" h="27678" extrusionOk="0">
                  <a:moveTo>
                    <a:pt x="5038" y="1"/>
                  </a:moveTo>
                  <a:cubicBezTo>
                    <a:pt x="4684" y="1"/>
                    <a:pt x="4326" y="41"/>
                    <a:pt x="3982" y="122"/>
                  </a:cubicBezTo>
                  <a:cubicBezTo>
                    <a:pt x="3465" y="214"/>
                    <a:pt x="2979" y="396"/>
                    <a:pt x="2523" y="670"/>
                  </a:cubicBezTo>
                  <a:cubicBezTo>
                    <a:pt x="2097" y="913"/>
                    <a:pt x="1702" y="1217"/>
                    <a:pt x="1338" y="1581"/>
                  </a:cubicBezTo>
                  <a:cubicBezTo>
                    <a:pt x="1003" y="1946"/>
                    <a:pt x="699" y="2372"/>
                    <a:pt x="486" y="2828"/>
                  </a:cubicBezTo>
                  <a:cubicBezTo>
                    <a:pt x="274" y="3284"/>
                    <a:pt x="122" y="3770"/>
                    <a:pt x="61" y="4287"/>
                  </a:cubicBezTo>
                  <a:cubicBezTo>
                    <a:pt x="0" y="4803"/>
                    <a:pt x="31" y="5320"/>
                    <a:pt x="152" y="5837"/>
                  </a:cubicBezTo>
                  <a:cubicBezTo>
                    <a:pt x="274" y="6323"/>
                    <a:pt x="456" y="6809"/>
                    <a:pt x="730" y="7235"/>
                  </a:cubicBezTo>
                  <a:cubicBezTo>
                    <a:pt x="1003" y="7661"/>
                    <a:pt x="1338" y="8056"/>
                    <a:pt x="1702" y="8360"/>
                  </a:cubicBezTo>
                  <a:cubicBezTo>
                    <a:pt x="2097" y="8694"/>
                    <a:pt x="2553" y="8998"/>
                    <a:pt x="3040" y="9180"/>
                  </a:cubicBezTo>
                  <a:cubicBezTo>
                    <a:pt x="3526" y="9393"/>
                    <a:pt x="4043" y="9515"/>
                    <a:pt x="4559" y="9575"/>
                  </a:cubicBezTo>
                  <a:lnTo>
                    <a:pt x="6839" y="9788"/>
                  </a:lnTo>
                  <a:lnTo>
                    <a:pt x="9028" y="10031"/>
                  </a:lnTo>
                  <a:lnTo>
                    <a:pt x="11155" y="10275"/>
                  </a:lnTo>
                  <a:lnTo>
                    <a:pt x="13222" y="10518"/>
                  </a:lnTo>
                  <a:lnTo>
                    <a:pt x="15228" y="10761"/>
                  </a:lnTo>
                  <a:lnTo>
                    <a:pt x="17204" y="11034"/>
                  </a:lnTo>
                  <a:lnTo>
                    <a:pt x="19119" y="11308"/>
                  </a:lnTo>
                  <a:lnTo>
                    <a:pt x="21004" y="11582"/>
                  </a:lnTo>
                  <a:lnTo>
                    <a:pt x="22827" y="11885"/>
                  </a:lnTo>
                  <a:lnTo>
                    <a:pt x="24651" y="12189"/>
                  </a:lnTo>
                  <a:lnTo>
                    <a:pt x="26414" y="12463"/>
                  </a:lnTo>
                  <a:lnTo>
                    <a:pt x="28147" y="12767"/>
                  </a:lnTo>
                  <a:lnTo>
                    <a:pt x="29879" y="13101"/>
                  </a:lnTo>
                  <a:lnTo>
                    <a:pt x="31581" y="13405"/>
                  </a:lnTo>
                  <a:lnTo>
                    <a:pt x="33253" y="13740"/>
                  </a:lnTo>
                  <a:lnTo>
                    <a:pt x="34925" y="14074"/>
                  </a:lnTo>
                  <a:lnTo>
                    <a:pt x="36597" y="14408"/>
                  </a:lnTo>
                  <a:lnTo>
                    <a:pt x="38238" y="14773"/>
                  </a:lnTo>
                  <a:lnTo>
                    <a:pt x="39879" y="15138"/>
                  </a:lnTo>
                  <a:lnTo>
                    <a:pt x="41521" y="15503"/>
                  </a:lnTo>
                  <a:lnTo>
                    <a:pt x="43192" y="15898"/>
                  </a:lnTo>
                  <a:lnTo>
                    <a:pt x="44834" y="16262"/>
                  </a:lnTo>
                  <a:lnTo>
                    <a:pt x="46506" y="16658"/>
                  </a:lnTo>
                  <a:lnTo>
                    <a:pt x="48177" y="17083"/>
                  </a:lnTo>
                  <a:lnTo>
                    <a:pt x="49879" y="17539"/>
                  </a:lnTo>
                  <a:lnTo>
                    <a:pt x="51582" y="17965"/>
                  </a:lnTo>
                  <a:lnTo>
                    <a:pt x="53314" y="18451"/>
                  </a:lnTo>
                  <a:lnTo>
                    <a:pt x="55077" y="18937"/>
                  </a:lnTo>
                  <a:lnTo>
                    <a:pt x="56871" y="19424"/>
                  </a:lnTo>
                  <a:lnTo>
                    <a:pt x="58694" y="19971"/>
                  </a:lnTo>
                  <a:lnTo>
                    <a:pt x="60518" y="20518"/>
                  </a:lnTo>
                  <a:lnTo>
                    <a:pt x="62433" y="21095"/>
                  </a:lnTo>
                  <a:cubicBezTo>
                    <a:pt x="63071" y="21278"/>
                    <a:pt x="63710" y="21490"/>
                    <a:pt x="64348" y="21703"/>
                  </a:cubicBezTo>
                  <a:cubicBezTo>
                    <a:pt x="65017" y="21916"/>
                    <a:pt x="65655" y="22129"/>
                    <a:pt x="66324" y="22342"/>
                  </a:cubicBezTo>
                  <a:cubicBezTo>
                    <a:pt x="66992" y="22554"/>
                    <a:pt x="67661" y="22767"/>
                    <a:pt x="68360" y="23010"/>
                  </a:cubicBezTo>
                  <a:cubicBezTo>
                    <a:pt x="69029" y="23223"/>
                    <a:pt x="69728" y="23466"/>
                    <a:pt x="70397" y="23709"/>
                  </a:cubicBezTo>
                  <a:cubicBezTo>
                    <a:pt x="70471" y="23735"/>
                    <a:pt x="70542" y="23747"/>
                    <a:pt x="70608" y="23747"/>
                  </a:cubicBezTo>
                  <a:cubicBezTo>
                    <a:pt x="71162" y="23747"/>
                    <a:pt x="71389" y="22920"/>
                    <a:pt x="70792" y="22676"/>
                  </a:cubicBezTo>
                  <a:lnTo>
                    <a:pt x="68725" y="22007"/>
                  </a:lnTo>
                  <a:lnTo>
                    <a:pt x="66840" y="21399"/>
                  </a:lnTo>
                  <a:cubicBezTo>
                    <a:pt x="66202" y="21187"/>
                    <a:pt x="65624" y="21004"/>
                    <a:pt x="65047" y="20822"/>
                  </a:cubicBezTo>
                  <a:lnTo>
                    <a:pt x="63314" y="20275"/>
                  </a:lnTo>
                  <a:lnTo>
                    <a:pt x="61673" y="19758"/>
                  </a:lnTo>
                  <a:lnTo>
                    <a:pt x="60032" y="19241"/>
                  </a:lnTo>
                  <a:lnTo>
                    <a:pt x="58421" y="18785"/>
                  </a:lnTo>
                  <a:lnTo>
                    <a:pt x="56749" y="18299"/>
                  </a:lnTo>
                  <a:lnTo>
                    <a:pt x="55016" y="17813"/>
                  </a:lnTo>
                  <a:lnTo>
                    <a:pt x="53193" y="17296"/>
                  </a:lnTo>
                  <a:lnTo>
                    <a:pt x="51247" y="16779"/>
                  </a:lnTo>
                  <a:lnTo>
                    <a:pt x="49150" y="16232"/>
                  </a:lnTo>
                  <a:cubicBezTo>
                    <a:pt x="48876" y="16171"/>
                    <a:pt x="48694" y="15928"/>
                    <a:pt x="48724" y="15655"/>
                  </a:cubicBezTo>
                  <a:cubicBezTo>
                    <a:pt x="48750" y="15399"/>
                    <a:pt x="48969" y="15208"/>
                    <a:pt x="49219" y="15208"/>
                  </a:cubicBezTo>
                  <a:cubicBezTo>
                    <a:pt x="49266" y="15208"/>
                    <a:pt x="49314" y="15215"/>
                    <a:pt x="49363" y="15229"/>
                  </a:cubicBezTo>
                  <a:lnTo>
                    <a:pt x="51460" y="15776"/>
                  </a:lnTo>
                  <a:cubicBezTo>
                    <a:pt x="52159" y="15928"/>
                    <a:pt x="52797" y="16110"/>
                    <a:pt x="53436" y="16293"/>
                  </a:cubicBezTo>
                  <a:lnTo>
                    <a:pt x="55320" y="16810"/>
                  </a:lnTo>
                  <a:cubicBezTo>
                    <a:pt x="55928" y="16962"/>
                    <a:pt x="56506" y="17144"/>
                    <a:pt x="57083" y="17296"/>
                  </a:cubicBezTo>
                  <a:lnTo>
                    <a:pt x="58816" y="17813"/>
                  </a:lnTo>
                  <a:lnTo>
                    <a:pt x="60457" y="18299"/>
                  </a:lnTo>
                  <a:lnTo>
                    <a:pt x="62068" y="18785"/>
                  </a:lnTo>
                  <a:lnTo>
                    <a:pt x="63679" y="19272"/>
                  </a:lnTo>
                  <a:cubicBezTo>
                    <a:pt x="64196" y="19454"/>
                    <a:pt x="64713" y="19606"/>
                    <a:pt x="65260" y="19788"/>
                  </a:cubicBezTo>
                  <a:cubicBezTo>
                    <a:pt x="65776" y="19940"/>
                    <a:pt x="66324" y="20123"/>
                    <a:pt x="66871" y="20305"/>
                  </a:cubicBezTo>
                  <a:lnTo>
                    <a:pt x="68482" y="20822"/>
                  </a:lnTo>
                  <a:lnTo>
                    <a:pt x="70184" y="21399"/>
                  </a:lnTo>
                  <a:lnTo>
                    <a:pt x="71916" y="21977"/>
                  </a:lnTo>
                  <a:lnTo>
                    <a:pt x="73710" y="22615"/>
                  </a:lnTo>
                  <a:lnTo>
                    <a:pt x="75625" y="23314"/>
                  </a:lnTo>
                  <a:lnTo>
                    <a:pt x="77631" y="24044"/>
                  </a:lnTo>
                  <a:cubicBezTo>
                    <a:pt x="77704" y="24069"/>
                    <a:pt x="77772" y="24081"/>
                    <a:pt x="77837" y="24081"/>
                  </a:cubicBezTo>
                  <a:cubicBezTo>
                    <a:pt x="78388" y="24081"/>
                    <a:pt x="78591" y="23231"/>
                    <a:pt x="77965" y="23041"/>
                  </a:cubicBezTo>
                  <a:lnTo>
                    <a:pt x="75989" y="22311"/>
                  </a:lnTo>
                  <a:cubicBezTo>
                    <a:pt x="75351" y="22068"/>
                    <a:pt x="74743" y="21855"/>
                    <a:pt x="74166" y="21642"/>
                  </a:cubicBezTo>
                  <a:lnTo>
                    <a:pt x="72433" y="21065"/>
                  </a:lnTo>
                  <a:lnTo>
                    <a:pt x="70822" y="20487"/>
                  </a:lnTo>
                  <a:lnTo>
                    <a:pt x="69211" y="19940"/>
                  </a:lnTo>
                  <a:lnTo>
                    <a:pt x="67661" y="19424"/>
                  </a:lnTo>
                  <a:lnTo>
                    <a:pt x="66050" y="18907"/>
                  </a:lnTo>
                  <a:lnTo>
                    <a:pt x="64409" y="18390"/>
                  </a:lnTo>
                  <a:lnTo>
                    <a:pt x="62646" y="17843"/>
                  </a:lnTo>
                  <a:cubicBezTo>
                    <a:pt x="62038" y="17661"/>
                    <a:pt x="61430" y="17478"/>
                    <a:pt x="60761" y="17296"/>
                  </a:cubicBezTo>
                  <a:cubicBezTo>
                    <a:pt x="60123" y="17083"/>
                    <a:pt x="59454" y="16901"/>
                    <a:pt x="58725" y="16688"/>
                  </a:cubicBezTo>
                  <a:cubicBezTo>
                    <a:pt x="58451" y="16597"/>
                    <a:pt x="58269" y="16293"/>
                    <a:pt x="58360" y="16019"/>
                  </a:cubicBezTo>
                  <a:cubicBezTo>
                    <a:pt x="58435" y="15794"/>
                    <a:pt x="58633" y="15631"/>
                    <a:pt x="58854" y="15631"/>
                  </a:cubicBezTo>
                  <a:cubicBezTo>
                    <a:pt x="58901" y="15631"/>
                    <a:pt x="58950" y="15638"/>
                    <a:pt x="58998" y="15655"/>
                  </a:cubicBezTo>
                  <a:cubicBezTo>
                    <a:pt x="59728" y="15867"/>
                    <a:pt x="60427" y="16080"/>
                    <a:pt x="61126" y="16293"/>
                  </a:cubicBezTo>
                  <a:lnTo>
                    <a:pt x="63102" y="16901"/>
                  </a:lnTo>
                  <a:lnTo>
                    <a:pt x="65017" y="17478"/>
                  </a:lnTo>
                  <a:cubicBezTo>
                    <a:pt x="65624" y="17661"/>
                    <a:pt x="66232" y="17873"/>
                    <a:pt x="66840" y="18056"/>
                  </a:cubicBezTo>
                  <a:lnTo>
                    <a:pt x="68573" y="18633"/>
                  </a:lnTo>
                  <a:lnTo>
                    <a:pt x="70275" y="19180"/>
                  </a:lnTo>
                  <a:lnTo>
                    <a:pt x="71916" y="19758"/>
                  </a:lnTo>
                  <a:lnTo>
                    <a:pt x="73527" y="20305"/>
                  </a:lnTo>
                  <a:lnTo>
                    <a:pt x="75108" y="20883"/>
                  </a:lnTo>
                  <a:lnTo>
                    <a:pt x="76719" y="21430"/>
                  </a:lnTo>
                  <a:lnTo>
                    <a:pt x="78269" y="22007"/>
                  </a:lnTo>
                  <a:lnTo>
                    <a:pt x="79880" y="22615"/>
                  </a:lnTo>
                  <a:lnTo>
                    <a:pt x="81491" y="23223"/>
                  </a:lnTo>
                  <a:lnTo>
                    <a:pt x="83132" y="23861"/>
                  </a:lnTo>
                  <a:lnTo>
                    <a:pt x="84835" y="24530"/>
                  </a:lnTo>
                  <a:lnTo>
                    <a:pt x="86598" y="25229"/>
                  </a:lnTo>
                  <a:cubicBezTo>
                    <a:pt x="87175" y="25472"/>
                    <a:pt x="87783" y="25746"/>
                    <a:pt x="88421" y="25989"/>
                  </a:cubicBezTo>
                  <a:lnTo>
                    <a:pt x="90306" y="26810"/>
                  </a:lnTo>
                  <a:lnTo>
                    <a:pt x="92282" y="27630"/>
                  </a:lnTo>
                  <a:cubicBezTo>
                    <a:pt x="92353" y="27662"/>
                    <a:pt x="92427" y="27678"/>
                    <a:pt x="92500" y="27678"/>
                  </a:cubicBezTo>
                  <a:cubicBezTo>
                    <a:pt x="92702" y="27678"/>
                    <a:pt x="92891" y="27558"/>
                    <a:pt x="92981" y="27357"/>
                  </a:cubicBezTo>
                  <a:cubicBezTo>
                    <a:pt x="93102" y="27083"/>
                    <a:pt x="92981" y="26749"/>
                    <a:pt x="92707" y="26627"/>
                  </a:cubicBezTo>
                  <a:cubicBezTo>
                    <a:pt x="92038" y="26354"/>
                    <a:pt x="91370" y="26080"/>
                    <a:pt x="90762" y="25807"/>
                  </a:cubicBezTo>
                  <a:cubicBezTo>
                    <a:pt x="90123" y="25533"/>
                    <a:pt x="89515" y="25290"/>
                    <a:pt x="88908" y="25047"/>
                  </a:cubicBezTo>
                  <a:lnTo>
                    <a:pt x="87175" y="24348"/>
                  </a:lnTo>
                  <a:lnTo>
                    <a:pt x="85534" y="23649"/>
                  </a:lnTo>
                  <a:lnTo>
                    <a:pt x="83923" y="23010"/>
                  </a:lnTo>
                  <a:cubicBezTo>
                    <a:pt x="83406" y="22798"/>
                    <a:pt x="82889" y="22615"/>
                    <a:pt x="82342" y="22402"/>
                  </a:cubicBezTo>
                  <a:lnTo>
                    <a:pt x="80822" y="21825"/>
                  </a:lnTo>
                  <a:lnTo>
                    <a:pt x="79303" y="21247"/>
                  </a:lnTo>
                  <a:lnTo>
                    <a:pt x="77752" y="20670"/>
                  </a:lnTo>
                  <a:cubicBezTo>
                    <a:pt x="77205" y="20487"/>
                    <a:pt x="76689" y="20275"/>
                    <a:pt x="76141" y="20092"/>
                  </a:cubicBezTo>
                  <a:cubicBezTo>
                    <a:pt x="75625" y="19880"/>
                    <a:pt x="75078" y="19697"/>
                    <a:pt x="74530" y="19515"/>
                  </a:cubicBezTo>
                  <a:lnTo>
                    <a:pt x="72798" y="18907"/>
                  </a:lnTo>
                  <a:cubicBezTo>
                    <a:pt x="72220" y="18724"/>
                    <a:pt x="71643" y="18512"/>
                    <a:pt x="71005" y="18299"/>
                  </a:cubicBezTo>
                  <a:lnTo>
                    <a:pt x="69120" y="17661"/>
                  </a:lnTo>
                  <a:cubicBezTo>
                    <a:pt x="68451" y="17448"/>
                    <a:pt x="67783" y="17235"/>
                    <a:pt x="67083" y="16992"/>
                  </a:cubicBezTo>
                  <a:cubicBezTo>
                    <a:pt x="66810" y="16931"/>
                    <a:pt x="66658" y="16658"/>
                    <a:pt x="66719" y="16384"/>
                  </a:cubicBezTo>
                  <a:cubicBezTo>
                    <a:pt x="66769" y="16133"/>
                    <a:pt x="66984" y="15965"/>
                    <a:pt x="67229" y="15965"/>
                  </a:cubicBezTo>
                  <a:cubicBezTo>
                    <a:pt x="67281" y="15965"/>
                    <a:pt x="67334" y="15973"/>
                    <a:pt x="67387" y="15989"/>
                  </a:cubicBezTo>
                  <a:lnTo>
                    <a:pt x="69363" y="16658"/>
                  </a:lnTo>
                  <a:lnTo>
                    <a:pt x="71217" y="17266"/>
                  </a:lnTo>
                  <a:lnTo>
                    <a:pt x="72919" y="17843"/>
                  </a:lnTo>
                  <a:lnTo>
                    <a:pt x="74561" y="18421"/>
                  </a:lnTo>
                  <a:cubicBezTo>
                    <a:pt x="75078" y="18603"/>
                    <a:pt x="75625" y="18816"/>
                    <a:pt x="76111" y="18968"/>
                  </a:cubicBezTo>
                  <a:lnTo>
                    <a:pt x="77631" y="19545"/>
                  </a:lnTo>
                  <a:lnTo>
                    <a:pt x="79151" y="20092"/>
                  </a:lnTo>
                  <a:lnTo>
                    <a:pt x="80731" y="20670"/>
                  </a:lnTo>
                  <a:lnTo>
                    <a:pt x="82312" y="21278"/>
                  </a:lnTo>
                  <a:lnTo>
                    <a:pt x="84014" y="21946"/>
                  </a:lnTo>
                  <a:lnTo>
                    <a:pt x="85807" y="22646"/>
                  </a:lnTo>
                  <a:cubicBezTo>
                    <a:pt x="86415" y="22889"/>
                    <a:pt x="87053" y="23162"/>
                    <a:pt x="87722" y="23436"/>
                  </a:cubicBezTo>
                  <a:cubicBezTo>
                    <a:pt x="87813" y="23479"/>
                    <a:pt x="87901" y="23499"/>
                    <a:pt x="87982" y="23499"/>
                  </a:cubicBezTo>
                  <a:cubicBezTo>
                    <a:pt x="88520" y="23499"/>
                    <a:pt x="88782" y="22644"/>
                    <a:pt x="88148" y="22433"/>
                  </a:cubicBezTo>
                  <a:cubicBezTo>
                    <a:pt x="87449" y="22159"/>
                    <a:pt x="86780" y="21886"/>
                    <a:pt x="86142" y="21642"/>
                  </a:cubicBezTo>
                  <a:lnTo>
                    <a:pt x="84257" y="20883"/>
                  </a:lnTo>
                  <a:cubicBezTo>
                    <a:pt x="83619" y="20639"/>
                    <a:pt x="83011" y="20396"/>
                    <a:pt x="82433" y="20153"/>
                  </a:cubicBezTo>
                  <a:lnTo>
                    <a:pt x="80701" y="19515"/>
                  </a:lnTo>
                  <a:lnTo>
                    <a:pt x="78999" y="18876"/>
                  </a:lnTo>
                  <a:lnTo>
                    <a:pt x="77357" y="18269"/>
                  </a:lnTo>
                  <a:lnTo>
                    <a:pt x="75746" y="17691"/>
                  </a:lnTo>
                  <a:lnTo>
                    <a:pt x="74166" y="17144"/>
                  </a:lnTo>
                  <a:lnTo>
                    <a:pt x="72585" y="16597"/>
                  </a:lnTo>
                  <a:lnTo>
                    <a:pt x="71005" y="16050"/>
                  </a:lnTo>
                  <a:lnTo>
                    <a:pt x="69394" y="15533"/>
                  </a:lnTo>
                  <a:lnTo>
                    <a:pt x="67783" y="14986"/>
                  </a:lnTo>
                  <a:lnTo>
                    <a:pt x="66111" y="14469"/>
                  </a:lnTo>
                  <a:cubicBezTo>
                    <a:pt x="65533" y="14287"/>
                    <a:pt x="64956" y="14074"/>
                    <a:pt x="64378" y="13922"/>
                  </a:cubicBezTo>
                  <a:lnTo>
                    <a:pt x="62555" y="13375"/>
                  </a:lnTo>
                  <a:lnTo>
                    <a:pt x="60670" y="12797"/>
                  </a:lnTo>
                  <a:lnTo>
                    <a:pt x="58694" y="12220"/>
                  </a:lnTo>
                  <a:lnTo>
                    <a:pt x="56597" y="11642"/>
                  </a:lnTo>
                  <a:cubicBezTo>
                    <a:pt x="56323" y="11551"/>
                    <a:pt x="56141" y="11308"/>
                    <a:pt x="56202" y="11034"/>
                  </a:cubicBezTo>
                  <a:cubicBezTo>
                    <a:pt x="56227" y="10779"/>
                    <a:pt x="56468" y="10588"/>
                    <a:pt x="56725" y="10588"/>
                  </a:cubicBezTo>
                  <a:cubicBezTo>
                    <a:pt x="56773" y="10588"/>
                    <a:pt x="56822" y="10594"/>
                    <a:pt x="56871" y="10609"/>
                  </a:cubicBezTo>
                  <a:lnTo>
                    <a:pt x="58937" y="11186"/>
                  </a:lnTo>
                  <a:lnTo>
                    <a:pt x="60822" y="11764"/>
                  </a:lnTo>
                  <a:lnTo>
                    <a:pt x="62615" y="12281"/>
                  </a:lnTo>
                  <a:lnTo>
                    <a:pt x="64287" y="12797"/>
                  </a:lnTo>
                  <a:lnTo>
                    <a:pt x="65928" y="13314"/>
                  </a:lnTo>
                  <a:lnTo>
                    <a:pt x="67509" y="13800"/>
                  </a:lnTo>
                  <a:lnTo>
                    <a:pt x="69150" y="14317"/>
                  </a:lnTo>
                  <a:lnTo>
                    <a:pt x="70792" y="14895"/>
                  </a:lnTo>
                  <a:lnTo>
                    <a:pt x="72555" y="15472"/>
                  </a:lnTo>
                  <a:lnTo>
                    <a:pt x="74409" y="16110"/>
                  </a:lnTo>
                  <a:cubicBezTo>
                    <a:pt x="75047" y="16323"/>
                    <a:pt x="75716" y="16566"/>
                    <a:pt x="76415" y="16810"/>
                  </a:cubicBezTo>
                  <a:cubicBezTo>
                    <a:pt x="76488" y="16842"/>
                    <a:pt x="76564" y="16857"/>
                    <a:pt x="76637" y="16857"/>
                  </a:cubicBezTo>
                  <a:cubicBezTo>
                    <a:pt x="76838" y="16857"/>
                    <a:pt x="77025" y="16744"/>
                    <a:pt x="77114" y="16566"/>
                  </a:cubicBezTo>
                  <a:cubicBezTo>
                    <a:pt x="77266" y="16262"/>
                    <a:pt x="77114" y="15928"/>
                    <a:pt x="76810" y="15807"/>
                  </a:cubicBezTo>
                  <a:cubicBezTo>
                    <a:pt x="76111" y="15563"/>
                    <a:pt x="75442" y="15320"/>
                    <a:pt x="74743" y="15077"/>
                  </a:cubicBezTo>
                  <a:lnTo>
                    <a:pt x="72737" y="14408"/>
                  </a:lnTo>
                  <a:cubicBezTo>
                    <a:pt x="72068" y="14165"/>
                    <a:pt x="71400" y="13952"/>
                    <a:pt x="70761" y="13740"/>
                  </a:cubicBezTo>
                  <a:cubicBezTo>
                    <a:pt x="70123" y="13527"/>
                    <a:pt x="69454" y="13314"/>
                    <a:pt x="68816" y="13101"/>
                  </a:cubicBezTo>
                  <a:cubicBezTo>
                    <a:pt x="68178" y="12889"/>
                    <a:pt x="67570" y="12706"/>
                    <a:pt x="66931" y="12493"/>
                  </a:cubicBezTo>
                  <a:cubicBezTo>
                    <a:pt x="66293" y="12281"/>
                    <a:pt x="65685" y="12098"/>
                    <a:pt x="65077" y="11916"/>
                  </a:cubicBezTo>
                  <a:lnTo>
                    <a:pt x="63223" y="11338"/>
                  </a:lnTo>
                  <a:lnTo>
                    <a:pt x="61430" y="10822"/>
                  </a:lnTo>
                  <a:cubicBezTo>
                    <a:pt x="60852" y="10639"/>
                    <a:pt x="60244" y="10457"/>
                    <a:pt x="59667" y="10275"/>
                  </a:cubicBezTo>
                  <a:lnTo>
                    <a:pt x="57904" y="9788"/>
                  </a:lnTo>
                  <a:lnTo>
                    <a:pt x="56171" y="9302"/>
                  </a:lnTo>
                  <a:lnTo>
                    <a:pt x="54500" y="8876"/>
                  </a:lnTo>
                  <a:lnTo>
                    <a:pt x="52797" y="8420"/>
                  </a:lnTo>
                  <a:lnTo>
                    <a:pt x="51126" y="7964"/>
                  </a:lnTo>
                  <a:lnTo>
                    <a:pt x="49484" y="7569"/>
                  </a:lnTo>
                  <a:lnTo>
                    <a:pt x="47843" y="7144"/>
                  </a:lnTo>
                  <a:lnTo>
                    <a:pt x="46171" y="6718"/>
                  </a:lnTo>
                  <a:lnTo>
                    <a:pt x="44530" y="6353"/>
                  </a:lnTo>
                  <a:cubicBezTo>
                    <a:pt x="43983" y="6232"/>
                    <a:pt x="43436" y="6110"/>
                    <a:pt x="42888" y="5958"/>
                  </a:cubicBezTo>
                  <a:lnTo>
                    <a:pt x="41247" y="5594"/>
                  </a:lnTo>
                  <a:lnTo>
                    <a:pt x="39575" y="5229"/>
                  </a:lnTo>
                  <a:lnTo>
                    <a:pt x="37934" y="4895"/>
                  </a:lnTo>
                  <a:lnTo>
                    <a:pt x="36262" y="4560"/>
                  </a:lnTo>
                  <a:lnTo>
                    <a:pt x="34560" y="4226"/>
                  </a:lnTo>
                  <a:lnTo>
                    <a:pt x="32858" y="3891"/>
                  </a:lnTo>
                  <a:lnTo>
                    <a:pt x="31156" y="3557"/>
                  </a:lnTo>
                  <a:lnTo>
                    <a:pt x="29393" y="3253"/>
                  </a:lnTo>
                  <a:lnTo>
                    <a:pt x="27630" y="2949"/>
                  </a:lnTo>
                  <a:lnTo>
                    <a:pt x="25836" y="2645"/>
                  </a:lnTo>
                  <a:lnTo>
                    <a:pt x="24013" y="2341"/>
                  </a:lnTo>
                  <a:lnTo>
                    <a:pt x="22128" y="2068"/>
                  </a:lnTo>
                  <a:lnTo>
                    <a:pt x="20244" y="1764"/>
                  </a:lnTo>
                  <a:lnTo>
                    <a:pt x="18298" y="1490"/>
                  </a:lnTo>
                  <a:lnTo>
                    <a:pt x="16292" y="1247"/>
                  </a:lnTo>
                  <a:lnTo>
                    <a:pt x="14256" y="973"/>
                  </a:lnTo>
                  <a:cubicBezTo>
                    <a:pt x="13587" y="882"/>
                    <a:pt x="12888" y="791"/>
                    <a:pt x="12158" y="730"/>
                  </a:cubicBezTo>
                  <a:lnTo>
                    <a:pt x="10031" y="487"/>
                  </a:lnTo>
                  <a:lnTo>
                    <a:pt x="7842" y="244"/>
                  </a:lnTo>
                  <a:cubicBezTo>
                    <a:pt x="7082" y="183"/>
                    <a:pt x="6353" y="92"/>
                    <a:pt x="5563" y="31"/>
                  </a:cubicBezTo>
                  <a:cubicBezTo>
                    <a:pt x="5390" y="11"/>
                    <a:pt x="5215" y="1"/>
                    <a:pt x="5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7191325" y="3848675"/>
              <a:ext cx="1597325" cy="378875"/>
            </a:xfrm>
            <a:custGeom>
              <a:avLst/>
              <a:gdLst/>
              <a:ahLst/>
              <a:cxnLst/>
              <a:rect l="l" t="t" r="r" b="b"/>
              <a:pathLst>
                <a:path w="63893" h="15155" extrusionOk="0">
                  <a:moveTo>
                    <a:pt x="3916" y="1"/>
                  </a:moveTo>
                  <a:cubicBezTo>
                    <a:pt x="3533" y="1"/>
                    <a:pt x="3150" y="63"/>
                    <a:pt x="2767" y="176"/>
                  </a:cubicBezTo>
                  <a:cubicBezTo>
                    <a:pt x="2311" y="328"/>
                    <a:pt x="1855" y="541"/>
                    <a:pt x="1460" y="875"/>
                  </a:cubicBezTo>
                  <a:cubicBezTo>
                    <a:pt x="1065" y="1149"/>
                    <a:pt x="730" y="1544"/>
                    <a:pt x="518" y="1969"/>
                  </a:cubicBezTo>
                  <a:cubicBezTo>
                    <a:pt x="244" y="2395"/>
                    <a:pt x="92" y="2881"/>
                    <a:pt x="62" y="3398"/>
                  </a:cubicBezTo>
                  <a:cubicBezTo>
                    <a:pt x="1" y="3884"/>
                    <a:pt x="31" y="4371"/>
                    <a:pt x="214" y="4857"/>
                  </a:cubicBezTo>
                  <a:cubicBezTo>
                    <a:pt x="335" y="5313"/>
                    <a:pt x="578" y="5738"/>
                    <a:pt x="913" y="6103"/>
                  </a:cubicBezTo>
                  <a:cubicBezTo>
                    <a:pt x="1217" y="6468"/>
                    <a:pt x="1612" y="6772"/>
                    <a:pt x="2037" y="7015"/>
                  </a:cubicBezTo>
                  <a:cubicBezTo>
                    <a:pt x="2493" y="7228"/>
                    <a:pt x="2980" y="7380"/>
                    <a:pt x="3466" y="7441"/>
                  </a:cubicBezTo>
                  <a:lnTo>
                    <a:pt x="5654" y="7653"/>
                  </a:lnTo>
                  <a:cubicBezTo>
                    <a:pt x="6353" y="7714"/>
                    <a:pt x="7053" y="7805"/>
                    <a:pt x="7752" y="7866"/>
                  </a:cubicBezTo>
                  <a:lnTo>
                    <a:pt x="9727" y="8079"/>
                  </a:lnTo>
                  <a:lnTo>
                    <a:pt x="11673" y="8322"/>
                  </a:lnTo>
                  <a:lnTo>
                    <a:pt x="13527" y="8565"/>
                  </a:lnTo>
                  <a:lnTo>
                    <a:pt x="15320" y="8778"/>
                  </a:lnTo>
                  <a:lnTo>
                    <a:pt x="17053" y="9021"/>
                  </a:lnTo>
                  <a:lnTo>
                    <a:pt x="18785" y="9295"/>
                  </a:lnTo>
                  <a:lnTo>
                    <a:pt x="20457" y="9538"/>
                  </a:lnTo>
                  <a:lnTo>
                    <a:pt x="22098" y="9781"/>
                  </a:lnTo>
                  <a:lnTo>
                    <a:pt x="23740" y="10055"/>
                  </a:lnTo>
                  <a:lnTo>
                    <a:pt x="25381" y="10328"/>
                  </a:lnTo>
                  <a:lnTo>
                    <a:pt x="26992" y="10632"/>
                  </a:lnTo>
                  <a:lnTo>
                    <a:pt x="28634" y="10906"/>
                  </a:lnTo>
                  <a:lnTo>
                    <a:pt x="30305" y="11240"/>
                  </a:lnTo>
                  <a:lnTo>
                    <a:pt x="31977" y="11544"/>
                  </a:lnTo>
                  <a:lnTo>
                    <a:pt x="33679" y="11878"/>
                  </a:lnTo>
                  <a:lnTo>
                    <a:pt x="35442" y="12243"/>
                  </a:lnTo>
                  <a:lnTo>
                    <a:pt x="37236" y="12638"/>
                  </a:lnTo>
                  <a:lnTo>
                    <a:pt x="39120" y="13033"/>
                  </a:lnTo>
                  <a:lnTo>
                    <a:pt x="41005" y="13489"/>
                  </a:lnTo>
                  <a:lnTo>
                    <a:pt x="43011" y="13945"/>
                  </a:lnTo>
                  <a:cubicBezTo>
                    <a:pt x="43679" y="14128"/>
                    <a:pt x="44348" y="14280"/>
                    <a:pt x="45078" y="14462"/>
                  </a:cubicBezTo>
                  <a:cubicBezTo>
                    <a:pt x="45113" y="14470"/>
                    <a:pt x="45149" y="14474"/>
                    <a:pt x="45185" y="14474"/>
                  </a:cubicBezTo>
                  <a:cubicBezTo>
                    <a:pt x="45426" y="14474"/>
                    <a:pt x="45663" y="14305"/>
                    <a:pt x="45716" y="14067"/>
                  </a:cubicBezTo>
                  <a:cubicBezTo>
                    <a:pt x="45807" y="13763"/>
                    <a:pt x="45625" y="13459"/>
                    <a:pt x="45321" y="13398"/>
                  </a:cubicBezTo>
                  <a:lnTo>
                    <a:pt x="43315" y="12912"/>
                  </a:lnTo>
                  <a:lnTo>
                    <a:pt x="41491" y="12486"/>
                  </a:lnTo>
                  <a:lnTo>
                    <a:pt x="39789" y="12091"/>
                  </a:lnTo>
                  <a:lnTo>
                    <a:pt x="38178" y="11757"/>
                  </a:lnTo>
                  <a:lnTo>
                    <a:pt x="36567" y="11392"/>
                  </a:lnTo>
                  <a:lnTo>
                    <a:pt x="34925" y="11058"/>
                  </a:lnTo>
                  <a:lnTo>
                    <a:pt x="33223" y="10723"/>
                  </a:lnTo>
                  <a:cubicBezTo>
                    <a:pt x="32646" y="10602"/>
                    <a:pt x="32007" y="10480"/>
                    <a:pt x="31369" y="10328"/>
                  </a:cubicBezTo>
                  <a:cubicBezTo>
                    <a:pt x="30731" y="10207"/>
                    <a:pt x="30062" y="10085"/>
                    <a:pt x="29333" y="9963"/>
                  </a:cubicBezTo>
                  <a:cubicBezTo>
                    <a:pt x="29059" y="9903"/>
                    <a:pt x="28877" y="9629"/>
                    <a:pt x="28907" y="9356"/>
                  </a:cubicBezTo>
                  <a:cubicBezTo>
                    <a:pt x="28960" y="9118"/>
                    <a:pt x="29174" y="8949"/>
                    <a:pt x="29409" y="8949"/>
                  </a:cubicBezTo>
                  <a:cubicBezTo>
                    <a:pt x="29444" y="8949"/>
                    <a:pt x="29479" y="8952"/>
                    <a:pt x="29515" y="8960"/>
                  </a:cubicBezTo>
                  <a:lnTo>
                    <a:pt x="31582" y="9325"/>
                  </a:lnTo>
                  <a:lnTo>
                    <a:pt x="33527" y="9720"/>
                  </a:lnTo>
                  <a:lnTo>
                    <a:pt x="35351" y="10085"/>
                  </a:lnTo>
                  <a:lnTo>
                    <a:pt x="37114" y="10480"/>
                  </a:lnTo>
                  <a:lnTo>
                    <a:pt x="38786" y="10814"/>
                  </a:lnTo>
                  <a:lnTo>
                    <a:pt x="40397" y="11179"/>
                  </a:lnTo>
                  <a:lnTo>
                    <a:pt x="41977" y="11574"/>
                  </a:lnTo>
                  <a:lnTo>
                    <a:pt x="43558" y="11939"/>
                  </a:lnTo>
                  <a:lnTo>
                    <a:pt x="45138" y="12334"/>
                  </a:lnTo>
                  <a:lnTo>
                    <a:pt x="46749" y="12699"/>
                  </a:lnTo>
                  <a:lnTo>
                    <a:pt x="48391" y="13125"/>
                  </a:lnTo>
                  <a:lnTo>
                    <a:pt x="50093" y="13580"/>
                  </a:lnTo>
                  <a:cubicBezTo>
                    <a:pt x="50701" y="13732"/>
                    <a:pt x="51278" y="13884"/>
                    <a:pt x="51886" y="14036"/>
                  </a:cubicBezTo>
                  <a:lnTo>
                    <a:pt x="53801" y="14553"/>
                  </a:lnTo>
                  <a:cubicBezTo>
                    <a:pt x="54439" y="14736"/>
                    <a:pt x="55108" y="14918"/>
                    <a:pt x="55777" y="15131"/>
                  </a:cubicBezTo>
                  <a:cubicBezTo>
                    <a:pt x="55821" y="15140"/>
                    <a:pt x="55866" y="15144"/>
                    <a:pt x="55909" y="15144"/>
                  </a:cubicBezTo>
                  <a:cubicBezTo>
                    <a:pt x="56165" y="15144"/>
                    <a:pt x="56398" y="14995"/>
                    <a:pt x="56476" y="14736"/>
                  </a:cubicBezTo>
                  <a:cubicBezTo>
                    <a:pt x="56537" y="14462"/>
                    <a:pt x="56385" y="14158"/>
                    <a:pt x="56081" y="14067"/>
                  </a:cubicBezTo>
                  <a:lnTo>
                    <a:pt x="54227" y="13550"/>
                  </a:lnTo>
                  <a:lnTo>
                    <a:pt x="52494" y="13064"/>
                  </a:lnTo>
                  <a:lnTo>
                    <a:pt x="50914" y="12638"/>
                  </a:lnTo>
                  <a:lnTo>
                    <a:pt x="49394" y="12273"/>
                  </a:lnTo>
                  <a:lnTo>
                    <a:pt x="47904" y="11878"/>
                  </a:lnTo>
                  <a:lnTo>
                    <a:pt x="46385" y="11514"/>
                  </a:lnTo>
                  <a:lnTo>
                    <a:pt x="44804" y="11118"/>
                  </a:lnTo>
                  <a:cubicBezTo>
                    <a:pt x="44227" y="10997"/>
                    <a:pt x="43649" y="10875"/>
                    <a:pt x="43071" y="10723"/>
                  </a:cubicBezTo>
                  <a:lnTo>
                    <a:pt x="41157" y="10267"/>
                  </a:lnTo>
                  <a:cubicBezTo>
                    <a:pt x="40498" y="10185"/>
                    <a:pt x="40657" y="9260"/>
                    <a:pt x="41209" y="9260"/>
                  </a:cubicBezTo>
                  <a:cubicBezTo>
                    <a:pt x="41268" y="9260"/>
                    <a:pt x="41332" y="9271"/>
                    <a:pt x="41400" y="9295"/>
                  </a:cubicBezTo>
                  <a:lnTo>
                    <a:pt x="43497" y="9781"/>
                  </a:lnTo>
                  <a:lnTo>
                    <a:pt x="45473" y="10237"/>
                  </a:lnTo>
                  <a:lnTo>
                    <a:pt x="47297" y="10693"/>
                  </a:lnTo>
                  <a:lnTo>
                    <a:pt x="49029" y="11118"/>
                  </a:lnTo>
                  <a:lnTo>
                    <a:pt x="50701" y="11574"/>
                  </a:lnTo>
                  <a:lnTo>
                    <a:pt x="52342" y="12000"/>
                  </a:lnTo>
                  <a:lnTo>
                    <a:pt x="53984" y="12456"/>
                  </a:lnTo>
                  <a:lnTo>
                    <a:pt x="55655" y="12912"/>
                  </a:lnTo>
                  <a:lnTo>
                    <a:pt x="57357" y="13398"/>
                  </a:lnTo>
                  <a:lnTo>
                    <a:pt x="59151" y="13915"/>
                  </a:lnTo>
                  <a:lnTo>
                    <a:pt x="61066" y="14492"/>
                  </a:lnTo>
                  <a:lnTo>
                    <a:pt x="63102" y="15131"/>
                  </a:lnTo>
                  <a:cubicBezTo>
                    <a:pt x="63156" y="15147"/>
                    <a:pt x="63210" y="15154"/>
                    <a:pt x="63263" y="15154"/>
                  </a:cubicBezTo>
                  <a:cubicBezTo>
                    <a:pt x="63507" y="15154"/>
                    <a:pt x="63726" y="14991"/>
                    <a:pt x="63801" y="14766"/>
                  </a:cubicBezTo>
                  <a:cubicBezTo>
                    <a:pt x="63893" y="14462"/>
                    <a:pt x="63710" y="14158"/>
                    <a:pt x="63437" y="14067"/>
                  </a:cubicBezTo>
                  <a:cubicBezTo>
                    <a:pt x="62738" y="13854"/>
                    <a:pt x="62069" y="13672"/>
                    <a:pt x="61400" y="13459"/>
                  </a:cubicBezTo>
                  <a:lnTo>
                    <a:pt x="59516" y="12881"/>
                  </a:lnTo>
                  <a:cubicBezTo>
                    <a:pt x="58908" y="12699"/>
                    <a:pt x="58300" y="12517"/>
                    <a:pt x="57692" y="12365"/>
                  </a:cubicBezTo>
                  <a:lnTo>
                    <a:pt x="55959" y="11848"/>
                  </a:lnTo>
                  <a:lnTo>
                    <a:pt x="54288" y="11392"/>
                  </a:lnTo>
                  <a:lnTo>
                    <a:pt x="52646" y="10936"/>
                  </a:lnTo>
                  <a:lnTo>
                    <a:pt x="51035" y="10450"/>
                  </a:lnTo>
                  <a:cubicBezTo>
                    <a:pt x="50518" y="10328"/>
                    <a:pt x="49971" y="10176"/>
                    <a:pt x="49455" y="10055"/>
                  </a:cubicBezTo>
                  <a:lnTo>
                    <a:pt x="47844" y="9629"/>
                  </a:lnTo>
                  <a:lnTo>
                    <a:pt x="46233" y="9234"/>
                  </a:lnTo>
                  <a:lnTo>
                    <a:pt x="44591" y="8839"/>
                  </a:lnTo>
                  <a:lnTo>
                    <a:pt x="42859" y="8444"/>
                  </a:lnTo>
                  <a:lnTo>
                    <a:pt x="41096" y="8018"/>
                  </a:lnTo>
                  <a:lnTo>
                    <a:pt x="39242" y="7623"/>
                  </a:lnTo>
                  <a:lnTo>
                    <a:pt x="37266" y="7197"/>
                  </a:lnTo>
                  <a:lnTo>
                    <a:pt x="35169" y="6741"/>
                  </a:lnTo>
                  <a:cubicBezTo>
                    <a:pt x="34865" y="6681"/>
                    <a:pt x="34682" y="6407"/>
                    <a:pt x="34743" y="6134"/>
                  </a:cubicBezTo>
                  <a:cubicBezTo>
                    <a:pt x="34796" y="5896"/>
                    <a:pt x="35033" y="5727"/>
                    <a:pt x="35274" y="5727"/>
                  </a:cubicBezTo>
                  <a:cubicBezTo>
                    <a:pt x="35310" y="5727"/>
                    <a:pt x="35346" y="5731"/>
                    <a:pt x="35381" y="5738"/>
                  </a:cubicBezTo>
                  <a:lnTo>
                    <a:pt x="37327" y="6164"/>
                  </a:lnTo>
                  <a:cubicBezTo>
                    <a:pt x="37965" y="6286"/>
                    <a:pt x="38573" y="6407"/>
                    <a:pt x="39120" y="6529"/>
                  </a:cubicBezTo>
                  <a:lnTo>
                    <a:pt x="40792" y="6924"/>
                  </a:lnTo>
                  <a:lnTo>
                    <a:pt x="42372" y="7258"/>
                  </a:lnTo>
                  <a:lnTo>
                    <a:pt x="43923" y="7623"/>
                  </a:lnTo>
                  <a:lnTo>
                    <a:pt x="45442" y="8018"/>
                  </a:lnTo>
                  <a:lnTo>
                    <a:pt x="47023" y="8383"/>
                  </a:lnTo>
                  <a:lnTo>
                    <a:pt x="48664" y="8808"/>
                  </a:lnTo>
                  <a:lnTo>
                    <a:pt x="50427" y="9264"/>
                  </a:lnTo>
                  <a:lnTo>
                    <a:pt x="52342" y="9751"/>
                  </a:lnTo>
                  <a:cubicBezTo>
                    <a:pt x="52396" y="9767"/>
                    <a:pt x="52450" y="9774"/>
                    <a:pt x="52503" y="9774"/>
                  </a:cubicBezTo>
                  <a:cubicBezTo>
                    <a:pt x="52747" y="9774"/>
                    <a:pt x="52966" y="9611"/>
                    <a:pt x="53041" y="9386"/>
                  </a:cubicBezTo>
                  <a:cubicBezTo>
                    <a:pt x="53102" y="9082"/>
                    <a:pt x="52950" y="8808"/>
                    <a:pt x="52646" y="8717"/>
                  </a:cubicBezTo>
                  <a:cubicBezTo>
                    <a:pt x="51917" y="8535"/>
                    <a:pt x="51218" y="8322"/>
                    <a:pt x="50518" y="8140"/>
                  </a:cubicBezTo>
                  <a:cubicBezTo>
                    <a:pt x="49819" y="7988"/>
                    <a:pt x="49151" y="7805"/>
                    <a:pt x="48482" y="7623"/>
                  </a:cubicBezTo>
                  <a:lnTo>
                    <a:pt x="46476" y="7137"/>
                  </a:lnTo>
                  <a:cubicBezTo>
                    <a:pt x="45838" y="6985"/>
                    <a:pt x="45169" y="6833"/>
                    <a:pt x="44561" y="6681"/>
                  </a:cubicBezTo>
                  <a:cubicBezTo>
                    <a:pt x="43923" y="6529"/>
                    <a:pt x="43284" y="6377"/>
                    <a:pt x="42676" y="6225"/>
                  </a:cubicBezTo>
                  <a:lnTo>
                    <a:pt x="40853" y="5830"/>
                  </a:lnTo>
                  <a:lnTo>
                    <a:pt x="39059" y="5434"/>
                  </a:lnTo>
                  <a:lnTo>
                    <a:pt x="37296" y="5070"/>
                  </a:lnTo>
                  <a:lnTo>
                    <a:pt x="35564" y="4705"/>
                  </a:lnTo>
                  <a:lnTo>
                    <a:pt x="33862" y="4371"/>
                  </a:lnTo>
                  <a:lnTo>
                    <a:pt x="32190" y="4036"/>
                  </a:lnTo>
                  <a:lnTo>
                    <a:pt x="30518" y="3702"/>
                  </a:lnTo>
                  <a:lnTo>
                    <a:pt x="28846" y="3398"/>
                  </a:lnTo>
                  <a:cubicBezTo>
                    <a:pt x="28269" y="3307"/>
                    <a:pt x="27722" y="3216"/>
                    <a:pt x="27144" y="3124"/>
                  </a:cubicBezTo>
                  <a:lnTo>
                    <a:pt x="25472" y="2820"/>
                  </a:lnTo>
                  <a:lnTo>
                    <a:pt x="23770" y="2547"/>
                  </a:lnTo>
                  <a:lnTo>
                    <a:pt x="22038" y="2273"/>
                  </a:lnTo>
                  <a:lnTo>
                    <a:pt x="20275" y="2000"/>
                  </a:lnTo>
                  <a:cubicBezTo>
                    <a:pt x="19697" y="1909"/>
                    <a:pt x="19089" y="1817"/>
                    <a:pt x="18481" y="1726"/>
                  </a:cubicBezTo>
                  <a:lnTo>
                    <a:pt x="16658" y="1483"/>
                  </a:lnTo>
                  <a:lnTo>
                    <a:pt x="14743" y="1209"/>
                  </a:lnTo>
                  <a:lnTo>
                    <a:pt x="12828" y="966"/>
                  </a:lnTo>
                  <a:lnTo>
                    <a:pt x="10822" y="723"/>
                  </a:lnTo>
                  <a:cubicBezTo>
                    <a:pt x="10123" y="632"/>
                    <a:pt x="9423" y="541"/>
                    <a:pt x="8724" y="480"/>
                  </a:cubicBezTo>
                  <a:cubicBezTo>
                    <a:pt x="8025" y="389"/>
                    <a:pt x="7296" y="328"/>
                    <a:pt x="6566" y="237"/>
                  </a:cubicBezTo>
                  <a:lnTo>
                    <a:pt x="4317" y="24"/>
                  </a:lnTo>
                  <a:cubicBezTo>
                    <a:pt x="4183" y="8"/>
                    <a:pt x="4050" y="1"/>
                    <a:pt x="3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7217925" y="3873875"/>
              <a:ext cx="935450" cy="214875"/>
            </a:xfrm>
            <a:custGeom>
              <a:avLst/>
              <a:gdLst/>
              <a:ahLst/>
              <a:cxnLst/>
              <a:rect l="l" t="t" r="r" b="b"/>
              <a:pathLst>
                <a:path w="37418" h="8595" extrusionOk="0">
                  <a:moveTo>
                    <a:pt x="2842" y="0"/>
                  </a:moveTo>
                  <a:cubicBezTo>
                    <a:pt x="2442" y="0"/>
                    <a:pt x="2057" y="88"/>
                    <a:pt x="1672" y="232"/>
                  </a:cubicBezTo>
                  <a:cubicBezTo>
                    <a:pt x="1247" y="445"/>
                    <a:pt x="852" y="749"/>
                    <a:pt x="548" y="1144"/>
                  </a:cubicBezTo>
                  <a:cubicBezTo>
                    <a:pt x="274" y="1539"/>
                    <a:pt x="92" y="1995"/>
                    <a:pt x="61" y="2481"/>
                  </a:cubicBezTo>
                  <a:cubicBezTo>
                    <a:pt x="1" y="2967"/>
                    <a:pt x="92" y="3454"/>
                    <a:pt x="274" y="3879"/>
                  </a:cubicBezTo>
                  <a:cubicBezTo>
                    <a:pt x="487" y="4305"/>
                    <a:pt x="791" y="4670"/>
                    <a:pt x="1186" y="4943"/>
                  </a:cubicBezTo>
                  <a:cubicBezTo>
                    <a:pt x="1581" y="5217"/>
                    <a:pt x="2068" y="5399"/>
                    <a:pt x="2554" y="5430"/>
                  </a:cubicBezTo>
                  <a:lnTo>
                    <a:pt x="4651" y="5642"/>
                  </a:lnTo>
                  <a:lnTo>
                    <a:pt x="6597" y="5855"/>
                  </a:lnTo>
                  <a:lnTo>
                    <a:pt x="8420" y="6068"/>
                  </a:lnTo>
                  <a:lnTo>
                    <a:pt x="10153" y="6250"/>
                  </a:lnTo>
                  <a:lnTo>
                    <a:pt x="11825" y="6463"/>
                  </a:lnTo>
                  <a:lnTo>
                    <a:pt x="13436" y="6676"/>
                  </a:lnTo>
                  <a:cubicBezTo>
                    <a:pt x="13983" y="6737"/>
                    <a:pt x="14499" y="6828"/>
                    <a:pt x="15047" y="6889"/>
                  </a:cubicBezTo>
                  <a:lnTo>
                    <a:pt x="16657" y="7132"/>
                  </a:lnTo>
                  <a:cubicBezTo>
                    <a:pt x="17205" y="7192"/>
                    <a:pt x="17752" y="7284"/>
                    <a:pt x="18299" y="7375"/>
                  </a:cubicBezTo>
                  <a:lnTo>
                    <a:pt x="20031" y="7618"/>
                  </a:lnTo>
                  <a:lnTo>
                    <a:pt x="21825" y="7922"/>
                  </a:lnTo>
                  <a:lnTo>
                    <a:pt x="23709" y="8226"/>
                  </a:lnTo>
                  <a:lnTo>
                    <a:pt x="25746" y="8591"/>
                  </a:lnTo>
                  <a:cubicBezTo>
                    <a:pt x="25771" y="8593"/>
                    <a:pt x="25797" y="8595"/>
                    <a:pt x="25822" y="8595"/>
                  </a:cubicBezTo>
                  <a:cubicBezTo>
                    <a:pt x="26094" y="8595"/>
                    <a:pt x="26328" y="8446"/>
                    <a:pt x="26384" y="8196"/>
                  </a:cubicBezTo>
                  <a:cubicBezTo>
                    <a:pt x="26475" y="7892"/>
                    <a:pt x="26293" y="7588"/>
                    <a:pt x="25989" y="7527"/>
                  </a:cubicBezTo>
                  <a:lnTo>
                    <a:pt x="23952" y="7192"/>
                  </a:lnTo>
                  <a:lnTo>
                    <a:pt x="22038" y="6858"/>
                  </a:lnTo>
                  <a:lnTo>
                    <a:pt x="20244" y="6585"/>
                  </a:lnTo>
                  <a:lnTo>
                    <a:pt x="18542" y="6311"/>
                  </a:lnTo>
                  <a:lnTo>
                    <a:pt x="16901" y="6068"/>
                  </a:lnTo>
                  <a:lnTo>
                    <a:pt x="15290" y="5855"/>
                  </a:lnTo>
                  <a:cubicBezTo>
                    <a:pt x="14773" y="5764"/>
                    <a:pt x="14226" y="5703"/>
                    <a:pt x="13709" y="5642"/>
                  </a:cubicBezTo>
                  <a:lnTo>
                    <a:pt x="12068" y="5430"/>
                  </a:lnTo>
                  <a:lnTo>
                    <a:pt x="10426" y="5217"/>
                  </a:lnTo>
                  <a:lnTo>
                    <a:pt x="8694" y="5004"/>
                  </a:lnTo>
                  <a:lnTo>
                    <a:pt x="6900" y="4822"/>
                  </a:lnTo>
                  <a:lnTo>
                    <a:pt x="4955" y="4609"/>
                  </a:lnTo>
                  <a:lnTo>
                    <a:pt x="2888" y="4396"/>
                  </a:lnTo>
                  <a:cubicBezTo>
                    <a:pt x="2554" y="4366"/>
                    <a:pt x="2311" y="4092"/>
                    <a:pt x="2371" y="3788"/>
                  </a:cubicBezTo>
                  <a:cubicBezTo>
                    <a:pt x="2400" y="3475"/>
                    <a:pt x="2642" y="3269"/>
                    <a:pt x="2947" y="3269"/>
                  </a:cubicBezTo>
                  <a:cubicBezTo>
                    <a:pt x="2968" y="3269"/>
                    <a:pt x="2989" y="3270"/>
                    <a:pt x="3010" y="3271"/>
                  </a:cubicBezTo>
                  <a:lnTo>
                    <a:pt x="5229" y="3484"/>
                  </a:lnTo>
                  <a:lnTo>
                    <a:pt x="7326" y="3727"/>
                  </a:lnTo>
                  <a:lnTo>
                    <a:pt x="9332" y="3940"/>
                  </a:lnTo>
                  <a:cubicBezTo>
                    <a:pt x="10001" y="4031"/>
                    <a:pt x="10639" y="4092"/>
                    <a:pt x="11247" y="4183"/>
                  </a:cubicBezTo>
                  <a:lnTo>
                    <a:pt x="13071" y="4396"/>
                  </a:lnTo>
                  <a:lnTo>
                    <a:pt x="14864" y="4639"/>
                  </a:lnTo>
                  <a:lnTo>
                    <a:pt x="16597" y="4882"/>
                  </a:lnTo>
                  <a:lnTo>
                    <a:pt x="18299" y="5126"/>
                  </a:lnTo>
                  <a:lnTo>
                    <a:pt x="20001" y="5399"/>
                  </a:lnTo>
                  <a:lnTo>
                    <a:pt x="21673" y="5642"/>
                  </a:lnTo>
                  <a:lnTo>
                    <a:pt x="23375" y="5946"/>
                  </a:lnTo>
                  <a:lnTo>
                    <a:pt x="25077" y="6220"/>
                  </a:lnTo>
                  <a:lnTo>
                    <a:pt x="26840" y="6524"/>
                  </a:lnTo>
                  <a:lnTo>
                    <a:pt x="28664" y="6858"/>
                  </a:lnTo>
                  <a:lnTo>
                    <a:pt x="30518" y="7223"/>
                  </a:lnTo>
                  <a:lnTo>
                    <a:pt x="32463" y="7588"/>
                  </a:lnTo>
                  <a:lnTo>
                    <a:pt x="34500" y="8013"/>
                  </a:lnTo>
                  <a:lnTo>
                    <a:pt x="36658" y="8469"/>
                  </a:lnTo>
                  <a:cubicBezTo>
                    <a:pt x="36698" y="8478"/>
                    <a:pt x="36739" y="8482"/>
                    <a:pt x="36778" y="8482"/>
                  </a:cubicBezTo>
                  <a:cubicBezTo>
                    <a:pt x="37008" y="8482"/>
                    <a:pt x="37218" y="8338"/>
                    <a:pt x="37296" y="8104"/>
                  </a:cubicBezTo>
                  <a:cubicBezTo>
                    <a:pt x="37418" y="7800"/>
                    <a:pt x="37235" y="7496"/>
                    <a:pt x="36901" y="7436"/>
                  </a:cubicBezTo>
                  <a:cubicBezTo>
                    <a:pt x="36172" y="7284"/>
                    <a:pt x="35472" y="7132"/>
                    <a:pt x="34773" y="6980"/>
                  </a:cubicBezTo>
                  <a:cubicBezTo>
                    <a:pt x="34105" y="6828"/>
                    <a:pt x="33436" y="6706"/>
                    <a:pt x="32798" y="6585"/>
                  </a:cubicBezTo>
                  <a:lnTo>
                    <a:pt x="30883" y="6189"/>
                  </a:lnTo>
                  <a:lnTo>
                    <a:pt x="29089" y="5855"/>
                  </a:lnTo>
                  <a:lnTo>
                    <a:pt x="27326" y="5521"/>
                  </a:lnTo>
                  <a:lnTo>
                    <a:pt x="25624" y="5217"/>
                  </a:lnTo>
                  <a:lnTo>
                    <a:pt x="23983" y="4943"/>
                  </a:lnTo>
                  <a:lnTo>
                    <a:pt x="22311" y="4670"/>
                  </a:lnTo>
                  <a:lnTo>
                    <a:pt x="20579" y="4396"/>
                  </a:lnTo>
                  <a:cubicBezTo>
                    <a:pt x="20001" y="4305"/>
                    <a:pt x="19423" y="4214"/>
                    <a:pt x="18846" y="4123"/>
                  </a:cubicBezTo>
                  <a:lnTo>
                    <a:pt x="16992" y="3879"/>
                  </a:lnTo>
                  <a:lnTo>
                    <a:pt x="15077" y="3606"/>
                  </a:lnTo>
                  <a:lnTo>
                    <a:pt x="13010" y="3332"/>
                  </a:lnTo>
                  <a:lnTo>
                    <a:pt x="10822" y="3059"/>
                  </a:lnTo>
                  <a:cubicBezTo>
                    <a:pt x="10518" y="3028"/>
                    <a:pt x="10274" y="2724"/>
                    <a:pt x="10305" y="2420"/>
                  </a:cubicBezTo>
                  <a:cubicBezTo>
                    <a:pt x="10359" y="2124"/>
                    <a:pt x="10579" y="1924"/>
                    <a:pt x="10861" y="1924"/>
                  </a:cubicBezTo>
                  <a:cubicBezTo>
                    <a:pt x="10898" y="1924"/>
                    <a:pt x="10935" y="1927"/>
                    <a:pt x="10973" y="1934"/>
                  </a:cubicBezTo>
                  <a:lnTo>
                    <a:pt x="12980" y="2177"/>
                  </a:lnTo>
                  <a:lnTo>
                    <a:pt x="14834" y="2420"/>
                  </a:lnTo>
                  <a:lnTo>
                    <a:pt x="16566" y="2664"/>
                  </a:lnTo>
                  <a:lnTo>
                    <a:pt x="18208" y="2907"/>
                  </a:lnTo>
                  <a:cubicBezTo>
                    <a:pt x="18755" y="2967"/>
                    <a:pt x="19272" y="3059"/>
                    <a:pt x="19788" y="3119"/>
                  </a:cubicBezTo>
                  <a:lnTo>
                    <a:pt x="21369" y="3363"/>
                  </a:lnTo>
                  <a:lnTo>
                    <a:pt x="22949" y="3636"/>
                  </a:lnTo>
                  <a:lnTo>
                    <a:pt x="24591" y="3910"/>
                  </a:lnTo>
                  <a:lnTo>
                    <a:pt x="26293" y="4183"/>
                  </a:lnTo>
                  <a:lnTo>
                    <a:pt x="28117" y="4518"/>
                  </a:lnTo>
                  <a:lnTo>
                    <a:pt x="30092" y="4913"/>
                  </a:lnTo>
                  <a:cubicBezTo>
                    <a:pt x="30132" y="4921"/>
                    <a:pt x="30171" y="4925"/>
                    <a:pt x="30209" y="4925"/>
                  </a:cubicBezTo>
                  <a:cubicBezTo>
                    <a:pt x="30465" y="4925"/>
                    <a:pt x="30682" y="4756"/>
                    <a:pt x="30761" y="4518"/>
                  </a:cubicBezTo>
                  <a:cubicBezTo>
                    <a:pt x="30852" y="4214"/>
                    <a:pt x="30640" y="3910"/>
                    <a:pt x="30336" y="3849"/>
                  </a:cubicBezTo>
                  <a:lnTo>
                    <a:pt x="28269" y="3454"/>
                  </a:lnTo>
                  <a:lnTo>
                    <a:pt x="26293" y="3119"/>
                  </a:lnTo>
                  <a:cubicBezTo>
                    <a:pt x="25655" y="2998"/>
                    <a:pt x="25047" y="2907"/>
                    <a:pt x="24439" y="2816"/>
                  </a:cubicBezTo>
                  <a:lnTo>
                    <a:pt x="22676" y="2512"/>
                  </a:lnTo>
                  <a:lnTo>
                    <a:pt x="20974" y="2238"/>
                  </a:lnTo>
                  <a:lnTo>
                    <a:pt x="19302" y="1995"/>
                  </a:lnTo>
                  <a:lnTo>
                    <a:pt x="17661" y="1752"/>
                  </a:lnTo>
                  <a:lnTo>
                    <a:pt x="16050" y="1508"/>
                  </a:lnTo>
                  <a:lnTo>
                    <a:pt x="14378" y="1296"/>
                  </a:lnTo>
                  <a:lnTo>
                    <a:pt x="12706" y="1053"/>
                  </a:lnTo>
                  <a:cubicBezTo>
                    <a:pt x="12159" y="992"/>
                    <a:pt x="11581" y="931"/>
                    <a:pt x="11004" y="840"/>
                  </a:cubicBezTo>
                  <a:lnTo>
                    <a:pt x="9180" y="627"/>
                  </a:lnTo>
                  <a:lnTo>
                    <a:pt x="7296" y="414"/>
                  </a:lnTo>
                  <a:lnTo>
                    <a:pt x="5289" y="201"/>
                  </a:lnTo>
                  <a:lnTo>
                    <a:pt x="3162" y="19"/>
                  </a:lnTo>
                  <a:cubicBezTo>
                    <a:pt x="3054" y="6"/>
                    <a:pt x="2947" y="0"/>
                    <a:pt x="2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 name="Google Shape;83;p7"/>
          <p:cNvGrpSpPr/>
          <p:nvPr/>
        </p:nvGrpSpPr>
        <p:grpSpPr>
          <a:xfrm>
            <a:off x="634898" y="-330425"/>
            <a:ext cx="1036181" cy="997120"/>
            <a:chOff x="3770925" y="315125"/>
            <a:chExt cx="840874" cy="809175"/>
          </a:xfrm>
        </p:grpSpPr>
        <p:sp>
          <p:nvSpPr>
            <p:cNvPr id="84" name="Google Shape;84;p7"/>
            <p:cNvSpPr/>
            <p:nvPr/>
          </p:nvSpPr>
          <p:spPr>
            <a:xfrm>
              <a:off x="3770925" y="315125"/>
              <a:ext cx="840874" cy="809175"/>
            </a:xfrm>
            <a:custGeom>
              <a:avLst/>
              <a:gdLst/>
              <a:ahLst/>
              <a:cxnLst/>
              <a:rect l="l" t="t" r="r" b="b"/>
              <a:pathLst>
                <a:path w="31461" h="30275" extrusionOk="0">
                  <a:moveTo>
                    <a:pt x="16329" y="1"/>
                  </a:moveTo>
                  <a:cubicBezTo>
                    <a:pt x="12396" y="1"/>
                    <a:pt x="8528" y="1535"/>
                    <a:pt x="5624" y="4439"/>
                  </a:cubicBezTo>
                  <a:cubicBezTo>
                    <a:pt x="1308" y="8755"/>
                    <a:pt x="1" y="15260"/>
                    <a:pt x="2372" y="20913"/>
                  </a:cubicBezTo>
                  <a:cubicBezTo>
                    <a:pt x="4712" y="26567"/>
                    <a:pt x="10214" y="30275"/>
                    <a:pt x="16354" y="30275"/>
                  </a:cubicBezTo>
                  <a:cubicBezTo>
                    <a:pt x="24682" y="30245"/>
                    <a:pt x="31460" y="23497"/>
                    <a:pt x="31460" y="15138"/>
                  </a:cubicBezTo>
                  <a:cubicBezTo>
                    <a:pt x="31460" y="8998"/>
                    <a:pt x="27783" y="3496"/>
                    <a:pt x="22129" y="1156"/>
                  </a:cubicBezTo>
                  <a:cubicBezTo>
                    <a:pt x="20253" y="379"/>
                    <a:pt x="18283" y="1"/>
                    <a:pt x="16329" y="1"/>
                  </a:cubicBezTo>
                  <a:close/>
                </a:path>
              </a:pathLst>
            </a:custGeom>
            <a:solidFill>
              <a:schemeClr val="lt2"/>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7"/>
            <p:cNvSpPr/>
            <p:nvPr/>
          </p:nvSpPr>
          <p:spPr>
            <a:xfrm>
              <a:off x="3904994" y="416693"/>
              <a:ext cx="605244" cy="606073"/>
            </a:xfrm>
            <a:custGeom>
              <a:avLst/>
              <a:gdLst/>
              <a:ahLst/>
              <a:cxnLst/>
              <a:rect l="l" t="t" r="r" b="b"/>
              <a:pathLst>
                <a:path w="22645" h="22676" extrusionOk="0">
                  <a:moveTo>
                    <a:pt x="22645" y="11338"/>
                  </a:moveTo>
                  <a:cubicBezTo>
                    <a:pt x="22645" y="17599"/>
                    <a:pt x="17569" y="22675"/>
                    <a:pt x="11307" y="22675"/>
                  </a:cubicBezTo>
                  <a:cubicBezTo>
                    <a:pt x="5076" y="22675"/>
                    <a:pt x="0" y="17599"/>
                    <a:pt x="0" y="11338"/>
                  </a:cubicBezTo>
                  <a:cubicBezTo>
                    <a:pt x="0" y="5076"/>
                    <a:pt x="5076" y="0"/>
                    <a:pt x="11307" y="0"/>
                  </a:cubicBezTo>
                  <a:cubicBezTo>
                    <a:pt x="17569" y="0"/>
                    <a:pt x="22645" y="5076"/>
                    <a:pt x="22645" y="11338"/>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 name="Google Shape;86;p7"/>
          <p:cNvGrpSpPr/>
          <p:nvPr/>
        </p:nvGrpSpPr>
        <p:grpSpPr>
          <a:xfrm>
            <a:off x="11245867" y="107218"/>
            <a:ext cx="632500" cy="609933"/>
            <a:chOff x="5320000" y="4110550"/>
            <a:chExt cx="474375" cy="457450"/>
          </a:xfrm>
        </p:grpSpPr>
        <p:sp>
          <p:nvSpPr>
            <p:cNvPr id="87" name="Google Shape;87;p7"/>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7"/>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89;p7"/>
          <p:cNvGrpSpPr/>
          <p:nvPr/>
        </p:nvGrpSpPr>
        <p:grpSpPr>
          <a:xfrm>
            <a:off x="10584696" y="393535"/>
            <a:ext cx="491200" cy="473675"/>
            <a:chOff x="5320000" y="4110550"/>
            <a:chExt cx="474375" cy="457450"/>
          </a:xfrm>
        </p:grpSpPr>
        <p:sp>
          <p:nvSpPr>
            <p:cNvPr id="90" name="Google Shape;90;p7"/>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7"/>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2" name="Google Shape;92;p7"/>
          <p:cNvSpPr txBox="1">
            <a:spLocks noGrp="1"/>
          </p:cNvSpPr>
          <p:nvPr>
            <p:ph type="body" idx="1"/>
          </p:nvPr>
        </p:nvSpPr>
        <p:spPr>
          <a:xfrm>
            <a:off x="946133" y="2164667"/>
            <a:ext cx="5244800" cy="3650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Font typeface="Roboto"/>
              <a:buChar char="●"/>
              <a:defRPr>
                <a:latin typeface="Roboto"/>
                <a:ea typeface="Roboto"/>
                <a:cs typeface="Roboto"/>
                <a:sym typeface="Roboto"/>
              </a:defRPr>
            </a:lvl1pPr>
            <a:lvl2pPr marL="1219170" lvl="1" indent="-423323" rtl="0">
              <a:lnSpc>
                <a:spcPct val="100000"/>
              </a:lnSpc>
              <a:spcBef>
                <a:spcPts val="0"/>
              </a:spcBef>
              <a:spcAft>
                <a:spcPts val="0"/>
              </a:spcAft>
              <a:buSzPts val="1400"/>
              <a:buFont typeface="Roboto"/>
              <a:buChar char="○"/>
              <a:defRPr>
                <a:latin typeface="Roboto"/>
                <a:ea typeface="Roboto"/>
                <a:cs typeface="Roboto"/>
                <a:sym typeface="Roboto"/>
              </a:defRPr>
            </a:lvl2pPr>
            <a:lvl3pPr marL="1828754" lvl="2" indent="-423323" rtl="0">
              <a:lnSpc>
                <a:spcPct val="100000"/>
              </a:lnSpc>
              <a:spcBef>
                <a:spcPts val="0"/>
              </a:spcBef>
              <a:spcAft>
                <a:spcPts val="0"/>
              </a:spcAft>
              <a:buSzPts val="1400"/>
              <a:buFont typeface="Roboto"/>
              <a:buChar char="■"/>
              <a:defRPr>
                <a:latin typeface="Roboto"/>
                <a:ea typeface="Roboto"/>
                <a:cs typeface="Roboto"/>
                <a:sym typeface="Roboto"/>
              </a:defRPr>
            </a:lvl3pPr>
            <a:lvl4pPr marL="2438339" lvl="3" indent="-423323" rtl="0">
              <a:lnSpc>
                <a:spcPct val="100000"/>
              </a:lnSpc>
              <a:spcBef>
                <a:spcPts val="0"/>
              </a:spcBef>
              <a:spcAft>
                <a:spcPts val="0"/>
              </a:spcAft>
              <a:buSzPts val="1400"/>
              <a:buFont typeface="Roboto"/>
              <a:buChar char="●"/>
              <a:defRPr>
                <a:latin typeface="Roboto"/>
                <a:ea typeface="Roboto"/>
                <a:cs typeface="Roboto"/>
                <a:sym typeface="Roboto"/>
              </a:defRPr>
            </a:lvl4pPr>
            <a:lvl5pPr marL="3047924" lvl="4" indent="-423323" rtl="0">
              <a:lnSpc>
                <a:spcPct val="100000"/>
              </a:lnSpc>
              <a:spcBef>
                <a:spcPts val="0"/>
              </a:spcBef>
              <a:spcAft>
                <a:spcPts val="0"/>
              </a:spcAft>
              <a:buSzPts val="1400"/>
              <a:buFont typeface="Roboto"/>
              <a:buChar char="○"/>
              <a:defRPr>
                <a:latin typeface="Roboto"/>
                <a:ea typeface="Roboto"/>
                <a:cs typeface="Roboto"/>
                <a:sym typeface="Roboto"/>
              </a:defRPr>
            </a:lvl5pPr>
            <a:lvl6pPr marL="3657509" lvl="5" indent="-423323" rtl="0">
              <a:lnSpc>
                <a:spcPct val="100000"/>
              </a:lnSpc>
              <a:spcBef>
                <a:spcPts val="0"/>
              </a:spcBef>
              <a:spcAft>
                <a:spcPts val="0"/>
              </a:spcAft>
              <a:buSzPts val="1400"/>
              <a:buFont typeface="Roboto"/>
              <a:buChar char="■"/>
              <a:defRPr>
                <a:latin typeface="Roboto"/>
                <a:ea typeface="Roboto"/>
                <a:cs typeface="Roboto"/>
                <a:sym typeface="Roboto"/>
              </a:defRPr>
            </a:lvl6pPr>
            <a:lvl7pPr marL="4267093" lvl="6" indent="-423323" rtl="0">
              <a:lnSpc>
                <a:spcPct val="100000"/>
              </a:lnSpc>
              <a:spcBef>
                <a:spcPts val="0"/>
              </a:spcBef>
              <a:spcAft>
                <a:spcPts val="0"/>
              </a:spcAft>
              <a:buSzPts val="1400"/>
              <a:buFont typeface="Roboto"/>
              <a:buChar char="●"/>
              <a:defRPr>
                <a:latin typeface="Roboto"/>
                <a:ea typeface="Roboto"/>
                <a:cs typeface="Roboto"/>
                <a:sym typeface="Roboto"/>
              </a:defRPr>
            </a:lvl7pPr>
            <a:lvl8pPr marL="4876678" lvl="7" indent="-423323" rtl="0">
              <a:lnSpc>
                <a:spcPct val="100000"/>
              </a:lnSpc>
              <a:spcBef>
                <a:spcPts val="0"/>
              </a:spcBef>
              <a:spcAft>
                <a:spcPts val="0"/>
              </a:spcAft>
              <a:buSzPts val="1400"/>
              <a:buFont typeface="Roboto"/>
              <a:buChar char="○"/>
              <a:defRPr>
                <a:latin typeface="Roboto"/>
                <a:ea typeface="Roboto"/>
                <a:cs typeface="Roboto"/>
                <a:sym typeface="Roboto"/>
              </a:defRPr>
            </a:lvl8pPr>
            <a:lvl9pPr marL="5486263" lvl="8" indent="-423323" rtl="0">
              <a:lnSpc>
                <a:spcPct val="100000"/>
              </a:lnSpc>
              <a:spcBef>
                <a:spcPts val="0"/>
              </a:spcBef>
              <a:spcAft>
                <a:spcPts val="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293704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133913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573454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5"/>
        <p:cNvGrpSpPr/>
        <p:nvPr/>
      </p:nvGrpSpPr>
      <p:grpSpPr>
        <a:xfrm>
          <a:off x="0" y="0"/>
          <a:ext cx="0" cy="0"/>
          <a:chOff x="0" y="0"/>
          <a:chExt cx="0" cy="0"/>
        </a:xfrm>
      </p:grpSpPr>
      <p:sp>
        <p:nvSpPr>
          <p:cNvPr id="106" name="Google Shape;106;p20"/>
          <p:cNvSpPr txBox="1">
            <a:spLocks noGrp="1"/>
          </p:cNvSpPr>
          <p:nvPr>
            <p:ph type="ctrTitle"/>
          </p:nvPr>
        </p:nvSpPr>
        <p:spPr>
          <a:xfrm>
            <a:off x="953467" y="713333"/>
            <a:ext cx="40816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7" name="Google Shape;107;p20"/>
          <p:cNvSpPr txBox="1">
            <a:spLocks noGrp="1"/>
          </p:cNvSpPr>
          <p:nvPr>
            <p:ph type="subTitle" idx="1"/>
          </p:nvPr>
        </p:nvSpPr>
        <p:spPr>
          <a:xfrm>
            <a:off x="953467" y="2092967"/>
            <a:ext cx="5238800" cy="15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8" name="Google Shape;108;p20"/>
          <p:cNvSpPr txBox="1"/>
          <p:nvPr/>
        </p:nvSpPr>
        <p:spPr>
          <a:xfrm>
            <a:off x="953467" y="4716867"/>
            <a:ext cx="6429200" cy="8368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CREDITS: This presentation template was created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 including icons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 and infographics &amp; images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kumimoji="0" lang="en" sz="1600" b="1" i="0" u="none" strike="noStrike" kern="0" cap="none" spc="0" normalizeH="0" baseline="0" noProof="0">
                <a:ln>
                  <a:noFill/>
                </a:ln>
                <a:solidFill>
                  <a:srgbClr val="4223A5"/>
                </a:solidFill>
                <a:effectLst/>
                <a:uLnTx/>
                <a:uFillTx/>
                <a:latin typeface="Didact Gothic"/>
                <a:ea typeface="Didact Gothic"/>
                <a:cs typeface="Didact Gothic"/>
                <a:sym typeface="Didact Gothic"/>
              </a:rPr>
              <a:t> </a:t>
            </a:r>
            <a:endParaRPr kumimoji="0" sz="1600" b="1" i="0" u="none" strike="noStrike" kern="0" cap="none" spc="0" normalizeH="0" baseline="0" noProof="0">
              <a:ln>
                <a:noFill/>
              </a:ln>
              <a:solidFill>
                <a:srgbClr val="4223A5"/>
              </a:solidFill>
              <a:effectLst/>
              <a:uLnTx/>
              <a:uFillTx/>
              <a:latin typeface="Didact Gothic"/>
              <a:ea typeface="Didact Gothic"/>
              <a:cs typeface="Didact Gothic"/>
              <a:sym typeface="Didact Gothic"/>
            </a:endParaRPr>
          </a:p>
        </p:txBody>
      </p:sp>
    </p:spTree>
    <p:extLst>
      <p:ext uri="{BB962C8B-B14F-4D97-AF65-F5344CB8AC3E}">
        <p14:creationId xmlns:p14="http://schemas.microsoft.com/office/powerpoint/2010/main" val="3163395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15589311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947984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66943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67219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7502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208195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678211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93"/>
        <p:cNvGrpSpPr/>
        <p:nvPr/>
      </p:nvGrpSpPr>
      <p:grpSpPr>
        <a:xfrm>
          <a:off x="0" y="0"/>
          <a:ext cx="0" cy="0"/>
          <a:chOff x="0" y="0"/>
          <a:chExt cx="0" cy="0"/>
        </a:xfrm>
      </p:grpSpPr>
      <p:sp>
        <p:nvSpPr>
          <p:cNvPr id="94" name="Google Shape;94;p8"/>
          <p:cNvSpPr txBox="1">
            <a:spLocks noGrp="1"/>
          </p:cNvSpPr>
          <p:nvPr>
            <p:ph type="title"/>
          </p:nvPr>
        </p:nvSpPr>
        <p:spPr>
          <a:xfrm>
            <a:off x="1945800" y="1945200"/>
            <a:ext cx="8300400" cy="296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95" name="Google Shape;95;p8"/>
          <p:cNvGrpSpPr/>
          <p:nvPr/>
        </p:nvGrpSpPr>
        <p:grpSpPr>
          <a:xfrm>
            <a:off x="-2246346" y="2893440"/>
            <a:ext cx="3453137" cy="3452904"/>
            <a:chOff x="6566263" y="155551"/>
            <a:chExt cx="4427100" cy="4426800"/>
          </a:xfrm>
        </p:grpSpPr>
        <p:sp>
          <p:nvSpPr>
            <p:cNvPr id="96" name="Google Shape;96;p8"/>
            <p:cNvSpPr/>
            <p:nvPr/>
          </p:nvSpPr>
          <p:spPr>
            <a:xfrm>
              <a:off x="6566263" y="155551"/>
              <a:ext cx="4427100" cy="4426800"/>
            </a:xfrm>
            <a:prstGeom prst="ellipse">
              <a:avLst/>
            </a:prstGeom>
            <a:solidFill>
              <a:schemeClr val="accent1"/>
            </a:solidFill>
            <a:ln>
              <a:noFill/>
            </a:ln>
            <a:effectLst>
              <a:outerShdw blurRad="85725" dist="38100" dir="10140000" algn="bl" rotWithShape="0">
                <a:schemeClr val="accent1">
                  <a:alpha val="61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8"/>
            <p:cNvSpPr/>
            <p:nvPr/>
          </p:nvSpPr>
          <p:spPr>
            <a:xfrm>
              <a:off x="6942217" y="723627"/>
              <a:ext cx="3675177" cy="3290633"/>
            </a:xfrm>
            <a:custGeom>
              <a:avLst/>
              <a:gdLst/>
              <a:ahLst/>
              <a:cxnLst/>
              <a:rect l="l" t="t" r="r" b="b"/>
              <a:pathLst>
                <a:path w="47509" h="42538" extrusionOk="0">
                  <a:moveTo>
                    <a:pt x="23748" y="1"/>
                  </a:moveTo>
                  <a:cubicBezTo>
                    <a:pt x="14632" y="1"/>
                    <a:pt x="6186" y="5923"/>
                    <a:pt x="3404" y="15114"/>
                  </a:cubicBezTo>
                  <a:cubicBezTo>
                    <a:pt x="0" y="26361"/>
                    <a:pt x="6353" y="38215"/>
                    <a:pt x="17599" y="41619"/>
                  </a:cubicBezTo>
                  <a:cubicBezTo>
                    <a:pt x="19655" y="42241"/>
                    <a:pt x="21731" y="42538"/>
                    <a:pt x="23772" y="42538"/>
                  </a:cubicBezTo>
                  <a:cubicBezTo>
                    <a:pt x="32897" y="42538"/>
                    <a:pt x="41322" y="36615"/>
                    <a:pt x="44104" y="27424"/>
                  </a:cubicBezTo>
                  <a:cubicBezTo>
                    <a:pt x="47509" y="16178"/>
                    <a:pt x="41156" y="4324"/>
                    <a:pt x="29909" y="919"/>
                  </a:cubicBezTo>
                  <a:cubicBezTo>
                    <a:pt x="27859" y="297"/>
                    <a:pt x="25787" y="1"/>
                    <a:pt x="23748" y="1"/>
                  </a:cubicBezTo>
                  <a:close/>
                </a:path>
              </a:pathLst>
            </a:custGeom>
            <a:solidFill>
              <a:schemeClr val="accent4"/>
            </a:solid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8"/>
            <p:cNvSpPr/>
            <p:nvPr/>
          </p:nvSpPr>
          <p:spPr>
            <a:xfrm>
              <a:off x="6773033" y="382594"/>
              <a:ext cx="4031527" cy="3928484"/>
            </a:xfrm>
            <a:custGeom>
              <a:avLst/>
              <a:gdLst/>
              <a:ahLst/>
              <a:cxnLst/>
              <a:rect l="l" t="t" r="r" b="b"/>
              <a:pathLst>
                <a:path w="39242" h="38239" fill="none" extrusionOk="0">
                  <a:moveTo>
                    <a:pt x="19181" y="38238"/>
                  </a:moveTo>
                  <a:cubicBezTo>
                    <a:pt x="20488" y="38238"/>
                    <a:pt x="21764" y="38086"/>
                    <a:pt x="23010" y="37843"/>
                  </a:cubicBezTo>
                  <a:cubicBezTo>
                    <a:pt x="24257" y="37600"/>
                    <a:pt x="25442" y="37235"/>
                    <a:pt x="26597" y="36749"/>
                  </a:cubicBezTo>
                  <a:cubicBezTo>
                    <a:pt x="28846" y="35776"/>
                    <a:pt x="30913" y="34378"/>
                    <a:pt x="32646" y="32645"/>
                  </a:cubicBezTo>
                  <a:cubicBezTo>
                    <a:pt x="33497" y="31794"/>
                    <a:pt x="34287" y="30852"/>
                    <a:pt x="34986" y="29819"/>
                  </a:cubicBezTo>
                  <a:cubicBezTo>
                    <a:pt x="35655" y="28816"/>
                    <a:pt x="36263" y="27721"/>
                    <a:pt x="36719" y="26597"/>
                  </a:cubicBezTo>
                  <a:cubicBezTo>
                    <a:pt x="39242" y="20670"/>
                    <a:pt x="38573" y="13861"/>
                    <a:pt x="34986" y="8542"/>
                  </a:cubicBezTo>
                  <a:cubicBezTo>
                    <a:pt x="34287" y="7539"/>
                    <a:pt x="33497" y="6596"/>
                    <a:pt x="32646" y="5715"/>
                  </a:cubicBezTo>
                  <a:cubicBezTo>
                    <a:pt x="30913" y="3982"/>
                    <a:pt x="28846" y="2584"/>
                    <a:pt x="26597" y="1642"/>
                  </a:cubicBezTo>
                  <a:cubicBezTo>
                    <a:pt x="25442" y="1156"/>
                    <a:pt x="24257" y="760"/>
                    <a:pt x="23010" y="517"/>
                  </a:cubicBezTo>
                  <a:cubicBezTo>
                    <a:pt x="20488" y="1"/>
                    <a:pt x="17874" y="1"/>
                    <a:pt x="15351" y="517"/>
                  </a:cubicBezTo>
                  <a:cubicBezTo>
                    <a:pt x="10457" y="1520"/>
                    <a:pt x="6171" y="4408"/>
                    <a:pt x="3405" y="8542"/>
                  </a:cubicBezTo>
                  <a:moveTo>
                    <a:pt x="518" y="15350"/>
                  </a:moveTo>
                  <a:cubicBezTo>
                    <a:pt x="1" y="17873"/>
                    <a:pt x="1" y="20487"/>
                    <a:pt x="518" y="23040"/>
                  </a:cubicBezTo>
                  <a:cubicBezTo>
                    <a:pt x="791" y="24256"/>
                    <a:pt x="1156" y="25442"/>
                    <a:pt x="1642" y="26597"/>
                  </a:cubicBezTo>
                  <a:cubicBezTo>
                    <a:pt x="3071" y="30001"/>
                    <a:pt x="5472" y="32919"/>
                    <a:pt x="8542" y="34986"/>
                  </a:cubicBezTo>
                </a:path>
              </a:pathLst>
            </a:custGeom>
            <a:noFill/>
            <a:ln w="3810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99;p8"/>
          <p:cNvGrpSpPr/>
          <p:nvPr/>
        </p:nvGrpSpPr>
        <p:grpSpPr>
          <a:xfrm>
            <a:off x="-342013" y="293557"/>
            <a:ext cx="2740541" cy="847240"/>
            <a:chOff x="7219875" y="1515738"/>
            <a:chExt cx="1140625" cy="352625"/>
          </a:xfrm>
        </p:grpSpPr>
        <p:sp>
          <p:nvSpPr>
            <p:cNvPr id="100" name="Google Shape;100;p8"/>
            <p:cNvSpPr/>
            <p:nvPr/>
          </p:nvSpPr>
          <p:spPr>
            <a:xfrm>
              <a:off x="7219875" y="1515738"/>
              <a:ext cx="1140625" cy="352625"/>
            </a:xfrm>
            <a:custGeom>
              <a:avLst/>
              <a:gdLst/>
              <a:ahLst/>
              <a:cxnLst/>
              <a:rect l="l" t="t" r="r" b="b"/>
              <a:pathLst>
                <a:path w="45625" h="14105" extrusionOk="0">
                  <a:moveTo>
                    <a:pt x="20791" y="1"/>
                  </a:moveTo>
                  <a:cubicBezTo>
                    <a:pt x="17356" y="1"/>
                    <a:pt x="14165" y="2189"/>
                    <a:pt x="12341" y="5715"/>
                  </a:cubicBezTo>
                  <a:cubicBezTo>
                    <a:pt x="11794" y="5533"/>
                    <a:pt x="11247" y="5442"/>
                    <a:pt x="10700" y="5442"/>
                  </a:cubicBezTo>
                  <a:cubicBezTo>
                    <a:pt x="9180" y="5472"/>
                    <a:pt x="7782" y="6110"/>
                    <a:pt x="6779" y="7265"/>
                  </a:cubicBezTo>
                  <a:cubicBezTo>
                    <a:pt x="6171" y="6931"/>
                    <a:pt x="5502" y="6779"/>
                    <a:pt x="4833" y="6779"/>
                  </a:cubicBezTo>
                  <a:cubicBezTo>
                    <a:pt x="2158" y="6779"/>
                    <a:pt x="0" y="9393"/>
                    <a:pt x="0" y="12585"/>
                  </a:cubicBezTo>
                  <a:cubicBezTo>
                    <a:pt x="0" y="13436"/>
                    <a:pt x="669" y="14104"/>
                    <a:pt x="1520" y="14104"/>
                  </a:cubicBezTo>
                  <a:lnTo>
                    <a:pt x="44105" y="14104"/>
                  </a:lnTo>
                  <a:cubicBezTo>
                    <a:pt x="44956" y="14104"/>
                    <a:pt x="45624" y="13405"/>
                    <a:pt x="45624" y="12585"/>
                  </a:cubicBezTo>
                  <a:cubicBezTo>
                    <a:pt x="45624" y="9241"/>
                    <a:pt x="43375" y="6536"/>
                    <a:pt x="40609" y="6536"/>
                  </a:cubicBezTo>
                  <a:cubicBezTo>
                    <a:pt x="40123" y="6536"/>
                    <a:pt x="39667" y="6597"/>
                    <a:pt x="39211" y="6779"/>
                  </a:cubicBezTo>
                  <a:cubicBezTo>
                    <a:pt x="37721" y="4165"/>
                    <a:pt x="35259" y="2554"/>
                    <a:pt x="32615" y="2554"/>
                  </a:cubicBezTo>
                  <a:cubicBezTo>
                    <a:pt x="31004" y="2554"/>
                    <a:pt x="29484" y="3101"/>
                    <a:pt x="28238" y="4104"/>
                  </a:cubicBezTo>
                  <a:cubicBezTo>
                    <a:pt x="26353" y="1521"/>
                    <a:pt x="23679" y="1"/>
                    <a:pt x="2079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8"/>
            <p:cNvSpPr/>
            <p:nvPr/>
          </p:nvSpPr>
          <p:spPr>
            <a:xfrm>
              <a:off x="7295896" y="1563713"/>
              <a:ext cx="988585" cy="256680"/>
            </a:xfrm>
            <a:custGeom>
              <a:avLst/>
              <a:gdLst/>
              <a:ahLst/>
              <a:cxnLst/>
              <a:rect l="l" t="t" r="r" b="b"/>
              <a:pathLst>
                <a:path w="42616" h="11065" extrusionOk="0">
                  <a:moveTo>
                    <a:pt x="39120" y="6536"/>
                  </a:moveTo>
                  <a:cubicBezTo>
                    <a:pt x="38330" y="6566"/>
                    <a:pt x="37600" y="6870"/>
                    <a:pt x="37023" y="7417"/>
                  </a:cubicBezTo>
                  <a:cubicBezTo>
                    <a:pt x="35989" y="4560"/>
                    <a:pt x="33710" y="2554"/>
                    <a:pt x="31096" y="2554"/>
                  </a:cubicBezTo>
                  <a:cubicBezTo>
                    <a:pt x="29272" y="2554"/>
                    <a:pt x="27630" y="3496"/>
                    <a:pt x="26445" y="5046"/>
                  </a:cubicBezTo>
                  <a:cubicBezTo>
                    <a:pt x="24925" y="2007"/>
                    <a:pt x="22281" y="1"/>
                    <a:pt x="19272" y="1"/>
                  </a:cubicBezTo>
                  <a:cubicBezTo>
                    <a:pt x="15867" y="1"/>
                    <a:pt x="12919" y="2584"/>
                    <a:pt x="11551" y="6353"/>
                  </a:cubicBezTo>
                  <a:cubicBezTo>
                    <a:pt x="10913" y="5776"/>
                    <a:pt x="10062" y="5472"/>
                    <a:pt x="9211" y="5442"/>
                  </a:cubicBezTo>
                  <a:cubicBezTo>
                    <a:pt x="7691" y="5442"/>
                    <a:pt x="6384" y="6445"/>
                    <a:pt x="5594" y="7934"/>
                  </a:cubicBezTo>
                  <a:cubicBezTo>
                    <a:pt x="5046" y="7204"/>
                    <a:pt x="4226" y="6779"/>
                    <a:pt x="3314" y="6779"/>
                  </a:cubicBezTo>
                  <a:cubicBezTo>
                    <a:pt x="1490" y="6779"/>
                    <a:pt x="1" y="8694"/>
                    <a:pt x="1" y="11065"/>
                  </a:cubicBezTo>
                  <a:lnTo>
                    <a:pt x="42616" y="11065"/>
                  </a:lnTo>
                  <a:cubicBezTo>
                    <a:pt x="42616" y="8572"/>
                    <a:pt x="41035" y="6536"/>
                    <a:pt x="39120" y="653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8"/>
          <p:cNvGrpSpPr/>
          <p:nvPr/>
        </p:nvGrpSpPr>
        <p:grpSpPr>
          <a:xfrm>
            <a:off x="3218696" y="6047151"/>
            <a:ext cx="491200" cy="473675"/>
            <a:chOff x="5320000" y="4110550"/>
            <a:chExt cx="474375" cy="457450"/>
          </a:xfrm>
        </p:grpSpPr>
        <p:sp>
          <p:nvSpPr>
            <p:cNvPr id="103" name="Google Shape;103;p8"/>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8"/>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 name="Google Shape;105;p8"/>
          <p:cNvGrpSpPr/>
          <p:nvPr/>
        </p:nvGrpSpPr>
        <p:grpSpPr>
          <a:xfrm rot="501613">
            <a:off x="6811598" y="640521"/>
            <a:ext cx="632517" cy="609949"/>
            <a:chOff x="5320000" y="4110550"/>
            <a:chExt cx="474375" cy="457450"/>
          </a:xfrm>
        </p:grpSpPr>
        <p:sp>
          <p:nvSpPr>
            <p:cNvPr id="106" name="Google Shape;106;p8"/>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8"/>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 name="Google Shape;108;p8"/>
          <p:cNvGrpSpPr/>
          <p:nvPr/>
        </p:nvGrpSpPr>
        <p:grpSpPr>
          <a:xfrm>
            <a:off x="4148567" y="5645700"/>
            <a:ext cx="632500" cy="609933"/>
            <a:chOff x="5320000" y="4110550"/>
            <a:chExt cx="474375" cy="457450"/>
          </a:xfrm>
        </p:grpSpPr>
        <p:sp>
          <p:nvSpPr>
            <p:cNvPr id="109" name="Google Shape;109;p8"/>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967141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6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732398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2644200" y="713333"/>
            <a:ext cx="6903600" cy="1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9498635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466613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8310383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631600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048601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815938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26063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92166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111"/>
        <p:cNvGrpSpPr/>
        <p:nvPr/>
      </p:nvGrpSpPr>
      <p:grpSpPr>
        <a:xfrm>
          <a:off x="0" y="0"/>
          <a:ext cx="0" cy="0"/>
          <a:chOff x="0" y="0"/>
          <a:chExt cx="0" cy="0"/>
        </a:xfrm>
      </p:grpSpPr>
      <p:sp>
        <p:nvSpPr>
          <p:cNvPr id="112" name="Google Shape;112;p9"/>
          <p:cNvSpPr txBox="1">
            <a:spLocks noGrp="1"/>
          </p:cNvSpPr>
          <p:nvPr>
            <p:ph type="subTitle" idx="1"/>
          </p:nvPr>
        </p:nvSpPr>
        <p:spPr>
          <a:xfrm>
            <a:off x="2622000" y="1904567"/>
            <a:ext cx="6948000" cy="16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9"/>
          <p:cNvSpPr txBox="1">
            <a:spLocks noGrp="1"/>
          </p:cNvSpPr>
          <p:nvPr>
            <p:ph type="title"/>
          </p:nvPr>
        </p:nvSpPr>
        <p:spPr>
          <a:xfrm>
            <a:off x="2512600" y="717167"/>
            <a:ext cx="7166800" cy="11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6000"/>
            </a:lvl1pPr>
            <a:lvl2pPr lvl="1" algn="ctr" rtl="0">
              <a:spcBef>
                <a:spcPts val="0"/>
              </a:spcBef>
              <a:spcAft>
                <a:spcPts val="0"/>
              </a:spcAft>
              <a:buSzPts val="4500"/>
              <a:buNone/>
              <a:defRPr sz="6000"/>
            </a:lvl2pPr>
            <a:lvl3pPr lvl="2" algn="ctr" rtl="0">
              <a:spcBef>
                <a:spcPts val="0"/>
              </a:spcBef>
              <a:spcAft>
                <a:spcPts val="0"/>
              </a:spcAft>
              <a:buSzPts val="4500"/>
              <a:buNone/>
              <a:defRPr sz="6000"/>
            </a:lvl3pPr>
            <a:lvl4pPr lvl="3" algn="ctr" rtl="0">
              <a:spcBef>
                <a:spcPts val="0"/>
              </a:spcBef>
              <a:spcAft>
                <a:spcPts val="0"/>
              </a:spcAft>
              <a:buSzPts val="4500"/>
              <a:buNone/>
              <a:defRPr sz="6000"/>
            </a:lvl4pPr>
            <a:lvl5pPr lvl="4" algn="ctr" rtl="0">
              <a:spcBef>
                <a:spcPts val="0"/>
              </a:spcBef>
              <a:spcAft>
                <a:spcPts val="0"/>
              </a:spcAft>
              <a:buSzPts val="4500"/>
              <a:buNone/>
              <a:defRPr sz="6000"/>
            </a:lvl5pPr>
            <a:lvl6pPr lvl="5" algn="ctr" rtl="0">
              <a:spcBef>
                <a:spcPts val="0"/>
              </a:spcBef>
              <a:spcAft>
                <a:spcPts val="0"/>
              </a:spcAft>
              <a:buSzPts val="4500"/>
              <a:buNone/>
              <a:defRPr sz="6000"/>
            </a:lvl6pPr>
            <a:lvl7pPr lvl="6" algn="ctr" rtl="0">
              <a:spcBef>
                <a:spcPts val="0"/>
              </a:spcBef>
              <a:spcAft>
                <a:spcPts val="0"/>
              </a:spcAft>
              <a:buSzPts val="4500"/>
              <a:buNone/>
              <a:defRPr sz="6000"/>
            </a:lvl7pPr>
            <a:lvl8pPr lvl="7" algn="ctr" rtl="0">
              <a:spcBef>
                <a:spcPts val="0"/>
              </a:spcBef>
              <a:spcAft>
                <a:spcPts val="0"/>
              </a:spcAft>
              <a:buSzPts val="4500"/>
              <a:buNone/>
              <a:defRPr sz="6000"/>
            </a:lvl8pPr>
            <a:lvl9pPr lvl="8" algn="ctr" rtl="0">
              <a:spcBef>
                <a:spcPts val="0"/>
              </a:spcBef>
              <a:spcAft>
                <a:spcPts val="0"/>
              </a:spcAft>
              <a:buSzPts val="4500"/>
              <a:buNone/>
              <a:defRPr sz="6000"/>
            </a:lvl9pPr>
          </a:lstStyle>
          <a:p>
            <a:endParaRPr/>
          </a:p>
        </p:txBody>
      </p:sp>
      <p:grpSp>
        <p:nvGrpSpPr>
          <p:cNvPr id="114" name="Google Shape;114;p9"/>
          <p:cNvGrpSpPr/>
          <p:nvPr/>
        </p:nvGrpSpPr>
        <p:grpSpPr>
          <a:xfrm flipH="1">
            <a:off x="10207538" y="521869"/>
            <a:ext cx="1877567" cy="645521"/>
            <a:chOff x="7365100" y="697263"/>
            <a:chExt cx="760600" cy="261500"/>
          </a:xfrm>
        </p:grpSpPr>
        <p:sp>
          <p:nvSpPr>
            <p:cNvPr id="115" name="Google Shape;115;p9"/>
            <p:cNvSpPr/>
            <p:nvPr/>
          </p:nvSpPr>
          <p:spPr>
            <a:xfrm>
              <a:off x="7365100" y="697263"/>
              <a:ext cx="760600" cy="261500"/>
            </a:xfrm>
            <a:custGeom>
              <a:avLst/>
              <a:gdLst/>
              <a:ahLst/>
              <a:cxnLst/>
              <a:rect l="l" t="t" r="r" b="b"/>
              <a:pathLst>
                <a:path w="30424" h="10460" extrusionOk="0">
                  <a:moveTo>
                    <a:pt x="13621" y="1"/>
                  </a:moveTo>
                  <a:cubicBezTo>
                    <a:pt x="10783" y="1"/>
                    <a:pt x="7958" y="1334"/>
                    <a:pt x="6198" y="3925"/>
                  </a:cubicBezTo>
                  <a:cubicBezTo>
                    <a:pt x="5839" y="3850"/>
                    <a:pt x="5482" y="3814"/>
                    <a:pt x="5132" y="3814"/>
                  </a:cubicBezTo>
                  <a:cubicBezTo>
                    <a:pt x="2368" y="3814"/>
                    <a:pt x="0" y="6054"/>
                    <a:pt x="27" y="8940"/>
                  </a:cubicBezTo>
                  <a:cubicBezTo>
                    <a:pt x="27" y="9761"/>
                    <a:pt x="696" y="10460"/>
                    <a:pt x="1547" y="10460"/>
                  </a:cubicBezTo>
                  <a:lnTo>
                    <a:pt x="28903" y="10460"/>
                  </a:lnTo>
                  <a:cubicBezTo>
                    <a:pt x="29724" y="10460"/>
                    <a:pt x="30423" y="9761"/>
                    <a:pt x="30423" y="8940"/>
                  </a:cubicBezTo>
                  <a:cubicBezTo>
                    <a:pt x="30423" y="4999"/>
                    <a:pt x="27169" y="2171"/>
                    <a:pt x="23629" y="2171"/>
                  </a:cubicBezTo>
                  <a:cubicBezTo>
                    <a:pt x="22528" y="2171"/>
                    <a:pt x="21399" y="2445"/>
                    <a:pt x="20332" y="3043"/>
                  </a:cubicBezTo>
                  <a:cubicBezTo>
                    <a:pt x="18541" y="999"/>
                    <a:pt x="16077" y="1"/>
                    <a:pt x="1362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9"/>
            <p:cNvSpPr/>
            <p:nvPr/>
          </p:nvSpPr>
          <p:spPr>
            <a:xfrm>
              <a:off x="7403775" y="698113"/>
              <a:ext cx="683925" cy="222675"/>
            </a:xfrm>
            <a:custGeom>
              <a:avLst/>
              <a:gdLst/>
              <a:ahLst/>
              <a:cxnLst/>
              <a:rect l="l" t="t" r="r" b="b"/>
              <a:pathLst>
                <a:path w="27357" h="8907" extrusionOk="0">
                  <a:moveTo>
                    <a:pt x="22098" y="3678"/>
                  </a:moveTo>
                  <a:cubicBezTo>
                    <a:pt x="20760" y="3678"/>
                    <a:pt x="19423" y="4195"/>
                    <a:pt x="18450" y="5137"/>
                  </a:cubicBezTo>
                  <a:cubicBezTo>
                    <a:pt x="15441" y="0"/>
                    <a:pt x="7873" y="335"/>
                    <a:pt x="5350" y="5745"/>
                  </a:cubicBezTo>
                  <a:cubicBezTo>
                    <a:pt x="2948" y="4408"/>
                    <a:pt x="0" y="6140"/>
                    <a:pt x="0" y="8906"/>
                  </a:cubicBezTo>
                  <a:lnTo>
                    <a:pt x="27356" y="8906"/>
                  </a:lnTo>
                  <a:cubicBezTo>
                    <a:pt x="27356" y="6019"/>
                    <a:pt x="24985" y="3678"/>
                    <a:pt x="22098" y="36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 name="Google Shape;117;p9"/>
          <p:cNvGrpSpPr/>
          <p:nvPr/>
        </p:nvGrpSpPr>
        <p:grpSpPr>
          <a:xfrm>
            <a:off x="1646434" y="412200"/>
            <a:ext cx="632500" cy="609933"/>
            <a:chOff x="5320000" y="4110550"/>
            <a:chExt cx="474375" cy="457450"/>
          </a:xfrm>
        </p:grpSpPr>
        <p:sp>
          <p:nvSpPr>
            <p:cNvPr id="118" name="Google Shape;118;p9"/>
            <p:cNvSpPr/>
            <p:nvPr/>
          </p:nvSpPr>
          <p:spPr>
            <a:xfrm>
              <a:off x="5320000" y="4110550"/>
              <a:ext cx="474375" cy="457450"/>
            </a:xfrm>
            <a:custGeom>
              <a:avLst/>
              <a:gdLst/>
              <a:ahLst/>
              <a:cxnLst/>
              <a:rect l="l" t="t" r="r" b="b"/>
              <a:pathLst>
                <a:path w="18975" h="18298" extrusionOk="0">
                  <a:moveTo>
                    <a:pt x="9488" y="0"/>
                  </a:moveTo>
                  <a:cubicBezTo>
                    <a:pt x="8835" y="0"/>
                    <a:pt x="8258" y="427"/>
                    <a:pt x="8032" y="1029"/>
                  </a:cubicBezTo>
                  <a:lnTo>
                    <a:pt x="6275" y="5923"/>
                  </a:lnTo>
                  <a:lnTo>
                    <a:pt x="1381" y="7680"/>
                  </a:lnTo>
                  <a:cubicBezTo>
                    <a:pt x="0" y="8182"/>
                    <a:pt x="0" y="10140"/>
                    <a:pt x="1381" y="10617"/>
                  </a:cubicBezTo>
                  <a:lnTo>
                    <a:pt x="6275" y="12374"/>
                  </a:lnTo>
                  <a:lnTo>
                    <a:pt x="8032" y="17268"/>
                  </a:lnTo>
                  <a:cubicBezTo>
                    <a:pt x="8258" y="17870"/>
                    <a:pt x="8835" y="18297"/>
                    <a:pt x="9488" y="18297"/>
                  </a:cubicBezTo>
                  <a:cubicBezTo>
                    <a:pt x="10165" y="18297"/>
                    <a:pt x="10743" y="17870"/>
                    <a:pt x="10968" y="17268"/>
                  </a:cubicBezTo>
                  <a:lnTo>
                    <a:pt x="12725" y="12374"/>
                  </a:lnTo>
                  <a:lnTo>
                    <a:pt x="17595" y="10617"/>
                  </a:lnTo>
                  <a:cubicBezTo>
                    <a:pt x="18975" y="10140"/>
                    <a:pt x="18975" y="8182"/>
                    <a:pt x="17595" y="7680"/>
                  </a:cubicBezTo>
                  <a:lnTo>
                    <a:pt x="12725" y="5923"/>
                  </a:lnTo>
                  <a:lnTo>
                    <a:pt x="10968" y="1029"/>
                  </a:lnTo>
                  <a:cubicBezTo>
                    <a:pt x="10743" y="427"/>
                    <a:pt x="10165" y="0"/>
                    <a:pt x="9488" y="0"/>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9"/>
            <p:cNvSpPr/>
            <p:nvPr/>
          </p:nvSpPr>
          <p:spPr>
            <a:xfrm>
              <a:off x="5368300" y="4150075"/>
              <a:ext cx="378400" cy="378375"/>
            </a:xfrm>
            <a:custGeom>
              <a:avLst/>
              <a:gdLst/>
              <a:ahLst/>
              <a:cxnLst/>
              <a:rect l="l" t="t" r="r" b="b"/>
              <a:pathLst>
                <a:path w="15136" h="15135" extrusionOk="0">
                  <a:moveTo>
                    <a:pt x="7556" y="0"/>
                  </a:moveTo>
                  <a:lnTo>
                    <a:pt x="5548" y="5572"/>
                  </a:lnTo>
                  <a:lnTo>
                    <a:pt x="1" y="7580"/>
                  </a:lnTo>
                  <a:lnTo>
                    <a:pt x="5548" y="9588"/>
                  </a:lnTo>
                  <a:lnTo>
                    <a:pt x="7556" y="15135"/>
                  </a:lnTo>
                  <a:lnTo>
                    <a:pt x="9589" y="9588"/>
                  </a:lnTo>
                  <a:lnTo>
                    <a:pt x="15135" y="7580"/>
                  </a:lnTo>
                  <a:lnTo>
                    <a:pt x="9589" y="5572"/>
                  </a:lnTo>
                  <a:lnTo>
                    <a:pt x="755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9"/>
          <p:cNvGrpSpPr/>
          <p:nvPr/>
        </p:nvGrpSpPr>
        <p:grpSpPr>
          <a:xfrm>
            <a:off x="-471886" y="1397556"/>
            <a:ext cx="2836031" cy="759599"/>
            <a:chOff x="2159225" y="3645850"/>
            <a:chExt cx="1807617" cy="484150"/>
          </a:xfrm>
        </p:grpSpPr>
        <p:sp>
          <p:nvSpPr>
            <p:cNvPr id="121" name="Google Shape;121;p9"/>
            <p:cNvSpPr/>
            <p:nvPr/>
          </p:nvSpPr>
          <p:spPr>
            <a:xfrm>
              <a:off x="2159225" y="3645850"/>
              <a:ext cx="1807617" cy="484150"/>
            </a:xfrm>
            <a:custGeom>
              <a:avLst/>
              <a:gdLst/>
              <a:ahLst/>
              <a:cxnLst/>
              <a:rect l="l" t="t" r="r" b="b"/>
              <a:pathLst>
                <a:path w="31886" h="8828" extrusionOk="0">
                  <a:moveTo>
                    <a:pt x="14588" y="1"/>
                  </a:moveTo>
                  <a:cubicBezTo>
                    <a:pt x="12363" y="1"/>
                    <a:pt x="10159" y="1009"/>
                    <a:pt x="8724" y="2962"/>
                  </a:cubicBezTo>
                  <a:cubicBezTo>
                    <a:pt x="8390" y="2870"/>
                    <a:pt x="8055" y="2840"/>
                    <a:pt x="7751" y="2840"/>
                  </a:cubicBezTo>
                  <a:cubicBezTo>
                    <a:pt x="6779" y="2840"/>
                    <a:pt x="5806" y="3174"/>
                    <a:pt x="5046" y="3752"/>
                  </a:cubicBezTo>
                  <a:cubicBezTo>
                    <a:pt x="4619" y="3599"/>
                    <a:pt x="4188" y="3527"/>
                    <a:pt x="3767" y="3527"/>
                  </a:cubicBezTo>
                  <a:cubicBezTo>
                    <a:pt x="1765" y="3527"/>
                    <a:pt x="0" y="5148"/>
                    <a:pt x="0" y="7308"/>
                  </a:cubicBezTo>
                  <a:cubicBezTo>
                    <a:pt x="0" y="8129"/>
                    <a:pt x="700" y="8828"/>
                    <a:pt x="1520" y="8828"/>
                  </a:cubicBezTo>
                  <a:lnTo>
                    <a:pt x="30366" y="8798"/>
                  </a:lnTo>
                  <a:cubicBezTo>
                    <a:pt x="31217" y="8798"/>
                    <a:pt x="31886" y="8129"/>
                    <a:pt x="31886" y="7278"/>
                  </a:cubicBezTo>
                  <a:cubicBezTo>
                    <a:pt x="31886" y="5150"/>
                    <a:pt x="30153" y="3418"/>
                    <a:pt x="27995" y="3418"/>
                  </a:cubicBezTo>
                  <a:cubicBezTo>
                    <a:pt x="27721" y="3418"/>
                    <a:pt x="27448" y="3448"/>
                    <a:pt x="27174" y="3509"/>
                  </a:cubicBezTo>
                  <a:cubicBezTo>
                    <a:pt x="26050" y="2111"/>
                    <a:pt x="24347" y="1320"/>
                    <a:pt x="22584" y="1320"/>
                  </a:cubicBezTo>
                  <a:cubicBezTo>
                    <a:pt x="21551" y="1320"/>
                    <a:pt x="20578" y="1594"/>
                    <a:pt x="19697" y="2080"/>
                  </a:cubicBezTo>
                  <a:cubicBezTo>
                    <a:pt x="18257" y="682"/>
                    <a:pt x="16416" y="1"/>
                    <a:pt x="14588"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9"/>
            <p:cNvSpPr/>
            <p:nvPr/>
          </p:nvSpPr>
          <p:spPr>
            <a:xfrm>
              <a:off x="2230293" y="3660959"/>
              <a:ext cx="1665482" cy="401986"/>
            </a:xfrm>
            <a:custGeom>
              <a:avLst/>
              <a:gdLst/>
              <a:ahLst/>
              <a:cxnLst/>
              <a:rect l="l" t="t" r="r" b="b"/>
              <a:pathLst>
                <a:path w="28847" h="6962" extrusionOk="0">
                  <a:moveTo>
                    <a:pt x="26506" y="4590"/>
                  </a:moveTo>
                  <a:cubicBezTo>
                    <a:pt x="26020" y="4590"/>
                    <a:pt x="25503" y="4773"/>
                    <a:pt x="25108" y="5046"/>
                  </a:cubicBezTo>
                  <a:cubicBezTo>
                    <a:pt x="23801" y="2280"/>
                    <a:pt x="20123" y="1642"/>
                    <a:pt x="17934" y="3800"/>
                  </a:cubicBezTo>
                  <a:cubicBezTo>
                    <a:pt x="15472" y="1"/>
                    <a:pt x="9788" y="396"/>
                    <a:pt x="7843" y="4499"/>
                  </a:cubicBezTo>
                  <a:cubicBezTo>
                    <a:pt x="6506" y="3618"/>
                    <a:pt x="4712" y="3982"/>
                    <a:pt x="3831" y="5320"/>
                  </a:cubicBezTo>
                  <a:cubicBezTo>
                    <a:pt x="2372" y="3952"/>
                    <a:pt x="1" y="4985"/>
                    <a:pt x="31" y="6961"/>
                  </a:cubicBezTo>
                  <a:lnTo>
                    <a:pt x="28846" y="6961"/>
                  </a:lnTo>
                  <a:cubicBezTo>
                    <a:pt x="28846" y="5654"/>
                    <a:pt x="27813" y="4590"/>
                    <a:pt x="26506" y="459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54503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36863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977510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5"/>
        <p:cNvGrpSpPr/>
        <p:nvPr/>
      </p:nvGrpSpPr>
      <p:grpSpPr>
        <a:xfrm>
          <a:off x="0" y="0"/>
          <a:ext cx="0" cy="0"/>
          <a:chOff x="0" y="0"/>
          <a:chExt cx="0" cy="0"/>
        </a:xfrm>
      </p:grpSpPr>
      <p:sp>
        <p:nvSpPr>
          <p:cNvPr id="106" name="Google Shape;106;p20"/>
          <p:cNvSpPr txBox="1">
            <a:spLocks noGrp="1"/>
          </p:cNvSpPr>
          <p:nvPr>
            <p:ph type="ctrTitle"/>
          </p:nvPr>
        </p:nvSpPr>
        <p:spPr>
          <a:xfrm>
            <a:off x="953467" y="713333"/>
            <a:ext cx="40816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7" name="Google Shape;107;p20"/>
          <p:cNvSpPr txBox="1">
            <a:spLocks noGrp="1"/>
          </p:cNvSpPr>
          <p:nvPr>
            <p:ph type="subTitle" idx="1"/>
          </p:nvPr>
        </p:nvSpPr>
        <p:spPr>
          <a:xfrm>
            <a:off x="953467" y="2092967"/>
            <a:ext cx="5238800" cy="15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8" name="Google Shape;108;p20"/>
          <p:cNvSpPr txBox="1"/>
          <p:nvPr/>
        </p:nvSpPr>
        <p:spPr>
          <a:xfrm>
            <a:off x="953467" y="4716867"/>
            <a:ext cx="6429200" cy="8368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CREDITS: This presentation template was created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 including icons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4223A5"/>
                </a:solidFill>
                <a:effectLst/>
                <a:uLnTx/>
                <a:uFillTx/>
                <a:latin typeface="Didact Gothic"/>
                <a:ea typeface="Didact Gothic"/>
                <a:cs typeface="Didact Gothic"/>
                <a:sym typeface="Didact Gothic"/>
              </a:rPr>
              <a:t>, and infographics &amp; images by </a:t>
            </a:r>
            <a:r>
              <a:rPr kumimoji="0" lang="en" sz="1600" b="1" i="0" u="none" strike="noStrike" kern="0" cap="none" spc="0" normalizeH="0" baseline="0" noProof="0">
                <a:ln>
                  <a:noFill/>
                </a:ln>
                <a:solidFill>
                  <a:srgbClr val="4223A5"/>
                </a:solidFill>
                <a:effectLst/>
                <a:uLnTx/>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kumimoji="0" lang="en" sz="1600" b="1" i="0" u="none" strike="noStrike" kern="0" cap="none" spc="0" normalizeH="0" baseline="0" noProof="0">
                <a:ln>
                  <a:noFill/>
                </a:ln>
                <a:solidFill>
                  <a:srgbClr val="4223A5"/>
                </a:solidFill>
                <a:effectLst/>
                <a:uLnTx/>
                <a:uFillTx/>
                <a:latin typeface="Didact Gothic"/>
                <a:ea typeface="Didact Gothic"/>
                <a:cs typeface="Didact Gothic"/>
                <a:sym typeface="Didact Gothic"/>
              </a:rPr>
              <a:t> </a:t>
            </a:r>
            <a:endParaRPr kumimoji="0" sz="1600" b="1" i="0" u="none" strike="noStrike" kern="0" cap="none" spc="0" normalizeH="0" baseline="0" noProof="0">
              <a:ln>
                <a:noFill/>
              </a:ln>
              <a:solidFill>
                <a:srgbClr val="4223A5"/>
              </a:solidFill>
              <a:effectLst/>
              <a:uLnTx/>
              <a:uFillTx/>
              <a:latin typeface="Didact Gothic"/>
              <a:ea typeface="Didact Gothic"/>
              <a:cs typeface="Didact Gothic"/>
              <a:sym typeface="Didact Gothic"/>
            </a:endParaRPr>
          </a:p>
        </p:txBody>
      </p:sp>
    </p:spTree>
    <p:extLst>
      <p:ext uri="{BB962C8B-B14F-4D97-AF65-F5344CB8AC3E}">
        <p14:creationId xmlns:p14="http://schemas.microsoft.com/office/powerpoint/2010/main" val="1381515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18470480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70354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09871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5768940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452944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255100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16232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3"/>
        </a:solidFill>
        <a:effectLst/>
      </p:bgPr>
    </p:bg>
    <p:spTree>
      <p:nvGrpSpPr>
        <p:cNvPr id="1" name="Shape 123"/>
        <p:cNvGrpSpPr/>
        <p:nvPr/>
      </p:nvGrpSpPr>
      <p:grpSpPr>
        <a:xfrm>
          <a:off x="0" y="0"/>
          <a:ext cx="0" cy="0"/>
          <a:chOff x="0" y="0"/>
          <a:chExt cx="0" cy="0"/>
        </a:xfrm>
      </p:grpSpPr>
      <p:sp>
        <p:nvSpPr>
          <p:cNvPr id="124" name="Google Shape;124;p10"/>
          <p:cNvSpPr txBox="1">
            <a:spLocks noGrp="1"/>
          </p:cNvSpPr>
          <p:nvPr>
            <p:ph type="title"/>
          </p:nvPr>
        </p:nvSpPr>
        <p:spPr>
          <a:xfrm>
            <a:off x="4177533" y="1724200"/>
            <a:ext cx="3837200" cy="34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4000">
                <a:solidFill>
                  <a:schemeClr val="accent2"/>
                </a:solidFill>
              </a:defRPr>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Tree>
    <p:extLst>
      <p:ext uri="{BB962C8B-B14F-4D97-AF65-F5344CB8AC3E}">
        <p14:creationId xmlns:p14="http://schemas.microsoft.com/office/powerpoint/2010/main" val="41749397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207900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124940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2644200" y="713333"/>
            <a:ext cx="6903600" cy="1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85113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402295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281281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673779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814097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075391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435769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5533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2.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theme" Target="../theme/theme3.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theme" Target="../theme/theme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image" Target="../media/image1.jpg"/><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theme" Target="../theme/theme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6.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6133" y="717167"/>
            <a:ext cx="10299600" cy="640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nSpc>
                <a:spcPct val="100000"/>
              </a:lnSpc>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2pPr>
            <a:lvl3pPr lvl="2" rtl="0">
              <a:lnSpc>
                <a:spcPct val="100000"/>
              </a:lnSpc>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3pPr>
            <a:lvl4pPr lvl="3" rtl="0">
              <a:lnSpc>
                <a:spcPct val="100000"/>
              </a:lnSpc>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4pPr>
            <a:lvl5pPr lvl="4" rtl="0">
              <a:lnSpc>
                <a:spcPct val="100000"/>
              </a:lnSpc>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5pPr>
            <a:lvl6pPr lvl="5" rtl="0">
              <a:lnSpc>
                <a:spcPct val="100000"/>
              </a:lnSpc>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6pPr>
            <a:lvl7pPr lvl="6" rtl="0">
              <a:lnSpc>
                <a:spcPct val="100000"/>
              </a:lnSpc>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7pPr>
            <a:lvl8pPr lvl="7" rtl="0">
              <a:lnSpc>
                <a:spcPct val="100000"/>
              </a:lnSpc>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8pPr>
            <a:lvl9pPr lvl="8" rtl="0">
              <a:lnSpc>
                <a:spcPct val="100000"/>
              </a:lnSpc>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9pPr>
          </a:lstStyle>
          <a:p>
            <a:endParaRPr/>
          </a:p>
        </p:txBody>
      </p:sp>
      <p:sp>
        <p:nvSpPr>
          <p:cNvPr id="7" name="Google Shape;7;p1"/>
          <p:cNvSpPr txBox="1">
            <a:spLocks noGrp="1"/>
          </p:cNvSpPr>
          <p:nvPr>
            <p:ph type="body" idx="1"/>
          </p:nvPr>
        </p:nvSpPr>
        <p:spPr>
          <a:xfrm>
            <a:off x="946133" y="1566767"/>
            <a:ext cx="10299600" cy="4574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53420314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745880409"/>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970649452"/>
      </p:ext>
    </p:extLst>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851452719"/>
      </p:ext>
    </p:extLst>
  </p:cSld>
  <p:clrMap bg1="lt1" tx1="dk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862522559"/>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5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1" y="-7142"/>
            <a:ext cx="1221740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7524" tIns="53762" rIns="107524" bIns="53762" anchor="t" compatLnSpc="1"/>
          <a:lstStyle/>
          <a:p>
            <a:pPr marL="0" marR="0" lvl="0" indent="0" algn="l" defTabSz="1075266" rtl="0" eaLnBrk="1" fontAlgn="auto" latinLnBrk="0" hangingPunct="1">
              <a:lnSpc>
                <a:spcPct val="100000"/>
              </a:lnSpc>
              <a:spcBef>
                <a:spcPts val="0"/>
              </a:spcBef>
              <a:spcAft>
                <a:spcPts val="0"/>
              </a:spcAft>
              <a:buClrTx/>
              <a:buSzTx/>
              <a:buFontTx/>
              <a:buNone/>
              <a:tabLst/>
              <a:defRPr/>
            </a:pPr>
            <a:endParaRPr kumimoji="0" lang="en-US" sz="2094"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5842002" y="-7141"/>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7524" tIns="53762" rIns="107524" bIns="53762" anchor="t" compatLnSpc="1"/>
          <a:lstStyle/>
          <a:p>
            <a:pPr marL="0" marR="0" lvl="0" indent="0" algn="l" defTabSz="1075266" rtl="0" eaLnBrk="1" fontAlgn="auto" latinLnBrk="0" hangingPunct="1">
              <a:lnSpc>
                <a:spcPct val="100000"/>
              </a:lnSpc>
              <a:spcBef>
                <a:spcPts val="0"/>
              </a:spcBef>
              <a:spcAft>
                <a:spcPts val="0"/>
              </a:spcAft>
              <a:buClrTx/>
              <a:buSzTx/>
              <a:buFontTx/>
              <a:buNone/>
              <a:tabLst/>
              <a:defRPr/>
            </a:pPr>
            <a:endParaRPr kumimoji="0" lang="en-US" sz="2094" b="0" i="0" u="none" strike="noStrike" kern="1200" cap="none" spc="0" normalizeH="0" baseline="0" noProof="0">
              <a:ln>
                <a:noFill/>
              </a:ln>
              <a:solidFill>
                <a:prstClr val="black"/>
              </a:solidFill>
              <a:effectLst/>
              <a:uLnTx/>
              <a:uFillTx/>
              <a:latin typeface="Constantia"/>
              <a:ea typeface="+mn-ea"/>
              <a:cs typeface="+mn-cs"/>
            </a:endParaRPr>
          </a:p>
        </p:txBody>
      </p:sp>
      <p:sp>
        <p:nvSpPr>
          <p:cNvPr id="9" name="Title Placeholder 8"/>
          <p:cNvSpPr>
            <a:spLocks noGrp="1"/>
          </p:cNvSpPr>
          <p:nvPr>
            <p:ph type="title"/>
          </p:nvPr>
        </p:nvSpPr>
        <p:spPr>
          <a:xfrm>
            <a:off x="609601" y="704088"/>
            <a:ext cx="10972801" cy="1143001"/>
          </a:xfrm>
          <a:prstGeom prst="rect">
            <a:avLst/>
          </a:prstGeom>
        </p:spPr>
        <p:txBody>
          <a:bodyPr vert="horz" lIns="0" tIns="59061"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1" y="1935480"/>
            <a:ext cx="10972801" cy="4389120"/>
          </a:xfrm>
          <a:prstGeom prst="rect">
            <a:avLst/>
          </a:prstGeom>
        </p:spPr>
        <p:txBody>
          <a:bodyPr vert="horz" lIns="118122" tIns="59061" rIns="118122" bIns="59061">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599" y="6356352"/>
            <a:ext cx="2844800" cy="365126"/>
          </a:xfrm>
          <a:prstGeom prst="rect">
            <a:avLst/>
          </a:prstGeom>
        </p:spPr>
        <p:txBody>
          <a:bodyPr vert="horz" lIns="0" tIns="0" rIns="0" bIns="0" anchor="b"/>
          <a:lstStyle>
            <a:lvl1pPr algn="l" eaLnBrk="1" latinLnBrk="0" hangingPunct="1">
              <a:defRPr kumimoji="0" sz="1456">
                <a:solidFill>
                  <a:schemeClr val="tx2">
                    <a:shade val="90000"/>
                  </a:schemeClr>
                </a:solidFill>
              </a:defRPr>
            </a:lvl1pPr>
          </a:lstStyle>
          <a:p>
            <a:pPr defTabSz="1075266"/>
            <a:fld id="{1D8BD707-D9CF-40AE-B4C6-C98DA3205C09}" type="datetimeFigureOut">
              <a:rPr lang="en-US" smtClean="0">
                <a:solidFill>
                  <a:srgbClr val="04617B">
                    <a:shade val="90000"/>
                  </a:srgbClr>
                </a:solidFill>
              </a:rPr>
              <a:pPr defTabSz="1075266"/>
              <a:t>3/3/2024</a:t>
            </a:fld>
            <a:endParaRPr lang="en-US">
              <a:solidFill>
                <a:srgbClr val="04617B">
                  <a:shade val="90000"/>
                </a:srgbClr>
              </a:solidFill>
            </a:endParaRPr>
          </a:p>
        </p:txBody>
      </p:sp>
      <p:sp>
        <p:nvSpPr>
          <p:cNvPr id="22" name="Footer Placeholder 21"/>
          <p:cNvSpPr>
            <a:spLocks noGrp="1"/>
          </p:cNvSpPr>
          <p:nvPr>
            <p:ph type="ftr" sz="quarter" idx="3"/>
          </p:nvPr>
        </p:nvSpPr>
        <p:spPr>
          <a:xfrm>
            <a:off x="3556001" y="6356352"/>
            <a:ext cx="4470400" cy="365126"/>
          </a:xfrm>
          <a:prstGeom prst="rect">
            <a:avLst/>
          </a:prstGeom>
        </p:spPr>
        <p:txBody>
          <a:bodyPr vert="horz" lIns="0" tIns="0" rIns="0" bIns="0" anchor="b"/>
          <a:lstStyle>
            <a:lvl1pPr algn="l" eaLnBrk="1" latinLnBrk="0" hangingPunct="1">
              <a:defRPr kumimoji="0" sz="1456">
                <a:solidFill>
                  <a:schemeClr val="tx2">
                    <a:shade val="90000"/>
                  </a:schemeClr>
                </a:solidFill>
              </a:defRPr>
            </a:lvl1pPr>
          </a:lstStyle>
          <a:p>
            <a:pPr defTabSz="1075266"/>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1" y="6356352"/>
            <a:ext cx="1016000" cy="365126"/>
          </a:xfrm>
          <a:prstGeom prst="rect">
            <a:avLst/>
          </a:prstGeom>
        </p:spPr>
        <p:txBody>
          <a:bodyPr vert="horz" lIns="0" tIns="0" rIns="0" bIns="0" anchor="b"/>
          <a:lstStyle>
            <a:lvl1pPr algn="r" eaLnBrk="1" latinLnBrk="0" hangingPunct="1">
              <a:defRPr kumimoji="0" sz="1456">
                <a:solidFill>
                  <a:schemeClr val="tx2">
                    <a:shade val="90000"/>
                  </a:schemeClr>
                </a:solidFill>
              </a:defRPr>
            </a:lvl1pPr>
          </a:lstStyle>
          <a:p>
            <a:pPr defTabSz="1075266"/>
            <a:fld id="{B6F15528-21DE-4FAA-801E-634DDDAF4B2B}" type="slidenum">
              <a:rPr lang="en-US" smtClean="0">
                <a:solidFill>
                  <a:srgbClr val="04617B">
                    <a:shade val="90000"/>
                  </a:srgbClr>
                </a:solidFill>
              </a:rPr>
              <a:pPr defTabSz="1075266"/>
              <a:t>‹#›</a:t>
            </a:fld>
            <a:endParaRPr lang="en-US">
              <a:solidFill>
                <a:srgbClr val="04617B">
                  <a:shade val="90000"/>
                </a:srgbClr>
              </a:solidFill>
            </a:endParaRPr>
          </a:p>
        </p:txBody>
      </p:sp>
      <p:grpSp>
        <p:nvGrpSpPr>
          <p:cNvPr id="2" name="Group 1"/>
          <p:cNvGrpSpPr/>
          <p:nvPr/>
        </p:nvGrpSpPr>
        <p:grpSpPr>
          <a:xfrm>
            <a:off x="-25355"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1075266" rtl="0" eaLnBrk="1" fontAlgn="auto" latinLnBrk="0" hangingPunct="1">
                <a:lnSpc>
                  <a:spcPct val="100000"/>
                </a:lnSpc>
                <a:spcBef>
                  <a:spcPts val="0"/>
                </a:spcBef>
                <a:spcAft>
                  <a:spcPts val="0"/>
                </a:spcAft>
                <a:buClrTx/>
                <a:buSzTx/>
                <a:buFontTx/>
                <a:buNone/>
                <a:tabLst/>
                <a:defRPr/>
              </a:pPr>
              <a:endParaRPr kumimoji="0" lang="en-US" sz="2094"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1075266" rtl="0" eaLnBrk="1" fontAlgn="auto" latinLnBrk="0" hangingPunct="1">
                <a:lnSpc>
                  <a:spcPct val="100000"/>
                </a:lnSpc>
                <a:spcBef>
                  <a:spcPts val="0"/>
                </a:spcBef>
                <a:spcAft>
                  <a:spcPts val="0"/>
                </a:spcAft>
                <a:buClrTx/>
                <a:buSzTx/>
                <a:buFontTx/>
                <a:buNone/>
                <a:tabLst/>
                <a:defRPr/>
              </a:pPr>
              <a:endParaRPr kumimoji="0" lang="en-US" sz="2094"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62375484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rtl="0" eaLnBrk="1" latinLnBrk="0" hangingPunct="1">
        <a:spcBef>
          <a:spcPct val="0"/>
        </a:spcBef>
        <a:buNone/>
        <a:defRPr kumimoji="0" sz="5917" b="0" kern="1200">
          <a:ln>
            <a:noFill/>
          </a:ln>
          <a:solidFill>
            <a:schemeClr val="tx2"/>
          </a:solidFill>
          <a:effectLst/>
          <a:latin typeface="+mj-lt"/>
          <a:ea typeface="+mj-ea"/>
          <a:cs typeface="+mj-cs"/>
        </a:defRPr>
      </a:lvl1pPr>
    </p:titleStyle>
    <p:bodyStyle>
      <a:lvl1pPr marL="322580" indent="-322580" algn="l" rtl="0" eaLnBrk="1" latinLnBrk="0" hangingPunct="1">
        <a:spcBef>
          <a:spcPct val="20000"/>
        </a:spcBef>
        <a:buClr>
          <a:schemeClr val="accent3"/>
        </a:buClr>
        <a:buSzPct val="95000"/>
        <a:buFont typeface="Wingdings 2"/>
        <a:buChar char=""/>
        <a:defRPr kumimoji="0" sz="3095" kern="1200">
          <a:solidFill>
            <a:schemeClr val="tx1"/>
          </a:solidFill>
          <a:latin typeface="+mn-lt"/>
          <a:ea typeface="+mn-ea"/>
          <a:cs typeface="+mn-cs"/>
        </a:defRPr>
      </a:lvl1pPr>
      <a:lvl2pPr marL="752686" indent="-290322" algn="l" rtl="0" eaLnBrk="1" latinLnBrk="0" hangingPunct="1">
        <a:spcBef>
          <a:spcPct val="20000"/>
        </a:spcBef>
        <a:buClr>
          <a:schemeClr val="accent1"/>
        </a:buClr>
        <a:buSzPct val="85000"/>
        <a:buFont typeface="Wingdings 2"/>
        <a:buChar char=""/>
        <a:defRPr kumimoji="0" sz="2822" kern="1200">
          <a:solidFill>
            <a:schemeClr val="tx1"/>
          </a:solidFill>
          <a:latin typeface="+mn-lt"/>
          <a:ea typeface="+mn-ea"/>
          <a:cs typeface="+mn-cs"/>
        </a:defRPr>
      </a:lvl2pPr>
      <a:lvl3pPr marL="1075266" indent="-290322" algn="l" rtl="0" eaLnBrk="1" latinLnBrk="0" hangingPunct="1">
        <a:spcBef>
          <a:spcPct val="20000"/>
        </a:spcBef>
        <a:buClr>
          <a:schemeClr val="accent2"/>
        </a:buClr>
        <a:buSzPct val="70000"/>
        <a:buFont typeface="Wingdings 2"/>
        <a:buChar char=""/>
        <a:defRPr kumimoji="0" sz="2458" kern="1200">
          <a:solidFill>
            <a:schemeClr val="tx1"/>
          </a:solidFill>
          <a:latin typeface="+mn-lt"/>
          <a:ea typeface="+mn-ea"/>
          <a:cs typeface="+mn-cs"/>
        </a:defRPr>
      </a:lvl3pPr>
      <a:lvl4pPr marL="1397846" indent="-247311" algn="l" rtl="0" eaLnBrk="1" latinLnBrk="0" hangingPunct="1">
        <a:spcBef>
          <a:spcPct val="20000"/>
        </a:spcBef>
        <a:buClr>
          <a:schemeClr val="accent3"/>
        </a:buClr>
        <a:buSzPct val="65000"/>
        <a:buFont typeface="Wingdings 2"/>
        <a:buChar char=""/>
        <a:defRPr kumimoji="0" sz="2367" kern="1200">
          <a:solidFill>
            <a:schemeClr val="tx1"/>
          </a:solidFill>
          <a:latin typeface="+mn-lt"/>
          <a:ea typeface="+mn-ea"/>
          <a:cs typeface="+mn-cs"/>
        </a:defRPr>
      </a:lvl4pPr>
      <a:lvl5pPr marL="1720426" indent="-247311" algn="l" rtl="0" eaLnBrk="1" latinLnBrk="0" hangingPunct="1">
        <a:spcBef>
          <a:spcPct val="20000"/>
        </a:spcBef>
        <a:buClr>
          <a:schemeClr val="accent4"/>
        </a:buClr>
        <a:buSzPct val="65000"/>
        <a:buFont typeface="Wingdings 2"/>
        <a:buChar char=""/>
        <a:defRPr kumimoji="0" sz="2367" kern="1200">
          <a:solidFill>
            <a:schemeClr val="tx1"/>
          </a:solidFill>
          <a:latin typeface="+mn-lt"/>
          <a:ea typeface="+mn-ea"/>
          <a:cs typeface="+mn-cs"/>
        </a:defRPr>
      </a:lvl5pPr>
      <a:lvl6pPr marL="2043006" indent="-247311" algn="l" rtl="0" eaLnBrk="1" latinLnBrk="0" hangingPunct="1">
        <a:spcBef>
          <a:spcPct val="20000"/>
        </a:spcBef>
        <a:buClr>
          <a:schemeClr val="accent5"/>
        </a:buClr>
        <a:buSzPct val="80000"/>
        <a:buFont typeface="Wingdings 2"/>
        <a:buChar char=""/>
        <a:defRPr kumimoji="0" sz="2094" kern="1200">
          <a:solidFill>
            <a:schemeClr val="tx1"/>
          </a:solidFill>
          <a:latin typeface="+mn-lt"/>
          <a:ea typeface="+mn-ea"/>
          <a:cs typeface="+mn-cs"/>
        </a:defRPr>
      </a:lvl6pPr>
      <a:lvl7pPr marL="2258059" indent="-215053" algn="l" rtl="0" eaLnBrk="1" latinLnBrk="0" hangingPunct="1">
        <a:spcBef>
          <a:spcPct val="20000"/>
        </a:spcBef>
        <a:buClr>
          <a:schemeClr val="accent6"/>
        </a:buClr>
        <a:buSzPct val="80000"/>
        <a:buFont typeface="Wingdings 2"/>
        <a:buChar char=""/>
        <a:defRPr kumimoji="0" sz="1912" kern="1200" baseline="0">
          <a:solidFill>
            <a:schemeClr val="tx1"/>
          </a:solidFill>
          <a:latin typeface="+mn-lt"/>
          <a:ea typeface="+mn-ea"/>
          <a:cs typeface="+mn-cs"/>
        </a:defRPr>
      </a:lvl7pPr>
      <a:lvl8pPr marL="2580640" indent="-215053" algn="l" rtl="0" eaLnBrk="1" latinLnBrk="0" hangingPunct="1">
        <a:spcBef>
          <a:spcPct val="20000"/>
        </a:spcBef>
        <a:buClr>
          <a:schemeClr val="tx2"/>
        </a:buClr>
        <a:buChar char="•"/>
        <a:defRPr kumimoji="0" sz="1912" kern="1200">
          <a:solidFill>
            <a:schemeClr val="tx1"/>
          </a:solidFill>
          <a:latin typeface="+mn-lt"/>
          <a:ea typeface="+mn-ea"/>
          <a:cs typeface="+mn-cs"/>
        </a:defRPr>
      </a:lvl8pPr>
      <a:lvl9pPr marL="2903219" indent="-215053" algn="l" rtl="0" eaLnBrk="1" latinLnBrk="0" hangingPunct="1">
        <a:spcBef>
          <a:spcPct val="20000"/>
        </a:spcBef>
        <a:buClr>
          <a:schemeClr val="tx2"/>
        </a:buClr>
        <a:buFontTx/>
        <a:buChar char="•"/>
        <a:defRPr kumimoji="0" sz="1639"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37633" algn="l" rtl="0" eaLnBrk="1" latinLnBrk="0" hangingPunct="1">
        <a:defRPr kumimoji="0" kern="1200">
          <a:solidFill>
            <a:schemeClr val="tx1"/>
          </a:solidFill>
          <a:latin typeface="+mn-lt"/>
          <a:ea typeface="+mn-ea"/>
          <a:cs typeface="+mn-cs"/>
        </a:defRPr>
      </a:lvl2pPr>
      <a:lvl3pPr marL="1075266" algn="l" rtl="0" eaLnBrk="1" latinLnBrk="0" hangingPunct="1">
        <a:defRPr kumimoji="0" kern="1200">
          <a:solidFill>
            <a:schemeClr val="tx1"/>
          </a:solidFill>
          <a:latin typeface="+mn-lt"/>
          <a:ea typeface="+mn-ea"/>
          <a:cs typeface="+mn-cs"/>
        </a:defRPr>
      </a:lvl3pPr>
      <a:lvl4pPr marL="1612900" algn="l" rtl="0" eaLnBrk="1" latinLnBrk="0" hangingPunct="1">
        <a:defRPr kumimoji="0" kern="1200">
          <a:solidFill>
            <a:schemeClr val="tx1"/>
          </a:solidFill>
          <a:latin typeface="+mn-lt"/>
          <a:ea typeface="+mn-ea"/>
          <a:cs typeface="+mn-cs"/>
        </a:defRPr>
      </a:lvl4pPr>
      <a:lvl5pPr marL="2150533" algn="l" rtl="0" eaLnBrk="1" latinLnBrk="0" hangingPunct="1">
        <a:defRPr kumimoji="0" kern="1200">
          <a:solidFill>
            <a:schemeClr val="tx1"/>
          </a:solidFill>
          <a:latin typeface="+mn-lt"/>
          <a:ea typeface="+mn-ea"/>
          <a:cs typeface="+mn-cs"/>
        </a:defRPr>
      </a:lvl5pPr>
      <a:lvl6pPr marL="2688166" algn="l" rtl="0" eaLnBrk="1" latinLnBrk="0" hangingPunct="1">
        <a:defRPr kumimoji="0" kern="1200">
          <a:solidFill>
            <a:schemeClr val="tx1"/>
          </a:solidFill>
          <a:latin typeface="+mn-lt"/>
          <a:ea typeface="+mn-ea"/>
          <a:cs typeface="+mn-cs"/>
        </a:defRPr>
      </a:lvl6pPr>
      <a:lvl7pPr marL="3225799" algn="l" rtl="0" eaLnBrk="1" latinLnBrk="0" hangingPunct="1">
        <a:defRPr kumimoji="0" kern="1200">
          <a:solidFill>
            <a:schemeClr val="tx1"/>
          </a:solidFill>
          <a:latin typeface="+mn-lt"/>
          <a:ea typeface="+mn-ea"/>
          <a:cs typeface="+mn-cs"/>
        </a:defRPr>
      </a:lvl7pPr>
      <a:lvl8pPr marL="3763432" algn="l" rtl="0" eaLnBrk="1" latinLnBrk="0" hangingPunct="1">
        <a:defRPr kumimoji="0" kern="1200">
          <a:solidFill>
            <a:schemeClr val="tx1"/>
          </a:solidFill>
          <a:latin typeface="+mn-lt"/>
          <a:ea typeface="+mn-ea"/>
          <a:cs typeface="+mn-cs"/>
        </a:defRPr>
      </a:lvl8pPr>
      <a:lvl9pPr marL="430106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0.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90.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95.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hyperlink" Target="https://creativecommons.org/licenses/by-nc-nd/3.0/" TargetMode="External"/><Relationship Id="rId5" Type="http://schemas.openxmlformats.org/officeDocument/2006/relationships/hyperlink" Target="https://www.propublica.org/article/california-drought-colorado-river-water-crisis-explained" TargetMode="Externa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6.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6.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5"/>
          <p:cNvSpPr/>
          <p:nvPr/>
        </p:nvSpPr>
        <p:spPr>
          <a:xfrm>
            <a:off x="8154399" y="5838288"/>
            <a:ext cx="3531200" cy="332000"/>
          </a:xfrm>
          <a:prstGeom prst="ellipse">
            <a:avLst/>
          </a:prstGeom>
          <a:solidFill>
            <a:srgbClr val="191919">
              <a:alpha val="1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1" name="Google Shape;121;p25"/>
          <p:cNvPicPr preferRelativeResize="0"/>
          <p:nvPr/>
        </p:nvPicPr>
        <p:blipFill>
          <a:blip r:embed="rId4">
            <a:alphaModFix/>
          </a:blip>
          <a:stretch>
            <a:fillRect/>
          </a:stretch>
        </p:blipFill>
        <p:spPr>
          <a:xfrm rot="-5070495" flipH="1">
            <a:off x="7649530" y="2060597"/>
            <a:ext cx="1589199" cy="1586016"/>
          </a:xfrm>
          <a:prstGeom prst="rect">
            <a:avLst/>
          </a:prstGeom>
          <a:noFill/>
          <a:ln>
            <a:noFill/>
          </a:ln>
        </p:spPr>
      </p:pic>
      <p:sp>
        <p:nvSpPr>
          <p:cNvPr id="122" name="Google Shape;122;p25"/>
          <p:cNvSpPr/>
          <p:nvPr/>
        </p:nvSpPr>
        <p:spPr>
          <a:xfrm>
            <a:off x="702734" y="3720451"/>
            <a:ext cx="6320237" cy="15853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123;p25"/>
          <p:cNvSpPr txBox="1">
            <a:spLocks noGrp="1"/>
          </p:cNvSpPr>
          <p:nvPr>
            <p:ph type="ctrTitle"/>
          </p:nvPr>
        </p:nvSpPr>
        <p:spPr>
          <a:xfrm>
            <a:off x="955500" y="1165867"/>
            <a:ext cx="6623200" cy="3408400"/>
          </a:xfrm>
          <a:prstGeom prst="rect">
            <a:avLst/>
          </a:prstGeom>
        </p:spPr>
        <p:txBody>
          <a:bodyPr spcFirstLastPara="1" wrap="square" lIns="121900" tIns="121900" rIns="121900" bIns="121900" anchor="ctr" anchorCtr="0">
            <a:noAutofit/>
          </a:bodyPr>
          <a:lstStyle/>
          <a:p>
            <a:r>
              <a:rPr lang="en" sz="6000" dirty="0">
                <a:solidFill>
                  <a:srgbClr val="002060"/>
                </a:solidFill>
                <a:latin typeface="Algerian" panose="04020705040A02060702" pitchFamily="82" charset="0"/>
                <a:sym typeface="Montserrat Black"/>
              </a:rPr>
              <a:t>WATER FOOTPRINT</a:t>
            </a:r>
            <a:endParaRPr sz="4267" dirty="0">
              <a:solidFill>
                <a:srgbClr val="002060"/>
              </a:solidFill>
            </a:endParaRPr>
          </a:p>
        </p:txBody>
      </p:sp>
      <p:sp>
        <p:nvSpPr>
          <p:cNvPr id="124" name="Google Shape;124;p25"/>
          <p:cNvSpPr txBox="1">
            <a:spLocks noGrp="1"/>
          </p:cNvSpPr>
          <p:nvPr>
            <p:ph type="subTitle" idx="1"/>
          </p:nvPr>
        </p:nvSpPr>
        <p:spPr>
          <a:xfrm>
            <a:off x="856626" y="3561481"/>
            <a:ext cx="5812000" cy="1222794"/>
          </a:xfrm>
          <a:prstGeom prst="rect">
            <a:avLst/>
          </a:prstGeom>
        </p:spPr>
        <p:txBody>
          <a:bodyPr spcFirstLastPara="1" wrap="square" lIns="121900" tIns="121900" rIns="121900" bIns="121900" anchor="t" anchorCtr="0">
            <a:noAutofit/>
          </a:bodyPr>
          <a:lstStyle/>
          <a:p>
            <a:pPr marL="0" indent="0" algn="ctr"/>
            <a:r>
              <a:rPr lang="ar-IQ" sz="4800" dirty="0" err="1">
                <a:latin typeface="Aldhabi" panose="01000000000000000000" pitchFamily="2" charset="-78"/>
                <a:cs typeface="Aldhabi" panose="01000000000000000000" pitchFamily="2" charset="-78"/>
              </a:rPr>
              <a:t>أ.م.د</a:t>
            </a:r>
            <a:r>
              <a:rPr lang="ar-IQ" sz="4800" dirty="0">
                <a:latin typeface="Aldhabi" panose="01000000000000000000" pitchFamily="2" charset="-78"/>
                <a:cs typeface="Aldhabi" panose="01000000000000000000" pitchFamily="2" charset="-78"/>
              </a:rPr>
              <a:t>. خنساء رشيد مجيد</a:t>
            </a:r>
            <a:r>
              <a:rPr lang="en-US" sz="4800" dirty="0">
                <a:latin typeface="Aldhabi" panose="01000000000000000000" pitchFamily="2" charset="-78"/>
                <a:cs typeface="Aldhabi" panose="01000000000000000000" pitchFamily="2" charset="-78"/>
              </a:rPr>
              <a:t> </a:t>
            </a:r>
            <a:endParaRPr lang="ar-IQ" sz="4800" dirty="0">
              <a:latin typeface="Aldhabi" panose="01000000000000000000" pitchFamily="2" charset="-78"/>
              <a:cs typeface="Aldhabi" panose="01000000000000000000" pitchFamily="2" charset="-78"/>
            </a:endParaRPr>
          </a:p>
          <a:p>
            <a:pPr marL="0" indent="0" algn="ctr"/>
            <a:r>
              <a:rPr lang="ar-IQ" sz="4800" dirty="0" err="1">
                <a:latin typeface="Aldhabi" panose="01000000000000000000" pitchFamily="2" charset="-78"/>
                <a:cs typeface="Aldhabi" panose="01000000000000000000" pitchFamily="2" charset="-78"/>
              </a:rPr>
              <a:t>م.م</a:t>
            </a:r>
            <a:r>
              <a:rPr lang="ar-IQ" sz="4800" dirty="0">
                <a:latin typeface="Aldhabi" panose="01000000000000000000" pitchFamily="2" charset="-78"/>
                <a:cs typeface="Aldhabi" panose="01000000000000000000" pitchFamily="2" charset="-78"/>
              </a:rPr>
              <a:t>. علي كامل وناس</a:t>
            </a:r>
            <a:endParaRPr sz="4800" dirty="0">
              <a:latin typeface="Aldhabi" panose="01000000000000000000" pitchFamily="2" charset="-78"/>
              <a:cs typeface="Aldhabi" panose="01000000000000000000" pitchFamily="2" charset="-78"/>
            </a:endParaRPr>
          </a:p>
        </p:txBody>
      </p:sp>
      <p:grpSp>
        <p:nvGrpSpPr>
          <p:cNvPr id="125" name="Google Shape;125;p25"/>
          <p:cNvGrpSpPr/>
          <p:nvPr/>
        </p:nvGrpSpPr>
        <p:grpSpPr>
          <a:xfrm>
            <a:off x="65321" y="227937"/>
            <a:ext cx="1665007" cy="1683531"/>
            <a:chOff x="48990" y="170953"/>
            <a:chExt cx="1248755" cy="1262648"/>
          </a:xfrm>
        </p:grpSpPr>
        <p:pic>
          <p:nvPicPr>
            <p:cNvPr id="126" name="Google Shape;126;p25"/>
            <p:cNvPicPr preferRelativeResize="0"/>
            <p:nvPr/>
          </p:nvPicPr>
          <p:blipFill>
            <a:blip r:embed="rId5">
              <a:alphaModFix/>
            </a:blip>
            <a:stretch>
              <a:fillRect/>
            </a:stretch>
          </p:blipFill>
          <p:spPr>
            <a:xfrm flipH="1">
              <a:off x="48991" y="639301"/>
              <a:ext cx="795891" cy="794300"/>
            </a:xfrm>
            <a:prstGeom prst="rect">
              <a:avLst/>
            </a:prstGeom>
            <a:noFill/>
            <a:ln>
              <a:noFill/>
            </a:ln>
          </p:spPr>
        </p:pic>
        <p:pic>
          <p:nvPicPr>
            <p:cNvPr id="127" name="Google Shape;127;p25"/>
            <p:cNvPicPr preferRelativeResize="0"/>
            <p:nvPr/>
          </p:nvPicPr>
          <p:blipFill>
            <a:blip r:embed="rId6">
              <a:alphaModFix/>
            </a:blip>
            <a:stretch>
              <a:fillRect/>
            </a:stretch>
          </p:blipFill>
          <p:spPr>
            <a:xfrm rot="10208908" flipH="1">
              <a:off x="686685" y="215275"/>
              <a:ext cx="566846" cy="565706"/>
            </a:xfrm>
            <a:prstGeom prst="rect">
              <a:avLst/>
            </a:prstGeom>
            <a:noFill/>
            <a:ln>
              <a:noFill/>
            </a:ln>
          </p:spPr>
        </p:pic>
        <p:pic>
          <p:nvPicPr>
            <p:cNvPr id="128" name="Google Shape;128;p25"/>
            <p:cNvPicPr preferRelativeResize="0"/>
            <p:nvPr/>
          </p:nvPicPr>
          <p:blipFill>
            <a:blip r:embed="rId7">
              <a:alphaModFix/>
            </a:blip>
            <a:stretch>
              <a:fillRect/>
            </a:stretch>
          </p:blipFill>
          <p:spPr>
            <a:xfrm flipH="1">
              <a:off x="424790" y="290935"/>
              <a:ext cx="316140" cy="315500"/>
            </a:xfrm>
            <a:prstGeom prst="rect">
              <a:avLst/>
            </a:prstGeom>
            <a:noFill/>
            <a:ln>
              <a:noFill/>
            </a:ln>
          </p:spPr>
        </p:pic>
        <p:pic>
          <p:nvPicPr>
            <p:cNvPr id="129" name="Google Shape;129;p25"/>
            <p:cNvPicPr preferRelativeResize="0"/>
            <p:nvPr/>
          </p:nvPicPr>
          <p:blipFill>
            <a:blip r:embed="rId8">
              <a:alphaModFix/>
            </a:blip>
            <a:stretch>
              <a:fillRect/>
            </a:stretch>
          </p:blipFill>
          <p:spPr>
            <a:xfrm flipH="1">
              <a:off x="62904" y="997835"/>
              <a:ext cx="165954" cy="165623"/>
            </a:xfrm>
            <a:prstGeom prst="rect">
              <a:avLst/>
            </a:prstGeom>
            <a:noFill/>
            <a:ln>
              <a:noFill/>
            </a:ln>
          </p:spPr>
        </p:pic>
      </p:grpSp>
      <p:pic>
        <p:nvPicPr>
          <p:cNvPr id="130" name="Google Shape;130;p25"/>
          <p:cNvPicPr preferRelativeResize="0"/>
          <p:nvPr/>
        </p:nvPicPr>
        <p:blipFill rotWithShape="1">
          <a:blip r:embed="rId9">
            <a:alphaModFix/>
          </a:blip>
          <a:srcRect t="18004" b="25660"/>
          <a:stretch/>
        </p:blipFill>
        <p:spPr>
          <a:xfrm>
            <a:off x="-337400" y="5464800"/>
            <a:ext cx="2229099" cy="1253267"/>
          </a:xfrm>
          <a:prstGeom prst="rect">
            <a:avLst/>
          </a:prstGeom>
          <a:noFill/>
          <a:ln>
            <a:noFill/>
          </a:ln>
        </p:spPr>
      </p:pic>
      <p:pic>
        <p:nvPicPr>
          <p:cNvPr id="131" name="Google Shape;131;p25"/>
          <p:cNvPicPr preferRelativeResize="0"/>
          <p:nvPr/>
        </p:nvPicPr>
        <p:blipFill rotWithShape="1">
          <a:blip r:embed="rId10">
            <a:alphaModFix/>
          </a:blip>
          <a:srcRect t="23446" b="32481"/>
          <a:stretch/>
        </p:blipFill>
        <p:spPr>
          <a:xfrm>
            <a:off x="9690885" y="330801"/>
            <a:ext cx="3095300" cy="1361433"/>
          </a:xfrm>
          <a:prstGeom prst="rect">
            <a:avLst/>
          </a:prstGeom>
          <a:noFill/>
          <a:ln>
            <a:noFill/>
          </a:ln>
        </p:spPr>
      </p:pic>
      <p:pic>
        <p:nvPicPr>
          <p:cNvPr id="132" name="Google Shape;132;p25"/>
          <p:cNvPicPr preferRelativeResize="0"/>
          <p:nvPr/>
        </p:nvPicPr>
        <p:blipFill>
          <a:blip r:embed="rId11">
            <a:alphaModFix/>
          </a:blip>
          <a:stretch>
            <a:fillRect/>
          </a:stretch>
        </p:blipFill>
        <p:spPr>
          <a:xfrm>
            <a:off x="7502529" y="1646702"/>
            <a:ext cx="4515039" cy="4506021"/>
          </a:xfrm>
          <a:prstGeom prst="rect">
            <a:avLst/>
          </a:prstGeom>
          <a:noFill/>
          <a:ln>
            <a:noFill/>
          </a:ln>
        </p:spPr>
      </p:pic>
    </p:spTree>
    <p:extLst>
      <p:ext uri="{BB962C8B-B14F-4D97-AF65-F5344CB8AC3E}">
        <p14:creationId xmlns:p14="http://schemas.microsoft.com/office/powerpoint/2010/main" val="28489144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E81BB7-5FF2-4C0C-1576-5628DB197831}"/>
              </a:ext>
            </a:extLst>
          </p:cNvPr>
          <p:cNvGrpSpPr/>
          <p:nvPr/>
        </p:nvGrpSpPr>
        <p:grpSpPr>
          <a:xfrm>
            <a:off x="-8405815" y="11787"/>
            <a:ext cx="11401425" cy="6858000"/>
            <a:chOff x="0" y="0"/>
            <a:chExt cx="11401425" cy="6858000"/>
          </a:xfrm>
        </p:grpSpPr>
        <p:sp>
          <p:nvSpPr>
            <p:cNvPr id="8" name="Freeform: Shape 7">
              <a:extLst>
                <a:ext uri="{FF2B5EF4-FFF2-40B4-BE49-F238E27FC236}">
                  <a16:creationId xmlns:a16="http://schemas.microsoft.com/office/drawing/2014/main" id="{88F0D244-F62D-DE4A-0F9D-990B5114BB79}"/>
                </a:ext>
              </a:extLst>
            </p:cNvPr>
            <p:cNvSpPr/>
            <p:nvPr/>
          </p:nvSpPr>
          <p:spPr>
            <a:xfrm>
              <a:off x="0" y="0"/>
              <a:ext cx="11401425" cy="6858000"/>
            </a:xfrm>
            <a:custGeom>
              <a:avLst/>
              <a:gdLst>
                <a:gd name="connsiteX0" fmla="*/ 0 w 11401425"/>
                <a:gd name="connsiteY0" fmla="*/ 0 h 6858000"/>
                <a:gd name="connsiteX1" fmla="*/ 10591800 w 11401425"/>
                <a:gd name="connsiteY1" fmla="*/ 0 h 6858000"/>
                <a:gd name="connsiteX2" fmla="*/ 10591800 w 11401425"/>
                <a:gd name="connsiteY2" fmla="*/ 4438650 h 6858000"/>
                <a:gd name="connsiteX3" fmla="*/ 10991842 w 11401425"/>
                <a:gd name="connsiteY3" fmla="*/ 4438650 h 6858000"/>
                <a:gd name="connsiteX4" fmla="*/ 11401425 w 11401425"/>
                <a:gd name="connsiteY4" fmla="*/ 4848233 h 6858000"/>
                <a:gd name="connsiteX5" fmla="*/ 11401425 w 11401425"/>
                <a:gd name="connsiteY5" fmla="*/ 5362567 h 6858000"/>
                <a:gd name="connsiteX6" fmla="*/ 10991842 w 11401425"/>
                <a:gd name="connsiteY6" fmla="*/ 5772150 h 6858000"/>
                <a:gd name="connsiteX7" fmla="*/ 10591800 w 11401425"/>
                <a:gd name="connsiteY7" fmla="*/ 5772150 h 6858000"/>
                <a:gd name="connsiteX8" fmla="*/ 10591800 w 11401425"/>
                <a:gd name="connsiteY8" fmla="*/ 6858000 h 6858000"/>
                <a:gd name="connsiteX9" fmla="*/ 0 w 11401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425" h="6858000">
                  <a:moveTo>
                    <a:pt x="0" y="0"/>
                  </a:moveTo>
                  <a:lnTo>
                    <a:pt x="10591800" y="0"/>
                  </a:lnTo>
                  <a:lnTo>
                    <a:pt x="10591800" y="4438650"/>
                  </a:lnTo>
                  <a:lnTo>
                    <a:pt x="10991842" y="4438650"/>
                  </a:lnTo>
                  <a:cubicBezTo>
                    <a:pt x="11218048" y="4438650"/>
                    <a:pt x="11401425" y="4622027"/>
                    <a:pt x="11401425" y="4848233"/>
                  </a:cubicBezTo>
                  <a:lnTo>
                    <a:pt x="11401425" y="5362567"/>
                  </a:lnTo>
                  <a:cubicBezTo>
                    <a:pt x="11401425" y="5588773"/>
                    <a:pt x="11218048" y="5772150"/>
                    <a:pt x="10991842" y="5772150"/>
                  </a:cubicBezTo>
                  <a:lnTo>
                    <a:pt x="10591800" y="5772150"/>
                  </a:lnTo>
                  <a:lnTo>
                    <a:pt x="10591800" y="6858000"/>
                  </a:lnTo>
                  <a:lnTo>
                    <a:pt x="0" y="6858000"/>
                  </a:lnTo>
                  <a:close/>
                </a:path>
              </a:pathLst>
            </a:cu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CF4B0FF4-63F0-B83D-AEF4-B7CCB80E0EEA}"/>
                </a:ext>
              </a:extLst>
            </p:cNvPr>
            <p:cNvSpPr txBox="1"/>
            <p:nvPr/>
          </p:nvSpPr>
          <p:spPr>
            <a:xfrm>
              <a:off x="10496549" y="479030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03</a:t>
              </a:r>
              <a:endParaRPr lang="en-US" sz="3000" dirty="0">
                <a:latin typeface="Andalus" panose="02020603050405020304" pitchFamily="18" charset="-78"/>
                <a:cs typeface="Andalus" panose="02020603050405020304" pitchFamily="18" charset="-78"/>
              </a:endParaRPr>
            </a:p>
          </p:txBody>
        </p:sp>
        <p:sp>
          <p:nvSpPr>
            <p:cNvPr id="10" name="TextBox 9">
              <a:extLst>
                <a:ext uri="{FF2B5EF4-FFF2-40B4-BE49-F238E27FC236}">
                  <a16:creationId xmlns:a16="http://schemas.microsoft.com/office/drawing/2014/main" id="{194B941E-36B6-3C64-1048-0AF3342C7D44}"/>
                </a:ext>
              </a:extLst>
            </p:cNvPr>
            <p:cNvSpPr txBox="1"/>
            <p:nvPr/>
          </p:nvSpPr>
          <p:spPr>
            <a:xfrm>
              <a:off x="6096000" y="770691"/>
              <a:ext cx="3090863" cy="2123658"/>
            </a:xfrm>
            <a:prstGeom prst="rect">
              <a:avLst/>
            </a:prstGeom>
            <a:noFill/>
          </p:spPr>
          <p:txBody>
            <a:bodyPr wrap="square" rtlCol="0">
              <a:spAutoFit/>
            </a:bodyPr>
            <a:lstStyle/>
            <a:p>
              <a:pPr algn="ctr"/>
              <a:r>
                <a:rPr lang="en-US" sz="4400" b="1" dirty="0">
                  <a:ln w="12700">
                    <a:solidFill>
                      <a:schemeClr val="accent1"/>
                    </a:solidFill>
                    <a:prstDash val="solid"/>
                  </a:ln>
                  <a:solidFill>
                    <a:schemeClr val="tx2">
                      <a:lumMod val="65000"/>
                    </a:schemeClr>
                  </a:solidFill>
                  <a:effectLst>
                    <a:outerShdw dist="38100" dir="2640000" algn="bl" rotWithShape="0">
                      <a:schemeClr val="accent1"/>
                    </a:outerShdw>
                  </a:effectLst>
                </a:rPr>
                <a:t>Gray Water Footprint</a:t>
              </a:r>
            </a:p>
          </p:txBody>
        </p:sp>
        <p:pic>
          <p:nvPicPr>
            <p:cNvPr id="11" name="Graphic 10" descr="Warning">
              <a:extLst>
                <a:ext uri="{FF2B5EF4-FFF2-40B4-BE49-F238E27FC236}">
                  <a16:creationId xmlns:a16="http://schemas.microsoft.com/office/drawing/2014/main" id="{B0B0EBD1-08A0-D329-CD91-FCB9739223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9906" y="2914651"/>
              <a:ext cx="1543050" cy="1543050"/>
            </a:xfrm>
            <a:prstGeom prst="rect">
              <a:avLst/>
            </a:prstGeom>
          </p:spPr>
        </p:pic>
      </p:grpSp>
      <p:grpSp>
        <p:nvGrpSpPr>
          <p:cNvPr id="3" name="Group 2">
            <a:extLst>
              <a:ext uri="{FF2B5EF4-FFF2-40B4-BE49-F238E27FC236}">
                <a16:creationId xmlns:a16="http://schemas.microsoft.com/office/drawing/2014/main" id="{801958C1-7804-B3BD-4131-00D7909BBAD5}"/>
              </a:ext>
            </a:extLst>
          </p:cNvPr>
          <p:cNvGrpSpPr/>
          <p:nvPr/>
        </p:nvGrpSpPr>
        <p:grpSpPr>
          <a:xfrm>
            <a:off x="-9296401" y="0"/>
            <a:ext cx="11353800" cy="6858000"/>
            <a:chOff x="0" y="0"/>
            <a:chExt cx="11353800" cy="6858000"/>
          </a:xfrm>
        </p:grpSpPr>
        <p:sp>
          <p:nvSpPr>
            <p:cNvPr id="4" name="Freeform: Shape 3">
              <a:extLst>
                <a:ext uri="{FF2B5EF4-FFF2-40B4-BE49-F238E27FC236}">
                  <a16:creationId xmlns:a16="http://schemas.microsoft.com/office/drawing/2014/main" id="{8A74B381-A250-5127-6BBE-0F893963AC5C}"/>
                </a:ext>
              </a:extLst>
            </p:cNvPr>
            <p:cNvSpPr/>
            <p:nvPr/>
          </p:nvSpPr>
          <p:spPr>
            <a:xfrm>
              <a:off x="0" y="0"/>
              <a:ext cx="11353800" cy="6858000"/>
            </a:xfrm>
            <a:custGeom>
              <a:avLst/>
              <a:gdLst>
                <a:gd name="connsiteX0" fmla="*/ 0 w 11353800"/>
                <a:gd name="connsiteY0" fmla="*/ 0 h 6858000"/>
                <a:gd name="connsiteX1" fmla="*/ 10591800 w 11353800"/>
                <a:gd name="connsiteY1" fmla="*/ 0 h 6858000"/>
                <a:gd name="connsiteX2" fmla="*/ 10591800 w 11353800"/>
                <a:gd name="connsiteY2" fmla="*/ 1085850 h 6858000"/>
                <a:gd name="connsiteX3" fmla="*/ 10944217 w 11353800"/>
                <a:gd name="connsiteY3" fmla="*/ 1085850 h 6858000"/>
                <a:gd name="connsiteX4" fmla="*/ 11353800 w 11353800"/>
                <a:gd name="connsiteY4" fmla="*/ 1495433 h 6858000"/>
                <a:gd name="connsiteX5" fmla="*/ 11353800 w 11353800"/>
                <a:gd name="connsiteY5" fmla="*/ 2009767 h 6858000"/>
                <a:gd name="connsiteX6" fmla="*/ 10944217 w 11353800"/>
                <a:gd name="connsiteY6" fmla="*/ 2419350 h 6858000"/>
                <a:gd name="connsiteX7" fmla="*/ 10591800 w 11353800"/>
                <a:gd name="connsiteY7" fmla="*/ 2419350 h 6858000"/>
                <a:gd name="connsiteX8" fmla="*/ 10591800 w 11353800"/>
                <a:gd name="connsiteY8" fmla="*/ 6858000 h 6858000"/>
                <a:gd name="connsiteX9" fmla="*/ 0 w 113538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53800" h="6858000">
                  <a:moveTo>
                    <a:pt x="0" y="0"/>
                  </a:moveTo>
                  <a:lnTo>
                    <a:pt x="10591800" y="0"/>
                  </a:lnTo>
                  <a:lnTo>
                    <a:pt x="10591800" y="1085850"/>
                  </a:lnTo>
                  <a:lnTo>
                    <a:pt x="10944217" y="1085850"/>
                  </a:lnTo>
                  <a:cubicBezTo>
                    <a:pt x="11170423" y="1085850"/>
                    <a:pt x="11353800" y="1269227"/>
                    <a:pt x="11353800" y="1495433"/>
                  </a:cubicBezTo>
                  <a:lnTo>
                    <a:pt x="11353800" y="2009767"/>
                  </a:lnTo>
                  <a:cubicBezTo>
                    <a:pt x="11353800" y="2235973"/>
                    <a:pt x="11170423" y="2419350"/>
                    <a:pt x="10944217" y="2419350"/>
                  </a:cubicBezTo>
                  <a:lnTo>
                    <a:pt x="10591800" y="2419350"/>
                  </a:lnTo>
                  <a:lnTo>
                    <a:pt x="10591800" y="6858000"/>
                  </a:lnTo>
                  <a:lnTo>
                    <a:pt x="0" y="6858000"/>
                  </a:lnTo>
                  <a:close/>
                </a:path>
              </a:pathLst>
            </a:cu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2D1B16F0-6F90-C16B-9311-835FF9826EF1}"/>
                </a:ext>
              </a:extLst>
            </p:cNvPr>
            <p:cNvSpPr txBox="1"/>
            <p:nvPr/>
          </p:nvSpPr>
          <p:spPr>
            <a:xfrm>
              <a:off x="10591799" y="149465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02</a:t>
              </a:r>
              <a:endParaRPr lang="en-US" sz="3000" dirty="0">
                <a:latin typeface="Andalus" panose="02020603050405020304" pitchFamily="18" charset="-78"/>
                <a:cs typeface="Andalus" panose="02020603050405020304" pitchFamily="18" charset="-78"/>
              </a:endParaRPr>
            </a:p>
          </p:txBody>
        </p:sp>
        <p:sp>
          <p:nvSpPr>
            <p:cNvPr id="6" name="TextBox 5">
              <a:extLst>
                <a:ext uri="{FF2B5EF4-FFF2-40B4-BE49-F238E27FC236}">
                  <a16:creationId xmlns:a16="http://schemas.microsoft.com/office/drawing/2014/main" id="{7E4661A1-4D6E-D2B4-DB67-68C595B032B6}"/>
                </a:ext>
              </a:extLst>
            </p:cNvPr>
            <p:cNvSpPr txBox="1"/>
            <p:nvPr/>
          </p:nvSpPr>
          <p:spPr>
            <a:xfrm>
              <a:off x="5734050" y="971550"/>
              <a:ext cx="2838450" cy="2123658"/>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onstantia" panose="02030602050306030303" pitchFamily="18" charset="0"/>
                </a:rPr>
                <a:t>Green Water Footprint</a:t>
              </a:r>
            </a:p>
          </p:txBody>
        </p:sp>
        <p:pic>
          <p:nvPicPr>
            <p:cNvPr id="7" name="Graphic 6" descr="Wave">
              <a:extLst>
                <a:ext uri="{FF2B5EF4-FFF2-40B4-BE49-F238E27FC236}">
                  <a16:creationId xmlns:a16="http://schemas.microsoft.com/office/drawing/2014/main" id="{BC9A21A8-B236-3A4F-D9C6-3ECC34B456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9850" y="3286543"/>
              <a:ext cx="1466850" cy="1466850"/>
            </a:xfrm>
            <a:prstGeom prst="rect">
              <a:avLst/>
            </a:prstGeom>
          </p:spPr>
        </p:pic>
      </p:grpSp>
      <p:grpSp>
        <p:nvGrpSpPr>
          <p:cNvPr id="12" name="Group 11">
            <a:extLst>
              <a:ext uri="{FF2B5EF4-FFF2-40B4-BE49-F238E27FC236}">
                <a16:creationId xmlns:a16="http://schemas.microsoft.com/office/drawing/2014/main" id="{7799DEE6-90B6-96D2-D5DD-A2FBBDECDDD6}"/>
              </a:ext>
            </a:extLst>
          </p:cNvPr>
          <p:cNvGrpSpPr/>
          <p:nvPr/>
        </p:nvGrpSpPr>
        <p:grpSpPr>
          <a:xfrm>
            <a:off x="-678661" y="0"/>
            <a:ext cx="11401425" cy="6858000"/>
            <a:chOff x="0" y="0"/>
            <a:chExt cx="11401425" cy="6858000"/>
          </a:xfrm>
        </p:grpSpPr>
        <p:sp>
          <p:nvSpPr>
            <p:cNvPr id="13" name="Freeform: Shape 12">
              <a:extLst>
                <a:ext uri="{FF2B5EF4-FFF2-40B4-BE49-F238E27FC236}">
                  <a16:creationId xmlns:a16="http://schemas.microsoft.com/office/drawing/2014/main" id="{41F78CCC-A5D1-A812-B55D-3CE749EBC813}"/>
                </a:ext>
              </a:extLst>
            </p:cNvPr>
            <p:cNvSpPr/>
            <p:nvPr/>
          </p:nvSpPr>
          <p:spPr>
            <a:xfrm>
              <a:off x="0" y="0"/>
              <a:ext cx="11401425" cy="6858000"/>
            </a:xfrm>
            <a:custGeom>
              <a:avLst/>
              <a:gdLst>
                <a:gd name="connsiteX0" fmla="*/ 0 w 11401425"/>
                <a:gd name="connsiteY0" fmla="*/ 0 h 6858000"/>
                <a:gd name="connsiteX1" fmla="*/ 10591800 w 11401425"/>
                <a:gd name="connsiteY1" fmla="*/ 0 h 6858000"/>
                <a:gd name="connsiteX2" fmla="*/ 10591800 w 11401425"/>
                <a:gd name="connsiteY2" fmla="*/ 2790825 h 6858000"/>
                <a:gd name="connsiteX3" fmla="*/ 10991842 w 11401425"/>
                <a:gd name="connsiteY3" fmla="*/ 2790825 h 6858000"/>
                <a:gd name="connsiteX4" fmla="*/ 11401425 w 11401425"/>
                <a:gd name="connsiteY4" fmla="*/ 3200408 h 6858000"/>
                <a:gd name="connsiteX5" fmla="*/ 11401425 w 11401425"/>
                <a:gd name="connsiteY5" fmla="*/ 3714742 h 6858000"/>
                <a:gd name="connsiteX6" fmla="*/ 10991842 w 11401425"/>
                <a:gd name="connsiteY6" fmla="*/ 4124325 h 6858000"/>
                <a:gd name="connsiteX7" fmla="*/ 10591800 w 11401425"/>
                <a:gd name="connsiteY7" fmla="*/ 4124325 h 6858000"/>
                <a:gd name="connsiteX8" fmla="*/ 10591800 w 11401425"/>
                <a:gd name="connsiteY8" fmla="*/ 6858000 h 6858000"/>
                <a:gd name="connsiteX9" fmla="*/ 0 w 11401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425" h="6858000">
                  <a:moveTo>
                    <a:pt x="0" y="0"/>
                  </a:moveTo>
                  <a:lnTo>
                    <a:pt x="10591800" y="0"/>
                  </a:lnTo>
                  <a:lnTo>
                    <a:pt x="10591800" y="2790825"/>
                  </a:lnTo>
                  <a:lnTo>
                    <a:pt x="10991842" y="2790825"/>
                  </a:lnTo>
                  <a:cubicBezTo>
                    <a:pt x="11218048" y="2790825"/>
                    <a:pt x="11401425" y="2974202"/>
                    <a:pt x="11401425" y="3200408"/>
                  </a:cubicBezTo>
                  <a:lnTo>
                    <a:pt x="11401425" y="3714742"/>
                  </a:lnTo>
                  <a:cubicBezTo>
                    <a:pt x="11401425" y="3940948"/>
                    <a:pt x="11218048" y="4124325"/>
                    <a:pt x="10991842" y="4124325"/>
                  </a:cubicBezTo>
                  <a:lnTo>
                    <a:pt x="10591800" y="4124325"/>
                  </a:lnTo>
                  <a:lnTo>
                    <a:pt x="10591800" y="6858000"/>
                  </a:lnTo>
                  <a:lnTo>
                    <a:pt x="0" y="6858000"/>
                  </a:lnTo>
                  <a:close/>
                </a:path>
              </a:pathLst>
            </a:custGeom>
            <a:solidFill>
              <a:srgbClr val="2FA1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5383A622-EB3C-5779-A9A3-8C4A5B3F2111}"/>
                </a:ext>
              </a:extLst>
            </p:cNvPr>
            <p:cNvSpPr txBox="1"/>
            <p:nvPr/>
          </p:nvSpPr>
          <p:spPr>
            <a:xfrm>
              <a:off x="10639424" y="315200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01</a:t>
              </a:r>
              <a:endParaRPr lang="en-US" sz="3000" dirty="0">
                <a:latin typeface="Andalus" panose="02020603050405020304" pitchFamily="18" charset="-78"/>
                <a:cs typeface="Andalus" panose="02020603050405020304" pitchFamily="18" charset="-78"/>
              </a:endParaRPr>
            </a:p>
          </p:txBody>
        </p:sp>
        <p:sp>
          <p:nvSpPr>
            <p:cNvPr id="15" name="TextBox 14">
              <a:extLst>
                <a:ext uri="{FF2B5EF4-FFF2-40B4-BE49-F238E27FC236}">
                  <a16:creationId xmlns:a16="http://schemas.microsoft.com/office/drawing/2014/main" id="{8B5E5BB9-E3C3-6139-DE86-D0F4D2D26EAB}"/>
                </a:ext>
              </a:extLst>
            </p:cNvPr>
            <p:cNvSpPr txBox="1"/>
            <p:nvPr/>
          </p:nvSpPr>
          <p:spPr>
            <a:xfrm>
              <a:off x="5553672" y="819150"/>
              <a:ext cx="2980728" cy="2123658"/>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Blue Water Footprint</a:t>
              </a:r>
            </a:p>
          </p:txBody>
        </p:sp>
        <p:pic>
          <p:nvPicPr>
            <p:cNvPr id="16" name="Graphic 15" descr="Rain">
              <a:extLst>
                <a:ext uri="{FF2B5EF4-FFF2-40B4-BE49-F238E27FC236}">
                  <a16:creationId xmlns:a16="http://schemas.microsoft.com/office/drawing/2014/main" id="{5CF50120-41F9-930C-FD90-19F394CAFF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67165" y="3295650"/>
              <a:ext cx="1353742" cy="1353742"/>
            </a:xfrm>
            <a:prstGeom prst="rect">
              <a:avLst/>
            </a:prstGeom>
          </p:spPr>
        </p:pic>
      </p:grpSp>
      <p:sp>
        <p:nvSpPr>
          <p:cNvPr id="17" name="TextBox 16">
            <a:extLst>
              <a:ext uri="{FF2B5EF4-FFF2-40B4-BE49-F238E27FC236}">
                <a16:creationId xmlns:a16="http://schemas.microsoft.com/office/drawing/2014/main" id="{9846E3FD-82E3-6720-AA0B-1D74386F8C2D}"/>
              </a:ext>
            </a:extLst>
          </p:cNvPr>
          <p:cNvSpPr txBox="1"/>
          <p:nvPr/>
        </p:nvSpPr>
        <p:spPr>
          <a:xfrm>
            <a:off x="813401" y="848856"/>
            <a:ext cx="4224513" cy="3693319"/>
          </a:xfrm>
          <a:prstGeom prst="rect">
            <a:avLst/>
          </a:prstGeom>
          <a:noFill/>
        </p:spPr>
        <p:txBody>
          <a:bodyPr wrap="square" rtlCol="0">
            <a:spAutoFit/>
          </a:bodyPr>
          <a:lstStyle/>
          <a:p>
            <a:pPr marL="0" indent="0" algn="just" rtl="1"/>
            <a:r>
              <a:rPr lang="ar-IQ" b="1" dirty="0">
                <a:solidFill>
                  <a:schemeClr val="bg1">
                    <a:lumMod val="50000"/>
                  </a:schemeClr>
                </a:solidFill>
                <a:latin typeface="-apple-system"/>
                <a:cs typeface="+mj-cs"/>
              </a:rPr>
              <a:t>لبصمة المائية الزرقاء هي مفهوم يستخدم لقياس كمية المياه التي تستهلكها الأنشطة البشرية، مثل الزراعة والصناعة والاستخدام المنزلي. وفقاً لويكيبيديا، تُعرَّف البصمة المائية الزرقاء على أنها "حجم المياه التي يمكن الحصول عليها من موارد المياه السطحية أو الجوفية (كالبحيرات والأنهار والأراضي الرطبة والمستودعات المائية الجوفية) واستُخدمت (على سبيل المثال أثناء ري المحاصيل)، أو دُمجت في منتجات أخرى، وهكذا يمكن للزراعة المروية والصناعة والاستخدام المنزلي للمياه أن يكون لها بصمة مياه </a:t>
            </a:r>
            <a:r>
              <a:rPr lang="ar-IQ" b="1" dirty="0" err="1">
                <a:solidFill>
                  <a:schemeClr val="bg1">
                    <a:lumMod val="50000"/>
                  </a:schemeClr>
                </a:solidFill>
                <a:latin typeface="-apple-system"/>
                <a:cs typeface="+mj-cs"/>
              </a:rPr>
              <a:t>زرقاء".البصمة</a:t>
            </a:r>
            <a:r>
              <a:rPr lang="ar-IQ" b="1" dirty="0">
                <a:solidFill>
                  <a:schemeClr val="bg1">
                    <a:lumMod val="50000"/>
                  </a:schemeClr>
                </a:solidFill>
                <a:latin typeface="-apple-system"/>
                <a:cs typeface="+mj-cs"/>
              </a:rPr>
              <a:t> المائية الزرقاء تعبر عن كفاءة استخدام المياه في إنتاج السلع والخدمات، </a:t>
            </a:r>
          </a:p>
          <a:p>
            <a:pPr marL="0" indent="0" algn="just" rtl="1"/>
            <a:endParaRPr lang="ar-IQ" b="1" dirty="0">
              <a:solidFill>
                <a:schemeClr val="bg1">
                  <a:lumMod val="50000"/>
                </a:schemeClr>
              </a:solidFill>
              <a:latin typeface="-apple-system"/>
              <a:cs typeface="+mj-cs"/>
            </a:endParaRPr>
          </a:p>
        </p:txBody>
      </p:sp>
      <p:pic>
        <p:nvPicPr>
          <p:cNvPr id="18" name="Google Shape;856;p44">
            <a:extLst>
              <a:ext uri="{FF2B5EF4-FFF2-40B4-BE49-F238E27FC236}">
                <a16:creationId xmlns:a16="http://schemas.microsoft.com/office/drawing/2014/main" id="{63184E48-6CD0-746D-5C14-DF4AE5931339}"/>
              </a:ext>
            </a:extLst>
          </p:cNvPr>
          <p:cNvPicPr preferRelativeResize="0"/>
          <p:nvPr/>
        </p:nvPicPr>
        <p:blipFill>
          <a:blip r:embed="rId9">
            <a:alphaModFix/>
          </a:blip>
          <a:stretch>
            <a:fillRect/>
          </a:stretch>
        </p:blipFill>
        <p:spPr>
          <a:xfrm>
            <a:off x="7001237" y="4048101"/>
            <a:ext cx="2873400" cy="2609469"/>
          </a:xfrm>
          <a:prstGeom prst="rect">
            <a:avLst/>
          </a:prstGeom>
          <a:noFill/>
          <a:ln>
            <a:noFill/>
          </a:ln>
        </p:spPr>
      </p:pic>
    </p:spTree>
    <p:extLst>
      <p:ext uri="{BB962C8B-B14F-4D97-AF65-F5344CB8AC3E}">
        <p14:creationId xmlns:p14="http://schemas.microsoft.com/office/powerpoint/2010/main" val="550802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E81BB7-5FF2-4C0C-1576-5628DB197831}"/>
              </a:ext>
            </a:extLst>
          </p:cNvPr>
          <p:cNvGrpSpPr/>
          <p:nvPr/>
        </p:nvGrpSpPr>
        <p:grpSpPr>
          <a:xfrm>
            <a:off x="-8405815" y="11787"/>
            <a:ext cx="11401425" cy="6858000"/>
            <a:chOff x="0" y="0"/>
            <a:chExt cx="11401425" cy="6858000"/>
          </a:xfrm>
        </p:grpSpPr>
        <p:sp>
          <p:nvSpPr>
            <p:cNvPr id="8" name="Freeform: Shape 7">
              <a:extLst>
                <a:ext uri="{FF2B5EF4-FFF2-40B4-BE49-F238E27FC236}">
                  <a16:creationId xmlns:a16="http://schemas.microsoft.com/office/drawing/2014/main" id="{88F0D244-F62D-DE4A-0F9D-990B5114BB79}"/>
                </a:ext>
              </a:extLst>
            </p:cNvPr>
            <p:cNvSpPr/>
            <p:nvPr/>
          </p:nvSpPr>
          <p:spPr>
            <a:xfrm>
              <a:off x="0" y="0"/>
              <a:ext cx="11401425" cy="6858000"/>
            </a:xfrm>
            <a:custGeom>
              <a:avLst/>
              <a:gdLst>
                <a:gd name="connsiteX0" fmla="*/ 0 w 11401425"/>
                <a:gd name="connsiteY0" fmla="*/ 0 h 6858000"/>
                <a:gd name="connsiteX1" fmla="*/ 10591800 w 11401425"/>
                <a:gd name="connsiteY1" fmla="*/ 0 h 6858000"/>
                <a:gd name="connsiteX2" fmla="*/ 10591800 w 11401425"/>
                <a:gd name="connsiteY2" fmla="*/ 4438650 h 6858000"/>
                <a:gd name="connsiteX3" fmla="*/ 10991842 w 11401425"/>
                <a:gd name="connsiteY3" fmla="*/ 4438650 h 6858000"/>
                <a:gd name="connsiteX4" fmla="*/ 11401425 w 11401425"/>
                <a:gd name="connsiteY4" fmla="*/ 4848233 h 6858000"/>
                <a:gd name="connsiteX5" fmla="*/ 11401425 w 11401425"/>
                <a:gd name="connsiteY5" fmla="*/ 5362567 h 6858000"/>
                <a:gd name="connsiteX6" fmla="*/ 10991842 w 11401425"/>
                <a:gd name="connsiteY6" fmla="*/ 5772150 h 6858000"/>
                <a:gd name="connsiteX7" fmla="*/ 10591800 w 11401425"/>
                <a:gd name="connsiteY7" fmla="*/ 5772150 h 6858000"/>
                <a:gd name="connsiteX8" fmla="*/ 10591800 w 11401425"/>
                <a:gd name="connsiteY8" fmla="*/ 6858000 h 6858000"/>
                <a:gd name="connsiteX9" fmla="*/ 0 w 11401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425" h="6858000">
                  <a:moveTo>
                    <a:pt x="0" y="0"/>
                  </a:moveTo>
                  <a:lnTo>
                    <a:pt x="10591800" y="0"/>
                  </a:lnTo>
                  <a:lnTo>
                    <a:pt x="10591800" y="4438650"/>
                  </a:lnTo>
                  <a:lnTo>
                    <a:pt x="10991842" y="4438650"/>
                  </a:lnTo>
                  <a:cubicBezTo>
                    <a:pt x="11218048" y="4438650"/>
                    <a:pt x="11401425" y="4622027"/>
                    <a:pt x="11401425" y="4848233"/>
                  </a:cubicBezTo>
                  <a:lnTo>
                    <a:pt x="11401425" y="5362567"/>
                  </a:lnTo>
                  <a:cubicBezTo>
                    <a:pt x="11401425" y="5588773"/>
                    <a:pt x="11218048" y="5772150"/>
                    <a:pt x="10991842" y="5772150"/>
                  </a:cubicBezTo>
                  <a:lnTo>
                    <a:pt x="10591800" y="5772150"/>
                  </a:lnTo>
                  <a:lnTo>
                    <a:pt x="10591800" y="6858000"/>
                  </a:lnTo>
                  <a:lnTo>
                    <a:pt x="0" y="6858000"/>
                  </a:lnTo>
                  <a:close/>
                </a:path>
              </a:pathLst>
            </a:cu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CF4B0FF4-63F0-B83D-AEF4-B7CCB80E0EEA}"/>
                </a:ext>
              </a:extLst>
            </p:cNvPr>
            <p:cNvSpPr txBox="1"/>
            <p:nvPr/>
          </p:nvSpPr>
          <p:spPr>
            <a:xfrm>
              <a:off x="10496549" y="479030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03</a:t>
              </a:r>
              <a:endParaRPr lang="en-US" sz="3000" dirty="0">
                <a:latin typeface="Andalus" panose="02020603050405020304" pitchFamily="18" charset="-78"/>
                <a:cs typeface="Andalus" panose="02020603050405020304" pitchFamily="18" charset="-78"/>
              </a:endParaRPr>
            </a:p>
          </p:txBody>
        </p:sp>
        <p:sp>
          <p:nvSpPr>
            <p:cNvPr id="10" name="TextBox 9">
              <a:extLst>
                <a:ext uri="{FF2B5EF4-FFF2-40B4-BE49-F238E27FC236}">
                  <a16:creationId xmlns:a16="http://schemas.microsoft.com/office/drawing/2014/main" id="{194B941E-36B6-3C64-1048-0AF3342C7D44}"/>
                </a:ext>
              </a:extLst>
            </p:cNvPr>
            <p:cNvSpPr txBox="1"/>
            <p:nvPr/>
          </p:nvSpPr>
          <p:spPr>
            <a:xfrm>
              <a:off x="6096000" y="770691"/>
              <a:ext cx="3090863" cy="2123658"/>
            </a:xfrm>
            <a:prstGeom prst="rect">
              <a:avLst/>
            </a:prstGeom>
            <a:noFill/>
          </p:spPr>
          <p:txBody>
            <a:bodyPr wrap="square" rtlCol="0">
              <a:spAutoFit/>
            </a:bodyPr>
            <a:lstStyle/>
            <a:p>
              <a:pPr algn="ctr"/>
              <a:r>
                <a:rPr lang="en-US" sz="4400" b="1" dirty="0">
                  <a:ln w="12700">
                    <a:solidFill>
                      <a:schemeClr val="accent1"/>
                    </a:solidFill>
                    <a:prstDash val="solid"/>
                  </a:ln>
                  <a:solidFill>
                    <a:schemeClr val="tx2">
                      <a:lumMod val="65000"/>
                    </a:schemeClr>
                  </a:solidFill>
                  <a:effectLst>
                    <a:outerShdw dist="38100" dir="2640000" algn="bl" rotWithShape="0">
                      <a:schemeClr val="accent1"/>
                    </a:outerShdw>
                  </a:effectLst>
                </a:rPr>
                <a:t>Gray Water Footprint</a:t>
              </a:r>
            </a:p>
          </p:txBody>
        </p:sp>
        <p:pic>
          <p:nvPicPr>
            <p:cNvPr id="11" name="Graphic 10" descr="Warning">
              <a:extLst>
                <a:ext uri="{FF2B5EF4-FFF2-40B4-BE49-F238E27FC236}">
                  <a16:creationId xmlns:a16="http://schemas.microsoft.com/office/drawing/2014/main" id="{B0B0EBD1-08A0-D329-CD91-FCB9739223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869906" y="2914651"/>
              <a:ext cx="1543050" cy="1543050"/>
            </a:xfrm>
            <a:prstGeom prst="rect">
              <a:avLst/>
            </a:prstGeom>
          </p:spPr>
        </p:pic>
      </p:grpSp>
      <p:grpSp>
        <p:nvGrpSpPr>
          <p:cNvPr id="3" name="Group 2">
            <a:extLst>
              <a:ext uri="{FF2B5EF4-FFF2-40B4-BE49-F238E27FC236}">
                <a16:creationId xmlns:a16="http://schemas.microsoft.com/office/drawing/2014/main" id="{801958C1-7804-B3BD-4131-00D7909BBAD5}"/>
              </a:ext>
            </a:extLst>
          </p:cNvPr>
          <p:cNvGrpSpPr/>
          <p:nvPr/>
        </p:nvGrpSpPr>
        <p:grpSpPr>
          <a:xfrm>
            <a:off x="-1028701" y="11787"/>
            <a:ext cx="11353800" cy="6858000"/>
            <a:chOff x="0" y="0"/>
            <a:chExt cx="11353800" cy="6858000"/>
          </a:xfrm>
        </p:grpSpPr>
        <p:sp>
          <p:nvSpPr>
            <p:cNvPr id="4" name="Freeform: Shape 3">
              <a:extLst>
                <a:ext uri="{FF2B5EF4-FFF2-40B4-BE49-F238E27FC236}">
                  <a16:creationId xmlns:a16="http://schemas.microsoft.com/office/drawing/2014/main" id="{8A74B381-A250-5127-6BBE-0F893963AC5C}"/>
                </a:ext>
              </a:extLst>
            </p:cNvPr>
            <p:cNvSpPr/>
            <p:nvPr/>
          </p:nvSpPr>
          <p:spPr>
            <a:xfrm>
              <a:off x="0" y="0"/>
              <a:ext cx="11353800" cy="6858000"/>
            </a:xfrm>
            <a:custGeom>
              <a:avLst/>
              <a:gdLst>
                <a:gd name="connsiteX0" fmla="*/ 0 w 11353800"/>
                <a:gd name="connsiteY0" fmla="*/ 0 h 6858000"/>
                <a:gd name="connsiteX1" fmla="*/ 10591800 w 11353800"/>
                <a:gd name="connsiteY1" fmla="*/ 0 h 6858000"/>
                <a:gd name="connsiteX2" fmla="*/ 10591800 w 11353800"/>
                <a:gd name="connsiteY2" fmla="*/ 1085850 h 6858000"/>
                <a:gd name="connsiteX3" fmla="*/ 10944217 w 11353800"/>
                <a:gd name="connsiteY3" fmla="*/ 1085850 h 6858000"/>
                <a:gd name="connsiteX4" fmla="*/ 11353800 w 11353800"/>
                <a:gd name="connsiteY4" fmla="*/ 1495433 h 6858000"/>
                <a:gd name="connsiteX5" fmla="*/ 11353800 w 11353800"/>
                <a:gd name="connsiteY5" fmla="*/ 2009767 h 6858000"/>
                <a:gd name="connsiteX6" fmla="*/ 10944217 w 11353800"/>
                <a:gd name="connsiteY6" fmla="*/ 2419350 h 6858000"/>
                <a:gd name="connsiteX7" fmla="*/ 10591800 w 11353800"/>
                <a:gd name="connsiteY7" fmla="*/ 2419350 h 6858000"/>
                <a:gd name="connsiteX8" fmla="*/ 10591800 w 11353800"/>
                <a:gd name="connsiteY8" fmla="*/ 6858000 h 6858000"/>
                <a:gd name="connsiteX9" fmla="*/ 0 w 113538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53800" h="6858000">
                  <a:moveTo>
                    <a:pt x="0" y="0"/>
                  </a:moveTo>
                  <a:lnTo>
                    <a:pt x="10591800" y="0"/>
                  </a:lnTo>
                  <a:lnTo>
                    <a:pt x="10591800" y="1085850"/>
                  </a:lnTo>
                  <a:lnTo>
                    <a:pt x="10944217" y="1085850"/>
                  </a:lnTo>
                  <a:cubicBezTo>
                    <a:pt x="11170423" y="1085850"/>
                    <a:pt x="11353800" y="1269227"/>
                    <a:pt x="11353800" y="1495433"/>
                  </a:cubicBezTo>
                  <a:lnTo>
                    <a:pt x="11353800" y="2009767"/>
                  </a:lnTo>
                  <a:cubicBezTo>
                    <a:pt x="11353800" y="2235973"/>
                    <a:pt x="11170423" y="2419350"/>
                    <a:pt x="10944217" y="2419350"/>
                  </a:cubicBezTo>
                  <a:lnTo>
                    <a:pt x="10591800" y="2419350"/>
                  </a:lnTo>
                  <a:lnTo>
                    <a:pt x="10591800" y="6858000"/>
                  </a:lnTo>
                  <a:lnTo>
                    <a:pt x="0" y="6858000"/>
                  </a:lnTo>
                  <a:close/>
                </a:path>
              </a:pathLst>
            </a:cu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2D1B16F0-6F90-C16B-9311-835FF9826EF1}"/>
                </a:ext>
              </a:extLst>
            </p:cNvPr>
            <p:cNvSpPr txBox="1"/>
            <p:nvPr/>
          </p:nvSpPr>
          <p:spPr>
            <a:xfrm>
              <a:off x="10591799" y="149465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02</a:t>
              </a:r>
              <a:endParaRPr lang="en-US" sz="3000" dirty="0">
                <a:latin typeface="Andalus" panose="02020603050405020304" pitchFamily="18" charset="-78"/>
                <a:cs typeface="Andalus" panose="02020603050405020304" pitchFamily="18" charset="-78"/>
              </a:endParaRPr>
            </a:p>
          </p:txBody>
        </p:sp>
        <p:sp>
          <p:nvSpPr>
            <p:cNvPr id="6" name="TextBox 5">
              <a:extLst>
                <a:ext uri="{FF2B5EF4-FFF2-40B4-BE49-F238E27FC236}">
                  <a16:creationId xmlns:a16="http://schemas.microsoft.com/office/drawing/2014/main" id="{7E4661A1-4D6E-D2B4-DB67-68C595B032B6}"/>
                </a:ext>
              </a:extLst>
            </p:cNvPr>
            <p:cNvSpPr txBox="1"/>
            <p:nvPr/>
          </p:nvSpPr>
          <p:spPr>
            <a:xfrm>
              <a:off x="5734050" y="971550"/>
              <a:ext cx="2838450" cy="2123658"/>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onstantia" panose="02030602050306030303" pitchFamily="18" charset="0"/>
                </a:rPr>
                <a:t>Green Water Footprint</a:t>
              </a:r>
            </a:p>
          </p:txBody>
        </p:sp>
        <p:pic>
          <p:nvPicPr>
            <p:cNvPr id="7" name="Graphic 6" descr="Wave">
              <a:extLst>
                <a:ext uri="{FF2B5EF4-FFF2-40B4-BE49-F238E27FC236}">
                  <a16:creationId xmlns:a16="http://schemas.microsoft.com/office/drawing/2014/main" id="{BC9A21A8-B236-3A4F-D9C6-3ECC34B456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9850" y="3286543"/>
              <a:ext cx="1466850" cy="1466850"/>
            </a:xfrm>
            <a:prstGeom prst="rect">
              <a:avLst/>
            </a:prstGeom>
          </p:spPr>
        </p:pic>
      </p:grpSp>
      <p:grpSp>
        <p:nvGrpSpPr>
          <p:cNvPr id="12" name="Group 11">
            <a:extLst>
              <a:ext uri="{FF2B5EF4-FFF2-40B4-BE49-F238E27FC236}">
                <a16:creationId xmlns:a16="http://schemas.microsoft.com/office/drawing/2014/main" id="{7799DEE6-90B6-96D2-D5DD-A2FBBDECDDD6}"/>
              </a:ext>
            </a:extLst>
          </p:cNvPr>
          <p:cNvGrpSpPr/>
          <p:nvPr/>
        </p:nvGrpSpPr>
        <p:grpSpPr>
          <a:xfrm>
            <a:off x="-10234612" y="-142457"/>
            <a:ext cx="11401425" cy="6858000"/>
            <a:chOff x="0" y="0"/>
            <a:chExt cx="11401425" cy="6858000"/>
          </a:xfrm>
        </p:grpSpPr>
        <p:sp>
          <p:nvSpPr>
            <p:cNvPr id="13" name="Freeform: Shape 12">
              <a:extLst>
                <a:ext uri="{FF2B5EF4-FFF2-40B4-BE49-F238E27FC236}">
                  <a16:creationId xmlns:a16="http://schemas.microsoft.com/office/drawing/2014/main" id="{41F78CCC-A5D1-A812-B55D-3CE749EBC813}"/>
                </a:ext>
              </a:extLst>
            </p:cNvPr>
            <p:cNvSpPr/>
            <p:nvPr/>
          </p:nvSpPr>
          <p:spPr>
            <a:xfrm>
              <a:off x="0" y="0"/>
              <a:ext cx="11401425" cy="6858000"/>
            </a:xfrm>
            <a:custGeom>
              <a:avLst/>
              <a:gdLst>
                <a:gd name="connsiteX0" fmla="*/ 0 w 11401425"/>
                <a:gd name="connsiteY0" fmla="*/ 0 h 6858000"/>
                <a:gd name="connsiteX1" fmla="*/ 10591800 w 11401425"/>
                <a:gd name="connsiteY1" fmla="*/ 0 h 6858000"/>
                <a:gd name="connsiteX2" fmla="*/ 10591800 w 11401425"/>
                <a:gd name="connsiteY2" fmla="*/ 2790825 h 6858000"/>
                <a:gd name="connsiteX3" fmla="*/ 10991842 w 11401425"/>
                <a:gd name="connsiteY3" fmla="*/ 2790825 h 6858000"/>
                <a:gd name="connsiteX4" fmla="*/ 11401425 w 11401425"/>
                <a:gd name="connsiteY4" fmla="*/ 3200408 h 6858000"/>
                <a:gd name="connsiteX5" fmla="*/ 11401425 w 11401425"/>
                <a:gd name="connsiteY5" fmla="*/ 3714742 h 6858000"/>
                <a:gd name="connsiteX6" fmla="*/ 10991842 w 11401425"/>
                <a:gd name="connsiteY6" fmla="*/ 4124325 h 6858000"/>
                <a:gd name="connsiteX7" fmla="*/ 10591800 w 11401425"/>
                <a:gd name="connsiteY7" fmla="*/ 4124325 h 6858000"/>
                <a:gd name="connsiteX8" fmla="*/ 10591800 w 11401425"/>
                <a:gd name="connsiteY8" fmla="*/ 6858000 h 6858000"/>
                <a:gd name="connsiteX9" fmla="*/ 0 w 11401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425" h="6858000">
                  <a:moveTo>
                    <a:pt x="0" y="0"/>
                  </a:moveTo>
                  <a:lnTo>
                    <a:pt x="10591800" y="0"/>
                  </a:lnTo>
                  <a:lnTo>
                    <a:pt x="10591800" y="2790825"/>
                  </a:lnTo>
                  <a:lnTo>
                    <a:pt x="10991842" y="2790825"/>
                  </a:lnTo>
                  <a:cubicBezTo>
                    <a:pt x="11218048" y="2790825"/>
                    <a:pt x="11401425" y="2974202"/>
                    <a:pt x="11401425" y="3200408"/>
                  </a:cubicBezTo>
                  <a:lnTo>
                    <a:pt x="11401425" y="3714742"/>
                  </a:lnTo>
                  <a:cubicBezTo>
                    <a:pt x="11401425" y="3940948"/>
                    <a:pt x="11218048" y="4124325"/>
                    <a:pt x="10991842" y="4124325"/>
                  </a:cubicBezTo>
                  <a:lnTo>
                    <a:pt x="10591800" y="4124325"/>
                  </a:lnTo>
                  <a:lnTo>
                    <a:pt x="10591800" y="6858000"/>
                  </a:lnTo>
                  <a:lnTo>
                    <a:pt x="0" y="6858000"/>
                  </a:lnTo>
                  <a:close/>
                </a:path>
              </a:pathLst>
            </a:custGeom>
            <a:solidFill>
              <a:srgbClr val="2FA1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5383A622-EB3C-5779-A9A3-8C4A5B3F2111}"/>
                </a:ext>
              </a:extLst>
            </p:cNvPr>
            <p:cNvSpPr txBox="1"/>
            <p:nvPr/>
          </p:nvSpPr>
          <p:spPr>
            <a:xfrm>
              <a:off x="10639424" y="315200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01</a:t>
              </a:r>
              <a:endParaRPr lang="en-US" sz="3000" dirty="0">
                <a:latin typeface="Andalus" panose="02020603050405020304" pitchFamily="18" charset="-78"/>
                <a:cs typeface="Andalus" panose="02020603050405020304" pitchFamily="18" charset="-78"/>
              </a:endParaRPr>
            </a:p>
          </p:txBody>
        </p:sp>
        <p:sp>
          <p:nvSpPr>
            <p:cNvPr id="15" name="TextBox 14">
              <a:extLst>
                <a:ext uri="{FF2B5EF4-FFF2-40B4-BE49-F238E27FC236}">
                  <a16:creationId xmlns:a16="http://schemas.microsoft.com/office/drawing/2014/main" id="{8B5E5BB9-E3C3-6139-DE86-D0F4D2D26EAB}"/>
                </a:ext>
              </a:extLst>
            </p:cNvPr>
            <p:cNvSpPr txBox="1"/>
            <p:nvPr/>
          </p:nvSpPr>
          <p:spPr>
            <a:xfrm>
              <a:off x="5553672" y="819150"/>
              <a:ext cx="2980728" cy="2123658"/>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Blue Water Footprint</a:t>
              </a:r>
            </a:p>
          </p:txBody>
        </p:sp>
        <p:pic>
          <p:nvPicPr>
            <p:cNvPr id="16" name="Graphic 15" descr="Rain">
              <a:extLst>
                <a:ext uri="{FF2B5EF4-FFF2-40B4-BE49-F238E27FC236}">
                  <a16:creationId xmlns:a16="http://schemas.microsoft.com/office/drawing/2014/main" id="{5CF50120-41F9-930C-FD90-19F394CAFF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7165" y="3295650"/>
              <a:ext cx="1353742" cy="1353742"/>
            </a:xfrm>
            <a:prstGeom prst="rect">
              <a:avLst/>
            </a:prstGeom>
          </p:spPr>
        </p:pic>
      </p:grpSp>
      <p:sp>
        <p:nvSpPr>
          <p:cNvPr id="17" name="TextBox 16">
            <a:extLst>
              <a:ext uri="{FF2B5EF4-FFF2-40B4-BE49-F238E27FC236}">
                <a16:creationId xmlns:a16="http://schemas.microsoft.com/office/drawing/2014/main" id="{A021DA95-33E8-A900-0A6C-2965EBD2C502}"/>
              </a:ext>
            </a:extLst>
          </p:cNvPr>
          <p:cNvSpPr txBox="1"/>
          <p:nvPr/>
        </p:nvSpPr>
        <p:spPr>
          <a:xfrm>
            <a:off x="1866901" y="1242060"/>
            <a:ext cx="2929889" cy="1754326"/>
          </a:xfrm>
          <a:prstGeom prst="rect">
            <a:avLst/>
          </a:prstGeom>
          <a:noFill/>
        </p:spPr>
        <p:txBody>
          <a:bodyPr wrap="square" rtlCol="0">
            <a:spAutoFit/>
          </a:bodyPr>
          <a:lstStyle/>
          <a:p>
            <a:pPr marL="0" indent="0" algn="just" rtl="1">
              <a:buNone/>
            </a:pPr>
            <a:r>
              <a:rPr lang="ar-IQ" sz="1800" b="1" dirty="0">
                <a:solidFill>
                  <a:schemeClr val="bg1">
                    <a:lumMod val="50000"/>
                  </a:schemeClr>
                </a:solidFill>
                <a:cs typeface="+mj-cs"/>
              </a:rPr>
              <a:t>بصمة المياه الخضراء هي كمية المياه الناتجة عن هطول الأمطار والتي تستخدم بعد تخزينها في الزراعة أو تضيع لأسباب متنوعة، وهي مهمة بشكل خاص للمنتجات الزراعية والبستانية</a:t>
            </a:r>
            <a:r>
              <a:rPr lang="en-US" sz="1800" b="1" dirty="0">
                <a:solidFill>
                  <a:schemeClr val="bg1">
                    <a:lumMod val="50000"/>
                  </a:schemeClr>
                </a:solidFill>
                <a:cs typeface="+mj-cs"/>
              </a:rPr>
              <a:t>.</a:t>
            </a:r>
          </a:p>
        </p:txBody>
      </p:sp>
      <p:pic>
        <p:nvPicPr>
          <p:cNvPr id="19" name="Google Shape;839;p44">
            <a:extLst>
              <a:ext uri="{FF2B5EF4-FFF2-40B4-BE49-F238E27FC236}">
                <a16:creationId xmlns:a16="http://schemas.microsoft.com/office/drawing/2014/main" id="{1923B5EF-9C25-AA8F-A6B8-3AF5CA972198}"/>
              </a:ext>
            </a:extLst>
          </p:cNvPr>
          <p:cNvPicPr preferRelativeResize="0"/>
          <p:nvPr/>
        </p:nvPicPr>
        <p:blipFill>
          <a:blip r:embed="rId8">
            <a:alphaModFix/>
          </a:blip>
          <a:stretch>
            <a:fillRect/>
          </a:stretch>
        </p:blipFill>
        <p:spPr>
          <a:xfrm rot="-1286877">
            <a:off x="8615207" y="4152615"/>
            <a:ext cx="2716697" cy="2241646"/>
          </a:xfrm>
          <a:prstGeom prst="rect">
            <a:avLst/>
          </a:prstGeom>
          <a:noFill/>
          <a:ln>
            <a:noFill/>
          </a:ln>
        </p:spPr>
      </p:pic>
      <p:pic>
        <p:nvPicPr>
          <p:cNvPr id="20" name="Google Shape;840;p44">
            <a:extLst>
              <a:ext uri="{FF2B5EF4-FFF2-40B4-BE49-F238E27FC236}">
                <a16:creationId xmlns:a16="http://schemas.microsoft.com/office/drawing/2014/main" id="{65807063-A0CD-5AB8-16C6-C7DD9D86C915}"/>
              </a:ext>
            </a:extLst>
          </p:cNvPr>
          <p:cNvPicPr preferRelativeResize="0"/>
          <p:nvPr/>
        </p:nvPicPr>
        <p:blipFill>
          <a:blip r:embed="rId9">
            <a:alphaModFix/>
          </a:blip>
          <a:stretch>
            <a:fillRect/>
          </a:stretch>
        </p:blipFill>
        <p:spPr>
          <a:xfrm>
            <a:off x="5422415" y="4765179"/>
            <a:ext cx="2716697" cy="2241645"/>
          </a:xfrm>
          <a:prstGeom prst="rect">
            <a:avLst/>
          </a:prstGeom>
          <a:noFill/>
          <a:ln>
            <a:noFill/>
          </a:ln>
        </p:spPr>
      </p:pic>
      <p:pic>
        <p:nvPicPr>
          <p:cNvPr id="18" name="Google Shape;856;p44">
            <a:extLst>
              <a:ext uri="{FF2B5EF4-FFF2-40B4-BE49-F238E27FC236}">
                <a16:creationId xmlns:a16="http://schemas.microsoft.com/office/drawing/2014/main" id="{A19AE87A-1168-6035-815F-DCCDF0A202DC}"/>
              </a:ext>
            </a:extLst>
          </p:cNvPr>
          <p:cNvPicPr preferRelativeResize="0"/>
          <p:nvPr/>
        </p:nvPicPr>
        <p:blipFill>
          <a:blip r:embed="rId10">
            <a:alphaModFix/>
          </a:blip>
          <a:stretch>
            <a:fillRect/>
          </a:stretch>
        </p:blipFill>
        <p:spPr>
          <a:xfrm>
            <a:off x="7001237" y="4048101"/>
            <a:ext cx="2873400" cy="2609469"/>
          </a:xfrm>
          <a:prstGeom prst="rect">
            <a:avLst/>
          </a:prstGeom>
          <a:noFill/>
          <a:ln>
            <a:noFill/>
          </a:ln>
        </p:spPr>
      </p:pic>
    </p:spTree>
    <p:extLst>
      <p:ext uri="{BB962C8B-B14F-4D97-AF65-F5344CB8AC3E}">
        <p14:creationId xmlns:p14="http://schemas.microsoft.com/office/powerpoint/2010/main" val="1131443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E81BB7-5FF2-4C0C-1576-5628DB197831}"/>
              </a:ext>
            </a:extLst>
          </p:cNvPr>
          <p:cNvGrpSpPr/>
          <p:nvPr/>
        </p:nvGrpSpPr>
        <p:grpSpPr>
          <a:xfrm>
            <a:off x="-756941" y="-23574"/>
            <a:ext cx="11401425" cy="6858000"/>
            <a:chOff x="0" y="0"/>
            <a:chExt cx="11401425" cy="6858000"/>
          </a:xfrm>
        </p:grpSpPr>
        <p:sp>
          <p:nvSpPr>
            <p:cNvPr id="8" name="Freeform: Shape 7">
              <a:extLst>
                <a:ext uri="{FF2B5EF4-FFF2-40B4-BE49-F238E27FC236}">
                  <a16:creationId xmlns:a16="http://schemas.microsoft.com/office/drawing/2014/main" id="{88F0D244-F62D-DE4A-0F9D-990B5114BB79}"/>
                </a:ext>
              </a:extLst>
            </p:cNvPr>
            <p:cNvSpPr/>
            <p:nvPr/>
          </p:nvSpPr>
          <p:spPr>
            <a:xfrm>
              <a:off x="0" y="0"/>
              <a:ext cx="11401425" cy="6858000"/>
            </a:xfrm>
            <a:custGeom>
              <a:avLst/>
              <a:gdLst>
                <a:gd name="connsiteX0" fmla="*/ 0 w 11401425"/>
                <a:gd name="connsiteY0" fmla="*/ 0 h 6858000"/>
                <a:gd name="connsiteX1" fmla="*/ 10591800 w 11401425"/>
                <a:gd name="connsiteY1" fmla="*/ 0 h 6858000"/>
                <a:gd name="connsiteX2" fmla="*/ 10591800 w 11401425"/>
                <a:gd name="connsiteY2" fmla="*/ 4438650 h 6858000"/>
                <a:gd name="connsiteX3" fmla="*/ 10991842 w 11401425"/>
                <a:gd name="connsiteY3" fmla="*/ 4438650 h 6858000"/>
                <a:gd name="connsiteX4" fmla="*/ 11401425 w 11401425"/>
                <a:gd name="connsiteY4" fmla="*/ 4848233 h 6858000"/>
                <a:gd name="connsiteX5" fmla="*/ 11401425 w 11401425"/>
                <a:gd name="connsiteY5" fmla="*/ 5362567 h 6858000"/>
                <a:gd name="connsiteX6" fmla="*/ 10991842 w 11401425"/>
                <a:gd name="connsiteY6" fmla="*/ 5772150 h 6858000"/>
                <a:gd name="connsiteX7" fmla="*/ 10591800 w 11401425"/>
                <a:gd name="connsiteY7" fmla="*/ 5772150 h 6858000"/>
                <a:gd name="connsiteX8" fmla="*/ 10591800 w 11401425"/>
                <a:gd name="connsiteY8" fmla="*/ 6858000 h 6858000"/>
                <a:gd name="connsiteX9" fmla="*/ 0 w 11401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425" h="6858000">
                  <a:moveTo>
                    <a:pt x="0" y="0"/>
                  </a:moveTo>
                  <a:lnTo>
                    <a:pt x="10591800" y="0"/>
                  </a:lnTo>
                  <a:lnTo>
                    <a:pt x="10591800" y="4438650"/>
                  </a:lnTo>
                  <a:lnTo>
                    <a:pt x="10991842" y="4438650"/>
                  </a:lnTo>
                  <a:cubicBezTo>
                    <a:pt x="11218048" y="4438650"/>
                    <a:pt x="11401425" y="4622027"/>
                    <a:pt x="11401425" y="4848233"/>
                  </a:cubicBezTo>
                  <a:lnTo>
                    <a:pt x="11401425" y="5362567"/>
                  </a:lnTo>
                  <a:cubicBezTo>
                    <a:pt x="11401425" y="5588773"/>
                    <a:pt x="11218048" y="5772150"/>
                    <a:pt x="10991842" y="5772150"/>
                  </a:cubicBezTo>
                  <a:lnTo>
                    <a:pt x="10591800" y="5772150"/>
                  </a:lnTo>
                  <a:lnTo>
                    <a:pt x="10591800" y="6858000"/>
                  </a:lnTo>
                  <a:lnTo>
                    <a:pt x="0" y="6858000"/>
                  </a:lnTo>
                  <a:close/>
                </a:path>
              </a:pathLst>
            </a:cu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CF4B0FF4-63F0-B83D-AEF4-B7CCB80E0EEA}"/>
                </a:ext>
              </a:extLst>
            </p:cNvPr>
            <p:cNvSpPr txBox="1"/>
            <p:nvPr/>
          </p:nvSpPr>
          <p:spPr>
            <a:xfrm>
              <a:off x="10496549" y="479030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03</a:t>
              </a:r>
              <a:endParaRPr lang="en-US" sz="3000" dirty="0">
                <a:latin typeface="Andalus" panose="02020603050405020304" pitchFamily="18" charset="-78"/>
                <a:cs typeface="Andalus" panose="02020603050405020304" pitchFamily="18" charset="-78"/>
              </a:endParaRPr>
            </a:p>
          </p:txBody>
        </p:sp>
        <p:sp>
          <p:nvSpPr>
            <p:cNvPr id="10" name="TextBox 9">
              <a:extLst>
                <a:ext uri="{FF2B5EF4-FFF2-40B4-BE49-F238E27FC236}">
                  <a16:creationId xmlns:a16="http://schemas.microsoft.com/office/drawing/2014/main" id="{194B941E-36B6-3C64-1048-0AF3342C7D44}"/>
                </a:ext>
              </a:extLst>
            </p:cNvPr>
            <p:cNvSpPr txBox="1"/>
            <p:nvPr/>
          </p:nvSpPr>
          <p:spPr>
            <a:xfrm>
              <a:off x="6096000" y="770691"/>
              <a:ext cx="3090863" cy="2123658"/>
            </a:xfrm>
            <a:prstGeom prst="rect">
              <a:avLst/>
            </a:prstGeom>
            <a:noFill/>
          </p:spPr>
          <p:txBody>
            <a:bodyPr wrap="square" rtlCol="0">
              <a:spAutoFit/>
            </a:bodyPr>
            <a:lstStyle/>
            <a:p>
              <a:pPr algn="ctr"/>
              <a:r>
                <a:rPr lang="en-US" sz="4400" b="1" dirty="0">
                  <a:ln w="12700">
                    <a:solidFill>
                      <a:schemeClr val="accent1"/>
                    </a:solidFill>
                    <a:prstDash val="solid"/>
                  </a:ln>
                  <a:solidFill>
                    <a:schemeClr val="tx2">
                      <a:lumMod val="65000"/>
                    </a:schemeClr>
                  </a:solidFill>
                  <a:effectLst>
                    <a:outerShdw dist="38100" dir="2640000" algn="bl" rotWithShape="0">
                      <a:schemeClr val="accent1"/>
                    </a:outerShdw>
                  </a:effectLst>
                </a:rPr>
                <a:t>Gray Water Footprint</a:t>
              </a:r>
            </a:p>
          </p:txBody>
        </p:sp>
        <p:pic>
          <p:nvPicPr>
            <p:cNvPr id="11" name="Graphic 10" descr="Warning">
              <a:extLst>
                <a:ext uri="{FF2B5EF4-FFF2-40B4-BE49-F238E27FC236}">
                  <a16:creationId xmlns:a16="http://schemas.microsoft.com/office/drawing/2014/main" id="{B0B0EBD1-08A0-D329-CD91-FCB9739223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869906" y="2914651"/>
              <a:ext cx="1543050" cy="1543050"/>
            </a:xfrm>
            <a:prstGeom prst="rect">
              <a:avLst/>
            </a:prstGeom>
          </p:spPr>
        </p:pic>
      </p:grpSp>
      <p:grpSp>
        <p:nvGrpSpPr>
          <p:cNvPr id="3" name="Group 2">
            <a:extLst>
              <a:ext uri="{FF2B5EF4-FFF2-40B4-BE49-F238E27FC236}">
                <a16:creationId xmlns:a16="http://schemas.microsoft.com/office/drawing/2014/main" id="{801958C1-7804-B3BD-4131-00D7909BBAD5}"/>
              </a:ext>
            </a:extLst>
          </p:cNvPr>
          <p:cNvGrpSpPr/>
          <p:nvPr/>
        </p:nvGrpSpPr>
        <p:grpSpPr>
          <a:xfrm>
            <a:off x="-9677401" y="-35361"/>
            <a:ext cx="11353800" cy="6858000"/>
            <a:chOff x="0" y="0"/>
            <a:chExt cx="11353800" cy="6858000"/>
          </a:xfrm>
        </p:grpSpPr>
        <p:sp>
          <p:nvSpPr>
            <p:cNvPr id="4" name="Freeform: Shape 3">
              <a:extLst>
                <a:ext uri="{FF2B5EF4-FFF2-40B4-BE49-F238E27FC236}">
                  <a16:creationId xmlns:a16="http://schemas.microsoft.com/office/drawing/2014/main" id="{8A74B381-A250-5127-6BBE-0F893963AC5C}"/>
                </a:ext>
              </a:extLst>
            </p:cNvPr>
            <p:cNvSpPr/>
            <p:nvPr/>
          </p:nvSpPr>
          <p:spPr>
            <a:xfrm>
              <a:off x="0" y="0"/>
              <a:ext cx="11353800" cy="6858000"/>
            </a:xfrm>
            <a:custGeom>
              <a:avLst/>
              <a:gdLst>
                <a:gd name="connsiteX0" fmla="*/ 0 w 11353800"/>
                <a:gd name="connsiteY0" fmla="*/ 0 h 6858000"/>
                <a:gd name="connsiteX1" fmla="*/ 10591800 w 11353800"/>
                <a:gd name="connsiteY1" fmla="*/ 0 h 6858000"/>
                <a:gd name="connsiteX2" fmla="*/ 10591800 w 11353800"/>
                <a:gd name="connsiteY2" fmla="*/ 1085850 h 6858000"/>
                <a:gd name="connsiteX3" fmla="*/ 10944217 w 11353800"/>
                <a:gd name="connsiteY3" fmla="*/ 1085850 h 6858000"/>
                <a:gd name="connsiteX4" fmla="*/ 11353800 w 11353800"/>
                <a:gd name="connsiteY4" fmla="*/ 1495433 h 6858000"/>
                <a:gd name="connsiteX5" fmla="*/ 11353800 w 11353800"/>
                <a:gd name="connsiteY5" fmla="*/ 2009767 h 6858000"/>
                <a:gd name="connsiteX6" fmla="*/ 10944217 w 11353800"/>
                <a:gd name="connsiteY6" fmla="*/ 2419350 h 6858000"/>
                <a:gd name="connsiteX7" fmla="*/ 10591800 w 11353800"/>
                <a:gd name="connsiteY7" fmla="*/ 2419350 h 6858000"/>
                <a:gd name="connsiteX8" fmla="*/ 10591800 w 11353800"/>
                <a:gd name="connsiteY8" fmla="*/ 6858000 h 6858000"/>
                <a:gd name="connsiteX9" fmla="*/ 0 w 113538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53800" h="6858000">
                  <a:moveTo>
                    <a:pt x="0" y="0"/>
                  </a:moveTo>
                  <a:lnTo>
                    <a:pt x="10591800" y="0"/>
                  </a:lnTo>
                  <a:lnTo>
                    <a:pt x="10591800" y="1085850"/>
                  </a:lnTo>
                  <a:lnTo>
                    <a:pt x="10944217" y="1085850"/>
                  </a:lnTo>
                  <a:cubicBezTo>
                    <a:pt x="11170423" y="1085850"/>
                    <a:pt x="11353800" y="1269227"/>
                    <a:pt x="11353800" y="1495433"/>
                  </a:cubicBezTo>
                  <a:lnTo>
                    <a:pt x="11353800" y="2009767"/>
                  </a:lnTo>
                  <a:cubicBezTo>
                    <a:pt x="11353800" y="2235973"/>
                    <a:pt x="11170423" y="2419350"/>
                    <a:pt x="10944217" y="2419350"/>
                  </a:cubicBezTo>
                  <a:lnTo>
                    <a:pt x="10591800" y="2419350"/>
                  </a:lnTo>
                  <a:lnTo>
                    <a:pt x="10591800" y="6858000"/>
                  </a:lnTo>
                  <a:lnTo>
                    <a:pt x="0" y="6858000"/>
                  </a:lnTo>
                  <a:close/>
                </a:path>
              </a:pathLst>
            </a:cu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2D1B16F0-6F90-C16B-9311-835FF9826EF1}"/>
                </a:ext>
              </a:extLst>
            </p:cNvPr>
            <p:cNvSpPr txBox="1"/>
            <p:nvPr/>
          </p:nvSpPr>
          <p:spPr>
            <a:xfrm>
              <a:off x="10591799" y="149465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02</a:t>
              </a:r>
              <a:endParaRPr lang="en-US" sz="3000" dirty="0">
                <a:latin typeface="Andalus" panose="02020603050405020304" pitchFamily="18" charset="-78"/>
                <a:cs typeface="Andalus" panose="02020603050405020304" pitchFamily="18" charset="-78"/>
              </a:endParaRPr>
            </a:p>
          </p:txBody>
        </p:sp>
        <p:sp>
          <p:nvSpPr>
            <p:cNvPr id="6" name="TextBox 5">
              <a:extLst>
                <a:ext uri="{FF2B5EF4-FFF2-40B4-BE49-F238E27FC236}">
                  <a16:creationId xmlns:a16="http://schemas.microsoft.com/office/drawing/2014/main" id="{7E4661A1-4D6E-D2B4-DB67-68C595B032B6}"/>
                </a:ext>
              </a:extLst>
            </p:cNvPr>
            <p:cNvSpPr txBox="1"/>
            <p:nvPr/>
          </p:nvSpPr>
          <p:spPr>
            <a:xfrm>
              <a:off x="5734050" y="971550"/>
              <a:ext cx="2838450" cy="2123658"/>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onstantia" panose="02030602050306030303" pitchFamily="18" charset="0"/>
                </a:rPr>
                <a:t>Green Water Footprint</a:t>
              </a:r>
            </a:p>
          </p:txBody>
        </p:sp>
        <p:pic>
          <p:nvPicPr>
            <p:cNvPr id="7" name="Graphic 6" descr="Wave">
              <a:extLst>
                <a:ext uri="{FF2B5EF4-FFF2-40B4-BE49-F238E27FC236}">
                  <a16:creationId xmlns:a16="http://schemas.microsoft.com/office/drawing/2014/main" id="{BC9A21A8-B236-3A4F-D9C6-3ECC34B456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9850" y="3286543"/>
              <a:ext cx="1466850" cy="1466850"/>
            </a:xfrm>
            <a:prstGeom prst="rect">
              <a:avLst/>
            </a:prstGeom>
          </p:spPr>
        </p:pic>
      </p:grpSp>
      <p:grpSp>
        <p:nvGrpSpPr>
          <p:cNvPr id="12" name="Group 11">
            <a:extLst>
              <a:ext uri="{FF2B5EF4-FFF2-40B4-BE49-F238E27FC236}">
                <a16:creationId xmlns:a16="http://schemas.microsoft.com/office/drawing/2014/main" id="{7799DEE6-90B6-96D2-D5DD-A2FBBDECDDD6}"/>
              </a:ext>
            </a:extLst>
          </p:cNvPr>
          <p:cNvGrpSpPr/>
          <p:nvPr/>
        </p:nvGrpSpPr>
        <p:grpSpPr>
          <a:xfrm>
            <a:off x="-10620377" y="-11787"/>
            <a:ext cx="11401425" cy="6858000"/>
            <a:chOff x="0" y="0"/>
            <a:chExt cx="11401425" cy="6858000"/>
          </a:xfrm>
        </p:grpSpPr>
        <p:sp>
          <p:nvSpPr>
            <p:cNvPr id="13" name="Freeform: Shape 12">
              <a:extLst>
                <a:ext uri="{FF2B5EF4-FFF2-40B4-BE49-F238E27FC236}">
                  <a16:creationId xmlns:a16="http://schemas.microsoft.com/office/drawing/2014/main" id="{41F78CCC-A5D1-A812-B55D-3CE749EBC813}"/>
                </a:ext>
              </a:extLst>
            </p:cNvPr>
            <p:cNvSpPr/>
            <p:nvPr/>
          </p:nvSpPr>
          <p:spPr>
            <a:xfrm>
              <a:off x="0" y="0"/>
              <a:ext cx="11401425" cy="6858000"/>
            </a:xfrm>
            <a:custGeom>
              <a:avLst/>
              <a:gdLst>
                <a:gd name="connsiteX0" fmla="*/ 0 w 11401425"/>
                <a:gd name="connsiteY0" fmla="*/ 0 h 6858000"/>
                <a:gd name="connsiteX1" fmla="*/ 10591800 w 11401425"/>
                <a:gd name="connsiteY1" fmla="*/ 0 h 6858000"/>
                <a:gd name="connsiteX2" fmla="*/ 10591800 w 11401425"/>
                <a:gd name="connsiteY2" fmla="*/ 2790825 h 6858000"/>
                <a:gd name="connsiteX3" fmla="*/ 10991842 w 11401425"/>
                <a:gd name="connsiteY3" fmla="*/ 2790825 h 6858000"/>
                <a:gd name="connsiteX4" fmla="*/ 11401425 w 11401425"/>
                <a:gd name="connsiteY4" fmla="*/ 3200408 h 6858000"/>
                <a:gd name="connsiteX5" fmla="*/ 11401425 w 11401425"/>
                <a:gd name="connsiteY5" fmla="*/ 3714742 h 6858000"/>
                <a:gd name="connsiteX6" fmla="*/ 10991842 w 11401425"/>
                <a:gd name="connsiteY6" fmla="*/ 4124325 h 6858000"/>
                <a:gd name="connsiteX7" fmla="*/ 10591800 w 11401425"/>
                <a:gd name="connsiteY7" fmla="*/ 4124325 h 6858000"/>
                <a:gd name="connsiteX8" fmla="*/ 10591800 w 11401425"/>
                <a:gd name="connsiteY8" fmla="*/ 6858000 h 6858000"/>
                <a:gd name="connsiteX9" fmla="*/ 0 w 11401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425" h="6858000">
                  <a:moveTo>
                    <a:pt x="0" y="0"/>
                  </a:moveTo>
                  <a:lnTo>
                    <a:pt x="10591800" y="0"/>
                  </a:lnTo>
                  <a:lnTo>
                    <a:pt x="10591800" y="2790825"/>
                  </a:lnTo>
                  <a:lnTo>
                    <a:pt x="10991842" y="2790825"/>
                  </a:lnTo>
                  <a:cubicBezTo>
                    <a:pt x="11218048" y="2790825"/>
                    <a:pt x="11401425" y="2974202"/>
                    <a:pt x="11401425" y="3200408"/>
                  </a:cubicBezTo>
                  <a:lnTo>
                    <a:pt x="11401425" y="3714742"/>
                  </a:lnTo>
                  <a:cubicBezTo>
                    <a:pt x="11401425" y="3940948"/>
                    <a:pt x="11218048" y="4124325"/>
                    <a:pt x="10991842" y="4124325"/>
                  </a:cubicBezTo>
                  <a:lnTo>
                    <a:pt x="10591800" y="4124325"/>
                  </a:lnTo>
                  <a:lnTo>
                    <a:pt x="10591800" y="6858000"/>
                  </a:lnTo>
                  <a:lnTo>
                    <a:pt x="0" y="6858000"/>
                  </a:lnTo>
                  <a:close/>
                </a:path>
              </a:pathLst>
            </a:custGeom>
            <a:solidFill>
              <a:srgbClr val="2FA1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5383A622-EB3C-5779-A9A3-8C4A5B3F2111}"/>
                </a:ext>
              </a:extLst>
            </p:cNvPr>
            <p:cNvSpPr txBox="1"/>
            <p:nvPr/>
          </p:nvSpPr>
          <p:spPr>
            <a:xfrm>
              <a:off x="10639424" y="315200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01</a:t>
              </a:r>
              <a:endParaRPr lang="en-US" sz="3000" dirty="0">
                <a:latin typeface="Andalus" panose="02020603050405020304" pitchFamily="18" charset="-78"/>
                <a:cs typeface="Andalus" panose="02020603050405020304" pitchFamily="18" charset="-78"/>
              </a:endParaRPr>
            </a:p>
          </p:txBody>
        </p:sp>
        <p:sp>
          <p:nvSpPr>
            <p:cNvPr id="15" name="TextBox 14">
              <a:extLst>
                <a:ext uri="{FF2B5EF4-FFF2-40B4-BE49-F238E27FC236}">
                  <a16:creationId xmlns:a16="http://schemas.microsoft.com/office/drawing/2014/main" id="{8B5E5BB9-E3C3-6139-DE86-D0F4D2D26EAB}"/>
                </a:ext>
              </a:extLst>
            </p:cNvPr>
            <p:cNvSpPr txBox="1"/>
            <p:nvPr/>
          </p:nvSpPr>
          <p:spPr>
            <a:xfrm>
              <a:off x="5553672" y="819150"/>
              <a:ext cx="2980728" cy="2123658"/>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Blue Water Footprint</a:t>
              </a:r>
            </a:p>
          </p:txBody>
        </p:sp>
        <p:pic>
          <p:nvPicPr>
            <p:cNvPr id="16" name="Graphic 15" descr="Rain">
              <a:extLst>
                <a:ext uri="{FF2B5EF4-FFF2-40B4-BE49-F238E27FC236}">
                  <a16:creationId xmlns:a16="http://schemas.microsoft.com/office/drawing/2014/main" id="{5CF50120-41F9-930C-FD90-19F394CAFF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7165" y="3295650"/>
              <a:ext cx="1353742" cy="1353742"/>
            </a:xfrm>
            <a:prstGeom prst="rect">
              <a:avLst/>
            </a:prstGeom>
          </p:spPr>
        </p:pic>
      </p:grpSp>
      <p:sp>
        <p:nvSpPr>
          <p:cNvPr id="17" name="TextBox 16">
            <a:extLst>
              <a:ext uri="{FF2B5EF4-FFF2-40B4-BE49-F238E27FC236}">
                <a16:creationId xmlns:a16="http://schemas.microsoft.com/office/drawing/2014/main" id="{F5E188F8-4756-2658-D299-D7C0FF1991D2}"/>
              </a:ext>
            </a:extLst>
          </p:cNvPr>
          <p:cNvSpPr txBox="1"/>
          <p:nvPr/>
        </p:nvSpPr>
        <p:spPr>
          <a:xfrm>
            <a:off x="2087880" y="807363"/>
            <a:ext cx="3227069" cy="3139321"/>
          </a:xfrm>
          <a:prstGeom prst="rect">
            <a:avLst/>
          </a:prstGeom>
          <a:noFill/>
        </p:spPr>
        <p:txBody>
          <a:bodyPr wrap="square" rtlCol="0">
            <a:spAutoFit/>
          </a:bodyPr>
          <a:lstStyle/>
          <a:p>
            <a:pPr algn="just" rtl="1"/>
            <a:r>
              <a:rPr lang="ar-IQ" sz="1800" b="1" dirty="0">
                <a:solidFill>
                  <a:schemeClr val="bg1">
                    <a:lumMod val="50000"/>
                  </a:schemeClr>
                </a:solidFill>
                <a:cs typeface="+mj-cs"/>
              </a:rPr>
              <a:t>بصمة المياه الرمادية هي حجم المياه اللازمة للتخلص من الملوثات (كالتصريفات الصناعية، وتسرب المياه من الأحواض المستخدمة في عمليات التعدين، مياه الصرف الصحي المنزلية غير المعالجة، تلوث مصدر غير محدد مثل الجريان السطحي الزراعي أو الجريان السطحي في المناطق المأهولة). بحيث تؤدي كمية المياه المستخدمة لتوفير مياه تحقق معايير جودة المياه المتفق عليها.</a:t>
            </a:r>
          </a:p>
          <a:p>
            <a:endParaRPr lang="en-US" dirty="0"/>
          </a:p>
        </p:txBody>
      </p:sp>
      <p:pic>
        <p:nvPicPr>
          <p:cNvPr id="18" name="Google Shape;839;p44">
            <a:extLst>
              <a:ext uri="{FF2B5EF4-FFF2-40B4-BE49-F238E27FC236}">
                <a16:creationId xmlns:a16="http://schemas.microsoft.com/office/drawing/2014/main" id="{1F95EB80-FC67-310C-24E0-855E48F6F027}"/>
              </a:ext>
            </a:extLst>
          </p:cNvPr>
          <p:cNvPicPr preferRelativeResize="0"/>
          <p:nvPr/>
        </p:nvPicPr>
        <p:blipFill>
          <a:blip r:embed="rId8">
            <a:alphaModFix/>
          </a:blip>
          <a:stretch>
            <a:fillRect/>
          </a:stretch>
        </p:blipFill>
        <p:spPr>
          <a:xfrm rot="-1286877">
            <a:off x="8615207" y="4152615"/>
            <a:ext cx="2716697" cy="2241646"/>
          </a:xfrm>
          <a:prstGeom prst="rect">
            <a:avLst/>
          </a:prstGeom>
          <a:noFill/>
          <a:ln>
            <a:noFill/>
          </a:ln>
        </p:spPr>
      </p:pic>
      <p:pic>
        <p:nvPicPr>
          <p:cNvPr id="19" name="Google Shape;840;p44">
            <a:extLst>
              <a:ext uri="{FF2B5EF4-FFF2-40B4-BE49-F238E27FC236}">
                <a16:creationId xmlns:a16="http://schemas.microsoft.com/office/drawing/2014/main" id="{2EDF86CC-5179-4D1B-8E1F-D06E595DB0AB}"/>
              </a:ext>
            </a:extLst>
          </p:cNvPr>
          <p:cNvPicPr preferRelativeResize="0"/>
          <p:nvPr/>
        </p:nvPicPr>
        <p:blipFill>
          <a:blip r:embed="rId9">
            <a:alphaModFix/>
          </a:blip>
          <a:stretch>
            <a:fillRect/>
          </a:stretch>
        </p:blipFill>
        <p:spPr>
          <a:xfrm>
            <a:off x="5422415" y="4765179"/>
            <a:ext cx="2716697" cy="2241645"/>
          </a:xfrm>
          <a:prstGeom prst="rect">
            <a:avLst/>
          </a:prstGeom>
          <a:noFill/>
          <a:ln>
            <a:noFill/>
          </a:ln>
        </p:spPr>
      </p:pic>
      <p:pic>
        <p:nvPicPr>
          <p:cNvPr id="20" name="Google Shape;856;p44">
            <a:extLst>
              <a:ext uri="{FF2B5EF4-FFF2-40B4-BE49-F238E27FC236}">
                <a16:creationId xmlns:a16="http://schemas.microsoft.com/office/drawing/2014/main" id="{9A5C729E-F450-7998-CF0A-F61FA694D74B}"/>
              </a:ext>
            </a:extLst>
          </p:cNvPr>
          <p:cNvPicPr preferRelativeResize="0"/>
          <p:nvPr/>
        </p:nvPicPr>
        <p:blipFill>
          <a:blip r:embed="rId10">
            <a:alphaModFix/>
          </a:blip>
          <a:stretch>
            <a:fillRect/>
          </a:stretch>
        </p:blipFill>
        <p:spPr>
          <a:xfrm>
            <a:off x="7001237" y="4048101"/>
            <a:ext cx="2873400" cy="2609469"/>
          </a:xfrm>
          <a:prstGeom prst="rect">
            <a:avLst/>
          </a:prstGeom>
          <a:noFill/>
          <a:ln>
            <a:noFill/>
          </a:ln>
        </p:spPr>
      </p:pic>
      <p:grpSp>
        <p:nvGrpSpPr>
          <p:cNvPr id="21" name="Google Shape;6552;p58">
            <a:extLst>
              <a:ext uri="{FF2B5EF4-FFF2-40B4-BE49-F238E27FC236}">
                <a16:creationId xmlns:a16="http://schemas.microsoft.com/office/drawing/2014/main" id="{DA9B0575-10DA-63E5-3F12-834577C39F35}"/>
              </a:ext>
            </a:extLst>
          </p:cNvPr>
          <p:cNvGrpSpPr/>
          <p:nvPr/>
        </p:nvGrpSpPr>
        <p:grpSpPr>
          <a:xfrm>
            <a:off x="7529263" y="3384418"/>
            <a:ext cx="1849535" cy="1152632"/>
            <a:chOff x="2468465" y="3248854"/>
            <a:chExt cx="397818" cy="304078"/>
          </a:xfrm>
        </p:grpSpPr>
        <p:sp>
          <p:nvSpPr>
            <p:cNvPr id="22" name="Google Shape;6553;p58">
              <a:extLst>
                <a:ext uri="{FF2B5EF4-FFF2-40B4-BE49-F238E27FC236}">
                  <a16:creationId xmlns:a16="http://schemas.microsoft.com/office/drawing/2014/main" id="{B3CAD061-4FE5-6349-8530-37CA35B78678}"/>
                </a:ext>
              </a:extLst>
            </p:cNvPr>
            <p:cNvSpPr/>
            <p:nvPr/>
          </p:nvSpPr>
          <p:spPr>
            <a:xfrm>
              <a:off x="2488511" y="3248854"/>
              <a:ext cx="182988" cy="99967"/>
            </a:xfrm>
            <a:custGeom>
              <a:avLst/>
              <a:gdLst/>
              <a:ahLst/>
              <a:cxnLst/>
              <a:rect l="l" t="t" r="r" b="b"/>
              <a:pathLst>
                <a:path w="6965" h="3805" extrusionOk="0">
                  <a:moveTo>
                    <a:pt x="4042" y="0"/>
                  </a:moveTo>
                  <a:cubicBezTo>
                    <a:pt x="3341" y="0"/>
                    <a:pt x="2720" y="492"/>
                    <a:pt x="2560" y="1190"/>
                  </a:cubicBezTo>
                  <a:cubicBezTo>
                    <a:pt x="2465" y="1159"/>
                    <a:pt x="2368" y="1144"/>
                    <a:pt x="2272" y="1144"/>
                  </a:cubicBezTo>
                  <a:cubicBezTo>
                    <a:pt x="1976" y="1144"/>
                    <a:pt x="1692" y="1285"/>
                    <a:pt x="1519" y="1537"/>
                  </a:cubicBezTo>
                  <a:cubicBezTo>
                    <a:pt x="1421" y="1511"/>
                    <a:pt x="1324" y="1499"/>
                    <a:pt x="1228" y="1499"/>
                  </a:cubicBezTo>
                  <a:cubicBezTo>
                    <a:pt x="663" y="1499"/>
                    <a:pt x="162" y="1915"/>
                    <a:pt x="90" y="2508"/>
                  </a:cubicBezTo>
                  <a:cubicBezTo>
                    <a:pt x="0" y="3194"/>
                    <a:pt x="534" y="3798"/>
                    <a:pt x="1228" y="3798"/>
                  </a:cubicBezTo>
                  <a:lnTo>
                    <a:pt x="3066" y="3798"/>
                  </a:lnTo>
                  <a:lnTo>
                    <a:pt x="3898" y="3805"/>
                  </a:lnTo>
                  <a:lnTo>
                    <a:pt x="5001" y="3805"/>
                  </a:lnTo>
                  <a:cubicBezTo>
                    <a:pt x="5417" y="3035"/>
                    <a:pt x="6125" y="2473"/>
                    <a:pt x="6964" y="2237"/>
                  </a:cubicBezTo>
                  <a:cubicBezTo>
                    <a:pt x="6782" y="1800"/>
                    <a:pt x="6366" y="1531"/>
                    <a:pt x="5920" y="1531"/>
                  </a:cubicBezTo>
                  <a:cubicBezTo>
                    <a:pt x="5806" y="1531"/>
                    <a:pt x="5691" y="1549"/>
                    <a:pt x="5577" y="1585"/>
                  </a:cubicBezTo>
                  <a:lnTo>
                    <a:pt x="5577" y="1530"/>
                  </a:lnTo>
                  <a:cubicBezTo>
                    <a:pt x="5577" y="753"/>
                    <a:pt x="4994" y="94"/>
                    <a:pt x="4217" y="11"/>
                  </a:cubicBezTo>
                  <a:cubicBezTo>
                    <a:pt x="4159" y="4"/>
                    <a:pt x="4100" y="0"/>
                    <a:pt x="4042" y="0"/>
                  </a:cubicBezTo>
                  <a:close/>
                </a:path>
              </a:pathLst>
            </a:custGeom>
            <a:solidFill>
              <a:srgbClr val="99A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54;p58">
              <a:extLst>
                <a:ext uri="{FF2B5EF4-FFF2-40B4-BE49-F238E27FC236}">
                  <a16:creationId xmlns:a16="http://schemas.microsoft.com/office/drawing/2014/main" id="{00DFCC15-E6CA-7835-2B71-FD9C73AB7D72}"/>
                </a:ext>
              </a:extLst>
            </p:cNvPr>
            <p:cNvSpPr/>
            <p:nvPr/>
          </p:nvSpPr>
          <p:spPr>
            <a:xfrm>
              <a:off x="2468465" y="3303448"/>
              <a:ext cx="397818" cy="211389"/>
            </a:xfrm>
            <a:custGeom>
              <a:avLst/>
              <a:gdLst/>
              <a:ahLst/>
              <a:cxnLst/>
              <a:rect l="l" t="t" r="r" b="b"/>
              <a:pathLst>
                <a:path w="15142" h="8046" extrusionOk="0">
                  <a:moveTo>
                    <a:pt x="8591" y="0"/>
                  </a:moveTo>
                  <a:cubicBezTo>
                    <a:pt x="7169" y="0"/>
                    <a:pt x="5780" y="932"/>
                    <a:pt x="5417" y="2524"/>
                  </a:cubicBezTo>
                  <a:cubicBezTo>
                    <a:pt x="5213" y="2455"/>
                    <a:pt x="5004" y="2422"/>
                    <a:pt x="4797" y="2422"/>
                  </a:cubicBezTo>
                  <a:cubicBezTo>
                    <a:pt x="4175" y="2422"/>
                    <a:pt x="3576" y="2724"/>
                    <a:pt x="3212" y="3260"/>
                  </a:cubicBezTo>
                  <a:cubicBezTo>
                    <a:pt x="3003" y="3205"/>
                    <a:pt x="2795" y="3179"/>
                    <a:pt x="2590" y="3179"/>
                  </a:cubicBezTo>
                  <a:cubicBezTo>
                    <a:pt x="1399" y="3179"/>
                    <a:pt x="340" y="4063"/>
                    <a:pt x="181" y="5306"/>
                  </a:cubicBezTo>
                  <a:cubicBezTo>
                    <a:pt x="0" y="6755"/>
                    <a:pt x="1131" y="8046"/>
                    <a:pt x="2594" y="8046"/>
                  </a:cubicBezTo>
                  <a:lnTo>
                    <a:pt x="5279" y="8046"/>
                  </a:lnTo>
                  <a:cubicBezTo>
                    <a:pt x="5285" y="7191"/>
                    <a:pt x="5987" y="6548"/>
                    <a:pt x="6786" y="6548"/>
                  </a:cubicBezTo>
                  <a:cubicBezTo>
                    <a:pt x="6934" y="6548"/>
                    <a:pt x="7084" y="6570"/>
                    <a:pt x="7235" y="6617"/>
                  </a:cubicBezTo>
                  <a:lnTo>
                    <a:pt x="7235" y="6547"/>
                  </a:lnTo>
                  <a:cubicBezTo>
                    <a:pt x="7235" y="5521"/>
                    <a:pt x="8012" y="4654"/>
                    <a:pt x="9031" y="4543"/>
                  </a:cubicBezTo>
                  <a:cubicBezTo>
                    <a:pt x="9109" y="4534"/>
                    <a:pt x="9187" y="4529"/>
                    <a:pt x="9264" y="4529"/>
                  </a:cubicBezTo>
                  <a:cubicBezTo>
                    <a:pt x="10197" y="4529"/>
                    <a:pt x="11019" y="5174"/>
                    <a:pt x="11237" y="6103"/>
                  </a:cubicBezTo>
                  <a:cubicBezTo>
                    <a:pt x="11365" y="6060"/>
                    <a:pt x="11496" y="6039"/>
                    <a:pt x="11625" y="6039"/>
                  </a:cubicBezTo>
                  <a:cubicBezTo>
                    <a:pt x="12015" y="6039"/>
                    <a:pt x="12390" y="6228"/>
                    <a:pt x="12624" y="6561"/>
                  </a:cubicBezTo>
                  <a:cubicBezTo>
                    <a:pt x="12749" y="6529"/>
                    <a:pt x="12875" y="6514"/>
                    <a:pt x="12999" y="6514"/>
                  </a:cubicBezTo>
                  <a:cubicBezTo>
                    <a:pt x="13526" y="6514"/>
                    <a:pt x="14029" y="6789"/>
                    <a:pt x="14310" y="7255"/>
                  </a:cubicBezTo>
                  <a:cubicBezTo>
                    <a:pt x="15045" y="6450"/>
                    <a:pt x="15142" y="5257"/>
                    <a:pt x="14559" y="4335"/>
                  </a:cubicBezTo>
                  <a:cubicBezTo>
                    <a:pt x="14107" y="3632"/>
                    <a:pt x="13336" y="3228"/>
                    <a:pt x="12536" y="3228"/>
                  </a:cubicBezTo>
                  <a:cubicBezTo>
                    <a:pt x="12292" y="3228"/>
                    <a:pt x="12046" y="3265"/>
                    <a:pt x="11806" y="3343"/>
                  </a:cubicBezTo>
                  <a:lnTo>
                    <a:pt x="11806" y="3232"/>
                  </a:lnTo>
                  <a:cubicBezTo>
                    <a:pt x="11806" y="2712"/>
                    <a:pt x="11681" y="2191"/>
                    <a:pt x="11431" y="1727"/>
                  </a:cubicBezTo>
                  <a:lnTo>
                    <a:pt x="10939" y="1026"/>
                  </a:lnTo>
                  <a:cubicBezTo>
                    <a:pt x="10280" y="324"/>
                    <a:pt x="9430" y="0"/>
                    <a:pt x="8591" y="0"/>
                  </a:cubicBezTo>
                  <a:close/>
                </a:path>
              </a:pathLst>
            </a:custGeom>
            <a:solidFill>
              <a:srgbClr val="D0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55;p58">
              <a:extLst>
                <a:ext uri="{FF2B5EF4-FFF2-40B4-BE49-F238E27FC236}">
                  <a16:creationId xmlns:a16="http://schemas.microsoft.com/office/drawing/2014/main" id="{CFC67EBC-4474-C66C-B8CE-F01E5856F8F4}"/>
                </a:ext>
              </a:extLst>
            </p:cNvPr>
            <p:cNvSpPr/>
            <p:nvPr/>
          </p:nvSpPr>
          <p:spPr>
            <a:xfrm>
              <a:off x="2473930" y="3387073"/>
              <a:ext cx="138141" cy="127763"/>
            </a:xfrm>
            <a:custGeom>
              <a:avLst/>
              <a:gdLst/>
              <a:ahLst/>
              <a:cxnLst/>
              <a:rect l="l" t="t" r="r" b="b"/>
              <a:pathLst>
                <a:path w="5258" h="4863" extrusionOk="0">
                  <a:moveTo>
                    <a:pt x="2386" y="0"/>
                  </a:moveTo>
                  <a:cubicBezTo>
                    <a:pt x="1062" y="21"/>
                    <a:pt x="0" y="1103"/>
                    <a:pt x="0" y="2428"/>
                  </a:cubicBezTo>
                  <a:cubicBezTo>
                    <a:pt x="0" y="3753"/>
                    <a:pt x="1062" y="4835"/>
                    <a:pt x="2386" y="4863"/>
                  </a:cubicBezTo>
                  <a:lnTo>
                    <a:pt x="5071" y="4863"/>
                  </a:lnTo>
                  <a:cubicBezTo>
                    <a:pt x="5071" y="4613"/>
                    <a:pt x="5133" y="4370"/>
                    <a:pt x="5258" y="4148"/>
                  </a:cubicBezTo>
                  <a:cubicBezTo>
                    <a:pt x="3905" y="3115"/>
                    <a:pt x="2948" y="1651"/>
                    <a:pt x="2539" y="0"/>
                  </a:cubicBezTo>
                  <a:close/>
                </a:path>
              </a:pathLst>
            </a:custGeom>
            <a:solidFill>
              <a:srgbClr val="C2C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56;p58">
              <a:extLst>
                <a:ext uri="{FF2B5EF4-FFF2-40B4-BE49-F238E27FC236}">
                  <a16:creationId xmlns:a16="http://schemas.microsoft.com/office/drawing/2014/main" id="{604EFADB-113B-E8B7-C2F0-B837D8436315}"/>
                </a:ext>
              </a:extLst>
            </p:cNvPr>
            <p:cNvSpPr/>
            <p:nvPr/>
          </p:nvSpPr>
          <p:spPr>
            <a:xfrm>
              <a:off x="2488327" y="3279382"/>
              <a:ext cx="55409" cy="69438"/>
            </a:xfrm>
            <a:custGeom>
              <a:avLst/>
              <a:gdLst/>
              <a:ahLst/>
              <a:cxnLst/>
              <a:rect l="l" t="t" r="r" b="b"/>
              <a:pathLst>
                <a:path w="2109" h="2643" extrusionOk="0">
                  <a:moveTo>
                    <a:pt x="2109" y="0"/>
                  </a:moveTo>
                  <a:lnTo>
                    <a:pt x="2109" y="0"/>
                  </a:lnTo>
                  <a:cubicBezTo>
                    <a:pt x="1866" y="42"/>
                    <a:pt x="1658" y="180"/>
                    <a:pt x="1519" y="382"/>
                  </a:cubicBezTo>
                  <a:cubicBezTo>
                    <a:pt x="1421" y="356"/>
                    <a:pt x="1324" y="344"/>
                    <a:pt x="1228" y="344"/>
                  </a:cubicBezTo>
                  <a:cubicBezTo>
                    <a:pt x="665" y="344"/>
                    <a:pt x="168" y="759"/>
                    <a:pt x="90" y="1346"/>
                  </a:cubicBezTo>
                  <a:cubicBezTo>
                    <a:pt x="0" y="2032"/>
                    <a:pt x="534" y="2643"/>
                    <a:pt x="1228" y="2643"/>
                  </a:cubicBezTo>
                  <a:lnTo>
                    <a:pt x="1769" y="2643"/>
                  </a:lnTo>
                  <a:cubicBezTo>
                    <a:pt x="1762" y="2518"/>
                    <a:pt x="1762" y="2393"/>
                    <a:pt x="1762" y="2268"/>
                  </a:cubicBezTo>
                  <a:cubicBezTo>
                    <a:pt x="1755" y="1498"/>
                    <a:pt x="1873" y="735"/>
                    <a:pt x="2109" y="0"/>
                  </a:cubicBezTo>
                  <a:close/>
                </a:path>
              </a:pathLst>
            </a:custGeom>
            <a:solidFill>
              <a:srgbClr val="788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57;p58">
              <a:extLst>
                <a:ext uri="{FF2B5EF4-FFF2-40B4-BE49-F238E27FC236}">
                  <a16:creationId xmlns:a16="http://schemas.microsoft.com/office/drawing/2014/main" id="{B136A557-F27C-6EFE-452C-7B1134AA3880}"/>
                </a:ext>
              </a:extLst>
            </p:cNvPr>
            <p:cNvSpPr/>
            <p:nvPr/>
          </p:nvSpPr>
          <p:spPr>
            <a:xfrm>
              <a:off x="2603663" y="3420807"/>
              <a:ext cx="246226" cy="132124"/>
            </a:xfrm>
            <a:custGeom>
              <a:avLst/>
              <a:gdLst/>
              <a:ahLst/>
              <a:cxnLst/>
              <a:rect l="l" t="t" r="r" b="b"/>
              <a:pathLst>
                <a:path w="9372" h="5029" extrusionOk="0">
                  <a:moveTo>
                    <a:pt x="4117" y="0"/>
                  </a:moveTo>
                  <a:cubicBezTo>
                    <a:pt x="4040" y="0"/>
                    <a:pt x="3963" y="4"/>
                    <a:pt x="3885" y="13"/>
                  </a:cubicBezTo>
                  <a:cubicBezTo>
                    <a:pt x="2859" y="124"/>
                    <a:pt x="2089" y="991"/>
                    <a:pt x="2082" y="2018"/>
                  </a:cubicBezTo>
                  <a:lnTo>
                    <a:pt x="2082" y="2087"/>
                  </a:lnTo>
                  <a:cubicBezTo>
                    <a:pt x="1931" y="2040"/>
                    <a:pt x="1778" y="2017"/>
                    <a:pt x="1629" y="2017"/>
                  </a:cubicBezTo>
                  <a:cubicBezTo>
                    <a:pt x="910" y="2017"/>
                    <a:pt x="261" y="2541"/>
                    <a:pt x="147" y="3294"/>
                  </a:cubicBezTo>
                  <a:cubicBezTo>
                    <a:pt x="1" y="4210"/>
                    <a:pt x="708" y="5028"/>
                    <a:pt x="1631" y="5028"/>
                  </a:cubicBezTo>
                  <a:lnTo>
                    <a:pt x="7853" y="5028"/>
                  </a:lnTo>
                  <a:cubicBezTo>
                    <a:pt x="8692" y="5028"/>
                    <a:pt x="9372" y="4349"/>
                    <a:pt x="9372" y="3509"/>
                  </a:cubicBezTo>
                  <a:cubicBezTo>
                    <a:pt x="9372" y="2663"/>
                    <a:pt x="8692" y="1983"/>
                    <a:pt x="7853" y="1983"/>
                  </a:cubicBezTo>
                  <a:cubicBezTo>
                    <a:pt x="7728" y="1983"/>
                    <a:pt x="7596" y="1997"/>
                    <a:pt x="7471" y="2032"/>
                  </a:cubicBezTo>
                  <a:cubicBezTo>
                    <a:pt x="7240" y="1696"/>
                    <a:pt x="6859" y="1507"/>
                    <a:pt x="6464" y="1507"/>
                  </a:cubicBezTo>
                  <a:cubicBezTo>
                    <a:pt x="6337" y="1507"/>
                    <a:pt x="6209" y="1527"/>
                    <a:pt x="6084" y="1567"/>
                  </a:cubicBezTo>
                  <a:cubicBezTo>
                    <a:pt x="5873" y="644"/>
                    <a:pt x="5046" y="0"/>
                    <a:pt x="4117" y="0"/>
                  </a:cubicBezTo>
                  <a:close/>
                </a:path>
              </a:pathLst>
            </a:custGeom>
            <a:solidFill>
              <a:srgbClr val="E7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558;p58">
              <a:extLst>
                <a:ext uri="{FF2B5EF4-FFF2-40B4-BE49-F238E27FC236}">
                  <a16:creationId xmlns:a16="http://schemas.microsoft.com/office/drawing/2014/main" id="{8C52F5F8-8E4F-5157-7763-6A92A0904DD5}"/>
                </a:ext>
              </a:extLst>
            </p:cNvPr>
            <p:cNvSpPr/>
            <p:nvPr/>
          </p:nvSpPr>
          <p:spPr>
            <a:xfrm>
              <a:off x="2603847" y="3422594"/>
              <a:ext cx="143264" cy="130338"/>
            </a:xfrm>
            <a:custGeom>
              <a:avLst/>
              <a:gdLst/>
              <a:ahLst/>
              <a:cxnLst/>
              <a:rect l="l" t="t" r="r" b="b"/>
              <a:pathLst>
                <a:path w="5453" h="4961" extrusionOk="0">
                  <a:moveTo>
                    <a:pt x="3559" y="1"/>
                  </a:moveTo>
                  <a:lnTo>
                    <a:pt x="3559" y="1"/>
                  </a:lnTo>
                  <a:cubicBezTo>
                    <a:pt x="2685" y="244"/>
                    <a:pt x="2082" y="1041"/>
                    <a:pt x="2082" y="1950"/>
                  </a:cubicBezTo>
                  <a:lnTo>
                    <a:pt x="2082" y="2019"/>
                  </a:lnTo>
                  <a:cubicBezTo>
                    <a:pt x="1931" y="1972"/>
                    <a:pt x="1778" y="1949"/>
                    <a:pt x="1629" y="1949"/>
                  </a:cubicBezTo>
                  <a:cubicBezTo>
                    <a:pt x="907" y="1949"/>
                    <a:pt x="254" y="2473"/>
                    <a:pt x="140" y="3226"/>
                  </a:cubicBezTo>
                  <a:cubicBezTo>
                    <a:pt x="1" y="4142"/>
                    <a:pt x="708" y="4960"/>
                    <a:pt x="1631" y="4960"/>
                  </a:cubicBezTo>
                  <a:lnTo>
                    <a:pt x="5453" y="4960"/>
                  </a:lnTo>
                  <a:cubicBezTo>
                    <a:pt x="4107" y="4350"/>
                    <a:pt x="3233" y="3011"/>
                    <a:pt x="3240" y="1527"/>
                  </a:cubicBezTo>
                  <a:cubicBezTo>
                    <a:pt x="3233" y="1000"/>
                    <a:pt x="3344" y="479"/>
                    <a:pt x="3559" y="1"/>
                  </a:cubicBezTo>
                  <a:close/>
                </a:path>
              </a:pathLst>
            </a:custGeom>
            <a:solidFill>
              <a:srgbClr val="DB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68922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E81BB7-5FF2-4C0C-1576-5628DB197831}"/>
              </a:ext>
            </a:extLst>
          </p:cNvPr>
          <p:cNvGrpSpPr/>
          <p:nvPr/>
        </p:nvGrpSpPr>
        <p:grpSpPr>
          <a:xfrm>
            <a:off x="-8439150" y="0"/>
            <a:ext cx="11401425" cy="6858000"/>
            <a:chOff x="0" y="0"/>
            <a:chExt cx="11401425" cy="6858000"/>
          </a:xfrm>
        </p:grpSpPr>
        <p:sp>
          <p:nvSpPr>
            <p:cNvPr id="8" name="Freeform: Shape 7">
              <a:extLst>
                <a:ext uri="{FF2B5EF4-FFF2-40B4-BE49-F238E27FC236}">
                  <a16:creationId xmlns:a16="http://schemas.microsoft.com/office/drawing/2014/main" id="{88F0D244-F62D-DE4A-0F9D-990B5114BB79}"/>
                </a:ext>
              </a:extLst>
            </p:cNvPr>
            <p:cNvSpPr/>
            <p:nvPr/>
          </p:nvSpPr>
          <p:spPr>
            <a:xfrm>
              <a:off x="0" y="0"/>
              <a:ext cx="11401425" cy="6858000"/>
            </a:xfrm>
            <a:custGeom>
              <a:avLst/>
              <a:gdLst>
                <a:gd name="connsiteX0" fmla="*/ 0 w 11401425"/>
                <a:gd name="connsiteY0" fmla="*/ 0 h 6858000"/>
                <a:gd name="connsiteX1" fmla="*/ 10591800 w 11401425"/>
                <a:gd name="connsiteY1" fmla="*/ 0 h 6858000"/>
                <a:gd name="connsiteX2" fmla="*/ 10591800 w 11401425"/>
                <a:gd name="connsiteY2" fmla="*/ 4438650 h 6858000"/>
                <a:gd name="connsiteX3" fmla="*/ 10991842 w 11401425"/>
                <a:gd name="connsiteY3" fmla="*/ 4438650 h 6858000"/>
                <a:gd name="connsiteX4" fmla="*/ 11401425 w 11401425"/>
                <a:gd name="connsiteY4" fmla="*/ 4848233 h 6858000"/>
                <a:gd name="connsiteX5" fmla="*/ 11401425 w 11401425"/>
                <a:gd name="connsiteY5" fmla="*/ 5362567 h 6858000"/>
                <a:gd name="connsiteX6" fmla="*/ 10991842 w 11401425"/>
                <a:gd name="connsiteY6" fmla="*/ 5772150 h 6858000"/>
                <a:gd name="connsiteX7" fmla="*/ 10591800 w 11401425"/>
                <a:gd name="connsiteY7" fmla="*/ 5772150 h 6858000"/>
                <a:gd name="connsiteX8" fmla="*/ 10591800 w 11401425"/>
                <a:gd name="connsiteY8" fmla="*/ 6858000 h 6858000"/>
                <a:gd name="connsiteX9" fmla="*/ 0 w 11401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425" h="6858000">
                  <a:moveTo>
                    <a:pt x="0" y="0"/>
                  </a:moveTo>
                  <a:lnTo>
                    <a:pt x="10591800" y="0"/>
                  </a:lnTo>
                  <a:lnTo>
                    <a:pt x="10591800" y="4438650"/>
                  </a:lnTo>
                  <a:lnTo>
                    <a:pt x="10991842" y="4438650"/>
                  </a:lnTo>
                  <a:cubicBezTo>
                    <a:pt x="11218048" y="4438650"/>
                    <a:pt x="11401425" y="4622027"/>
                    <a:pt x="11401425" y="4848233"/>
                  </a:cubicBezTo>
                  <a:lnTo>
                    <a:pt x="11401425" y="5362567"/>
                  </a:lnTo>
                  <a:cubicBezTo>
                    <a:pt x="11401425" y="5588773"/>
                    <a:pt x="11218048" y="5772150"/>
                    <a:pt x="10991842" y="5772150"/>
                  </a:cubicBezTo>
                  <a:lnTo>
                    <a:pt x="10591800" y="5772150"/>
                  </a:lnTo>
                  <a:lnTo>
                    <a:pt x="10591800" y="6858000"/>
                  </a:lnTo>
                  <a:lnTo>
                    <a:pt x="0" y="6858000"/>
                  </a:lnTo>
                  <a:close/>
                </a:path>
              </a:pathLst>
            </a:cu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CF4B0FF4-63F0-B83D-AEF4-B7CCB80E0EEA}"/>
                </a:ext>
              </a:extLst>
            </p:cNvPr>
            <p:cNvSpPr txBox="1"/>
            <p:nvPr/>
          </p:nvSpPr>
          <p:spPr>
            <a:xfrm>
              <a:off x="10496549" y="479030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03</a:t>
              </a:r>
              <a:endParaRPr lang="en-US" sz="3000" dirty="0">
                <a:latin typeface="Andalus" panose="02020603050405020304" pitchFamily="18" charset="-78"/>
                <a:cs typeface="Andalus" panose="02020603050405020304" pitchFamily="18" charset="-78"/>
              </a:endParaRPr>
            </a:p>
          </p:txBody>
        </p:sp>
        <p:sp>
          <p:nvSpPr>
            <p:cNvPr id="10" name="TextBox 9">
              <a:extLst>
                <a:ext uri="{FF2B5EF4-FFF2-40B4-BE49-F238E27FC236}">
                  <a16:creationId xmlns:a16="http://schemas.microsoft.com/office/drawing/2014/main" id="{194B941E-36B6-3C64-1048-0AF3342C7D44}"/>
                </a:ext>
              </a:extLst>
            </p:cNvPr>
            <p:cNvSpPr txBox="1"/>
            <p:nvPr/>
          </p:nvSpPr>
          <p:spPr>
            <a:xfrm>
              <a:off x="6096000" y="770691"/>
              <a:ext cx="3090863" cy="2123658"/>
            </a:xfrm>
            <a:prstGeom prst="rect">
              <a:avLst/>
            </a:prstGeom>
            <a:noFill/>
          </p:spPr>
          <p:txBody>
            <a:bodyPr wrap="square" rtlCol="0">
              <a:spAutoFit/>
            </a:bodyPr>
            <a:lstStyle/>
            <a:p>
              <a:pPr algn="ctr"/>
              <a:r>
                <a:rPr lang="en-US" sz="4400" b="1" dirty="0">
                  <a:ln w="12700">
                    <a:solidFill>
                      <a:schemeClr val="accent1"/>
                    </a:solidFill>
                    <a:prstDash val="solid"/>
                  </a:ln>
                  <a:solidFill>
                    <a:schemeClr val="tx2">
                      <a:lumMod val="65000"/>
                    </a:schemeClr>
                  </a:solidFill>
                  <a:effectLst>
                    <a:outerShdw dist="38100" dir="2640000" algn="bl" rotWithShape="0">
                      <a:schemeClr val="accent1"/>
                    </a:outerShdw>
                  </a:effectLst>
                </a:rPr>
                <a:t>Gray Water Footprint</a:t>
              </a:r>
            </a:p>
          </p:txBody>
        </p:sp>
        <p:pic>
          <p:nvPicPr>
            <p:cNvPr id="11" name="Graphic 10" descr="Warning">
              <a:extLst>
                <a:ext uri="{FF2B5EF4-FFF2-40B4-BE49-F238E27FC236}">
                  <a16:creationId xmlns:a16="http://schemas.microsoft.com/office/drawing/2014/main" id="{B0B0EBD1-08A0-D329-CD91-FCB9739223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869906" y="2914651"/>
              <a:ext cx="1543050" cy="1543050"/>
            </a:xfrm>
            <a:prstGeom prst="rect">
              <a:avLst/>
            </a:prstGeom>
          </p:spPr>
        </p:pic>
      </p:grpSp>
      <p:grpSp>
        <p:nvGrpSpPr>
          <p:cNvPr id="3" name="Group 2">
            <a:extLst>
              <a:ext uri="{FF2B5EF4-FFF2-40B4-BE49-F238E27FC236}">
                <a16:creationId xmlns:a16="http://schemas.microsoft.com/office/drawing/2014/main" id="{801958C1-7804-B3BD-4131-00D7909BBAD5}"/>
              </a:ext>
            </a:extLst>
          </p:cNvPr>
          <p:cNvGrpSpPr/>
          <p:nvPr/>
        </p:nvGrpSpPr>
        <p:grpSpPr>
          <a:xfrm>
            <a:off x="-9296401" y="0"/>
            <a:ext cx="11353800" cy="6858000"/>
            <a:chOff x="0" y="0"/>
            <a:chExt cx="11353800" cy="6858000"/>
          </a:xfrm>
        </p:grpSpPr>
        <p:sp>
          <p:nvSpPr>
            <p:cNvPr id="4" name="Freeform: Shape 3">
              <a:extLst>
                <a:ext uri="{FF2B5EF4-FFF2-40B4-BE49-F238E27FC236}">
                  <a16:creationId xmlns:a16="http://schemas.microsoft.com/office/drawing/2014/main" id="{8A74B381-A250-5127-6BBE-0F893963AC5C}"/>
                </a:ext>
              </a:extLst>
            </p:cNvPr>
            <p:cNvSpPr/>
            <p:nvPr/>
          </p:nvSpPr>
          <p:spPr>
            <a:xfrm>
              <a:off x="0" y="0"/>
              <a:ext cx="11353800" cy="6858000"/>
            </a:xfrm>
            <a:custGeom>
              <a:avLst/>
              <a:gdLst>
                <a:gd name="connsiteX0" fmla="*/ 0 w 11353800"/>
                <a:gd name="connsiteY0" fmla="*/ 0 h 6858000"/>
                <a:gd name="connsiteX1" fmla="*/ 10591800 w 11353800"/>
                <a:gd name="connsiteY1" fmla="*/ 0 h 6858000"/>
                <a:gd name="connsiteX2" fmla="*/ 10591800 w 11353800"/>
                <a:gd name="connsiteY2" fmla="*/ 1085850 h 6858000"/>
                <a:gd name="connsiteX3" fmla="*/ 10944217 w 11353800"/>
                <a:gd name="connsiteY3" fmla="*/ 1085850 h 6858000"/>
                <a:gd name="connsiteX4" fmla="*/ 11353800 w 11353800"/>
                <a:gd name="connsiteY4" fmla="*/ 1495433 h 6858000"/>
                <a:gd name="connsiteX5" fmla="*/ 11353800 w 11353800"/>
                <a:gd name="connsiteY5" fmla="*/ 2009767 h 6858000"/>
                <a:gd name="connsiteX6" fmla="*/ 10944217 w 11353800"/>
                <a:gd name="connsiteY6" fmla="*/ 2419350 h 6858000"/>
                <a:gd name="connsiteX7" fmla="*/ 10591800 w 11353800"/>
                <a:gd name="connsiteY7" fmla="*/ 2419350 h 6858000"/>
                <a:gd name="connsiteX8" fmla="*/ 10591800 w 11353800"/>
                <a:gd name="connsiteY8" fmla="*/ 6858000 h 6858000"/>
                <a:gd name="connsiteX9" fmla="*/ 0 w 113538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53800" h="6858000">
                  <a:moveTo>
                    <a:pt x="0" y="0"/>
                  </a:moveTo>
                  <a:lnTo>
                    <a:pt x="10591800" y="0"/>
                  </a:lnTo>
                  <a:lnTo>
                    <a:pt x="10591800" y="1085850"/>
                  </a:lnTo>
                  <a:lnTo>
                    <a:pt x="10944217" y="1085850"/>
                  </a:lnTo>
                  <a:cubicBezTo>
                    <a:pt x="11170423" y="1085850"/>
                    <a:pt x="11353800" y="1269227"/>
                    <a:pt x="11353800" y="1495433"/>
                  </a:cubicBezTo>
                  <a:lnTo>
                    <a:pt x="11353800" y="2009767"/>
                  </a:lnTo>
                  <a:cubicBezTo>
                    <a:pt x="11353800" y="2235973"/>
                    <a:pt x="11170423" y="2419350"/>
                    <a:pt x="10944217" y="2419350"/>
                  </a:cubicBezTo>
                  <a:lnTo>
                    <a:pt x="10591800" y="2419350"/>
                  </a:lnTo>
                  <a:lnTo>
                    <a:pt x="10591800" y="6858000"/>
                  </a:lnTo>
                  <a:lnTo>
                    <a:pt x="0" y="6858000"/>
                  </a:lnTo>
                  <a:close/>
                </a:path>
              </a:pathLst>
            </a:cu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2D1B16F0-6F90-C16B-9311-835FF9826EF1}"/>
                </a:ext>
              </a:extLst>
            </p:cNvPr>
            <p:cNvSpPr txBox="1"/>
            <p:nvPr/>
          </p:nvSpPr>
          <p:spPr>
            <a:xfrm>
              <a:off x="10591799" y="149465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02</a:t>
              </a:r>
              <a:endParaRPr lang="en-US" sz="3000" dirty="0">
                <a:latin typeface="Andalus" panose="02020603050405020304" pitchFamily="18" charset="-78"/>
                <a:cs typeface="Andalus" panose="02020603050405020304" pitchFamily="18" charset="-78"/>
              </a:endParaRPr>
            </a:p>
          </p:txBody>
        </p:sp>
        <p:sp>
          <p:nvSpPr>
            <p:cNvPr id="6" name="TextBox 5">
              <a:extLst>
                <a:ext uri="{FF2B5EF4-FFF2-40B4-BE49-F238E27FC236}">
                  <a16:creationId xmlns:a16="http://schemas.microsoft.com/office/drawing/2014/main" id="{7E4661A1-4D6E-D2B4-DB67-68C595B032B6}"/>
                </a:ext>
              </a:extLst>
            </p:cNvPr>
            <p:cNvSpPr txBox="1"/>
            <p:nvPr/>
          </p:nvSpPr>
          <p:spPr>
            <a:xfrm>
              <a:off x="5734050" y="971550"/>
              <a:ext cx="2838450" cy="2123658"/>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onstantia" panose="02030602050306030303" pitchFamily="18" charset="0"/>
                </a:rPr>
                <a:t>Green Water Footprint</a:t>
              </a:r>
            </a:p>
          </p:txBody>
        </p:sp>
        <p:pic>
          <p:nvPicPr>
            <p:cNvPr id="7" name="Graphic 6" descr="Wave">
              <a:extLst>
                <a:ext uri="{FF2B5EF4-FFF2-40B4-BE49-F238E27FC236}">
                  <a16:creationId xmlns:a16="http://schemas.microsoft.com/office/drawing/2014/main" id="{BC9A21A8-B236-3A4F-D9C6-3ECC34B456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9850" y="3286543"/>
              <a:ext cx="1466850" cy="1466850"/>
            </a:xfrm>
            <a:prstGeom prst="rect">
              <a:avLst/>
            </a:prstGeom>
          </p:spPr>
        </p:pic>
      </p:grpSp>
      <p:grpSp>
        <p:nvGrpSpPr>
          <p:cNvPr id="12" name="Group 11">
            <a:extLst>
              <a:ext uri="{FF2B5EF4-FFF2-40B4-BE49-F238E27FC236}">
                <a16:creationId xmlns:a16="http://schemas.microsoft.com/office/drawing/2014/main" id="{7799DEE6-90B6-96D2-D5DD-A2FBBDECDDD6}"/>
              </a:ext>
            </a:extLst>
          </p:cNvPr>
          <p:cNvGrpSpPr/>
          <p:nvPr/>
        </p:nvGrpSpPr>
        <p:grpSpPr>
          <a:xfrm>
            <a:off x="-10058402" y="0"/>
            <a:ext cx="11401425" cy="6858000"/>
            <a:chOff x="0" y="0"/>
            <a:chExt cx="11401425" cy="6858000"/>
          </a:xfrm>
        </p:grpSpPr>
        <p:sp>
          <p:nvSpPr>
            <p:cNvPr id="13" name="Freeform: Shape 12">
              <a:extLst>
                <a:ext uri="{FF2B5EF4-FFF2-40B4-BE49-F238E27FC236}">
                  <a16:creationId xmlns:a16="http://schemas.microsoft.com/office/drawing/2014/main" id="{41F78CCC-A5D1-A812-B55D-3CE749EBC813}"/>
                </a:ext>
              </a:extLst>
            </p:cNvPr>
            <p:cNvSpPr/>
            <p:nvPr/>
          </p:nvSpPr>
          <p:spPr>
            <a:xfrm>
              <a:off x="0" y="0"/>
              <a:ext cx="11401425" cy="6858000"/>
            </a:xfrm>
            <a:custGeom>
              <a:avLst/>
              <a:gdLst>
                <a:gd name="connsiteX0" fmla="*/ 0 w 11401425"/>
                <a:gd name="connsiteY0" fmla="*/ 0 h 6858000"/>
                <a:gd name="connsiteX1" fmla="*/ 10591800 w 11401425"/>
                <a:gd name="connsiteY1" fmla="*/ 0 h 6858000"/>
                <a:gd name="connsiteX2" fmla="*/ 10591800 w 11401425"/>
                <a:gd name="connsiteY2" fmla="*/ 2790825 h 6858000"/>
                <a:gd name="connsiteX3" fmla="*/ 10991842 w 11401425"/>
                <a:gd name="connsiteY3" fmla="*/ 2790825 h 6858000"/>
                <a:gd name="connsiteX4" fmla="*/ 11401425 w 11401425"/>
                <a:gd name="connsiteY4" fmla="*/ 3200408 h 6858000"/>
                <a:gd name="connsiteX5" fmla="*/ 11401425 w 11401425"/>
                <a:gd name="connsiteY5" fmla="*/ 3714742 h 6858000"/>
                <a:gd name="connsiteX6" fmla="*/ 10991842 w 11401425"/>
                <a:gd name="connsiteY6" fmla="*/ 4124325 h 6858000"/>
                <a:gd name="connsiteX7" fmla="*/ 10591800 w 11401425"/>
                <a:gd name="connsiteY7" fmla="*/ 4124325 h 6858000"/>
                <a:gd name="connsiteX8" fmla="*/ 10591800 w 11401425"/>
                <a:gd name="connsiteY8" fmla="*/ 6858000 h 6858000"/>
                <a:gd name="connsiteX9" fmla="*/ 0 w 11401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425" h="6858000">
                  <a:moveTo>
                    <a:pt x="0" y="0"/>
                  </a:moveTo>
                  <a:lnTo>
                    <a:pt x="10591800" y="0"/>
                  </a:lnTo>
                  <a:lnTo>
                    <a:pt x="10591800" y="2790825"/>
                  </a:lnTo>
                  <a:lnTo>
                    <a:pt x="10991842" y="2790825"/>
                  </a:lnTo>
                  <a:cubicBezTo>
                    <a:pt x="11218048" y="2790825"/>
                    <a:pt x="11401425" y="2974202"/>
                    <a:pt x="11401425" y="3200408"/>
                  </a:cubicBezTo>
                  <a:lnTo>
                    <a:pt x="11401425" y="3714742"/>
                  </a:lnTo>
                  <a:cubicBezTo>
                    <a:pt x="11401425" y="3940948"/>
                    <a:pt x="11218048" y="4124325"/>
                    <a:pt x="10991842" y="4124325"/>
                  </a:cubicBezTo>
                  <a:lnTo>
                    <a:pt x="10591800" y="4124325"/>
                  </a:lnTo>
                  <a:lnTo>
                    <a:pt x="10591800" y="6858000"/>
                  </a:lnTo>
                  <a:lnTo>
                    <a:pt x="0" y="6858000"/>
                  </a:lnTo>
                  <a:close/>
                </a:path>
              </a:pathLst>
            </a:custGeom>
            <a:solidFill>
              <a:srgbClr val="2FA1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5383A622-EB3C-5779-A9A3-8C4A5B3F2111}"/>
                </a:ext>
              </a:extLst>
            </p:cNvPr>
            <p:cNvSpPr txBox="1"/>
            <p:nvPr/>
          </p:nvSpPr>
          <p:spPr>
            <a:xfrm>
              <a:off x="10639424" y="315200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01</a:t>
              </a:r>
              <a:endParaRPr lang="en-US" sz="3000" dirty="0">
                <a:latin typeface="Andalus" panose="02020603050405020304" pitchFamily="18" charset="-78"/>
                <a:cs typeface="Andalus" panose="02020603050405020304" pitchFamily="18" charset="-78"/>
              </a:endParaRPr>
            </a:p>
          </p:txBody>
        </p:sp>
        <p:sp>
          <p:nvSpPr>
            <p:cNvPr id="15" name="TextBox 14">
              <a:extLst>
                <a:ext uri="{FF2B5EF4-FFF2-40B4-BE49-F238E27FC236}">
                  <a16:creationId xmlns:a16="http://schemas.microsoft.com/office/drawing/2014/main" id="{8B5E5BB9-E3C3-6139-DE86-D0F4D2D26EAB}"/>
                </a:ext>
              </a:extLst>
            </p:cNvPr>
            <p:cNvSpPr txBox="1"/>
            <p:nvPr/>
          </p:nvSpPr>
          <p:spPr>
            <a:xfrm>
              <a:off x="5553672" y="819150"/>
              <a:ext cx="2980728" cy="2123658"/>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Blue Water Footprint</a:t>
              </a:r>
            </a:p>
          </p:txBody>
        </p:sp>
        <p:pic>
          <p:nvPicPr>
            <p:cNvPr id="16" name="Graphic 15" descr="Rain">
              <a:extLst>
                <a:ext uri="{FF2B5EF4-FFF2-40B4-BE49-F238E27FC236}">
                  <a16:creationId xmlns:a16="http://schemas.microsoft.com/office/drawing/2014/main" id="{5CF50120-41F9-930C-FD90-19F394CAFF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7165" y="3295650"/>
              <a:ext cx="1353742" cy="1353742"/>
            </a:xfrm>
            <a:prstGeom prst="rect">
              <a:avLst/>
            </a:prstGeom>
          </p:spPr>
        </p:pic>
      </p:grpSp>
    </p:spTree>
    <p:extLst>
      <p:ext uri="{BB962C8B-B14F-4D97-AF65-F5344CB8AC3E}">
        <p14:creationId xmlns:p14="http://schemas.microsoft.com/office/powerpoint/2010/main" val="2199108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9"/>
          <p:cNvSpPr/>
          <p:nvPr/>
        </p:nvSpPr>
        <p:spPr>
          <a:xfrm>
            <a:off x="769467" y="111967"/>
            <a:ext cx="10653072" cy="415018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39"/>
          <p:cNvSpPr txBox="1">
            <a:spLocks noGrp="1"/>
          </p:cNvSpPr>
          <p:nvPr>
            <p:ph type="subTitle" idx="1"/>
          </p:nvPr>
        </p:nvSpPr>
        <p:spPr>
          <a:xfrm>
            <a:off x="975008" y="238801"/>
            <a:ext cx="8768000" cy="4768114"/>
          </a:xfrm>
          <a:prstGeom prst="rect">
            <a:avLst/>
          </a:prstGeom>
        </p:spPr>
        <p:txBody>
          <a:bodyPr spcFirstLastPara="1" wrap="square" lIns="121900" tIns="121900" rIns="121900" bIns="121900" anchor="t" anchorCtr="0">
            <a:noAutofit/>
          </a:bodyPr>
          <a:lstStyle/>
          <a:p>
            <a:pPr marL="0" indent="0"/>
            <a:r>
              <a:rPr lang="ar-IQ" dirty="0">
                <a:cs typeface="Mudir MT" pitchFamily="2" charset="-78"/>
              </a:rPr>
              <a:t>ان الهدف الاساسي من البصمة المائية هو تقدير المياه المستهلكة للمحاصيل خلال فترة النمو الكاملة مع الاخذ بالاعتبار الحالة المناخية وحالة التربة. ان هذا المشروع يوفر اطارا لتحليل الارتباط بين استهلاك البشري للمياه وبين توافر المياه العذبة.</a:t>
            </a:r>
            <a:endParaRPr lang="en-US" dirty="0">
              <a:cs typeface="Mudir MT" pitchFamily="2" charset="-78"/>
            </a:endParaRPr>
          </a:p>
          <a:p>
            <a:pPr marL="0" indent="0" algn="r"/>
            <a:endParaRPr lang="en-US" dirty="0">
              <a:cs typeface="Mudir MT" pitchFamily="2" charset="-78"/>
            </a:endParaRPr>
          </a:p>
          <a:p>
            <a:pPr marL="0" indent="0"/>
            <a:r>
              <a:rPr lang="ar-IQ" dirty="0">
                <a:cs typeface="Mudir MT" pitchFamily="2" charset="-78"/>
              </a:rPr>
              <a:t>هذا المفهوم يساعد في استكشاف المخاطر والفرص المتعلقة بالمياه، ومن ثم تقييم الأعمال التجارية</a:t>
            </a:r>
          </a:p>
          <a:p>
            <a:pPr marL="0" indent="0"/>
            <a:r>
              <a:rPr lang="ar-IQ" dirty="0">
                <a:cs typeface="Mudir MT" pitchFamily="2" charset="-78"/>
              </a:rPr>
              <a:t>الخاصة بإنتاج السلع والخدمات، والتي تمكن صانعي القرار من تحديد المخاطر الخاصة بالمياه وما يجب القيام به لمنع الهدر</a:t>
            </a:r>
          </a:p>
          <a:p>
            <a:pPr marL="0" indent="0"/>
            <a:r>
              <a:rPr lang="ar-IQ" dirty="0">
                <a:cs typeface="Mudir MT" pitchFamily="2" charset="-78"/>
              </a:rPr>
              <a:t>وإدارة السيطرة عليها.</a:t>
            </a:r>
          </a:p>
        </p:txBody>
      </p:sp>
      <p:pic>
        <p:nvPicPr>
          <p:cNvPr id="664" name="Google Shape;664;p39"/>
          <p:cNvPicPr preferRelativeResize="0"/>
          <p:nvPr/>
        </p:nvPicPr>
        <p:blipFill>
          <a:blip r:embed="rId3">
            <a:alphaModFix/>
          </a:blip>
          <a:stretch>
            <a:fillRect/>
          </a:stretch>
        </p:blipFill>
        <p:spPr>
          <a:xfrm>
            <a:off x="10870534" y="5485667"/>
            <a:ext cx="2022367" cy="2018300"/>
          </a:xfrm>
          <a:prstGeom prst="rect">
            <a:avLst/>
          </a:prstGeom>
          <a:noFill/>
          <a:ln>
            <a:noFill/>
          </a:ln>
        </p:spPr>
      </p:pic>
      <p:pic>
        <p:nvPicPr>
          <p:cNvPr id="665" name="Google Shape;665;p39"/>
          <p:cNvPicPr preferRelativeResize="0"/>
          <p:nvPr/>
        </p:nvPicPr>
        <p:blipFill>
          <a:blip r:embed="rId4">
            <a:alphaModFix/>
          </a:blip>
          <a:stretch>
            <a:fillRect/>
          </a:stretch>
        </p:blipFill>
        <p:spPr>
          <a:xfrm>
            <a:off x="-883134" y="960731"/>
            <a:ext cx="2235867" cy="2231400"/>
          </a:xfrm>
          <a:prstGeom prst="rect">
            <a:avLst/>
          </a:prstGeom>
          <a:noFill/>
          <a:ln>
            <a:noFill/>
          </a:ln>
        </p:spPr>
      </p:pic>
      <p:pic>
        <p:nvPicPr>
          <p:cNvPr id="666" name="Google Shape;666;p39"/>
          <p:cNvPicPr preferRelativeResize="0"/>
          <p:nvPr/>
        </p:nvPicPr>
        <p:blipFill>
          <a:blip r:embed="rId5">
            <a:alphaModFix/>
          </a:blip>
          <a:stretch>
            <a:fillRect/>
          </a:stretch>
        </p:blipFill>
        <p:spPr>
          <a:xfrm rot="10208908" flipH="1">
            <a:off x="11164413" y="255233"/>
            <a:ext cx="755795" cy="754275"/>
          </a:xfrm>
          <a:prstGeom prst="rect">
            <a:avLst/>
          </a:prstGeom>
          <a:noFill/>
          <a:ln>
            <a:noFill/>
          </a:ln>
        </p:spPr>
      </p:pic>
      <p:pic>
        <p:nvPicPr>
          <p:cNvPr id="667" name="Google Shape;667;p39"/>
          <p:cNvPicPr preferRelativeResize="0"/>
          <p:nvPr/>
        </p:nvPicPr>
        <p:blipFill>
          <a:blip r:embed="rId6">
            <a:alphaModFix/>
          </a:blip>
          <a:stretch>
            <a:fillRect/>
          </a:stretch>
        </p:blipFill>
        <p:spPr>
          <a:xfrm flipH="1">
            <a:off x="10815220" y="356113"/>
            <a:ext cx="421520" cy="420667"/>
          </a:xfrm>
          <a:prstGeom prst="rect">
            <a:avLst/>
          </a:prstGeom>
          <a:noFill/>
          <a:ln>
            <a:noFill/>
          </a:ln>
        </p:spPr>
      </p:pic>
      <p:pic>
        <p:nvPicPr>
          <p:cNvPr id="668" name="Google Shape;668;p39"/>
          <p:cNvPicPr preferRelativeResize="0"/>
          <p:nvPr/>
        </p:nvPicPr>
        <p:blipFill>
          <a:blip r:embed="rId7">
            <a:alphaModFix/>
          </a:blip>
          <a:stretch>
            <a:fillRect/>
          </a:stretch>
        </p:blipFill>
        <p:spPr>
          <a:xfrm rot="-4863962">
            <a:off x="9454097" y="1264750"/>
            <a:ext cx="2708243" cy="2702829"/>
          </a:xfrm>
          <a:prstGeom prst="rect">
            <a:avLst/>
          </a:prstGeom>
          <a:noFill/>
          <a:ln>
            <a:noFill/>
          </a:ln>
        </p:spPr>
      </p:pic>
      <p:pic>
        <p:nvPicPr>
          <p:cNvPr id="669" name="Google Shape;669;p39"/>
          <p:cNvPicPr preferRelativeResize="0"/>
          <p:nvPr/>
        </p:nvPicPr>
        <p:blipFill>
          <a:blip r:embed="rId8">
            <a:alphaModFix/>
          </a:blip>
          <a:stretch>
            <a:fillRect/>
          </a:stretch>
        </p:blipFill>
        <p:spPr>
          <a:xfrm>
            <a:off x="-89119" y="2782834"/>
            <a:ext cx="2708244" cy="2702828"/>
          </a:xfrm>
          <a:prstGeom prst="rect">
            <a:avLst/>
          </a:prstGeom>
          <a:noFill/>
          <a:ln>
            <a:noFill/>
          </a:ln>
        </p:spPr>
      </p:pic>
      <p:pic>
        <p:nvPicPr>
          <p:cNvPr id="670" name="Google Shape;670;p39"/>
          <p:cNvPicPr preferRelativeResize="0"/>
          <p:nvPr/>
        </p:nvPicPr>
        <p:blipFill>
          <a:blip r:embed="rId5">
            <a:alphaModFix/>
          </a:blip>
          <a:stretch>
            <a:fillRect/>
          </a:stretch>
        </p:blipFill>
        <p:spPr>
          <a:xfrm rot="-591092" flipH="1">
            <a:off x="291540" y="5869633"/>
            <a:ext cx="755795" cy="754275"/>
          </a:xfrm>
          <a:prstGeom prst="rect">
            <a:avLst/>
          </a:prstGeom>
          <a:noFill/>
          <a:ln>
            <a:noFill/>
          </a:ln>
        </p:spPr>
      </p:pic>
      <p:pic>
        <p:nvPicPr>
          <p:cNvPr id="671" name="Google Shape;671;p39"/>
          <p:cNvPicPr preferRelativeResize="0"/>
          <p:nvPr/>
        </p:nvPicPr>
        <p:blipFill>
          <a:blip r:embed="rId6">
            <a:alphaModFix/>
          </a:blip>
          <a:stretch>
            <a:fillRect/>
          </a:stretch>
        </p:blipFill>
        <p:spPr>
          <a:xfrm rot="10800000" flipH="1">
            <a:off x="975008" y="6102361"/>
            <a:ext cx="421520" cy="420667"/>
          </a:xfrm>
          <a:prstGeom prst="rect">
            <a:avLst/>
          </a:prstGeom>
          <a:noFill/>
          <a:ln>
            <a:noFill/>
          </a:ln>
        </p:spPr>
      </p:pic>
    </p:spTree>
    <p:extLst>
      <p:ext uri="{BB962C8B-B14F-4D97-AF65-F5344CB8AC3E}">
        <p14:creationId xmlns:p14="http://schemas.microsoft.com/office/powerpoint/2010/main" val="3848308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6"/>
          <p:cNvSpPr/>
          <p:nvPr/>
        </p:nvSpPr>
        <p:spPr>
          <a:xfrm>
            <a:off x="769467" y="1013567"/>
            <a:ext cx="8086088" cy="398887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36"/>
          <p:cNvSpPr txBox="1">
            <a:spLocks noGrp="1"/>
          </p:cNvSpPr>
          <p:nvPr>
            <p:ph type="title"/>
          </p:nvPr>
        </p:nvSpPr>
        <p:spPr>
          <a:xfrm>
            <a:off x="676694" y="1144225"/>
            <a:ext cx="8271633" cy="3372400"/>
          </a:xfrm>
          <a:prstGeom prst="rect">
            <a:avLst/>
          </a:prstGeom>
        </p:spPr>
        <p:txBody>
          <a:bodyPr spcFirstLastPara="1" wrap="square" lIns="121900" tIns="121900" rIns="121900" bIns="121900" anchor="ctr" anchorCtr="0">
            <a:noAutofit/>
          </a:bodyPr>
          <a:lstStyle/>
          <a:p>
            <a:pPr algn="ctr"/>
            <a:r>
              <a:rPr lang="ar-IQ" sz="3200" dirty="0">
                <a:ea typeface="Calibri" panose="020F0502020204030204" pitchFamily="34" charset="0"/>
                <a:cs typeface="Times New Roman" panose="02020603050405020304" pitchFamily="18" charset="0"/>
              </a:rPr>
              <a:t>ان هذا المشروع يوفر اطارا لتحليل الارتباط بين استهلاك البشري للمياه وبين توافر المياه العذبة. حيث تعتبر الزراعة هي ثاني أكبر مكون من الانتاج المحلي الاجمالي للعراق وجزء مهم من البنية الاجتماعية للمجتمعات الريفية</a:t>
            </a:r>
            <a:br>
              <a:rPr lang="ar-IQ" sz="3200" dirty="0">
                <a:ea typeface="Calibri" panose="020F0502020204030204" pitchFamily="34" charset="0"/>
                <a:cs typeface="Times New Roman" panose="02020603050405020304" pitchFamily="18" charset="0"/>
              </a:rPr>
            </a:br>
            <a:r>
              <a:rPr lang="ar-IQ" sz="3200" dirty="0">
                <a:ea typeface="Calibri" panose="020F0502020204030204" pitchFamily="34" charset="0"/>
                <a:cs typeface="Times New Roman" panose="02020603050405020304" pitchFamily="18" charset="0"/>
              </a:rPr>
              <a:t>كما يعتبر احد الوسائل المهمة لقياس المحتوى المائي للمزروعات لمعرفة نسبة الاكتفاء الذاتي للنباتات و تحقيق الامن الغذائي </a:t>
            </a:r>
            <a:endParaRPr sz="3200" dirty="0"/>
          </a:p>
        </p:txBody>
      </p:sp>
      <p:pic>
        <p:nvPicPr>
          <p:cNvPr id="536" name="Google Shape;536;p36"/>
          <p:cNvPicPr preferRelativeResize="0"/>
          <p:nvPr/>
        </p:nvPicPr>
        <p:blipFill rotWithShape="1">
          <a:blip r:embed="rId3">
            <a:alphaModFix/>
          </a:blip>
          <a:srcRect l="3679" b="2752"/>
          <a:stretch/>
        </p:blipFill>
        <p:spPr>
          <a:xfrm flipH="1">
            <a:off x="6263640" y="1144226"/>
            <a:ext cx="5928360" cy="5763176"/>
          </a:xfrm>
          <a:prstGeom prst="rect">
            <a:avLst/>
          </a:prstGeom>
          <a:noFill/>
          <a:ln>
            <a:noFill/>
          </a:ln>
        </p:spPr>
      </p:pic>
      <p:pic>
        <p:nvPicPr>
          <p:cNvPr id="537" name="Google Shape;537;p36"/>
          <p:cNvPicPr preferRelativeResize="0"/>
          <p:nvPr/>
        </p:nvPicPr>
        <p:blipFill>
          <a:blip r:embed="rId4">
            <a:alphaModFix/>
          </a:blip>
          <a:stretch>
            <a:fillRect/>
          </a:stretch>
        </p:blipFill>
        <p:spPr>
          <a:xfrm>
            <a:off x="-422500" y="5456201"/>
            <a:ext cx="2022367" cy="2018300"/>
          </a:xfrm>
          <a:prstGeom prst="rect">
            <a:avLst/>
          </a:prstGeom>
          <a:noFill/>
          <a:ln>
            <a:noFill/>
          </a:ln>
        </p:spPr>
      </p:pic>
      <p:pic>
        <p:nvPicPr>
          <p:cNvPr id="538" name="Google Shape;538;p36"/>
          <p:cNvPicPr preferRelativeResize="0"/>
          <p:nvPr/>
        </p:nvPicPr>
        <p:blipFill>
          <a:blip r:embed="rId5">
            <a:alphaModFix/>
          </a:blip>
          <a:stretch>
            <a:fillRect/>
          </a:stretch>
        </p:blipFill>
        <p:spPr>
          <a:xfrm>
            <a:off x="10090636" y="-589515"/>
            <a:ext cx="2610933" cy="2605700"/>
          </a:xfrm>
          <a:prstGeom prst="rect">
            <a:avLst/>
          </a:prstGeom>
          <a:noFill/>
          <a:ln>
            <a:noFill/>
          </a:ln>
        </p:spPr>
      </p:pic>
      <p:pic>
        <p:nvPicPr>
          <p:cNvPr id="539" name="Google Shape;539;p36"/>
          <p:cNvPicPr preferRelativeResize="0"/>
          <p:nvPr/>
        </p:nvPicPr>
        <p:blipFill>
          <a:blip r:embed="rId6">
            <a:alphaModFix/>
          </a:blip>
          <a:stretch>
            <a:fillRect/>
          </a:stretch>
        </p:blipFill>
        <p:spPr>
          <a:xfrm flipH="1">
            <a:off x="65322" y="852401"/>
            <a:ext cx="1061188" cy="1059067"/>
          </a:xfrm>
          <a:prstGeom prst="rect">
            <a:avLst/>
          </a:prstGeom>
          <a:noFill/>
          <a:ln>
            <a:noFill/>
          </a:ln>
        </p:spPr>
      </p:pic>
      <p:pic>
        <p:nvPicPr>
          <p:cNvPr id="540" name="Google Shape;540;p36"/>
          <p:cNvPicPr preferRelativeResize="0"/>
          <p:nvPr/>
        </p:nvPicPr>
        <p:blipFill>
          <a:blip r:embed="rId7">
            <a:alphaModFix/>
          </a:blip>
          <a:stretch>
            <a:fillRect/>
          </a:stretch>
        </p:blipFill>
        <p:spPr>
          <a:xfrm rot="10208908" flipH="1">
            <a:off x="915580" y="287033"/>
            <a:ext cx="755795" cy="754275"/>
          </a:xfrm>
          <a:prstGeom prst="rect">
            <a:avLst/>
          </a:prstGeom>
          <a:noFill/>
          <a:ln>
            <a:noFill/>
          </a:ln>
        </p:spPr>
      </p:pic>
      <p:pic>
        <p:nvPicPr>
          <p:cNvPr id="541" name="Google Shape;541;p36"/>
          <p:cNvPicPr preferRelativeResize="0"/>
          <p:nvPr/>
        </p:nvPicPr>
        <p:blipFill>
          <a:blip r:embed="rId8">
            <a:alphaModFix/>
          </a:blip>
          <a:stretch>
            <a:fillRect/>
          </a:stretch>
        </p:blipFill>
        <p:spPr>
          <a:xfrm flipH="1">
            <a:off x="566387" y="387913"/>
            <a:ext cx="421520" cy="420667"/>
          </a:xfrm>
          <a:prstGeom prst="rect">
            <a:avLst/>
          </a:prstGeom>
          <a:noFill/>
          <a:ln>
            <a:noFill/>
          </a:ln>
        </p:spPr>
      </p:pic>
      <p:pic>
        <p:nvPicPr>
          <p:cNvPr id="542" name="Google Shape;542;p36"/>
          <p:cNvPicPr preferRelativeResize="0"/>
          <p:nvPr/>
        </p:nvPicPr>
        <p:blipFill>
          <a:blip r:embed="rId9">
            <a:alphaModFix/>
          </a:blip>
          <a:stretch>
            <a:fillRect/>
          </a:stretch>
        </p:blipFill>
        <p:spPr>
          <a:xfrm flipH="1">
            <a:off x="83872" y="1330447"/>
            <a:ext cx="221272" cy="220831"/>
          </a:xfrm>
          <a:prstGeom prst="rect">
            <a:avLst/>
          </a:prstGeom>
          <a:noFill/>
          <a:ln>
            <a:noFill/>
          </a:ln>
        </p:spPr>
      </p:pic>
    </p:spTree>
    <p:extLst>
      <p:ext uri="{BB962C8B-B14F-4D97-AF65-F5344CB8AC3E}">
        <p14:creationId xmlns:p14="http://schemas.microsoft.com/office/powerpoint/2010/main" val="1263628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6"/>
          <p:cNvSpPr/>
          <p:nvPr/>
        </p:nvSpPr>
        <p:spPr>
          <a:xfrm>
            <a:off x="769467" y="1013567"/>
            <a:ext cx="8086088" cy="398887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36"/>
          <p:cNvSpPr txBox="1">
            <a:spLocks noGrp="1"/>
          </p:cNvSpPr>
          <p:nvPr>
            <p:ph type="title"/>
          </p:nvPr>
        </p:nvSpPr>
        <p:spPr>
          <a:xfrm>
            <a:off x="676694" y="1144225"/>
            <a:ext cx="8271633" cy="3372400"/>
          </a:xfrm>
          <a:prstGeom prst="rect">
            <a:avLst/>
          </a:prstGeom>
        </p:spPr>
        <p:txBody>
          <a:bodyPr spcFirstLastPara="1" wrap="square" lIns="121900" tIns="121900" rIns="121900" bIns="121900" anchor="ctr" anchorCtr="0">
            <a:noAutofit/>
          </a:bodyPr>
          <a:lstStyle/>
          <a:p>
            <a:pPr algn="ctr"/>
            <a:r>
              <a:rPr lang="ar-IQ" sz="3200" dirty="0">
                <a:ea typeface="Calibri" panose="020F0502020204030204" pitchFamily="34" charset="0"/>
                <a:cs typeface="Times New Roman" panose="02020603050405020304" pitchFamily="18" charset="0"/>
              </a:rPr>
              <a:t>ان هذا المشروع يوفر اطارا لتحليل الارتباط بين استهلاك البشري للمياه وبين توافر المياه العذبة. حيث تعتبر الزراعة هي ثاني أكبر مكون من الانتاج المحلي الاجمالي للعراق وجزء مهم من البنية الاجتماعية للمجتمعات الريفية</a:t>
            </a:r>
            <a:br>
              <a:rPr lang="ar-IQ" sz="3200" dirty="0">
                <a:ea typeface="Calibri" panose="020F0502020204030204" pitchFamily="34" charset="0"/>
                <a:cs typeface="Times New Roman" panose="02020603050405020304" pitchFamily="18" charset="0"/>
              </a:rPr>
            </a:br>
            <a:r>
              <a:rPr lang="ar-IQ" sz="3200" dirty="0">
                <a:ea typeface="Calibri" panose="020F0502020204030204" pitchFamily="34" charset="0"/>
                <a:cs typeface="Times New Roman" panose="02020603050405020304" pitchFamily="18" charset="0"/>
              </a:rPr>
              <a:t>كما يعتبر احد الوسائل المهمة لقياس المحتوى المائي للمزروعات لمعرفة نسبة الاكتفاء الذاتي للنباتات و تحقيق الامن الغذائي </a:t>
            </a:r>
            <a:endParaRPr sz="3200" dirty="0"/>
          </a:p>
        </p:txBody>
      </p:sp>
      <p:pic>
        <p:nvPicPr>
          <p:cNvPr id="536" name="Google Shape;536;p36"/>
          <p:cNvPicPr preferRelativeResize="0"/>
          <p:nvPr/>
        </p:nvPicPr>
        <p:blipFill rotWithShape="1">
          <a:blip r:embed="rId3">
            <a:alphaModFix/>
          </a:blip>
          <a:srcRect l="3679" b="2752"/>
          <a:stretch/>
        </p:blipFill>
        <p:spPr>
          <a:xfrm flipH="1">
            <a:off x="8584162" y="3265714"/>
            <a:ext cx="3607838" cy="3641687"/>
          </a:xfrm>
          <a:prstGeom prst="rect">
            <a:avLst/>
          </a:prstGeom>
          <a:noFill/>
          <a:ln>
            <a:noFill/>
          </a:ln>
        </p:spPr>
      </p:pic>
      <p:pic>
        <p:nvPicPr>
          <p:cNvPr id="537" name="Google Shape;537;p36"/>
          <p:cNvPicPr preferRelativeResize="0"/>
          <p:nvPr/>
        </p:nvPicPr>
        <p:blipFill>
          <a:blip r:embed="rId4">
            <a:alphaModFix/>
          </a:blip>
          <a:stretch>
            <a:fillRect/>
          </a:stretch>
        </p:blipFill>
        <p:spPr>
          <a:xfrm>
            <a:off x="-422500" y="5456201"/>
            <a:ext cx="2022367" cy="2018300"/>
          </a:xfrm>
          <a:prstGeom prst="rect">
            <a:avLst/>
          </a:prstGeom>
          <a:noFill/>
          <a:ln>
            <a:noFill/>
          </a:ln>
        </p:spPr>
      </p:pic>
      <p:pic>
        <p:nvPicPr>
          <p:cNvPr id="538" name="Google Shape;538;p36"/>
          <p:cNvPicPr preferRelativeResize="0"/>
          <p:nvPr/>
        </p:nvPicPr>
        <p:blipFill>
          <a:blip r:embed="rId5">
            <a:alphaModFix/>
          </a:blip>
          <a:stretch>
            <a:fillRect/>
          </a:stretch>
        </p:blipFill>
        <p:spPr>
          <a:xfrm>
            <a:off x="10090636" y="-589515"/>
            <a:ext cx="2610933" cy="2605700"/>
          </a:xfrm>
          <a:prstGeom prst="rect">
            <a:avLst/>
          </a:prstGeom>
          <a:noFill/>
          <a:ln>
            <a:noFill/>
          </a:ln>
        </p:spPr>
      </p:pic>
      <p:pic>
        <p:nvPicPr>
          <p:cNvPr id="539" name="Google Shape;539;p36"/>
          <p:cNvPicPr preferRelativeResize="0"/>
          <p:nvPr/>
        </p:nvPicPr>
        <p:blipFill>
          <a:blip r:embed="rId6">
            <a:alphaModFix/>
          </a:blip>
          <a:stretch>
            <a:fillRect/>
          </a:stretch>
        </p:blipFill>
        <p:spPr>
          <a:xfrm flipH="1">
            <a:off x="65322" y="852401"/>
            <a:ext cx="1061188" cy="1059067"/>
          </a:xfrm>
          <a:prstGeom prst="rect">
            <a:avLst/>
          </a:prstGeom>
          <a:noFill/>
          <a:ln>
            <a:noFill/>
          </a:ln>
        </p:spPr>
      </p:pic>
      <p:pic>
        <p:nvPicPr>
          <p:cNvPr id="540" name="Google Shape;540;p36"/>
          <p:cNvPicPr preferRelativeResize="0"/>
          <p:nvPr/>
        </p:nvPicPr>
        <p:blipFill>
          <a:blip r:embed="rId7">
            <a:alphaModFix/>
          </a:blip>
          <a:stretch>
            <a:fillRect/>
          </a:stretch>
        </p:blipFill>
        <p:spPr>
          <a:xfrm rot="10208908" flipH="1">
            <a:off x="915580" y="287033"/>
            <a:ext cx="755795" cy="754275"/>
          </a:xfrm>
          <a:prstGeom prst="rect">
            <a:avLst/>
          </a:prstGeom>
          <a:noFill/>
          <a:ln>
            <a:noFill/>
          </a:ln>
        </p:spPr>
      </p:pic>
      <p:pic>
        <p:nvPicPr>
          <p:cNvPr id="541" name="Google Shape;541;p36"/>
          <p:cNvPicPr preferRelativeResize="0"/>
          <p:nvPr/>
        </p:nvPicPr>
        <p:blipFill>
          <a:blip r:embed="rId8">
            <a:alphaModFix/>
          </a:blip>
          <a:stretch>
            <a:fillRect/>
          </a:stretch>
        </p:blipFill>
        <p:spPr>
          <a:xfrm flipH="1">
            <a:off x="566387" y="387913"/>
            <a:ext cx="421520" cy="420667"/>
          </a:xfrm>
          <a:prstGeom prst="rect">
            <a:avLst/>
          </a:prstGeom>
          <a:noFill/>
          <a:ln>
            <a:noFill/>
          </a:ln>
        </p:spPr>
      </p:pic>
      <p:pic>
        <p:nvPicPr>
          <p:cNvPr id="542" name="Google Shape;542;p36"/>
          <p:cNvPicPr preferRelativeResize="0"/>
          <p:nvPr/>
        </p:nvPicPr>
        <p:blipFill>
          <a:blip r:embed="rId9">
            <a:alphaModFix/>
          </a:blip>
          <a:stretch>
            <a:fillRect/>
          </a:stretch>
        </p:blipFill>
        <p:spPr>
          <a:xfrm flipH="1">
            <a:off x="83872" y="1330447"/>
            <a:ext cx="221272" cy="220831"/>
          </a:xfrm>
          <a:prstGeom prst="rect">
            <a:avLst/>
          </a:prstGeom>
          <a:noFill/>
          <a:ln>
            <a:noFill/>
          </a:ln>
        </p:spPr>
      </p:pic>
    </p:spTree>
    <p:extLst>
      <p:ext uri="{BB962C8B-B14F-4D97-AF65-F5344CB8AC3E}">
        <p14:creationId xmlns:p14="http://schemas.microsoft.com/office/powerpoint/2010/main" val="561221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9"/>
          <p:cNvSpPr/>
          <p:nvPr/>
        </p:nvSpPr>
        <p:spPr>
          <a:xfrm>
            <a:off x="769467" y="1995351"/>
            <a:ext cx="10653072" cy="226679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9"/>
          <p:cNvSpPr txBox="1">
            <a:spLocks noGrp="1"/>
          </p:cNvSpPr>
          <p:nvPr>
            <p:ph type="title"/>
          </p:nvPr>
        </p:nvSpPr>
        <p:spPr>
          <a:xfrm>
            <a:off x="1712000" y="2121329"/>
            <a:ext cx="8768000" cy="2014800"/>
          </a:xfrm>
          <a:prstGeom prst="rect">
            <a:avLst/>
          </a:prstGeom>
        </p:spPr>
        <p:txBody>
          <a:bodyPr spcFirstLastPara="1" wrap="square" lIns="121900" tIns="121900" rIns="121900" bIns="121900" anchor="ctr" anchorCtr="0">
            <a:noAutofit/>
          </a:bodyPr>
          <a:lstStyle/>
          <a:p>
            <a:r>
              <a:rPr lang="ar-IQ" sz="2800" dirty="0">
                <a:ea typeface="Calibri" panose="020F0502020204030204" pitchFamily="34" charset="0"/>
                <a:cs typeface="Times New Roman" panose="02020603050405020304" pitchFamily="18" charset="0"/>
              </a:rPr>
              <a:t>يمكن أن يساعد ذلك السلطات ذات الصلة على وضع استراتيجيات جديدة للمياه أو خطط إدارة المياه التي يمكن أن تساعد الحكومة في وضع خطة أفضل للمستقبل. علاوة على ذلك، يقدم هذا البحث مساهمة مهمة في الإدارة المستدامة للمياه في العراق ولتقييم كمية المياه المستخدمة خلال مراحل نمو زراعة المحاصيل.</a:t>
            </a:r>
            <a:endParaRPr sz="2800" dirty="0"/>
          </a:p>
        </p:txBody>
      </p:sp>
      <p:sp>
        <p:nvSpPr>
          <p:cNvPr id="663" name="Google Shape;663;p39"/>
          <p:cNvSpPr txBox="1">
            <a:spLocks noGrp="1"/>
          </p:cNvSpPr>
          <p:nvPr>
            <p:ph type="subTitle" idx="1"/>
          </p:nvPr>
        </p:nvSpPr>
        <p:spPr>
          <a:xfrm>
            <a:off x="1712000" y="4412651"/>
            <a:ext cx="8768000" cy="551600"/>
          </a:xfrm>
          <a:prstGeom prst="rect">
            <a:avLst/>
          </a:prstGeom>
        </p:spPr>
        <p:txBody>
          <a:bodyPr spcFirstLastPara="1" wrap="square" lIns="121900" tIns="121900" rIns="121900" bIns="121900" anchor="t" anchorCtr="0">
            <a:noAutofit/>
          </a:bodyPr>
          <a:lstStyle/>
          <a:p>
            <a:pPr marL="0" indent="0"/>
            <a:endParaRPr dirty="0"/>
          </a:p>
        </p:txBody>
      </p:sp>
      <p:pic>
        <p:nvPicPr>
          <p:cNvPr id="664" name="Google Shape;664;p39"/>
          <p:cNvPicPr preferRelativeResize="0"/>
          <p:nvPr/>
        </p:nvPicPr>
        <p:blipFill>
          <a:blip r:embed="rId3">
            <a:alphaModFix/>
          </a:blip>
          <a:stretch>
            <a:fillRect/>
          </a:stretch>
        </p:blipFill>
        <p:spPr>
          <a:xfrm>
            <a:off x="10275520" y="5303544"/>
            <a:ext cx="2022367" cy="2018300"/>
          </a:xfrm>
          <a:prstGeom prst="rect">
            <a:avLst/>
          </a:prstGeom>
          <a:noFill/>
          <a:ln>
            <a:noFill/>
          </a:ln>
        </p:spPr>
      </p:pic>
      <p:pic>
        <p:nvPicPr>
          <p:cNvPr id="665" name="Google Shape;665;p39"/>
          <p:cNvPicPr preferRelativeResize="0"/>
          <p:nvPr/>
        </p:nvPicPr>
        <p:blipFill>
          <a:blip r:embed="rId4">
            <a:alphaModFix/>
          </a:blip>
          <a:stretch>
            <a:fillRect/>
          </a:stretch>
        </p:blipFill>
        <p:spPr>
          <a:xfrm>
            <a:off x="-161522" y="697153"/>
            <a:ext cx="2235867" cy="2231400"/>
          </a:xfrm>
          <a:prstGeom prst="rect">
            <a:avLst/>
          </a:prstGeom>
          <a:noFill/>
          <a:ln>
            <a:noFill/>
          </a:ln>
        </p:spPr>
      </p:pic>
      <p:pic>
        <p:nvPicPr>
          <p:cNvPr id="666" name="Google Shape;666;p39"/>
          <p:cNvPicPr preferRelativeResize="0"/>
          <p:nvPr/>
        </p:nvPicPr>
        <p:blipFill>
          <a:blip r:embed="rId5">
            <a:alphaModFix/>
          </a:blip>
          <a:stretch>
            <a:fillRect/>
          </a:stretch>
        </p:blipFill>
        <p:spPr>
          <a:xfrm rot="10208908" flipH="1">
            <a:off x="11164413" y="255233"/>
            <a:ext cx="755795" cy="754275"/>
          </a:xfrm>
          <a:prstGeom prst="rect">
            <a:avLst/>
          </a:prstGeom>
          <a:noFill/>
          <a:ln>
            <a:noFill/>
          </a:ln>
        </p:spPr>
      </p:pic>
      <p:pic>
        <p:nvPicPr>
          <p:cNvPr id="667" name="Google Shape;667;p39"/>
          <p:cNvPicPr preferRelativeResize="0"/>
          <p:nvPr/>
        </p:nvPicPr>
        <p:blipFill>
          <a:blip r:embed="rId6">
            <a:alphaModFix/>
          </a:blip>
          <a:stretch>
            <a:fillRect/>
          </a:stretch>
        </p:blipFill>
        <p:spPr>
          <a:xfrm flipH="1">
            <a:off x="10815220" y="356113"/>
            <a:ext cx="421520" cy="420667"/>
          </a:xfrm>
          <a:prstGeom prst="rect">
            <a:avLst/>
          </a:prstGeom>
          <a:noFill/>
          <a:ln>
            <a:noFill/>
          </a:ln>
        </p:spPr>
      </p:pic>
      <p:pic>
        <p:nvPicPr>
          <p:cNvPr id="668" name="Google Shape;668;p39"/>
          <p:cNvPicPr preferRelativeResize="0"/>
          <p:nvPr/>
        </p:nvPicPr>
        <p:blipFill>
          <a:blip r:embed="rId7">
            <a:alphaModFix/>
          </a:blip>
          <a:stretch>
            <a:fillRect/>
          </a:stretch>
        </p:blipFill>
        <p:spPr>
          <a:xfrm rot="-4863962">
            <a:off x="9454097" y="1264750"/>
            <a:ext cx="2708243" cy="2702829"/>
          </a:xfrm>
          <a:prstGeom prst="rect">
            <a:avLst/>
          </a:prstGeom>
          <a:noFill/>
          <a:ln>
            <a:noFill/>
          </a:ln>
        </p:spPr>
      </p:pic>
      <p:pic>
        <p:nvPicPr>
          <p:cNvPr id="669" name="Google Shape;669;p39"/>
          <p:cNvPicPr preferRelativeResize="0"/>
          <p:nvPr/>
        </p:nvPicPr>
        <p:blipFill>
          <a:blip r:embed="rId8">
            <a:alphaModFix/>
          </a:blip>
          <a:stretch>
            <a:fillRect/>
          </a:stretch>
        </p:blipFill>
        <p:spPr>
          <a:xfrm>
            <a:off x="-89119" y="2782834"/>
            <a:ext cx="2708244" cy="2702828"/>
          </a:xfrm>
          <a:prstGeom prst="rect">
            <a:avLst/>
          </a:prstGeom>
          <a:noFill/>
          <a:ln>
            <a:noFill/>
          </a:ln>
        </p:spPr>
      </p:pic>
      <p:pic>
        <p:nvPicPr>
          <p:cNvPr id="670" name="Google Shape;670;p39"/>
          <p:cNvPicPr preferRelativeResize="0"/>
          <p:nvPr/>
        </p:nvPicPr>
        <p:blipFill>
          <a:blip r:embed="rId5">
            <a:alphaModFix/>
          </a:blip>
          <a:stretch>
            <a:fillRect/>
          </a:stretch>
        </p:blipFill>
        <p:spPr>
          <a:xfrm rot="-591092" flipH="1">
            <a:off x="291540" y="5869633"/>
            <a:ext cx="755795" cy="754275"/>
          </a:xfrm>
          <a:prstGeom prst="rect">
            <a:avLst/>
          </a:prstGeom>
          <a:noFill/>
          <a:ln>
            <a:noFill/>
          </a:ln>
        </p:spPr>
      </p:pic>
      <p:pic>
        <p:nvPicPr>
          <p:cNvPr id="671" name="Google Shape;671;p39"/>
          <p:cNvPicPr preferRelativeResize="0"/>
          <p:nvPr/>
        </p:nvPicPr>
        <p:blipFill>
          <a:blip r:embed="rId6">
            <a:alphaModFix/>
          </a:blip>
          <a:stretch>
            <a:fillRect/>
          </a:stretch>
        </p:blipFill>
        <p:spPr>
          <a:xfrm rot="10800000" flipH="1">
            <a:off x="975008" y="6102361"/>
            <a:ext cx="421520" cy="420667"/>
          </a:xfrm>
          <a:prstGeom prst="rect">
            <a:avLst/>
          </a:prstGeom>
          <a:noFill/>
          <a:ln>
            <a:noFill/>
          </a:ln>
        </p:spPr>
      </p:pic>
    </p:spTree>
    <p:extLst>
      <p:ext uri="{BB962C8B-B14F-4D97-AF65-F5344CB8AC3E}">
        <p14:creationId xmlns:p14="http://schemas.microsoft.com/office/powerpoint/2010/main" val="3534427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F75E32E-821A-7F91-AC30-03A51776C4EA}"/>
              </a:ext>
            </a:extLst>
          </p:cNvPr>
          <p:cNvCxnSpPr>
            <a:cxnSpLocks/>
          </p:cNvCxnSpPr>
          <p:nvPr/>
        </p:nvCxnSpPr>
        <p:spPr>
          <a:xfrm>
            <a:off x="514350"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Rectangle: Rounded Corners 6">
            <a:extLst>
              <a:ext uri="{FF2B5EF4-FFF2-40B4-BE49-F238E27FC236}">
                <a16:creationId xmlns:a16="http://schemas.microsoft.com/office/drawing/2014/main" id="{6B94645F-2C56-E1BD-9795-CDED49DFAFFC}"/>
              </a:ext>
            </a:extLst>
          </p:cNvPr>
          <p:cNvSpPr/>
          <p:nvPr/>
        </p:nvSpPr>
        <p:spPr>
          <a:xfrm>
            <a:off x="590550" y="3429000"/>
            <a:ext cx="819150" cy="1485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E366DAC-117E-FFC1-FC73-53FB409DA0BD}"/>
              </a:ext>
            </a:extLst>
          </p:cNvPr>
          <p:cNvSpPr/>
          <p:nvPr/>
        </p:nvSpPr>
        <p:spPr>
          <a:xfrm>
            <a:off x="1447800" y="2783496"/>
            <a:ext cx="819150" cy="21314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BE213BF-8129-D1BB-64D6-BF9ADF1039BF}"/>
              </a:ext>
            </a:extLst>
          </p:cNvPr>
          <p:cNvSpPr txBox="1"/>
          <p:nvPr/>
        </p:nvSpPr>
        <p:spPr>
          <a:xfrm>
            <a:off x="2600325" y="64284"/>
            <a:ext cx="6734175" cy="1077218"/>
          </a:xfrm>
          <a:prstGeom prst="rect">
            <a:avLst/>
          </a:prstGeom>
          <a:noFill/>
        </p:spPr>
        <p:txBody>
          <a:bodyPr wrap="square" rtlCol="0">
            <a:spAutoFit/>
          </a:bodyPr>
          <a:lstStyle/>
          <a:p>
            <a:pPr algn="ctr"/>
            <a:r>
              <a:rPr lang="ar-IQ" sz="3200" dirty="0">
                <a:solidFill>
                  <a:schemeClr val="accent1">
                    <a:lumMod val="50000"/>
                  </a:schemeClr>
                </a:solidFill>
                <a:latin typeface="Arial" panose="020B0604020202020204" pitchFamily="34" charset="0"/>
                <a:cs typeface="Arial" panose="020B0604020202020204" pitchFamily="34" charset="0"/>
              </a:rPr>
              <a:t>البصمة المائية الزرقاء للحنطة و الشعير لسنة 2019</a:t>
            </a:r>
            <a:endParaRPr lang="en-US" sz="3200" dirty="0">
              <a:solidFill>
                <a:schemeClr val="accent1">
                  <a:lumMod val="5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FEB613D-6D7C-5DCA-9059-383231606137}"/>
              </a:ext>
            </a:extLst>
          </p:cNvPr>
          <p:cNvSpPr txBox="1"/>
          <p:nvPr/>
        </p:nvSpPr>
        <p:spPr>
          <a:xfrm rot="19561241">
            <a:off x="114299"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36" name="TextBox 35">
            <a:extLst>
              <a:ext uri="{FF2B5EF4-FFF2-40B4-BE49-F238E27FC236}">
                <a16:creationId xmlns:a16="http://schemas.microsoft.com/office/drawing/2014/main" id="{5F4C200C-13D6-C6D5-6BF3-CA56072B3E43}"/>
              </a:ext>
            </a:extLst>
          </p:cNvPr>
          <p:cNvSpPr txBox="1"/>
          <p:nvPr/>
        </p:nvSpPr>
        <p:spPr>
          <a:xfrm rot="19889688">
            <a:off x="1066958"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38" name="Rectangle: Rounded Corners 37">
            <a:extLst>
              <a:ext uri="{FF2B5EF4-FFF2-40B4-BE49-F238E27FC236}">
                <a16:creationId xmlns:a16="http://schemas.microsoft.com/office/drawing/2014/main" id="{00EBB591-9E42-2FA5-C467-BD4D4EA4E909}"/>
              </a:ext>
            </a:extLst>
          </p:cNvPr>
          <p:cNvSpPr/>
          <p:nvPr/>
        </p:nvSpPr>
        <p:spPr>
          <a:xfrm>
            <a:off x="514350"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بغداد</a:t>
            </a:r>
            <a:endParaRPr lang="en-US" dirty="0">
              <a:solidFill>
                <a:srgbClr val="FFC000"/>
              </a:solidFill>
            </a:endParaRPr>
          </a:p>
        </p:txBody>
      </p:sp>
      <p:sp>
        <p:nvSpPr>
          <p:cNvPr id="39" name="TextBox 38">
            <a:extLst>
              <a:ext uri="{FF2B5EF4-FFF2-40B4-BE49-F238E27FC236}">
                <a16:creationId xmlns:a16="http://schemas.microsoft.com/office/drawing/2014/main" id="{DEFD1C17-600D-1A66-AC3A-81D67782D11E}"/>
              </a:ext>
            </a:extLst>
          </p:cNvPr>
          <p:cNvSpPr txBox="1"/>
          <p:nvPr/>
        </p:nvSpPr>
        <p:spPr>
          <a:xfrm>
            <a:off x="619125" y="3021567"/>
            <a:ext cx="790575" cy="369332"/>
          </a:xfrm>
          <a:prstGeom prst="rect">
            <a:avLst/>
          </a:prstGeom>
          <a:noFill/>
        </p:spPr>
        <p:txBody>
          <a:bodyPr wrap="square" rtlCol="0">
            <a:spAutoFit/>
          </a:bodyPr>
          <a:lstStyle/>
          <a:p>
            <a:r>
              <a:rPr lang="ar-IQ" b="1" dirty="0">
                <a:solidFill>
                  <a:schemeClr val="accent1">
                    <a:lumMod val="50000"/>
                  </a:schemeClr>
                </a:solidFill>
              </a:rPr>
              <a:t>407.6</a:t>
            </a:r>
            <a:endParaRPr lang="en-US" b="1" dirty="0">
              <a:solidFill>
                <a:schemeClr val="accent1">
                  <a:lumMod val="50000"/>
                </a:schemeClr>
              </a:solidFill>
            </a:endParaRPr>
          </a:p>
        </p:txBody>
      </p:sp>
      <p:sp>
        <p:nvSpPr>
          <p:cNvPr id="40" name="TextBox 39">
            <a:extLst>
              <a:ext uri="{FF2B5EF4-FFF2-40B4-BE49-F238E27FC236}">
                <a16:creationId xmlns:a16="http://schemas.microsoft.com/office/drawing/2014/main" id="{9F3F1EEB-C54F-68A3-7139-681ED47D91E3}"/>
              </a:ext>
            </a:extLst>
          </p:cNvPr>
          <p:cNvSpPr txBox="1"/>
          <p:nvPr/>
        </p:nvSpPr>
        <p:spPr>
          <a:xfrm>
            <a:off x="1476375" y="2364539"/>
            <a:ext cx="790575" cy="369332"/>
          </a:xfrm>
          <a:prstGeom prst="rect">
            <a:avLst/>
          </a:prstGeom>
          <a:noFill/>
        </p:spPr>
        <p:txBody>
          <a:bodyPr wrap="square" rtlCol="0">
            <a:spAutoFit/>
          </a:bodyPr>
          <a:lstStyle/>
          <a:p>
            <a:r>
              <a:rPr lang="ar-IQ" b="1" dirty="0">
                <a:solidFill>
                  <a:schemeClr val="accent1">
                    <a:lumMod val="50000"/>
                  </a:schemeClr>
                </a:solidFill>
              </a:rPr>
              <a:t>513.1</a:t>
            </a:r>
            <a:endParaRPr lang="en-US" b="1" dirty="0">
              <a:solidFill>
                <a:schemeClr val="accent1">
                  <a:lumMod val="50000"/>
                </a:schemeClr>
              </a:solidFill>
            </a:endParaRPr>
          </a:p>
        </p:txBody>
      </p:sp>
      <p:cxnSp>
        <p:nvCxnSpPr>
          <p:cNvPr id="41" name="Straight Connector 40">
            <a:extLst>
              <a:ext uri="{FF2B5EF4-FFF2-40B4-BE49-F238E27FC236}">
                <a16:creationId xmlns:a16="http://schemas.microsoft.com/office/drawing/2014/main" id="{096432B1-35B1-B118-EC57-751F2E0743F6}"/>
              </a:ext>
            </a:extLst>
          </p:cNvPr>
          <p:cNvCxnSpPr>
            <a:cxnSpLocks/>
          </p:cNvCxnSpPr>
          <p:nvPr/>
        </p:nvCxnSpPr>
        <p:spPr>
          <a:xfrm>
            <a:off x="3521150"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42" name="Rectangle: Rounded Corners 41">
            <a:extLst>
              <a:ext uri="{FF2B5EF4-FFF2-40B4-BE49-F238E27FC236}">
                <a16:creationId xmlns:a16="http://schemas.microsoft.com/office/drawing/2014/main" id="{8E8EB558-8521-6048-107C-2F3552831A88}"/>
              </a:ext>
            </a:extLst>
          </p:cNvPr>
          <p:cNvSpPr/>
          <p:nvPr/>
        </p:nvSpPr>
        <p:spPr>
          <a:xfrm>
            <a:off x="3597350" y="2414024"/>
            <a:ext cx="819150" cy="25008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7413F2D-D60D-9EDE-9DAD-D809D7325B96}"/>
              </a:ext>
            </a:extLst>
          </p:cNvPr>
          <p:cNvSpPr/>
          <p:nvPr/>
        </p:nvSpPr>
        <p:spPr>
          <a:xfrm>
            <a:off x="4454600" y="1400178"/>
            <a:ext cx="819150" cy="35147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2D6CEA7-1B10-FB2B-4256-762F8BD81011}"/>
              </a:ext>
            </a:extLst>
          </p:cNvPr>
          <p:cNvSpPr txBox="1"/>
          <p:nvPr/>
        </p:nvSpPr>
        <p:spPr>
          <a:xfrm rot="19561241">
            <a:off x="3121099"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45" name="TextBox 44">
            <a:extLst>
              <a:ext uri="{FF2B5EF4-FFF2-40B4-BE49-F238E27FC236}">
                <a16:creationId xmlns:a16="http://schemas.microsoft.com/office/drawing/2014/main" id="{7D1977A0-C31F-306B-4472-3B0BF4BCFAE3}"/>
              </a:ext>
            </a:extLst>
          </p:cNvPr>
          <p:cNvSpPr txBox="1"/>
          <p:nvPr/>
        </p:nvSpPr>
        <p:spPr>
          <a:xfrm rot="19889688">
            <a:off x="4073758"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46" name="Rectangle: Rounded Corners 45">
            <a:extLst>
              <a:ext uri="{FF2B5EF4-FFF2-40B4-BE49-F238E27FC236}">
                <a16:creationId xmlns:a16="http://schemas.microsoft.com/office/drawing/2014/main" id="{5E457B54-34EC-02CF-5A69-AE3B83C0CCA9}"/>
              </a:ext>
            </a:extLst>
          </p:cNvPr>
          <p:cNvSpPr/>
          <p:nvPr/>
        </p:nvSpPr>
        <p:spPr>
          <a:xfrm>
            <a:off x="3521150"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كربلاء</a:t>
            </a:r>
            <a:endParaRPr lang="en-US" dirty="0">
              <a:solidFill>
                <a:srgbClr val="FFC000"/>
              </a:solidFill>
            </a:endParaRPr>
          </a:p>
        </p:txBody>
      </p:sp>
      <p:sp>
        <p:nvSpPr>
          <p:cNvPr id="47" name="TextBox 46">
            <a:extLst>
              <a:ext uri="{FF2B5EF4-FFF2-40B4-BE49-F238E27FC236}">
                <a16:creationId xmlns:a16="http://schemas.microsoft.com/office/drawing/2014/main" id="{6A7908D3-0724-2B52-DD9C-387C327397EA}"/>
              </a:ext>
            </a:extLst>
          </p:cNvPr>
          <p:cNvSpPr txBox="1"/>
          <p:nvPr/>
        </p:nvSpPr>
        <p:spPr>
          <a:xfrm>
            <a:off x="3625925" y="2006591"/>
            <a:ext cx="790575" cy="369332"/>
          </a:xfrm>
          <a:prstGeom prst="rect">
            <a:avLst/>
          </a:prstGeom>
          <a:noFill/>
        </p:spPr>
        <p:txBody>
          <a:bodyPr wrap="square" rtlCol="0">
            <a:spAutoFit/>
          </a:bodyPr>
          <a:lstStyle/>
          <a:p>
            <a:r>
              <a:rPr lang="ar-IQ" b="1" dirty="0">
                <a:solidFill>
                  <a:schemeClr val="accent1">
                    <a:lumMod val="50000"/>
                  </a:schemeClr>
                </a:solidFill>
              </a:rPr>
              <a:t>671.1</a:t>
            </a:r>
            <a:endParaRPr lang="en-US" b="1" dirty="0">
              <a:solidFill>
                <a:schemeClr val="accent1">
                  <a:lumMod val="50000"/>
                </a:schemeClr>
              </a:solidFill>
            </a:endParaRPr>
          </a:p>
        </p:txBody>
      </p:sp>
      <p:sp>
        <p:nvSpPr>
          <p:cNvPr id="48" name="TextBox 47">
            <a:extLst>
              <a:ext uri="{FF2B5EF4-FFF2-40B4-BE49-F238E27FC236}">
                <a16:creationId xmlns:a16="http://schemas.microsoft.com/office/drawing/2014/main" id="{62CFC809-F7DC-044F-30D1-9470BE01923F}"/>
              </a:ext>
            </a:extLst>
          </p:cNvPr>
          <p:cNvSpPr txBox="1"/>
          <p:nvPr/>
        </p:nvSpPr>
        <p:spPr>
          <a:xfrm>
            <a:off x="4388818" y="1009918"/>
            <a:ext cx="950714" cy="369332"/>
          </a:xfrm>
          <a:prstGeom prst="rect">
            <a:avLst/>
          </a:prstGeom>
          <a:noFill/>
        </p:spPr>
        <p:txBody>
          <a:bodyPr wrap="square" rtlCol="0">
            <a:spAutoFit/>
          </a:bodyPr>
          <a:lstStyle/>
          <a:p>
            <a:r>
              <a:rPr lang="ar-IQ" b="1" dirty="0">
                <a:solidFill>
                  <a:schemeClr val="accent1">
                    <a:lumMod val="50000"/>
                  </a:schemeClr>
                </a:solidFill>
              </a:rPr>
              <a:t>1577.8</a:t>
            </a:r>
            <a:endParaRPr lang="en-US" b="1" dirty="0">
              <a:solidFill>
                <a:schemeClr val="accent1">
                  <a:lumMod val="50000"/>
                </a:schemeClr>
              </a:solidFill>
            </a:endParaRPr>
          </a:p>
        </p:txBody>
      </p:sp>
      <p:cxnSp>
        <p:nvCxnSpPr>
          <p:cNvPr id="49" name="Straight Connector 48">
            <a:extLst>
              <a:ext uri="{FF2B5EF4-FFF2-40B4-BE49-F238E27FC236}">
                <a16:creationId xmlns:a16="http://schemas.microsoft.com/office/drawing/2014/main" id="{176A3F5E-06A7-3D13-A893-47D2F793F9EE}"/>
              </a:ext>
            </a:extLst>
          </p:cNvPr>
          <p:cNvCxnSpPr>
            <a:cxnSpLocks/>
          </p:cNvCxnSpPr>
          <p:nvPr/>
        </p:nvCxnSpPr>
        <p:spPr>
          <a:xfrm>
            <a:off x="6780126"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50" name="Rectangle: Rounded Corners 49">
            <a:extLst>
              <a:ext uri="{FF2B5EF4-FFF2-40B4-BE49-F238E27FC236}">
                <a16:creationId xmlns:a16="http://schemas.microsoft.com/office/drawing/2014/main" id="{AAFCB4DF-1CBC-2022-CA61-F58C228E482B}"/>
              </a:ext>
            </a:extLst>
          </p:cNvPr>
          <p:cNvSpPr/>
          <p:nvPr/>
        </p:nvSpPr>
        <p:spPr>
          <a:xfrm>
            <a:off x="6856326" y="2629910"/>
            <a:ext cx="819150" cy="2284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C65E23A9-A353-06DB-6F37-CBD0EE2F05D9}"/>
              </a:ext>
            </a:extLst>
          </p:cNvPr>
          <p:cNvSpPr/>
          <p:nvPr/>
        </p:nvSpPr>
        <p:spPr>
          <a:xfrm>
            <a:off x="7713576" y="1666876"/>
            <a:ext cx="819150" cy="32480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25FF32E-EE97-920E-A491-9F0E150AA9CB}"/>
              </a:ext>
            </a:extLst>
          </p:cNvPr>
          <p:cNvSpPr txBox="1"/>
          <p:nvPr/>
        </p:nvSpPr>
        <p:spPr>
          <a:xfrm rot="19561241">
            <a:off x="6380075"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53" name="TextBox 52">
            <a:extLst>
              <a:ext uri="{FF2B5EF4-FFF2-40B4-BE49-F238E27FC236}">
                <a16:creationId xmlns:a16="http://schemas.microsoft.com/office/drawing/2014/main" id="{716CF3DA-68C8-A09A-23E3-5632840D75DC}"/>
              </a:ext>
            </a:extLst>
          </p:cNvPr>
          <p:cNvSpPr txBox="1"/>
          <p:nvPr/>
        </p:nvSpPr>
        <p:spPr>
          <a:xfrm rot="19889688">
            <a:off x="7332734"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54" name="Rectangle: Rounded Corners 53">
            <a:extLst>
              <a:ext uri="{FF2B5EF4-FFF2-40B4-BE49-F238E27FC236}">
                <a16:creationId xmlns:a16="http://schemas.microsoft.com/office/drawing/2014/main" id="{31EDBA56-B98A-6C77-E731-C9F31584C398}"/>
              </a:ext>
            </a:extLst>
          </p:cNvPr>
          <p:cNvSpPr/>
          <p:nvPr/>
        </p:nvSpPr>
        <p:spPr>
          <a:xfrm>
            <a:off x="6780126"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واسط</a:t>
            </a:r>
            <a:endParaRPr lang="en-US" dirty="0">
              <a:solidFill>
                <a:srgbClr val="FFC000"/>
              </a:solidFill>
            </a:endParaRPr>
          </a:p>
        </p:txBody>
      </p:sp>
      <p:sp>
        <p:nvSpPr>
          <p:cNvPr id="55" name="TextBox 54">
            <a:extLst>
              <a:ext uri="{FF2B5EF4-FFF2-40B4-BE49-F238E27FC236}">
                <a16:creationId xmlns:a16="http://schemas.microsoft.com/office/drawing/2014/main" id="{135A148E-CBC5-F01F-A2A6-D8A83B01D329}"/>
              </a:ext>
            </a:extLst>
          </p:cNvPr>
          <p:cNvSpPr txBox="1"/>
          <p:nvPr/>
        </p:nvSpPr>
        <p:spPr>
          <a:xfrm>
            <a:off x="6868953" y="2197733"/>
            <a:ext cx="790575" cy="369332"/>
          </a:xfrm>
          <a:prstGeom prst="rect">
            <a:avLst/>
          </a:prstGeom>
          <a:noFill/>
        </p:spPr>
        <p:txBody>
          <a:bodyPr wrap="square" rtlCol="0">
            <a:spAutoFit/>
          </a:bodyPr>
          <a:lstStyle/>
          <a:p>
            <a:r>
              <a:rPr lang="ar-IQ" b="1" dirty="0">
                <a:solidFill>
                  <a:schemeClr val="accent1">
                    <a:lumMod val="50000"/>
                  </a:schemeClr>
                </a:solidFill>
              </a:rPr>
              <a:t>564.8</a:t>
            </a:r>
            <a:endParaRPr lang="en-US" b="1" dirty="0">
              <a:solidFill>
                <a:schemeClr val="accent1">
                  <a:lumMod val="50000"/>
                </a:schemeClr>
              </a:solidFill>
            </a:endParaRPr>
          </a:p>
        </p:txBody>
      </p:sp>
      <p:sp>
        <p:nvSpPr>
          <p:cNvPr id="56" name="TextBox 55">
            <a:extLst>
              <a:ext uri="{FF2B5EF4-FFF2-40B4-BE49-F238E27FC236}">
                <a16:creationId xmlns:a16="http://schemas.microsoft.com/office/drawing/2014/main" id="{AF8653EC-F729-176E-1D36-2F9FCA876654}"/>
              </a:ext>
            </a:extLst>
          </p:cNvPr>
          <p:cNvSpPr txBox="1"/>
          <p:nvPr/>
        </p:nvSpPr>
        <p:spPr>
          <a:xfrm>
            <a:off x="7659528" y="1254294"/>
            <a:ext cx="950714" cy="369332"/>
          </a:xfrm>
          <a:prstGeom prst="rect">
            <a:avLst/>
          </a:prstGeom>
          <a:noFill/>
        </p:spPr>
        <p:txBody>
          <a:bodyPr wrap="square" rtlCol="0">
            <a:spAutoFit/>
          </a:bodyPr>
          <a:lstStyle/>
          <a:p>
            <a:r>
              <a:rPr lang="ar-IQ" b="1" dirty="0">
                <a:solidFill>
                  <a:schemeClr val="accent1">
                    <a:lumMod val="50000"/>
                  </a:schemeClr>
                </a:solidFill>
              </a:rPr>
              <a:t>1002.5</a:t>
            </a:r>
            <a:endParaRPr lang="en-US" b="1" dirty="0">
              <a:solidFill>
                <a:schemeClr val="accent1">
                  <a:lumMod val="50000"/>
                </a:schemeClr>
              </a:solidFill>
            </a:endParaRPr>
          </a:p>
        </p:txBody>
      </p:sp>
      <p:cxnSp>
        <p:nvCxnSpPr>
          <p:cNvPr id="63" name="Straight Connector 62">
            <a:extLst>
              <a:ext uri="{FF2B5EF4-FFF2-40B4-BE49-F238E27FC236}">
                <a16:creationId xmlns:a16="http://schemas.microsoft.com/office/drawing/2014/main" id="{A5B5DB36-D4F2-5F77-473F-6B18B30ACEDC}"/>
              </a:ext>
            </a:extLst>
          </p:cNvPr>
          <p:cNvCxnSpPr>
            <a:cxnSpLocks/>
          </p:cNvCxnSpPr>
          <p:nvPr/>
        </p:nvCxnSpPr>
        <p:spPr>
          <a:xfrm>
            <a:off x="9743827"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64" name="Rectangle: Rounded Corners 63">
            <a:extLst>
              <a:ext uri="{FF2B5EF4-FFF2-40B4-BE49-F238E27FC236}">
                <a16:creationId xmlns:a16="http://schemas.microsoft.com/office/drawing/2014/main" id="{D5C4E3D0-52BE-B1BD-CF75-F241476A803C}"/>
              </a:ext>
            </a:extLst>
          </p:cNvPr>
          <p:cNvSpPr/>
          <p:nvPr/>
        </p:nvSpPr>
        <p:spPr>
          <a:xfrm>
            <a:off x="9820027" y="2197733"/>
            <a:ext cx="819150" cy="27171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DAEBCDD4-C859-1BBC-8B7C-8EE82004DD1B}"/>
              </a:ext>
            </a:extLst>
          </p:cNvPr>
          <p:cNvSpPr/>
          <p:nvPr/>
        </p:nvSpPr>
        <p:spPr>
          <a:xfrm>
            <a:off x="10677277" y="1476378"/>
            <a:ext cx="819150" cy="34385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13F9CD2C-EFB6-2681-02E6-08EF283BEA3A}"/>
              </a:ext>
            </a:extLst>
          </p:cNvPr>
          <p:cNvSpPr txBox="1"/>
          <p:nvPr/>
        </p:nvSpPr>
        <p:spPr>
          <a:xfrm rot="19561241">
            <a:off x="9343776"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67" name="TextBox 66">
            <a:extLst>
              <a:ext uri="{FF2B5EF4-FFF2-40B4-BE49-F238E27FC236}">
                <a16:creationId xmlns:a16="http://schemas.microsoft.com/office/drawing/2014/main" id="{8826080B-6E8E-D54D-22DD-B1203D201A22}"/>
              </a:ext>
            </a:extLst>
          </p:cNvPr>
          <p:cNvSpPr txBox="1"/>
          <p:nvPr/>
        </p:nvSpPr>
        <p:spPr>
          <a:xfrm rot="19889688">
            <a:off x="10296435"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68" name="Rectangle: Rounded Corners 67">
            <a:extLst>
              <a:ext uri="{FF2B5EF4-FFF2-40B4-BE49-F238E27FC236}">
                <a16:creationId xmlns:a16="http://schemas.microsoft.com/office/drawing/2014/main" id="{788A3FDB-06F7-4831-3EDC-320AC4AA934D}"/>
              </a:ext>
            </a:extLst>
          </p:cNvPr>
          <p:cNvSpPr/>
          <p:nvPr/>
        </p:nvSpPr>
        <p:spPr>
          <a:xfrm>
            <a:off x="9743827"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ميسان</a:t>
            </a:r>
            <a:endParaRPr lang="en-US" dirty="0">
              <a:solidFill>
                <a:srgbClr val="FFC000"/>
              </a:solidFill>
            </a:endParaRPr>
          </a:p>
        </p:txBody>
      </p:sp>
      <p:sp>
        <p:nvSpPr>
          <p:cNvPr id="69" name="TextBox 68">
            <a:extLst>
              <a:ext uri="{FF2B5EF4-FFF2-40B4-BE49-F238E27FC236}">
                <a16:creationId xmlns:a16="http://schemas.microsoft.com/office/drawing/2014/main" id="{E91F85FA-FC72-07BF-B936-52C2D324969B}"/>
              </a:ext>
            </a:extLst>
          </p:cNvPr>
          <p:cNvSpPr txBox="1"/>
          <p:nvPr/>
        </p:nvSpPr>
        <p:spPr>
          <a:xfrm>
            <a:off x="9848602" y="1828401"/>
            <a:ext cx="790575" cy="369332"/>
          </a:xfrm>
          <a:prstGeom prst="rect">
            <a:avLst/>
          </a:prstGeom>
          <a:noFill/>
        </p:spPr>
        <p:txBody>
          <a:bodyPr wrap="square" rtlCol="0">
            <a:spAutoFit/>
          </a:bodyPr>
          <a:lstStyle/>
          <a:p>
            <a:r>
              <a:rPr lang="ar-IQ" b="1" dirty="0">
                <a:solidFill>
                  <a:schemeClr val="accent1">
                    <a:lumMod val="50000"/>
                  </a:schemeClr>
                </a:solidFill>
              </a:rPr>
              <a:t>697.2</a:t>
            </a:r>
            <a:endParaRPr lang="en-US" b="1" dirty="0">
              <a:solidFill>
                <a:schemeClr val="accent1">
                  <a:lumMod val="50000"/>
                </a:schemeClr>
              </a:solidFill>
            </a:endParaRPr>
          </a:p>
        </p:txBody>
      </p:sp>
      <p:sp>
        <p:nvSpPr>
          <p:cNvPr id="70" name="TextBox 69">
            <a:extLst>
              <a:ext uri="{FF2B5EF4-FFF2-40B4-BE49-F238E27FC236}">
                <a16:creationId xmlns:a16="http://schemas.microsoft.com/office/drawing/2014/main" id="{2B0E07AA-629B-3A2C-6B24-B2B7EEC3F9C6}"/>
              </a:ext>
            </a:extLst>
          </p:cNvPr>
          <p:cNvSpPr txBox="1"/>
          <p:nvPr/>
        </p:nvSpPr>
        <p:spPr>
          <a:xfrm>
            <a:off x="10621555" y="1107045"/>
            <a:ext cx="950714" cy="369332"/>
          </a:xfrm>
          <a:prstGeom prst="rect">
            <a:avLst/>
          </a:prstGeom>
          <a:noFill/>
        </p:spPr>
        <p:txBody>
          <a:bodyPr wrap="square" rtlCol="0">
            <a:spAutoFit/>
          </a:bodyPr>
          <a:lstStyle/>
          <a:p>
            <a:r>
              <a:rPr lang="ar-IQ" b="1" dirty="0">
                <a:solidFill>
                  <a:schemeClr val="accent1">
                    <a:lumMod val="50000"/>
                  </a:schemeClr>
                </a:solidFill>
              </a:rPr>
              <a:t>1269.2</a:t>
            </a:r>
            <a:endParaRPr lang="en-US" b="1" dirty="0">
              <a:solidFill>
                <a:schemeClr val="accent1">
                  <a:lumMod val="50000"/>
                </a:schemeClr>
              </a:solidFill>
            </a:endParaRPr>
          </a:p>
        </p:txBody>
      </p:sp>
    </p:spTree>
    <p:extLst>
      <p:ext uri="{BB962C8B-B14F-4D97-AF65-F5344CB8AC3E}">
        <p14:creationId xmlns:p14="http://schemas.microsoft.com/office/powerpoint/2010/main" val="2992885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2C12F11F-519E-6E31-A625-6B5A44D7FA7F}"/>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6A839CC-ADB1-4D0D-F38C-7B51FBA99E15}"/>
              </a:ext>
            </a:extLst>
          </p:cNvPr>
          <p:cNvCxnSpPr>
            <a:cxnSpLocks/>
          </p:cNvCxnSpPr>
          <p:nvPr/>
        </p:nvCxnSpPr>
        <p:spPr>
          <a:xfrm>
            <a:off x="514350"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Rectangle: Rounded Corners 6">
            <a:extLst>
              <a:ext uri="{FF2B5EF4-FFF2-40B4-BE49-F238E27FC236}">
                <a16:creationId xmlns:a16="http://schemas.microsoft.com/office/drawing/2014/main" id="{6964622A-2584-7C53-0EAA-CC2386CAD519}"/>
              </a:ext>
            </a:extLst>
          </p:cNvPr>
          <p:cNvSpPr/>
          <p:nvPr/>
        </p:nvSpPr>
        <p:spPr>
          <a:xfrm>
            <a:off x="590550" y="3543301"/>
            <a:ext cx="819150" cy="13715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ED736F1-F7DA-B2C2-6BEA-A43DA175B83F}"/>
              </a:ext>
            </a:extLst>
          </p:cNvPr>
          <p:cNvSpPr/>
          <p:nvPr/>
        </p:nvSpPr>
        <p:spPr>
          <a:xfrm>
            <a:off x="1447800" y="2567066"/>
            <a:ext cx="819150" cy="23478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781C467-ABF2-D0FB-DB4E-FC33910FD791}"/>
              </a:ext>
            </a:extLst>
          </p:cNvPr>
          <p:cNvSpPr txBox="1"/>
          <p:nvPr/>
        </p:nvSpPr>
        <p:spPr>
          <a:xfrm>
            <a:off x="2600325" y="64284"/>
            <a:ext cx="6734175" cy="1077218"/>
          </a:xfrm>
          <a:prstGeom prst="rect">
            <a:avLst/>
          </a:prstGeom>
          <a:noFill/>
        </p:spPr>
        <p:txBody>
          <a:bodyPr wrap="square" rtlCol="0">
            <a:spAutoFit/>
          </a:bodyPr>
          <a:lstStyle/>
          <a:p>
            <a:pPr algn="ctr"/>
            <a:r>
              <a:rPr lang="ar-IQ" sz="3200" dirty="0">
                <a:solidFill>
                  <a:schemeClr val="accent1">
                    <a:lumMod val="50000"/>
                  </a:schemeClr>
                </a:solidFill>
                <a:latin typeface="Arial" panose="020B0604020202020204" pitchFamily="34" charset="0"/>
                <a:cs typeface="Arial" panose="020B0604020202020204" pitchFamily="34" charset="0"/>
              </a:rPr>
              <a:t>البصمة المائية الزرقاء للحنطة و الشعير لسنة 2020</a:t>
            </a:r>
            <a:endParaRPr lang="en-US" sz="3200" dirty="0">
              <a:solidFill>
                <a:schemeClr val="accent1">
                  <a:lumMod val="5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03EC58A-BC59-9C7F-86F7-DDD0B00ED5A2}"/>
              </a:ext>
            </a:extLst>
          </p:cNvPr>
          <p:cNvSpPr txBox="1"/>
          <p:nvPr/>
        </p:nvSpPr>
        <p:spPr>
          <a:xfrm rot="19561241">
            <a:off x="114299"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36" name="TextBox 35">
            <a:extLst>
              <a:ext uri="{FF2B5EF4-FFF2-40B4-BE49-F238E27FC236}">
                <a16:creationId xmlns:a16="http://schemas.microsoft.com/office/drawing/2014/main" id="{116ACB44-EE95-FC7A-1EE5-3378B8DBA322}"/>
              </a:ext>
            </a:extLst>
          </p:cNvPr>
          <p:cNvSpPr txBox="1"/>
          <p:nvPr/>
        </p:nvSpPr>
        <p:spPr>
          <a:xfrm rot="19889688">
            <a:off x="1066958"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38" name="Rectangle: Rounded Corners 37">
            <a:extLst>
              <a:ext uri="{FF2B5EF4-FFF2-40B4-BE49-F238E27FC236}">
                <a16:creationId xmlns:a16="http://schemas.microsoft.com/office/drawing/2014/main" id="{729CCAF8-C9DF-83AD-F794-16753F277DFD}"/>
              </a:ext>
            </a:extLst>
          </p:cNvPr>
          <p:cNvSpPr/>
          <p:nvPr/>
        </p:nvSpPr>
        <p:spPr>
          <a:xfrm>
            <a:off x="514350"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بغداد</a:t>
            </a:r>
            <a:endParaRPr lang="en-US" dirty="0">
              <a:solidFill>
                <a:srgbClr val="FFC000"/>
              </a:solidFill>
            </a:endParaRPr>
          </a:p>
        </p:txBody>
      </p:sp>
      <p:sp>
        <p:nvSpPr>
          <p:cNvPr id="39" name="TextBox 38">
            <a:extLst>
              <a:ext uri="{FF2B5EF4-FFF2-40B4-BE49-F238E27FC236}">
                <a16:creationId xmlns:a16="http://schemas.microsoft.com/office/drawing/2014/main" id="{F5B9D316-2FB5-B081-3B55-37CAA8D471AC}"/>
              </a:ext>
            </a:extLst>
          </p:cNvPr>
          <p:cNvSpPr txBox="1"/>
          <p:nvPr/>
        </p:nvSpPr>
        <p:spPr>
          <a:xfrm>
            <a:off x="619125" y="3021567"/>
            <a:ext cx="790575" cy="369332"/>
          </a:xfrm>
          <a:prstGeom prst="rect">
            <a:avLst/>
          </a:prstGeom>
          <a:noFill/>
        </p:spPr>
        <p:txBody>
          <a:bodyPr wrap="square" rtlCol="0">
            <a:spAutoFit/>
          </a:bodyPr>
          <a:lstStyle/>
          <a:p>
            <a:r>
              <a:rPr lang="ar-IQ" b="1" dirty="0">
                <a:solidFill>
                  <a:schemeClr val="accent1">
                    <a:lumMod val="50000"/>
                  </a:schemeClr>
                </a:solidFill>
              </a:rPr>
              <a:t>401.3</a:t>
            </a:r>
            <a:endParaRPr lang="en-US" b="1" dirty="0">
              <a:solidFill>
                <a:schemeClr val="accent1">
                  <a:lumMod val="50000"/>
                </a:schemeClr>
              </a:solidFill>
            </a:endParaRPr>
          </a:p>
        </p:txBody>
      </p:sp>
      <p:sp>
        <p:nvSpPr>
          <p:cNvPr id="40" name="TextBox 39">
            <a:extLst>
              <a:ext uri="{FF2B5EF4-FFF2-40B4-BE49-F238E27FC236}">
                <a16:creationId xmlns:a16="http://schemas.microsoft.com/office/drawing/2014/main" id="{CAA798CD-FFD9-F5DF-97CC-017ABF869DBA}"/>
              </a:ext>
            </a:extLst>
          </p:cNvPr>
          <p:cNvSpPr txBox="1"/>
          <p:nvPr/>
        </p:nvSpPr>
        <p:spPr>
          <a:xfrm>
            <a:off x="1481374" y="2148109"/>
            <a:ext cx="790575" cy="369332"/>
          </a:xfrm>
          <a:prstGeom prst="rect">
            <a:avLst/>
          </a:prstGeom>
          <a:noFill/>
        </p:spPr>
        <p:txBody>
          <a:bodyPr wrap="square" rtlCol="0">
            <a:spAutoFit/>
          </a:bodyPr>
          <a:lstStyle/>
          <a:p>
            <a:r>
              <a:rPr lang="ar-IQ" b="1" dirty="0">
                <a:solidFill>
                  <a:schemeClr val="accent1">
                    <a:lumMod val="50000"/>
                  </a:schemeClr>
                </a:solidFill>
              </a:rPr>
              <a:t>562.2</a:t>
            </a:r>
            <a:endParaRPr lang="en-US" b="1" dirty="0">
              <a:solidFill>
                <a:schemeClr val="accent1">
                  <a:lumMod val="50000"/>
                </a:schemeClr>
              </a:solidFill>
            </a:endParaRPr>
          </a:p>
        </p:txBody>
      </p:sp>
      <p:cxnSp>
        <p:nvCxnSpPr>
          <p:cNvPr id="41" name="Straight Connector 40">
            <a:extLst>
              <a:ext uri="{FF2B5EF4-FFF2-40B4-BE49-F238E27FC236}">
                <a16:creationId xmlns:a16="http://schemas.microsoft.com/office/drawing/2014/main" id="{CC9A4F4D-CBEE-5EAF-F849-FC19C99AE0B4}"/>
              </a:ext>
            </a:extLst>
          </p:cNvPr>
          <p:cNvCxnSpPr>
            <a:cxnSpLocks/>
          </p:cNvCxnSpPr>
          <p:nvPr/>
        </p:nvCxnSpPr>
        <p:spPr>
          <a:xfrm>
            <a:off x="3521150"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42" name="Rectangle: Rounded Corners 41">
            <a:extLst>
              <a:ext uri="{FF2B5EF4-FFF2-40B4-BE49-F238E27FC236}">
                <a16:creationId xmlns:a16="http://schemas.microsoft.com/office/drawing/2014/main" id="{F7CE10B9-7DEC-213A-D4EE-1B08A1CA8EEE}"/>
              </a:ext>
            </a:extLst>
          </p:cNvPr>
          <p:cNvSpPr/>
          <p:nvPr/>
        </p:nvSpPr>
        <p:spPr>
          <a:xfrm>
            <a:off x="3597350" y="2517441"/>
            <a:ext cx="819150" cy="23974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BCDA95A1-A0D0-49E3-4774-B67832857211}"/>
              </a:ext>
            </a:extLst>
          </p:cNvPr>
          <p:cNvSpPr/>
          <p:nvPr/>
        </p:nvSpPr>
        <p:spPr>
          <a:xfrm>
            <a:off x="4454600" y="1623626"/>
            <a:ext cx="819150" cy="329127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E60CA89-3F03-7F8C-A97E-5693A14B3B6E}"/>
              </a:ext>
            </a:extLst>
          </p:cNvPr>
          <p:cNvSpPr txBox="1"/>
          <p:nvPr/>
        </p:nvSpPr>
        <p:spPr>
          <a:xfrm rot="19561241">
            <a:off x="3121099"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45" name="TextBox 44">
            <a:extLst>
              <a:ext uri="{FF2B5EF4-FFF2-40B4-BE49-F238E27FC236}">
                <a16:creationId xmlns:a16="http://schemas.microsoft.com/office/drawing/2014/main" id="{6B769DBD-D202-4B5B-25A3-0AB0809397D4}"/>
              </a:ext>
            </a:extLst>
          </p:cNvPr>
          <p:cNvSpPr txBox="1"/>
          <p:nvPr/>
        </p:nvSpPr>
        <p:spPr>
          <a:xfrm rot="19889688">
            <a:off x="4073758"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46" name="Rectangle: Rounded Corners 45">
            <a:extLst>
              <a:ext uri="{FF2B5EF4-FFF2-40B4-BE49-F238E27FC236}">
                <a16:creationId xmlns:a16="http://schemas.microsoft.com/office/drawing/2014/main" id="{DC9C74A1-9A10-351E-D54E-B612B471B524}"/>
              </a:ext>
            </a:extLst>
          </p:cNvPr>
          <p:cNvSpPr/>
          <p:nvPr/>
        </p:nvSpPr>
        <p:spPr>
          <a:xfrm>
            <a:off x="3521150"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كربلاء</a:t>
            </a:r>
            <a:endParaRPr lang="en-US" dirty="0">
              <a:solidFill>
                <a:srgbClr val="FFC000"/>
              </a:solidFill>
            </a:endParaRPr>
          </a:p>
        </p:txBody>
      </p:sp>
      <p:sp>
        <p:nvSpPr>
          <p:cNvPr id="47" name="TextBox 46">
            <a:extLst>
              <a:ext uri="{FF2B5EF4-FFF2-40B4-BE49-F238E27FC236}">
                <a16:creationId xmlns:a16="http://schemas.microsoft.com/office/drawing/2014/main" id="{B91779A4-A0F9-1230-F583-8361DD0CDA0E}"/>
              </a:ext>
            </a:extLst>
          </p:cNvPr>
          <p:cNvSpPr txBox="1"/>
          <p:nvPr/>
        </p:nvSpPr>
        <p:spPr>
          <a:xfrm>
            <a:off x="3636164" y="2140218"/>
            <a:ext cx="790575" cy="369332"/>
          </a:xfrm>
          <a:prstGeom prst="rect">
            <a:avLst/>
          </a:prstGeom>
          <a:noFill/>
        </p:spPr>
        <p:txBody>
          <a:bodyPr wrap="square" rtlCol="0">
            <a:spAutoFit/>
          </a:bodyPr>
          <a:lstStyle/>
          <a:p>
            <a:r>
              <a:rPr lang="ar-IQ" b="1" dirty="0">
                <a:solidFill>
                  <a:schemeClr val="accent1">
                    <a:lumMod val="50000"/>
                  </a:schemeClr>
                </a:solidFill>
              </a:rPr>
              <a:t>578.2</a:t>
            </a:r>
            <a:endParaRPr lang="en-US" b="1" dirty="0">
              <a:solidFill>
                <a:schemeClr val="accent1">
                  <a:lumMod val="50000"/>
                </a:schemeClr>
              </a:solidFill>
            </a:endParaRPr>
          </a:p>
        </p:txBody>
      </p:sp>
      <p:sp>
        <p:nvSpPr>
          <p:cNvPr id="48" name="TextBox 47">
            <a:extLst>
              <a:ext uri="{FF2B5EF4-FFF2-40B4-BE49-F238E27FC236}">
                <a16:creationId xmlns:a16="http://schemas.microsoft.com/office/drawing/2014/main" id="{B2F01334-717C-89B6-D581-CEF82EE316DD}"/>
              </a:ext>
            </a:extLst>
          </p:cNvPr>
          <p:cNvSpPr txBox="1"/>
          <p:nvPr/>
        </p:nvSpPr>
        <p:spPr>
          <a:xfrm>
            <a:off x="4532473" y="1208148"/>
            <a:ext cx="950714" cy="369332"/>
          </a:xfrm>
          <a:prstGeom prst="rect">
            <a:avLst/>
          </a:prstGeom>
          <a:noFill/>
        </p:spPr>
        <p:txBody>
          <a:bodyPr wrap="square" rtlCol="0">
            <a:spAutoFit/>
          </a:bodyPr>
          <a:lstStyle/>
          <a:p>
            <a:r>
              <a:rPr lang="ar-IQ" b="1" dirty="0">
                <a:solidFill>
                  <a:schemeClr val="accent1">
                    <a:lumMod val="50000"/>
                  </a:schemeClr>
                </a:solidFill>
              </a:rPr>
              <a:t>1319</a:t>
            </a:r>
            <a:endParaRPr lang="en-US" b="1" dirty="0">
              <a:solidFill>
                <a:schemeClr val="accent1">
                  <a:lumMod val="50000"/>
                </a:schemeClr>
              </a:solidFill>
            </a:endParaRPr>
          </a:p>
        </p:txBody>
      </p:sp>
      <p:cxnSp>
        <p:nvCxnSpPr>
          <p:cNvPr id="49" name="Straight Connector 48">
            <a:extLst>
              <a:ext uri="{FF2B5EF4-FFF2-40B4-BE49-F238E27FC236}">
                <a16:creationId xmlns:a16="http://schemas.microsoft.com/office/drawing/2014/main" id="{C7D186C6-77B5-11A6-3836-FD3840A117D5}"/>
              </a:ext>
            </a:extLst>
          </p:cNvPr>
          <p:cNvCxnSpPr>
            <a:cxnSpLocks/>
          </p:cNvCxnSpPr>
          <p:nvPr/>
        </p:nvCxnSpPr>
        <p:spPr>
          <a:xfrm>
            <a:off x="6780126"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50" name="Rectangle: Rounded Corners 49">
            <a:extLst>
              <a:ext uri="{FF2B5EF4-FFF2-40B4-BE49-F238E27FC236}">
                <a16:creationId xmlns:a16="http://schemas.microsoft.com/office/drawing/2014/main" id="{7796603C-E8AB-2DEA-11FA-0C77E8609D7F}"/>
              </a:ext>
            </a:extLst>
          </p:cNvPr>
          <p:cNvSpPr/>
          <p:nvPr/>
        </p:nvSpPr>
        <p:spPr>
          <a:xfrm>
            <a:off x="6856326" y="3314700"/>
            <a:ext cx="819150" cy="16001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CBFF72F9-F7DC-8ED8-ABE2-75264E6A391C}"/>
              </a:ext>
            </a:extLst>
          </p:cNvPr>
          <p:cNvSpPr/>
          <p:nvPr/>
        </p:nvSpPr>
        <p:spPr>
          <a:xfrm>
            <a:off x="7713576" y="2010474"/>
            <a:ext cx="819150" cy="29044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4A226D5-0549-B379-C883-1A11527B60E6}"/>
              </a:ext>
            </a:extLst>
          </p:cNvPr>
          <p:cNvSpPr txBox="1"/>
          <p:nvPr/>
        </p:nvSpPr>
        <p:spPr>
          <a:xfrm rot="19561241">
            <a:off x="6380075"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53" name="TextBox 52">
            <a:extLst>
              <a:ext uri="{FF2B5EF4-FFF2-40B4-BE49-F238E27FC236}">
                <a16:creationId xmlns:a16="http://schemas.microsoft.com/office/drawing/2014/main" id="{3E621B7E-0CD7-FB6C-1D94-069EEC6BAF5E}"/>
              </a:ext>
            </a:extLst>
          </p:cNvPr>
          <p:cNvSpPr txBox="1"/>
          <p:nvPr/>
        </p:nvSpPr>
        <p:spPr>
          <a:xfrm rot="19889688">
            <a:off x="7332734"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54" name="Rectangle: Rounded Corners 53">
            <a:extLst>
              <a:ext uri="{FF2B5EF4-FFF2-40B4-BE49-F238E27FC236}">
                <a16:creationId xmlns:a16="http://schemas.microsoft.com/office/drawing/2014/main" id="{E1D37D65-6328-9C8A-F664-7518F4BD49C3}"/>
              </a:ext>
            </a:extLst>
          </p:cNvPr>
          <p:cNvSpPr/>
          <p:nvPr/>
        </p:nvSpPr>
        <p:spPr>
          <a:xfrm>
            <a:off x="6780126"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واسط</a:t>
            </a:r>
            <a:endParaRPr lang="en-US" dirty="0">
              <a:solidFill>
                <a:srgbClr val="FFC000"/>
              </a:solidFill>
            </a:endParaRPr>
          </a:p>
        </p:txBody>
      </p:sp>
      <p:sp>
        <p:nvSpPr>
          <p:cNvPr id="55" name="TextBox 54">
            <a:extLst>
              <a:ext uri="{FF2B5EF4-FFF2-40B4-BE49-F238E27FC236}">
                <a16:creationId xmlns:a16="http://schemas.microsoft.com/office/drawing/2014/main" id="{CC9968F0-3325-8FC6-F76B-F58551C6F216}"/>
              </a:ext>
            </a:extLst>
          </p:cNvPr>
          <p:cNvSpPr txBox="1"/>
          <p:nvPr/>
        </p:nvSpPr>
        <p:spPr>
          <a:xfrm>
            <a:off x="6945497" y="2883445"/>
            <a:ext cx="790575" cy="369332"/>
          </a:xfrm>
          <a:prstGeom prst="rect">
            <a:avLst/>
          </a:prstGeom>
          <a:noFill/>
        </p:spPr>
        <p:txBody>
          <a:bodyPr wrap="square" rtlCol="0">
            <a:spAutoFit/>
          </a:bodyPr>
          <a:lstStyle/>
          <a:p>
            <a:r>
              <a:rPr lang="ar-IQ" b="1" dirty="0">
                <a:solidFill>
                  <a:schemeClr val="accent1">
                    <a:lumMod val="50000"/>
                  </a:schemeClr>
                </a:solidFill>
              </a:rPr>
              <a:t>483.4</a:t>
            </a:r>
            <a:endParaRPr lang="en-US" b="1" dirty="0">
              <a:solidFill>
                <a:schemeClr val="accent1">
                  <a:lumMod val="50000"/>
                </a:schemeClr>
              </a:solidFill>
            </a:endParaRPr>
          </a:p>
        </p:txBody>
      </p:sp>
      <p:sp>
        <p:nvSpPr>
          <p:cNvPr id="56" name="TextBox 55">
            <a:extLst>
              <a:ext uri="{FF2B5EF4-FFF2-40B4-BE49-F238E27FC236}">
                <a16:creationId xmlns:a16="http://schemas.microsoft.com/office/drawing/2014/main" id="{563A3DA8-76A7-C464-3C07-9811BB793A8D}"/>
              </a:ext>
            </a:extLst>
          </p:cNvPr>
          <p:cNvSpPr txBox="1"/>
          <p:nvPr/>
        </p:nvSpPr>
        <p:spPr>
          <a:xfrm>
            <a:off x="7786075" y="1641141"/>
            <a:ext cx="950714" cy="369332"/>
          </a:xfrm>
          <a:prstGeom prst="rect">
            <a:avLst/>
          </a:prstGeom>
          <a:noFill/>
        </p:spPr>
        <p:txBody>
          <a:bodyPr wrap="square" rtlCol="0">
            <a:spAutoFit/>
          </a:bodyPr>
          <a:lstStyle/>
          <a:p>
            <a:r>
              <a:rPr lang="ar-IQ" b="1" dirty="0">
                <a:solidFill>
                  <a:schemeClr val="accent1">
                    <a:lumMod val="50000"/>
                  </a:schemeClr>
                </a:solidFill>
              </a:rPr>
              <a:t>930.9</a:t>
            </a:r>
            <a:endParaRPr lang="en-US" b="1" dirty="0">
              <a:solidFill>
                <a:schemeClr val="accent1">
                  <a:lumMod val="50000"/>
                </a:schemeClr>
              </a:solidFill>
            </a:endParaRPr>
          </a:p>
        </p:txBody>
      </p:sp>
      <p:cxnSp>
        <p:nvCxnSpPr>
          <p:cNvPr id="63" name="Straight Connector 62">
            <a:extLst>
              <a:ext uri="{FF2B5EF4-FFF2-40B4-BE49-F238E27FC236}">
                <a16:creationId xmlns:a16="http://schemas.microsoft.com/office/drawing/2014/main" id="{5073B6FA-F2EB-C74F-B07B-1D9B4A1B5942}"/>
              </a:ext>
            </a:extLst>
          </p:cNvPr>
          <p:cNvCxnSpPr>
            <a:cxnSpLocks/>
          </p:cNvCxnSpPr>
          <p:nvPr/>
        </p:nvCxnSpPr>
        <p:spPr>
          <a:xfrm>
            <a:off x="9743827"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64" name="Rectangle: Rounded Corners 63">
            <a:extLst>
              <a:ext uri="{FF2B5EF4-FFF2-40B4-BE49-F238E27FC236}">
                <a16:creationId xmlns:a16="http://schemas.microsoft.com/office/drawing/2014/main" id="{6717D6E0-6575-6C0B-4B20-E2E4411C826A}"/>
              </a:ext>
            </a:extLst>
          </p:cNvPr>
          <p:cNvSpPr/>
          <p:nvPr/>
        </p:nvSpPr>
        <p:spPr>
          <a:xfrm>
            <a:off x="9820027" y="3790951"/>
            <a:ext cx="819150" cy="11239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03FC3A16-C585-0CB2-DAC8-F62F41029193}"/>
              </a:ext>
            </a:extLst>
          </p:cNvPr>
          <p:cNvSpPr/>
          <p:nvPr/>
        </p:nvSpPr>
        <p:spPr>
          <a:xfrm>
            <a:off x="10677277" y="3314700"/>
            <a:ext cx="819150" cy="1600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C73AE5C9-FCD2-57E7-3E48-2B97FF751B19}"/>
              </a:ext>
            </a:extLst>
          </p:cNvPr>
          <p:cNvSpPr txBox="1"/>
          <p:nvPr/>
        </p:nvSpPr>
        <p:spPr>
          <a:xfrm rot="19561241">
            <a:off x="9343776"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67" name="TextBox 66">
            <a:extLst>
              <a:ext uri="{FF2B5EF4-FFF2-40B4-BE49-F238E27FC236}">
                <a16:creationId xmlns:a16="http://schemas.microsoft.com/office/drawing/2014/main" id="{7C678F19-71D7-BA34-CC18-5B60EFDD60E7}"/>
              </a:ext>
            </a:extLst>
          </p:cNvPr>
          <p:cNvSpPr txBox="1"/>
          <p:nvPr/>
        </p:nvSpPr>
        <p:spPr>
          <a:xfrm rot="19889688">
            <a:off x="10296435"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68" name="Rectangle: Rounded Corners 67">
            <a:extLst>
              <a:ext uri="{FF2B5EF4-FFF2-40B4-BE49-F238E27FC236}">
                <a16:creationId xmlns:a16="http://schemas.microsoft.com/office/drawing/2014/main" id="{38BEBE5A-DBC4-6CE3-5B41-E300327E2DBC}"/>
              </a:ext>
            </a:extLst>
          </p:cNvPr>
          <p:cNvSpPr/>
          <p:nvPr/>
        </p:nvSpPr>
        <p:spPr>
          <a:xfrm>
            <a:off x="9743827"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ميسان</a:t>
            </a:r>
            <a:endParaRPr lang="en-US" dirty="0">
              <a:solidFill>
                <a:srgbClr val="FFC000"/>
              </a:solidFill>
            </a:endParaRPr>
          </a:p>
        </p:txBody>
      </p:sp>
      <p:sp>
        <p:nvSpPr>
          <p:cNvPr id="69" name="TextBox 68">
            <a:extLst>
              <a:ext uri="{FF2B5EF4-FFF2-40B4-BE49-F238E27FC236}">
                <a16:creationId xmlns:a16="http://schemas.microsoft.com/office/drawing/2014/main" id="{824D262C-A1E5-8A15-9764-00D3D2B99AA7}"/>
              </a:ext>
            </a:extLst>
          </p:cNvPr>
          <p:cNvSpPr txBox="1"/>
          <p:nvPr/>
        </p:nvSpPr>
        <p:spPr>
          <a:xfrm>
            <a:off x="9867652" y="3390899"/>
            <a:ext cx="790575" cy="369332"/>
          </a:xfrm>
          <a:prstGeom prst="rect">
            <a:avLst/>
          </a:prstGeom>
          <a:noFill/>
        </p:spPr>
        <p:txBody>
          <a:bodyPr wrap="square" rtlCol="0">
            <a:spAutoFit/>
          </a:bodyPr>
          <a:lstStyle/>
          <a:p>
            <a:r>
              <a:rPr lang="ar-IQ" b="1" dirty="0">
                <a:solidFill>
                  <a:schemeClr val="accent1">
                    <a:lumMod val="50000"/>
                  </a:schemeClr>
                </a:solidFill>
              </a:rPr>
              <a:t>307.3</a:t>
            </a:r>
            <a:endParaRPr lang="en-US" b="1" dirty="0">
              <a:solidFill>
                <a:schemeClr val="accent1">
                  <a:lumMod val="50000"/>
                </a:schemeClr>
              </a:solidFill>
            </a:endParaRPr>
          </a:p>
        </p:txBody>
      </p:sp>
      <p:sp>
        <p:nvSpPr>
          <p:cNvPr id="70" name="TextBox 69">
            <a:extLst>
              <a:ext uri="{FF2B5EF4-FFF2-40B4-BE49-F238E27FC236}">
                <a16:creationId xmlns:a16="http://schemas.microsoft.com/office/drawing/2014/main" id="{545DC388-679B-BB8C-6741-4FC02307C377}"/>
              </a:ext>
            </a:extLst>
          </p:cNvPr>
          <p:cNvSpPr txBox="1"/>
          <p:nvPr/>
        </p:nvSpPr>
        <p:spPr>
          <a:xfrm>
            <a:off x="10677277" y="2895743"/>
            <a:ext cx="950714" cy="369332"/>
          </a:xfrm>
          <a:prstGeom prst="rect">
            <a:avLst/>
          </a:prstGeom>
          <a:noFill/>
        </p:spPr>
        <p:txBody>
          <a:bodyPr wrap="square" rtlCol="0">
            <a:spAutoFit/>
          </a:bodyPr>
          <a:lstStyle/>
          <a:p>
            <a:r>
              <a:rPr lang="ar-IQ" b="1" dirty="0">
                <a:solidFill>
                  <a:schemeClr val="accent1">
                    <a:lumMod val="50000"/>
                  </a:schemeClr>
                </a:solidFill>
              </a:rPr>
              <a:t>381.2</a:t>
            </a:r>
            <a:endParaRPr lang="en-US" b="1" dirty="0">
              <a:solidFill>
                <a:schemeClr val="accent1">
                  <a:lumMod val="50000"/>
                </a:schemeClr>
              </a:solidFill>
            </a:endParaRPr>
          </a:p>
        </p:txBody>
      </p:sp>
    </p:spTree>
    <p:extLst>
      <p:ext uri="{BB962C8B-B14F-4D97-AF65-F5344CB8AC3E}">
        <p14:creationId xmlns:p14="http://schemas.microsoft.com/office/powerpoint/2010/main" val="296758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12284532" cy="6857999"/>
          </a:xfrm>
          <a:prstGeom prst="rect">
            <a:avLst/>
          </a:prstGeom>
          <a:noFill/>
          <a:effectLst>
            <a:outerShdw blurRad="152400" dist="50800" dir="5400000" algn="ctr" rotWithShape="0">
              <a:srgbClr val="000000"/>
            </a:outerShdw>
          </a:effectLst>
        </p:spPr>
      </p:pic>
      <p:sp>
        <p:nvSpPr>
          <p:cNvPr id="6" name="Rectangle 5">
            <a:extLst>
              <a:ext uri="{FF2B5EF4-FFF2-40B4-BE49-F238E27FC236}">
                <a16:creationId xmlns:a16="http://schemas.microsoft.com/office/drawing/2014/main" id="{E9427326-E74F-BA5D-A8EC-CF53EA25DE97}"/>
              </a:ext>
            </a:extLst>
          </p:cNvPr>
          <p:cNvSpPr/>
          <p:nvPr/>
        </p:nvSpPr>
        <p:spPr>
          <a:xfrm>
            <a:off x="0" y="0"/>
            <a:ext cx="12284532" cy="6857999"/>
          </a:xfrm>
          <a:prstGeom prst="rect">
            <a:avLst/>
          </a:prstGeom>
          <a:gradFill flip="none" rotWithShape="0">
            <a:gsLst>
              <a:gs pos="0">
                <a:schemeClr val="accent6">
                  <a:alpha val="0"/>
                  <a:lumMod val="46000"/>
                  <a:lumOff val="54000"/>
                </a:schemeClr>
              </a:gs>
              <a:gs pos="88000">
                <a:schemeClr val="accent6">
                  <a:lumMod val="60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39;p26">
            <a:extLst>
              <a:ext uri="{FF2B5EF4-FFF2-40B4-BE49-F238E27FC236}">
                <a16:creationId xmlns:a16="http://schemas.microsoft.com/office/drawing/2014/main" id="{4D0D9FC2-EFB2-3EAC-C286-38C980EF7127}"/>
              </a:ext>
            </a:extLst>
          </p:cNvPr>
          <p:cNvSpPr txBox="1">
            <a:spLocks/>
          </p:cNvSpPr>
          <p:nvPr/>
        </p:nvSpPr>
        <p:spPr>
          <a:xfrm>
            <a:off x="5220186" y="408282"/>
            <a:ext cx="6538080" cy="4555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1pPr>
            <a:lvl2pPr marL="1219170" marR="0" lvl="1"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2pPr>
            <a:lvl3pPr marL="1828754" marR="0" lvl="2"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3pPr>
            <a:lvl4pPr marL="2438339" marR="0" lvl="3"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4pPr>
            <a:lvl5pPr marL="3047924" marR="0" lvl="4"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5pPr>
            <a:lvl6pPr marL="3657509" marR="0" lvl="5"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6pPr>
            <a:lvl7pPr marL="4267093" marR="0" lvl="6"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7pPr>
            <a:lvl8pPr marL="4876678" marR="0" lvl="7"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8pPr>
            <a:lvl9pPr marL="5486263" marR="0" lvl="8"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9pPr>
          </a:lstStyle>
          <a:p>
            <a:pPr marL="228600" indent="-228600" algn="r" rtl="1">
              <a:lnSpc>
                <a:spcPct val="90000"/>
              </a:lnSpc>
              <a:spcBef>
                <a:spcPts val="1000"/>
              </a:spcBef>
              <a:buClrTx/>
              <a:buSzTx/>
              <a:buFont typeface="Arial" panose="020B0604020202020204" pitchFamily="34" charset="0"/>
              <a:buChar char="•"/>
            </a:pPr>
            <a:r>
              <a:rPr lang="ar-IQ" sz="2800" b="1" kern="1200" dirty="0">
                <a:solidFill>
                  <a:schemeClr val="tx1"/>
                </a:solidFill>
                <a:latin typeface="Calibri" panose="020F0502020204030204"/>
                <a:ea typeface="+mn-ea"/>
                <a:cs typeface="Mudir MT" pitchFamily="2" charset="-78"/>
                <a:sym typeface="Roboto"/>
              </a:rPr>
              <a:t>يصنف العراق على انه خامس دولة معرضة في العالم لتغير المناخ، من ناحية ارتفاع درجات الحرارة وقلة الامطار والملوحة اضافة الى التصحر والعواصف الترابية التي تضرب البلاد</a:t>
            </a:r>
          </a:p>
          <a:p>
            <a:pPr marL="228600" indent="-228600" algn="r" rtl="1">
              <a:lnSpc>
                <a:spcPct val="90000"/>
              </a:lnSpc>
              <a:spcBef>
                <a:spcPts val="1000"/>
              </a:spcBef>
              <a:buClrTx/>
              <a:buSzTx/>
              <a:buFont typeface="Arial" panose="020B0604020202020204" pitchFamily="34" charset="0"/>
              <a:buChar char="•"/>
            </a:pPr>
            <a:r>
              <a:rPr lang="ar-IQ" sz="2800" b="1" kern="1200" dirty="0">
                <a:solidFill>
                  <a:schemeClr val="tx1"/>
                </a:solidFill>
                <a:latin typeface="Calibri" panose="020F0502020204030204"/>
                <a:ea typeface="+mn-ea"/>
                <a:cs typeface="Mudir MT" pitchFamily="2" charset="-78"/>
                <a:sym typeface="Roboto"/>
              </a:rPr>
              <a:t>ويواجه العراق تحديات كبيرة في كل سنة خلال فصل الصيف من انخفاض منسوب المياه في الانهار، وذلك بسبب ازدياد الحاجة في القطاع الزراعي الى كميات أكبر تلائم الزيادة السكانية الحاصلة</a:t>
            </a:r>
          </a:p>
          <a:p>
            <a:pPr marL="228600" indent="-228600" algn="r" rtl="1">
              <a:lnSpc>
                <a:spcPct val="90000"/>
              </a:lnSpc>
              <a:spcBef>
                <a:spcPts val="1000"/>
              </a:spcBef>
              <a:buClrTx/>
              <a:buSzTx/>
              <a:buFont typeface="Arial" panose="020B0604020202020204" pitchFamily="34" charset="0"/>
              <a:buChar char="•"/>
            </a:pPr>
            <a:r>
              <a:rPr lang="ar-IQ" sz="2800" b="1" kern="1200" dirty="0">
                <a:solidFill>
                  <a:schemeClr val="tx1"/>
                </a:solidFill>
                <a:latin typeface="Calibri" panose="020F0502020204030204"/>
                <a:ea typeface="+mn-ea"/>
                <a:cs typeface="Mudir MT" pitchFamily="2" charset="-78"/>
                <a:sym typeface="Roboto"/>
              </a:rPr>
              <a:t>خلال العقدين المنصرمين واجه قطاع الزراعة في مواسم الجفاف مصاعب كثيرة وضغوطات لتغطية احتياج النمو السكاني الحاصل والذي وصل الى 40 مليون نسمة في السنوات الاخيرة. </a:t>
            </a:r>
          </a:p>
          <a:p>
            <a:pPr marL="0" indent="0" rtl="1">
              <a:spcAft>
                <a:spcPts val="2133"/>
              </a:spcAft>
              <a:buClr>
                <a:srgbClr val="EFF8FF"/>
              </a:buClr>
              <a:buSzPts val="1200"/>
              <a:buFont typeface="Didact Gothic"/>
              <a:buNone/>
            </a:pPr>
            <a:endParaRPr lang="ar-IQ" sz="1600" b="1" kern="0" dirty="0">
              <a:solidFill>
                <a:schemeClr val="tx1"/>
              </a:solidFill>
              <a:latin typeface="Roboto"/>
              <a:cs typeface="Mudir MT" pitchFamily="2" charset="-78"/>
              <a:sym typeface="Roboto"/>
            </a:endParaRPr>
          </a:p>
          <a:p>
            <a:pPr marL="0" indent="0" algn="r" rtl="1">
              <a:lnSpc>
                <a:spcPct val="100000"/>
              </a:lnSpc>
              <a:buFont typeface="Didact Gothic"/>
              <a:buNone/>
            </a:pPr>
            <a:endParaRPr lang="ar-IQ" sz="1600" b="1" kern="0" dirty="0">
              <a:solidFill>
                <a:schemeClr val="tx1"/>
              </a:solidFill>
              <a:cs typeface="Mudir MT" pitchFamily="2" charset="-78"/>
            </a:endParaRPr>
          </a:p>
        </p:txBody>
      </p:sp>
    </p:spTree>
    <p:extLst>
      <p:ext uri="{BB962C8B-B14F-4D97-AF65-F5344CB8AC3E}">
        <p14:creationId xmlns:p14="http://schemas.microsoft.com/office/powerpoint/2010/main" val="3466805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C91772C-85B9-A86A-9BD1-83D0235883A7}"/>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3977DAD-A993-E093-8433-7A56562D1AA0}"/>
              </a:ext>
            </a:extLst>
          </p:cNvPr>
          <p:cNvCxnSpPr>
            <a:cxnSpLocks/>
          </p:cNvCxnSpPr>
          <p:nvPr/>
        </p:nvCxnSpPr>
        <p:spPr>
          <a:xfrm>
            <a:off x="514350"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Rectangle: Rounded Corners 6">
            <a:extLst>
              <a:ext uri="{FF2B5EF4-FFF2-40B4-BE49-F238E27FC236}">
                <a16:creationId xmlns:a16="http://schemas.microsoft.com/office/drawing/2014/main" id="{BE716887-25D1-1A86-D2DA-D7E3BF1C7718}"/>
              </a:ext>
            </a:extLst>
          </p:cNvPr>
          <p:cNvSpPr/>
          <p:nvPr/>
        </p:nvSpPr>
        <p:spPr>
          <a:xfrm>
            <a:off x="590550" y="4036403"/>
            <a:ext cx="819150" cy="8784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0317211-6E79-EA9B-8DA3-1E23902B9684}"/>
              </a:ext>
            </a:extLst>
          </p:cNvPr>
          <p:cNvSpPr/>
          <p:nvPr/>
        </p:nvSpPr>
        <p:spPr>
          <a:xfrm>
            <a:off x="1447800" y="3617446"/>
            <a:ext cx="819150" cy="12974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4685CB1-6F11-D762-B22F-CB9E64A36067}"/>
              </a:ext>
            </a:extLst>
          </p:cNvPr>
          <p:cNvSpPr txBox="1"/>
          <p:nvPr/>
        </p:nvSpPr>
        <p:spPr>
          <a:xfrm>
            <a:off x="2600325" y="64284"/>
            <a:ext cx="6734175" cy="1077218"/>
          </a:xfrm>
          <a:prstGeom prst="rect">
            <a:avLst/>
          </a:prstGeom>
          <a:noFill/>
        </p:spPr>
        <p:txBody>
          <a:bodyPr wrap="square" rtlCol="0">
            <a:spAutoFit/>
          </a:bodyPr>
          <a:lstStyle/>
          <a:p>
            <a:pPr algn="ctr"/>
            <a:r>
              <a:rPr lang="ar-IQ" sz="3200" dirty="0">
                <a:solidFill>
                  <a:schemeClr val="accent1">
                    <a:lumMod val="50000"/>
                  </a:schemeClr>
                </a:solidFill>
                <a:latin typeface="Arial" panose="020B0604020202020204" pitchFamily="34" charset="0"/>
                <a:cs typeface="Arial" panose="020B0604020202020204" pitchFamily="34" charset="0"/>
              </a:rPr>
              <a:t>البصمة المائية الخضراء للحنطة و الشعير لسنة 2019</a:t>
            </a:r>
            <a:endParaRPr lang="en-US" sz="3200" dirty="0">
              <a:solidFill>
                <a:schemeClr val="accent1">
                  <a:lumMod val="5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B6EBBDB3-6AD2-5473-0A8C-E2A24B192A32}"/>
              </a:ext>
            </a:extLst>
          </p:cNvPr>
          <p:cNvSpPr txBox="1"/>
          <p:nvPr/>
        </p:nvSpPr>
        <p:spPr>
          <a:xfrm rot="19561241">
            <a:off x="114299"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36" name="TextBox 35">
            <a:extLst>
              <a:ext uri="{FF2B5EF4-FFF2-40B4-BE49-F238E27FC236}">
                <a16:creationId xmlns:a16="http://schemas.microsoft.com/office/drawing/2014/main" id="{EAD9876B-39B5-557D-E78A-DD5ED7A6B9F9}"/>
              </a:ext>
            </a:extLst>
          </p:cNvPr>
          <p:cNvSpPr txBox="1"/>
          <p:nvPr/>
        </p:nvSpPr>
        <p:spPr>
          <a:xfrm rot="19889688">
            <a:off x="1066958"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38" name="Rectangle: Rounded Corners 37">
            <a:extLst>
              <a:ext uri="{FF2B5EF4-FFF2-40B4-BE49-F238E27FC236}">
                <a16:creationId xmlns:a16="http://schemas.microsoft.com/office/drawing/2014/main" id="{BE991770-10A9-E391-5809-C092107CB3D1}"/>
              </a:ext>
            </a:extLst>
          </p:cNvPr>
          <p:cNvSpPr/>
          <p:nvPr/>
        </p:nvSpPr>
        <p:spPr>
          <a:xfrm>
            <a:off x="514350"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بغداد</a:t>
            </a:r>
            <a:endParaRPr lang="en-US" dirty="0">
              <a:solidFill>
                <a:srgbClr val="FFC000"/>
              </a:solidFill>
            </a:endParaRPr>
          </a:p>
        </p:txBody>
      </p:sp>
      <p:sp>
        <p:nvSpPr>
          <p:cNvPr id="39" name="TextBox 38">
            <a:extLst>
              <a:ext uri="{FF2B5EF4-FFF2-40B4-BE49-F238E27FC236}">
                <a16:creationId xmlns:a16="http://schemas.microsoft.com/office/drawing/2014/main" id="{801074C1-1235-D7F3-90C4-9CD96EC07AEA}"/>
              </a:ext>
            </a:extLst>
          </p:cNvPr>
          <p:cNvSpPr txBox="1"/>
          <p:nvPr/>
        </p:nvSpPr>
        <p:spPr>
          <a:xfrm>
            <a:off x="569711" y="3617446"/>
            <a:ext cx="790575" cy="369332"/>
          </a:xfrm>
          <a:prstGeom prst="rect">
            <a:avLst/>
          </a:prstGeom>
          <a:noFill/>
        </p:spPr>
        <p:txBody>
          <a:bodyPr wrap="square" rtlCol="0">
            <a:spAutoFit/>
          </a:bodyPr>
          <a:lstStyle/>
          <a:p>
            <a:r>
              <a:rPr lang="ar-IQ" b="1" dirty="0">
                <a:solidFill>
                  <a:schemeClr val="accent1">
                    <a:lumMod val="50000"/>
                  </a:schemeClr>
                </a:solidFill>
              </a:rPr>
              <a:t>291.5</a:t>
            </a:r>
            <a:endParaRPr lang="en-US" b="1" dirty="0">
              <a:solidFill>
                <a:schemeClr val="accent1">
                  <a:lumMod val="50000"/>
                </a:schemeClr>
              </a:solidFill>
            </a:endParaRPr>
          </a:p>
        </p:txBody>
      </p:sp>
      <p:sp>
        <p:nvSpPr>
          <p:cNvPr id="40" name="TextBox 39">
            <a:extLst>
              <a:ext uri="{FF2B5EF4-FFF2-40B4-BE49-F238E27FC236}">
                <a16:creationId xmlns:a16="http://schemas.microsoft.com/office/drawing/2014/main" id="{34386DED-6CC8-50C7-878A-2C5418201F54}"/>
              </a:ext>
            </a:extLst>
          </p:cNvPr>
          <p:cNvSpPr txBox="1"/>
          <p:nvPr/>
        </p:nvSpPr>
        <p:spPr>
          <a:xfrm>
            <a:off x="1485900" y="3198489"/>
            <a:ext cx="790575" cy="369332"/>
          </a:xfrm>
          <a:prstGeom prst="rect">
            <a:avLst/>
          </a:prstGeom>
          <a:noFill/>
        </p:spPr>
        <p:txBody>
          <a:bodyPr wrap="square" rtlCol="0">
            <a:spAutoFit/>
          </a:bodyPr>
          <a:lstStyle/>
          <a:p>
            <a:r>
              <a:rPr lang="ar-IQ" b="1" dirty="0">
                <a:solidFill>
                  <a:schemeClr val="accent1">
                    <a:lumMod val="50000"/>
                  </a:schemeClr>
                </a:solidFill>
              </a:rPr>
              <a:t>397.8</a:t>
            </a:r>
            <a:endParaRPr lang="en-US" b="1" dirty="0">
              <a:solidFill>
                <a:schemeClr val="accent1">
                  <a:lumMod val="50000"/>
                </a:schemeClr>
              </a:solidFill>
            </a:endParaRPr>
          </a:p>
        </p:txBody>
      </p:sp>
      <p:cxnSp>
        <p:nvCxnSpPr>
          <p:cNvPr id="41" name="Straight Connector 40">
            <a:extLst>
              <a:ext uri="{FF2B5EF4-FFF2-40B4-BE49-F238E27FC236}">
                <a16:creationId xmlns:a16="http://schemas.microsoft.com/office/drawing/2014/main" id="{1E8E45CD-9A43-A2B0-4A03-01799C463A54}"/>
              </a:ext>
            </a:extLst>
          </p:cNvPr>
          <p:cNvCxnSpPr>
            <a:cxnSpLocks/>
          </p:cNvCxnSpPr>
          <p:nvPr/>
        </p:nvCxnSpPr>
        <p:spPr>
          <a:xfrm>
            <a:off x="3521150"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42" name="Rectangle: Rounded Corners 41">
            <a:extLst>
              <a:ext uri="{FF2B5EF4-FFF2-40B4-BE49-F238E27FC236}">
                <a16:creationId xmlns:a16="http://schemas.microsoft.com/office/drawing/2014/main" id="{1984AF8D-DC5E-C87B-104E-CEA3C010A366}"/>
              </a:ext>
            </a:extLst>
          </p:cNvPr>
          <p:cNvSpPr/>
          <p:nvPr/>
        </p:nvSpPr>
        <p:spPr>
          <a:xfrm>
            <a:off x="3597350" y="4348451"/>
            <a:ext cx="819150" cy="5664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E6D2414E-155F-AE94-DFA3-F55CCFA00355}"/>
              </a:ext>
            </a:extLst>
          </p:cNvPr>
          <p:cNvSpPr/>
          <p:nvPr/>
        </p:nvSpPr>
        <p:spPr>
          <a:xfrm>
            <a:off x="4454600" y="3429000"/>
            <a:ext cx="819150" cy="14859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581781C-0F3C-C4DD-7E85-D6532A9AE7A7}"/>
              </a:ext>
            </a:extLst>
          </p:cNvPr>
          <p:cNvSpPr txBox="1"/>
          <p:nvPr/>
        </p:nvSpPr>
        <p:spPr>
          <a:xfrm rot="19561241">
            <a:off x="3121099"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45" name="TextBox 44">
            <a:extLst>
              <a:ext uri="{FF2B5EF4-FFF2-40B4-BE49-F238E27FC236}">
                <a16:creationId xmlns:a16="http://schemas.microsoft.com/office/drawing/2014/main" id="{AD4D8DE5-5FF1-319E-1237-E0081C2AAEF9}"/>
              </a:ext>
            </a:extLst>
          </p:cNvPr>
          <p:cNvSpPr txBox="1"/>
          <p:nvPr/>
        </p:nvSpPr>
        <p:spPr>
          <a:xfrm rot="19889688">
            <a:off x="4073758"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46" name="Rectangle: Rounded Corners 45">
            <a:extLst>
              <a:ext uri="{FF2B5EF4-FFF2-40B4-BE49-F238E27FC236}">
                <a16:creationId xmlns:a16="http://schemas.microsoft.com/office/drawing/2014/main" id="{9C4CB3B4-824A-B0B4-C2E2-D5C8EF75E22F}"/>
              </a:ext>
            </a:extLst>
          </p:cNvPr>
          <p:cNvSpPr/>
          <p:nvPr/>
        </p:nvSpPr>
        <p:spPr>
          <a:xfrm>
            <a:off x="3521150"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كربلاء</a:t>
            </a:r>
            <a:endParaRPr lang="en-US" dirty="0">
              <a:solidFill>
                <a:srgbClr val="FFC000"/>
              </a:solidFill>
            </a:endParaRPr>
          </a:p>
        </p:txBody>
      </p:sp>
      <p:sp>
        <p:nvSpPr>
          <p:cNvPr id="47" name="TextBox 46">
            <a:extLst>
              <a:ext uri="{FF2B5EF4-FFF2-40B4-BE49-F238E27FC236}">
                <a16:creationId xmlns:a16="http://schemas.microsoft.com/office/drawing/2014/main" id="{FA555D14-81C6-5994-29CA-011275865A3B}"/>
              </a:ext>
            </a:extLst>
          </p:cNvPr>
          <p:cNvSpPr txBox="1"/>
          <p:nvPr/>
        </p:nvSpPr>
        <p:spPr>
          <a:xfrm>
            <a:off x="3587825" y="3929494"/>
            <a:ext cx="790575" cy="369332"/>
          </a:xfrm>
          <a:prstGeom prst="rect">
            <a:avLst/>
          </a:prstGeom>
          <a:noFill/>
        </p:spPr>
        <p:txBody>
          <a:bodyPr wrap="square" rtlCol="0">
            <a:spAutoFit/>
          </a:bodyPr>
          <a:lstStyle/>
          <a:p>
            <a:r>
              <a:rPr lang="ar-IQ" b="1" dirty="0">
                <a:solidFill>
                  <a:schemeClr val="accent1">
                    <a:lumMod val="50000"/>
                  </a:schemeClr>
                </a:solidFill>
              </a:rPr>
              <a:t>172.3</a:t>
            </a:r>
            <a:endParaRPr lang="en-US" b="1" dirty="0">
              <a:solidFill>
                <a:schemeClr val="accent1">
                  <a:lumMod val="50000"/>
                </a:schemeClr>
              </a:solidFill>
            </a:endParaRPr>
          </a:p>
        </p:txBody>
      </p:sp>
      <p:sp>
        <p:nvSpPr>
          <p:cNvPr id="48" name="TextBox 47">
            <a:extLst>
              <a:ext uri="{FF2B5EF4-FFF2-40B4-BE49-F238E27FC236}">
                <a16:creationId xmlns:a16="http://schemas.microsoft.com/office/drawing/2014/main" id="{C7EB794C-1011-D953-0D55-A2FFD0A0C9F7}"/>
              </a:ext>
            </a:extLst>
          </p:cNvPr>
          <p:cNvSpPr txBox="1"/>
          <p:nvPr/>
        </p:nvSpPr>
        <p:spPr>
          <a:xfrm>
            <a:off x="4577111" y="3035857"/>
            <a:ext cx="950714" cy="369332"/>
          </a:xfrm>
          <a:prstGeom prst="rect">
            <a:avLst/>
          </a:prstGeom>
          <a:noFill/>
        </p:spPr>
        <p:txBody>
          <a:bodyPr wrap="square" rtlCol="0">
            <a:spAutoFit/>
          </a:bodyPr>
          <a:lstStyle/>
          <a:p>
            <a:r>
              <a:rPr lang="ar-IQ" b="1" dirty="0">
                <a:solidFill>
                  <a:schemeClr val="accent1">
                    <a:lumMod val="50000"/>
                  </a:schemeClr>
                </a:solidFill>
              </a:rPr>
              <a:t>465</a:t>
            </a:r>
            <a:endParaRPr lang="en-US" b="1" dirty="0">
              <a:solidFill>
                <a:schemeClr val="accent1">
                  <a:lumMod val="50000"/>
                </a:schemeClr>
              </a:solidFill>
            </a:endParaRPr>
          </a:p>
        </p:txBody>
      </p:sp>
      <p:cxnSp>
        <p:nvCxnSpPr>
          <p:cNvPr id="49" name="Straight Connector 48">
            <a:extLst>
              <a:ext uri="{FF2B5EF4-FFF2-40B4-BE49-F238E27FC236}">
                <a16:creationId xmlns:a16="http://schemas.microsoft.com/office/drawing/2014/main" id="{78A6FCFB-7B58-750B-63C6-B3FFD6E0F9F2}"/>
              </a:ext>
            </a:extLst>
          </p:cNvPr>
          <p:cNvCxnSpPr>
            <a:cxnSpLocks/>
          </p:cNvCxnSpPr>
          <p:nvPr/>
        </p:nvCxnSpPr>
        <p:spPr>
          <a:xfrm>
            <a:off x="6780126"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50" name="Rectangle: Rounded Corners 49">
            <a:extLst>
              <a:ext uri="{FF2B5EF4-FFF2-40B4-BE49-F238E27FC236}">
                <a16:creationId xmlns:a16="http://schemas.microsoft.com/office/drawing/2014/main" id="{797A828F-8F4D-6995-EBA3-68AF8D2D777A}"/>
              </a:ext>
            </a:extLst>
          </p:cNvPr>
          <p:cNvSpPr/>
          <p:nvPr/>
        </p:nvSpPr>
        <p:spPr>
          <a:xfrm>
            <a:off x="6856326" y="3790951"/>
            <a:ext cx="819150" cy="11239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6562DAB3-3BE7-84D8-CDA2-5581AF92F58C}"/>
              </a:ext>
            </a:extLst>
          </p:cNvPr>
          <p:cNvSpPr/>
          <p:nvPr/>
        </p:nvSpPr>
        <p:spPr>
          <a:xfrm>
            <a:off x="7713576" y="3035856"/>
            <a:ext cx="819150" cy="18790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E5ED7146-2A23-4D08-DD28-E88CB86B886A}"/>
              </a:ext>
            </a:extLst>
          </p:cNvPr>
          <p:cNvSpPr txBox="1"/>
          <p:nvPr/>
        </p:nvSpPr>
        <p:spPr>
          <a:xfrm rot="19561241">
            <a:off x="6380075"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53" name="TextBox 52">
            <a:extLst>
              <a:ext uri="{FF2B5EF4-FFF2-40B4-BE49-F238E27FC236}">
                <a16:creationId xmlns:a16="http://schemas.microsoft.com/office/drawing/2014/main" id="{8C100E13-722E-6E2C-29CC-98FE5D2F2A58}"/>
              </a:ext>
            </a:extLst>
          </p:cNvPr>
          <p:cNvSpPr txBox="1"/>
          <p:nvPr/>
        </p:nvSpPr>
        <p:spPr>
          <a:xfrm rot="19889688">
            <a:off x="7332734"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54" name="Rectangle: Rounded Corners 53">
            <a:extLst>
              <a:ext uri="{FF2B5EF4-FFF2-40B4-BE49-F238E27FC236}">
                <a16:creationId xmlns:a16="http://schemas.microsoft.com/office/drawing/2014/main" id="{31BC85B4-5B9E-C836-594C-D7704BF8EEAF}"/>
              </a:ext>
            </a:extLst>
          </p:cNvPr>
          <p:cNvSpPr/>
          <p:nvPr/>
        </p:nvSpPr>
        <p:spPr>
          <a:xfrm>
            <a:off x="6780126"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واسط</a:t>
            </a:r>
            <a:endParaRPr lang="en-US" dirty="0">
              <a:solidFill>
                <a:srgbClr val="FFC000"/>
              </a:solidFill>
            </a:endParaRPr>
          </a:p>
        </p:txBody>
      </p:sp>
      <p:sp>
        <p:nvSpPr>
          <p:cNvPr id="55" name="TextBox 54">
            <a:extLst>
              <a:ext uri="{FF2B5EF4-FFF2-40B4-BE49-F238E27FC236}">
                <a16:creationId xmlns:a16="http://schemas.microsoft.com/office/drawing/2014/main" id="{C9B8FB0D-59C4-0E05-26CA-C4547FBE77F2}"/>
              </a:ext>
            </a:extLst>
          </p:cNvPr>
          <p:cNvSpPr txBox="1"/>
          <p:nvPr/>
        </p:nvSpPr>
        <p:spPr>
          <a:xfrm>
            <a:off x="6918252" y="3390899"/>
            <a:ext cx="790575" cy="369332"/>
          </a:xfrm>
          <a:prstGeom prst="rect">
            <a:avLst/>
          </a:prstGeom>
          <a:noFill/>
        </p:spPr>
        <p:txBody>
          <a:bodyPr wrap="square" rtlCol="0">
            <a:spAutoFit/>
          </a:bodyPr>
          <a:lstStyle/>
          <a:p>
            <a:r>
              <a:rPr lang="ar-IQ" b="1" dirty="0">
                <a:solidFill>
                  <a:schemeClr val="accent1">
                    <a:lumMod val="50000"/>
                  </a:schemeClr>
                </a:solidFill>
              </a:rPr>
              <a:t>304.9</a:t>
            </a:r>
            <a:endParaRPr lang="en-US" b="1" dirty="0">
              <a:solidFill>
                <a:schemeClr val="accent1">
                  <a:lumMod val="50000"/>
                </a:schemeClr>
              </a:solidFill>
            </a:endParaRPr>
          </a:p>
        </p:txBody>
      </p:sp>
      <p:sp>
        <p:nvSpPr>
          <p:cNvPr id="56" name="TextBox 55">
            <a:extLst>
              <a:ext uri="{FF2B5EF4-FFF2-40B4-BE49-F238E27FC236}">
                <a16:creationId xmlns:a16="http://schemas.microsoft.com/office/drawing/2014/main" id="{58ED98BA-109D-4F48-81AB-6A37C83FEF07}"/>
              </a:ext>
            </a:extLst>
          </p:cNvPr>
          <p:cNvSpPr txBox="1"/>
          <p:nvPr/>
        </p:nvSpPr>
        <p:spPr>
          <a:xfrm>
            <a:off x="7811325" y="2628423"/>
            <a:ext cx="950714" cy="369332"/>
          </a:xfrm>
          <a:prstGeom prst="rect">
            <a:avLst/>
          </a:prstGeom>
          <a:noFill/>
        </p:spPr>
        <p:txBody>
          <a:bodyPr wrap="square" rtlCol="0">
            <a:spAutoFit/>
          </a:bodyPr>
          <a:lstStyle/>
          <a:p>
            <a:r>
              <a:rPr lang="ar-IQ" b="1" dirty="0">
                <a:solidFill>
                  <a:schemeClr val="accent1">
                    <a:lumMod val="50000"/>
                  </a:schemeClr>
                </a:solidFill>
              </a:rPr>
              <a:t>548.1</a:t>
            </a:r>
            <a:endParaRPr lang="en-US" b="1" dirty="0">
              <a:solidFill>
                <a:schemeClr val="accent1">
                  <a:lumMod val="50000"/>
                </a:schemeClr>
              </a:solidFill>
            </a:endParaRPr>
          </a:p>
        </p:txBody>
      </p:sp>
      <p:cxnSp>
        <p:nvCxnSpPr>
          <p:cNvPr id="63" name="Straight Connector 62">
            <a:extLst>
              <a:ext uri="{FF2B5EF4-FFF2-40B4-BE49-F238E27FC236}">
                <a16:creationId xmlns:a16="http://schemas.microsoft.com/office/drawing/2014/main" id="{FAE9668C-614D-6EBF-2491-0359C415E395}"/>
              </a:ext>
            </a:extLst>
          </p:cNvPr>
          <p:cNvCxnSpPr>
            <a:cxnSpLocks/>
          </p:cNvCxnSpPr>
          <p:nvPr/>
        </p:nvCxnSpPr>
        <p:spPr>
          <a:xfrm>
            <a:off x="9743827"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64" name="Rectangle: Rounded Corners 63">
            <a:extLst>
              <a:ext uri="{FF2B5EF4-FFF2-40B4-BE49-F238E27FC236}">
                <a16:creationId xmlns:a16="http://schemas.microsoft.com/office/drawing/2014/main" id="{904E3140-ED4A-6C89-87BF-18FE87E09A7A}"/>
              </a:ext>
            </a:extLst>
          </p:cNvPr>
          <p:cNvSpPr/>
          <p:nvPr/>
        </p:nvSpPr>
        <p:spPr>
          <a:xfrm>
            <a:off x="9820027" y="1971677"/>
            <a:ext cx="819150" cy="29432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815BC629-E82D-3827-1976-7FCDF70B0FB9}"/>
              </a:ext>
            </a:extLst>
          </p:cNvPr>
          <p:cNvSpPr/>
          <p:nvPr/>
        </p:nvSpPr>
        <p:spPr>
          <a:xfrm>
            <a:off x="10677277" y="866775"/>
            <a:ext cx="819150" cy="40481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E2C85E5E-2983-263F-4D13-DE018479F919}"/>
              </a:ext>
            </a:extLst>
          </p:cNvPr>
          <p:cNvSpPr txBox="1"/>
          <p:nvPr/>
        </p:nvSpPr>
        <p:spPr>
          <a:xfrm rot="19561241">
            <a:off x="9343776"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67" name="TextBox 66">
            <a:extLst>
              <a:ext uri="{FF2B5EF4-FFF2-40B4-BE49-F238E27FC236}">
                <a16:creationId xmlns:a16="http://schemas.microsoft.com/office/drawing/2014/main" id="{8A4C72FF-A826-E2D8-E418-978AB550B58E}"/>
              </a:ext>
            </a:extLst>
          </p:cNvPr>
          <p:cNvSpPr txBox="1"/>
          <p:nvPr/>
        </p:nvSpPr>
        <p:spPr>
          <a:xfrm rot="19889688">
            <a:off x="10296435"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68" name="Rectangle: Rounded Corners 67">
            <a:extLst>
              <a:ext uri="{FF2B5EF4-FFF2-40B4-BE49-F238E27FC236}">
                <a16:creationId xmlns:a16="http://schemas.microsoft.com/office/drawing/2014/main" id="{33B92723-2CEA-C64F-70FC-00DDD48AA955}"/>
              </a:ext>
            </a:extLst>
          </p:cNvPr>
          <p:cNvSpPr/>
          <p:nvPr/>
        </p:nvSpPr>
        <p:spPr>
          <a:xfrm>
            <a:off x="9743827"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ميسان</a:t>
            </a:r>
            <a:endParaRPr lang="en-US" dirty="0">
              <a:solidFill>
                <a:srgbClr val="FFC000"/>
              </a:solidFill>
            </a:endParaRPr>
          </a:p>
        </p:txBody>
      </p:sp>
      <p:sp>
        <p:nvSpPr>
          <p:cNvPr id="69" name="TextBox 68">
            <a:extLst>
              <a:ext uri="{FF2B5EF4-FFF2-40B4-BE49-F238E27FC236}">
                <a16:creationId xmlns:a16="http://schemas.microsoft.com/office/drawing/2014/main" id="{69C5CF99-0D72-A271-AFB1-3B364383367D}"/>
              </a:ext>
            </a:extLst>
          </p:cNvPr>
          <p:cNvSpPr txBox="1"/>
          <p:nvPr/>
        </p:nvSpPr>
        <p:spPr>
          <a:xfrm>
            <a:off x="9894191" y="1571913"/>
            <a:ext cx="790575" cy="369332"/>
          </a:xfrm>
          <a:prstGeom prst="rect">
            <a:avLst/>
          </a:prstGeom>
          <a:noFill/>
        </p:spPr>
        <p:txBody>
          <a:bodyPr wrap="square" rtlCol="0">
            <a:spAutoFit/>
          </a:bodyPr>
          <a:lstStyle/>
          <a:p>
            <a:r>
              <a:rPr lang="ar-IQ" b="1" dirty="0">
                <a:solidFill>
                  <a:schemeClr val="accent1">
                    <a:lumMod val="50000"/>
                  </a:schemeClr>
                </a:solidFill>
              </a:rPr>
              <a:t>970.7</a:t>
            </a:r>
            <a:endParaRPr lang="en-US" b="1" dirty="0">
              <a:solidFill>
                <a:schemeClr val="accent1">
                  <a:lumMod val="50000"/>
                </a:schemeClr>
              </a:solidFill>
            </a:endParaRPr>
          </a:p>
        </p:txBody>
      </p:sp>
      <p:sp>
        <p:nvSpPr>
          <p:cNvPr id="70" name="TextBox 69">
            <a:extLst>
              <a:ext uri="{FF2B5EF4-FFF2-40B4-BE49-F238E27FC236}">
                <a16:creationId xmlns:a16="http://schemas.microsoft.com/office/drawing/2014/main" id="{D4B0CB66-2741-4D51-1A14-0C05773A7956}"/>
              </a:ext>
            </a:extLst>
          </p:cNvPr>
          <p:cNvSpPr txBox="1"/>
          <p:nvPr/>
        </p:nvSpPr>
        <p:spPr>
          <a:xfrm>
            <a:off x="10684766" y="554388"/>
            <a:ext cx="950714" cy="369332"/>
          </a:xfrm>
          <a:prstGeom prst="rect">
            <a:avLst/>
          </a:prstGeom>
          <a:noFill/>
        </p:spPr>
        <p:txBody>
          <a:bodyPr wrap="square" rtlCol="0">
            <a:spAutoFit/>
          </a:bodyPr>
          <a:lstStyle/>
          <a:p>
            <a:r>
              <a:rPr lang="ar-IQ" b="1" dirty="0">
                <a:solidFill>
                  <a:schemeClr val="accent1">
                    <a:lumMod val="50000"/>
                  </a:schemeClr>
                </a:solidFill>
              </a:rPr>
              <a:t>1849.3</a:t>
            </a:r>
            <a:endParaRPr lang="en-US" b="1" dirty="0">
              <a:solidFill>
                <a:schemeClr val="accent1">
                  <a:lumMod val="50000"/>
                </a:schemeClr>
              </a:solidFill>
            </a:endParaRPr>
          </a:p>
        </p:txBody>
      </p:sp>
    </p:spTree>
    <p:extLst>
      <p:ext uri="{BB962C8B-B14F-4D97-AF65-F5344CB8AC3E}">
        <p14:creationId xmlns:p14="http://schemas.microsoft.com/office/powerpoint/2010/main" val="2628291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4D341ED3-AD91-A8E6-6CDB-0311F30F25F6}"/>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A358D45-22EF-D484-F836-BC81CD2E9778}"/>
              </a:ext>
            </a:extLst>
          </p:cNvPr>
          <p:cNvCxnSpPr>
            <a:cxnSpLocks/>
          </p:cNvCxnSpPr>
          <p:nvPr/>
        </p:nvCxnSpPr>
        <p:spPr>
          <a:xfrm>
            <a:off x="514350"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Rectangle: Rounded Corners 6">
            <a:extLst>
              <a:ext uri="{FF2B5EF4-FFF2-40B4-BE49-F238E27FC236}">
                <a16:creationId xmlns:a16="http://schemas.microsoft.com/office/drawing/2014/main" id="{9F89411B-7F2B-5740-2013-71758F627BE9}"/>
              </a:ext>
            </a:extLst>
          </p:cNvPr>
          <p:cNvSpPr/>
          <p:nvPr/>
        </p:nvSpPr>
        <p:spPr>
          <a:xfrm>
            <a:off x="590550" y="4114799"/>
            <a:ext cx="819150" cy="8000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BED848C-C465-697E-3A67-D9685B030817}"/>
              </a:ext>
            </a:extLst>
          </p:cNvPr>
          <p:cNvSpPr/>
          <p:nvPr/>
        </p:nvSpPr>
        <p:spPr>
          <a:xfrm>
            <a:off x="1447800" y="3327350"/>
            <a:ext cx="819150" cy="15875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51DB3EC-AB59-3F7D-A074-6EE2C65F1132}"/>
              </a:ext>
            </a:extLst>
          </p:cNvPr>
          <p:cNvSpPr txBox="1"/>
          <p:nvPr/>
        </p:nvSpPr>
        <p:spPr>
          <a:xfrm>
            <a:off x="2600325" y="64284"/>
            <a:ext cx="6734175" cy="1077218"/>
          </a:xfrm>
          <a:prstGeom prst="rect">
            <a:avLst/>
          </a:prstGeom>
          <a:noFill/>
        </p:spPr>
        <p:txBody>
          <a:bodyPr wrap="square" rtlCol="0">
            <a:spAutoFit/>
          </a:bodyPr>
          <a:lstStyle/>
          <a:p>
            <a:pPr algn="ctr"/>
            <a:r>
              <a:rPr lang="ar-IQ" sz="3200" dirty="0">
                <a:solidFill>
                  <a:schemeClr val="accent1">
                    <a:lumMod val="50000"/>
                  </a:schemeClr>
                </a:solidFill>
                <a:latin typeface="Arial" panose="020B0604020202020204" pitchFamily="34" charset="0"/>
                <a:cs typeface="Arial" panose="020B0604020202020204" pitchFamily="34" charset="0"/>
              </a:rPr>
              <a:t>البصمة المائية الخضراء للحنطة و الشعير لسنة 2020</a:t>
            </a:r>
            <a:endParaRPr lang="en-US" sz="3200" dirty="0">
              <a:solidFill>
                <a:schemeClr val="accent1">
                  <a:lumMod val="5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90657A1B-7041-0857-FFD1-3328B60B6D8A}"/>
              </a:ext>
            </a:extLst>
          </p:cNvPr>
          <p:cNvSpPr txBox="1"/>
          <p:nvPr/>
        </p:nvSpPr>
        <p:spPr>
          <a:xfrm rot="19561241">
            <a:off x="114299"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36" name="TextBox 35">
            <a:extLst>
              <a:ext uri="{FF2B5EF4-FFF2-40B4-BE49-F238E27FC236}">
                <a16:creationId xmlns:a16="http://schemas.microsoft.com/office/drawing/2014/main" id="{74A2A97C-E812-A93E-CBBB-1E35593D7B7A}"/>
              </a:ext>
            </a:extLst>
          </p:cNvPr>
          <p:cNvSpPr txBox="1"/>
          <p:nvPr/>
        </p:nvSpPr>
        <p:spPr>
          <a:xfrm rot="19889688">
            <a:off x="1066958"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38" name="Rectangle: Rounded Corners 37">
            <a:extLst>
              <a:ext uri="{FF2B5EF4-FFF2-40B4-BE49-F238E27FC236}">
                <a16:creationId xmlns:a16="http://schemas.microsoft.com/office/drawing/2014/main" id="{116BA9BE-566D-6A1B-F237-BEEF67457B22}"/>
              </a:ext>
            </a:extLst>
          </p:cNvPr>
          <p:cNvSpPr/>
          <p:nvPr/>
        </p:nvSpPr>
        <p:spPr>
          <a:xfrm>
            <a:off x="514350"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بغداد</a:t>
            </a:r>
            <a:endParaRPr lang="en-US" dirty="0">
              <a:solidFill>
                <a:srgbClr val="FFC000"/>
              </a:solidFill>
            </a:endParaRPr>
          </a:p>
        </p:txBody>
      </p:sp>
      <p:sp>
        <p:nvSpPr>
          <p:cNvPr id="39" name="TextBox 38">
            <a:extLst>
              <a:ext uri="{FF2B5EF4-FFF2-40B4-BE49-F238E27FC236}">
                <a16:creationId xmlns:a16="http://schemas.microsoft.com/office/drawing/2014/main" id="{0B52289E-62CC-8B50-6601-DA12C20F8840}"/>
              </a:ext>
            </a:extLst>
          </p:cNvPr>
          <p:cNvSpPr txBox="1"/>
          <p:nvPr/>
        </p:nvSpPr>
        <p:spPr>
          <a:xfrm>
            <a:off x="622336" y="3727977"/>
            <a:ext cx="790575" cy="369332"/>
          </a:xfrm>
          <a:prstGeom prst="rect">
            <a:avLst/>
          </a:prstGeom>
          <a:noFill/>
        </p:spPr>
        <p:txBody>
          <a:bodyPr wrap="square" rtlCol="0">
            <a:spAutoFit/>
          </a:bodyPr>
          <a:lstStyle/>
          <a:p>
            <a:r>
              <a:rPr lang="ar-IQ" b="1" dirty="0">
                <a:solidFill>
                  <a:schemeClr val="accent1">
                    <a:lumMod val="50000"/>
                  </a:schemeClr>
                </a:solidFill>
              </a:rPr>
              <a:t>287.1</a:t>
            </a:r>
            <a:endParaRPr lang="en-US" b="1" dirty="0">
              <a:solidFill>
                <a:schemeClr val="accent1">
                  <a:lumMod val="50000"/>
                </a:schemeClr>
              </a:solidFill>
            </a:endParaRPr>
          </a:p>
        </p:txBody>
      </p:sp>
      <p:sp>
        <p:nvSpPr>
          <p:cNvPr id="40" name="TextBox 39">
            <a:extLst>
              <a:ext uri="{FF2B5EF4-FFF2-40B4-BE49-F238E27FC236}">
                <a16:creationId xmlns:a16="http://schemas.microsoft.com/office/drawing/2014/main" id="{68F5A0F0-D307-952D-4FF3-7B3DC4705A74}"/>
              </a:ext>
            </a:extLst>
          </p:cNvPr>
          <p:cNvSpPr txBox="1"/>
          <p:nvPr/>
        </p:nvSpPr>
        <p:spPr>
          <a:xfrm>
            <a:off x="1513397" y="2910395"/>
            <a:ext cx="790575" cy="369332"/>
          </a:xfrm>
          <a:prstGeom prst="rect">
            <a:avLst/>
          </a:prstGeom>
          <a:noFill/>
        </p:spPr>
        <p:txBody>
          <a:bodyPr wrap="square" rtlCol="0">
            <a:spAutoFit/>
          </a:bodyPr>
          <a:lstStyle/>
          <a:p>
            <a:r>
              <a:rPr lang="ar-IQ" b="1" dirty="0">
                <a:solidFill>
                  <a:schemeClr val="accent1">
                    <a:lumMod val="50000"/>
                  </a:schemeClr>
                </a:solidFill>
              </a:rPr>
              <a:t>435.5</a:t>
            </a:r>
            <a:endParaRPr lang="en-US" b="1" dirty="0">
              <a:solidFill>
                <a:schemeClr val="accent1">
                  <a:lumMod val="50000"/>
                </a:schemeClr>
              </a:solidFill>
            </a:endParaRPr>
          </a:p>
        </p:txBody>
      </p:sp>
      <p:cxnSp>
        <p:nvCxnSpPr>
          <p:cNvPr id="41" name="Straight Connector 40">
            <a:extLst>
              <a:ext uri="{FF2B5EF4-FFF2-40B4-BE49-F238E27FC236}">
                <a16:creationId xmlns:a16="http://schemas.microsoft.com/office/drawing/2014/main" id="{29DC1CC3-3C1A-50A3-1348-90FEF34F97AC}"/>
              </a:ext>
            </a:extLst>
          </p:cNvPr>
          <p:cNvCxnSpPr>
            <a:cxnSpLocks/>
          </p:cNvCxnSpPr>
          <p:nvPr/>
        </p:nvCxnSpPr>
        <p:spPr>
          <a:xfrm>
            <a:off x="3521150"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42" name="Rectangle: Rounded Corners 41">
            <a:extLst>
              <a:ext uri="{FF2B5EF4-FFF2-40B4-BE49-F238E27FC236}">
                <a16:creationId xmlns:a16="http://schemas.microsoft.com/office/drawing/2014/main" id="{1E25D002-51D1-9F10-C7FD-1A127D821345}"/>
              </a:ext>
            </a:extLst>
          </p:cNvPr>
          <p:cNvSpPr/>
          <p:nvPr/>
        </p:nvSpPr>
        <p:spPr>
          <a:xfrm>
            <a:off x="3597350" y="4450375"/>
            <a:ext cx="819150" cy="464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DBB2D1F0-3D20-91B5-565B-390F700F23FE}"/>
              </a:ext>
            </a:extLst>
          </p:cNvPr>
          <p:cNvSpPr/>
          <p:nvPr/>
        </p:nvSpPr>
        <p:spPr>
          <a:xfrm>
            <a:off x="4454600" y="3727976"/>
            <a:ext cx="819150" cy="11869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23647E1-BC27-B816-5782-61A4C1C9B7F1}"/>
              </a:ext>
            </a:extLst>
          </p:cNvPr>
          <p:cNvSpPr txBox="1"/>
          <p:nvPr/>
        </p:nvSpPr>
        <p:spPr>
          <a:xfrm rot="19561241">
            <a:off x="3121099"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45" name="TextBox 44">
            <a:extLst>
              <a:ext uri="{FF2B5EF4-FFF2-40B4-BE49-F238E27FC236}">
                <a16:creationId xmlns:a16="http://schemas.microsoft.com/office/drawing/2014/main" id="{0200FAA0-0BAA-1E6A-B5C5-1C9F55903F4D}"/>
              </a:ext>
            </a:extLst>
          </p:cNvPr>
          <p:cNvSpPr txBox="1"/>
          <p:nvPr/>
        </p:nvSpPr>
        <p:spPr>
          <a:xfrm rot="19889688">
            <a:off x="4073758"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46" name="Rectangle: Rounded Corners 45">
            <a:extLst>
              <a:ext uri="{FF2B5EF4-FFF2-40B4-BE49-F238E27FC236}">
                <a16:creationId xmlns:a16="http://schemas.microsoft.com/office/drawing/2014/main" id="{39CD1AB3-62B9-3B34-F80C-CED6165ABB9C}"/>
              </a:ext>
            </a:extLst>
          </p:cNvPr>
          <p:cNvSpPr/>
          <p:nvPr/>
        </p:nvSpPr>
        <p:spPr>
          <a:xfrm>
            <a:off x="3521150"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كربلاء</a:t>
            </a:r>
            <a:endParaRPr lang="en-US" dirty="0">
              <a:solidFill>
                <a:srgbClr val="FFC000"/>
              </a:solidFill>
            </a:endParaRPr>
          </a:p>
        </p:txBody>
      </p:sp>
      <p:sp>
        <p:nvSpPr>
          <p:cNvPr id="47" name="TextBox 46">
            <a:extLst>
              <a:ext uri="{FF2B5EF4-FFF2-40B4-BE49-F238E27FC236}">
                <a16:creationId xmlns:a16="http://schemas.microsoft.com/office/drawing/2014/main" id="{34D0592C-3514-62E3-E5A8-DB32ED72E3D1}"/>
              </a:ext>
            </a:extLst>
          </p:cNvPr>
          <p:cNvSpPr txBox="1"/>
          <p:nvPr/>
        </p:nvSpPr>
        <p:spPr>
          <a:xfrm>
            <a:off x="3620926" y="4065042"/>
            <a:ext cx="790575" cy="369332"/>
          </a:xfrm>
          <a:prstGeom prst="rect">
            <a:avLst/>
          </a:prstGeom>
          <a:noFill/>
        </p:spPr>
        <p:txBody>
          <a:bodyPr wrap="square" rtlCol="0">
            <a:spAutoFit/>
          </a:bodyPr>
          <a:lstStyle/>
          <a:p>
            <a:r>
              <a:rPr lang="ar-IQ" b="1" dirty="0">
                <a:solidFill>
                  <a:schemeClr val="accent1">
                    <a:lumMod val="50000"/>
                  </a:schemeClr>
                </a:solidFill>
              </a:rPr>
              <a:t>148.3</a:t>
            </a:r>
            <a:endParaRPr lang="en-US" b="1" dirty="0">
              <a:solidFill>
                <a:schemeClr val="accent1">
                  <a:lumMod val="50000"/>
                </a:schemeClr>
              </a:solidFill>
            </a:endParaRPr>
          </a:p>
        </p:txBody>
      </p:sp>
      <p:sp>
        <p:nvSpPr>
          <p:cNvPr id="48" name="TextBox 47">
            <a:extLst>
              <a:ext uri="{FF2B5EF4-FFF2-40B4-BE49-F238E27FC236}">
                <a16:creationId xmlns:a16="http://schemas.microsoft.com/office/drawing/2014/main" id="{EA52577C-9AD9-47F6-D857-ABA9BF31EC41}"/>
              </a:ext>
            </a:extLst>
          </p:cNvPr>
          <p:cNvSpPr txBox="1"/>
          <p:nvPr/>
        </p:nvSpPr>
        <p:spPr>
          <a:xfrm>
            <a:off x="4520674" y="3309019"/>
            <a:ext cx="950714" cy="369332"/>
          </a:xfrm>
          <a:prstGeom prst="rect">
            <a:avLst/>
          </a:prstGeom>
          <a:noFill/>
        </p:spPr>
        <p:txBody>
          <a:bodyPr wrap="square" rtlCol="0">
            <a:spAutoFit/>
          </a:bodyPr>
          <a:lstStyle/>
          <a:p>
            <a:r>
              <a:rPr lang="ar-IQ" b="1" dirty="0">
                <a:solidFill>
                  <a:schemeClr val="accent1">
                    <a:lumMod val="50000"/>
                  </a:schemeClr>
                </a:solidFill>
              </a:rPr>
              <a:t>388.8</a:t>
            </a:r>
            <a:endParaRPr lang="en-US" b="1" dirty="0">
              <a:solidFill>
                <a:schemeClr val="accent1">
                  <a:lumMod val="50000"/>
                </a:schemeClr>
              </a:solidFill>
            </a:endParaRPr>
          </a:p>
        </p:txBody>
      </p:sp>
      <p:cxnSp>
        <p:nvCxnSpPr>
          <p:cNvPr id="49" name="Straight Connector 48">
            <a:extLst>
              <a:ext uri="{FF2B5EF4-FFF2-40B4-BE49-F238E27FC236}">
                <a16:creationId xmlns:a16="http://schemas.microsoft.com/office/drawing/2014/main" id="{7EF50F38-06C8-EF0D-2F53-5D4E6EAC81DC}"/>
              </a:ext>
            </a:extLst>
          </p:cNvPr>
          <p:cNvCxnSpPr>
            <a:cxnSpLocks/>
          </p:cNvCxnSpPr>
          <p:nvPr/>
        </p:nvCxnSpPr>
        <p:spPr>
          <a:xfrm>
            <a:off x="6780126"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50" name="Rectangle: Rounded Corners 49">
            <a:extLst>
              <a:ext uri="{FF2B5EF4-FFF2-40B4-BE49-F238E27FC236}">
                <a16:creationId xmlns:a16="http://schemas.microsoft.com/office/drawing/2014/main" id="{2C66F129-E765-3D23-2B85-7FDAC06F468F}"/>
              </a:ext>
            </a:extLst>
          </p:cNvPr>
          <p:cNvSpPr/>
          <p:nvPr/>
        </p:nvSpPr>
        <p:spPr>
          <a:xfrm>
            <a:off x="6856326" y="4036403"/>
            <a:ext cx="819150" cy="8784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A81118B7-9F4A-D9D5-2FCA-55D32041434C}"/>
              </a:ext>
            </a:extLst>
          </p:cNvPr>
          <p:cNvSpPr/>
          <p:nvPr/>
        </p:nvSpPr>
        <p:spPr>
          <a:xfrm>
            <a:off x="7713576" y="3190929"/>
            <a:ext cx="819150" cy="17239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BCF8E7E-13D7-DA33-3CFD-385B6E43E680}"/>
              </a:ext>
            </a:extLst>
          </p:cNvPr>
          <p:cNvSpPr txBox="1"/>
          <p:nvPr/>
        </p:nvSpPr>
        <p:spPr>
          <a:xfrm rot="19561241">
            <a:off x="6380075"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53" name="TextBox 52">
            <a:extLst>
              <a:ext uri="{FF2B5EF4-FFF2-40B4-BE49-F238E27FC236}">
                <a16:creationId xmlns:a16="http://schemas.microsoft.com/office/drawing/2014/main" id="{E29A2821-81B2-99FA-4067-CE27FDB0355B}"/>
              </a:ext>
            </a:extLst>
          </p:cNvPr>
          <p:cNvSpPr txBox="1"/>
          <p:nvPr/>
        </p:nvSpPr>
        <p:spPr>
          <a:xfrm rot="19889688">
            <a:off x="7332734"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54" name="Rectangle: Rounded Corners 53">
            <a:extLst>
              <a:ext uri="{FF2B5EF4-FFF2-40B4-BE49-F238E27FC236}">
                <a16:creationId xmlns:a16="http://schemas.microsoft.com/office/drawing/2014/main" id="{DD7F2A3E-DC0C-2E9C-30F5-7F9B5CB5A2EB}"/>
              </a:ext>
            </a:extLst>
          </p:cNvPr>
          <p:cNvSpPr/>
          <p:nvPr/>
        </p:nvSpPr>
        <p:spPr>
          <a:xfrm>
            <a:off x="6780126"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واسط</a:t>
            </a:r>
            <a:endParaRPr lang="en-US" dirty="0">
              <a:solidFill>
                <a:srgbClr val="FFC000"/>
              </a:solidFill>
            </a:endParaRPr>
          </a:p>
        </p:txBody>
      </p:sp>
      <p:sp>
        <p:nvSpPr>
          <p:cNvPr id="55" name="TextBox 54">
            <a:extLst>
              <a:ext uri="{FF2B5EF4-FFF2-40B4-BE49-F238E27FC236}">
                <a16:creationId xmlns:a16="http://schemas.microsoft.com/office/drawing/2014/main" id="{D4DDAF23-5D4A-DCBD-3F77-9984237A7936}"/>
              </a:ext>
            </a:extLst>
          </p:cNvPr>
          <p:cNvSpPr txBox="1"/>
          <p:nvPr/>
        </p:nvSpPr>
        <p:spPr>
          <a:xfrm>
            <a:off x="6934537" y="3667071"/>
            <a:ext cx="790575" cy="369332"/>
          </a:xfrm>
          <a:prstGeom prst="rect">
            <a:avLst/>
          </a:prstGeom>
          <a:noFill/>
        </p:spPr>
        <p:txBody>
          <a:bodyPr wrap="square" rtlCol="0">
            <a:spAutoFit/>
          </a:bodyPr>
          <a:lstStyle/>
          <a:p>
            <a:r>
              <a:rPr lang="ar-IQ" b="1" dirty="0">
                <a:solidFill>
                  <a:schemeClr val="accent1">
                    <a:lumMod val="50000"/>
                  </a:schemeClr>
                </a:solidFill>
              </a:rPr>
              <a:t>260.9</a:t>
            </a:r>
            <a:endParaRPr lang="en-US" b="1" dirty="0">
              <a:solidFill>
                <a:schemeClr val="accent1">
                  <a:lumMod val="50000"/>
                </a:schemeClr>
              </a:solidFill>
            </a:endParaRPr>
          </a:p>
        </p:txBody>
      </p:sp>
      <p:sp>
        <p:nvSpPr>
          <p:cNvPr id="56" name="TextBox 55">
            <a:extLst>
              <a:ext uri="{FF2B5EF4-FFF2-40B4-BE49-F238E27FC236}">
                <a16:creationId xmlns:a16="http://schemas.microsoft.com/office/drawing/2014/main" id="{CB156A8F-ABD8-5355-31B5-766C48BE70EB}"/>
              </a:ext>
            </a:extLst>
          </p:cNvPr>
          <p:cNvSpPr txBox="1"/>
          <p:nvPr/>
        </p:nvSpPr>
        <p:spPr>
          <a:xfrm>
            <a:off x="7725112" y="2797786"/>
            <a:ext cx="950714" cy="369332"/>
          </a:xfrm>
          <a:prstGeom prst="rect">
            <a:avLst/>
          </a:prstGeom>
          <a:noFill/>
        </p:spPr>
        <p:txBody>
          <a:bodyPr wrap="square" rtlCol="0">
            <a:spAutoFit/>
          </a:bodyPr>
          <a:lstStyle/>
          <a:p>
            <a:r>
              <a:rPr lang="ar-IQ" b="1" dirty="0">
                <a:solidFill>
                  <a:schemeClr val="accent1">
                    <a:lumMod val="50000"/>
                  </a:schemeClr>
                </a:solidFill>
              </a:rPr>
              <a:t>509.5</a:t>
            </a:r>
            <a:endParaRPr lang="en-US" b="1" dirty="0">
              <a:solidFill>
                <a:schemeClr val="accent1">
                  <a:lumMod val="50000"/>
                </a:schemeClr>
              </a:solidFill>
            </a:endParaRPr>
          </a:p>
        </p:txBody>
      </p:sp>
      <p:cxnSp>
        <p:nvCxnSpPr>
          <p:cNvPr id="63" name="Straight Connector 62">
            <a:extLst>
              <a:ext uri="{FF2B5EF4-FFF2-40B4-BE49-F238E27FC236}">
                <a16:creationId xmlns:a16="http://schemas.microsoft.com/office/drawing/2014/main" id="{BF124C9D-CFBB-25D6-2F1A-9C4F7AED4F4A}"/>
              </a:ext>
            </a:extLst>
          </p:cNvPr>
          <p:cNvCxnSpPr>
            <a:cxnSpLocks/>
          </p:cNvCxnSpPr>
          <p:nvPr/>
        </p:nvCxnSpPr>
        <p:spPr>
          <a:xfrm>
            <a:off x="9743827" y="4953000"/>
            <a:ext cx="2276475" cy="0"/>
          </a:xfrm>
          <a:prstGeom prst="line">
            <a:avLst/>
          </a:prstGeom>
        </p:spPr>
        <p:style>
          <a:lnRef idx="3">
            <a:schemeClr val="accent1"/>
          </a:lnRef>
          <a:fillRef idx="0">
            <a:schemeClr val="accent1"/>
          </a:fillRef>
          <a:effectRef idx="2">
            <a:schemeClr val="accent1"/>
          </a:effectRef>
          <a:fontRef idx="minor">
            <a:schemeClr val="tx1"/>
          </a:fontRef>
        </p:style>
      </p:cxnSp>
      <p:sp>
        <p:nvSpPr>
          <p:cNvPr id="64" name="Rectangle: Rounded Corners 63">
            <a:extLst>
              <a:ext uri="{FF2B5EF4-FFF2-40B4-BE49-F238E27FC236}">
                <a16:creationId xmlns:a16="http://schemas.microsoft.com/office/drawing/2014/main" id="{FEB89C3C-D74D-57B3-2A1D-94235EA508C5}"/>
              </a:ext>
            </a:extLst>
          </p:cNvPr>
          <p:cNvSpPr/>
          <p:nvPr/>
        </p:nvSpPr>
        <p:spPr>
          <a:xfrm>
            <a:off x="9820027" y="3428999"/>
            <a:ext cx="819150" cy="14859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EA3E244D-0D4A-5CBE-115A-6E988449B206}"/>
              </a:ext>
            </a:extLst>
          </p:cNvPr>
          <p:cNvSpPr/>
          <p:nvPr/>
        </p:nvSpPr>
        <p:spPr>
          <a:xfrm>
            <a:off x="10677277" y="2714625"/>
            <a:ext cx="819150" cy="22002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A527B50A-91B1-E1ED-E391-D592DBE2655D}"/>
              </a:ext>
            </a:extLst>
          </p:cNvPr>
          <p:cNvSpPr txBox="1"/>
          <p:nvPr/>
        </p:nvSpPr>
        <p:spPr>
          <a:xfrm rot="19561241">
            <a:off x="9343776" y="5222126"/>
            <a:ext cx="952500" cy="523220"/>
          </a:xfrm>
          <a:prstGeom prst="rect">
            <a:avLst/>
          </a:prstGeom>
          <a:noFill/>
        </p:spPr>
        <p:txBody>
          <a:bodyPr wrap="square" rtlCol="0">
            <a:spAutoFit/>
          </a:bodyPr>
          <a:lstStyle/>
          <a:p>
            <a:pPr algn="r"/>
            <a:r>
              <a:rPr lang="ar-IQ" sz="2800" i="1" dirty="0">
                <a:solidFill>
                  <a:schemeClr val="accent1">
                    <a:lumMod val="50000"/>
                  </a:schemeClr>
                </a:solidFill>
              </a:rPr>
              <a:t>الحنطة</a:t>
            </a:r>
            <a:endParaRPr lang="en-US" sz="2800" i="1" dirty="0">
              <a:solidFill>
                <a:schemeClr val="accent1">
                  <a:lumMod val="50000"/>
                </a:schemeClr>
              </a:solidFill>
            </a:endParaRPr>
          </a:p>
        </p:txBody>
      </p:sp>
      <p:sp>
        <p:nvSpPr>
          <p:cNvPr id="67" name="TextBox 66">
            <a:extLst>
              <a:ext uri="{FF2B5EF4-FFF2-40B4-BE49-F238E27FC236}">
                <a16:creationId xmlns:a16="http://schemas.microsoft.com/office/drawing/2014/main" id="{9C1E078F-7993-BCD0-6308-3C17D0B8C23F}"/>
              </a:ext>
            </a:extLst>
          </p:cNvPr>
          <p:cNvSpPr txBox="1"/>
          <p:nvPr/>
        </p:nvSpPr>
        <p:spPr>
          <a:xfrm rot="19889688">
            <a:off x="10296435" y="5197313"/>
            <a:ext cx="957183" cy="523220"/>
          </a:xfrm>
          <a:prstGeom prst="rect">
            <a:avLst/>
          </a:prstGeom>
          <a:noFill/>
        </p:spPr>
        <p:txBody>
          <a:bodyPr wrap="square" rtlCol="0">
            <a:spAutoFit/>
          </a:bodyPr>
          <a:lstStyle/>
          <a:p>
            <a:pPr algn="r"/>
            <a:r>
              <a:rPr lang="ar-IQ" sz="2800" i="1" dirty="0">
                <a:solidFill>
                  <a:schemeClr val="accent1">
                    <a:lumMod val="50000"/>
                  </a:schemeClr>
                </a:solidFill>
              </a:rPr>
              <a:t>الشعير</a:t>
            </a:r>
            <a:endParaRPr lang="en-US" i="1" dirty="0">
              <a:solidFill>
                <a:schemeClr val="accent1">
                  <a:lumMod val="50000"/>
                </a:schemeClr>
              </a:solidFill>
            </a:endParaRPr>
          </a:p>
        </p:txBody>
      </p:sp>
      <p:sp>
        <p:nvSpPr>
          <p:cNvPr id="68" name="Rectangle: Rounded Corners 67">
            <a:extLst>
              <a:ext uri="{FF2B5EF4-FFF2-40B4-BE49-F238E27FC236}">
                <a16:creationId xmlns:a16="http://schemas.microsoft.com/office/drawing/2014/main" id="{DF4F99E2-C4F1-C084-2E80-4957A10692EC}"/>
              </a:ext>
            </a:extLst>
          </p:cNvPr>
          <p:cNvSpPr/>
          <p:nvPr/>
        </p:nvSpPr>
        <p:spPr>
          <a:xfrm>
            <a:off x="9743827" y="5869598"/>
            <a:ext cx="1657350" cy="550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3600" dirty="0">
                <a:solidFill>
                  <a:srgbClr val="FFC000"/>
                </a:solidFill>
              </a:rPr>
              <a:t>ميسان</a:t>
            </a:r>
            <a:endParaRPr lang="en-US" dirty="0">
              <a:solidFill>
                <a:srgbClr val="FFC000"/>
              </a:solidFill>
            </a:endParaRPr>
          </a:p>
        </p:txBody>
      </p:sp>
      <p:sp>
        <p:nvSpPr>
          <p:cNvPr id="69" name="TextBox 68">
            <a:extLst>
              <a:ext uri="{FF2B5EF4-FFF2-40B4-BE49-F238E27FC236}">
                <a16:creationId xmlns:a16="http://schemas.microsoft.com/office/drawing/2014/main" id="{3F644BAD-C6B6-1F92-EA64-BFC78A64447F}"/>
              </a:ext>
            </a:extLst>
          </p:cNvPr>
          <p:cNvSpPr txBox="1"/>
          <p:nvPr/>
        </p:nvSpPr>
        <p:spPr>
          <a:xfrm>
            <a:off x="9848602" y="3006263"/>
            <a:ext cx="790575" cy="369332"/>
          </a:xfrm>
          <a:prstGeom prst="rect">
            <a:avLst/>
          </a:prstGeom>
          <a:noFill/>
        </p:spPr>
        <p:txBody>
          <a:bodyPr wrap="square" rtlCol="0">
            <a:spAutoFit/>
          </a:bodyPr>
          <a:lstStyle/>
          <a:p>
            <a:r>
              <a:rPr lang="ar-IQ" b="1" dirty="0">
                <a:solidFill>
                  <a:schemeClr val="accent1">
                    <a:lumMod val="50000"/>
                  </a:schemeClr>
                </a:solidFill>
              </a:rPr>
              <a:t>427.8</a:t>
            </a:r>
            <a:endParaRPr lang="en-US" b="1" dirty="0">
              <a:solidFill>
                <a:schemeClr val="accent1">
                  <a:lumMod val="50000"/>
                </a:schemeClr>
              </a:solidFill>
            </a:endParaRPr>
          </a:p>
        </p:txBody>
      </p:sp>
      <p:sp>
        <p:nvSpPr>
          <p:cNvPr id="70" name="TextBox 69">
            <a:extLst>
              <a:ext uri="{FF2B5EF4-FFF2-40B4-BE49-F238E27FC236}">
                <a16:creationId xmlns:a16="http://schemas.microsoft.com/office/drawing/2014/main" id="{D30400D9-8B66-B227-4466-DB341907D3D5}"/>
              </a:ext>
            </a:extLst>
          </p:cNvPr>
          <p:cNvSpPr txBox="1"/>
          <p:nvPr/>
        </p:nvSpPr>
        <p:spPr>
          <a:xfrm>
            <a:off x="10677277" y="2249894"/>
            <a:ext cx="950714" cy="369332"/>
          </a:xfrm>
          <a:prstGeom prst="rect">
            <a:avLst/>
          </a:prstGeom>
          <a:noFill/>
        </p:spPr>
        <p:txBody>
          <a:bodyPr wrap="square" rtlCol="0">
            <a:spAutoFit/>
          </a:bodyPr>
          <a:lstStyle/>
          <a:p>
            <a:r>
              <a:rPr lang="ar-IQ" b="1" dirty="0">
                <a:solidFill>
                  <a:schemeClr val="accent1">
                    <a:lumMod val="50000"/>
                  </a:schemeClr>
                </a:solidFill>
              </a:rPr>
              <a:t>555.9</a:t>
            </a:r>
            <a:endParaRPr lang="en-US" b="1" dirty="0">
              <a:solidFill>
                <a:schemeClr val="accent1">
                  <a:lumMod val="50000"/>
                </a:schemeClr>
              </a:solidFill>
            </a:endParaRPr>
          </a:p>
        </p:txBody>
      </p:sp>
    </p:spTree>
    <p:extLst>
      <p:ext uri="{BB962C8B-B14F-4D97-AF65-F5344CB8AC3E}">
        <p14:creationId xmlns:p14="http://schemas.microsoft.com/office/powerpoint/2010/main" val="941180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3982536439"/>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1886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D0324-6729-0EF9-C6B5-8C8A1535977A}"/>
              </a:ext>
            </a:extLst>
          </p:cNvPr>
          <p:cNvSpPr>
            <a:spLocks noGrp="1"/>
          </p:cNvSpPr>
          <p:nvPr>
            <p:ph type="title"/>
          </p:nvPr>
        </p:nvSpPr>
        <p:spPr/>
        <p:txBody>
          <a:bodyPr/>
          <a:lstStyle/>
          <a:p>
            <a:r>
              <a:rPr lang="ar-IQ" dirty="0">
                <a:latin typeface="Microsoft Uighur" panose="02000000000000000000" pitchFamily="2" charset="-78"/>
                <a:cs typeface="Microsoft Uighur" panose="02000000000000000000" pitchFamily="2" charset="-78"/>
              </a:rPr>
              <a:t>المشاريع المنجزة</a:t>
            </a:r>
            <a:endParaRPr lang="en-US" dirty="0">
              <a:latin typeface="Microsoft Uighur" panose="02000000000000000000" pitchFamily="2" charset="-78"/>
              <a:cs typeface="Microsoft Uighur" panose="02000000000000000000" pitchFamily="2" charset="-78"/>
            </a:endParaRPr>
          </a:p>
        </p:txBody>
      </p:sp>
      <p:sp>
        <p:nvSpPr>
          <p:cNvPr id="3" name="Subtitle 2">
            <a:extLst>
              <a:ext uri="{FF2B5EF4-FFF2-40B4-BE49-F238E27FC236}">
                <a16:creationId xmlns:a16="http://schemas.microsoft.com/office/drawing/2014/main" id="{D242CE89-726A-8E93-11B9-C820FEE6D50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06668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11" name="Oval 10">
            <a:extLst>
              <a:ext uri="{FF2B5EF4-FFF2-40B4-BE49-F238E27FC236}">
                <a16:creationId xmlns:a16="http://schemas.microsoft.com/office/drawing/2014/main" id="{0C80B707-8BC8-9825-34FE-05C8FF4C7007}"/>
              </a:ext>
            </a:extLst>
          </p:cNvPr>
          <p:cNvSpPr/>
          <p:nvPr/>
        </p:nvSpPr>
        <p:spPr>
          <a:xfrm>
            <a:off x="-1524000" y="-4800600"/>
            <a:ext cx="14630400" cy="146304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Oval 11">
            <a:extLst>
              <a:ext uri="{FF2B5EF4-FFF2-40B4-BE49-F238E27FC236}">
                <a16:creationId xmlns:a16="http://schemas.microsoft.com/office/drawing/2014/main" id="{E8B36515-4D54-7419-BE19-AF0328EE3FE5}"/>
              </a:ext>
            </a:extLst>
          </p:cNvPr>
          <p:cNvSpPr/>
          <p:nvPr/>
        </p:nvSpPr>
        <p:spPr>
          <a:xfrm>
            <a:off x="304800" y="-2971800"/>
            <a:ext cx="10972800" cy="109728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Oval 12">
            <a:extLst>
              <a:ext uri="{FF2B5EF4-FFF2-40B4-BE49-F238E27FC236}">
                <a16:creationId xmlns:a16="http://schemas.microsoft.com/office/drawing/2014/main" id="{4F71A345-BB9E-EE0B-3B0B-AF403933AD0A}"/>
              </a:ext>
            </a:extLst>
          </p:cNvPr>
          <p:cNvSpPr/>
          <p:nvPr/>
        </p:nvSpPr>
        <p:spPr>
          <a:xfrm>
            <a:off x="2228850" y="-1162050"/>
            <a:ext cx="7315200" cy="73152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850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useBgFill="1">
        <p:nvSpPr>
          <p:cNvPr id="7" name="Oval 6">
            <a:extLst>
              <a:ext uri="{FF2B5EF4-FFF2-40B4-BE49-F238E27FC236}">
                <a16:creationId xmlns:a16="http://schemas.microsoft.com/office/drawing/2014/main" id="{6BE2951D-A8B5-8E83-2492-BD9D3F4AFAE1}"/>
              </a:ext>
            </a:extLst>
          </p:cNvPr>
          <p:cNvSpPr/>
          <p:nvPr/>
        </p:nvSpPr>
        <p:spPr>
          <a:xfrm rot="13293521">
            <a:off x="-1524000" y="-4800600"/>
            <a:ext cx="14630400" cy="146304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Oval 7">
            <a:extLst>
              <a:ext uri="{FF2B5EF4-FFF2-40B4-BE49-F238E27FC236}">
                <a16:creationId xmlns:a16="http://schemas.microsoft.com/office/drawing/2014/main" id="{FD50AD0A-F668-6297-7215-7DE7367339E4}"/>
              </a:ext>
            </a:extLst>
          </p:cNvPr>
          <p:cNvSpPr/>
          <p:nvPr/>
        </p:nvSpPr>
        <p:spPr>
          <a:xfrm rot="15829239">
            <a:off x="304800" y="-2971800"/>
            <a:ext cx="10972800" cy="109728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Oval 8">
            <a:extLst>
              <a:ext uri="{FF2B5EF4-FFF2-40B4-BE49-F238E27FC236}">
                <a16:creationId xmlns:a16="http://schemas.microsoft.com/office/drawing/2014/main" id="{73530C5F-E46E-747C-FA5F-C0E74296FED9}"/>
              </a:ext>
            </a:extLst>
          </p:cNvPr>
          <p:cNvSpPr/>
          <p:nvPr/>
        </p:nvSpPr>
        <p:spPr>
          <a:xfrm rot="7422711">
            <a:off x="2228850" y="-1162050"/>
            <a:ext cx="7315200" cy="73152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80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5D5305E3-B73D-E147-6C55-31B093E6FB31}"/>
              </a:ext>
            </a:extLst>
          </p:cNvPr>
          <p:cNvSpPr/>
          <p:nvPr/>
        </p:nvSpPr>
        <p:spPr>
          <a:xfrm rot="18383593">
            <a:off x="-1524000" y="-4800600"/>
            <a:ext cx="14630400" cy="146304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Oval 4">
            <a:extLst>
              <a:ext uri="{FF2B5EF4-FFF2-40B4-BE49-F238E27FC236}">
                <a16:creationId xmlns:a16="http://schemas.microsoft.com/office/drawing/2014/main" id="{35E1DE27-0DFE-115F-CE09-51454C4973EA}"/>
              </a:ext>
            </a:extLst>
          </p:cNvPr>
          <p:cNvSpPr/>
          <p:nvPr/>
        </p:nvSpPr>
        <p:spPr>
          <a:xfrm rot="18222520">
            <a:off x="304800" y="-2971800"/>
            <a:ext cx="10972800" cy="109728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Oval 5">
            <a:extLst>
              <a:ext uri="{FF2B5EF4-FFF2-40B4-BE49-F238E27FC236}">
                <a16:creationId xmlns:a16="http://schemas.microsoft.com/office/drawing/2014/main" id="{2E3EB721-1DD3-C16B-294D-E7969A5EA5CD}"/>
              </a:ext>
            </a:extLst>
          </p:cNvPr>
          <p:cNvSpPr/>
          <p:nvPr/>
        </p:nvSpPr>
        <p:spPr>
          <a:xfrm rot="4563653">
            <a:off x="2228850" y="-1162050"/>
            <a:ext cx="7315200" cy="731520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251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0716815-6798-7411-45CA-483F4B0D3D2D}"/>
              </a:ext>
            </a:extLst>
          </p:cNvPr>
          <p:cNvSpPr/>
          <p:nvPr/>
        </p:nvSpPr>
        <p:spPr>
          <a:xfrm rot="8991903">
            <a:off x="3086049" y="1865055"/>
            <a:ext cx="2560320" cy="2560320"/>
          </a:xfrm>
          <a:custGeom>
            <a:avLst/>
            <a:gdLst>
              <a:gd name="connsiteX0" fmla="*/ 1411510 w 2825761"/>
              <a:gd name="connsiteY0" fmla="*/ 542169 h 2822086"/>
              <a:gd name="connsiteX1" fmla="*/ 542830 w 2825761"/>
              <a:gd name="connsiteY1" fmla="*/ 1410849 h 2822086"/>
              <a:gd name="connsiteX2" fmla="*/ 1411510 w 2825761"/>
              <a:gd name="connsiteY2" fmla="*/ 2279529 h 2822086"/>
              <a:gd name="connsiteX3" fmla="*/ 2280190 w 2825761"/>
              <a:gd name="connsiteY3" fmla="*/ 1410849 h 2822086"/>
              <a:gd name="connsiteX4" fmla="*/ 1411510 w 2825761"/>
              <a:gd name="connsiteY4" fmla="*/ 542169 h 2822086"/>
              <a:gd name="connsiteX5" fmla="*/ 1074191 w 2825761"/>
              <a:gd name="connsiteY5" fmla="*/ 0 h 2822086"/>
              <a:gd name="connsiteX6" fmla="*/ 1154720 w 2825761"/>
              <a:gd name="connsiteY6" fmla="*/ 259283 h 2822086"/>
              <a:gd name="connsiteX7" fmla="*/ 1233705 w 2825761"/>
              <a:gd name="connsiteY7" fmla="*/ 243318 h 2822086"/>
              <a:gd name="connsiteX8" fmla="*/ 1574773 w 2825761"/>
              <a:gd name="connsiteY8" fmla="*/ 240640 h 2822086"/>
              <a:gd name="connsiteX9" fmla="*/ 1673693 w 2825761"/>
              <a:gd name="connsiteY9" fmla="*/ 258979 h 2822086"/>
              <a:gd name="connsiteX10" fmla="*/ 1749367 w 2825761"/>
              <a:gd name="connsiteY10" fmla="*/ 21369 h 2822086"/>
              <a:gd name="connsiteX11" fmla="*/ 1819448 w 2825761"/>
              <a:gd name="connsiteY11" fmla="*/ 42587 h 2822086"/>
              <a:gd name="connsiteX12" fmla="*/ 1766236 w 2825761"/>
              <a:gd name="connsiteY12" fmla="*/ 284187 h 2822086"/>
              <a:gd name="connsiteX13" fmla="*/ 1797106 w 2825761"/>
              <a:gd name="connsiteY13" fmla="*/ 293048 h 2822086"/>
              <a:gd name="connsiteX14" fmla="*/ 2199289 w 2825761"/>
              <a:gd name="connsiteY14" fmla="*/ 526713 h 2822086"/>
              <a:gd name="connsiteX15" fmla="*/ 2251896 w 2825761"/>
              <a:gd name="connsiteY15" fmla="*/ 578282 h 2822086"/>
              <a:gd name="connsiteX16" fmla="*/ 2431237 w 2825761"/>
              <a:gd name="connsiteY16" fmla="*/ 428198 h 2822086"/>
              <a:gd name="connsiteX17" fmla="*/ 2453511 w 2825761"/>
              <a:gd name="connsiteY17" fmla="*/ 450104 h 2822086"/>
              <a:gd name="connsiteX18" fmla="*/ 2480430 w 2825761"/>
              <a:gd name="connsiteY18" fmla="*/ 482327 h 2822086"/>
              <a:gd name="connsiteX19" fmla="*/ 2316680 w 2825761"/>
              <a:gd name="connsiteY19" fmla="*/ 648544 h 2822086"/>
              <a:gd name="connsiteX20" fmla="*/ 2363818 w 2825761"/>
              <a:gd name="connsiteY20" fmla="*/ 705157 h 2822086"/>
              <a:gd name="connsiteX21" fmla="*/ 2564133 w 2825761"/>
              <a:gd name="connsiteY21" fmla="*/ 1124948 h 2822086"/>
              <a:gd name="connsiteX22" fmla="*/ 2570464 w 2825761"/>
              <a:gd name="connsiteY22" fmla="*/ 1156434 h 2822086"/>
              <a:gd name="connsiteX23" fmla="*/ 2810183 w 2825761"/>
              <a:gd name="connsiteY23" fmla="*/ 1123707 h 2822086"/>
              <a:gd name="connsiteX24" fmla="*/ 2825761 w 2825761"/>
              <a:gd name="connsiteY24" fmla="*/ 1195762 h 2822086"/>
              <a:gd name="connsiteX25" fmla="*/ 2588092 w 2825761"/>
              <a:gd name="connsiteY25" fmla="*/ 1250714 h 2822086"/>
              <a:gd name="connsiteX26" fmla="*/ 2598357 w 2825761"/>
              <a:gd name="connsiteY26" fmla="*/ 1350795 h 2822086"/>
              <a:gd name="connsiteX27" fmla="*/ 2568057 w 2825761"/>
              <a:gd name="connsiteY27" fmla="*/ 1690525 h 2822086"/>
              <a:gd name="connsiteX28" fmla="*/ 2545746 w 2825761"/>
              <a:gd name="connsiteY28" fmla="*/ 1767958 h 2822086"/>
              <a:gd name="connsiteX29" fmla="*/ 2789180 w 2825761"/>
              <a:gd name="connsiteY29" fmla="*/ 1865820 h 2822086"/>
              <a:gd name="connsiteX30" fmla="*/ 2780228 w 2825761"/>
              <a:gd name="connsiteY30" fmla="*/ 1898694 h 2822086"/>
              <a:gd name="connsiteX31" fmla="*/ 2765839 w 2825761"/>
              <a:gd name="connsiteY31" fmla="*/ 1936409 h 2822086"/>
              <a:gd name="connsiteX32" fmla="*/ 2513316 w 2825761"/>
              <a:gd name="connsiteY32" fmla="*/ 1858686 h 2822086"/>
              <a:gd name="connsiteX33" fmla="*/ 2493838 w 2825761"/>
              <a:gd name="connsiteY33" fmla="*/ 1907811 h 2822086"/>
              <a:gd name="connsiteX34" fmla="*/ 2302174 w 2825761"/>
              <a:gd name="connsiteY34" fmla="*/ 2203067 h 2822086"/>
              <a:gd name="connsiteX35" fmla="*/ 2250800 w 2825761"/>
              <a:gd name="connsiteY35" fmla="*/ 2255462 h 2822086"/>
              <a:gd name="connsiteX36" fmla="*/ 2426775 w 2825761"/>
              <a:gd name="connsiteY36" fmla="*/ 2462385 h 2822086"/>
              <a:gd name="connsiteX37" fmla="*/ 2403247 w 2825761"/>
              <a:gd name="connsiteY37" fmla="*/ 2486463 h 2822086"/>
              <a:gd name="connsiteX38" fmla="*/ 2371624 w 2825761"/>
              <a:gd name="connsiteY38" fmla="*/ 2512711 h 2822086"/>
              <a:gd name="connsiteX39" fmla="*/ 2179910 w 2825761"/>
              <a:gd name="connsiteY39" fmla="*/ 2320824 h 2822086"/>
              <a:gd name="connsiteX40" fmla="*/ 2123523 w 2825761"/>
              <a:gd name="connsiteY40" fmla="*/ 2367786 h 2822086"/>
              <a:gd name="connsiteX41" fmla="*/ 1813712 w 2825761"/>
              <a:gd name="connsiteY41" fmla="*/ 2534901 h 2822086"/>
              <a:gd name="connsiteX42" fmla="*/ 1763171 w 2825761"/>
              <a:gd name="connsiteY42" fmla="*/ 2550334 h 2822086"/>
              <a:gd name="connsiteX43" fmla="*/ 1819469 w 2825761"/>
              <a:gd name="connsiteY43" fmla="*/ 2805096 h 2822086"/>
              <a:gd name="connsiteX44" fmla="*/ 1786869 w 2825761"/>
              <a:gd name="connsiteY44" fmla="*/ 2814590 h 2822086"/>
              <a:gd name="connsiteX45" fmla="*/ 1746759 w 2825761"/>
              <a:gd name="connsiteY45" fmla="*/ 2822086 h 2822086"/>
              <a:gd name="connsiteX46" fmla="*/ 1670114 w 2825761"/>
              <a:gd name="connsiteY46" fmla="*/ 2575308 h 2822086"/>
              <a:gd name="connsiteX47" fmla="*/ 1591128 w 2825761"/>
              <a:gd name="connsiteY47" fmla="*/ 2591273 h 2822086"/>
              <a:gd name="connsiteX48" fmla="*/ 1250059 w 2825761"/>
              <a:gd name="connsiteY48" fmla="*/ 2593951 h 2822086"/>
              <a:gd name="connsiteX49" fmla="*/ 1151140 w 2825761"/>
              <a:gd name="connsiteY49" fmla="*/ 2575613 h 2822086"/>
              <a:gd name="connsiteX50" fmla="*/ 1079053 w 2825761"/>
              <a:gd name="connsiteY50" fmla="*/ 2801965 h 2822086"/>
              <a:gd name="connsiteX51" fmla="*/ 1007935 w 2825761"/>
              <a:gd name="connsiteY51" fmla="*/ 2780433 h 2822086"/>
              <a:gd name="connsiteX52" fmla="*/ 1058598 w 2825761"/>
              <a:gd name="connsiteY52" fmla="*/ 2550405 h 2822086"/>
              <a:gd name="connsiteX53" fmla="*/ 1027727 w 2825761"/>
              <a:gd name="connsiteY53" fmla="*/ 2541544 h 2822086"/>
              <a:gd name="connsiteX54" fmla="*/ 625544 w 2825761"/>
              <a:gd name="connsiteY54" fmla="*/ 2307879 h 2822086"/>
              <a:gd name="connsiteX55" fmla="*/ 572936 w 2825761"/>
              <a:gd name="connsiteY55" fmla="*/ 2256309 h 2822086"/>
              <a:gd name="connsiteX56" fmla="*/ 399699 w 2825761"/>
              <a:gd name="connsiteY56" fmla="*/ 2401285 h 2822086"/>
              <a:gd name="connsiteX57" fmla="*/ 369509 w 2825761"/>
              <a:gd name="connsiteY57" fmla="*/ 2371594 h 2822086"/>
              <a:gd name="connsiteX58" fmla="*/ 349250 w 2825761"/>
              <a:gd name="connsiteY58" fmla="*/ 2347344 h 2822086"/>
              <a:gd name="connsiteX59" fmla="*/ 508153 w 2825761"/>
              <a:gd name="connsiteY59" fmla="*/ 2186047 h 2822086"/>
              <a:gd name="connsiteX60" fmla="*/ 461015 w 2825761"/>
              <a:gd name="connsiteY60" fmla="*/ 2129435 h 2822086"/>
              <a:gd name="connsiteX61" fmla="*/ 260699 w 2825761"/>
              <a:gd name="connsiteY61" fmla="*/ 1709644 h 2822086"/>
              <a:gd name="connsiteX62" fmla="*/ 254369 w 2825761"/>
              <a:gd name="connsiteY62" fmla="*/ 1678156 h 2822086"/>
              <a:gd name="connsiteX63" fmla="*/ 15596 w 2825761"/>
              <a:gd name="connsiteY63" fmla="*/ 1710755 h 2822086"/>
              <a:gd name="connsiteX64" fmla="*/ 0 w 2825761"/>
              <a:gd name="connsiteY64" fmla="*/ 1638614 h 2822086"/>
              <a:gd name="connsiteX65" fmla="*/ 236740 w 2825761"/>
              <a:gd name="connsiteY65" fmla="*/ 1583876 h 2822086"/>
              <a:gd name="connsiteX66" fmla="*/ 226475 w 2825761"/>
              <a:gd name="connsiteY66" fmla="*/ 1483796 h 2822086"/>
              <a:gd name="connsiteX67" fmla="*/ 256775 w 2825761"/>
              <a:gd name="connsiteY67" fmla="*/ 1144066 h 2822086"/>
              <a:gd name="connsiteX68" fmla="*/ 279087 w 2825761"/>
              <a:gd name="connsiteY68" fmla="*/ 1066632 h 2822086"/>
              <a:gd name="connsiteX69" fmla="*/ 30856 w 2825761"/>
              <a:gd name="connsiteY69" fmla="*/ 966841 h 2822086"/>
              <a:gd name="connsiteX70" fmla="*/ 42791 w 2825761"/>
              <a:gd name="connsiteY70" fmla="*/ 923005 h 2822086"/>
              <a:gd name="connsiteX71" fmla="*/ 52970 w 2825761"/>
              <a:gd name="connsiteY71" fmla="*/ 896327 h 2822086"/>
              <a:gd name="connsiteX72" fmla="*/ 311517 w 2825761"/>
              <a:gd name="connsiteY72" fmla="*/ 975904 h 2822086"/>
              <a:gd name="connsiteX73" fmla="*/ 330994 w 2825761"/>
              <a:gd name="connsiteY73" fmla="*/ 926781 h 2822086"/>
              <a:gd name="connsiteX74" fmla="*/ 522657 w 2825761"/>
              <a:gd name="connsiteY74" fmla="*/ 631525 h 2822086"/>
              <a:gd name="connsiteX75" fmla="*/ 574033 w 2825761"/>
              <a:gd name="connsiteY75" fmla="*/ 579128 h 2822086"/>
              <a:gd name="connsiteX76" fmla="*/ 391352 w 2825761"/>
              <a:gd name="connsiteY76" fmla="*/ 364320 h 2822086"/>
              <a:gd name="connsiteX77" fmla="*/ 419773 w 2825761"/>
              <a:gd name="connsiteY77" fmla="*/ 335235 h 2822086"/>
              <a:gd name="connsiteX78" fmla="*/ 445346 w 2825761"/>
              <a:gd name="connsiteY78" fmla="*/ 314010 h 2822086"/>
              <a:gd name="connsiteX79" fmla="*/ 644923 w 2825761"/>
              <a:gd name="connsiteY79" fmla="*/ 513766 h 2822086"/>
              <a:gd name="connsiteX80" fmla="*/ 701308 w 2825761"/>
              <a:gd name="connsiteY80" fmla="*/ 466805 h 2822086"/>
              <a:gd name="connsiteX81" fmla="*/ 1011121 w 2825761"/>
              <a:gd name="connsiteY81" fmla="*/ 299691 h 2822086"/>
              <a:gd name="connsiteX82" fmla="*/ 1061662 w 2825761"/>
              <a:gd name="connsiteY82" fmla="*/ 284257 h 2822086"/>
              <a:gd name="connsiteX83" fmla="*/ 1002579 w 2825761"/>
              <a:gd name="connsiteY83" fmla="*/ 16886 h 2822086"/>
              <a:gd name="connsiteX84" fmla="*/ 1036150 w 2825761"/>
              <a:gd name="connsiteY84" fmla="*/ 7109 h 282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825761" h="2822086">
                <a:moveTo>
                  <a:pt x="1411510" y="542169"/>
                </a:moveTo>
                <a:cubicBezTo>
                  <a:pt x="931751" y="542169"/>
                  <a:pt x="542830" y="931090"/>
                  <a:pt x="542830" y="1410849"/>
                </a:cubicBezTo>
                <a:cubicBezTo>
                  <a:pt x="542830" y="1890608"/>
                  <a:pt x="931751" y="2279529"/>
                  <a:pt x="1411510" y="2279529"/>
                </a:cubicBezTo>
                <a:cubicBezTo>
                  <a:pt x="1891269" y="2279529"/>
                  <a:pt x="2280190" y="1890608"/>
                  <a:pt x="2280190" y="1410849"/>
                </a:cubicBezTo>
                <a:cubicBezTo>
                  <a:pt x="2280190" y="931090"/>
                  <a:pt x="1891269" y="542169"/>
                  <a:pt x="1411510" y="542169"/>
                </a:cubicBezTo>
                <a:close/>
                <a:moveTo>
                  <a:pt x="1074191" y="0"/>
                </a:moveTo>
                <a:lnTo>
                  <a:pt x="1154720" y="259283"/>
                </a:lnTo>
                <a:lnTo>
                  <a:pt x="1233705" y="243318"/>
                </a:lnTo>
                <a:cubicBezTo>
                  <a:pt x="1346799" y="226083"/>
                  <a:pt x="1461755" y="225241"/>
                  <a:pt x="1574773" y="240640"/>
                </a:cubicBezTo>
                <a:lnTo>
                  <a:pt x="1673693" y="258979"/>
                </a:lnTo>
                <a:lnTo>
                  <a:pt x="1749367" y="21369"/>
                </a:lnTo>
                <a:lnTo>
                  <a:pt x="1819448" y="42587"/>
                </a:lnTo>
                <a:lnTo>
                  <a:pt x="1766236" y="284187"/>
                </a:lnTo>
                <a:lnTo>
                  <a:pt x="1797106" y="293048"/>
                </a:lnTo>
                <a:cubicBezTo>
                  <a:pt x="1942106" y="342362"/>
                  <a:pt x="2079167" y="420370"/>
                  <a:pt x="2199289" y="526713"/>
                </a:cubicBezTo>
                <a:lnTo>
                  <a:pt x="2251896" y="578282"/>
                </a:lnTo>
                <a:lnTo>
                  <a:pt x="2431237" y="428198"/>
                </a:lnTo>
                <a:lnTo>
                  <a:pt x="2453511" y="450104"/>
                </a:lnTo>
                <a:lnTo>
                  <a:pt x="2480430" y="482327"/>
                </a:lnTo>
                <a:lnTo>
                  <a:pt x="2316680" y="648544"/>
                </a:lnTo>
                <a:lnTo>
                  <a:pt x="2363818" y="705157"/>
                </a:lnTo>
                <a:cubicBezTo>
                  <a:pt x="2460079" y="833498"/>
                  <a:pt x="2526727" y="976428"/>
                  <a:pt x="2564133" y="1124948"/>
                </a:cubicBezTo>
                <a:lnTo>
                  <a:pt x="2570464" y="1156434"/>
                </a:lnTo>
                <a:lnTo>
                  <a:pt x="2810183" y="1123707"/>
                </a:lnTo>
                <a:lnTo>
                  <a:pt x="2825761" y="1195762"/>
                </a:lnTo>
                <a:lnTo>
                  <a:pt x="2588092" y="1250714"/>
                </a:lnTo>
                <a:lnTo>
                  <a:pt x="2598357" y="1350795"/>
                </a:lnTo>
                <a:cubicBezTo>
                  <a:pt x="2604550" y="1464689"/>
                  <a:pt x="2594397" y="1579198"/>
                  <a:pt x="2568057" y="1690525"/>
                </a:cubicBezTo>
                <a:lnTo>
                  <a:pt x="2545746" y="1767958"/>
                </a:lnTo>
                <a:lnTo>
                  <a:pt x="2789180" y="1865820"/>
                </a:lnTo>
                <a:lnTo>
                  <a:pt x="2780228" y="1898694"/>
                </a:lnTo>
                <a:lnTo>
                  <a:pt x="2765839" y="1936409"/>
                </a:lnTo>
                <a:lnTo>
                  <a:pt x="2513316" y="1858686"/>
                </a:lnTo>
                <a:lnTo>
                  <a:pt x="2493838" y="1907811"/>
                </a:lnTo>
                <a:cubicBezTo>
                  <a:pt x="2445983" y="2013208"/>
                  <a:pt x="2382043" y="2112891"/>
                  <a:pt x="2302174" y="2203067"/>
                </a:cubicBezTo>
                <a:lnTo>
                  <a:pt x="2250800" y="2255462"/>
                </a:lnTo>
                <a:lnTo>
                  <a:pt x="2426775" y="2462385"/>
                </a:lnTo>
                <a:lnTo>
                  <a:pt x="2403247" y="2486463"/>
                </a:lnTo>
                <a:lnTo>
                  <a:pt x="2371624" y="2512711"/>
                </a:lnTo>
                <a:lnTo>
                  <a:pt x="2179910" y="2320824"/>
                </a:lnTo>
                <a:lnTo>
                  <a:pt x="2123523" y="2367786"/>
                </a:lnTo>
                <a:cubicBezTo>
                  <a:pt x="2027175" y="2440086"/>
                  <a:pt x="1922639" y="2495740"/>
                  <a:pt x="1813712" y="2534901"/>
                </a:cubicBezTo>
                <a:lnTo>
                  <a:pt x="1763171" y="2550334"/>
                </a:lnTo>
                <a:lnTo>
                  <a:pt x="1819469" y="2805096"/>
                </a:lnTo>
                <a:lnTo>
                  <a:pt x="1786869" y="2814590"/>
                </a:lnTo>
                <a:lnTo>
                  <a:pt x="1746759" y="2822086"/>
                </a:lnTo>
                <a:lnTo>
                  <a:pt x="1670114" y="2575308"/>
                </a:lnTo>
                <a:lnTo>
                  <a:pt x="1591128" y="2591273"/>
                </a:lnTo>
                <a:cubicBezTo>
                  <a:pt x="1478033" y="2608508"/>
                  <a:pt x="1363078" y="2609350"/>
                  <a:pt x="1250059" y="2593951"/>
                </a:cubicBezTo>
                <a:lnTo>
                  <a:pt x="1151140" y="2575613"/>
                </a:lnTo>
                <a:lnTo>
                  <a:pt x="1079053" y="2801965"/>
                </a:lnTo>
                <a:lnTo>
                  <a:pt x="1007935" y="2780433"/>
                </a:lnTo>
                <a:lnTo>
                  <a:pt x="1058598" y="2550405"/>
                </a:lnTo>
                <a:lnTo>
                  <a:pt x="1027727" y="2541544"/>
                </a:lnTo>
                <a:cubicBezTo>
                  <a:pt x="882725" y="2492229"/>
                  <a:pt x="745665" y="2414220"/>
                  <a:pt x="625544" y="2307879"/>
                </a:cubicBezTo>
                <a:lnTo>
                  <a:pt x="572936" y="2256309"/>
                </a:lnTo>
                <a:lnTo>
                  <a:pt x="399699" y="2401285"/>
                </a:lnTo>
                <a:lnTo>
                  <a:pt x="369509" y="2371594"/>
                </a:lnTo>
                <a:lnTo>
                  <a:pt x="349250" y="2347344"/>
                </a:lnTo>
                <a:lnTo>
                  <a:pt x="508153" y="2186047"/>
                </a:lnTo>
                <a:lnTo>
                  <a:pt x="461015" y="2129435"/>
                </a:lnTo>
                <a:cubicBezTo>
                  <a:pt x="364754" y="2001093"/>
                  <a:pt x="298105" y="1858164"/>
                  <a:pt x="260699" y="1709644"/>
                </a:cubicBezTo>
                <a:lnTo>
                  <a:pt x="254369" y="1678156"/>
                </a:lnTo>
                <a:lnTo>
                  <a:pt x="15596" y="1710755"/>
                </a:lnTo>
                <a:lnTo>
                  <a:pt x="0" y="1638614"/>
                </a:lnTo>
                <a:lnTo>
                  <a:pt x="236740" y="1583876"/>
                </a:lnTo>
                <a:lnTo>
                  <a:pt x="226475" y="1483796"/>
                </a:lnTo>
                <a:cubicBezTo>
                  <a:pt x="220283" y="1369902"/>
                  <a:pt x="230435" y="1255393"/>
                  <a:pt x="256775" y="1144066"/>
                </a:cubicBezTo>
                <a:lnTo>
                  <a:pt x="279087" y="1066632"/>
                </a:lnTo>
                <a:lnTo>
                  <a:pt x="30856" y="966841"/>
                </a:lnTo>
                <a:lnTo>
                  <a:pt x="42791" y="923005"/>
                </a:lnTo>
                <a:lnTo>
                  <a:pt x="52970" y="896327"/>
                </a:lnTo>
                <a:lnTo>
                  <a:pt x="311517" y="975904"/>
                </a:lnTo>
                <a:lnTo>
                  <a:pt x="330994" y="926781"/>
                </a:lnTo>
                <a:cubicBezTo>
                  <a:pt x="378850" y="821384"/>
                  <a:pt x="442790" y="721701"/>
                  <a:pt x="522657" y="631525"/>
                </a:cubicBezTo>
                <a:lnTo>
                  <a:pt x="574033" y="579128"/>
                </a:lnTo>
                <a:lnTo>
                  <a:pt x="391352" y="364320"/>
                </a:lnTo>
                <a:lnTo>
                  <a:pt x="419773" y="335235"/>
                </a:lnTo>
                <a:lnTo>
                  <a:pt x="445346" y="314010"/>
                </a:lnTo>
                <a:lnTo>
                  <a:pt x="644923" y="513766"/>
                </a:lnTo>
                <a:lnTo>
                  <a:pt x="701308" y="466805"/>
                </a:lnTo>
                <a:cubicBezTo>
                  <a:pt x="797658" y="394505"/>
                  <a:pt x="902194" y="338851"/>
                  <a:pt x="1011121" y="299691"/>
                </a:cubicBezTo>
                <a:lnTo>
                  <a:pt x="1061662" y="284257"/>
                </a:lnTo>
                <a:lnTo>
                  <a:pt x="1002579" y="16886"/>
                </a:lnTo>
                <a:lnTo>
                  <a:pt x="1036150" y="7109"/>
                </a:lnTo>
                <a:close/>
              </a:path>
            </a:pathLst>
          </a:cu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8000" dirty="0">
                <a:solidFill>
                  <a:schemeClr val="tx1"/>
                </a:solidFill>
              </a:rPr>
              <a:t>2</a:t>
            </a:r>
          </a:p>
        </p:txBody>
      </p:sp>
      <p:sp>
        <p:nvSpPr>
          <p:cNvPr id="16" name="Freeform: Shape 15">
            <a:extLst>
              <a:ext uri="{FF2B5EF4-FFF2-40B4-BE49-F238E27FC236}">
                <a16:creationId xmlns:a16="http://schemas.microsoft.com/office/drawing/2014/main" id="{75F07DF0-D20E-BC26-E13C-0AF70A9FF0C2}"/>
              </a:ext>
            </a:extLst>
          </p:cNvPr>
          <p:cNvSpPr/>
          <p:nvPr/>
        </p:nvSpPr>
        <p:spPr>
          <a:xfrm rot="14491568">
            <a:off x="5330993" y="854435"/>
            <a:ext cx="2560320" cy="2560320"/>
          </a:xfrm>
          <a:custGeom>
            <a:avLst/>
            <a:gdLst>
              <a:gd name="connsiteX0" fmla="*/ 1411510 w 2825761"/>
              <a:gd name="connsiteY0" fmla="*/ 542169 h 2822086"/>
              <a:gd name="connsiteX1" fmla="*/ 542830 w 2825761"/>
              <a:gd name="connsiteY1" fmla="*/ 1410849 h 2822086"/>
              <a:gd name="connsiteX2" fmla="*/ 1411510 w 2825761"/>
              <a:gd name="connsiteY2" fmla="*/ 2279529 h 2822086"/>
              <a:gd name="connsiteX3" fmla="*/ 2280190 w 2825761"/>
              <a:gd name="connsiteY3" fmla="*/ 1410849 h 2822086"/>
              <a:gd name="connsiteX4" fmla="*/ 1411510 w 2825761"/>
              <a:gd name="connsiteY4" fmla="*/ 542169 h 2822086"/>
              <a:gd name="connsiteX5" fmla="*/ 1074191 w 2825761"/>
              <a:gd name="connsiteY5" fmla="*/ 0 h 2822086"/>
              <a:gd name="connsiteX6" fmla="*/ 1154720 w 2825761"/>
              <a:gd name="connsiteY6" fmla="*/ 259283 h 2822086"/>
              <a:gd name="connsiteX7" fmla="*/ 1233705 w 2825761"/>
              <a:gd name="connsiteY7" fmla="*/ 243318 h 2822086"/>
              <a:gd name="connsiteX8" fmla="*/ 1574773 w 2825761"/>
              <a:gd name="connsiteY8" fmla="*/ 240640 h 2822086"/>
              <a:gd name="connsiteX9" fmla="*/ 1673693 w 2825761"/>
              <a:gd name="connsiteY9" fmla="*/ 258979 h 2822086"/>
              <a:gd name="connsiteX10" fmla="*/ 1749367 w 2825761"/>
              <a:gd name="connsiteY10" fmla="*/ 21369 h 2822086"/>
              <a:gd name="connsiteX11" fmla="*/ 1819448 w 2825761"/>
              <a:gd name="connsiteY11" fmla="*/ 42587 h 2822086"/>
              <a:gd name="connsiteX12" fmla="*/ 1766236 w 2825761"/>
              <a:gd name="connsiteY12" fmla="*/ 284187 h 2822086"/>
              <a:gd name="connsiteX13" fmla="*/ 1797106 w 2825761"/>
              <a:gd name="connsiteY13" fmla="*/ 293048 h 2822086"/>
              <a:gd name="connsiteX14" fmla="*/ 2199289 w 2825761"/>
              <a:gd name="connsiteY14" fmla="*/ 526713 h 2822086"/>
              <a:gd name="connsiteX15" fmla="*/ 2251896 w 2825761"/>
              <a:gd name="connsiteY15" fmla="*/ 578282 h 2822086"/>
              <a:gd name="connsiteX16" fmla="*/ 2431237 w 2825761"/>
              <a:gd name="connsiteY16" fmla="*/ 428198 h 2822086"/>
              <a:gd name="connsiteX17" fmla="*/ 2453511 w 2825761"/>
              <a:gd name="connsiteY17" fmla="*/ 450104 h 2822086"/>
              <a:gd name="connsiteX18" fmla="*/ 2480430 w 2825761"/>
              <a:gd name="connsiteY18" fmla="*/ 482327 h 2822086"/>
              <a:gd name="connsiteX19" fmla="*/ 2316680 w 2825761"/>
              <a:gd name="connsiteY19" fmla="*/ 648544 h 2822086"/>
              <a:gd name="connsiteX20" fmla="*/ 2363818 w 2825761"/>
              <a:gd name="connsiteY20" fmla="*/ 705157 h 2822086"/>
              <a:gd name="connsiteX21" fmla="*/ 2564133 w 2825761"/>
              <a:gd name="connsiteY21" fmla="*/ 1124948 h 2822086"/>
              <a:gd name="connsiteX22" fmla="*/ 2570464 w 2825761"/>
              <a:gd name="connsiteY22" fmla="*/ 1156434 h 2822086"/>
              <a:gd name="connsiteX23" fmla="*/ 2810183 w 2825761"/>
              <a:gd name="connsiteY23" fmla="*/ 1123707 h 2822086"/>
              <a:gd name="connsiteX24" fmla="*/ 2825761 w 2825761"/>
              <a:gd name="connsiteY24" fmla="*/ 1195762 h 2822086"/>
              <a:gd name="connsiteX25" fmla="*/ 2588092 w 2825761"/>
              <a:gd name="connsiteY25" fmla="*/ 1250714 h 2822086"/>
              <a:gd name="connsiteX26" fmla="*/ 2598357 w 2825761"/>
              <a:gd name="connsiteY26" fmla="*/ 1350795 h 2822086"/>
              <a:gd name="connsiteX27" fmla="*/ 2568057 w 2825761"/>
              <a:gd name="connsiteY27" fmla="*/ 1690525 h 2822086"/>
              <a:gd name="connsiteX28" fmla="*/ 2545746 w 2825761"/>
              <a:gd name="connsiteY28" fmla="*/ 1767958 h 2822086"/>
              <a:gd name="connsiteX29" fmla="*/ 2789180 w 2825761"/>
              <a:gd name="connsiteY29" fmla="*/ 1865820 h 2822086"/>
              <a:gd name="connsiteX30" fmla="*/ 2780228 w 2825761"/>
              <a:gd name="connsiteY30" fmla="*/ 1898694 h 2822086"/>
              <a:gd name="connsiteX31" fmla="*/ 2765839 w 2825761"/>
              <a:gd name="connsiteY31" fmla="*/ 1936409 h 2822086"/>
              <a:gd name="connsiteX32" fmla="*/ 2513316 w 2825761"/>
              <a:gd name="connsiteY32" fmla="*/ 1858686 h 2822086"/>
              <a:gd name="connsiteX33" fmla="*/ 2493838 w 2825761"/>
              <a:gd name="connsiteY33" fmla="*/ 1907811 h 2822086"/>
              <a:gd name="connsiteX34" fmla="*/ 2302174 w 2825761"/>
              <a:gd name="connsiteY34" fmla="*/ 2203067 h 2822086"/>
              <a:gd name="connsiteX35" fmla="*/ 2250800 w 2825761"/>
              <a:gd name="connsiteY35" fmla="*/ 2255462 h 2822086"/>
              <a:gd name="connsiteX36" fmla="*/ 2426775 w 2825761"/>
              <a:gd name="connsiteY36" fmla="*/ 2462385 h 2822086"/>
              <a:gd name="connsiteX37" fmla="*/ 2403247 w 2825761"/>
              <a:gd name="connsiteY37" fmla="*/ 2486463 h 2822086"/>
              <a:gd name="connsiteX38" fmla="*/ 2371624 w 2825761"/>
              <a:gd name="connsiteY38" fmla="*/ 2512711 h 2822086"/>
              <a:gd name="connsiteX39" fmla="*/ 2179910 w 2825761"/>
              <a:gd name="connsiteY39" fmla="*/ 2320824 h 2822086"/>
              <a:gd name="connsiteX40" fmla="*/ 2123523 w 2825761"/>
              <a:gd name="connsiteY40" fmla="*/ 2367786 h 2822086"/>
              <a:gd name="connsiteX41" fmla="*/ 1813712 w 2825761"/>
              <a:gd name="connsiteY41" fmla="*/ 2534901 h 2822086"/>
              <a:gd name="connsiteX42" fmla="*/ 1763171 w 2825761"/>
              <a:gd name="connsiteY42" fmla="*/ 2550334 h 2822086"/>
              <a:gd name="connsiteX43" fmla="*/ 1819469 w 2825761"/>
              <a:gd name="connsiteY43" fmla="*/ 2805096 h 2822086"/>
              <a:gd name="connsiteX44" fmla="*/ 1786869 w 2825761"/>
              <a:gd name="connsiteY44" fmla="*/ 2814590 h 2822086"/>
              <a:gd name="connsiteX45" fmla="*/ 1746759 w 2825761"/>
              <a:gd name="connsiteY45" fmla="*/ 2822086 h 2822086"/>
              <a:gd name="connsiteX46" fmla="*/ 1670114 w 2825761"/>
              <a:gd name="connsiteY46" fmla="*/ 2575308 h 2822086"/>
              <a:gd name="connsiteX47" fmla="*/ 1591128 w 2825761"/>
              <a:gd name="connsiteY47" fmla="*/ 2591273 h 2822086"/>
              <a:gd name="connsiteX48" fmla="*/ 1250059 w 2825761"/>
              <a:gd name="connsiteY48" fmla="*/ 2593951 h 2822086"/>
              <a:gd name="connsiteX49" fmla="*/ 1151140 w 2825761"/>
              <a:gd name="connsiteY49" fmla="*/ 2575613 h 2822086"/>
              <a:gd name="connsiteX50" fmla="*/ 1079053 w 2825761"/>
              <a:gd name="connsiteY50" fmla="*/ 2801965 h 2822086"/>
              <a:gd name="connsiteX51" fmla="*/ 1007935 w 2825761"/>
              <a:gd name="connsiteY51" fmla="*/ 2780433 h 2822086"/>
              <a:gd name="connsiteX52" fmla="*/ 1058598 w 2825761"/>
              <a:gd name="connsiteY52" fmla="*/ 2550405 h 2822086"/>
              <a:gd name="connsiteX53" fmla="*/ 1027727 w 2825761"/>
              <a:gd name="connsiteY53" fmla="*/ 2541544 h 2822086"/>
              <a:gd name="connsiteX54" fmla="*/ 625544 w 2825761"/>
              <a:gd name="connsiteY54" fmla="*/ 2307879 h 2822086"/>
              <a:gd name="connsiteX55" fmla="*/ 572936 w 2825761"/>
              <a:gd name="connsiteY55" fmla="*/ 2256309 h 2822086"/>
              <a:gd name="connsiteX56" fmla="*/ 399699 w 2825761"/>
              <a:gd name="connsiteY56" fmla="*/ 2401285 h 2822086"/>
              <a:gd name="connsiteX57" fmla="*/ 369509 w 2825761"/>
              <a:gd name="connsiteY57" fmla="*/ 2371594 h 2822086"/>
              <a:gd name="connsiteX58" fmla="*/ 349250 w 2825761"/>
              <a:gd name="connsiteY58" fmla="*/ 2347344 h 2822086"/>
              <a:gd name="connsiteX59" fmla="*/ 508153 w 2825761"/>
              <a:gd name="connsiteY59" fmla="*/ 2186047 h 2822086"/>
              <a:gd name="connsiteX60" fmla="*/ 461015 w 2825761"/>
              <a:gd name="connsiteY60" fmla="*/ 2129435 h 2822086"/>
              <a:gd name="connsiteX61" fmla="*/ 260699 w 2825761"/>
              <a:gd name="connsiteY61" fmla="*/ 1709644 h 2822086"/>
              <a:gd name="connsiteX62" fmla="*/ 254369 w 2825761"/>
              <a:gd name="connsiteY62" fmla="*/ 1678156 h 2822086"/>
              <a:gd name="connsiteX63" fmla="*/ 15596 w 2825761"/>
              <a:gd name="connsiteY63" fmla="*/ 1710755 h 2822086"/>
              <a:gd name="connsiteX64" fmla="*/ 0 w 2825761"/>
              <a:gd name="connsiteY64" fmla="*/ 1638614 h 2822086"/>
              <a:gd name="connsiteX65" fmla="*/ 236740 w 2825761"/>
              <a:gd name="connsiteY65" fmla="*/ 1583876 h 2822086"/>
              <a:gd name="connsiteX66" fmla="*/ 226475 w 2825761"/>
              <a:gd name="connsiteY66" fmla="*/ 1483796 h 2822086"/>
              <a:gd name="connsiteX67" fmla="*/ 256775 w 2825761"/>
              <a:gd name="connsiteY67" fmla="*/ 1144066 h 2822086"/>
              <a:gd name="connsiteX68" fmla="*/ 279087 w 2825761"/>
              <a:gd name="connsiteY68" fmla="*/ 1066632 h 2822086"/>
              <a:gd name="connsiteX69" fmla="*/ 30856 w 2825761"/>
              <a:gd name="connsiteY69" fmla="*/ 966841 h 2822086"/>
              <a:gd name="connsiteX70" fmla="*/ 42791 w 2825761"/>
              <a:gd name="connsiteY70" fmla="*/ 923005 h 2822086"/>
              <a:gd name="connsiteX71" fmla="*/ 52970 w 2825761"/>
              <a:gd name="connsiteY71" fmla="*/ 896327 h 2822086"/>
              <a:gd name="connsiteX72" fmla="*/ 311517 w 2825761"/>
              <a:gd name="connsiteY72" fmla="*/ 975904 h 2822086"/>
              <a:gd name="connsiteX73" fmla="*/ 330994 w 2825761"/>
              <a:gd name="connsiteY73" fmla="*/ 926781 h 2822086"/>
              <a:gd name="connsiteX74" fmla="*/ 522657 w 2825761"/>
              <a:gd name="connsiteY74" fmla="*/ 631525 h 2822086"/>
              <a:gd name="connsiteX75" fmla="*/ 574033 w 2825761"/>
              <a:gd name="connsiteY75" fmla="*/ 579128 h 2822086"/>
              <a:gd name="connsiteX76" fmla="*/ 391352 w 2825761"/>
              <a:gd name="connsiteY76" fmla="*/ 364320 h 2822086"/>
              <a:gd name="connsiteX77" fmla="*/ 419773 w 2825761"/>
              <a:gd name="connsiteY77" fmla="*/ 335235 h 2822086"/>
              <a:gd name="connsiteX78" fmla="*/ 445346 w 2825761"/>
              <a:gd name="connsiteY78" fmla="*/ 314010 h 2822086"/>
              <a:gd name="connsiteX79" fmla="*/ 644923 w 2825761"/>
              <a:gd name="connsiteY79" fmla="*/ 513766 h 2822086"/>
              <a:gd name="connsiteX80" fmla="*/ 701308 w 2825761"/>
              <a:gd name="connsiteY80" fmla="*/ 466805 h 2822086"/>
              <a:gd name="connsiteX81" fmla="*/ 1011121 w 2825761"/>
              <a:gd name="connsiteY81" fmla="*/ 299691 h 2822086"/>
              <a:gd name="connsiteX82" fmla="*/ 1061662 w 2825761"/>
              <a:gd name="connsiteY82" fmla="*/ 284257 h 2822086"/>
              <a:gd name="connsiteX83" fmla="*/ 1002579 w 2825761"/>
              <a:gd name="connsiteY83" fmla="*/ 16886 h 2822086"/>
              <a:gd name="connsiteX84" fmla="*/ 1036150 w 2825761"/>
              <a:gd name="connsiteY84" fmla="*/ 7109 h 282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825761" h="2822086">
                <a:moveTo>
                  <a:pt x="1411510" y="542169"/>
                </a:moveTo>
                <a:cubicBezTo>
                  <a:pt x="931751" y="542169"/>
                  <a:pt x="542830" y="931090"/>
                  <a:pt x="542830" y="1410849"/>
                </a:cubicBezTo>
                <a:cubicBezTo>
                  <a:pt x="542830" y="1890608"/>
                  <a:pt x="931751" y="2279529"/>
                  <a:pt x="1411510" y="2279529"/>
                </a:cubicBezTo>
                <a:cubicBezTo>
                  <a:pt x="1891269" y="2279529"/>
                  <a:pt x="2280190" y="1890608"/>
                  <a:pt x="2280190" y="1410849"/>
                </a:cubicBezTo>
                <a:cubicBezTo>
                  <a:pt x="2280190" y="931090"/>
                  <a:pt x="1891269" y="542169"/>
                  <a:pt x="1411510" y="542169"/>
                </a:cubicBezTo>
                <a:close/>
                <a:moveTo>
                  <a:pt x="1074191" y="0"/>
                </a:moveTo>
                <a:lnTo>
                  <a:pt x="1154720" y="259283"/>
                </a:lnTo>
                <a:lnTo>
                  <a:pt x="1233705" y="243318"/>
                </a:lnTo>
                <a:cubicBezTo>
                  <a:pt x="1346799" y="226083"/>
                  <a:pt x="1461755" y="225241"/>
                  <a:pt x="1574773" y="240640"/>
                </a:cubicBezTo>
                <a:lnTo>
                  <a:pt x="1673693" y="258979"/>
                </a:lnTo>
                <a:lnTo>
                  <a:pt x="1749367" y="21369"/>
                </a:lnTo>
                <a:lnTo>
                  <a:pt x="1819448" y="42587"/>
                </a:lnTo>
                <a:lnTo>
                  <a:pt x="1766236" y="284187"/>
                </a:lnTo>
                <a:lnTo>
                  <a:pt x="1797106" y="293048"/>
                </a:lnTo>
                <a:cubicBezTo>
                  <a:pt x="1942106" y="342362"/>
                  <a:pt x="2079167" y="420370"/>
                  <a:pt x="2199289" y="526713"/>
                </a:cubicBezTo>
                <a:lnTo>
                  <a:pt x="2251896" y="578282"/>
                </a:lnTo>
                <a:lnTo>
                  <a:pt x="2431237" y="428198"/>
                </a:lnTo>
                <a:lnTo>
                  <a:pt x="2453511" y="450104"/>
                </a:lnTo>
                <a:lnTo>
                  <a:pt x="2480430" y="482327"/>
                </a:lnTo>
                <a:lnTo>
                  <a:pt x="2316680" y="648544"/>
                </a:lnTo>
                <a:lnTo>
                  <a:pt x="2363818" y="705157"/>
                </a:lnTo>
                <a:cubicBezTo>
                  <a:pt x="2460079" y="833498"/>
                  <a:pt x="2526727" y="976428"/>
                  <a:pt x="2564133" y="1124948"/>
                </a:cubicBezTo>
                <a:lnTo>
                  <a:pt x="2570464" y="1156434"/>
                </a:lnTo>
                <a:lnTo>
                  <a:pt x="2810183" y="1123707"/>
                </a:lnTo>
                <a:lnTo>
                  <a:pt x="2825761" y="1195762"/>
                </a:lnTo>
                <a:lnTo>
                  <a:pt x="2588092" y="1250714"/>
                </a:lnTo>
                <a:lnTo>
                  <a:pt x="2598357" y="1350795"/>
                </a:lnTo>
                <a:cubicBezTo>
                  <a:pt x="2604550" y="1464689"/>
                  <a:pt x="2594397" y="1579198"/>
                  <a:pt x="2568057" y="1690525"/>
                </a:cubicBezTo>
                <a:lnTo>
                  <a:pt x="2545746" y="1767958"/>
                </a:lnTo>
                <a:lnTo>
                  <a:pt x="2789180" y="1865820"/>
                </a:lnTo>
                <a:lnTo>
                  <a:pt x="2780228" y="1898694"/>
                </a:lnTo>
                <a:lnTo>
                  <a:pt x="2765839" y="1936409"/>
                </a:lnTo>
                <a:lnTo>
                  <a:pt x="2513316" y="1858686"/>
                </a:lnTo>
                <a:lnTo>
                  <a:pt x="2493838" y="1907811"/>
                </a:lnTo>
                <a:cubicBezTo>
                  <a:pt x="2445983" y="2013208"/>
                  <a:pt x="2382043" y="2112891"/>
                  <a:pt x="2302174" y="2203067"/>
                </a:cubicBezTo>
                <a:lnTo>
                  <a:pt x="2250800" y="2255462"/>
                </a:lnTo>
                <a:lnTo>
                  <a:pt x="2426775" y="2462385"/>
                </a:lnTo>
                <a:lnTo>
                  <a:pt x="2403247" y="2486463"/>
                </a:lnTo>
                <a:lnTo>
                  <a:pt x="2371624" y="2512711"/>
                </a:lnTo>
                <a:lnTo>
                  <a:pt x="2179910" y="2320824"/>
                </a:lnTo>
                <a:lnTo>
                  <a:pt x="2123523" y="2367786"/>
                </a:lnTo>
                <a:cubicBezTo>
                  <a:pt x="2027175" y="2440086"/>
                  <a:pt x="1922639" y="2495740"/>
                  <a:pt x="1813712" y="2534901"/>
                </a:cubicBezTo>
                <a:lnTo>
                  <a:pt x="1763171" y="2550334"/>
                </a:lnTo>
                <a:lnTo>
                  <a:pt x="1819469" y="2805096"/>
                </a:lnTo>
                <a:lnTo>
                  <a:pt x="1786869" y="2814590"/>
                </a:lnTo>
                <a:lnTo>
                  <a:pt x="1746759" y="2822086"/>
                </a:lnTo>
                <a:lnTo>
                  <a:pt x="1670114" y="2575308"/>
                </a:lnTo>
                <a:lnTo>
                  <a:pt x="1591128" y="2591273"/>
                </a:lnTo>
                <a:cubicBezTo>
                  <a:pt x="1478033" y="2608508"/>
                  <a:pt x="1363078" y="2609350"/>
                  <a:pt x="1250059" y="2593951"/>
                </a:cubicBezTo>
                <a:lnTo>
                  <a:pt x="1151140" y="2575613"/>
                </a:lnTo>
                <a:lnTo>
                  <a:pt x="1079053" y="2801965"/>
                </a:lnTo>
                <a:lnTo>
                  <a:pt x="1007935" y="2780433"/>
                </a:lnTo>
                <a:lnTo>
                  <a:pt x="1058598" y="2550405"/>
                </a:lnTo>
                <a:lnTo>
                  <a:pt x="1027727" y="2541544"/>
                </a:lnTo>
                <a:cubicBezTo>
                  <a:pt x="882725" y="2492229"/>
                  <a:pt x="745665" y="2414220"/>
                  <a:pt x="625544" y="2307879"/>
                </a:cubicBezTo>
                <a:lnTo>
                  <a:pt x="572936" y="2256309"/>
                </a:lnTo>
                <a:lnTo>
                  <a:pt x="399699" y="2401285"/>
                </a:lnTo>
                <a:lnTo>
                  <a:pt x="369509" y="2371594"/>
                </a:lnTo>
                <a:lnTo>
                  <a:pt x="349250" y="2347344"/>
                </a:lnTo>
                <a:lnTo>
                  <a:pt x="508153" y="2186047"/>
                </a:lnTo>
                <a:lnTo>
                  <a:pt x="461015" y="2129435"/>
                </a:lnTo>
                <a:cubicBezTo>
                  <a:pt x="364754" y="2001093"/>
                  <a:pt x="298105" y="1858164"/>
                  <a:pt x="260699" y="1709644"/>
                </a:cubicBezTo>
                <a:lnTo>
                  <a:pt x="254369" y="1678156"/>
                </a:lnTo>
                <a:lnTo>
                  <a:pt x="15596" y="1710755"/>
                </a:lnTo>
                <a:lnTo>
                  <a:pt x="0" y="1638614"/>
                </a:lnTo>
                <a:lnTo>
                  <a:pt x="236740" y="1583876"/>
                </a:lnTo>
                <a:lnTo>
                  <a:pt x="226475" y="1483796"/>
                </a:lnTo>
                <a:cubicBezTo>
                  <a:pt x="220283" y="1369902"/>
                  <a:pt x="230435" y="1255393"/>
                  <a:pt x="256775" y="1144066"/>
                </a:cubicBezTo>
                <a:lnTo>
                  <a:pt x="279087" y="1066632"/>
                </a:lnTo>
                <a:lnTo>
                  <a:pt x="30856" y="966841"/>
                </a:lnTo>
                <a:lnTo>
                  <a:pt x="42791" y="923005"/>
                </a:lnTo>
                <a:lnTo>
                  <a:pt x="52970" y="896327"/>
                </a:lnTo>
                <a:lnTo>
                  <a:pt x="311517" y="975904"/>
                </a:lnTo>
                <a:lnTo>
                  <a:pt x="330994" y="926781"/>
                </a:lnTo>
                <a:cubicBezTo>
                  <a:pt x="378850" y="821384"/>
                  <a:pt x="442790" y="721701"/>
                  <a:pt x="522657" y="631525"/>
                </a:cubicBezTo>
                <a:lnTo>
                  <a:pt x="574033" y="579128"/>
                </a:lnTo>
                <a:lnTo>
                  <a:pt x="391352" y="364320"/>
                </a:lnTo>
                <a:lnTo>
                  <a:pt x="419773" y="335235"/>
                </a:lnTo>
                <a:lnTo>
                  <a:pt x="445346" y="314010"/>
                </a:lnTo>
                <a:lnTo>
                  <a:pt x="644923" y="513766"/>
                </a:lnTo>
                <a:lnTo>
                  <a:pt x="701308" y="466805"/>
                </a:lnTo>
                <a:cubicBezTo>
                  <a:pt x="797658" y="394505"/>
                  <a:pt x="902194" y="338851"/>
                  <a:pt x="1011121" y="299691"/>
                </a:cubicBezTo>
                <a:lnTo>
                  <a:pt x="1061662" y="284257"/>
                </a:lnTo>
                <a:lnTo>
                  <a:pt x="1002579" y="16886"/>
                </a:lnTo>
                <a:lnTo>
                  <a:pt x="1036150" y="7109"/>
                </a:lnTo>
                <a:close/>
              </a:path>
            </a:pathLst>
          </a:custGeom>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r>
              <a:rPr lang="en-US" sz="7000" dirty="0">
                <a:solidFill>
                  <a:schemeClr val="tx1"/>
                </a:solidFill>
              </a:rPr>
              <a:t>1</a:t>
            </a:r>
          </a:p>
        </p:txBody>
      </p:sp>
      <p:sp>
        <p:nvSpPr>
          <p:cNvPr id="17" name="Freeform: Shape 16">
            <a:extLst>
              <a:ext uri="{FF2B5EF4-FFF2-40B4-BE49-F238E27FC236}">
                <a16:creationId xmlns:a16="http://schemas.microsoft.com/office/drawing/2014/main" id="{7E97812E-8590-70FA-A2D0-5564C013BD3B}"/>
              </a:ext>
            </a:extLst>
          </p:cNvPr>
          <p:cNvSpPr/>
          <p:nvPr/>
        </p:nvSpPr>
        <p:spPr>
          <a:xfrm rot="12292397">
            <a:off x="5114127" y="3293513"/>
            <a:ext cx="2560320" cy="2560320"/>
          </a:xfrm>
          <a:custGeom>
            <a:avLst/>
            <a:gdLst>
              <a:gd name="connsiteX0" fmla="*/ 1411510 w 2825761"/>
              <a:gd name="connsiteY0" fmla="*/ 542169 h 2822086"/>
              <a:gd name="connsiteX1" fmla="*/ 542830 w 2825761"/>
              <a:gd name="connsiteY1" fmla="*/ 1410849 h 2822086"/>
              <a:gd name="connsiteX2" fmla="*/ 1411510 w 2825761"/>
              <a:gd name="connsiteY2" fmla="*/ 2279529 h 2822086"/>
              <a:gd name="connsiteX3" fmla="*/ 2280190 w 2825761"/>
              <a:gd name="connsiteY3" fmla="*/ 1410849 h 2822086"/>
              <a:gd name="connsiteX4" fmla="*/ 1411510 w 2825761"/>
              <a:gd name="connsiteY4" fmla="*/ 542169 h 2822086"/>
              <a:gd name="connsiteX5" fmla="*/ 1074191 w 2825761"/>
              <a:gd name="connsiteY5" fmla="*/ 0 h 2822086"/>
              <a:gd name="connsiteX6" fmla="*/ 1154720 w 2825761"/>
              <a:gd name="connsiteY6" fmla="*/ 259283 h 2822086"/>
              <a:gd name="connsiteX7" fmla="*/ 1233705 w 2825761"/>
              <a:gd name="connsiteY7" fmla="*/ 243318 h 2822086"/>
              <a:gd name="connsiteX8" fmla="*/ 1574773 w 2825761"/>
              <a:gd name="connsiteY8" fmla="*/ 240640 h 2822086"/>
              <a:gd name="connsiteX9" fmla="*/ 1673693 w 2825761"/>
              <a:gd name="connsiteY9" fmla="*/ 258979 h 2822086"/>
              <a:gd name="connsiteX10" fmla="*/ 1749367 w 2825761"/>
              <a:gd name="connsiteY10" fmla="*/ 21369 h 2822086"/>
              <a:gd name="connsiteX11" fmla="*/ 1819448 w 2825761"/>
              <a:gd name="connsiteY11" fmla="*/ 42587 h 2822086"/>
              <a:gd name="connsiteX12" fmla="*/ 1766236 w 2825761"/>
              <a:gd name="connsiteY12" fmla="*/ 284187 h 2822086"/>
              <a:gd name="connsiteX13" fmla="*/ 1797106 w 2825761"/>
              <a:gd name="connsiteY13" fmla="*/ 293048 h 2822086"/>
              <a:gd name="connsiteX14" fmla="*/ 2199289 w 2825761"/>
              <a:gd name="connsiteY14" fmla="*/ 526713 h 2822086"/>
              <a:gd name="connsiteX15" fmla="*/ 2251896 w 2825761"/>
              <a:gd name="connsiteY15" fmla="*/ 578282 h 2822086"/>
              <a:gd name="connsiteX16" fmla="*/ 2431237 w 2825761"/>
              <a:gd name="connsiteY16" fmla="*/ 428198 h 2822086"/>
              <a:gd name="connsiteX17" fmla="*/ 2453511 w 2825761"/>
              <a:gd name="connsiteY17" fmla="*/ 450104 h 2822086"/>
              <a:gd name="connsiteX18" fmla="*/ 2480430 w 2825761"/>
              <a:gd name="connsiteY18" fmla="*/ 482327 h 2822086"/>
              <a:gd name="connsiteX19" fmla="*/ 2316680 w 2825761"/>
              <a:gd name="connsiteY19" fmla="*/ 648544 h 2822086"/>
              <a:gd name="connsiteX20" fmla="*/ 2363818 w 2825761"/>
              <a:gd name="connsiteY20" fmla="*/ 705157 h 2822086"/>
              <a:gd name="connsiteX21" fmla="*/ 2564133 w 2825761"/>
              <a:gd name="connsiteY21" fmla="*/ 1124948 h 2822086"/>
              <a:gd name="connsiteX22" fmla="*/ 2570464 w 2825761"/>
              <a:gd name="connsiteY22" fmla="*/ 1156434 h 2822086"/>
              <a:gd name="connsiteX23" fmla="*/ 2810183 w 2825761"/>
              <a:gd name="connsiteY23" fmla="*/ 1123707 h 2822086"/>
              <a:gd name="connsiteX24" fmla="*/ 2825761 w 2825761"/>
              <a:gd name="connsiteY24" fmla="*/ 1195762 h 2822086"/>
              <a:gd name="connsiteX25" fmla="*/ 2588092 w 2825761"/>
              <a:gd name="connsiteY25" fmla="*/ 1250714 h 2822086"/>
              <a:gd name="connsiteX26" fmla="*/ 2598357 w 2825761"/>
              <a:gd name="connsiteY26" fmla="*/ 1350795 h 2822086"/>
              <a:gd name="connsiteX27" fmla="*/ 2568057 w 2825761"/>
              <a:gd name="connsiteY27" fmla="*/ 1690525 h 2822086"/>
              <a:gd name="connsiteX28" fmla="*/ 2545746 w 2825761"/>
              <a:gd name="connsiteY28" fmla="*/ 1767958 h 2822086"/>
              <a:gd name="connsiteX29" fmla="*/ 2789180 w 2825761"/>
              <a:gd name="connsiteY29" fmla="*/ 1865820 h 2822086"/>
              <a:gd name="connsiteX30" fmla="*/ 2780228 w 2825761"/>
              <a:gd name="connsiteY30" fmla="*/ 1898694 h 2822086"/>
              <a:gd name="connsiteX31" fmla="*/ 2765839 w 2825761"/>
              <a:gd name="connsiteY31" fmla="*/ 1936409 h 2822086"/>
              <a:gd name="connsiteX32" fmla="*/ 2513316 w 2825761"/>
              <a:gd name="connsiteY32" fmla="*/ 1858686 h 2822086"/>
              <a:gd name="connsiteX33" fmla="*/ 2493838 w 2825761"/>
              <a:gd name="connsiteY33" fmla="*/ 1907811 h 2822086"/>
              <a:gd name="connsiteX34" fmla="*/ 2302174 w 2825761"/>
              <a:gd name="connsiteY34" fmla="*/ 2203067 h 2822086"/>
              <a:gd name="connsiteX35" fmla="*/ 2250800 w 2825761"/>
              <a:gd name="connsiteY35" fmla="*/ 2255462 h 2822086"/>
              <a:gd name="connsiteX36" fmla="*/ 2426775 w 2825761"/>
              <a:gd name="connsiteY36" fmla="*/ 2462385 h 2822086"/>
              <a:gd name="connsiteX37" fmla="*/ 2403247 w 2825761"/>
              <a:gd name="connsiteY37" fmla="*/ 2486463 h 2822086"/>
              <a:gd name="connsiteX38" fmla="*/ 2371624 w 2825761"/>
              <a:gd name="connsiteY38" fmla="*/ 2512711 h 2822086"/>
              <a:gd name="connsiteX39" fmla="*/ 2179910 w 2825761"/>
              <a:gd name="connsiteY39" fmla="*/ 2320824 h 2822086"/>
              <a:gd name="connsiteX40" fmla="*/ 2123523 w 2825761"/>
              <a:gd name="connsiteY40" fmla="*/ 2367786 h 2822086"/>
              <a:gd name="connsiteX41" fmla="*/ 1813712 w 2825761"/>
              <a:gd name="connsiteY41" fmla="*/ 2534901 h 2822086"/>
              <a:gd name="connsiteX42" fmla="*/ 1763171 w 2825761"/>
              <a:gd name="connsiteY42" fmla="*/ 2550334 h 2822086"/>
              <a:gd name="connsiteX43" fmla="*/ 1819469 w 2825761"/>
              <a:gd name="connsiteY43" fmla="*/ 2805096 h 2822086"/>
              <a:gd name="connsiteX44" fmla="*/ 1786869 w 2825761"/>
              <a:gd name="connsiteY44" fmla="*/ 2814590 h 2822086"/>
              <a:gd name="connsiteX45" fmla="*/ 1746759 w 2825761"/>
              <a:gd name="connsiteY45" fmla="*/ 2822086 h 2822086"/>
              <a:gd name="connsiteX46" fmla="*/ 1670114 w 2825761"/>
              <a:gd name="connsiteY46" fmla="*/ 2575308 h 2822086"/>
              <a:gd name="connsiteX47" fmla="*/ 1591128 w 2825761"/>
              <a:gd name="connsiteY47" fmla="*/ 2591273 h 2822086"/>
              <a:gd name="connsiteX48" fmla="*/ 1250059 w 2825761"/>
              <a:gd name="connsiteY48" fmla="*/ 2593951 h 2822086"/>
              <a:gd name="connsiteX49" fmla="*/ 1151140 w 2825761"/>
              <a:gd name="connsiteY49" fmla="*/ 2575613 h 2822086"/>
              <a:gd name="connsiteX50" fmla="*/ 1079053 w 2825761"/>
              <a:gd name="connsiteY50" fmla="*/ 2801965 h 2822086"/>
              <a:gd name="connsiteX51" fmla="*/ 1007935 w 2825761"/>
              <a:gd name="connsiteY51" fmla="*/ 2780433 h 2822086"/>
              <a:gd name="connsiteX52" fmla="*/ 1058598 w 2825761"/>
              <a:gd name="connsiteY52" fmla="*/ 2550405 h 2822086"/>
              <a:gd name="connsiteX53" fmla="*/ 1027727 w 2825761"/>
              <a:gd name="connsiteY53" fmla="*/ 2541544 h 2822086"/>
              <a:gd name="connsiteX54" fmla="*/ 625544 w 2825761"/>
              <a:gd name="connsiteY54" fmla="*/ 2307879 h 2822086"/>
              <a:gd name="connsiteX55" fmla="*/ 572936 w 2825761"/>
              <a:gd name="connsiteY55" fmla="*/ 2256309 h 2822086"/>
              <a:gd name="connsiteX56" fmla="*/ 399699 w 2825761"/>
              <a:gd name="connsiteY56" fmla="*/ 2401285 h 2822086"/>
              <a:gd name="connsiteX57" fmla="*/ 369509 w 2825761"/>
              <a:gd name="connsiteY57" fmla="*/ 2371594 h 2822086"/>
              <a:gd name="connsiteX58" fmla="*/ 349250 w 2825761"/>
              <a:gd name="connsiteY58" fmla="*/ 2347344 h 2822086"/>
              <a:gd name="connsiteX59" fmla="*/ 508153 w 2825761"/>
              <a:gd name="connsiteY59" fmla="*/ 2186047 h 2822086"/>
              <a:gd name="connsiteX60" fmla="*/ 461015 w 2825761"/>
              <a:gd name="connsiteY60" fmla="*/ 2129435 h 2822086"/>
              <a:gd name="connsiteX61" fmla="*/ 260699 w 2825761"/>
              <a:gd name="connsiteY61" fmla="*/ 1709644 h 2822086"/>
              <a:gd name="connsiteX62" fmla="*/ 254369 w 2825761"/>
              <a:gd name="connsiteY62" fmla="*/ 1678156 h 2822086"/>
              <a:gd name="connsiteX63" fmla="*/ 15596 w 2825761"/>
              <a:gd name="connsiteY63" fmla="*/ 1710755 h 2822086"/>
              <a:gd name="connsiteX64" fmla="*/ 0 w 2825761"/>
              <a:gd name="connsiteY64" fmla="*/ 1638614 h 2822086"/>
              <a:gd name="connsiteX65" fmla="*/ 236740 w 2825761"/>
              <a:gd name="connsiteY65" fmla="*/ 1583876 h 2822086"/>
              <a:gd name="connsiteX66" fmla="*/ 226475 w 2825761"/>
              <a:gd name="connsiteY66" fmla="*/ 1483796 h 2822086"/>
              <a:gd name="connsiteX67" fmla="*/ 256775 w 2825761"/>
              <a:gd name="connsiteY67" fmla="*/ 1144066 h 2822086"/>
              <a:gd name="connsiteX68" fmla="*/ 279087 w 2825761"/>
              <a:gd name="connsiteY68" fmla="*/ 1066632 h 2822086"/>
              <a:gd name="connsiteX69" fmla="*/ 30856 w 2825761"/>
              <a:gd name="connsiteY69" fmla="*/ 966841 h 2822086"/>
              <a:gd name="connsiteX70" fmla="*/ 42791 w 2825761"/>
              <a:gd name="connsiteY70" fmla="*/ 923005 h 2822086"/>
              <a:gd name="connsiteX71" fmla="*/ 52970 w 2825761"/>
              <a:gd name="connsiteY71" fmla="*/ 896327 h 2822086"/>
              <a:gd name="connsiteX72" fmla="*/ 311517 w 2825761"/>
              <a:gd name="connsiteY72" fmla="*/ 975904 h 2822086"/>
              <a:gd name="connsiteX73" fmla="*/ 330994 w 2825761"/>
              <a:gd name="connsiteY73" fmla="*/ 926781 h 2822086"/>
              <a:gd name="connsiteX74" fmla="*/ 522657 w 2825761"/>
              <a:gd name="connsiteY74" fmla="*/ 631525 h 2822086"/>
              <a:gd name="connsiteX75" fmla="*/ 574033 w 2825761"/>
              <a:gd name="connsiteY75" fmla="*/ 579128 h 2822086"/>
              <a:gd name="connsiteX76" fmla="*/ 391352 w 2825761"/>
              <a:gd name="connsiteY76" fmla="*/ 364320 h 2822086"/>
              <a:gd name="connsiteX77" fmla="*/ 419773 w 2825761"/>
              <a:gd name="connsiteY77" fmla="*/ 335235 h 2822086"/>
              <a:gd name="connsiteX78" fmla="*/ 445346 w 2825761"/>
              <a:gd name="connsiteY78" fmla="*/ 314010 h 2822086"/>
              <a:gd name="connsiteX79" fmla="*/ 644923 w 2825761"/>
              <a:gd name="connsiteY79" fmla="*/ 513766 h 2822086"/>
              <a:gd name="connsiteX80" fmla="*/ 701308 w 2825761"/>
              <a:gd name="connsiteY80" fmla="*/ 466805 h 2822086"/>
              <a:gd name="connsiteX81" fmla="*/ 1011121 w 2825761"/>
              <a:gd name="connsiteY81" fmla="*/ 299691 h 2822086"/>
              <a:gd name="connsiteX82" fmla="*/ 1061662 w 2825761"/>
              <a:gd name="connsiteY82" fmla="*/ 284257 h 2822086"/>
              <a:gd name="connsiteX83" fmla="*/ 1002579 w 2825761"/>
              <a:gd name="connsiteY83" fmla="*/ 16886 h 2822086"/>
              <a:gd name="connsiteX84" fmla="*/ 1036150 w 2825761"/>
              <a:gd name="connsiteY84" fmla="*/ 7109 h 282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825761" h="2822086">
                <a:moveTo>
                  <a:pt x="1411510" y="542169"/>
                </a:moveTo>
                <a:cubicBezTo>
                  <a:pt x="931751" y="542169"/>
                  <a:pt x="542830" y="931090"/>
                  <a:pt x="542830" y="1410849"/>
                </a:cubicBezTo>
                <a:cubicBezTo>
                  <a:pt x="542830" y="1890608"/>
                  <a:pt x="931751" y="2279529"/>
                  <a:pt x="1411510" y="2279529"/>
                </a:cubicBezTo>
                <a:cubicBezTo>
                  <a:pt x="1891269" y="2279529"/>
                  <a:pt x="2280190" y="1890608"/>
                  <a:pt x="2280190" y="1410849"/>
                </a:cubicBezTo>
                <a:cubicBezTo>
                  <a:pt x="2280190" y="931090"/>
                  <a:pt x="1891269" y="542169"/>
                  <a:pt x="1411510" y="542169"/>
                </a:cubicBezTo>
                <a:close/>
                <a:moveTo>
                  <a:pt x="1074191" y="0"/>
                </a:moveTo>
                <a:lnTo>
                  <a:pt x="1154720" y="259283"/>
                </a:lnTo>
                <a:lnTo>
                  <a:pt x="1233705" y="243318"/>
                </a:lnTo>
                <a:cubicBezTo>
                  <a:pt x="1346799" y="226083"/>
                  <a:pt x="1461755" y="225241"/>
                  <a:pt x="1574773" y="240640"/>
                </a:cubicBezTo>
                <a:lnTo>
                  <a:pt x="1673693" y="258979"/>
                </a:lnTo>
                <a:lnTo>
                  <a:pt x="1749367" y="21369"/>
                </a:lnTo>
                <a:lnTo>
                  <a:pt x="1819448" y="42587"/>
                </a:lnTo>
                <a:lnTo>
                  <a:pt x="1766236" y="284187"/>
                </a:lnTo>
                <a:lnTo>
                  <a:pt x="1797106" y="293048"/>
                </a:lnTo>
                <a:cubicBezTo>
                  <a:pt x="1942106" y="342362"/>
                  <a:pt x="2079167" y="420370"/>
                  <a:pt x="2199289" y="526713"/>
                </a:cubicBezTo>
                <a:lnTo>
                  <a:pt x="2251896" y="578282"/>
                </a:lnTo>
                <a:lnTo>
                  <a:pt x="2431237" y="428198"/>
                </a:lnTo>
                <a:lnTo>
                  <a:pt x="2453511" y="450104"/>
                </a:lnTo>
                <a:lnTo>
                  <a:pt x="2480430" y="482327"/>
                </a:lnTo>
                <a:lnTo>
                  <a:pt x="2316680" y="648544"/>
                </a:lnTo>
                <a:lnTo>
                  <a:pt x="2363818" y="705157"/>
                </a:lnTo>
                <a:cubicBezTo>
                  <a:pt x="2460079" y="833498"/>
                  <a:pt x="2526727" y="976428"/>
                  <a:pt x="2564133" y="1124948"/>
                </a:cubicBezTo>
                <a:lnTo>
                  <a:pt x="2570464" y="1156434"/>
                </a:lnTo>
                <a:lnTo>
                  <a:pt x="2810183" y="1123707"/>
                </a:lnTo>
                <a:lnTo>
                  <a:pt x="2825761" y="1195762"/>
                </a:lnTo>
                <a:lnTo>
                  <a:pt x="2588092" y="1250714"/>
                </a:lnTo>
                <a:lnTo>
                  <a:pt x="2598357" y="1350795"/>
                </a:lnTo>
                <a:cubicBezTo>
                  <a:pt x="2604550" y="1464689"/>
                  <a:pt x="2594397" y="1579198"/>
                  <a:pt x="2568057" y="1690525"/>
                </a:cubicBezTo>
                <a:lnTo>
                  <a:pt x="2545746" y="1767958"/>
                </a:lnTo>
                <a:lnTo>
                  <a:pt x="2789180" y="1865820"/>
                </a:lnTo>
                <a:lnTo>
                  <a:pt x="2780228" y="1898694"/>
                </a:lnTo>
                <a:lnTo>
                  <a:pt x="2765839" y="1936409"/>
                </a:lnTo>
                <a:lnTo>
                  <a:pt x="2513316" y="1858686"/>
                </a:lnTo>
                <a:lnTo>
                  <a:pt x="2493838" y="1907811"/>
                </a:lnTo>
                <a:cubicBezTo>
                  <a:pt x="2445983" y="2013208"/>
                  <a:pt x="2382043" y="2112891"/>
                  <a:pt x="2302174" y="2203067"/>
                </a:cubicBezTo>
                <a:lnTo>
                  <a:pt x="2250800" y="2255462"/>
                </a:lnTo>
                <a:lnTo>
                  <a:pt x="2426775" y="2462385"/>
                </a:lnTo>
                <a:lnTo>
                  <a:pt x="2403247" y="2486463"/>
                </a:lnTo>
                <a:lnTo>
                  <a:pt x="2371624" y="2512711"/>
                </a:lnTo>
                <a:lnTo>
                  <a:pt x="2179910" y="2320824"/>
                </a:lnTo>
                <a:lnTo>
                  <a:pt x="2123523" y="2367786"/>
                </a:lnTo>
                <a:cubicBezTo>
                  <a:pt x="2027175" y="2440086"/>
                  <a:pt x="1922639" y="2495740"/>
                  <a:pt x="1813712" y="2534901"/>
                </a:cubicBezTo>
                <a:lnTo>
                  <a:pt x="1763171" y="2550334"/>
                </a:lnTo>
                <a:lnTo>
                  <a:pt x="1819469" y="2805096"/>
                </a:lnTo>
                <a:lnTo>
                  <a:pt x="1786869" y="2814590"/>
                </a:lnTo>
                <a:lnTo>
                  <a:pt x="1746759" y="2822086"/>
                </a:lnTo>
                <a:lnTo>
                  <a:pt x="1670114" y="2575308"/>
                </a:lnTo>
                <a:lnTo>
                  <a:pt x="1591128" y="2591273"/>
                </a:lnTo>
                <a:cubicBezTo>
                  <a:pt x="1478033" y="2608508"/>
                  <a:pt x="1363078" y="2609350"/>
                  <a:pt x="1250059" y="2593951"/>
                </a:cubicBezTo>
                <a:lnTo>
                  <a:pt x="1151140" y="2575613"/>
                </a:lnTo>
                <a:lnTo>
                  <a:pt x="1079053" y="2801965"/>
                </a:lnTo>
                <a:lnTo>
                  <a:pt x="1007935" y="2780433"/>
                </a:lnTo>
                <a:lnTo>
                  <a:pt x="1058598" y="2550405"/>
                </a:lnTo>
                <a:lnTo>
                  <a:pt x="1027727" y="2541544"/>
                </a:lnTo>
                <a:cubicBezTo>
                  <a:pt x="882725" y="2492229"/>
                  <a:pt x="745665" y="2414220"/>
                  <a:pt x="625544" y="2307879"/>
                </a:cubicBezTo>
                <a:lnTo>
                  <a:pt x="572936" y="2256309"/>
                </a:lnTo>
                <a:lnTo>
                  <a:pt x="399699" y="2401285"/>
                </a:lnTo>
                <a:lnTo>
                  <a:pt x="369509" y="2371594"/>
                </a:lnTo>
                <a:lnTo>
                  <a:pt x="349250" y="2347344"/>
                </a:lnTo>
                <a:lnTo>
                  <a:pt x="508153" y="2186047"/>
                </a:lnTo>
                <a:lnTo>
                  <a:pt x="461015" y="2129435"/>
                </a:lnTo>
                <a:cubicBezTo>
                  <a:pt x="364754" y="2001093"/>
                  <a:pt x="298105" y="1858164"/>
                  <a:pt x="260699" y="1709644"/>
                </a:cubicBezTo>
                <a:lnTo>
                  <a:pt x="254369" y="1678156"/>
                </a:lnTo>
                <a:lnTo>
                  <a:pt x="15596" y="1710755"/>
                </a:lnTo>
                <a:lnTo>
                  <a:pt x="0" y="1638614"/>
                </a:lnTo>
                <a:lnTo>
                  <a:pt x="236740" y="1583876"/>
                </a:lnTo>
                <a:lnTo>
                  <a:pt x="226475" y="1483796"/>
                </a:lnTo>
                <a:cubicBezTo>
                  <a:pt x="220283" y="1369902"/>
                  <a:pt x="230435" y="1255393"/>
                  <a:pt x="256775" y="1144066"/>
                </a:cubicBezTo>
                <a:lnTo>
                  <a:pt x="279087" y="1066632"/>
                </a:lnTo>
                <a:lnTo>
                  <a:pt x="30856" y="966841"/>
                </a:lnTo>
                <a:lnTo>
                  <a:pt x="42791" y="923005"/>
                </a:lnTo>
                <a:lnTo>
                  <a:pt x="52970" y="896327"/>
                </a:lnTo>
                <a:lnTo>
                  <a:pt x="311517" y="975904"/>
                </a:lnTo>
                <a:lnTo>
                  <a:pt x="330994" y="926781"/>
                </a:lnTo>
                <a:cubicBezTo>
                  <a:pt x="378850" y="821384"/>
                  <a:pt x="442790" y="721701"/>
                  <a:pt x="522657" y="631525"/>
                </a:cubicBezTo>
                <a:lnTo>
                  <a:pt x="574033" y="579128"/>
                </a:lnTo>
                <a:lnTo>
                  <a:pt x="391352" y="364320"/>
                </a:lnTo>
                <a:lnTo>
                  <a:pt x="419773" y="335235"/>
                </a:lnTo>
                <a:lnTo>
                  <a:pt x="445346" y="314010"/>
                </a:lnTo>
                <a:lnTo>
                  <a:pt x="644923" y="513766"/>
                </a:lnTo>
                <a:lnTo>
                  <a:pt x="701308" y="466805"/>
                </a:lnTo>
                <a:cubicBezTo>
                  <a:pt x="797658" y="394505"/>
                  <a:pt x="902194" y="338851"/>
                  <a:pt x="1011121" y="299691"/>
                </a:cubicBezTo>
                <a:lnTo>
                  <a:pt x="1061662" y="284257"/>
                </a:lnTo>
                <a:lnTo>
                  <a:pt x="1002579" y="16886"/>
                </a:lnTo>
                <a:lnTo>
                  <a:pt x="1036150" y="7109"/>
                </a:lnTo>
                <a:close/>
              </a:path>
            </a:pathLst>
          </a:cu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r>
              <a:rPr lang="en-US" sz="8000" dirty="0">
                <a:solidFill>
                  <a:schemeClr val="tx1"/>
                </a:solidFill>
              </a:rPr>
              <a:t>3</a:t>
            </a:r>
          </a:p>
        </p:txBody>
      </p:sp>
      <p:sp>
        <p:nvSpPr>
          <p:cNvPr id="3" name="Text Placeholder 6">
            <a:extLst>
              <a:ext uri="{FF2B5EF4-FFF2-40B4-BE49-F238E27FC236}">
                <a16:creationId xmlns:a16="http://schemas.microsoft.com/office/drawing/2014/main" id="{17CB1471-4CB5-6B75-AE4D-7456427A9E52}"/>
              </a:ext>
            </a:extLst>
          </p:cNvPr>
          <p:cNvSpPr txBox="1">
            <a:spLocks/>
          </p:cNvSpPr>
          <p:nvPr/>
        </p:nvSpPr>
        <p:spPr>
          <a:xfrm>
            <a:off x="11293688" y="6273537"/>
            <a:ext cx="4634548" cy="16848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1pPr>
            <a:lvl2pPr marL="914400" marR="0" lvl="1"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2pPr>
            <a:lvl3pPr marL="1371600" marR="0" lvl="2"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3pPr>
            <a:lvl4pPr marL="1828800" marR="0" lvl="3"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4pPr>
            <a:lvl5pPr marL="2286000" marR="0" lvl="4"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5pPr>
            <a:lvl6pPr marL="2743200" marR="0" lvl="5"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6pPr>
            <a:lvl7pPr marL="3200400" marR="0" lvl="6"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7pPr>
            <a:lvl8pPr marL="3657600" marR="0" lvl="7"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8pPr>
            <a:lvl9pPr marL="4114800" marR="0" lvl="8" indent="-317500" algn="l" rtl="0">
              <a:lnSpc>
                <a:spcPct val="115000"/>
              </a:lnSpc>
              <a:spcBef>
                <a:spcPts val="1600"/>
              </a:spcBef>
              <a:spcAft>
                <a:spcPts val="160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9pPr>
          </a:lstStyle>
          <a:p>
            <a:pPr algn="r" rtl="1"/>
            <a:r>
              <a:rPr lang="ar-IQ" sz="3600" kern="0" dirty="0">
                <a:cs typeface="DecoType Naskh Variants" panose="02010400000000000000" pitchFamily="2" charset="-78"/>
              </a:rPr>
              <a:t>تحسين و زيادة كمية المزروعات بدلا عن زيادة الأراضي الزراعية لتوفير منتجات افضل</a:t>
            </a:r>
            <a:endParaRPr lang="en-US" sz="3600" kern="0" dirty="0">
              <a:cs typeface="DecoType Naskh Variants" panose="02010400000000000000" pitchFamily="2" charset="-78"/>
            </a:endParaRPr>
          </a:p>
        </p:txBody>
      </p:sp>
      <p:sp>
        <p:nvSpPr>
          <p:cNvPr id="4" name="Title 5">
            <a:extLst>
              <a:ext uri="{FF2B5EF4-FFF2-40B4-BE49-F238E27FC236}">
                <a16:creationId xmlns:a16="http://schemas.microsoft.com/office/drawing/2014/main" id="{8DDA7A78-536D-A43D-F727-8370B6F67687}"/>
              </a:ext>
            </a:extLst>
          </p:cNvPr>
          <p:cNvSpPr txBox="1">
            <a:spLocks/>
          </p:cNvSpPr>
          <p:nvPr/>
        </p:nvSpPr>
        <p:spPr>
          <a:xfrm>
            <a:off x="9067907" y="-93866"/>
            <a:ext cx="10271125" cy="7635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1pPr>
            <a:lvl2pPr marR="0" lvl="1"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2pPr>
            <a:lvl3pPr marR="0" lvl="2"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3pPr>
            <a:lvl4pPr marR="0" lvl="3"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4pPr>
            <a:lvl5pPr marR="0" lvl="4"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5pPr>
            <a:lvl6pPr marR="0" lvl="5"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6pPr>
            <a:lvl7pPr marR="0" lvl="6"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7pPr>
            <a:lvl8pPr marR="0" lvl="7"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8pPr>
            <a:lvl9pPr marR="0" lvl="8"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9pPr>
          </a:lstStyle>
          <a:p>
            <a:pPr algn="ctr"/>
            <a:r>
              <a:rPr lang="ar-IQ" sz="7200" kern="0" dirty="0">
                <a:cs typeface="DecoType Naskh Variants" panose="02010400000000000000" pitchFamily="2" charset="-78"/>
              </a:rPr>
              <a:t>التوصيات</a:t>
            </a:r>
            <a:r>
              <a:rPr lang="ar-IQ" kern="0" dirty="0"/>
              <a:t> </a:t>
            </a:r>
            <a:endParaRPr lang="en-US" kern="0" dirty="0"/>
          </a:p>
        </p:txBody>
      </p:sp>
      <p:sp>
        <p:nvSpPr>
          <p:cNvPr id="2" name="TextBox 1">
            <a:extLst>
              <a:ext uri="{FF2B5EF4-FFF2-40B4-BE49-F238E27FC236}">
                <a16:creationId xmlns:a16="http://schemas.microsoft.com/office/drawing/2014/main" id="{5D40353F-62C0-7CCF-B6B9-BA9D9DC328FA}"/>
              </a:ext>
            </a:extLst>
          </p:cNvPr>
          <p:cNvSpPr txBox="1"/>
          <p:nvPr/>
        </p:nvSpPr>
        <p:spPr>
          <a:xfrm>
            <a:off x="12555644" y="1674674"/>
            <a:ext cx="3295650" cy="1754326"/>
          </a:xfrm>
          <a:prstGeom prst="rect">
            <a:avLst/>
          </a:prstGeom>
          <a:noFill/>
        </p:spPr>
        <p:txBody>
          <a:bodyPr wrap="square" rtlCol="0">
            <a:spAutoFit/>
          </a:bodyPr>
          <a:lstStyle/>
          <a:p>
            <a:pPr algn="r" rtl="1"/>
            <a:r>
              <a:rPr lang="ar-IQ" sz="3600" kern="0" dirty="0">
                <a:cs typeface="DecoType Naskh Variants" panose="02010400000000000000" pitchFamily="2" charset="-78"/>
              </a:rPr>
              <a:t>تطوير و تحسين الأراضي الزراعية باستخدام طرق الري الحديثة </a:t>
            </a:r>
          </a:p>
        </p:txBody>
      </p:sp>
      <p:sp>
        <p:nvSpPr>
          <p:cNvPr id="5" name="TextBox 4">
            <a:extLst>
              <a:ext uri="{FF2B5EF4-FFF2-40B4-BE49-F238E27FC236}">
                <a16:creationId xmlns:a16="http://schemas.microsoft.com/office/drawing/2014/main" id="{359EB471-3B89-CADB-808C-0B015A4CED54}"/>
              </a:ext>
            </a:extLst>
          </p:cNvPr>
          <p:cNvSpPr txBox="1"/>
          <p:nvPr/>
        </p:nvSpPr>
        <p:spPr>
          <a:xfrm>
            <a:off x="-3095435" y="1884640"/>
            <a:ext cx="2436383" cy="4801314"/>
          </a:xfrm>
          <a:prstGeom prst="rect">
            <a:avLst/>
          </a:prstGeom>
          <a:noFill/>
        </p:spPr>
        <p:txBody>
          <a:bodyPr wrap="square" rtlCol="0">
            <a:spAutoFit/>
          </a:bodyPr>
          <a:lstStyle/>
          <a:p>
            <a:pPr algn="r"/>
            <a:r>
              <a:rPr lang="ar-IQ" sz="3600" kern="0" dirty="0">
                <a:cs typeface="DecoType Naskh Variants" panose="02010400000000000000" pitchFamily="2" charset="-78"/>
              </a:rPr>
              <a:t>بناء السدود و الخزانات و توزيع منصف لمصادر المياه على الأراضي الزراعية لضمان مواجهة ازمة الجفاف </a:t>
            </a:r>
          </a:p>
          <a:p>
            <a:endParaRPr lang="en-US" dirty="0"/>
          </a:p>
        </p:txBody>
      </p:sp>
    </p:spTree>
    <p:extLst>
      <p:ext uri="{BB962C8B-B14F-4D97-AF65-F5344CB8AC3E}">
        <p14:creationId xmlns:p14="http://schemas.microsoft.com/office/powerpoint/2010/main" val="1700248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0716815-6798-7411-45CA-483F4B0D3D2D}"/>
              </a:ext>
            </a:extLst>
          </p:cNvPr>
          <p:cNvSpPr/>
          <p:nvPr/>
        </p:nvSpPr>
        <p:spPr>
          <a:xfrm>
            <a:off x="3086049" y="1865055"/>
            <a:ext cx="2560320" cy="2560320"/>
          </a:xfrm>
          <a:custGeom>
            <a:avLst/>
            <a:gdLst>
              <a:gd name="connsiteX0" fmla="*/ 1411510 w 2825761"/>
              <a:gd name="connsiteY0" fmla="*/ 542169 h 2822086"/>
              <a:gd name="connsiteX1" fmla="*/ 542830 w 2825761"/>
              <a:gd name="connsiteY1" fmla="*/ 1410849 h 2822086"/>
              <a:gd name="connsiteX2" fmla="*/ 1411510 w 2825761"/>
              <a:gd name="connsiteY2" fmla="*/ 2279529 h 2822086"/>
              <a:gd name="connsiteX3" fmla="*/ 2280190 w 2825761"/>
              <a:gd name="connsiteY3" fmla="*/ 1410849 h 2822086"/>
              <a:gd name="connsiteX4" fmla="*/ 1411510 w 2825761"/>
              <a:gd name="connsiteY4" fmla="*/ 542169 h 2822086"/>
              <a:gd name="connsiteX5" fmla="*/ 1074191 w 2825761"/>
              <a:gd name="connsiteY5" fmla="*/ 0 h 2822086"/>
              <a:gd name="connsiteX6" fmla="*/ 1154720 w 2825761"/>
              <a:gd name="connsiteY6" fmla="*/ 259283 h 2822086"/>
              <a:gd name="connsiteX7" fmla="*/ 1233705 w 2825761"/>
              <a:gd name="connsiteY7" fmla="*/ 243318 h 2822086"/>
              <a:gd name="connsiteX8" fmla="*/ 1574773 w 2825761"/>
              <a:gd name="connsiteY8" fmla="*/ 240640 h 2822086"/>
              <a:gd name="connsiteX9" fmla="*/ 1673693 w 2825761"/>
              <a:gd name="connsiteY9" fmla="*/ 258979 h 2822086"/>
              <a:gd name="connsiteX10" fmla="*/ 1749367 w 2825761"/>
              <a:gd name="connsiteY10" fmla="*/ 21369 h 2822086"/>
              <a:gd name="connsiteX11" fmla="*/ 1819448 w 2825761"/>
              <a:gd name="connsiteY11" fmla="*/ 42587 h 2822086"/>
              <a:gd name="connsiteX12" fmla="*/ 1766236 w 2825761"/>
              <a:gd name="connsiteY12" fmla="*/ 284187 h 2822086"/>
              <a:gd name="connsiteX13" fmla="*/ 1797106 w 2825761"/>
              <a:gd name="connsiteY13" fmla="*/ 293048 h 2822086"/>
              <a:gd name="connsiteX14" fmla="*/ 2199289 w 2825761"/>
              <a:gd name="connsiteY14" fmla="*/ 526713 h 2822086"/>
              <a:gd name="connsiteX15" fmla="*/ 2251896 w 2825761"/>
              <a:gd name="connsiteY15" fmla="*/ 578282 h 2822086"/>
              <a:gd name="connsiteX16" fmla="*/ 2431237 w 2825761"/>
              <a:gd name="connsiteY16" fmla="*/ 428198 h 2822086"/>
              <a:gd name="connsiteX17" fmla="*/ 2453511 w 2825761"/>
              <a:gd name="connsiteY17" fmla="*/ 450104 h 2822086"/>
              <a:gd name="connsiteX18" fmla="*/ 2480430 w 2825761"/>
              <a:gd name="connsiteY18" fmla="*/ 482327 h 2822086"/>
              <a:gd name="connsiteX19" fmla="*/ 2316680 w 2825761"/>
              <a:gd name="connsiteY19" fmla="*/ 648544 h 2822086"/>
              <a:gd name="connsiteX20" fmla="*/ 2363818 w 2825761"/>
              <a:gd name="connsiteY20" fmla="*/ 705157 h 2822086"/>
              <a:gd name="connsiteX21" fmla="*/ 2564133 w 2825761"/>
              <a:gd name="connsiteY21" fmla="*/ 1124948 h 2822086"/>
              <a:gd name="connsiteX22" fmla="*/ 2570464 w 2825761"/>
              <a:gd name="connsiteY22" fmla="*/ 1156434 h 2822086"/>
              <a:gd name="connsiteX23" fmla="*/ 2810183 w 2825761"/>
              <a:gd name="connsiteY23" fmla="*/ 1123707 h 2822086"/>
              <a:gd name="connsiteX24" fmla="*/ 2825761 w 2825761"/>
              <a:gd name="connsiteY24" fmla="*/ 1195762 h 2822086"/>
              <a:gd name="connsiteX25" fmla="*/ 2588092 w 2825761"/>
              <a:gd name="connsiteY25" fmla="*/ 1250714 h 2822086"/>
              <a:gd name="connsiteX26" fmla="*/ 2598357 w 2825761"/>
              <a:gd name="connsiteY26" fmla="*/ 1350795 h 2822086"/>
              <a:gd name="connsiteX27" fmla="*/ 2568057 w 2825761"/>
              <a:gd name="connsiteY27" fmla="*/ 1690525 h 2822086"/>
              <a:gd name="connsiteX28" fmla="*/ 2545746 w 2825761"/>
              <a:gd name="connsiteY28" fmla="*/ 1767958 h 2822086"/>
              <a:gd name="connsiteX29" fmla="*/ 2789180 w 2825761"/>
              <a:gd name="connsiteY29" fmla="*/ 1865820 h 2822086"/>
              <a:gd name="connsiteX30" fmla="*/ 2780228 w 2825761"/>
              <a:gd name="connsiteY30" fmla="*/ 1898694 h 2822086"/>
              <a:gd name="connsiteX31" fmla="*/ 2765839 w 2825761"/>
              <a:gd name="connsiteY31" fmla="*/ 1936409 h 2822086"/>
              <a:gd name="connsiteX32" fmla="*/ 2513316 w 2825761"/>
              <a:gd name="connsiteY32" fmla="*/ 1858686 h 2822086"/>
              <a:gd name="connsiteX33" fmla="*/ 2493838 w 2825761"/>
              <a:gd name="connsiteY33" fmla="*/ 1907811 h 2822086"/>
              <a:gd name="connsiteX34" fmla="*/ 2302174 w 2825761"/>
              <a:gd name="connsiteY34" fmla="*/ 2203067 h 2822086"/>
              <a:gd name="connsiteX35" fmla="*/ 2250800 w 2825761"/>
              <a:gd name="connsiteY35" fmla="*/ 2255462 h 2822086"/>
              <a:gd name="connsiteX36" fmla="*/ 2426775 w 2825761"/>
              <a:gd name="connsiteY36" fmla="*/ 2462385 h 2822086"/>
              <a:gd name="connsiteX37" fmla="*/ 2403247 w 2825761"/>
              <a:gd name="connsiteY37" fmla="*/ 2486463 h 2822086"/>
              <a:gd name="connsiteX38" fmla="*/ 2371624 w 2825761"/>
              <a:gd name="connsiteY38" fmla="*/ 2512711 h 2822086"/>
              <a:gd name="connsiteX39" fmla="*/ 2179910 w 2825761"/>
              <a:gd name="connsiteY39" fmla="*/ 2320824 h 2822086"/>
              <a:gd name="connsiteX40" fmla="*/ 2123523 w 2825761"/>
              <a:gd name="connsiteY40" fmla="*/ 2367786 h 2822086"/>
              <a:gd name="connsiteX41" fmla="*/ 1813712 w 2825761"/>
              <a:gd name="connsiteY41" fmla="*/ 2534901 h 2822086"/>
              <a:gd name="connsiteX42" fmla="*/ 1763171 w 2825761"/>
              <a:gd name="connsiteY42" fmla="*/ 2550334 h 2822086"/>
              <a:gd name="connsiteX43" fmla="*/ 1819469 w 2825761"/>
              <a:gd name="connsiteY43" fmla="*/ 2805096 h 2822086"/>
              <a:gd name="connsiteX44" fmla="*/ 1786869 w 2825761"/>
              <a:gd name="connsiteY44" fmla="*/ 2814590 h 2822086"/>
              <a:gd name="connsiteX45" fmla="*/ 1746759 w 2825761"/>
              <a:gd name="connsiteY45" fmla="*/ 2822086 h 2822086"/>
              <a:gd name="connsiteX46" fmla="*/ 1670114 w 2825761"/>
              <a:gd name="connsiteY46" fmla="*/ 2575308 h 2822086"/>
              <a:gd name="connsiteX47" fmla="*/ 1591128 w 2825761"/>
              <a:gd name="connsiteY47" fmla="*/ 2591273 h 2822086"/>
              <a:gd name="connsiteX48" fmla="*/ 1250059 w 2825761"/>
              <a:gd name="connsiteY48" fmla="*/ 2593951 h 2822086"/>
              <a:gd name="connsiteX49" fmla="*/ 1151140 w 2825761"/>
              <a:gd name="connsiteY49" fmla="*/ 2575613 h 2822086"/>
              <a:gd name="connsiteX50" fmla="*/ 1079053 w 2825761"/>
              <a:gd name="connsiteY50" fmla="*/ 2801965 h 2822086"/>
              <a:gd name="connsiteX51" fmla="*/ 1007935 w 2825761"/>
              <a:gd name="connsiteY51" fmla="*/ 2780433 h 2822086"/>
              <a:gd name="connsiteX52" fmla="*/ 1058598 w 2825761"/>
              <a:gd name="connsiteY52" fmla="*/ 2550405 h 2822086"/>
              <a:gd name="connsiteX53" fmla="*/ 1027727 w 2825761"/>
              <a:gd name="connsiteY53" fmla="*/ 2541544 h 2822086"/>
              <a:gd name="connsiteX54" fmla="*/ 625544 w 2825761"/>
              <a:gd name="connsiteY54" fmla="*/ 2307879 h 2822086"/>
              <a:gd name="connsiteX55" fmla="*/ 572936 w 2825761"/>
              <a:gd name="connsiteY55" fmla="*/ 2256309 h 2822086"/>
              <a:gd name="connsiteX56" fmla="*/ 399699 w 2825761"/>
              <a:gd name="connsiteY56" fmla="*/ 2401285 h 2822086"/>
              <a:gd name="connsiteX57" fmla="*/ 369509 w 2825761"/>
              <a:gd name="connsiteY57" fmla="*/ 2371594 h 2822086"/>
              <a:gd name="connsiteX58" fmla="*/ 349250 w 2825761"/>
              <a:gd name="connsiteY58" fmla="*/ 2347344 h 2822086"/>
              <a:gd name="connsiteX59" fmla="*/ 508153 w 2825761"/>
              <a:gd name="connsiteY59" fmla="*/ 2186047 h 2822086"/>
              <a:gd name="connsiteX60" fmla="*/ 461015 w 2825761"/>
              <a:gd name="connsiteY60" fmla="*/ 2129435 h 2822086"/>
              <a:gd name="connsiteX61" fmla="*/ 260699 w 2825761"/>
              <a:gd name="connsiteY61" fmla="*/ 1709644 h 2822086"/>
              <a:gd name="connsiteX62" fmla="*/ 254369 w 2825761"/>
              <a:gd name="connsiteY62" fmla="*/ 1678156 h 2822086"/>
              <a:gd name="connsiteX63" fmla="*/ 15596 w 2825761"/>
              <a:gd name="connsiteY63" fmla="*/ 1710755 h 2822086"/>
              <a:gd name="connsiteX64" fmla="*/ 0 w 2825761"/>
              <a:gd name="connsiteY64" fmla="*/ 1638614 h 2822086"/>
              <a:gd name="connsiteX65" fmla="*/ 236740 w 2825761"/>
              <a:gd name="connsiteY65" fmla="*/ 1583876 h 2822086"/>
              <a:gd name="connsiteX66" fmla="*/ 226475 w 2825761"/>
              <a:gd name="connsiteY66" fmla="*/ 1483796 h 2822086"/>
              <a:gd name="connsiteX67" fmla="*/ 256775 w 2825761"/>
              <a:gd name="connsiteY67" fmla="*/ 1144066 h 2822086"/>
              <a:gd name="connsiteX68" fmla="*/ 279087 w 2825761"/>
              <a:gd name="connsiteY68" fmla="*/ 1066632 h 2822086"/>
              <a:gd name="connsiteX69" fmla="*/ 30856 w 2825761"/>
              <a:gd name="connsiteY69" fmla="*/ 966841 h 2822086"/>
              <a:gd name="connsiteX70" fmla="*/ 42791 w 2825761"/>
              <a:gd name="connsiteY70" fmla="*/ 923005 h 2822086"/>
              <a:gd name="connsiteX71" fmla="*/ 52970 w 2825761"/>
              <a:gd name="connsiteY71" fmla="*/ 896327 h 2822086"/>
              <a:gd name="connsiteX72" fmla="*/ 311517 w 2825761"/>
              <a:gd name="connsiteY72" fmla="*/ 975904 h 2822086"/>
              <a:gd name="connsiteX73" fmla="*/ 330994 w 2825761"/>
              <a:gd name="connsiteY73" fmla="*/ 926781 h 2822086"/>
              <a:gd name="connsiteX74" fmla="*/ 522657 w 2825761"/>
              <a:gd name="connsiteY74" fmla="*/ 631525 h 2822086"/>
              <a:gd name="connsiteX75" fmla="*/ 574033 w 2825761"/>
              <a:gd name="connsiteY75" fmla="*/ 579128 h 2822086"/>
              <a:gd name="connsiteX76" fmla="*/ 391352 w 2825761"/>
              <a:gd name="connsiteY76" fmla="*/ 364320 h 2822086"/>
              <a:gd name="connsiteX77" fmla="*/ 419773 w 2825761"/>
              <a:gd name="connsiteY77" fmla="*/ 335235 h 2822086"/>
              <a:gd name="connsiteX78" fmla="*/ 445346 w 2825761"/>
              <a:gd name="connsiteY78" fmla="*/ 314010 h 2822086"/>
              <a:gd name="connsiteX79" fmla="*/ 644923 w 2825761"/>
              <a:gd name="connsiteY79" fmla="*/ 513766 h 2822086"/>
              <a:gd name="connsiteX80" fmla="*/ 701308 w 2825761"/>
              <a:gd name="connsiteY80" fmla="*/ 466805 h 2822086"/>
              <a:gd name="connsiteX81" fmla="*/ 1011121 w 2825761"/>
              <a:gd name="connsiteY81" fmla="*/ 299691 h 2822086"/>
              <a:gd name="connsiteX82" fmla="*/ 1061662 w 2825761"/>
              <a:gd name="connsiteY82" fmla="*/ 284257 h 2822086"/>
              <a:gd name="connsiteX83" fmla="*/ 1002579 w 2825761"/>
              <a:gd name="connsiteY83" fmla="*/ 16886 h 2822086"/>
              <a:gd name="connsiteX84" fmla="*/ 1036150 w 2825761"/>
              <a:gd name="connsiteY84" fmla="*/ 7109 h 282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825761" h="2822086">
                <a:moveTo>
                  <a:pt x="1411510" y="542169"/>
                </a:moveTo>
                <a:cubicBezTo>
                  <a:pt x="931751" y="542169"/>
                  <a:pt x="542830" y="931090"/>
                  <a:pt x="542830" y="1410849"/>
                </a:cubicBezTo>
                <a:cubicBezTo>
                  <a:pt x="542830" y="1890608"/>
                  <a:pt x="931751" y="2279529"/>
                  <a:pt x="1411510" y="2279529"/>
                </a:cubicBezTo>
                <a:cubicBezTo>
                  <a:pt x="1891269" y="2279529"/>
                  <a:pt x="2280190" y="1890608"/>
                  <a:pt x="2280190" y="1410849"/>
                </a:cubicBezTo>
                <a:cubicBezTo>
                  <a:pt x="2280190" y="931090"/>
                  <a:pt x="1891269" y="542169"/>
                  <a:pt x="1411510" y="542169"/>
                </a:cubicBezTo>
                <a:close/>
                <a:moveTo>
                  <a:pt x="1074191" y="0"/>
                </a:moveTo>
                <a:lnTo>
                  <a:pt x="1154720" y="259283"/>
                </a:lnTo>
                <a:lnTo>
                  <a:pt x="1233705" y="243318"/>
                </a:lnTo>
                <a:cubicBezTo>
                  <a:pt x="1346799" y="226083"/>
                  <a:pt x="1461755" y="225241"/>
                  <a:pt x="1574773" y="240640"/>
                </a:cubicBezTo>
                <a:lnTo>
                  <a:pt x="1673693" y="258979"/>
                </a:lnTo>
                <a:lnTo>
                  <a:pt x="1749367" y="21369"/>
                </a:lnTo>
                <a:lnTo>
                  <a:pt x="1819448" y="42587"/>
                </a:lnTo>
                <a:lnTo>
                  <a:pt x="1766236" y="284187"/>
                </a:lnTo>
                <a:lnTo>
                  <a:pt x="1797106" y="293048"/>
                </a:lnTo>
                <a:cubicBezTo>
                  <a:pt x="1942106" y="342362"/>
                  <a:pt x="2079167" y="420370"/>
                  <a:pt x="2199289" y="526713"/>
                </a:cubicBezTo>
                <a:lnTo>
                  <a:pt x="2251896" y="578282"/>
                </a:lnTo>
                <a:lnTo>
                  <a:pt x="2431237" y="428198"/>
                </a:lnTo>
                <a:lnTo>
                  <a:pt x="2453511" y="450104"/>
                </a:lnTo>
                <a:lnTo>
                  <a:pt x="2480430" y="482327"/>
                </a:lnTo>
                <a:lnTo>
                  <a:pt x="2316680" y="648544"/>
                </a:lnTo>
                <a:lnTo>
                  <a:pt x="2363818" y="705157"/>
                </a:lnTo>
                <a:cubicBezTo>
                  <a:pt x="2460079" y="833498"/>
                  <a:pt x="2526727" y="976428"/>
                  <a:pt x="2564133" y="1124948"/>
                </a:cubicBezTo>
                <a:lnTo>
                  <a:pt x="2570464" y="1156434"/>
                </a:lnTo>
                <a:lnTo>
                  <a:pt x="2810183" y="1123707"/>
                </a:lnTo>
                <a:lnTo>
                  <a:pt x="2825761" y="1195762"/>
                </a:lnTo>
                <a:lnTo>
                  <a:pt x="2588092" y="1250714"/>
                </a:lnTo>
                <a:lnTo>
                  <a:pt x="2598357" y="1350795"/>
                </a:lnTo>
                <a:cubicBezTo>
                  <a:pt x="2604550" y="1464689"/>
                  <a:pt x="2594397" y="1579198"/>
                  <a:pt x="2568057" y="1690525"/>
                </a:cubicBezTo>
                <a:lnTo>
                  <a:pt x="2545746" y="1767958"/>
                </a:lnTo>
                <a:lnTo>
                  <a:pt x="2789180" y="1865820"/>
                </a:lnTo>
                <a:lnTo>
                  <a:pt x="2780228" y="1898694"/>
                </a:lnTo>
                <a:lnTo>
                  <a:pt x="2765839" y="1936409"/>
                </a:lnTo>
                <a:lnTo>
                  <a:pt x="2513316" y="1858686"/>
                </a:lnTo>
                <a:lnTo>
                  <a:pt x="2493838" y="1907811"/>
                </a:lnTo>
                <a:cubicBezTo>
                  <a:pt x="2445983" y="2013208"/>
                  <a:pt x="2382043" y="2112891"/>
                  <a:pt x="2302174" y="2203067"/>
                </a:cubicBezTo>
                <a:lnTo>
                  <a:pt x="2250800" y="2255462"/>
                </a:lnTo>
                <a:lnTo>
                  <a:pt x="2426775" y="2462385"/>
                </a:lnTo>
                <a:lnTo>
                  <a:pt x="2403247" y="2486463"/>
                </a:lnTo>
                <a:lnTo>
                  <a:pt x="2371624" y="2512711"/>
                </a:lnTo>
                <a:lnTo>
                  <a:pt x="2179910" y="2320824"/>
                </a:lnTo>
                <a:lnTo>
                  <a:pt x="2123523" y="2367786"/>
                </a:lnTo>
                <a:cubicBezTo>
                  <a:pt x="2027175" y="2440086"/>
                  <a:pt x="1922639" y="2495740"/>
                  <a:pt x="1813712" y="2534901"/>
                </a:cubicBezTo>
                <a:lnTo>
                  <a:pt x="1763171" y="2550334"/>
                </a:lnTo>
                <a:lnTo>
                  <a:pt x="1819469" y="2805096"/>
                </a:lnTo>
                <a:lnTo>
                  <a:pt x="1786869" y="2814590"/>
                </a:lnTo>
                <a:lnTo>
                  <a:pt x="1746759" y="2822086"/>
                </a:lnTo>
                <a:lnTo>
                  <a:pt x="1670114" y="2575308"/>
                </a:lnTo>
                <a:lnTo>
                  <a:pt x="1591128" y="2591273"/>
                </a:lnTo>
                <a:cubicBezTo>
                  <a:pt x="1478033" y="2608508"/>
                  <a:pt x="1363078" y="2609350"/>
                  <a:pt x="1250059" y="2593951"/>
                </a:cubicBezTo>
                <a:lnTo>
                  <a:pt x="1151140" y="2575613"/>
                </a:lnTo>
                <a:lnTo>
                  <a:pt x="1079053" y="2801965"/>
                </a:lnTo>
                <a:lnTo>
                  <a:pt x="1007935" y="2780433"/>
                </a:lnTo>
                <a:lnTo>
                  <a:pt x="1058598" y="2550405"/>
                </a:lnTo>
                <a:lnTo>
                  <a:pt x="1027727" y="2541544"/>
                </a:lnTo>
                <a:cubicBezTo>
                  <a:pt x="882725" y="2492229"/>
                  <a:pt x="745665" y="2414220"/>
                  <a:pt x="625544" y="2307879"/>
                </a:cubicBezTo>
                <a:lnTo>
                  <a:pt x="572936" y="2256309"/>
                </a:lnTo>
                <a:lnTo>
                  <a:pt x="399699" y="2401285"/>
                </a:lnTo>
                <a:lnTo>
                  <a:pt x="369509" y="2371594"/>
                </a:lnTo>
                <a:lnTo>
                  <a:pt x="349250" y="2347344"/>
                </a:lnTo>
                <a:lnTo>
                  <a:pt x="508153" y="2186047"/>
                </a:lnTo>
                <a:lnTo>
                  <a:pt x="461015" y="2129435"/>
                </a:lnTo>
                <a:cubicBezTo>
                  <a:pt x="364754" y="2001093"/>
                  <a:pt x="298105" y="1858164"/>
                  <a:pt x="260699" y="1709644"/>
                </a:cubicBezTo>
                <a:lnTo>
                  <a:pt x="254369" y="1678156"/>
                </a:lnTo>
                <a:lnTo>
                  <a:pt x="15596" y="1710755"/>
                </a:lnTo>
                <a:lnTo>
                  <a:pt x="0" y="1638614"/>
                </a:lnTo>
                <a:lnTo>
                  <a:pt x="236740" y="1583876"/>
                </a:lnTo>
                <a:lnTo>
                  <a:pt x="226475" y="1483796"/>
                </a:lnTo>
                <a:cubicBezTo>
                  <a:pt x="220283" y="1369902"/>
                  <a:pt x="230435" y="1255393"/>
                  <a:pt x="256775" y="1144066"/>
                </a:cubicBezTo>
                <a:lnTo>
                  <a:pt x="279087" y="1066632"/>
                </a:lnTo>
                <a:lnTo>
                  <a:pt x="30856" y="966841"/>
                </a:lnTo>
                <a:lnTo>
                  <a:pt x="42791" y="923005"/>
                </a:lnTo>
                <a:lnTo>
                  <a:pt x="52970" y="896327"/>
                </a:lnTo>
                <a:lnTo>
                  <a:pt x="311517" y="975904"/>
                </a:lnTo>
                <a:lnTo>
                  <a:pt x="330994" y="926781"/>
                </a:lnTo>
                <a:cubicBezTo>
                  <a:pt x="378850" y="821384"/>
                  <a:pt x="442790" y="721701"/>
                  <a:pt x="522657" y="631525"/>
                </a:cubicBezTo>
                <a:lnTo>
                  <a:pt x="574033" y="579128"/>
                </a:lnTo>
                <a:lnTo>
                  <a:pt x="391352" y="364320"/>
                </a:lnTo>
                <a:lnTo>
                  <a:pt x="419773" y="335235"/>
                </a:lnTo>
                <a:lnTo>
                  <a:pt x="445346" y="314010"/>
                </a:lnTo>
                <a:lnTo>
                  <a:pt x="644923" y="513766"/>
                </a:lnTo>
                <a:lnTo>
                  <a:pt x="701308" y="466805"/>
                </a:lnTo>
                <a:cubicBezTo>
                  <a:pt x="797658" y="394505"/>
                  <a:pt x="902194" y="338851"/>
                  <a:pt x="1011121" y="299691"/>
                </a:cubicBezTo>
                <a:lnTo>
                  <a:pt x="1061662" y="284257"/>
                </a:lnTo>
                <a:lnTo>
                  <a:pt x="1002579" y="16886"/>
                </a:lnTo>
                <a:lnTo>
                  <a:pt x="1036150" y="7109"/>
                </a:lnTo>
                <a:close/>
              </a:path>
            </a:pathLst>
          </a:cu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8000" dirty="0">
                <a:solidFill>
                  <a:schemeClr val="tx1"/>
                </a:solidFill>
              </a:rPr>
              <a:t>2</a:t>
            </a:r>
          </a:p>
        </p:txBody>
      </p:sp>
      <p:sp>
        <p:nvSpPr>
          <p:cNvPr id="16" name="Freeform: Shape 15">
            <a:extLst>
              <a:ext uri="{FF2B5EF4-FFF2-40B4-BE49-F238E27FC236}">
                <a16:creationId xmlns:a16="http://schemas.microsoft.com/office/drawing/2014/main" id="{75F07DF0-D20E-BC26-E13C-0AF70A9FF0C2}"/>
              </a:ext>
            </a:extLst>
          </p:cNvPr>
          <p:cNvSpPr/>
          <p:nvPr/>
        </p:nvSpPr>
        <p:spPr>
          <a:xfrm>
            <a:off x="5330993" y="854435"/>
            <a:ext cx="2560320" cy="2560320"/>
          </a:xfrm>
          <a:custGeom>
            <a:avLst/>
            <a:gdLst>
              <a:gd name="connsiteX0" fmla="*/ 1411510 w 2825761"/>
              <a:gd name="connsiteY0" fmla="*/ 542169 h 2822086"/>
              <a:gd name="connsiteX1" fmla="*/ 542830 w 2825761"/>
              <a:gd name="connsiteY1" fmla="*/ 1410849 h 2822086"/>
              <a:gd name="connsiteX2" fmla="*/ 1411510 w 2825761"/>
              <a:gd name="connsiteY2" fmla="*/ 2279529 h 2822086"/>
              <a:gd name="connsiteX3" fmla="*/ 2280190 w 2825761"/>
              <a:gd name="connsiteY3" fmla="*/ 1410849 h 2822086"/>
              <a:gd name="connsiteX4" fmla="*/ 1411510 w 2825761"/>
              <a:gd name="connsiteY4" fmla="*/ 542169 h 2822086"/>
              <a:gd name="connsiteX5" fmla="*/ 1074191 w 2825761"/>
              <a:gd name="connsiteY5" fmla="*/ 0 h 2822086"/>
              <a:gd name="connsiteX6" fmla="*/ 1154720 w 2825761"/>
              <a:gd name="connsiteY6" fmla="*/ 259283 h 2822086"/>
              <a:gd name="connsiteX7" fmla="*/ 1233705 w 2825761"/>
              <a:gd name="connsiteY7" fmla="*/ 243318 h 2822086"/>
              <a:gd name="connsiteX8" fmla="*/ 1574773 w 2825761"/>
              <a:gd name="connsiteY8" fmla="*/ 240640 h 2822086"/>
              <a:gd name="connsiteX9" fmla="*/ 1673693 w 2825761"/>
              <a:gd name="connsiteY9" fmla="*/ 258979 h 2822086"/>
              <a:gd name="connsiteX10" fmla="*/ 1749367 w 2825761"/>
              <a:gd name="connsiteY10" fmla="*/ 21369 h 2822086"/>
              <a:gd name="connsiteX11" fmla="*/ 1819448 w 2825761"/>
              <a:gd name="connsiteY11" fmla="*/ 42587 h 2822086"/>
              <a:gd name="connsiteX12" fmla="*/ 1766236 w 2825761"/>
              <a:gd name="connsiteY12" fmla="*/ 284187 h 2822086"/>
              <a:gd name="connsiteX13" fmla="*/ 1797106 w 2825761"/>
              <a:gd name="connsiteY13" fmla="*/ 293048 h 2822086"/>
              <a:gd name="connsiteX14" fmla="*/ 2199289 w 2825761"/>
              <a:gd name="connsiteY14" fmla="*/ 526713 h 2822086"/>
              <a:gd name="connsiteX15" fmla="*/ 2251896 w 2825761"/>
              <a:gd name="connsiteY15" fmla="*/ 578282 h 2822086"/>
              <a:gd name="connsiteX16" fmla="*/ 2431237 w 2825761"/>
              <a:gd name="connsiteY16" fmla="*/ 428198 h 2822086"/>
              <a:gd name="connsiteX17" fmla="*/ 2453511 w 2825761"/>
              <a:gd name="connsiteY17" fmla="*/ 450104 h 2822086"/>
              <a:gd name="connsiteX18" fmla="*/ 2480430 w 2825761"/>
              <a:gd name="connsiteY18" fmla="*/ 482327 h 2822086"/>
              <a:gd name="connsiteX19" fmla="*/ 2316680 w 2825761"/>
              <a:gd name="connsiteY19" fmla="*/ 648544 h 2822086"/>
              <a:gd name="connsiteX20" fmla="*/ 2363818 w 2825761"/>
              <a:gd name="connsiteY20" fmla="*/ 705157 h 2822086"/>
              <a:gd name="connsiteX21" fmla="*/ 2564133 w 2825761"/>
              <a:gd name="connsiteY21" fmla="*/ 1124948 h 2822086"/>
              <a:gd name="connsiteX22" fmla="*/ 2570464 w 2825761"/>
              <a:gd name="connsiteY22" fmla="*/ 1156434 h 2822086"/>
              <a:gd name="connsiteX23" fmla="*/ 2810183 w 2825761"/>
              <a:gd name="connsiteY23" fmla="*/ 1123707 h 2822086"/>
              <a:gd name="connsiteX24" fmla="*/ 2825761 w 2825761"/>
              <a:gd name="connsiteY24" fmla="*/ 1195762 h 2822086"/>
              <a:gd name="connsiteX25" fmla="*/ 2588092 w 2825761"/>
              <a:gd name="connsiteY25" fmla="*/ 1250714 h 2822086"/>
              <a:gd name="connsiteX26" fmla="*/ 2598357 w 2825761"/>
              <a:gd name="connsiteY26" fmla="*/ 1350795 h 2822086"/>
              <a:gd name="connsiteX27" fmla="*/ 2568057 w 2825761"/>
              <a:gd name="connsiteY27" fmla="*/ 1690525 h 2822086"/>
              <a:gd name="connsiteX28" fmla="*/ 2545746 w 2825761"/>
              <a:gd name="connsiteY28" fmla="*/ 1767958 h 2822086"/>
              <a:gd name="connsiteX29" fmla="*/ 2789180 w 2825761"/>
              <a:gd name="connsiteY29" fmla="*/ 1865820 h 2822086"/>
              <a:gd name="connsiteX30" fmla="*/ 2780228 w 2825761"/>
              <a:gd name="connsiteY30" fmla="*/ 1898694 h 2822086"/>
              <a:gd name="connsiteX31" fmla="*/ 2765839 w 2825761"/>
              <a:gd name="connsiteY31" fmla="*/ 1936409 h 2822086"/>
              <a:gd name="connsiteX32" fmla="*/ 2513316 w 2825761"/>
              <a:gd name="connsiteY32" fmla="*/ 1858686 h 2822086"/>
              <a:gd name="connsiteX33" fmla="*/ 2493838 w 2825761"/>
              <a:gd name="connsiteY33" fmla="*/ 1907811 h 2822086"/>
              <a:gd name="connsiteX34" fmla="*/ 2302174 w 2825761"/>
              <a:gd name="connsiteY34" fmla="*/ 2203067 h 2822086"/>
              <a:gd name="connsiteX35" fmla="*/ 2250800 w 2825761"/>
              <a:gd name="connsiteY35" fmla="*/ 2255462 h 2822086"/>
              <a:gd name="connsiteX36" fmla="*/ 2426775 w 2825761"/>
              <a:gd name="connsiteY36" fmla="*/ 2462385 h 2822086"/>
              <a:gd name="connsiteX37" fmla="*/ 2403247 w 2825761"/>
              <a:gd name="connsiteY37" fmla="*/ 2486463 h 2822086"/>
              <a:gd name="connsiteX38" fmla="*/ 2371624 w 2825761"/>
              <a:gd name="connsiteY38" fmla="*/ 2512711 h 2822086"/>
              <a:gd name="connsiteX39" fmla="*/ 2179910 w 2825761"/>
              <a:gd name="connsiteY39" fmla="*/ 2320824 h 2822086"/>
              <a:gd name="connsiteX40" fmla="*/ 2123523 w 2825761"/>
              <a:gd name="connsiteY40" fmla="*/ 2367786 h 2822086"/>
              <a:gd name="connsiteX41" fmla="*/ 1813712 w 2825761"/>
              <a:gd name="connsiteY41" fmla="*/ 2534901 h 2822086"/>
              <a:gd name="connsiteX42" fmla="*/ 1763171 w 2825761"/>
              <a:gd name="connsiteY42" fmla="*/ 2550334 h 2822086"/>
              <a:gd name="connsiteX43" fmla="*/ 1819469 w 2825761"/>
              <a:gd name="connsiteY43" fmla="*/ 2805096 h 2822086"/>
              <a:gd name="connsiteX44" fmla="*/ 1786869 w 2825761"/>
              <a:gd name="connsiteY44" fmla="*/ 2814590 h 2822086"/>
              <a:gd name="connsiteX45" fmla="*/ 1746759 w 2825761"/>
              <a:gd name="connsiteY45" fmla="*/ 2822086 h 2822086"/>
              <a:gd name="connsiteX46" fmla="*/ 1670114 w 2825761"/>
              <a:gd name="connsiteY46" fmla="*/ 2575308 h 2822086"/>
              <a:gd name="connsiteX47" fmla="*/ 1591128 w 2825761"/>
              <a:gd name="connsiteY47" fmla="*/ 2591273 h 2822086"/>
              <a:gd name="connsiteX48" fmla="*/ 1250059 w 2825761"/>
              <a:gd name="connsiteY48" fmla="*/ 2593951 h 2822086"/>
              <a:gd name="connsiteX49" fmla="*/ 1151140 w 2825761"/>
              <a:gd name="connsiteY49" fmla="*/ 2575613 h 2822086"/>
              <a:gd name="connsiteX50" fmla="*/ 1079053 w 2825761"/>
              <a:gd name="connsiteY50" fmla="*/ 2801965 h 2822086"/>
              <a:gd name="connsiteX51" fmla="*/ 1007935 w 2825761"/>
              <a:gd name="connsiteY51" fmla="*/ 2780433 h 2822086"/>
              <a:gd name="connsiteX52" fmla="*/ 1058598 w 2825761"/>
              <a:gd name="connsiteY52" fmla="*/ 2550405 h 2822086"/>
              <a:gd name="connsiteX53" fmla="*/ 1027727 w 2825761"/>
              <a:gd name="connsiteY53" fmla="*/ 2541544 h 2822086"/>
              <a:gd name="connsiteX54" fmla="*/ 625544 w 2825761"/>
              <a:gd name="connsiteY54" fmla="*/ 2307879 h 2822086"/>
              <a:gd name="connsiteX55" fmla="*/ 572936 w 2825761"/>
              <a:gd name="connsiteY55" fmla="*/ 2256309 h 2822086"/>
              <a:gd name="connsiteX56" fmla="*/ 399699 w 2825761"/>
              <a:gd name="connsiteY56" fmla="*/ 2401285 h 2822086"/>
              <a:gd name="connsiteX57" fmla="*/ 369509 w 2825761"/>
              <a:gd name="connsiteY57" fmla="*/ 2371594 h 2822086"/>
              <a:gd name="connsiteX58" fmla="*/ 349250 w 2825761"/>
              <a:gd name="connsiteY58" fmla="*/ 2347344 h 2822086"/>
              <a:gd name="connsiteX59" fmla="*/ 508153 w 2825761"/>
              <a:gd name="connsiteY59" fmla="*/ 2186047 h 2822086"/>
              <a:gd name="connsiteX60" fmla="*/ 461015 w 2825761"/>
              <a:gd name="connsiteY60" fmla="*/ 2129435 h 2822086"/>
              <a:gd name="connsiteX61" fmla="*/ 260699 w 2825761"/>
              <a:gd name="connsiteY61" fmla="*/ 1709644 h 2822086"/>
              <a:gd name="connsiteX62" fmla="*/ 254369 w 2825761"/>
              <a:gd name="connsiteY62" fmla="*/ 1678156 h 2822086"/>
              <a:gd name="connsiteX63" fmla="*/ 15596 w 2825761"/>
              <a:gd name="connsiteY63" fmla="*/ 1710755 h 2822086"/>
              <a:gd name="connsiteX64" fmla="*/ 0 w 2825761"/>
              <a:gd name="connsiteY64" fmla="*/ 1638614 h 2822086"/>
              <a:gd name="connsiteX65" fmla="*/ 236740 w 2825761"/>
              <a:gd name="connsiteY65" fmla="*/ 1583876 h 2822086"/>
              <a:gd name="connsiteX66" fmla="*/ 226475 w 2825761"/>
              <a:gd name="connsiteY66" fmla="*/ 1483796 h 2822086"/>
              <a:gd name="connsiteX67" fmla="*/ 256775 w 2825761"/>
              <a:gd name="connsiteY67" fmla="*/ 1144066 h 2822086"/>
              <a:gd name="connsiteX68" fmla="*/ 279087 w 2825761"/>
              <a:gd name="connsiteY68" fmla="*/ 1066632 h 2822086"/>
              <a:gd name="connsiteX69" fmla="*/ 30856 w 2825761"/>
              <a:gd name="connsiteY69" fmla="*/ 966841 h 2822086"/>
              <a:gd name="connsiteX70" fmla="*/ 42791 w 2825761"/>
              <a:gd name="connsiteY70" fmla="*/ 923005 h 2822086"/>
              <a:gd name="connsiteX71" fmla="*/ 52970 w 2825761"/>
              <a:gd name="connsiteY71" fmla="*/ 896327 h 2822086"/>
              <a:gd name="connsiteX72" fmla="*/ 311517 w 2825761"/>
              <a:gd name="connsiteY72" fmla="*/ 975904 h 2822086"/>
              <a:gd name="connsiteX73" fmla="*/ 330994 w 2825761"/>
              <a:gd name="connsiteY73" fmla="*/ 926781 h 2822086"/>
              <a:gd name="connsiteX74" fmla="*/ 522657 w 2825761"/>
              <a:gd name="connsiteY74" fmla="*/ 631525 h 2822086"/>
              <a:gd name="connsiteX75" fmla="*/ 574033 w 2825761"/>
              <a:gd name="connsiteY75" fmla="*/ 579128 h 2822086"/>
              <a:gd name="connsiteX76" fmla="*/ 391352 w 2825761"/>
              <a:gd name="connsiteY76" fmla="*/ 364320 h 2822086"/>
              <a:gd name="connsiteX77" fmla="*/ 419773 w 2825761"/>
              <a:gd name="connsiteY77" fmla="*/ 335235 h 2822086"/>
              <a:gd name="connsiteX78" fmla="*/ 445346 w 2825761"/>
              <a:gd name="connsiteY78" fmla="*/ 314010 h 2822086"/>
              <a:gd name="connsiteX79" fmla="*/ 644923 w 2825761"/>
              <a:gd name="connsiteY79" fmla="*/ 513766 h 2822086"/>
              <a:gd name="connsiteX80" fmla="*/ 701308 w 2825761"/>
              <a:gd name="connsiteY80" fmla="*/ 466805 h 2822086"/>
              <a:gd name="connsiteX81" fmla="*/ 1011121 w 2825761"/>
              <a:gd name="connsiteY81" fmla="*/ 299691 h 2822086"/>
              <a:gd name="connsiteX82" fmla="*/ 1061662 w 2825761"/>
              <a:gd name="connsiteY82" fmla="*/ 284257 h 2822086"/>
              <a:gd name="connsiteX83" fmla="*/ 1002579 w 2825761"/>
              <a:gd name="connsiteY83" fmla="*/ 16886 h 2822086"/>
              <a:gd name="connsiteX84" fmla="*/ 1036150 w 2825761"/>
              <a:gd name="connsiteY84" fmla="*/ 7109 h 282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825761" h="2822086">
                <a:moveTo>
                  <a:pt x="1411510" y="542169"/>
                </a:moveTo>
                <a:cubicBezTo>
                  <a:pt x="931751" y="542169"/>
                  <a:pt x="542830" y="931090"/>
                  <a:pt x="542830" y="1410849"/>
                </a:cubicBezTo>
                <a:cubicBezTo>
                  <a:pt x="542830" y="1890608"/>
                  <a:pt x="931751" y="2279529"/>
                  <a:pt x="1411510" y="2279529"/>
                </a:cubicBezTo>
                <a:cubicBezTo>
                  <a:pt x="1891269" y="2279529"/>
                  <a:pt x="2280190" y="1890608"/>
                  <a:pt x="2280190" y="1410849"/>
                </a:cubicBezTo>
                <a:cubicBezTo>
                  <a:pt x="2280190" y="931090"/>
                  <a:pt x="1891269" y="542169"/>
                  <a:pt x="1411510" y="542169"/>
                </a:cubicBezTo>
                <a:close/>
                <a:moveTo>
                  <a:pt x="1074191" y="0"/>
                </a:moveTo>
                <a:lnTo>
                  <a:pt x="1154720" y="259283"/>
                </a:lnTo>
                <a:lnTo>
                  <a:pt x="1233705" y="243318"/>
                </a:lnTo>
                <a:cubicBezTo>
                  <a:pt x="1346799" y="226083"/>
                  <a:pt x="1461755" y="225241"/>
                  <a:pt x="1574773" y="240640"/>
                </a:cubicBezTo>
                <a:lnTo>
                  <a:pt x="1673693" y="258979"/>
                </a:lnTo>
                <a:lnTo>
                  <a:pt x="1749367" y="21369"/>
                </a:lnTo>
                <a:lnTo>
                  <a:pt x="1819448" y="42587"/>
                </a:lnTo>
                <a:lnTo>
                  <a:pt x="1766236" y="284187"/>
                </a:lnTo>
                <a:lnTo>
                  <a:pt x="1797106" y="293048"/>
                </a:lnTo>
                <a:cubicBezTo>
                  <a:pt x="1942106" y="342362"/>
                  <a:pt x="2079167" y="420370"/>
                  <a:pt x="2199289" y="526713"/>
                </a:cubicBezTo>
                <a:lnTo>
                  <a:pt x="2251896" y="578282"/>
                </a:lnTo>
                <a:lnTo>
                  <a:pt x="2431237" y="428198"/>
                </a:lnTo>
                <a:lnTo>
                  <a:pt x="2453511" y="450104"/>
                </a:lnTo>
                <a:lnTo>
                  <a:pt x="2480430" y="482327"/>
                </a:lnTo>
                <a:lnTo>
                  <a:pt x="2316680" y="648544"/>
                </a:lnTo>
                <a:lnTo>
                  <a:pt x="2363818" y="705157"/>
                </a:lnTo>
                <a:cubicBezTo>
                  <a:pt x="2460079" y="833498"/>
                  <a:pt x="2526727" y="976428"/>
                  <a:pt x="2564133" y="1124948"/>
                </a:cubicBezTo>
                <a:lnTo>
                  <a:pt x="2570464" y="1156434"/>
                </a:lnTo>
                <a:lnTo>
                  <a:pt x="2810183" y="1123707"/>
                </a:lnTo>
                <a:lnTo>
                  <a:pt x="2825761" y="1195762"/>
                </a:lnTo>
                <a:lnTo>
                  <a:pt x="2588092" y="1250714"/>
                </a:lnTo>
                <a:lnTo>
                  <a:pt x="2598357" y="1350795"/>
                </a:lnTo>
                <a:cubicBezTo>
                  <a:pt x="2604550" y="1464689"/>
                  <a:pt x="2594397" y="1579198"/>
                  <a:pt x="2568057" y="1690525"/>
                </a:cubicBezTo>
                <a:lnTo>
                  <a:pt x="2545746" y="1767958"/>
                </a:lnTo>
                <a:lnTo>
                  <a:pt x="2789180" y="1865820"/>
                </a:lnTo>
                <a:lnTo>
                  <a:pt x="2780228" y="1898694"/>
                </a:lnTo>
                <a:lnTo>
                  <a:pt x="2765839" y="1936409"/>
                </a:lnTo>
                <a:lnTo>
                  <a:pt x="2513316" y="1858686"/>
                </a:lnTo>
                <a:lnTo>
                  <a:pt x="2493838" y="1907811"/>
                </a:lnTo>
                <a:cubicBezTo>
                  <a:pt x="2445983" y="2013208"/>
                  <a:pt x="2382043" y="2112891"/>
                  <a:pt x="2302174" y="2203067"/>
                </a:cubicBezTo>
                <a:lnTo>
                  <a:pt x="2250800" y="2255462"/>
                </a:lnTo>
                <a:lnTo>
                  <a:pt x="2426775" y="2462385"/>
                </a:lnTo>
                <a:lnTo>
                  <a:pt x="2403247" y="2486463"/>
                </a:lnTo>
                <a:lnTo>
                  <a:pt x="2371624" y="2512711"/>
                </a:lnTo>
                <a:lnTo>
                  <a:pt x="2179910" y="2320824"/>
                </a:lnTo>
                <a:lnTo>
                  <a:pt x="2123523" y="2367786"/>
                </a:lnTo>
                <a:cubicBezTo>
                  <a:pt x="2027175" y="2440086"/>
                  <a:pt x="1922639" y="2495740"/>
                  <a:pt x="1813712" y="2534901"/>
                </a:cubicBezTo>
                <a:lnTo>
                  <a:pt x="1763171" y="2550334"/>
                </a:lnTo>
                <a:lnTo>
                  <a:pt x="1819469" y="2805096"/>
                </a:lnTo>
                <a:lnTo>
                  <a:pt x="1786869" y="2814590"/>
                </a:lnTo>
                <a:lnTo>
                  <a:pt x="1746759" y="2822086"/>
                </a:lnTo>
                <a:lnTo>
                  <a:pt x="1670114" y="2575308"/>
                </a:lnTo>
                <a:lnTo>
                  <a:pt x="1591128" y="2591273"/>
                </a:lnTo>
                <a:cubicBezTo>
                  <a:pt x="1478033" y="2608508"/>
                  <a:pt x="1363078" y="2609350"/>
                  <a:pt x="1250059" y="2593951"/>
                </a:cubicBezTo>
                <a:lnTo>
                  <a:pt x="1151140" y="2575613"/>
                </a:lnTo>
                <a:lnTo>
                  <a:pt x="1079053" y="2801965"/>
                </a:lnTo>
                <a:lnTo>
                  <a:pt x="1007935" y="2780433"/>
                </a:lnTo>
                <a:lnTo>
                  <a:pt x="1058598" y="2550405"/>
                </a:lnTo>
                <a:lnTo>
                  <a:pt x="1027727" y="2541544"/>
                </a:lnTo>
                <a:cubicBezTo>
                  <a:pt x="882725" y="2492229"/>
                  <a:pt x="745665" y="2414220"/>
                  <a:pt x="625544" y="2307879"/>
                </a:cubicBezTo>
                <a:lnTo>
                  <a:pt x="572936" y="2256309"/>
                </a:lnTo>
                <a:lnTo>
                  <a:pt x="399699" y="2401285"/>
                </a:lnTo>
                <a:lnTo>
                  <a:pt x="369509" y="2371594"/>
                </a:lnTo>
                <a:lnTo>
                  <a:pt x="349250" y="2347344"/>
                </a:lnTo>
                <a:lnTo>
                  <a:pt x="508153" y="2186047"/>
                </a:lnTo>
                <a:lnTo>
                  <a:pt x="461015" y="2129435"/>
                </a:lnTo>
                <a:cubicBezTo>
                  <a:pt x="364754" y="2001093"/>
                  <a:pt x="298105" y="1858164"/>
                  <a:pt x="260699" y="1709644"/>
                </a:cubicBezTo>
                <a:lnTo>
                  <a:pt x="254369" y="1678156"/>
                </a:lnTo>
                <a:lnTo>
                  <a:pt x="15596" y="1710755"/>
                </a:lnTo>
                <a:lnTo>
                  <a:pt x="0" y="1638614"/>
                </a:lnTo>
                <a:lnTo>
                  <a:pt x="236740" y="1583876"/>
                </a:lnTo>
                <a:lnTo>
                  <a:pt x="226475" y="1483796"/>
                </a:lnTo>
                <a:cubicBezTo>
                  <a:pt x="220283" y="1369902"/>
                  <a:pt x="230435" y="1255393"/>
                  <a:pt x="256775" y="1144066"/>
                </a:cubicBezTo>
                <a:lnTo>
                  <a:pt x="279087" y="1066632"/>
                </a:lnTo>
                <a:lnTo>
                  <a:pt x="30856" y="966841"/>
                </a:lnTo>
                <a:lnTo>
                  <a:pt x="42791" y="923005"/>
                </a:lnTo>
                <a:lnTo>
                  <a:pt x="52970" y="896327"/>
                </a:lnTo>
                <a:lnTo>
                  <a:pt x="311517" y="975904"/>
                </a:lnTo>
                <a:lnTo>
                  <a:pt x="330994" y="926781"/>
                </a:lnTo>
                <a:cubicBezTo>
                  <a:pt x="378850" y="821384"/>
                  <a:pt x="442790" y="721701"/>
                  <a:pt x="522657" y="631525"/>
                </a:cubicBezTo>
                <a:lnTo>
                  <a:pt x="574033" y="579128"/>
                </a:lnTo>
                <a:lnTo>
                  <a:pt x="391352" y="364320"/>
                </a:lnTo>
                <a:lnTo>
                  <a:pt x="419773" y="335235"/>
                </a:lnTo>
                <a:lnTo>
                  <a:pt x="445346" y="314010"/>
                </a:lnTo>
                <a:lnTo>
                  <a:pt x="644923" y="513766"/>
                </a:lnTo>
                <a:lnTo>
                  <a:pt x="701308" y="466805"/>
                </a:lnTo>
                <a:cubicBezTo>
                  <a:pt x="797658" y="394505"/>
                  <a:pt x="902194" y="338851"/>
                  <a:pt x="1011121" y="299691"/>
                </a:cubicBezTo>
                <a:lnTo>
                  <a:pt x="1061662" y="284257"/>
                </a:lnTo>
                <a:lnTo>
                  <a:pt x="1002579" y="16886"/>
                </a:lnTo>
                <a:lnTo>
                  <a:pt x="1036150" y="7109"/>
                </a:lnTo>
                <a:close/>
              </a:path>
            </a:pathLst>
          </a:custGeom>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r>
              <a:rPr lang="en-US" sz="7000" dirty="0">
                <a:solidFill>
                  <a:schemeClr val="tx1"/>
                </a:solidFill>
              </a:rPr>
              <a:t>1</a:t>
            </a:r>
          </a:p>
        </p:txBody>
      </p:sp>
      <p:sp>
        <p:nvSpPr>
          <p:cNvPr id="17" name="Freeform: Shape 16">
            <a:extLst>
              <a:ext uri="{FF2B5EF4-FFF2-40B4-BE49-F238E27FC236}">
                <a16:creationId xmlns:a16="http://schemas.microsoft.com/office/drawing/2014/main" id="{7E97812E-8590-70FA-A2D0-5564C013BD3B}"/>
              </a:ext>
            </a:extLst>
          </p:cNvPr>
          <p:cNvSpPr/>
          <p:nvPr/>
        </p:nvSpPr>
        <p:spPr>
          <a:xfrm>
            <a:off x="5114127" y="3293513"/>
            <a:ext cx="2560320" cy="2560320"/>
          </a:xfrm>
          <a:custGeom>
            <a:avLst/>
            <a:gdLst>
              <a:gd name="connsiteX0" fmla="*/ 1411510 w 2825761"/>
              <a:gd name="connsiteY0" fmla="*/ 542169 h 2822086"/>
              <a:gd name="connsiteX1" fmla="*/ 542830 w 2825761"/>
              <a:gd name="connsiteY1" fmla="*/ 1410849 h 2822086"/>
              <a:gd name="connsiteX2" fmla="*/ 1411510 w 2825761"/>
              <a:gd name="connsiteY2" fmla="*/ 2279529 h 2822086"/>
              <a:gd name="connsiteX3" fmla="*/ 2280190 w 2825761"/>
              <a:gd name="connsiteY3" fmla="*/ 1410849 h 2822086"/>
              <a:gd name="connsiteX4" fmla="*/ 1411510 w 2825761"/>
              <a:gd name="connsiteY4" fmla="*/ 542169 h 2822086"/>
              <a:gd name="connsiteX5" fmla="*/ 1074191 w 2825761"/>
              <a:gd name="connsiteY5" fmla="*/ 0 h 2822086"/>
              <a:gd name="connsiteX6" fmla="*/ 1154720 w 2825761"/>
              <a:gd name="connsiteY6" fmla="*/ 259283 h 2822086"/>
              <a:gd name="connsiteX7" fmla="*/ 1233705 w 2825761"/>
              <a:gd name="connsiteY7" fmla="*/ 243318 h 2822086"/>
              <a:gd name="connsiteX8" fmla="*/ 1574773 w 2825761"/>
              <a:gd name="connsiteY8" fmla="*/ 240640 h 2822086"/>
              <a:gd name="connsiteX9" fmla="*/ 1673693 w 2825761"/>
              <a:gd name="connsiteY9" fmla="*/ 258979 h 2822086"/>
              <a:gd name="connsiteX10" fmla="*/ 1749367 w 2825761"/>
              <a:gd name="connsiteY10" fmla="*/ 21369 h 2822086"/>
              <a:gd name="connsiteX11" fmla="*/ 1819448 w 2825761"/>
              <a:gd name="connsiteY11" fmla="*/ 42587 h 2822086"/>
              <a:gd name="connsiteX12" fmla="*/ 1766236 w 2825761"/>
              <a:gd name="connsiteY12" fmla="*/ 284187 h 2822086"/>
              <a:gd name="connsiteX13" fmla="*/ 1797106 w 2825761"/>
              <a:gd name="connsiteY13" fmla="*/ 293048 h 2822086"/>
              <a:gd name="connsiteX14" fmla="*/ 2199289 w 2825761"/>
              <a:gd name="connsiteY14" fmla="*/ 526713 h 2822086"/>
              <a:gd name="connsiteX15" fmla="*/ 2251896 w 2825761"/>
              <a:gd name="connsiteY15" fmla="*/ 578282 h 2822086"/>
              <a:gd name="connsiteX16" fmla="*/ 2431237 w 2825761"/>
              <a:gd name="connsiteY16" fmla="*/ 428198 h 2822086"/>
              <a:gd name="connsiteX17" fmla="*/ 2453511 w 2825761"/>
              <a:gd name="connsiteY17" fmla="*/ 450104 h 2822086"/>
              <a:gd name="connsiteX18" fmla="*/ 2480430 w 2825761"/>
              <a:gd name="connsiteY18" fmla="*/ 482327 h 2822086"/>
              <a:gd name="connsiteX19" fmla="*/ 2316680 w 2825761"/>
              <a:gd name="connsiteY19" fmla="*/ 648544 h 2822086"/>
              <a:gd name="connsiteX20" fmla="*/ 2363818 w 2825761"/>
              <a:gd name="connsiteY20" fmla="*/ 705157 h 2822086"/>
              <a:gd name="connsiteX21" fmla="*/ 2564133 w 2825761"/>
              <a:gd name="connsiteY21" fmla="*/ 1124948 h 2822086"/>
              <a:gd name="connsiteX22" fmla="*/ 2570464 w 2825761"/>
              <a:gd name="connsiteY22" fmla="*/ 1156434 h 2822086"/>
              <a:gd name="connsiteX23" fmla="*/ 2810183 w 2825761"/>
              <a:gd name="connsiteY23" fmla="*/ 1123707 h 2822086"/>
              <a:gd name="connsiteX24" fmla="*/ 2825761 w 2825761"/>
              <a:gd name="connsiteY24" fmla="*/ 1195762 h 2822086"/>
              <a:gd name="connsiteX25" fmla="*/ 2588092 w 2825761"/>
              <a:gd name="connsiteY25" fmla="*/ 1250714 h 2822086"/>
              <a:gd name="connsiteX26" fmla="*/ 2598357 w 2825761"/>
              <a:gd name="connsiteY26" fmla="*/ 1350795 h 2822086"/>
              <a:gd name="connsiteX27" fmla="*/ 2568057 w 2825761"/>
              <a:gd name="connsiteY27" fmla="*/ 1690525 h 2822086"/>
              <a:gd name="connsiteX28" fmla="*/ 2545746 w 2825761"/>
              <a:gd name="connsiteY28" fmla="*/ 1767958 h 2822086"/>
              <a:gd name="connsiteX29" fmla="*/ 2789180 w 2825761"/>
              <a:gd name="connsiteY29" fmla="*/ 1865820 h 2822086"/>
              <a:gd name="connsiteX30" fmla="*/ 2780228 w 2825761"/>
              <a:gd name="connsiteY30" fmla="*/ 1898694 h 2822086"/>
              <a:gd name="connsiteX31" fmla="*/ 2765839 w 2825761"/>
              <a:gd name="connsiteY31" fmla="*/ 1936409 h 2822086"/>
              <a:gd name="connsiteX32" fmla="*/ 2513316 w 2825761"/>
              <a:gd name="connsiteY32" fmla="*/ 1858686 h 2822086"/>
              <a:gd name="connsiteX33" fmla="*/ 2493838 w 2825761"/>
              <a:gd name="connsiteY33" fmla="*/ 1907811 h 2822086"/>
              <a:gd name="connsiteX34" fmla="*/ 2302174 w 2825761"/>
              <a:gd name="connsiteY34" fmla="*/ 2203067 h 2822086"/>
              <a:gd name="connsiteX35" fmla="*/ 2250800 w 2825761"/>
              <a:gd name="connsiteY35" fmla="*/ 2255462 h 2822086"/>
              <a:gd name="connsiteX36" fmla="*/ 2426775 w 2825761"/>
              <a:gd name="connsiteY36" fmla="*/ 2462385 h 2822086"/>
              <a:gd name="connsiteX37" fmla="*/ 2403247 w 2825761"/>
              <a:gd name="connsiteY37" fmla="*/ 2486463 h 2822086"/>
              <a:gd name="connsiteX38" fmla="*/ 2371624 w 2825761"/>
              <a:gd name="connsiteY38" fmla="*/ 2512711 h 2822086"/>
              <a:gd name="connsiteX39" fmla="*/ 2179910 w 2825761"/>
              <a:gd name="connsiteY39" fmla="*/ 2320824 h 2822086"/>
              <a:gd name="connsiteX40" fmla="*/ 2123523 w 2825761"/>
              <a:gd name="connsiteY40" fmla="*/ 2367786 h 2822086"/>
              <a:gd name="connsiteX41" fmla="*/ 1813712 w 2825761"/>
              <a:gd name="connsiteY41" fmla="*/ 2534901 h 2822086"/>
              <a:gd name="connsiteX42" fmla="*/ 1763171 w 2825761"/>
              <a:gd name="connsiteY42" fmla="*/ 2550334 h 2822086"/>
              <a:gd name="connsiteX43" fmla="*/ 1819469 w 2825761"/>
              <a:gd name="connsiteY43" fmla="*/ 2805096 h 2822086"/>
              <a:gd name="connsiteX44" fmla="*/ 1786869 w 2825761"/>
              <a:gd name="connsiteY44" fmla="*/ 2814590 h 2822086"/>
              <a:gd name="connsiteX45" fmla="*/ 1746759 w 2825761"/>
              <a:gd name="connsiteY45" fmla="*/ 2822086 h 2822086"/>
              <a:gd name="connsiteX46" fmla="*/ 1670114 w 2825761"/>
              <a:gd name="connsiteY46" fmla="*/ 2575308 h 2822086"/>
              <a:gd name="connsiteX47" fmla="*/ 1591128 w 2825761"/>
              <a:gd name="connsiteY47" fmla="*/ 2591273 h 2822086"/>
              <a:gd name="connsiteX48" fmla="*/ 1250059 w 2825761"/>
              <a:gd name="connsiteY48" fmla="*/ 2593951 h 2822086"/>
              <a:gd name="connsiteX49" fmla="*/ 1151140 w 2825761"/>
              <a:gd name="connsiteY49" fmla="*/ 2575613 h 2822086"/>
              <a:gd name="connsiteX50" fmla="*/ 1079053 w 2825761"/>
              <a:gd name="connsiteY50" fmla="*/ 2801965 h 2822086"/>
              <a:gd name="connsiteX51" fmla="*/ 1007935 w 2825761"/>
              <a:gd name="connsiteY51" fmla="*/ 2780433 h 2822086"/>
              <a:gd name="connsiteX52" fmla="*/ 1058598 w 2825761"/>
              <a:gd name="connsiteY52" fmla="*/ 2550405 h 2822086"/>
              <a:gd name="connsiteX53" fmla="*/ 1027727 w 2825761"/>
              <a:gd name="connsiteY53" fmla="*/ 2541544 h 2822086"/>
              <a:gd name="connsiteX54" fmla="*/ 625544 w 2825761"/>
              <a:gd name="connsiteY54" fmla="*/ 2307879 h 2822086"/>
              <a:gd name="connsiteX55" fmla="*/ 572936 w 2825761"/>
              <a:gd name="connsiteY55" fmla="*/ 2256309 h 2822086"/>
              <a:gd name="connsiteX56" fmla="*/ 399699 w 2825761"/>
              <a:gd name="connsiteY56" fmla="*/ 2401285 h 2822086"/>
              <a:gd name="connsiteX57" fmla="*/ 369509 w 2825761"/>
              <a:gd name="connsiteY57" fmla="*/ 2371594 h 2822086"/>
              <a:gd name="connsiteX58" fmla="*/ 349250 w 2825761"/>
              <a:gd name="connsiteY58" fmla="*/ 2347344 h 2822086"/>
              <a:gd name="connsiteX59" fmla="*/ 508153 w 2825761"/>
              <a:gd name="connsiteY59" fmla="*/ 2186047 h 2822086"/>
              <a:gd name="connsiteX60" fmla="*/ 461015 w 2825761"/>
              <a:gd name="connsiteY60" fmla="*/ 2129435 h 2822086"/>
              <a:gd name="connsiteX61" fmla="*/ 260699 w 2825761"/>
              <a:gd name="connsiteY61" fmla="*/ 1709644 h 2822086"/>
              <a:gd name="connsiteX62" fmla="*/ 254369 w 2825761"/>
              <a:gd name="connsiteY62" fmla="*/ 1678156 h 2822086"/>
              <a:gd name="connsiteX63" fmla="*/ 15596 w 2825761"/>
              <a:gd name="connsiteY63" fmla="*/ 1710755 h 2822086"/>
              <a:gd name="connsiteX64" fmla="*/ 0 w 2825761"/>
              <a:gd name="connsiteY64" fmla="*/ 1638614 h 2822086"/>
              <a:gd name="connsiteX65" fmla="*/ 236740 w 2825761"/>
              <a:gd name="connsiteY65" fmla="*/ 1583876 h 2822086"/>
              <a:gd name="connsiteX66" fmla="*/ 226475 w 2825761"/>
              <a:gd name="connsiteY66" fmla="*/ 1483796 h 2822086"/>
              <a:gd name="connsiteX67" fmla="*/ 256775 w 2825761"/>
              <a:gd name="connsiteY67" fmla="*/ 1144066 h 2822086"/>
              <a:gd name="connsiteX68" fmla="*/ 279087 w 2825761"/>
              <a:gd name="connsiteY68" fmla="*/ 1066632 h 2822086"/>
              <a:gd name="connsiteX69" fmla="*/ 30856 w 2825761"/>
              <a:gd name="connsiteY69" fmla="*/ 966841 h 2822086"/>
              <a:gd name="connsiteX70" fmla="*/ 42791 w 2825761"/>
              <a:gd name="connsiteY70" fmla="*/ 923005 h 2822086"/>
              <a:gd name="connsiteX71" fmla="*/ 52970 w 2825761"/>
              <a:gd name="connsiteY71" fmla="*/ 896327 h 2822086"/>
              <a:gd name="connsiteX72" fmla="*/ 311517 w 2825761"/>
              <a:gd name="connsiteY72" fmla="*/ 975904 h 2822086"/>
              <a:gd name="connsiteX73" fmla="*/ 330994 w 2825761"/>
              <a:gd name="connsiteY73" fmla="*/ 926781 h 2822086"/>
              <a:gd name="connsiteX74" fmla="*/ 522657 w 2825761"/>
              <a:gd name="connsiteY74" fmla="*/ 631525 h 2822086"/>
              <a:gd name="connsiteX75" fmla="*/ 574033 w 2825761"/>
              <a:gd name="connsiteY75" fmla="*/ 579128 h 2822086"/>
              <a:gd name="connsiteX76" fmla="*/ 391352 w 2825761"/>
              <a:gd name="connsiteY76" fmla="*/ 364320 h 2822086"/>
              <a:gd name="connsiteX77" fmla="*/ 419773 w 2825761"/>
              <a:gd name="connsiteY77" fmla="*/ 335235 h 2822086"/>
              <a:gd name="connsiteX78" fmla="*/ 445346 w 2825761"/>
              <a:gd name="connsiteY78" fmla="*/ 314010 h 2822086"/>
              <a:gd name="connsiteX79" fmla="*/ 644923 w 2825761"/>
              <a:gd name="connsiteY79" fmla="*/ 513766 h 2822086"/>
              <a:gd name="connsiteX80" fmla="*/ 701308 w 2825761"/>
              <a:gd name="connsiteY80" fmla="*/ 466805 h 2822086"/>
              <a:gd name="connsiteX81" fmla="*/ 1011121 w 2825761"/>
              <a:gd name="connsiteY81" fmla="*/ 299691 h 2822086"/>
              <a:gd name="connsiteX82" fmla="*/ 1061662 w 2825761"/>
              <a:gd name="connsiteY82" fmla="*/ 284257 h 2822086"/>
              <a:gd name="connsiteX83" fmla="*/ 1002579 w 2825761"/>
              <a:gd name="connsiteY83" fmla="*/ 16886 h 2822086"/>
              <a:gd name="connsiteX84" fmla="*/ 1036150 w 2825761"/>
              <a:gd name="connsiteY84" fmla="*/ 7109 h 282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825761" h="2822086">
                <a:moveTo>
                  <a:pt x="1411510" y="542169"/>
                </a:moveTo>
                <a:cubicBezTo>
                  <a:pt x="931751" y="542169"/>
                  <a:pt x="542830" y="931090"/>
                  <a:pt x="542830" y="1410849"/>
                </a:cubicBezTo>
                <a:cubicBezTo>
                  <a:pt x="542830" y="1890608"/>
                  <a:pt x="931751" y="2279529"/>
                  <a:pt x="1411510" y="2279529"/>
                </a:cubicBezTo>
                <a:cubicBezTo>
                  <a:pt x="1891269" y="2279529"/>
                  <a:pt x="2280190" y="1890608"/>
                  <a:pt x="2280190" y="1410849"/>
                </a:cubicBezTo>
                <a:cubicBezTo>
                  <a:pt x="2280190" y="931090"/>
                  <a:pt x="1891269" y="542169"/>
                  <a:pt x="1411510" y="542169"/>
                </a:cubicBezTo>
                <a:close/>
                <a:moveTo>
                  <a:pt x="1074191" y="0"/>
                </a:moveTo>
                <a:lnTo>
                  <a:pt x="1154720" y="259283"/>
                </a:lnTo>
                <a:lnTo>
                  <a:pt x="1233705" y="243318"/>
                </a:lnTo>
                <a:cubicBezTo>
                  <a:pt x="1346799" y="226083"/>
                  <a:pt x="1461755" y="225241"/>
                  <a:pt x="1574773" y="240640"/>
                </a:cubicBezTo>
                <a:lnTo>
                  <a:pt x="1673693" y="258979"/>
                </a:lnTo>
                <a:lnTo>
                  <a:pt x="1749367" y="21369"/>
                </a:lnTo>
                <a:lnTo>
                  <a:pt x="1819448" y="42587"/>
                </a:lnTo>
                <a:lnTo>
                  <a:pt x="1766236" y="284187"/>
                </a:lnTo>
                <a:lnTo>
                  <a:pt x="1797106" y="293048"/>
                </a:lnTo>
                <a:cubicBezTo>
                  <a:pt x="1942106" y="342362"/>
                  <a:pt x="2079167" y="420370"/>
                  <a:pt x="2199289" y="526713"/>
                </a:cubicBezTo>
                <a:lnTo>
                  <a:pt x="2251896" y="578282"/>
                </a:lnTo>
                <a:lnTo>
                  <a:pt x="2431237" y="428198"/>
                </a:lnTo>
                <a:lnTo>
                  <a:pt x="2453511" y="450104"/>
                </a:lnTo>
                <a:lnTo>
                  <a:pt x="2480430" y="482327"/>
                </a:lnTo>
                <a:lnTo>
                  <a:pt x="2316680" y="648544"/>
                </a:lnTo>
                <a:lnTo>
                  <a:pt x="2363818" y="705157"/>
                </a:lnTo>
                <a:cubicBezTo>
                  <a:pt x="2460079" y="833498"/>
                  <a:pt x="2526727" y="976428"/>
                  <a:pt x="2564133" y="1124948"/>
                </a:cubicBezTo>
                <a:lnTo>
                  <a:pt x="2570464" y="1156434"/>
                </a:lnTo>
                <a:lnTo>
                  <a:pt x="2810183" y="1123707"/>
                </a:lnTo>
                <a:lnTo>
                  <a:pt x="2825761" y="1195762"/>
                </a:lnTo>
                <a:lnTo>
                  <a:pt x="2588092" y="1250714"/>
                </a:lnTo>
                <a:lnTo>
                  <a:pt x="2598357" y="1350795"/>
                </a:lnTo>
                <a:cubicBezTo>
                  <a:pt x="2604550" y="1464689"/>
                  <a:pt x="2594397" y="1579198"/>
                  <a:pt x="2568057" y="1690525"/>
                </a:cubicBezTo>
                <a:lnTo>
                  <a:pt x="2545746" y="1767958"/>
                </a:lnTo>
                <a:lnTo>
                  <a:pt x="2789180" y="1865820"/>
                </a:lnTo>
                <a:lnTo>
                  <a:pt x="2780228" y="1898694"/>
                </a:lnTo>
                <a:lnTo>
                  <a:pt x="2765839" y="1936409"/>
                </a:lnTo>
                <a:lnTo>
                  <a:pt x="2513316" y="1858686"/>
                </a:lnTo>
                <a:lnTo>
                  <a:pt x="2493838" y="1907811"/>
                </a:lnTo>
                <a:cubicBezTo>
                  <a:pt x="2445983" y="2013208"/>
                  <a:pt x="2382043" y="2112891"/>
                  <a:pt x="2302174" y="2203067"/>
                </a:cubicBezTo>
                <a:lnTo>
                  <a:pt x="2250800" y="2255462"/>
                </a:lnTo>
                <a:lnTo>
                  <a:pt x="2426775" y="2462385"/>
                </a:lnTo>
                <a:lnTo>
                  <a:pt x="2403247" y="2486463"/>
                </a:lnTo>
                <a:lnTo>
                  <a:pt x="2371624" y="2512711"/>
                </a:lnTo>
                <a:lnTo>
                  <a:pt x="2179910" y="2320824"/>
                </a:lnTo>
                <a:lnTo>
                  <a:pt x="2123523" y="2367786"/>
                </a:lnTo>
                <a:cubicBezTo>
                  <a:pt x="2027175" y="2440086"/>
                  <a:pt x="1922639" y="2495740"/>
                  <a:pt x="1813712" y="2534901"/>
                </a:cubicBezTo>
                <a:lnTo>
                  <a:pt x="1763171" y="2550334"/>
                </a:lnTo>
                <a:lnTo>
                  <a:pt x="1819469" y="2805096"/>
                </a:lnTo>
                <a:lnTo>
                  <a:pt x="1786869" y="2814590"/>
                </a:lnTo>
                <a:lnTo>
                  <a:pt x="1746759" y="2822086"/>
                </a:lnTo>
                <a:lnTo>
                  <a:pt x="1670114" y="2575308"/>
                </a:lnTo>
                <a:lnTo>
                  <a:pt x="1591128" y="2591273"/>
                </a:lnTo>
                <a:cubicBezTo>
                  <a:pt x="1478033" y="2608508"/>
                  <a:pt x="1363078" y="2609350"/>
                  <a:pt x="1250059" y="2593951"/>
                </a:cubicBezTo>
                <a:lnTo>
                  <a:pt x="1151140" y="2575613"/>
                </a:lnTo>
                <a:lnTo>
                  <a:pt x="1079053" y="2801965"/>
                </a:lnTo>
                <a:lnTo>
                  <a:pt x="1007935" y="2780433"/>
                </a:lnTo>
                <a:lnTo>
                  <a:pt x="1058598" y="2550405"/>
                </a:lnTo>
                <a:lnTo>
                  <a:pt x="1027727" y="2541544"/>
                </a:lnTo>
                <a:cubicBezTo>
                  <a:pt x="882725" y="2492229"/>
                  <a:pt x="745665" y="2414220"/>
                  <a:pt x="625544" y="2307879"/>
                </a:cubicBezTo>
                <a:lnTo>
                  <a:pt x="572936" y="2256309"/>
                </a:lnTo>
                <a:lnTo>
                  <a:pt x="399699" y="2401285"/>
                </a:lnTo>
                <a:lnTo>
                  <a:pt x="369509" y="2371594"/>
                </a:lnTo>
                <a:lnTo>
                  <a:pt x="349250" y="2347344"/>
                </a:lnTo>
                <a:lnTo>
                  <a:pt x="508153" y="2186047"/>
                </a:lnTo>
                <a:lnTo>
                  <a:pt x="461015" y="2129435"/>
                </a:lnTo>
                <a:cubicBezTo>
                  <a:pt x="364754" y="2001093"/>
                  <a:pt x="298105" y="1858164"/>
                  <a:pt x="260699" y="1709644"/>
                </a:cubicBezTo>
                <a:lnTo>
                  <a:pt x="254369" y="1678156"/>
                </a:lnTo>
                <a:lnTo>
                  <a:pt x="15596" y="1710755"/>
                </a:lnTo>
                <a:lnTo>
                  <a:pt x="0" y="1638614"/>
                </a:lnTo>
                <a:lnTo>
                  <a:pt x="236740" y="1583876"/>
                </a:lnTo>
                <a:lnTo>
                  <a:pt x="226475" y="1483796"/>
                </a:lnTo>
                <a:cubicBezTo>
                  <a:pt x="220283" y="1369902"/>
                  <a:pt x="230435" y="1255393"/>
                  <a:pt x="256775" y="1144066"/>
                </a:cubicBezTo>
                <a:lnTo>
                  <a:pt x="279087" y="1066632"/>
                </a:lnTo>
                <a:lnTo>
                  <a:pt x="30856" y="966841"/>
                </a:lnTo>
                <a:lnTo>
                  <a:pt x="42791" y="923005"/>
                </a:lnTo>
                <a:lnTo>
                  <a:pt x="52970" y="896327"/>
                </a:lnTo>
                <a:lnTo>
                  <a:pt x="311517" y="975904"/>
                </a:lnTo>
                <a:lnTo>
                  <a:pt x="330994" y="926781"/>
                </a:lnTo>
                <a:cubicBezTo>
                  <a:pt x="378850" y="821384"/>
                  <a:pt x="442790" y="721701"/>
                  <a:pt x="522657" y="631525"/>
                </a:cubicBezTo>
                <a:lnTo>
                  <a:pt x="574033" y="579128"/>
                </a:lnTo>
                <a:lnTo>
                  <a:pt x="391352" y="364320"/>
                </a:lnTo>
                <a:lnTo>
                  <a:pt x="419773" y="335235"/>
                </a:lnTo>
                <a:lnTo>
                  <a:pt x="445346" y="314010"/>
                </a:lnTo>
                <a:lnTo>
                  <a:pt x="644923" y="513766"/>
                </a:lnTo>
                <a:lnTo>
                  <a:pt x="701308" y="466805"/>
                </a:lnTo>
                <a:cubicBezTo>
                  <a:pt x="797658" y="394505"/>
                  <a:pt x="902194" y="338851"/>
                  <a:pt x="1011121" y="299691"/>
                </a:cubicBezTo>
                <a:lnTo>
                  <a:pt x="1061662" y="284257"/>
                </a:lnTo>
                <a:lnTo>
                  <a:pt x="1002579" y="16886"/>
                </a:lnTo>
                <a:lnTo>
                  <a:pt x="1036150" y="7109"/>
                </a:lnTo>
                <a:close/>
              </a:path>
            </a:pathLst>
          </a:cu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r>
              <a:rPr lang="en-US" sz="8000" dirty="0">
                <a:solidFill>
                  <a:schemeClr val="tx1"/>
                </a:solidFill>
              </a:rPr>
              <a:t>3</a:t>
            </a:r>
          </a:p>
        </p:txBody>
      </p:sp>
      <p:sp>
        <p:nvSpPr>
          <p:cNvPr id="3" name="Text Placeholder 6">
            <a:extLst>
              <a:ext uri="{FF2B5EF4-FFF2-40B4-BE49-F238E27FC236}">
                <a16:creationId xmlns:a16="http://schemas.microsoft.com/office/drawing/2014/main" id="{17CB1471-4CB5-6B75-AE4D-7456427A9E52}"/>
              </a:ext>
            </a:extLst>
          </p:cNvPr>
          <p:cNvSpPr txBox="1">
            <a:spLocks/>
          </p:cNvSpPr>
          <p:nvPr/>
        </p:nvSpPr>
        <p:spPr>
          <a:xfrm>
            <a:off x="7467842" y="3888922"/>
            <a:ext cx="4634548" cy="16848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1pPr>
            <a:lvl2pPr marL="914400" marR="0" lvl="1"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2pPr>
            <a:lvl3pPr marL="1371600" marR="0" lvl="2"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3pPr>
            <a:lvl4pPr marL="1828800" marR="0" lvl="3"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4pPr>
            <a:lvl5pPr marL="2286000" marR="0" lvl="4"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5pPr>
            <a:lvl6pPr marL="2743200" marR="0" lvl="5"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6pPr>
            <a:lvl7pPr marL="3200400" marR="0" lvl="6"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7pPr>
            <a:lvl8pPr marL="3657600" marR="0" lvl="7" indent="-317500" algn="l" rtl="0">
              <a:lnSpc>
                <a:spcPct val="115000"/>
              </a:lnSpc>
              <a:spcBef>
                <a:spcPts val="160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8pPr>
            <a:lvl9pPr marL="4114800" marR="0" lvl="8" indent="-317500" algn="l" rtl="0">
              <a:lnSpc>
                <a:spcPct val="115000"/>
              </a:lnSpc>
              <a:spcBef>
                <a:spcPts val="1600"/>
              </a:spcBef>
              <a:spcAft>
                <a:spcPts val="160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9pPr>
          </a:lstStyle>
          <a:p>
            <a:pPr marL="139700" indent="0" algn="r" rtl="1">
              <a:buNone/>
            </a:pPr>
            <a:r>
              <a:rPr lang="ar-IQ" sz="3600" kern="0" dirty="0">
                <a:solidFill>
                  <a:schemeClr val="tx1"/>
                </a:solidFill>
                <a:cs typeface="DecoType Naskh Variants" panose="02010400000000000000" pitchFamily="2" charset="-78"/>
              </a:rPr>
              <a:t>تحسين و زيادة كمية المزروعات بدلا عن زيادة الأراضي الزراعية لتوفير منتجات افضل</a:t>
            </a:r>
            <a:endParaRPr lang="en-US" sz="3600" kern="0" dirty="0">
              <a:solidFill>
                <a:schemeClr val="tx1"/>
              </a:solidFill>
              <a:cs typeface="DecoType Naskh Variants" panose="02010400000000000000" pitchFamily="2" charset="-78"/>
            </a:endParaRPr>
          </a:p>
        </p:txBody>
      </p:sp>
      <p:sp>
        <p:nvSpPr>
          <p:cNvPr id="4" name="Title 5">
            <a:extLst>
              <a:ext uri="{FF2B5EF4-FFF2-40B4-BE49-F238E27FC236}">
                <a16:creationId xmlns:a16="http://schemas.microsoft.com/office/drawing/2014/main" id="{8DDA7A78-536D-A43D-F727-8370B6F67687}"/>
              </a:ext>
            </a:extLst>
          </p:cNvPr>
          <p:cNvSpPr txBox="1">
            <a:spLocks/>
          </p:cNvSpPr>
          <p:nvPr/>
        </p:nvSpPr>
        <p:spPr>
          <a:xfrm>
            <a:off x="4366209" y="90847"/>
            <a:ext cx="10271125" cy="7635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1pPr>
            <a:lvl2pPr marR="0" lvl="1"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2pPr>
            <a:lvl3pPr marR="0" lvl="2"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3pPr>
            <a:lvl4pPr marR="0" lvl="3"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4pPr>
            <a:lvl5pPr marR="0" lvl="4"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5pPr>
            <a:lvl6pPr marR="0" lvl="5"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6pPr>
            <a:lvl7pPr marR="0" lvl="6"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7pPr>
            <a:lvl8pPr marR="0" lvl="7"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8pPr>
            <a:lvl9pPr marR="0" lvl="8" algn="l" rtl="0">
              <a:lnSpc>
                <a:spcPct val="100000"/>
              </a:lnSpc>
              <a:spcBef>
                <a:spcPts val="0"/>
              </a:spcBef>
              <a:spcAft>
                <a:spcPts val="0"/>
              </a:spcAft>
              <a:buClr>
                <a:schemeClr val="lt2"/>
              </a:buClr>
              <a:buSzPts val="3500"/>
              <a:buFont typeface="Secular One"/>
              <a:buNone/>
              <a:defRPr sz="3500" b="0" i="0" u="none" strike="noStrike" cap="none">
                <a:solidFill>
                  <a:schemeClr val="lt2"/>
                </a:solidFill>
                <a:latin typeface="Secular One"/>
                <a:ea typeface="Secular One"/>
                <a:cs typeface="Secular One"/>
                <a:sym typeface="Secular One"/>
              </a:defRPr>
            </a:lvl9pPr>
          </a:lstStyle>
          <a:p>
            <a:pPr algn="ctr"/>
            <a:r>
              <a:rPr lang="ar-IQ" sz="7200" kern="0" dirty="0">
                <a:cs typeface="DecoType Naskh Variants" panose="02010400000000000000" pitchFamily="2" charset="-78"/>
              </a:rPr>
              <a:t>التوصيات</a:t>
            </a:r>
            <a:r>
              <a:rPr lang="ar-IQ" kern="0" dirty="0"/>
              <a:t> </a:t>
            </a:r>
            <a:endParaRPr lang="en-US" kern="0" dirty="0"/>
          </a:p>
        </p:txBody>
      </p:sp>
      <p:sp>
        <p:nvSpPr>
          <p:cNvPr id="2" name="TextBox 1">
            <a:extLst>
              <a:ext uri="{FF2B5EF4-FFF2-40B4-BE49-F238E27FC236}">
                <a16:creationId xmlns:a16="http://schemas.microsoft.com/office/drawing/2014/main" id="{5D40353F-62C0-7CCF-B6B9-BA9D9DC328FA}"/>
              </a:ext>
            </a:extLst>
          </p:cNvPr>
          <p:cNvSpPr txBox="1"/>
          <p:nvPr/>
        </p:nvSpPr>
        <p:spPr>
          <a:xfrm>
            <a:off x="7927796" y="1395385"/>
            <a:ext cx="3295650" cy="1754326"/>
          </a:xfrm>
          <a:prstGeom prst="rect">
            <a:avLst/>
          </a:prstGeom>
          <a:noFill/>
        </p:spPr>
        <p:txBody>
          <a:bodyPr wrap="square" rtlCol="0">
            <a:spAutoFit/>
          </a:bodyPr>
          <a:lstStyle/>
          <a:p>
            <a:pPr algn="r" rtl="1"/>
            <a:r>
              <a:rPr lang="ar-IQ" sz="3600" kern="0" dirty="0">
                <a:cs typeface="DecoType Naskh Variants" panose="02010400000000000000" pitchFamily="2" charset="-78"/>
              </a:rPr>
              <a:t>تطوير و تحسين الأراضي الزراعية باستخدام طرق الري الحديثة </a:t>
            </a:r>
          </a:p>
        </p:txBody>
      </p:sp>
      <p:sp>
        <p:nvSpPr>
          <p:cNvPr id="5" name="TextBox 4">
            <a:extLst>
              <a:ext uri="{FF2B5EF4-FFF2-40B4-BE49-F238E27FC236}">
                <a16:creationId xmlns:a16="http://schemas.microsoft.com/office/drawing/2014/main" id="{359EB471-3B89-CADB-808C-0B015A4CED54}"/>
              </a:ext>
            </a:extLst>
          </p:cNvPr>
          <p:cNvSpPr txBox="1"/>
          <p:nvPr/>
        </p:nvSpPr>
        <p:spPr>
          <a:xfrm>
            <a:off x="89610" y="1823680"/>
            <a:ext cx="2793055" cy="3693319"/>
          </a:xfrm>
          <a:prstGeom prst="rect">
            <a:avLst/>
          </a:prstGeom>
          <a:noFill/>
        </p:spPr>
        <p:txBody>
          <a:bodyPr wrap="square" rtlCol="0">
            <a:spAutoFit/>
          </a:bodyPr>
          <a:lstStyle/>
          <a:p>
            <a:pPr algn="r"/>
            <a:r>
              <a:rPr lang="ar-IQ" sz="3600" kern="0" dirty="0">
                <a:cs typeface="DecoType Naskh Variants" panose="02010400000000000000" pitchFamily="2" charset="-78"/>
              </a:rPr>
              <a:t>بناء السدود و الخزانات و توزيع منصف لمصادر المياه على الأراضي الزراعية لضمان مواجهة ازمة الجفاف </a:t>
            </a:r>
          </a:p>
          <a:p>
            <a:endParaRPr lang="en-US" dirty="0"/>
          </a:p>
        </p:txBody>
      </p:sp>
    </p:spTree>
    <p:extLst>
      <p:ext uri="{BB962C8B-B14F-4D97-AF65-F5344CB8AC3E}">
        <p14:creationId xmlns:p14="http://schemas.microsoft.com/office/powerpoint/2010/main" val="3775608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3"/>
          <p:cNvSpPr txBox="1">
            <a:spLocks noGrp="1"/>
          </p:cNvSpPr>
          <p:nvPr>
            <p:ph type="title"/>
          </p:nvPr>
        </p:nvSpPr>
        <p:spPr>
          <a:xfrm>
            <a:off x="953467" y="1709533"/>
            <a:ext cx="4540800" cy="2183600"/>
          </a:xfrm>
          <a:prstGeom prst="rect">
            <a:avLst/>
          </a:prstGeom>
        </p:spPr>
        <p:txBody>
          <a:bodyPr spcFirstLastPara="1" wrap="square" lIns="121900" tIns="121900" rIns="121900" bIns="121900" anchor="ctr" anchorCtr="0">
            <a:noAutofit/>
          </a:bodyPr>
          <a:lstStyle/>
          <a:p>
            <a:r>
              <a:rPr lang="ar-IQ" sz="8000" dirty="0">
                <a:cs typeface="+mn-cs"/>
              </a:rPr>
              <a:t>شكرا جزيلا</a:t>
            </a:r>
            <a:endParaRPr sz="8000" dirty="0">
              <a:cs typeface="+mn-cs"/>
            </a:endParaRPr>
          </a:p>
        </p:txBody>
      </p:sp>
      <p:sp>
        <p:nvSpPr>
          <p:cNvPr id="430" name="Google Shape;430;p33"/>
          <p:cNvSpPr txBox="1">
            <a:spLocks noGrp="1"/>
          </p:cNvSpPr>
          <p:nvPr>
            <p:ph type="subTitle" idx="1"/>
          </p:nvPr>
        </p:nvSpPr>
        <p:spPr>
          <a:xfrm>
            <a:off x="953467" y="3951684"/>
            <a:ext cx="3876800" cy="1196800"/>
          </a:xfrm>
          <a:prstGeom prst="rect">
            <a:avLst/>
          </a:prstGeom>
        </p:spPr>
        <p:txBody>
          <a:bodyPr spcFirstLastPara="1" wrap="square" lIns="121900" tIns="121900" rIns="121900" bIns="121900" anchor="t" anchorCtr="0">
            <a:noAutofit/>
          </a:bodyPr>
          <a:lstStyle/>
          <a:p>
            <a:pPr marL="0" indent="0"/>
            <a:endParaRPr dirty="0"/>
          </a:p>
        </p:txBody>
      </p:sp>
      <p:pic>
        <p:nvPicPr>
          <p:cNvPr id="431" name="Google Shape;431;p33"/>
          <p:cNvPicPr preferRelativeResize="0"/>
          <p:nvPr/>
        </p:nvPicPr>
        <p:blipFill rotWithShape="1">
          <a:blip r:embed="rId3">
            <a:alphaModFix/>
          </a:blip>
          <a:srcRect l="14753" r="14753"/>
          <a:stretch/>
        </p:blipFill>
        <p:spPr>
          <a:xfrm>
            <a:off x="6068800" y="1256500"/>
            <a:ext cx="4595600" cy="4344800"/>
          </a:xfrm>
          <a:prstGeom prst="ellipse">
            <a:avLst/>
          </a:prstGeom>
          <a:noFill/>
          <a:ln>
            <a:noFill/>
          </a:ln>
        </p:spPr>
      </p:pic>
      <p:pic>
        <p:nvPicPr>
          <p:cNvPr id="432" name="Google Shape;432;p33"/>
          <p:cNvPicPr preferRelativeResize="0"/>
          <p:nvPr/>
        </p:nvPicPr>
        <p:blipFill>
          <a:blip r:embed="rId4">
            <a:alphaModFix/>
          </a:blip>
          <a:stretch>
            <a:fillRect/>
          </a:stretch>
        </p:blipFill>
        <p:spPr>
          <a:xfrm>
            <a:off x="-422500" y="5456201"/>
            <a:ext cx="2022367" cy="2018300"/>
          </a:xfrm>
          <a:prstGeom prst="rect">
            <a:avLst/>
          </a:prstGeom>
          <a:noFill/>
          <a:ln>
            <a:noFill/>
          </a:ln>
        </p:spPr>
      </p:pic>
      <p:pic>
        <p:nvPicPr>
          <p:cNvPr id="433" name="Google Shape;433;p33"/>
          <p:cNvPicPr preferRelativeResize="0"/>
          <p:nvPr/>
        </p:nvPicPr>
        <p:blipFill>
          <a:blip r:embed="rId5">
            <a:alphaModFix/>
          </a:blip>
          <a:stretch>
            <a:fillRect/>
          </a:stretch>
        </p:blipFill>
        <p:spPr>
          <a:xfrm>
            <a:off x="10090636" y="-589515"/>
            <a:ext cx="2610933" cy="2605700"/>
          </a:xfrm>
          <a:prstGeom prst="rect">
            <a:avLst/>
          </a:prstGeom>
          <a:noFill/>
          <a:ln>
            <a:noFill/>
          </a:ln>
        </p:spPr>
      </p:pic>
    </p:spTree>
    <p:extLst>
      <p:ext uri="{BB962C8B-B14F-4D97-AF65-F5344CB8AC3E}">
        <p14:creationId xmlns:p14="http://schemas.microsoft.com/office/powerpoint/2010/main" val="220668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D7230FF4-7E17-EA24-CD2E-F4806A1D736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0" y="0"/>
            <a:ext cx="12192000" cy="6858000"/>
          </a:xfrm>
          <a:prstGeom prst="rect">
            <a:avLst/>
          </a:prstGeom>
        </p:spPr>
      </p:pic>
      <p:sp>
        <p:nvSpPr>
          <p:cNvPr id="8" name="Text Placeholder 2">
            <a:extLst>
              <a:ext uri="{FF2B5EF4-FFF2-40B4-BE49-F238E27FC236}">
                <a16:creationId xmlns:a16="http://schemas.microsoft.com/office/drawing/2014/main" id="{D7A8DFB1-553A-FA70-366A-02E70576BA70}"/>
              </a:ext>
            </a:extLst>
          </p:cNvPr>
          <p:cNvSpPr txBox="1">
            <a:spLocks/>
          </p:cNvSpPr>
          <p:nvPr/>
        </p:nvSpPr>
        <p:spPr>
          <a:xfrm>
            <a:off x="967500" y="1397241"/>
            <a:ext cx="10272000" cy="455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1pPr>
            <a:lvl2pPr marL="1219170" marR="0" lvl="1"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2pPr>
            <a:lvl3pPr marL="1828754" marR="0" lvl="2"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3pPr>
            <a:lvl4pPr marL="2438339" marR="0" lvl="3"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4pPr>
            <a:lvl5pPr marL="3047924" marR="0" lvl="4"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5pPr>
            <a:lvl6pPr marL="3657509" marR="0" lvl="5"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6pPr>
            <a:lvl7pPr marL="4267093" marR="0" lvl="6"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7pPr>
            <a:lvl8pPr marL="4876678" marR="0" lvl="7"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8pPr>
            <a:lvl9pPr marL="5486263" marR="0" lvl="8" indent="-423323" algn="l" rtl="0">
              <a:lnSpc>
                <a:spcPct val="115000"/>
              </a:lnSpc>
              <a:spcBef>
                <a:spcPts val="0"/>
              </a:spcBef>
              <a:spcAft>
                <a:spcPts val="0"/>
              </a:spcAft>
              <a:buClr>
                <a:schemeClr val="lt2"/>
              </a:buClr>
              <a:buSzPts val="1400"/>
              <a:buFont typeface="Didact Gothic"/>
              <a:buChar char="■"/>
              <a:defRPr sz="1867" b="0" i="0" u="none" strike="noStrike" cap="none">
                <a:solidFill>
                  <a:schemeClr val="lt2"/>
                </a:solidFill>
                <a:latin typeface="Didact Gothic"/>
                <a:ea typeface="Didact Gothic"/>
                <a:cs typeface="Didact Gothic"/>
                <a:sym typeface="Didact Gothic"/>
              </a:defRPr>
            </a:lvl9pPr>
          </a:lstStyle>
          <a:p>
            <a:pPr marL="186262" indent="0" algn="r" rtl="1">
              <a:buNone/>
            </a:pPr>
            <a:r>
              <a:rPr lang="ar-IQ" sz="3600" kern="0" dirty="0">
                <a:ln w="0"/>
                <a:solidFill>
                  <a:schemeClr val="bg1"/>
                </a:solidFill>
                <a:effectLst>
                  <a:outerShdw blurRad="50800" dist="38100" dir="2700000" algn="tl" rotWithShape="0">
                    <a:prstClr val="black">
                      <a:alpha val="40000"/>
                    </a:prstClr>
                  </a:outerShdw>
                </a:effectLst>
                <a:cs typeface="+mj-cs"/>
              </a:rPr>
              <a:t>ولان موضوعه الجفاف هي من الامور الحساسة دوليا ومحليا، فقد تم استحداث نظام جديد يعمل على تقليل نسب المياه المستهلكة في النباتات خلال فترة النمو دون التأثير على الانتاجية وبنفس الوقت يوفر كميات من المياه لمواجهة الاحتياج الحاصل خلال فترة الجفاف ويطلق عليه اسم البصمة المائية </a:t>
            </a:r>
            <a:r>
              <a:rPr lang="en-US" sz="3600" kern="0" dirty="0">
                <a:ln w="0"/>
                <a:solidFill>
                  <a:schemeClr val="bg1"/>
                </a:solidFill>
                <a:effectLst>
                  <a:outerShdw blurRad="50800" dist="38100" dir="2700000" algn="tl" rotWithShape="0">
                    <a:prstClr val="black">
                      <a:alpha val="40000"/>
                    </a:prstClr>
                  </a:outerShdw>
                </a:effectLst>
                <a:cs typeface="+mj-cs"/>
              </a:rPr>
              <a:t>Water Footprint</a:t>
            </a:r>
          </a:p>
        </p:txBody>
      </p:sp>
      <p:sp>
        <p:nvSpPr>
          <p:cNvPr id="7" name="TextBox 6">
            <a:extLst>
              <a:ext uri="{FF2B5EF4-FFF2-40B4-BE49-F238E27FC236}">
                <a16:creationId xmlns:a16="http://schemas.microsoft.com/office/drawing/2014/main" id="{4E8C2257-B1A9-2063-6FB0-46EA16202582}"/>
              </a:ext>
            </a:extLst>
          </p:cNvPr>
          <p:cNvSpPr txBox="1"/>
          <p:nvPr/>
        </p:nvSpPr>
        <p:spPr>
          <a:xfrm>
            <a:off x="952500" y="6858000"/>
            <a:ext cx="10287000" cy="230832"/>
          </a:xfrm>
          <a:prstGeom prst="rect">
            <a:avLst/>
          </a:prstGeom>
          <a:noFill/>
        </p:spPr>
        <p:txBody>
          <a:bodyPr wrap="square" rtlCol="0">
            <a:spAutoFit/>
          </a:bodyPr>
          <a:lstStyle/>
          <a:p>
            <a:r>
              <a:rPr lang="en-US" sz="900">
                <a:hlinkClick r:id="rId5" tooltip="https://www.propublica.org/article/california-drought-colorado-river-water-crisis-explained"/>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35190994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7CCE4-3499-61A6-AED3-CFFF3072F33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BAF2D06-BBF4-7AF8-45D4-1228E84AA2CF}"/>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821AB36A-25EB-8386-32BA-DE022DC147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7699"/>
            <a:ext cx="12192000" cy="5616933"/>
          </a:xfrm>
          <a:prstGeom prst="rect">
            <a:avLst/>
          </a:prstGeom>
        </p:spPr>
      </p:pic>
      <p:pic>
        <p:nvPicPr>
          <p:cNvPr id="9" name="Picture 8">
            <a:extLst>
              <a:ext uri="{FF2B5EF4-FFF2-40B4-BE49-F238E27FC236}">
                <a16:creationId xmlns:a16="http://schemas.microsoft.com/office/drawing/2014/main" id="{E66B3B67-9D80-2308-3661-3950FF45F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5950" y="228370"/>
            <a:ext cx="12192000" cy="6254496"/>
          </a:xfrm>
          <a:prstGeom prst="rect">
            <a:avLst/>
          </a:prstGeom>
        </p:spPr>
      </p:pic>
      <p:sp>
        <p:nvSpPr>
          <p:cNvPr id="4" name="Oval 3">
            <a:extLst>
              <a:ext uri="{FF2B5EF4-FFF2-40B4-BE49-F238E27FC236}">
                <a16:creationId xmlns:a16="http://schemas.microsoft.com/office/drawing/2014/main" id="{DCCA88C1-767D-68A3-AE1B-FF0B29E7DED3}"/>
              </a:ext>
            </a:extLst>
          </p:cNvPr>
          <p:cNvSpPr/>
          <p:nvPr/>
        </p:nvSpPr>
        <p:spPr>
          <a:xfrm>
            <a:off x="-1390650" y="-571500"/>
            <a:ext cx="15220950" cy="17145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90A3F50-26AA-D354-8A90-83C06762B172}"/>
              </a:ext>
            </a:extLst>
          </p:cNvPr>
          <p:cNvSpPr/>
          <p:nvPr/>
        </p:nvSpPr>
        <p:spPr>
          <a:xfrm>
            <a:off x="-1390650" y="5715000"/>
            <a:ext cx="15220950" cy="17145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CF9864A-741D-BAE6-374B-363B78A46E66}"/>
              </a:ext>
            </a:extLst>
          </p:cNvPr>
          <p:cNvSpPr txBox="1"/>
          <p:nvPr/>
        </p:nvSpPr>
        <p:spPr>
          <a:xfrm>
            <a:off x="3086100" y="6005454"/>
            <a:ext cx="7124700" cy="1046440"/>
          </a:xfrm>
          <a:prstGeom prst="rect">
            <a:avLst/>
          </a:prstGeom>
          <a:noFill/>
        </p:spPr>
        <p:txBody>
          <a:bodyPr wrap="square" rtlCol="0">
            <a:spAutoFit/>
          </a:bodyPr>
          <a:lstStyle/>
          <a:p>
            <a:pPr algn="ctr"/>
            <a:r>
              <a:rPr lang="ar-SA" sz="4400" b="1" dirty="0">
                <a:solidFill>
                  <a:schemeClr val="bg1"/>
                </a:solidFill>
                <a:cs typeface="+mj-cs"/>
              </a:rPr>
              <a:t>بحيرة </a:t>
            </a:r>
            <a:r>
              <a:rPr lang="ar-SA" sz="4400" b="1" dirty="0" err="1">
                <a:solidFill>
                  <a:schemeClr val="bg1"/>
                </a:solidFill>
                <a:cs typeface="+mj-cs"/>
              </a:rPr>
              <a:t>بينويلاس</a:t>
            </a:r>
            <a:r>
              <a:rPr lang="ar-SA" sz="4400" b="1" dirty="0">
                <a:solidFill>
                  <a:schemeClr val="bg1"/>
                </a:solidFill>
                <a:cs typeface="+mj-cs"/>
              </a:rPr>
              <a:t> في تشيلي</a:t>
            </a:r>
            <a:endParaRPr lang="en-US" sz="4400" b="1" dirty="0">
              <a:solidFill>
                <a:schemeClr val="bg1"/>
              </a:solidFill>
              <a:cs typeface="+mj-cs"/>
            </a:endParaRPr>
          </a:p>
          <a:p>
            <a:endParaRPr lang="en-US" dirty="0"/>
          </a:p>
        </p:txBody>
      </p:sp>
    </p:spTree>
    <p:extLst>
      <p:ext uri="{BB962C8B-B14F-4D97-AF65-F5344CB8AC3E}">
        <p14:creationId xmlns:p14="http://schemas.microsoft.com/office/powerpoint/2010/main" val="283229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7CCE4-3499-61A6-AED3-CFFF3072F33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BAF2D06-BBF4-7AF8-45D4-1228E84AA2CF}"/>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821AB36A-25EB-8386-32BA-DE022DC147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30300" y="647699"/>
            <a:ext cx="12192000" cy="5616933"/>
          </a:xfrm>
          <a:prstGeom prst="rect">
            <a:avLst/>
          </a:prstGeom>
        </p:spPr>
      </p:pic>
      <p:pic>
        <p:nvPicPr>
          <p:cNvPr id="9" name="Picture 8">
            <a:extLst>
              <a:ext uri="{FF2B5EF4-FFF2-40B4-BE49-F238E27FC236}">
                <a16:creationId xmlns:a16="http://schemas.microsoft.com/office/drawing/2014/main" id="{E66B3B67-9D80-2308-3661-3950FF45F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370"/>
            <a:ext cx="12230100" cy="6254496"/>
          </a:xfrm>
          <a:prstGeom prst="rect">
            <a:avLst/>
          </a:prstGeom>
        </p:spPr>
      </p:pic>
      <p:pic>
        <p:nvPicPr>
          <p:cNvPr id="8" name="Picture 7">
            <a:extLst>
              <a:ext uri="{FF2B5EF4-FFF2-40B4-BE49-F238E27FC236}">
                <a16:creationId xmlns:a16="http://schemas.microsoft.com/office/drawing/2014/main" id="{5A21E6F8-E29E-5497-4B31-1D70F1265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0" y="4999"/>
            <a:ext cx="12192000" cy="6254495"/>
          </a:xfrm>
          <a:prstGeom prst="rect">
            <a:avLst/>
          </a:prstGeom>
        </p:spPr>
      </p:pic>
      <p:sp>
        <p:nvSpPr>
          <p:cNvPr id="4" name="Oval 3">
            <a:extLst>
              <a:ext uri="{FF2B5EF4-FFF2-40B4-BE49-F238E27FC236}">
                <a16:creationId xmlns:a16="http://schemas.microsoft.com/office/drawing/2014/main" id="{DCCA88C1-767D-68A3-AE1B-FF0B29E7DED3}"/>
              </a:ext>
            </a:extLst>
          </p:cNvPr>
          <p:cNvSpPr/>
          <p:nvPr/>
        </p:nvSpPr>
        <p:spPr>
          <a:xfrm>
            <a:off x="-1390650" y="-571500"/>
            <a:ext cx="15220950" cy="17145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90A3F50-26AA-D354-8A90-83C06762B172}"/>
              </a:ext>
            </a:extLst>
          </p:cNvPr>
          <p:cNvSpPr/>
          <p:nvPr/>
        </p:nvSpPr>
        <p:spPr>
          <a:xfrm>
            <a:off x="-1390650" y="5715000"/>
            <a:ext cx="15220950" cy="17145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6BE2AC3-7B1D-7FD0-E7A8-5EC330758378}"/>
              </a:ext>
            </a:extLst>
          </p:cNvPr>
          <p:cNvSpPr txBox="1"/>
          <p:nvPr/>
        </p:nvSpPr>
        <p:spPr>
          <a:xfrm>
            <a:off x="3086100" y="5759591"/>
            <a:ext cx="7124700" cy="1077218"/>
          </a:xfrm>
          <a:prstGeom prst="rect">
            <a:avLst/>
          </a:prstGeom>
          <a:noFill/>
        </p:spPr>
        <p:txBody>
          <a:bodyPr wrap="square" rtlCol="0">
            <a:spAutoFit/>
          </a:bodyPr>
          <a:lstStyle/>
          <a:p>
            <a:pPr algn="ctr"/>
            <a:r>
              <a:rPr lang="ar-SA" sz="3200" b="1" dirty="0">
                <a:solidFill>
                  <a:schemeClr val="bg1"/>
                </a:solidFill>
                <a:cs typeface="+mj-cs"/>
              </a:rPr>
              <a:t>ظهر قاع نهر </a:t>
            </a:r>
            <a:r>
              <a:rPr lang="ar-SA" sz="3200" b="1" dirty="0" err="1">
                <a:solidFill>
                  <a:schemeClr val="bg1"/>
                </a:solidFill>
                <a:cs typeface="+mj-cs"/>
              </a:rPr>
              <a:t>جيالينغ</a:t>
            </a:r>
            <a:r>
              <a:rPr lang="ar-SA" sz="3200" b="1" dirty="0">
                <a:solidFill>
                  <a:schemeClr val="bg1"/>
                </a:solidFill>
                <a:cs typeface="+mj-cs"/>
              </a:rPr>
              <a:t> الذي يلتقي بنهر </a:t>
            </a:r>
            <a:r>
              <a:rPr lang="ar-SA" sz="3200" b="1" dirty="0" err="1">
                <a:solidFill>
                  <a:schemeClr val="bg1"/>
                </a:solidFill>
                <a:cs typeface="+mj-cs"/>
              </a:rPr>
              <a:t>اليانغتسي</a:t>
            </a:r>
            <a:r>
              <a:rPr lang="ar-SA" sz="3200" b="1" dirty="0">
                <a:solidFill>
                  <a:schemeClr val="bg1"/>
                </a:solidFill>
                <a:cs typeface="+mj-cs"/>
              </a:rPr>
              <a:t> في </a:t>
            </a:r>
            <a:r>
              <a:rPr lang="ar-SA" sz="3200" b="1" dirty="0" err="1">
                <a:solidFill>
                  <a:schemeClr val="bg1"/>
                </a:solidFill>
                <a:cs typeface="+mj-cs"/>
              </a:rPr>
              <a:t>تشونغتشينغ</a:t>
            </a:r>
            <a:r>
              <a:rPr lang="ar-SA" sz="3200" b="1" dirty="0">
                <a:solidFill>
                  <a:schemeClr val="bg1"/>
                </a:solidFill>
                <a:cs typeface="+mj-cs"/>
              </a:rPr>
              <a:t> بالصين</a:t>
            </a:r>
            <a:endParaRPr lang="en-US" sz="1200" dirty="0"/>
          </a:p>
        </p:txBody>
      </p:sp>
    </p:spTree>
    <p:extLst>
      <p:ext uri="{BB962C8B-B14F-4D97-AF65-F5344CB8AC3E}">
        <p14:creationId xmlns:p14="http://schemas.microsoft.com/office/powerpoint/2010/main" val="4241650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7CCE4-3499-61A6-AED3-CFFF3072F33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BAF2D06-BBF4-7AF8-45D4-1228E84AA2CF}"/>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821AB36A-25EB-8386-32BA-DE022DC147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30300" y="647699"/>
            <a:ext cx="12192000" cy="5616933"/>
          </a:xfrm>
          <a:prstGeom prst="rect">
            <a:avLst/>
          </a:prstGeom>
        </p:spPr>
      </p:pic>
      <p:pic>
        <p:nvPicPr>
          <p:cNvPr id="9" name="Picture 8">
            <a:extLst>
              <a:ext uri="{FF2B5EF4-FFF2-40B4-BE49-F238E27FC236}">
                <a16:creationId xmlns:a16="http://schemas.microsoft.com/office/drawing/2014/main" id="{E66B3B67-9D80-2308-3661-3950FF45F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3200" y="228370"/>
            <a:ext cx="12192000" cy="6254496"/>
          </a:xfrm>
          <a:prstGeom prst="rect">
            <a:avLst/>
          </a:prstGeom>
        </p:spPr>
      </p:pic>
      <p:pic>
        <p:nvPicPr>
          <p:cNvPr id="8" name="Picture 7">
            <a:extLst>
              <a:ext uri="{FF2B5EF4-FFF2-40B4-BE49-F238E27FC236}">
                <a16:creationId xmlns:a16="http://schemas.microsoft.com/office/drawing/2014/main" id="{5A21E6F8-E29E-5497-4B31-1D70F1265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4999"/>
            <a:ext cx="12192000" cy="6254495"/>
          </a:xfrm>
          <a:prstGeom prst="rect">
            <a:avLst/>
          </a:prstGeom>
        </p:spPr>
      </p:pic>
      <p:sp>
        <p:nvSpPr>
          <p:cNvPr id="4" name="Oval 3">
            <a:extLst>
              <a:ext uri="{FF2B5EF4-FFF2-40B4-BE49-F238E27FC236}">
                <a16:creationId xmlns:a16="http://schemas.microsoft.com/office/drawing/2014/main" id="{DCCA88C1-767D-68A3-AE1B-FF0B29E7DED3}"/>
              </a:ext>
            </a:extLst>
          </p:cNvPr>
          <p:cNvSpPr/>
          <p:nvPr/>
        </p:nvSpPr>
        <p:spPr>
          <a:xfrm>
            <a:off x="-1390650" y="-571500"/>
            <a:ext cx="15220950" cy="17145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90A3F50-26AA-D354-8A90-83C06762B172}"/>
              </a:ext>
            </a:extLst>
          </p:cNvPr>
          <p:cNvSpPr/>
          <p:nvPr/>
        </p:nvSpPr>
        <p:spPr>
          <a:xfrm>
            <a:off x="-1390650" y="5715000"/>
            <a:ext cx="15220950" cy="17145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889E5A-B265-A14C-DE05-DA4389ADD379}"/>
              </a:ext>
            </a:extLst>
          </p:cNvPr>
          <p:cNvSpPr txBox="1"/>
          <p:nvPr/>
        </p:nvSpPr>
        <p:spPr>
          <a:xfrm>
            <a:off x="3086100" y="5759591"/>
            <a:ext cx="7124700" cy="584775"/>
          </a:xfrm>
          <a:prstGeom prst="rect">
            <a:avLst/>
          </a:prstGeom>
          <a:noFill/>
        </p:spPr>
        <p:txBody>
          <a:bodyPr wrap="square" rtlCol="0">
            <a:spAutoFit/>
          </a:bodyPr>
          <a:lstStyle/>
          <a:p>
            <a:pPr algn="ctr"/>
            <a:r>
              <a:rPr lang="ar-IQ" sz="3200" b="1" dirty="0">
                <a:solidFill>
                  <a:schemeClr val="bg1"/>
                </a:solidFill>
                <a:cs typeface="+mj-cs"/>
              </a:rPr>
              <a:t>شمال كينيا</a:t>
            </a:r>
            <a:endParaRPr lang="en-US" sz="1200" dirty="0"/>
          </a:p>
        </p:txBody>
      </p:sp>
    </p:spTree>
    <p:extLst>
      <p:ext uri="{BB962C8B-B14F-4D97-AF65-F5344CB8AC3E}">
        <p14:creationId xmlns:p14="http://schemas.microsoft.com/office/powerpoint/2010/main" val="467724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IQ" sz="4400" dirty="0">
                <a:effectLst>
                  <a:outerShdw blurRad="38100" dist="38100" dir="2700000" algn="tl">
                    <a:srgbClr val="000000">
                      <a:alpha val="43137"/>
                    </a:srgbClr>
                  </a:outerShdw>
                </a:effectLst>
                <a:latin typeface="Abdoullah( Afaaq)" panose="02000000000000000000" pitchFamily="2" charset="-78"/>
                <a:cs typeface="Abdoullah( Afaaq)" panose="02000000000000000000" pitchFamily="2" charset="-78"/>
              </a:rPr>
              <a:t>البصمة المائية</a:t>
            </a:r>
            <a:endParaRPr lang="en-US" sz="4400" dirty="0">
              <a:effectLst>
                <a:outerShdw blurRad="38100" dist="38100" dir="2700000" algn="tl">
                  <a:srgbClr val="000000">
                    <a:alpha val="43137"/>
                  </a:srgbClr>
                </a:outerShdw>
              </a:effectLst>
              <a:latin typeface="Abdoullah( Afaaq)" panose="02000000000000000000" pitchFamily="2" charset="-78"/>
              <a:cs typeface="Abdoullah( Afaaq)" panose="02000000000000000000" pitchFamily="2" charset="-78"/>
            </a:endParaRPr>
          </a:p>
        </p:txBody>
      </p:sp>
      <p:sp>
        <p:nvSpPr>
          <p:cNvPr id="3" name="Text Placeholder 2"/>
          <p:cNvSpPr>
            <a:spLocks noGrp="1"/>
          </p:cNvSpPr>
          <p:nvPr>
            <p:ph type="body" idx="1"/>
          </p:nvPr>
        </p:nvSpPr>
        <p:spPr/>
        <p:txBody>
          <a:bodyPr/>
          <a:lstStyle/>
          <a:p>
            <a:pPr algn="r" rtl="1"/>
            <a:r>
              <a:rPr lang="ar-IQ" sz="3200" b="1" dirty="0">
                <a:solidFill>
                  <a:schemeClr val="tx1"/>
                </a:solidFill>
                <a:latin typeface="Arial" panose="020B0604020202020204" pitchFamily="34" charset="0"/>
                <a:cs typeface="Arial" panose="020B0604020202020204" pitchFamily="34" charset="0"/>
              </a:rPr>
              <a:t>تُعرَّف البصمة المائية للفرد أو المجتمع أو الشركات على أنها الحجم الكلي للمياه العذبة المستخدمة لإنتاج السلع والخدمات التي يستهلكها الفرد أو المجتمع أو الشركة. </a:t>
            </a:r>
            <a:endParaRPr lang="en-US" sz="3200" b="1" dirty="0">
              <a:solidFill>
                <a:schemeClr val="tx1"/>
              </a:solidFill>
              <a:latin typeface="Arial" panose="020B0604020202020204" pitchFamily="34" charset="0"/>
              <a:cs typeface="Arial" panose="020B0604020202020204" pitchFamily="34" charset="0"/>
            </a:endParaRPr>
          </a:p>
          <a:p>
            <a:pPr algn="r" rtl="1"/>
            <a:r>
              <a:rPr lang="ar-IQ" sz="3200" b="1" dirty="0">
                <a:solidFill>
                  <a:schemeClr val="tx1"/>
                </a:solidFill>
                <a:latin typeface="Arial" panose="020B0604020202020204" pitchFamily="34" charset="0"/>
                <a:cs typeface="Arial" panose="020B0604020202020204" pitchFamily="34" charset="0"/>
              </a:rPr>
              <a:t>تعتبر مؤشر شامل</a:t>
            </a:r>
            <a:r>
              <a:rPr lang="en-US" sz="3200" b="1" dirty="0">
                <a:solidFill>
                  <a:schemeClr val="tx1"/>
                </a:solidFill>
                <a:latin typeface="Arial" panose="020B0604020202020204" pitchFamily="34" charset="0"/>
                <a:cs typeface="Arial" panose="020B0604020202020204" pitchFamily="34" charset="0"/>
              </a:rPr>
              <a:t> </a:t>
            </a:r>
            <a:r>
              <a:rPr lang="ar-IQ" sz="3200" b="1" dirty="0">
                <a:solidFill>
                  <a:schemeClr val="tx1"/>
                </a:solidFill>
                <a:latin typeface="Arial" panose="020B0604020202020204" pitchFamily="34" charset="0"/>
                <a:cs typeface="Arial" panose="020B0604020202020204" pitchFamily="34" charset="0"/>
              </a:rPr>
              <a:t>ومتعدد الأبعاد للاعتماد على المياه العذبة إلى جانب المؤشرات التقليدية لاستهلاك المياه حيث يشمل أيضا حجم ونوع التلوث</a:t>
            </a:r>
            <a:r>
              <a:rPr lang="en-US" sz="3200" b="1" dirty="0">
                <a:solidFill>
                  <a:schemeClr val="tx1"/>
                </a:solidFill>
                <a:latin typeface="Arial" panose="020B0604020202020204" pitchFamily="34" charset="0"/>
                <a:cs typeface="Arial" panose="020B0604020202020204" pitchFamily="34" charset="0"/>
              </a:rPr>
              <a:t> </a:t>
            </a:r>
            <a:r>
              <a:rPr lang="ar-IQ" sz="3200" b="1" dirty="0">
                <a:solidFill>
                  <a:schemeClr val="tx1"/>
                </a:solidFill>
                <a:latin typeface="Arial" panose="020B0604020202020204" pitchFamily="34" charset="0"/>
                <a:cs typeface="Arial" panose="020B0604020202020204" pitchFamily="34" charset="0"/>
              </a:rPr>
              <a:t>الناتج عن عمليات الإنتاج.</a:t>
            </a:r>
            <a:endParaRPr lang="en-US" sz="3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725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9"/>
          <p:cNvSpPr/>
          <p:nvPr/>
        </p:nvSpPr>
        <p:spPr>
          <a:xfrm>
            <a:off x="9125200" y="2225300"/>
            <a:ext cx="1152000" cy="1152000"/>
          </a:xfrm>
          <a:prstGeom prst="ellipse">
            <a:avLst/>
          </a:prstGeom>
          <a:solidFill>
            <a:schemeClr val="lt1"/>
          </a:solidFill>
          <a:ln w="114300" cap="flat" cmpd="sng">
            <a:solidFill>
              <a:schemeClr val="dk2"/>
            </a:solidFill>
            <a:prstDash val="solid"/>
            <a:round/>
            <a:headEnd type="none" w="sm" len="sm"/>
            <a:tailEnd type="none" w="sm" len="sm"/>
          </a:ln>
          <a:effectLst>
            <a:outerShdw blurRad="57150" dist="19050" dir="5400000" algn="bl" rotWithShape="0">
              <a:schemeClr val="accent1">
                <a:alpha val="6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29"/>
          <p:cNvSpPr/>
          <p:nvPr/>
        </p:nvSpPr>
        <p:spPr>
          <a:xfrm>
            <a:off x="5520000" y="2225300"/>
            <a:ext cx="1152000" cy="1152000"/>
          </a:xfrm>
          <a:prstGeom prst="ellipse">
            <a:avLst/>
          </a:prstGeom>
          <a:solidFill>
            <a:schemeClr val="lt1"/>
          </a:solidFill>
          <a:ln w="114300" cap="flat" cmpd="sng">
            <a:solidFill>
              <a:schemeClr val="dk2"/>
            </a:solidFill>
            <a:prstDash val="solid"/>
            <a:round/>
            <a:headEnd type="none" w="sm" len="sm"/>
            <a:tailEnd type="none" w="sm" len="sm"/>
          </a:ln>
          <a:effectLst>
            <a:outerShdw blurRad="57150" dist="19050" dir="5400000" algn="bl" rotWithShape="0">
              <a:schemeClr val="accent1">
                <a:alpha val="6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29"/>
          <p:cNvSpPr/>
          <p:nvPr/>
        </p:nvSpPr>
        <p:spPr>
          <a:xfrm>
            <a:off x="1968400" y="2225300"/>
            <a:ext cx="1152000" cy="1152000"/>
          </a:xfrm>
          <a:prstGeom prst="ellipse">
            <a:avLst/>
          </a:prstGeom>
          <a:solidFill>
            <a:schemeClr val="lt1"/>
          </a:solidFill>
          <a:ln w="114300" cap="flat" cmpd="sng">
            <a:solidFill>
              <a:schemeClr val="dk2"/>
            </a:solidFill>
            <a:prstDash val="solid"/>
            <a:round/>
            <a:headEnd type="none" w="sm" len="sm"/>
            <a:tailEnd type="none" w="sm" len="sm"/>
          </a:ln>
          <a:effectLst>
            <a:outerShdw blurRad="57150" dist="19050" dir="5400000" algn="bl" rotWithShape="0">
              <a:schemeClr val="accent1">
                <a:alpha val="6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29"/>
          <p:cNvSpPr txBox="1">
            <a:spLocks noGrp="1"/>
          </p:cNvSpPr>
          <p:nvPr>
            <p:ph type="subTitle" idx="4"/>
          </p:nvPr>
        </p:nvSpPr>
        <p:spPr>
          <a:xfrm>
            <a:off x="4238625" y="4179697"/>
            <a:ext cx="3414975" cy="930400"/>
          </a:xfrm>
          <a:prstGeom prst="rect">
            <a:avLst/>
          </a:prstGeom>
        </p:spPr>
        <p:txBody>
          <a:bodyPr spcFirstLastPara="1" wrap="square" lIns="121900" tIns="121900" rIns="121900" bIns="121900" anchor="ctr" anchorCtr="0">
            <a:noAutofit/>
          </a:bodyPr>
          <a:lstStyle/>
          <a:p>
            <a:pPr marL="0" indent="0"/>
            <a:r>
              <a:rPr lang="ar-IQ" sz="3200" dirty="0"/>
              <a:t>البصمة المائية الخضراء</a:t>
            </a:r>
            <a:endParaRPr sz="3200" dirty="0"/>
          </a:p>
        </p:txBody>
      </p:sp>
      <p:sp>
        <p:nvSpPr>
          <p:cNvPr id="499" name="Google Shape;499;p29"/>
          <p:cNvSpPr txBox="1">
            <a:spLocks noGrp="1"/>
          </p:cNvSpPr>
          <p:nvPr>
            <p:ph type="subTitle" idx="6"/>
          </p:nvPr>
        </p:nvSpPr>
        <p:spPr>
          <a:xfrm>
            <a:off x="8116800" y="4179697"/>
            <a:ext cx="3275100" cy="930400"/>
          </a:xfrm>
          <a:prstGeom prst="rect">
            <a:avLst/>
          </a:prstGeom>
        </p:spPr>
        <p:txBody>
          <a:bodyPr spcFirstLastPara="1" wrap="square" lIns="121900" tIns="121900" rIns="121900" bIns="121900" anchor="ctr" anchorCtr="0">
            <a:noAutofit/>
          </a:bodyPr>
          <a:lstStyle/>
          <a:p>
            <a:pPr marL="0" indent="0"/>
            <a:r>
              <a:rPr lang="ar-IQ" sz="3200" dirty="0"/>
              <a:t>البصمة المائية الرمادية</a:t>
            </a:r>
            <a:endParaRPr sz="3200" dirty="0"/>
          </a:p>
        </p:txBody>
      </p:sp>
      <p:sp>
        <p:nvSpPr>
          <p:cNvPr id="500" name="Google Shape;500;p29"/>
          <p:cNvSpPr txBox="1">
            <a:spLocks noGrp="1"/>
          </p:cNvSpPr>
          <p:nvPr>
            <p:ph type="subTitle" idx="1"/>
          </p:nvPr>
        </p:nvSpPr>
        <p:spPr>
          <a:xfrm>
            <a:off x="960000" y="4179721"/>
            <a:ext cx="3115200" cy="930400"/>
          </a:xfrm>
          <a:prstGeom prst="rect">
            <a:avLst/>
          </a:prstGeom>
        </p:spPr>
        <p:txBody>
          <a:bodyPr spcFirstLastPara="1" wrap="square" lIns="121900" tIns="121900" rIns="121900" bIns="121900" anchor="ctr" anchorCtr="0">
            <a:noAutofit/>
          </a:bodyPr>
          <a:lstStyle/>
          <a:p>
            <a:pPr marL="0" indent="0"/>
            <a:r>
              <a:rPr lang="ar-IQ" sz="3200" dirty="0"/>
              <a:t>البصمة المائية الزرقاء</a:t>
            </a:r>
            <a:endParaRPr sz="3200" dirty="0"/>
          </a:p>
        </p:txBody>
      </p:sp>
      <p:sp>
        <p:nvSpPr>
          <p:cNvPr id="501" name="Google Shape;501;p29"/>
          <p:cNvSpPr txBox="1">
            <a:spLocks noGrp="1"/>
          </p:cNvSpPr>
          <p:nvPr>
            <p:ph type="title" idx="8"/>
          </p:nvPr>
        </p:nvSpPr>
        <p:spPr>
          <a:xfrm>
            <a:off x="5546784" y="2449500"/>
            <a:ext cx="1098400" cy="703600"/>
          </a:xfrm>
          <a:prstGeom prst="rect">
            <a:avLst/>
          </a:prstGeom>
        </p:spPr>
        <p:txBody>
          <a:bodyPr spcFirstLastPara="1" wrap="square" lIns="121900" tIns="121900" rIns="121900" bIns="121900" anchor="ctr" anchorCtr="0">
            <a:noAutofit/>
          </a:bodyPr>
          <a:lstStyle/>
          <a:p>
            <a:r>
              <a:rPr lang="en" dirty="0"/>
              <a:t>02</a:t>
            </a:r>
            <a:endParaRPr dirty="0"/>
          </a:p>
        </p:txBody>
      </p:sp>
      <p:sp>
        <p:nvSpPr>
          <p:cNvPr id="502" name="Google Shape;502;p29"/>
          <p:cNvSpPr txBox="1">
            <a:spLocks noGrp="1"/>
          </p:cNvSpPr>
          <p:nvPr>
            <p:ph type="title" idx="7"/>
          </p:nvPr>
        </p:nvSpPr>
        <p:spPr>
          <a:xfrm>
            <a:off x="1968384" y="2449500"/>
            <a:ext cx="1098400" cy="703600"/>
          </a:xfrm>
          <a:prstGeom prst="rect">
            <a:avLst/>
          </a:prstGeom>
        </p:spPr>
        <p:txBody>
          <a:bodyPr spcFirstLastPara="1" wrap="square" lIns="121900" tIns="121900" rIns="121900" bIns="121900" anchor="ctr" anchorCtr="0">
            <a:noAutofit/>
          </a:bodyPr>
          <a:lstStyle/>
          <a:p>
            <a:r>
              <a:rPr lang="en" dirty="0"/>
              <a:t>01</a:t>
            </a:r>
            <a:endParaRPr dirty="0"/>
          </a:p>
        </p:txBody>
      </p:sp>
      <p:sp>
        <p:nvSpPr>
          <p:cNvPr id="503" name="Google Shape;503;p29"/>
          <p:cNvSpPr txBox="1">
            <a:spLocks noGrp="1"/>
          </p:cNvSpPr>
          <p:nvPr>
            <p:ph type="title"/>
          </p:nvPr>
        </p:nvSpPr>
        <p:spPr>
          <a:xfrm>
            <a:off x="2715800" y="710567"/>
            <a:ext cx="6760400" cy="604400"/>
          </a:xfrm>
          <a:prstGeom prst="rect">
            <a:avLst/>
          </a:prstGeom>
        </p:spPr>
        <p:txBody>
          <a:bodyPr spcFirstLastPara="1" wrap="square" lIns="121900" tIns="121900" rIns="121900" bIns="121900" anchor="ctr" anchorCtr="0">
            <a:noAutofit/>
          </a:bodyPr>
          <a:lstStyle/>
          <a:p>
            <a:r>
              <a:rPr lang="ar-IQ" sz="6000" dirty="0">
                <a:cs typeface="Mudir MT" pitchFamily="2" charset="-78"/>
              </a:rPr>
              <a:t>أنواع البصمة المائية</a:t>
            </a:r>
            <a:endParaRPr sz="6000" dirty="0">
              <a:cs typeface="Mudir MT" pitchFamily="2" charset="-78"/>
            </a:endParaRPr>
          </a:p>
        </p:txBody>
      </p:sp>
      <p:sp>
        <p:nvSpPr>
          <p:cNvPr id="504" name="Google Shape;504;p29"/>
          <p:cNvSpPr txBox="1">
            <a:spLocks noGrp="1"/>
          </p:cNvSpPr>
          <p:nvPr>
            <p:ph type="title" idx="9"/>
          </p:nvPr>
        </p:nvSpPr>
        <p:spPr>
          <a:xfrm>
            <a:off x="9125184" y="2449500"/>
            <a:ext cx="1098400" cy="703600"/>
          </a:xfrm>
          <a:prstGeom prst="rect">
            <a:avLst/>
          </a:prstGeom>
        </p:spPr>
        <p:txBody>
          <a:bodyPr spcFirstLastPara="1" wrap="square" lIns="121900" tIns="121900" rIns="121900" bIns="121900" anchor="ctr" anchorCtr="0">
            <a:noAutofit/>
          </a:bodyPr>
          <a:lstStyle/>
          <a:p>
            <a:r>
              <a:rPr lang="en" dirty="0"/>
              <a:t>03</a:t>
            </a:r>
            <a:endParaRPr dirty="0"/>
          </a:p>
        </p:txBody>
      </p:sp>
      <p:sp>
        <p:nvSpPr>
          <p:cNvPr id="505" name="Google Shape;505;p29"/>
          <p:cNvSpPr txBox="1">
            <a:spLocks noGrp="1"/>
          </p:cNvSpPr>
          <p:nvPr>
            <p:ph type="title" idx="2"/>
          </p:nvPr>
        </p:nvSpPr>
        <p:spPr>
          <a:xfrm>
            <a:off x="960000" y="3493864"/>
            <a:ext cx="3115200" cy="743200"/>
          </a:xfrm>
          <a:prstGeom prst="rect">
            <a:avLst/>
          </a:prstGeom>
        </p:spPr>
        <p:txBody>
          <a:bodyPr spcFirstLastPara="1" wrap="square" lIns="121900" tIns="121900" rIns="121900" bIns="121900" anchor="ctr" anchorCtr="0">
            <a:noAutofit/>
          </a:bodyPr>
          <a:lstStyle/>
          <a:p>
            <a:r>
              <a:rPr lang="en-US" dirty="0"/>
              <a:t>BLUE WF</a:t>
            </a:r>
            <a:endParaRPr dirty="0"/>
          </a:p>
        </p:txBody>
      </p:sp>
      <p:grpSp>
        <p:nvGrpSpPr>
          <p:cNvPr id="506" name="Google Shape;506;p29"/>
          <p:cNvGrpSpPr/>
          <p:nvPr/>
        </p:nvGrpSpPr>
        <p:grpSpPr>
          <a:xfrm>
            <a:off x="718008" y="522549"/>
            <a:ext cx="1880101" cy="646393"/>
            <a:chOff x="7365100" y="697263"/>
            <a:chExt cx="760600" cy="261500"/>
          </a:xfrm>
        </p:grpSpPr>
        <p:sp>
          <p:nvSpPr>
            <p:cNvPr id="507" name="Google Shape;507;p29"/>
            <p:cNvSpPr/>
            <p:nvPr/>
          </p:nvSpPr>
          <p:spPr>
            <a:xfrm>
              <a:off x="7365100" y="697263"/>
              <a:ext cx="760600" cy="261500"/>
            </a:xfrm>
            <a:custGeom>
              <a:avLst/>
              <a:gdLst/>
              <a:ahLst/>
              <a:cxnLst/>
              <a:rect l="l" t="t" r="r" b="b"/>
              <a:pathLst>
                <a:path w="30424" h="10460" extrusionOk="0">
                  <a:moveTo>
                    <a:pt x="13621" y="1"/>
                  </a:moveTo>
                  <a:cubicBezTo>
                    <a:pt x="10783" y="1"/>
                    <a:pt x="7958" y="1334"/>
                    <a:pt x="6198" y="3925"/>
                  </a:cubicBezTo>
                  <a:cubicBezTo>
                    <a:pt x="5839" y="3850"/>
                    <a:pt x="5482" y="3814"/>
                    <a:pt x="5132" y="3814"/>
                  </a:cubicBezTo>
                  <a:cubicBezTo>
                    <a:pt x="2368" y="3814"/>
                    <a:pt x="0" y="6054"/>
                    <a:pt x="27" y="8940"/>
                  </a:cubicBezTo>
                  <a:cubicBezTo>
                    <a:pt x="27" y="9761"/>
                    <a:pt x="696" y="10460"/>
                    <a:pt x="1547" y="10460"/>
                  </a:cubicBezTo>
                  <a:lnTo>
                    <a:pt x="28903" y="10460"/>
                  </a:lnTo>
                  <a:cubicBezTo>
                    <a:pt x="29724" y="10460"/>
                    <a:pt x="30423" y="9761"/>
                    <a:pt x="30423" y="8940"/>
                  </a:cubicBezTo>
                  <a:cubicBezTo>
                    <a:pt x="30423" y="4999"/>
                    <a:pt x="27169" y="2171"/>
                    <a:pt x="23629" y="2171"/>
                  </a:cubicBezTo>
                  <a:cubicBezTo>
                    <a:pt x="22528" y="2171"/>
                    <a:pt x="21399" y="2445"/>
                    <a:pt x="20332" y="3043"/>
                  </a:cubicBezTo>
                  <a:cubicBezTo>
                    <a:pt x="18541" y="999"/>
                    <a:pt x="16077" y="1"/>
                    <a:pt x="13621" y="1"/>
                  </a:cubicBezTo>
                  <a:close/>
                </a:path>
              </a:pathLst>
            </a:custGeom>
            <a:solidFill>
              <a:schemeClr val="dk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29"/>
            <p:cNvSpPr/>
            <p:nvPr/>
          </p:nvSpPr>
          <p:spPr>
            <a:xfrm>
              <a:off x="7403775" y="698113"/>
              <a:ext cx="683925" cy="222675"/>
            </a:xfrm>
            <a:custGeom>
              <a:avLst/>
              <a:gdLst/>
              <a:ahLst/>
              <a:cxnLst/>
              <a:rect l="l" t="t" r="r" b="b"/>
              <a:pathLst>
                <a:path w="27357" h="8907" extrusionOk="0">
                  <a:moveTo>
                    <a:pt x="22098" y="3678"/>
                  </a:moveTo>
                  <a:cubicBezTo>
                    <a:pt x="20760" y="3678"/>
                    <a:pt x="19423" y="4195"/>
                    <a:pt x="18450" y="5137"/>
                  </a:cubicBezTo>
                  <a:cubicBezTo>
                    <a:pt x="15441" y="0"/>
                    <a:pt x="7873" y="335"/>
                    <a:pt x="5350" y="5745"/>
                  </a:cubicBezTo>
                  <a:cubicBezTo>
                    <a:pt x="2948" y="4408"/>
                    <a:pt x="0" y="6140"/>
                    <a:pt x="0" y="8906"/>
                  </a:cubicBezTo>
                  <a:lnTo>
                    <a:pt x="27356" y="8906"/>
                  </a:lnTo>
                  <a:cubicBezTo>
                    <a:pt x="27356" y="6019"/>
                    <a:pt x="24985" y="3678"/>
                    <a:pt x="22098" y="367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09" name="Google Shape;509;p29"/>
          <p:cNvSpPr txBox="1">
            <a:spLocks noGrp="1"/>
          </p:cNvSpPr>
          <p:nvPr>
            <p:ph type="title" idx="3"/>
          </p:nvPr>
        </p:nvSpPr>
        <p:spPr>
          <a:xfrm>
            <a:off x="4538400" y="3493965"/>
            <a:ext cx="3115200" cy="743200"/>
          </a:xfrm>
          <a:prstGeom prst="rect">
            <a:avLst/>
          </a:prstGeom>
        </p:spPr>
        <p:txBody>
          <a:bodyPr spcFirstLastPara="1" wrap="square" lIns="121900" tIns="121900" rIns="121900" bIns="121900" anchor="ctr" anchorCtr="0">
            <a:noAutofit/>
          </a:bodyPr>
          <a:lstStyle/>
          <a:p>
            <a:r>
              <a:rPr lang="en" dirty="0"/>
              <a:t>GREEN WF</a:t>
            </a:r>
            <a:endParaRPr dirty="0"/>
          </a:p>
        </p:txBody>
      </p:sp>
      <p:sp>
        <p:nvSpPr>
          <p:cNvPr id="510" name="Google Shape;510;p29"/>
          <p:cNvSpPr txBox="1">
            <a:spLocks noGrp="1"/>
          </p:cNvSpPr>
          <p:nvPr>
            <p:ph type="title" idx="5"/>
          </p:nvPr>
        </p:nvSpPr>
        <p:spPr>
          <a:xfrm>
            <a:off x="8116800" y="3493965"/>
            <a:ext cx="3115200" cy="743200"/>
          </a:xfrm>
          <a:prstGeom prst="rect">
            <a:avLst/>
          </a:prstGeom>
        </p:spPr>
        <p:txBody>
          <a:bodyPr spcFirstLastPara="1" wrap="square" lIns="121900" tIns="121900" rIns="121900" bIns="121900" anchor="ctr" anchorCtr="0">
            <a:noAutofit/>
          </a:bodyPr>
          <a:lstStyle/>
          <a:p>
            <a:r>
              <a:rPr lang="en" dirty="0"/>
              <a:t>GRAY WF</a:t>
            </a:r>
            <a:endParaRPr dirty="0"/>
          </a:p>
        </p:txBody>
      </p:sp>
    </p:spTree>
    <p:extLst>
      <p:ext uri="{BB962C8B-B14F-4D97-AF65-F5344CB8AC3E}">
        <p14:creationId xmlns:p14="http://schemas.microsoft.com/office/powerpoint/2010/main" val="825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7"/>
                                        </p:tgtEl>
                                        <p:attrNameLst>
                                          <p:attrName>style.visibility</p:attrName>
                                        </p:attrNameLst>
                                      </p:cBhvr>
                                      <p:to>
                                        <p:strVal val="visible"/>
                                      </p:to>
                                    </p:set>
                                    <p:anim calcmode="lin" valueType="num">
                                      <p:cBhvr additive="base">
                                        <p:cTn id="7" dur="500" fill="hold"/>
                                        <p:tgtEl>
                                          <p:spTgt spid="497"/>
                                        </p:tgtEl>
                                        <p:attrNameLst>
                                          <p:attrName>ppt_x</p:attrName>
                                        </p:attrNameLst>
                                      </p:cBhvr>
                                      <p:tavLst>
                                        <p:tav tm="0">
                                          <p:val>
                                            <p:strVal val="#ppt_x"/>
                                          </p:val>
                                        </p:tav>
                                        <p:tav tm="100000">
                                          <p:val>
                                            <p:strVal val="#ppt_x"/>
                                          </p:val>
                                        </p:tav>
                                      </p:tavLst>
                                    </p:anim>
                                    <p:anim calcmode="lin" valueType="num">
                                      <p:cBhvr additive="base">
                                        <p:cTn id="8" dur="500" fill="hold"/>
                                        <p:tgtEl>
                                          <p:spTgt spid="49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0">
                                            <p:txEl>
                                              <p:pRg st="0" end="0"/>
                                            </p:txEl>
                                          </p:spTgt>
                                        </p:tgtEl>
                                        <p:attrNameLst>
                                          <p:attrName>style.visibility</p:attrName>
                                        </p:attrNameLst>
                                      </p:cBhvr>
                                      <p:to>
                                        <p:strVal val="visible"/>
                                      </p:to>
                                    </p:set>
                                    <p:anim calcmode="lin" valueType="num">
                                      <p:cBhvr additive="base">
                                        <p:cTn id="11" dur="500" fill="hold"/>
                                        <p:tgtEl>
                                          <p:spTgt spid="50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0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02"/>
                                        </p:tgtEl>
                                        <p:attrNameLst>
                                          <p:attrName>style.visibility</p:attrName>
                                        </p:attrNameLst>
                                      </p:cBhvr>
                                      <p:to>
                                        <p:strVal val="visible"/>
                                      </p:to>
                                    </p:set>
                                    <p:anim calcmode="lin" valueType="num">
                                      <p:cBhvr additive="base">
                                        <p:cTn id="15" dur="500" fill="hold"/>
                                        <p:tgtEl>
                                          <p:spTgt spid="502"/>
                                        </p:tgtEl>
                                        <p:attrNameLst>
                                          <p:attrName>ppt_x</p:attrName>
                                        </p:attrNameLst>
                                      </p:cBhvr>
                                      <p:tavLst>
                                        <p:tav tm="0">
                                          <p:val>
                                            <p:strVal val="#ppt_x"/>
                                          </p:val>
                                        </p:tav>
                                        <p:tav tm="100000">
                                          <p:val>
                                            <p:strVal val="#ppt_x"/>
                                          </p:val>
                                        </p:tav>
                                      </p:tavLst>
                                    </p:anim>
                                    <p:anim calcmode="lin" valueType="num">
                                      <p:cBhvr additive="base">
                                        <p:cTn id="16" dur="500" fill="hold"/>
                                        <p:tgtEl>
                                          <p:spTgt spid="50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05"/>
                                        </p:tgtEl>
                                        <p:attrNameLst>
                                          <p:attrName>style.visibility</p:attrName>
                                        </p:attrNameLst>
                                      </p:cBhvr>
                                      <p:to>
                                        <p:strVal val="visible"/>
                                      </p:to>
                                    </p:set>
                                    <p:anim calcmode="lin" valueType="num">
                                      <p:cBhvr additive="base">
                                        <p:cTn id="19" dur="500" fill="hold"/>
                                        <p:tgtEl>
                                          <p:spTgt spid="505"/>
                                        </p:tgtEl>
                                        <p:attrNameLst>
                                          <p:attrName>ppt_x</p:attrName>
                                        </p:attrNameLst>
                                      </p:cBhvr>
                                      <p:tavLst>
                                        <p:tav tm="0">
                                          <p:val>
                                            <p:strVal val="#ppt_x"/>
                                          </p:val>
                                        </p:tav>
                                        <p:tav tm="100000">
                                          <p:val>
                                            <p:strVal val="#ppt_x"/>
                                          </p:val>
                                        </p:tav>
                                      </p:tavLst>
                                    </p:anim>
                                    <p:anim calcmode="lin" valueType="num">
                                      <p:cBhvr additive="base">
                                        <p:cTn id="20" dur="500" fill="hold"/>
                                        <p:tgtEl>
                                          <p:spTgt spid="50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6"/>
                                        </p:tgtEl>
                                        <p:attrNameLst>
                                          <p:attrName>style.visibility</p:attrName>
                                        </p:attrNameLst>
                                      </p:cBhvr>
                                      <p:to>
                                        <p:strVal val="visible"/>
                                      </p:to>
                                    </p:set>
                                    <p:anim calcmode="lin" valueType="num">
                                      <p:cBhvr additive="base">
                                        <p:cTn id="25" dur="500" fill="hold"/>
                                        <p:tgtEl>
                                          <p:spTgt spid="496"/>
                                        </p:tgtEl>
                                        <p:attrNameLst>
                                          <p:attrName>ppt_x</p:attrName>
                                        </p:attrNameLst>
                                      </p:cBhvr>
                                      <p:tavLst>
                                        <p:tav tm="0">
                                          <p:val>
                                            <p:strVal val="#ppt_x"/>
                                          </p:val>
                                        </p:tav>
                                        <p:tav tm="100000">
                                          <p:val>
                                            <p:strVal val="#ppt_x"/>
                                          </p:val>
                                        </p:tav>
                                      </p:tavLst>
                                    </p:anim>
                                    <p:anim calcmode="lin" valueType="num">
                                      <p:cBhvr additive="base">
                                        <p:cTn id="26" dur="500" fill="hold"/>
                                        <p:tgtEl>
                                          <p:spTgt spid="49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98">
                                            <p:txEl>
                                              <p:pRg st="0" end="0"/>
                                            </p:txEl>
                                          </p:spTgt>
                                        </p:tgtEl>
                                        <p:attrNameLst>
                                          <p:attrName>style.visibility</p:attrName>
                                        </p:attrNameLst>
                                      </p:cBhvr>
                                      <p:to>
                                        <p:strVal val="visible"/>
                                      </p:to>
                                    </p:set>
                                    <p:anim calcmode="lin" valueType="num">
                                      <p:cBhvr additive="base">
                                        <p:cTn id="29" dur="500" fill="hold"/>
                                        <p:tgtEl>
                                          <p:spTgt spid="49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98">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01"/>
                                        </p:tgtEl>
                                        <p:attrNameLst>
                                          <p:attrName>style.visibility</p:attrName>
                                        </p:attrNameLst>
                                      </p:cBhvr>
                                      <p:to>
                                        <p:strVal val="visible"/>
                                      </p:to>
                                    </p:set>
                                    <p:anim calcmode="lin" valueType="num">
                                      <p:cBhvr additive="base">
                                        <p:cTn id="33" dur="500" fill="hold"/>
                                        <p:tgtEl>
                                          <p:spTgt spid="501"/>
                                        </p:tgtEl>
                                        <p:attrNameLst>
                                          <p:attrName>ppt_x</p:attrName>
                                        </p:attrNameLst>
                                      </p:cBhvr>
                                      <p:tavLst>
                                        <p:tav tm="0">
                                          <p:val>
                                            <p:strVal val="#ppt_x"/>
                                          </p:val>
                                        </p:tav>
                                        <p:tav tm="100000">
                                          <p:val>
                                            <p:strVal val="#ppt_x"/>
                                          </p:val>
                                        </p:tav>
                                      </p:tavLst>
                                    </p:anim>
                                    <p:anim calcmode="lin" valueType="num">
                                      <p:cBhvr additive="base">
                                        <p:cTn id="34" dur="500" fill="hold"/>
                                        <p:tgtEl>
                                          <p:spTgt spid="50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09"/>
                                        </p:tgtEl>
                                        <p:attrNameLst>
                                          <p:attrName>style.visibility</p:attrName>
                                        </p:attrNameLst>
                                      </p:cBhvr>
                                      <p:to>
                                        <p:strVal val="visible"/>
                                      </p:to>
                                    </p:set>
                                    <p:anim calcmode="lin" valueType="num">
                                      <p:cBhvr additive="base">
                                        <p:cTn id="37" dur="500" fill="hold"/>
                                        <p:tgtEl>
                                          <p:spTgt spid="509"/>
                                        </p:tgtEl>
                                        <p:attrNameLst>
                                          <p:attrName>ppt_x</p:attrName>
                                        </p:attrNameLst>
                                      </p:cBhvr>
                                      <p:tavLst>
                                        <p:tav tm="0">
                                          <p:val>
                                            <p:strVal val="#ppt_x"/>
                                          </p:val>
                                        </p:tav>
                                        <p:tav tm="100000">
                                          <p:val>
                                            <p:strVal val="#ppt_x"/>
                                          </p:val>
                                        </p:tav>
                                      </p:tavLst>
                                    </p:anim>
                                    <p:anim calcmode="lin" valueType="num">
                                      <p:cBhvr additive="base">
                                        <p:cTn id="38" dur="500" fill="hold"/>
                                        <p:tgtEl>
                                          <p:spTgt spid="50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5"/>
                                        </p:tgtEl>
                                        <p:attrNameLst>
                                          <p:attrName>style.visibility</p:attrName>
                                        </p:attrNameLst>
                                      </p:cBhvr>
                                      <p:to>
                                        <p:strVal val="visible"/>
                                      </p:to>
                                    </p:set>
                                    <p:anim calcmode="lin" valueType="num">
                                      <p:cBhvr additive="base">
                                        <p:cTn id="43" dur="500" fill="hold"/>
                                        <p:tgtEl>
                                          <p:spTgt spid="495"/>
                                        </p:tgtEl>
                                        <p:attrNameLst>
                                          <p:attrName>ppt_x</p:attrName>
                                        </p:attrNameLst>
                                      </p:cBhvr>
                                      <p:tavLst>
                                        <p:tav tm="0">
                                          <p:val>
                                            <p:strVal val="#ppt_x"/>
                                          </p:val>
                                        </p:tav>
                                        <p:tav tm="100000">
                                          <p:val>
                                            <p:strVal val="#ppt_x"/>
                                          </p:val>
                                        </p:tav>
                                      </p:tavLst>
                                    </p:anim>
                                    <p:anim calcmode="lin" valueType="num">
                                      <p:cBhvr additive="base">
                                        <p:cTn id="44" dur="500" fill="hold"/>
                                        <p:tgtEl>
                                          <p:spTgt spid="49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99">
                                            <p:txEl>
                                              <p:pRg st="0" end="0"/>
                                            </p:txEl>
                                          </p:spTgt>
                                        </p:tgtEl>
                                        <p:attrNameLst>
                                          <p:attrName>style.visibility</p:attrName>
                                        </p:attrNameLst>
                                      </p:cBhvr>
                                      <p:to>
                                        <p:strVal val="visible"/>
                                      </p:to>
                                    </p:set>
                                    <p:anim calcmode="lin" valueType="num">
                                      <p:cBhvr additive="base">
                                        <p:cTn id="47" dur="500" fill="hold"/>
                                        <p:tgtEl>
                                          <p:spTgt spid="499">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99">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04"/>
                                        </p:tgtEl>
                                        <p:attrNameLst>
                                          <p:attrName>style.visibility</p:attrName>
                                        </p:attrNameLst>
                                      </p:cBhvr>
                                      <p:to>
                                        <p:strVal val="visible"/>
                                      </p:to>
                                    </p:set>
                                    <p:anim calcmode="lin" valueType="num">
                                      <p:cBhvr additive="base">
                                        <p:cTn id="51" dur="500" fill="hold"/>
                                        <p:tgtEl>
                                          <p:spTgt spid="504"/>
                                        </p:tgtEl>
                                        <p:attrNameLst>
                                          <p:attrName>ppt_x</p:attrName>
                                        </p:attrNameLst>
                                      </p:cBhvr>
                                      <p:tavLst>
                                        <p:tav tm="0">
                                          <p:val>
                                            <p:strVal val="#ppt_x"/>
                                          </p:val>
                                        </p:tav>
                                        <p:tav tm="100000">
                                          <p:val>
                                            <p:strVal val="#ppt_x"/>
                                          </p:val>
                                        </p:tav>
                                      </p:tavLst>
                                    </p:anim>
                                    <p:anim calcmode="lin" valueType="num">
                                      <p:cBhvr additive="base">
                                        <p:cTn id="52" dur="500" fill="hold"/>
                                        <p:tgtEl>
                                          <p:spTgt spid="50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10"/>
                                        </p:tgtEl>
                                        <p:attrNameLst>
                                          <p:attrName>style.visibility</p:attrName>
                                        </p:attrNameLst>
                                      </p:cBhvr>
                                      <p:to>
                                        <p:strVal val="visible"/>
                                      </p:to>
                                    </p:set>
                                    <p:anim calcmode="lin" valueType="num">
                                      <p:cBhvr additive="base">
                                        <p:cTn id="55" dur="500" fill="hold"/>
                                        <p:tgtEl>
                                          <p:spTgt spid="510"/>
                                        </p:tgtEl>
                                        <p:attrNameLst>
                                          <p:attrName>ppt_x</p:attrName>
                                        </p:attrNameLst>
                                      </p:cBhvr>
                                      <p:tavLst>
                                        <p:tav tm="0">
                                          <p:val>
                                            <p:strVal val="#ppt_x"/>
                                          </p:val>
                                        </p:tav>
                                        <p:tav tm="100000">
                                          <p:val>
                                            <p:strVal val="#ppt_x"/>
                                          </p:val>
                                        </p:tav>
                                      </p:tavLst>
                                    </p:anim>
                                    <p:anim calcmode="lin" valueType="num">
                                      <p:cBhvr additive="base">
                                        <p:cTn id="56" dur="500" fill="hold"/>
                                        <p:tgtEl>
                                          <p:spTgt spid="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0" animBg="1"/>
      <p:bldP spid="496" grpId="0" animBg="1"/>
      <p:bldP spid="497" grpId="0" animBg="1"/>
      <p:bldP spid="498" grpId="0" build="p"/>
      <p:bldP spid="499" grpId="0" build="p"/>
      <p:bldP spid="500" grpId="0" build="p"/>
      <p:bldP spid="501" grpId="0"/>
      <p:bldP spid="502" grpId="0"/>
      <p:bldP spid="504" grpId="0"/>
      <p:bldP spid="505" grpId="0"/>
      <p:bldP spid="509" grpId="0"/>
      <p:bldP spid="5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E81BB7-5FF2-4C0C-1576-5628DB197831}"/>
              </a:ext>
            </a:extLst>
          </p:cNvPr>
          <p:cNvGrpSpPr/>
          <p:nvPr/>
        </p:nvGrpSpPr>
        <p:grpSpPr>
          <a:xfrm>
            <a:off x="-8439150" y="0"/>
            <a:ext cx="11401425" cy="6858000"/>
            <a:chOff x="0" y="0"/>
            <a:chExt cx="11401425" cy="6858000"/>
          </a:xfrm>
        </p:grpSpPr>
        <p:sp>
          <p:nvSpPr>
            <p:cNvPr id="8" name="Freeform: Shape 7">
              <a:extLst>
                <a:ext uri="{FF2B5EF4-FFF2-40B4-BE49-F238E27FC236}">
                  <a16:creationId xmlns:a16="http://schemas.microsoft.com/office/drawing/2014/main" id="{88F0D244-F62D-DE4A-0F9D-990B5114BB79}"/>
                </a:ext>
              </a:extLst>
            </p:cNvPr>
            <p:cNvSpPr/>
            <p:nvPr/>
          </p:nvSpPr>
          <p:spPr>
            <a:xfrm>
              <a:off x="0" y="0"/>
              <a:ext cx="11401425" cy="6858000"/>
            </a:xfrm>
            <a:custGeom>
              <a:avLst/>
              <a:gdLst>
                <a:gd name="connsiteX0" fmla="*/ 0 w 11401425"/>
                <a:gd name="connsiteY0" fmla="*/ 0 h 6858000"/>
                <a:gd name="connsiteX1" fmla="*/ 10591800 w 11401425"/>
                <a:gd name="connsiteY1" fmla="*/ 0 h 6858000"/>
                <a:gd name="connsiteX2" fmla="*/ 10591800 w 11401425"/>
                <a:gd name="connsiteY2" fmla="*/ 4438650 h 6858000"/>
                <a:gd name="connsiteX3" fmla="*/ 10991842 w 11401425"/>
                <a:gd name="connsiteY3" fmla="*/ 4438650 h 6858000"/>
                <a:gd name="connsiteX4" fmla="*/ 11401425 w 11401425"/>
                <a:gd name="connsiteY4" fmla="*/ 4848233 h 6858000"/>
                <a:gd name="connsiteX5" fmla="*/ 11401425 w 11401425"/>
                <a:gd name="connsiteY5" fmla="*/ 5362567 h 6858000"/>
                <a:gd name="connsiteX6" fmla="*/ 10991842 w 11401425"/>
                <a:gd name="connsiteY6" fmla="*/ 5772150 h 6858000"/>
                <a:gd name="connsiteX7" fmla="*/ 10591800 w 11401425"/>
                <a:gd name="connsiteY7" fmla="*/ 5772150 h 6858000"/>
                <a:gd name="connsiteX8" fmla="*/ 10591800 w 11401425"/>
                <a:gd name="connsiteY8" fmla="*/ 6858000 h 6858000"/>
                <a:gd name="connsiteX9" fmla="*/ 0 w 11401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425" h="6858000">
                  <a:moveTo>
                    <a:pt x="0" y="0"/>
                  </a:moveTo>
                  <a:lnTo>
                    <a:pt x="10591800" y="0"/>
                  </a:lnTo>
                  <a:lnTo>
                    <a:pt x="10591800" y="4438650"/>
                  </a:lnTo>
                  <a:lnTo>
                    <a:pt x="10991842" y="4438650"/>
                  </a:lnTo>
                  <a:cubicBezTo>
                    <a:pt x="11218048" y="4438650"/>
                    <a:pt x="11401425" y="4622027"/>
                    <a:pt x="11401425" y="4848233"/>
                  </a:cubicBezTo>
                  <a:lnTo>
                    <a:pt x="11401425" y="5362567"/>
                  </a:lnTo>
                  <a:cubicBezTo>
                    <a:pt x="11401425" y="5588773"/>
                    <a:pt x="11218048" y="5772150"/>
                    <a:pt x="10991842" y="5772150"/>
                  </a:cubicBezTo>
                  <a:lnTo>
                    <a:pt x="10591800" y="5772150"/>
                  </a:lnTo>
                  <a:lnTo>
                    <a:pt x="10591800" y="6858000"/>
                  </a:lnTo>
                  <a:lnTo>
                    <a:pt x="0" y="6858000"/>
                  </a:lnTo>
                  <a:close/>
                </a:path>
              </a:pathLst>
            </a:cu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CF4B0FF4-63F0-B83D-AEF4-B7CCB80E0EEA}"/>
                </a:ext>
              </a:extLst>
            </p:cNvPr>
            <p:cNvSpPr txBox="1"/>
            <p:nvPr/>
          </p:nvSpPr>
          <p:spPr>
            <a:xfrm>
              <a:off x="10496549" y="479030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03</a:t>
              </a:r>
              <a:endParaRPr lang="en-US" sz="3000" dirty="0">
                <a:latin typeface="Andalus" panose="02020603050405020304" pitchFamily="18" charset="-78"/>
                <a:cs typeface="Andalus" panose="02020603050405020304" pitchFamily="18" charset="-78"/>
              </a:endParaRPr>
            </a:p>
          </p:txBody>
        </p:sp>
        <p:sp>
          <p:nvSpPr>
            <p:cNvPr id="10" name="TextBox 9">
              <a:extLst>
                <a:ext uri="{FF2B5EF4-FFF2-40B4-BE49-F238E27FC236}">
                  <a16:creationId xmlns:a16="http://schemas.microsoft.com/office/drawing/2014/main" id="{194B941E-36B6-3C64-1048-0AF3342C7D44}"/>
                </a:ext>
              </a:extLst>
            </p:cNvPr>
            <p:cNvSpPr txBox="1"/>
            <p:nvPr/>
          </p:nvSpPr>
          <p:spPr>
            <a:xfrm>
              <a:off x="6096000" y="770691"/>
              <a:ext cx="3090863" cy="2123658"/>
            </a:xfrm>
            <a:prstGeom prst="rect">
              <a:avLst/>
            </a:prstGeom>
            <a:noFill/>
          </p:spPr>
          <p:txBody>
            <a:bodyPr wrap="square" rtlCol="0">
              <a:spAutoFit/>
            </a:bodyPr>
            <a:lstStyle/>
            <a:p>
              <a:pPr algn="ctr"/>
              <a:r>
                <a:rPr lang="en-US" sz="4400" b="1" dirty="0">
                  <a:ln w="12700">
                    <a:solidFill>
                      <a:schemeClr val="accent1"/>
                    </a:solidFill>
                    <a:prstDash val="solid"/>
                  </a:ln>
                  <a:solidFill>
                    <a:schemeClr val="tx2">
                      <a:lumMod val="65000"/>
                    </a:schemeClr>
                  </a:solidFill>
                  <a:effectLst>
                    <a:outerShdw dist="38100" dir="2640000" algn="bl" rotWithShape="0">
                      <a:schemeClr val="accent1"/>
                    </a:outerShdw>
                  </a:effectLst>
                </a:rPr>
                <a:t>Gray Water Footprint</a:t>
              </a:r>
            </a:p>
          </p:txBody>
        </p:sp>
        <p:pic>
          <p:nvPicPr>
            <p:cNvPr id="11" name="Graphic 10" descr="Warning">
              <a:extLst>
                <a:ext uri="{FF2B5EF4-FFF2-40B4-BE49-F238E27FC236}">
                  <a16:creationId xmlns:a16="http://schemas.microsoft.com/office/drawing/2014/main" id="{B0B0EBD1-08A0-D329-CD91-FCB9739223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869906" y="2914651"/>
              <a:ext cx="1543050" cy="1543050"/>
            </a:xfrm>
            <a:prstGeom prst="rect">
              <a:avLst/>
            </a:prstGeom>
          </p:spPr>
        </p:pic>
      </p:grpSp>
      <p:grpSp>
        <p:nvGrpSpPr>
          <p:cNvPr id="3" name="Group 2">
            <a:extLst>
              <a:ext uri="{FF2B5EF4-FFF2-40B4-BE49-F238E27FC236}">
                <a16:creationId xmlns:a16="http://schemas.microsoft.com/office/drawing/2014/main" id="{801958C1-7804-B3BD-4131-00D7909BBAD5}"/>
              </a:ext>
            </a:extLst>
          </p:cNvPr>
          <p:cNvGrpSpPr/>
          <p:nvPr/>
        </p:nvGrpSpPr>
        <p:grpSpPr>
          <a:xfrm>
            <a:off x="-9296401" y="0"/>
            <a:ext cx="11353800" cy="6858000"/>
            <a:chOff x="0" y="0"/>
            <a:chExt cx="11353800" cy="6858000"/>
          </a:xfrm>
        </p:grpSpPr>
        <p:sp>
          <p:nvSpPr>
            <p:cNvPr id="4" name="Freeform: Shape 3">
              <a:extLst>
                <a:ext uri="{FF2B5EF4-FFF2-40B4-BE49-F238E27FC236}">
                  <a16:creationId xmlns:a16="http://schemas.microsoft.com/office/drawing/2014/main" id="{8A74B381-A250-5127-6BBE-0F893963AC5C}"/>
                </a:ext>
              </a:extLst>
            </p:cNvPr>
            <p:cNvSpPr/>
            <p:nvPr/>
          </p:nvSpPr>
          <p:spPr>
            <a:xfrm>
              <a:off x="0" y="0"/>
              <a:ext cx="11353800" cy="6858000"/>
            </a:xfrm>
            <a:custGeom>
              <a:avLst/>
              <a:gdLst>
                <a:gd name="connsiteX0" fmla="*/ 0 w 11353800"/>
                <a:gd name="connsiteY0" fmla="*/ 0 h 6858000"/>
                <a:gd name="connsiteX1" fmla="*/ 10591800 w 11353800"/>
                <a:gd name="connsiteY1" fmla="*/ 0 h 6858000"/>
                <a:gd name="connsiteX2" fmla="*/ 10591800 w 11353800"/>
                <a:gd name="connsiteY2" fmla="*/ 1085850 h 6858000"/>
                <a:gd name="connsiteX3" fmla="*/ 10944217 w 11353800"/>
                <a:gd name="connsiteY3" fmla="*/ 1085850 h 6858000"/>
                <a:gd name="connsiteX4" fmla="*/ 11353800 w 11353800"/>
                <a:gd name="connsiteY4" fmla="*/ 1495433 h 6858000"/>
                <a:gd name="connsiteX5" fmla="*/ 11353800 w 11353800"/>
                <a:gd name="connsiteY5" fmla="*/ 2009767 h 6858000"/>
                <a:gd name="connsiteX6" fmla="*/ 10944217 w 11353800"/>
                <a:gd name="connsiteY6" fmla="*/ 2419350 h 6858000"/>
                <a:gd name="connsiteX7" fmla="*/ 10591800 w 11353800"/>
                <a:gd name="connsiteY7" fmla="*/ 2419350 h 6858000"/>
                <a:gd name="connsiteX8" fmla="*/ 10591800 w 11353800"/>
                <a:gd name="connsiteY8" fmla="*/ 6858000 h 6858000"/>
                <a:gd name="connsiteX9" fmla="*/ 0 w 113538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53800" h="6858000">
                  <a:moveTo>
                    <a:pt x="0" y="0"/>
                  </a:moveTo>
                  <a:lnTo>
                    <a:pt x="10591800" y="0"/>
                  </a:lnTo>
                  <a:lnTo>
                    <a:pt x="10591800" y="1085850"/>
                  </a:lnTo>
                  <a:lnTo>
                    <a:pt x="10944217" y="1085850"/>
                  </a:lnTo>
                  <a:cubicBezTo>
                    <a:pt x="11170423" y="1085850"/>
                    <a:pt x="11353800" y="1269227"/>
                    <a:pt x="11353800" y="1495433"/>
                  </a:cubicBezTo>
                  <a:lnTo>
                    <a:pt x="11353800" y="2009767"/>
                  </a:lnTo>
                  <a:cubicBezTo>
                    <a:pt x="11353800" y="2235973"/>
                    <a:pt x="11170423" y="2419350"/>
                    <a:pt x="10944217" y="2419350"/>
                  </a:cubicBezTo>
                  <a:lnTo>
                    <a:pt x="10591800" y="2419350"/>
                  </a:lnTo>
                  <a:lnTo>
                    <a:pt x="10591800" y="6858000"/>
                  </a:lnTo>
                  <a:lnTo>
                    <a:pt x="0" y="6858000"/>
                  </a:lnTo>
                  <a:close/>
                </a:path>
              </a:pathLst>
            </a:cu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2D1B16F0-6F90-C16B-9311-835FF9826EF1}"/>
                </a:ext>
              </a:extLst>
            </p:cNvPr>
            <p:cNvSpPr txBox="1"/>
            <p:nvPr/>
          </p:nvSpPr>
          <p:spPr>
            <a:xfrm>
              <a:off x="10591799" y="149465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02</a:t>
              </a:r>
              <a:endParaRPr lang="en-US" sz="3000" dirty="0">
                <a:latin typeface="Andalus" panose="02020603050405020304" pitchFamily="18" charset="-78"/>
                <a:cs typeface="Andalus" panose="02020603050405020304" pitchFamily="18" charset="-78"/>
              </a:endParaRPr>
            </a:p>
          </p:txBody>
        </p:sp>
        <p:sp>
          <p:nvSpPr>
            <p:cNvPr id="6" name="TextBox 5">
              <a:extLst>
                <a:ext uri="{FF2B5EF4-FFF2-40B4-BE49-F238E27FC236}">
                  <a16:creationId xmlns:a16="http://schemas.microsoft.com/office/drawing/2014/main" id="{7E4661A1-4D6E-D2B4-DB67-68C595B032B6}"/>
                </a:ext>
              </a:extLst>
            </p:cNvPr>
            <p:cNvSpPr txBox="1"/>
            <p:nvPr/>
          </p:nvSpPr>
          <p:spPr>
            <a:xfrm>
              <a:off x="5734050" y="971550"/>
              <a:ext cx="2838450" cy="2123658"/>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onstantia" panose="02030602050306030303" pitchFamily="18" charset="0"/>
                </a:rPr>
                <a:t>Green Water Footprint</a:t>
              </a:r>
            </a:p>
          </p:txBody>
        </p:sp>
        <p:pic>
          <p:nvPicPr>
            <p:cNvPr id="7" name="Graphic 6" descr="Wave">
              <a:extLst>
                <a:ext uri="{FF2B5EF4-FFF2-40B4-BE49-F238E27FC236}">
                  <a16:creationId xmlns:a16="http://schemas.microsoft.com/office/drawing/2014/main" id="{BC9A21A8-B236-3A4F-D9C6-3ECC34B456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9850" y="3286543"/>
              <a:ext cx="1466850" cy="1466850"/>
            </a:xfrm>
            <a:prstGeom prst="rect">
              <a:avLst/>
            </a:prstGeom>
          </p:spPr>
        </p:pic>
      </p:grpSp>
      <p:grpSp>
        <p:nvGrpSpPr>
          <p:cNvPr id="12" name="Group 11">
            <a:extLst>
              <a:ext uri="{FF2B5EF4-FFF2-40B4-BE49-F238E27FC236}">
                <a16:creationId xmlns:a16="http://schemas.microsoft.com/office/drawing/2014/main" id="{7799DEE6-90B6-96D2-D5DD-A2FBBDECDDD6}"/>
              </a:ext>
            </a:extLst>
          </p:cNvPr>
          <p:cNvGrpSpPr/>
          <p:nvPr/>
        </p:nvGrpSpPr>
        <p:grpSpPr>
          <a:xfrm>
            <a:off x="-10058402" y="0"/>
            <a:ext cx="11401425" cy="6858000"/>
            <a:chOff x="0" y="0"/>
            <a:chExt cx="11401425" cy="6858000"/>
          </a:xfrm>
        </p:grpSpPr>
        <p:sp>
          <p:nvSpPr>
            <p:cNvPr id="13" name="Freeform: Shape 12">
              <a:extLst>
                <a:ext uri="{FF2B5EF4-FFF2-40B4-BE49-F238E27FC236}">
                  <a16:creationId xmlns:a16="http://schemas.microsoft.com/office/drawing/2014/main" id="{41F78CCC-A5D1-A812-B55D-3CE749EBC813}"/>
                </a:ext>
              </a:extLst>
            </p:cNvPr>
            <p:cNvSpPr/>
            <p:nvPr/>
          </p:nvSpPr>
          <p:spPr>
            <a:xfrm>
              <a:off x="0" y="0"/>
              <a:ext cx="11401425" cy="6858000"/>
            </a:xfrm>
            <a:custGeom>
              <a:avLst/>
              <a:gdLst>
                <a:gd name="connsiteX0" fmla="*/ 0 w 11401425"/>
                <a:gd name="connsiteY0" fmla="*/ 0 h 6858000"/>
                <a:gd name="connsiteX1" fmla="*/ 10591800 w 11401425"/>
                <a:gd name="connsiteY1" fmla="*/ 0 h 6858000"/>
                <a:gd name="connsiteX2" fmla="*/ 10591800 w 11401425"/>
                <a:gd name="connsiteY2" fmla="*/ 2790825 h 6858000"/>
                <a:gd name="connsiteX3" fmla="*/ 10991842 w 11401425"/>
                <a:gd name="connsiteY3" fmla="*/ 2790825 h 6858000"/>
                <a:gd name="connsiteX4" fmla="*/ 11401425 w 11401425"/>
                <a:gd name="connsiteY4" fmla="*/ 3200408 h 6858000"/>
                <a:gd name="connsiteX5" fmla="*/ 11401425 w 11401425"/>
                <a:gd name="connsiteY5" fmla="*/ 3714742 h 6858000"/>
                <a:gd name="connsiteX6" fmla="*/ 10991842 w 11401425"/>
                <a:gd name="connsiteY6" fmla="*/ 4124325 h 6858000"/>
                <a:gd name="connsiteX7" fmla="*/ 10591800 w 11401425"/>
                <a:gd name="connsiteY7" fmla="*/ 4124325 h 6858000"/>
                <a:gd name="connsiteX8" fmla="*/ 10591800 w 11401425"/>
                <a:gd name="connsiteY8" fmla="*/ 6858000 h 6858000"/>
                <a:gd name="connsiteX9" fmla="*/ 0 w 11401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425" h="6858000">
                  <a:moveTo>
                    <a:pt x="0" y="0"/>
                  </a:moveTo>
                  <a:lnTo>
                    <a:pt x="10591800" y="0"/>
                  </a:lnTo>
                  <a:lnTo>
                    <a:pt x="10591800" y="2790825"/>
                  </a:lnTo>
                  <a:lnTo>
                    <a:pt x="10991842" y="2790825"/>
                  </a:lnTo>
                  <a:cubicBezTo>
                    <a:pt x="11218048" y="2790825"/>
                    <a:pt x="11401425" y="2974202"/>
                    <a:pt x="11401425" y="3200408"/>
                  </a:cubicBezTo>
                  <a:lnTo>
                    <a:pt x="11401425" y="3714742"/>
                  </a:lnTo>
                  <a:cubicBezTo>
                    <a:pt x="11401425" y="3940948"/>
                    <a:pt x="11218048" y="4124325"/>
                    <a:pt x="10991842" y="4124325"/>
                  </a:cubicBezTo>
                  <a:lnTo>
                    <a:pt x="10591800" y="4124325"/>
                  </a:lnTo>
                  <a:lnTo>
                    <a:pt x="10591800" y="6858000"/>
                  </a:lnTo>
                  <a:lnTo>
                    <a:pt x="0" y="6858000"/>
                  </a:lnTo>
                  <a:close/>
                </a:path>
              </a:pathLst>
            </a:custGeom>
            <a:solidFill>
              <a:srgbClr val="2FA1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5383A622-EB3C-5779-A9A3-8C4A5B3F2111}"/>
                </a:ext>
              </a:extLst>
            </p:cNvPr>
            <p:cNvSpPr txBox="1"/>
            <p:nvPr/>
          </p:nvSpPr>
          <p:spPr>
            <a:xfrm>
              <a:off x="10639424" y="3152001"/>
              <a:ext cx="762001" cy="707886"/>
            </a:xfrm>
            <a:prstGeom prst="rect">
              <a:avLst/>
            </a:prstGeom>
            <a:noFill/>
          </p:spPr>
          <p:txBody>
            <a:bodyPr wrap="square" rtlCol="0">
              <a:spAutoFit/>
            </a:bodyPr>
            <a:lstStyle/>
            <a:p>
              <a:r>
                <a:rPr lang="en-US" sz="4000" dirty="0">
                  <a:latin typeface="Andalus" panose="02020603050405020304" pitchFamily="18" charset="-78"/>
                  <a:cs typeface="Andalus" panose="02020603050405020304" pitchFamily="18" charset="-78"/>
                </a:rPr>
                <a:t>01</a:t>
              </a:r>
              <a:endParaRPr lang="en-US" sz="3000" dirty="0">
                <a:latin typeface="Andalus" panose="02020603050405020304" pitchFamily="18" charset="-78"/>
                <a:cs typeface="Andalus" panose="02020603050405020304" pitchFamily="18" charset="-78"/>
              </a:endParaRPr>
            </a:p>
          </p:txBody>
        </p:sp>
        <p:sp>
          <p:nvSpPr>
            <p:cNvPr id="15" name="TextBox 14">
              <a:extLst>
                <a:ext uri="{FF2B5EF4-FFF2-40B4-BE49-F238E27FC236}">
                  <a16:creationId xmlns:a16="http://schemas.microsoft.com/office/drawing/2014/main" id="{8B5E5BB9-E3C3-6139-DE86-D0F4D2D26EAB}"/>
                </a:ext>
              </a:extLst>
            </p:cNvPr>
            <p:cNvSpPr txBox="1"/>
            <p:nvPr/>
          </p:nvSpPr>
          <p:spPr>
            <a:xfrm>
              <a:off x="5553672" y="819150"/>
              <a:ext cx="2980728" cy="2123658"/>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Blue Water Footprint</a:t>
              </a:r>
            </a:p>
          </p:txBody>
        </p:sp>
        <p:pic>
          <p:nvPicPr>
            <p:cNvPr id="16" name="Graphic 15" descr="Rain">
              <a:extLst>
                <a:ext uri="{FF2B5EF4-FFF2-40B4-BE49-F238E27FC236}">
                  <a16:creationId xmlns:a16="http://schemas.microsoft.com/office/drawing/2014/main" id="{5CF50120-41F9-930C-FD90-19F394CAFF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7165" y="3295650"/>
              <a:ext cx="1353742" cy="1353742"/>
            </a:xfrm>
            <a:prstGeom prst="rect">
              <a:avLst/>
            </a:prstGeom>
          </p:spPr>
        </p:pic>
      </p:grpSp>
    </p:spTree>
    <p:extLst>
      <p:ext uri="{BB962C8B-B14F-4D97-AF65-F5344CB8AC3E}">
        <p14:creationId xmlns:p14="http://schemas.microsoft.com/office/powerpoint/2010/main" val="3639846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 World Ozone Day Minitheme by Slidesgo">
  <a:themeElements>
    <a:clrScheme name="Simple Light">
      <a:dk1>
        <a:srgbClr val="FFFFFF"/>
      </a:dk1>
      <a:lt1>
        <a:srgbClr val="017DC0"/>
      </a:lt1>
      <a:dk2>
        <a:srgbClr val="EFF8FF"/>
      </a:dk2>
      <a:lt2>
        <a:srgbClr val="FFFFFF"/>
      </a:lt2>
      <a:accent1>
        <a:srgbClr val="1C4587"/>
      </a:accent1>
      <a:accent2>
        <a:srgbClr val="01579B"/>
      </a:accent2>
      <a:accent3>
        <a:srgbClr val="4FC3F7"/>
      </a:accent3>
      <a:accent4>
        <a:srgbClr val="B3E5FC"/>
      </a:accent4>
      <a:accent5>
        <a:srgbClr val="FFD581"/>
      </a:accent5>
      <a:accent6>
        <a:srgbClr val="FFFFFF"/>
      </a:accent6>
      <a:hlink>
        <a:srgbClr val="01579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2150</TotalTime>
  <Words>1285</Words>
  <Application>Microsoft Office PowerPoint</Application>
  <PresentationFormat>Widescreen</PresentationFormat>
  <Paragraphs>191</Paragraphs>
  <Slides>29</Slides>
  <Notes>15</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29</vt:i4>
      </vt:variant>
    </vt:vector>
  </HeadingPairs>
  <TitlesOfParts>
    <vt:vector size="54" baseType="lpstr">
      <vt:lpstr>Abdoullah( Afaaq)</vt:lpstr>
      <vt:lpstr>Aldhabi</vt:lpstr>
      <vt:lpstr>Algerian</vt:lpstr>
      <vt:lpstr>Andalus</vt:lpstr>
      <vt:lpstr>-apple-system</vt:lpstr>
      <vt:lpstr>Arial</vt:lpstr>
      <vt:lpstr>ArialMT</vt:lpstr>
      <vt:lpstr>Bebas Neue</vt:lpstr>
      <vt:lpstr>Calibri</vt:lpstr>
      <vt:lpstr>Constantia</vt:lpstr>
      <vt:lpstr>DecoType Naskh Variants</vt:lpstr>
      <vt:lpstr>Didact Gothic</vt:lpstr>
      <vt:lpstr>Microsoft Uighur</vt:lpstr>
      <vt:lpstr>Montserrat Black</vt:lpstr>
      <vt:lpstr>Mudir MT</vt:lpstr>
      <vt:lpstr>Open Sans</vt:lpstr>
      <vt:lpstr>Roboto</vt:lpstr>
      <vt:lpstr>Secular One</vt:lpstr>
      <vt:lpstr>Wingdings 2</vt:lpstr>
      <vt:lpstr>2_ World Ozone Day Minitheme by Slidesgo</vt:lpstr>
      <vt:lpstr>Happy World Water Day! Minitheme by Slidesgo</vt:lpstr>
      <vt:lpstr>1_Happy World Water Day! Minitheme by Slidesgo</vt:lpstr>
      <vt:lpstr>5_Happy World Water Day! Minitheme by Slidesgo</vt:lpstr>
      <vt:lpstr>6_Happy World Water Day! Minitheme by Slidesgo</vt:lpstr>
      <vt:lpstr>1_Flow</vt:lpstr>
      <vt:lpstr>WATER FOOTPRINT</vt:lpstr>
      <vt:lpstr>PowerPoint Presentation</vt:lpstr>
      <vt:lpstr>PowerPoint Presentation</vt:lpstr>
      <vt:lpstr>PowerPoint Presentation</vt:lpstr>
      <vt:lpstr>PowerPoint Presentation</vt:lpstr>
      <vt:lpstr>PowerPoint Presentation</vt:lpstr>
      <vt:lpstr>البصمة المائية</vt:lpstr>
      <vt:lpstr>02</vt:lpstr>
      <vt:lpstr>PowerPoint Presentation</vt:lpstr>
      <vt:lpstr>PowerPoint Presentation</vt:lpstr>
      <vt:lpstr>PowerPoint Presentation</vt:lpstr>
      <vt:lpstr>PowerPoint Presentation</vt:lpstr>
      <vt:lpstr>PowerPoint Presentation</vt:lpstr>
      <vt:lpstr>PowerPoint Presentation</vt:lpstr>
      <vt:lpstr>ان هذا المشروع يوفر اطارا لتحليل الارتباط بين استهلاك البشري للمياه وبين توافر المياه العذبة. حيث تعتبر الزراعة هي ثاني أكبر مكون من الانتاج المحلي الاجمالي للعراق وجزء مهم من البنية الاجتماعية للمجتمعات الريفية كما يعتبر احد الوسائل المهمة لقياس المحتوى المائي للمزروعات لمعرفة نسبة الاكتفاء الذاتي للنباتات و تحقيق الامن الغذائي </vt:lpstr>
      <vt:lpstr>ان هذا المشروع يوفر اطارا لتحليل الارتباط بين استهلاك البشري للمياه وبين توافر المياه العذبة. حيث تعتبر الزراعة هي ثاني أكبر مكون من الانتاج المحلي الاجمالي للعراق وجزء مهم من البنية الاجتماعية للمجتمعات الريفية كما يعتبر احد الوسائل المهمة لقياس المحتوى المائي للمزروعات لمعرفة نسبة الاكتفاء الذاتي للنباتات و تحقيق الامن الغذائي </vt:lpstr>
      <vt:lpstr>يمكن أن يساعد ذلك السلطات ذات الصلة على وضع استراتيجيات جديدة للمياه أو خطط إدارة المياه التي يمكن أن تساعد الحكومة في وضع خطة أفضل للمستقبل. علاوة على ذلك، يقدم هذا البحث مساهمة مهمة في الإدارة المستدامة للمياه في العراق ولتقييم كمية المياه المستخدمة خلال مراحل نمو زراعة المحاصيل.</vt:lpstr>
      <vt:lpstr>PowerPoint Presentation</vt:lpstr>
      <vt:lpstr>PowerPoint Presentation</vt:lpstr>
      <vt:lpstr>PowerPoint Presentation</vt:lpstr>
      <vt:lpstr>PowerPoint Presentation</vt:lpstr>
      <vt:lpstr>PowerPoint Presentation</vt:lpstr>
      <vt:lpstr>المشاريع المنجزة</vt:lpstr>
      <vt:lpstr>PowerPoint Presentation</vt:lpstr>
      <vt:lpstr>PowerPoint Presentation</vt:lpstr>
      <vt:lpstr>PowerPoint Presentation</vt:lpstr>
      <vt:lpstr>PowerPoint Presentation</vt:lpstr>
      <vt:lpstr>PowerPoint Presentation</vt:lpstr>
      <vt:lpstr>شكرا جزيلا</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البصمة المائية</dc:title>
  <dc:creator>Ali</dc:creator>
  <cp:lastModifiedBy>ali kamil</cp:lastModifiedBy>
  <cp:revision>59</cp:revision>
  <dcterms:created xsi:type="dcterms:W3CDTF">2023-05-27T17:54:38Z</dcterms:created>
  <dcterms:modified xsi:type="dcterms:W3CDTF">2024-03-03T06:45:55Z</dcterms:modified>
</cp:coreProperties>
</file>