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9" r:id="rId2"/>
    <p:sldId id="256" r:id="rId3"/>
    <p:sldId id="257" r:id="rId4"/>
    <p:sldId id="293" r:id="rId5"/>
    <p:sldId id="297" r:id="rId6"/>
    <p:sldId id="263" r:id="rId7"/>
    <p:sldId id="274" r:id="rId8"/>
    <p:sldId id="265" r:id="rId9"/>
    <p:sldId id="266" r:id="rId10"/>
    <p:sldId id="267" r:id="rId11"/>
    <p:sldId id="292" r:id="rId12"/>
    <p:sldId id="279" r:id="rId13"/>
    <p:sldId id="270" r:id="rId14"/>
    <p:sldId id="295" r:id="rId15"/>
    <p:sldId id="273" r:id="rId16"/>
    <p:sldId id="296" r:id="rId17"/>
    <p:sldId id="277" r:id="rId18"/>
    <p:sldId id="261" r:id="rId19"/>
    <p:sldId id="281" r:id="rId20"/>
    <p:sldId id="285" r:id="rId21"/>
    <p:sldId id="286" r:id="rId22"/>
    <p:sldId id="288" r:id="rId23"/>
    <p:sldId id="289" r:id="rId24"/>
    <p:sldId id="290" r:id="rId25"/>
    <p:sldId id="287" r:id="rId26"/>
    <p:sldId id="291" r:id="rId27"/>
    <p:sldId id="276" r:id="rId28"/>
    <p:sldId id="278" r:id="rId29"/>
    <p:sldId id="298" r:id="rId30"/>
    <p:sldId id="258" r:id="rId31"/>
    <p:sldId id="264" r:id="rId32"/>
    <p:sldId id="268" r:id="rId33"/>
    <p:sldId id="269" r:id="rId34"/>
    <p:sldId id="294" r:id="rId35"/>
    <p:sldId id="271" r:id="rId36"/>
    <p:sldId id="27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12" y="72"/>
      </p:cViewPr>
      <p:guideLst/>
    </p:cSldViewPr>
  </p:slideViewPr>
  <p:notesTextViewPr>
    <p:cViewPr>
      <p:scale>
        <a:sx n="1" d="1"/>
        <a:sy n="1" d="1"/>
      </p:scale>
      <p:origin x="0" y="0"/>
    </p:cViewPr>
  </p:notesTextViewPr>
  <p:sorterViewPr>
    <p:cViewPr>
      <p:scale>
        <a:sx n="100" d="100"/>
        <a:sy n="100" d="100"/>
      </p:scale>
      <p:origin x="0" y="-111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0AE22-A9B1-42A8-92AA-3E680D5C7A7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B296A5FD-B8C6-4A65-A33F-FC5E9C1C30E9}">
      <dgm:prSet phldrT="[Text]" custT="1"/>
      <dgm:spPr/>
      <dgm:t>
        <a:bodyPr/>
        <a:lstStyle/>
        <a:p>
          <a:r>
            <a:rPr lang="en-US" sz="3600" b="1" i="0" dirty="0">
              <a:solidFill>
                <a:srgbClr val="000000"/>
              </a:solidFill>
              <a:effectLst/>
              <a:latin typeface="Arial" panose="020B0604020202020204" pitchFamily="34" charset="0"/>
              <a:cs typeface="Arial" panose="020B0604020202020204" pitchFamily="34" charset="0"/>
            </a:rPr>
            <a:t>usually parallel </a:t>
          </a:r>
          <a:endParaRPr lang="en-US" sz="3600" dirty="0">
            <a:latin typeface="Arial" panose="020B0604020202020204" pitchFamily="34" charset="0"/>
            <a:cs typeface="Arial" panose="020B0604020202020204" pitchFamily="34" charset="0"/>
          </a:endParaRPr>
        </a:p>
      </dgm:t>
    </dgm:pt>
    <dgm:pt modelId="{D4CCB42F-94E7-44CA-97C9-26F0B354660D}" type="parTrans" cxnId="{96A80A78-8EB7-4FC9-96F8-AB1355AC3F3B}">
      <dgm:prSet/>
      <dgm:spPr/>
      <dgm:t>
        <a:bodyPr/>
        <a:lstStyle/>
        <a:p>
          <a:endParaRPr lang="en-US"/>
        </a:p>
      </dgm:t>
    </dgm:pt>
    <dgm:pt modelId="{50234B54-B559-4FE5-8AC1-581B3A8C9D89}" type="sibTrans" cxnId="{96A80A78-8EB7-4FC9-96F8-AB1355AC3F3B}">
      <dgm:prSet/>
      <dgm:spPr/>
      <dgm:t>
        <a:bodyPr/>
        <a:lstStyle/>
        <a:p>
          <a:endParaRPr lang="en-US"/>
        </a:p>
      </dgm:t>
    </dgm:pt>
    <dgm:pt modelId="{5874E4DB-6673-43B3-8A52-C68B37EB7DD9}">
      <dgm:prSet phldrT="[Text]" custT="1"/>
      <dgm:spPr/>
      <dgm:t>
        <a:bodyPr/>
        <a:lstStyle/>
        <a:p>
          <a:r>
            <a:rPr lang="en-US" sz="2000" b="0" i="0" u="none" dirty="0">
              <a:solidFill>
                <a:schemeClr val="bg1"/>
              </a:solidFill>
              <a:effectLst/>
              <a:latin typeface="Arial" panose="020B0604020202020204" pitchFamily="34" charset="0"/>
              <a:cs typeface="Arial" panose="020B0604020202020204" pitchFamily="34" charset="0"/>
            </a:rPr>
            <a:t>arthritis,</a:t>
          </a:r>
          <a:endParaRPr lang="en-US" sz="2000" u="none" dirty="0">
            <a:solidFill>
              <a:schemeClr val="bg1"/>
            </a:solidFill>
            <a:latin typeface="Arial" panose="020B0604020202020204" pitchFamily="34" charset="0"/>
            <a:cs typeface="Arial" panose="020B0604020202020204" pitchFamily="34" charset="0"/>
          </a:endParaRPr>
        </a:p>
      </dgm:t>
    </dgm:pt>
    <dgm:pt modelId="{7389E5CA-E6B1-4013-92D9-F685A2CB225F}" type="parTrans" cxnId="{0E3A1295-B11D-4046-BD77-A35BDC39532A}">
      <dgm:prSet/>
      <dgm:spPr/>
      <dgm:t>
        <a:bodyPr/>
        <a:lstStyle/>
        <a:p>
          <a:endParaRPr lang="en-US"/>
        </a:p>
      </dgm:t>
    </dgm:pt>
    <dgm:pt modelId="{317E6F50-F423-49A5-AD6B-98598A52D181}" type="sibTrans" cxnId="{0E3A1295-B11D-4046-BD77-A35BDC39532A}">
      <dgm:prSet/>
      <dgm:spPr/>
      <dgm:t>
        <a:bodyPr/>
        <a:lstStyle/>
        <a:p>
          <a:endParaRPr lang="en-US"/>
        </a:p>
      </dgm:t>
    </dgm:pt>
    <dgm:pt modelId="{E2E20334-B445-47FE-BDD2-90591E7FA1B3}">
      <dgm:prSet phldrT="[Text]" custT="1"/>
      <dgm:spPr/>
      <dgm:t>
        <a:bodyPr/>
        <a:lstStyle/>
        <a:p>
          <a:r>
            <a:rPr lang="en-US" sz="2400" b="1" i="0" dirty="0">
              <a:solidFill>
                <a:srgbClr val="000000"/>
              </a:solidFill>
              <a:effectLst/>
              <a:latin typeface="Arial" panose="020B0604020202020204" pitchFamily="34" charset="0"/>
              <a:cs typeface="Arial" panose="020B0604020202020204" pitchFamily="34" charset="0"/>
            </a:rPr>
            <a:t>clearly associated with IBD but appear independently of IBD activity</a:t>
          </a:r>
          <a:endParaRPr lang="en-US" sz="2400" dirty="0">
            <a:latin typeface="Arial" panose="020B0604020202020204" pitchFamily="34" charset="0"/>
            <a:cs typeface="Arial" panose="020B0604020202020204" pitchFamily="34" charset="0"/>
          </a:endParaRPr>
        </a:p>
      </dgm:t>
    </dgm:pt>
    <dgm:pt modelId="{65C82793-9244-47C9-9AF7-1BA02B14494A}" type="parTrans" cxnId="{6AD0B6F7-1A7E-42DF-9BDF-73E321AB92B3}">
      <dgm:prSet/>
      <dgm:spPr/>
      <dgm:t>
        <a:bodyPr/>
        <a:lstStyle/>
        <a:p>
          <a:endParaRPr lang="en-US"/>
        </a:p>
      </dgm:t>
    </dgm:pt>
    <dgm:pt modelId="{93F835EF-16D9-493B-A6E2-632CD52613CC}" type="sibTrans" cxnId="{6AD0B6F7-1A7E-42DF-9BDF-73E321AB92B3}">
      <dgm:prSet/>
      <dgm:spPr/>
      <dgm:t>
        <a:bodyPr/>
        <a:lstStyle/>
        <a:p>
          <a:endParaRPr lang="en-US"/>
        </a:p>
      </dgm:t>
    </dgm:pt>
    <dgm:pt modelId="{5BA660B3-1339-48AA-BC8C-C003E63B7B6A}">
      <dgm:prSet phldrT="[Text]" custT="1"/>
      <dgm:spPr/>
      <dgm:t>
        <a:bodyPr/>
        <a:lstStyle/>
        <a:p>
          <a:r>
            <a:rPr lang="en-US" sz="2000" dirty="0">
              <a:latin typeface="Arial" panose="020B0604020202020204" pitchFamily="34" charset="0"/>
              <a:cs typeface="Arial" panose="020B0604020202020204" pitchFamily="34" charset="0"/>
            </a:rPr>
            <a:t>ankylosing spondylitis, </a:t>
          </a:r>
        </a:p>
      </dgm:t>
    </dgm:pt>
    <dgm:pt modelId="{9DB7D565-EAD8-4398-A200-47146981CA62}" type="parTrans" cxnId="{1B10BE8D-4155-426B-A15A-48018C852E29}">
      <dgm:prSet/>
      <dgm:spPr/>
      <dgm:t>
        <a:bodyPr/>
        <a:lstStyle/>
        <a:p>
          <a:endParaRPr lang="en-US"/>
        </a:p>
      </dgm:t>
    </dgm:pt>
    <dgm:pt modelId="{B000DA8F-AAEF-4AB2-AF33-5399487D03E4}" type="sibTrans" cxnId="{1B10BE8D-4155-426B-A15A-48018C852E29}">
      <dgm:prSet/>
      <dgm:spPr/>
      <dgm:t>
        <a:bodyPr/>
        <a:lstStyle/>
        <a:p>
          <a:endParaRPr lang="en-US"/>
        </a:p>
      </dgm:t>
    </dgm:pt>
    <dgm:pt modelId="{0647401C-FD18-47C5-90A3-76127B34BAAD}">
      <dgm:prSet phldrT="[Text]" custT="1"/>
      <dgm:spPr/>
      <dgm:t>
        <a:bodyPr/>
        <a:lstStyle/>
        <a:p>
          <a:r>
            <a:rPr lang="en-US" sz="2800" b="1" i="0" dirty="0">
              <a:solidFill>
                <a:srgbClr val="000000"/>
              </a:solidFill>
              <a:effectLst/>
              <a:latin typeface="Arial" panose="020B0604020202020204" pitchFamily="34" charset="0"/>
              <a:cs typeface="Arial" panose="020B0604020202020204" pitchFamily="34" charset="0"/>
            </a:rPr>
            <a:t>consequences of disrupted bowel physiology</a:t>
          </a:r>
          <a:endParaRPr lang="en-US" sz="2800" dirty="0">
            <a:latin typeface="Arial" panose="020B0604020202020204" pitchFamily="34" charset="0"/>
            <a:cs typeface="Arial" panose="020B0604020202020204" pitchFamily="34" charset="0"/>
          </a:endParaRPr>
        </a:p>
      </dgm:t>
    </dgm:pt>
    <dgm:pt modelId="{F5206C64-91C0-4397-9BBD-1B72500859A0}" type="parTrans" cxnId="{74D8EC43-31D8-4E8A-8CE5-A64D94972A9C}">
      <dgm:prSet/>
      <dgm:spPr/>
      <dgm:t>
        <a:bodyPr/>
        <a:lstStyle/>
        <a:p>
          <a:endParaRPr lang="en-US"/>
        </a:p>
      </dgm:t>
    </dgm:pt>
    <dgm:pt modelId="{8B9C9F45-E090-4918-8F47-9E3D75A6C159}" type="sibTrans" cxnId="{74D8EC43-31D8-4E8A-8CE5-A64D94972A9C}">
      <dgm:prSet/>
      <dgm:spPr/>
      <dgm:t>
        <a:bodyPr/>
        <a:lstStyle/>
        <a:p>
          <a:endParaRPr lang="en-US"/>
        </a:p>
      </dgm:t>
    </dgm:pt>
    <dgm:pt modelId="{2503B6B3-FAE9-4611-BCE6-FB0D165463F3}">
      <dgm:prSet phldrT="[Text]" custT="1"/>
      <dgm:spPr/>
      <dgm:t>
        <a:bodyPr/>
        <a:lstStyle/>
        <a:p>
          <a:r>
            <a:rPr lang="en-US" sz="2000" dirty="0">
              <a:latin typeface="Arial" panose="020B0604020202020204" pitchFamily="34" charset="0"/>
              <a:cs typeface="Arial" panose="020B0604020202020204" pitchFamily="34" charset="0"/>
            </a:rPr>
            <a:t>B12</a:t>
          </a:r>
        </a:p>
      </dgm:t>
    </dgm:pt>
    <dgm:pt modelId="{650F380F-1D92-4306-A186-DA16D21197F4}" type="parTrans" cxnId="{89AA5E86-49A1-44C0-9DD3-DC922D9D0EBD}">
      <dgm:prSet/>
      <dgm:spPr/>
      <dgm:t>
        <a:bodyPr/>
        <a:lstStyle/>
        <a:p>
          <a:endParaRPr lang="en-US"/>
        </a:p>
      </dgm:t>
    </dgm:pt>
    <dgm:pt modelId="{CDF0969C-3E8C-47F9-81E4-157534EBA0E5}" type="sibTrans" cxnId="{89AA5E86-49A1-44C0-9DD3-DC922D9D0EBD}">
      <dgm:prSet/>
      <dgm:spPr/>
      <dgm:t>
        <a:bodyPr/>
        <a:lstStyle/>
        <a:p>
          <a:endParaRPr lang="en-US"/>
        </a:p>
      </dgm:t>
    </dgm:pt>
    <dgm:pt modelId="{82BA808D-C125-4995-A0C2-28FC5A9043AE}">
      <dgm:prSet phldrT="[Text]" custT="1"/>
      <dgm:spPr/>
      <dgm:t>
        <a:bodyPr/>
        <a:lstStyle/>
        <a:p>
          <a:r>
            <a:rPr lang="en-US" sz="2000" b="0" i="0" dirty="0">
              <a:solidFill>
                <a:schemeClr val="bg1"/>
              </a:solidFill>
              <a:effectLst/>
              <a:latin typeface="Arial" panose="020B0604020202020204" pitchFamily="34" charset="0"/>
              <a:cs typeface="Arial" panose="020B0604020202020204" pitchFamily="34" charset="0"/>
            </a:rPr>
            <a:t> episcleritis, </a:t>
          </a:r>
          <a:endParaRPr lang="en-US" sz="2000" u="sng" dirty="0">
            <a:solidFill>
              <a:schemeClr val="bg1"/>
            </a:solidFill>
            <a:latin typeface="Arial" panose="020B0604020202020204" pitchFamily="34" charset="0"/>
            <a:cs typeface="Arial" panose="020B0604020202020204" pitchFamily="34" charset="0"/>
          </a:endParaRPr>
        </a:p>
      </dgm:t>
    </dgm:pt>
    <dgm:pt modelId="{216265EA-9112-42CF-9F6C-7E8F1B098DE3}" type="parTrans" cxnId="{85F31BD7-6D3A-4198-ACFE-7C8FE2D49939}">
      <dgm:prSet/>
      <dgm:spPr/>
      <dgm:t>
        <a:bodyPr/>
        <a:lstStyle/>
        <a:p>
          <a:endParaRPr lang="en-US"/>
        </a:p>
      </dgm:t>
    </dgm:pt>
    <dgm:pt modelId="{170F5BF6-0152-44DF-B061-E11747292294}" type="sibTrans" cxnId="{85F31BD7-6D3A-4198-ACFE-7C8FE2D49939}">
      <dgm:prSet/>
      <dgm:spPr/>
      <dgm:t>
        <a:bodyPr/>
        <a:lstStyle/>
        <a:p>
          <a:endParaRPr lang="en-US"/>
        </a:p>
      </dgm:t>
    </dgm:pt>
    <dgm:pt modelId="{A4EBC2E9-1E5B-4B64-9725-DA8450AB51C2}">
      <dgm:prSet custT="1"/>
      <dgm:spPr/>
      <dgm:t>
        <a:bodyPr/>
        <a:lstStyle/>
        <a:p>
          <a:r>
            <a:rPr lang="en-US" sz="2000" b="0" i="0" dirty="0">
              <a:solidFill>
                <a:schemeClr val="bg1"/>
              </a:solidFill>
              <a:effectLst/>
              <a:latin typeface="Arial" panose="020B0604020202020204" pitchFamily="34" charset="0"/>
              <a:cs typeface="Arial" panose="020B0604020202020204" pitchFamily="34" charset="0"/>
            </a:rPr>
            <a:t>aphthous stomatitis,</a:t>
          </a:r>
        </a:p>
      </dgm:t>
    </dgm:pt>
    <dgm:pt modelId="{AA3E1CEF-4208-45A9-A3E8-FED36A45A556}" type="parTrans" cxnId="{8965EA2C-DAA9-412D-B527-EDF0109D34E8}">
      <dgm:prSet/>
      <dgm:spPr/>
      <dgm:t>
        <a:bodyPr/>
        <a:lstStyle/>
        <a:p>
          <a:endParaRPr lang="en-US"/>
        </a:p>
      </dgm:t>
    </dgm:pt>
    <dgm:pt modelId="{6D3673FD-89BD-4699-A196-3E5E4746FFF4}" type="sibTrans" cxnId="{8965EA2C-DAA9-412D-B527-EDF0109D34E8}">
      <dgm:prSet/>
      <dgm:spPr/>
      <dgm:t>
        <a:bodyPr/>
        <a:lstStyle/>
        <a:p>
          <a:endParaRPr lang="en-US"/>
        </a:p>
      </dgm:t>
    </dgm:pt>
    <dgm:pt modelId="{9F62183B-C92E-43FE-95B0-CD4E097E512F}">
      <dgm:prSet custT="1"/>
      <dgm:spPr/>
      <dgm:t>
        <a:bodyPr/>
        <a:lstStyle/>
        <a:p>
          <a:r>
            <a:rPr lang="en-US" sz="2000" b="0" i="0" dirty="0">
              <a:solidFill>
                <a:schemeClr val="bg1"/>
              </a:solidFill>
              <a:effectLst/>
              <a:latin typeface="Arial" panose="020B0604020202020204" pitchFamily="34" charset="0"/>
              <a:cs typeface="Arial" panose="020B0604020202020204" pitchFamily="34" charset="0"/>
            </a:rPr>
            <a:t>erythema nodosum</a:t>
          </a:r>
        </a:p>
      </dgm:t>
    </dgm:pt>
    <dgm:pt modelId="{3D911DC9-DED4-40C8-93BC-C9997604F1F7}" type="parTrans" cxnId="{097FE888-B68C-4B47-9C8A-F13419D0F974}">
      <dgm:prSet/>
      <dgm:spPr/>
      <dgm:t>
        <a:bodyPr/>
        <a:lstStyle/>
        <a:p>
          <a:endParaRPr lang="en-US"/>
        </a:p>
      </dgm:t>
    </dgm:pt>
    <dgm:pt modelId="{79F0940E-2E7A-496D-A913-4EE7893B5DAA}" type="sibTrans" cxnId="{097FE888-B68C-4B47-9C8A-F13419D0F974}">
      <dgm:prSet/>
      <dgm:spPr/>
      <dgm:t>
        <a:bodyPr/>
        <a:lstStyle/>
        <a:p>
          <a:endParaRPr lang="en-US"/>
        </a:p>
      </dgm:t>
    </dgm:pt>
    <dgm:pt modelId="{5C71DD1E-9B4B-4812-BE69-E6CECAF5D547}">
      <dgm:prSet phldrT="[Text]" custT="1"/>
      <dgm:spPr/>
      <dgm:t>
        <a:bodyPr/>
        <a:lstStyle/>
        <a:p>
          <a:r>
            <a:rPr lang="en-US" sz="2000" dirty="0">
              <a:latin typeface="Arial" panose="020B0604020202020204" pitchFamily="34" charset="0"/>
              <a:cs typeface="Arial" panose="020B0604020202020204" pitchFamily="34" charset="0"/>
            </a:rPr>
            <a:t>sacroiliitis,</a:t>
          </a:r>
        </a:p>
      </dgm:t>
    </dgm:pt>
    <dgm:pt modelId="{96FD784D-920B-4531-8470-9B5EEBF73E8F}" type="parTrans" cxnId="{B84400F2-D152-4363-B3AC-D40528E37706}">
      <dgm:prSet/>
      <dgm:spPr/>
      <dgm:t>
        <a:bodyPr/>
        <a:lstStyle/>
        <a:p>
          <a:endParaRPr lang="en-US"/>
        </a:p>
      </dgm:t>
    </dgm:pt>
    <dgm:pt modelId="{FC0E18FF-B929-4E27-B35B-7E4E0DD13A2A}" type="sibTrans" cxnId="{B84400F2-D152-4363-B3AC-D40528E37706}">
      <dgm:prSet/>
      <dgm:spPr/>
      <dgm:t>
        <a:bodyPr/>
        <a:lstStyle/>
        <a:p>
          <a:endParaRPr lang="en-US"/>
        </a:p>
      </dgm:t>
    </dgm:pt>
    <dgm:pt modelId="{817F787C-1F8C-462B-A171-37E35EB65255}">
      <dgm:prSet phldrT="[Text]" custT="1"/>
      <dgm:spPr/>
      <dgm:t>
        <a:bodyPr/>
        <a:lstStyle/>
        <a:p>
          <a:r>
            <a:rPr lang="en-US" sz="2000" dirty="0">
              <a:latin typeface="Arial" panose="020B0604020202020204" pitchFamily="34" charset="0"/>
              <a:cs typeface="Arial" panose="020B0604020202020204" pitchFamily="34" charset="0"/>
            </a:rPr>
            <a:t> uveitis, </a:t>
          </a:r>
        </a:p>
      </dgm:t>
    </dgm:pt>
    <dgm:pt modelId="{E2D71997-3D65-4055-9A99-0E1C9CF43BF0}" type="parTrans" cxnId="{BBC4F03C-4CEF-4449-9F5F-435C3CF6D51C}">
      <dgm:prSet/>
      <dgm:spPr/>
      <dgm:t>
        <a:bodyPr/>
        <a:lstStyle/>
        <a:p>
          <a:endParaRPr lang="en-US"/>
        </a:p>
      </dgm:t>
    </dgm:pt>
    <dgm:pt modelId="{43185E53-E00B-4F39-A306-0CDA1B8657BB}" type="sibTrans" cxnId="{BBC4F03C-4CEF-4449-9F5F-435C3CF6D51C}">
      <dgm:prSet/>
      <dgm:spPr/>
      <dgm:t>
        <a:bodyPr/>
        <a:lstStyle/>
        <a:p>
          <a:endParaRPr lang="en-US"/>
        </a:p>
      </dgm:t>
    </dgm:pt>
    <dgm:pt modelId="{036E9E4F-BC41-4612-9CEF-D4CD56FB6DFD}">
      <dgm:prSet phldrT="[Text]" custT="1"/>
      <dgm:spPr/>
      <dgm:t>
        <a:bodyPr/>
        <a:lstStyle/>
        <a:p>
          <a:r>
            <a:rPr lang="en-US" sz="2000" dirty="0">
              <a:latin typeface="Arial" panose="020B0604020202020204" pitchFamily="34" charset="0"/>
              <a:cs typeface="Arial" panose="020B0604020202020204" pitchFamily="34" charset="0"/>
            </a:rPr>
            <a:t>pyoderma gangrenosum</a:t>
          </a:r>
        </a:p>
      </dgm:t>
    </dgm:pt>
    <dgm:pt modelId="{F250A9AB-0ADF-4ECC-A32C-61751CC7BC8A}" type="parTrans" cxnId="{2B982B66-C4FE-4676-948A-66E5972EE7DF}">
      <dgm:prSet/>
      <dgm:spPr/>
      <dgm:t>
        <a:bodyPr/>
        <a:lstStyle/>
        <a:p>
          <a:endParaRPr lang="en-US"/>
        </a:p>
      </dgm:t>
    </dgm:pt>
    <dgm:pt modelId="{02ADD6AE-DA09-4B35-A5D6-151A31BCC3D9}" type="sibTrans" cxnId="{2B982B66-C4FE-4676-948A-66E5972EE7DF}">
      <dgm:prSet/>
      <dgm:spPr/>
      <dgm:t>
        <a:bodyPr/>
        <a:lstStyle/>
        <a:p>
          <a:endParaRPr lang="en-US"/>
        </a:p>
      </dgm:t>
    </dgm:pt>
    <dgm:pt modelId="{24C624F7-E79C-439B-8BB2-2B80CA538714}">
      <dgm:prSet phldrT="[Text]" custT="1"/>
      <dgm:spPr/>
      <dgm:t>
        <a:bodyPr/>
        <a:lstStyle/>
        <a:p>
          <a:r>
            <a:rPr lang="en-US" sz="2000" dirty="0">
              <a:latin typeface="Arial" panose="020B0604020202020204" pitchFamily="34" charset="0"/>
              <a:cs typeface="Arial" panose="020B0604020202020204" pitchFamily="34" charset="0"/>
            </a:rPr>
            <a:t>Malabsorption</a:t>
          </a:r>
        </a:p>
      </dgm:t>
    </dgm:pt>
    <dgm:pt modelId="{02408DE2-99B6-4546-9AA4-A6B7C2A129D3}" type="parTrans" cxnId="{C79E650B-245E-4476-856E-2EB307A620D6}">
      <dgm:prSet/>
      <dgm:spPr/>
      <dgm:t>
        <a:bodyPr/>
        <a:lstStyle/>
        <a:p>
          <a:endParaRPr lang="en-US"/>
        </a:p>
      </dgm:t>
    </dgm:pt>
    <dgm:pt modelId="{B3AFFE5F-7776-49F3-BB6C-80CBB739A95D}" type="sibTrans" cxnId="{C79E650B-245E-4476-856E-2EB307A620D6}">
      <dgm:prSet/>
      <dgm:spPr/>
      <dgm:t>
        <a:bodyPr/>
        <a:lstStyle/>
        <a:p>
          <a:endParaRPr lang="en-US"/>
        </a:p>
      </dgm:t>
    </dgm:pt>
    <dgm:pt modelId="{50EB3CFC-7353-40BE-BEF2-7810C640B8D2}">
      <dgm:prSet phldrT="[Text]" custT="1"/>
      <dgm:spPr/>
      <dgm:t>
        <a:bodyPr/>
        <a:lstStyle/>
        <a:p>
          <a:r>
            <a:rPr lang="en-US" sz="2000" dirty="0">
              <a:latin typeface="Arial" panose="020B0604020202020204" pitchFamily="34" charset="0"/>
              <a:cs typeface="Arial" panose="020B0604020202020204" pitchFamily="34" charset="0"/>
            </a:rPr>
            <a:t>minerals, </a:t>
          </a:r>
        </a:p>
      </dgm:t>
    </dgm:pt>
    <dgm:pt modelId="{2050A5D9-C717-4707-9E80-774DD5B7D294}" type="parTrans" cxnId="{16E7550E-EE55-4BF0-9083-E57E4FE80DCC}">
      <dgm:prSet/>
      <dgm:spPr/>
      <dgm:t>
        <a:bodyPr/>
        <a:lstStyle/>
        <a:p>
          <a:endParaRPr lang="en-US"/>
        </a:p>
      </dgm:t>
    </dgm:pt>
    <dgm:pt modelId="{B09B436F-9B1A-4DA3-B765-E337FA4BC537}" type="sibTrans" cxnId="{16E7550E-EE55-4BF0-9083-E57E4FE80DCC}">
      <dgm:prSet/>
      <dgm:spPr/>
      <dgm:t>
        <a:bodyPr/>
        <a:lstStyle/>
        <a:p>
          <a:endParaRPr lang="en-US"/>
        </a:p>
      </dgm:t>
    </dgm:pt>
    <dgm:pt modelId="{DC9D699B-1284-44E6-A332-5A03C94F16CC}">
      <dgm:prSet phldrT="[Text]" custT="1"/>
      <dgm:spPr/>
      <dgm:t>
        <a:bodyPr/>
        <a:lstStyle/>
        <a:p>
          <a:r>
            <a:rPr lang="en-US" sz="2000" dirty="0">
              <a:latin typeface="Arial" panose="020B0604020202020204" pitchFamily="34" charset="0"/>
              <a:cs typeface="Arial" panose="020B0604020202020204" pitchFamily="34" charset="0"/>
            </a:rPr>
            <a:t>anemia, </a:t>
          </a:r>
        </a:p>
      </dgm:t>
    </dgm:pt>
    <dgm:pt modelId="{9E9C92D6-9A83-4E97-B4F2-10C67BD8D255}" type="parTrans" cxnId="{ED7E7E8A-CF0D-4D5B-A075-C9BFBBC69E31}">
      <dgm:prSet/>
      <dgm:spPr/>
      <dgm:t>
        <a:bodyPr/>
        <a:lstStyle/>
        <a:p>
          <a:endParaRPr lang="en-US"/>
        </a:p>
      </dgm:t>
    </dgm:pt>
    <dgm:pt modelId="{BB8D81DB-1CD7-4EE6-BD23-2FE94DAAA7AE}" type="sibTrans" cxnId="{ED7E7E8A-CF0D-4D5B-A075-C9BFBBC69E31}">
      <dgm:prSet/>
      <dgm:spPr/>
      <dgm:t>
        <a:bodyPr/>
        <a:lstStyle/>
        <a:p>
          <a:endParaRPr lang="en-US"/>
        </a:p>
      </dgm:t>
    </dgm:pt>
    <dgm:pt modelId="{C9C18C37-E39A-43BD-B89D-5334C833F0FB}">
      <dgm:prSet phldrT="[Text]" custT="1"/>
      <dgm:spPr/>
      <dgm:t>
        <a:bodyPr/>
        <a:lstStyle/>
        <a:p>
          <a:r>
            <a:rPr lang="en-US" sz="2000" dirty="0">
              <a:latin typeface="Arial" panose="020B0604020202020204" pitchFamily="34" charset="0"/>
              <a:cs typeface="Arial" panose="020B0604020202020204" pitchFamily="34" charset="0"/>
            </a:rPr>
            <a:t>hypocalcemia, hypomagnesemia, </a:t>
          </a:r>
        </a:p>
      </dgm:t>
    </dgm:pt>
    <dgm:pt modelId="{86D87C53-5408-4D1E-8EB8-24879661E8B0}" type="parTrans" cxnId="{E2FFC4C4-72A9-4C6F-8DCB-EE8860705C7B}">
      <dgm:prSet/>
      <dgm:spPr/>
      <dgm:t>
        <a:bodyPr/>
        <a:lstStyle/>
        <a:p>
          <a:endParaRPr lang="en-US"/>
        </a:p>
      </dgm:t>
    </dgm:pt>
    <dgm:pt modelId="{DF5DF2C0-4501-441A-8DD4-9BC35B6EE3A6}" type="sibTrans" cxnId="{E2FFC4C4-72A9-4C6F-8DCB-EE8860705C7B}">
      <dgm:prSet/>
      <dgm:spPr/>
      <dgm:t>
        <a:bodyPr/>
        <a:lstStyle/>
        <a:p>
          <a:endParaRPr lang="en-US"/>
        </a:p>
      </dgm:t>
    </dgm:pt>
    <dgm:pt modelId="{66C24501-0CD3-46E3-A424-0F2E732061D6}">
      <dgm:prSet phldrT="[Text]" custT="1"/>
      <dgm:spPr/>
      <dgm:t>
        <a:bodyPr/>
        <a:lstStyle/>
        <a:p>
          <a:r>
            <a:rPr lang="en-US" sz="2000" dirty="0">
              <a:latin typeface="Arial" panose="020B0604020202020204" pitchFamily="34" charset="0"/>
              <a:cs typeface="Arial" panose="020B0604020202020204" pitchFamily="34" charset="0"/>
            </a:rPr>
            <a:t>clotting disorders, </a:t>
          </a:r>
        </a:p>
      </dgm:t>
    </dgm:pt>
    <dgm:pt modelId="{A045A930-7DED-43AD-9AB2-873BCA3FE12B}" type="parTrans" cxnId="{DFB14CF4-1557-40B9-9DCF-AE05FA7FAAB9}">
      <dgm:prSet/>
      <dgm:spPr/>
      <dgm:t>
        <a:bodyPr/>
        <a:lstStyle/>
        <a:p>
          <a:endParaRPr lang="en-US"/>
        </a:p>
      </dgm:t>
    </dgm:pt>
    <dgm:pt modelId="{AFB99001-C423-46D2-B157-8B5086660D3D}" type="sibTrans" cxnId="{DFB14CF4-1557-40B9-9DCF-AE05FA7FAAB9}">
      <dgm:prSet/>
      <dgm:spPr/>
      <dgm:t>
        <a:bodyPr/>
        <a:lstStyle/>
        <a:p>
          <a:endParaRPr lang="en-US"/>
        </a:p>
      </dgm:t>
    </dgm:pt>
    <dgm:pt modelId="{8D72B62E-3024-4D25-8FC8-B15EB2C092A1}">
      <dgm:prSet phldrT="[Text]" custT="1"/>
      <dgm:spPr/>
      <dgm:t>
        <a:bodyPr/>
        <a:lstStyle/>
        <a:p>
          <a:r>
            <a:rPr lang="en-US" sz="2000">
              <a:latin typeface="Arial" panose="020B0604020202020204" pitchFamily="34" charset="0"/>
              <a:cs typeface="Arial" panose="020B0604020202020204" pitchFamily="34" charset="0"/>
            </a:rPr>
            <a:t>bone </a:t>
          </a:r>
          <a:r>
            <a:rPr lang="en-US" sz="2000" dirty="0">
              <a:latin typeface="Arial" panose="020B0604020202020204" pitchFamily="34" charset="0"/>
              <a:cs typeface="Arial" panose="020B0604020202020204" pitchFamily="34" charset="0"/>
            </a:rPr>
            <a:t>demineralization.</a:t>
          </a:r>
        </a:p>
      </dgm:t>
    </dgm:pt>
    <dgm:pt modelId="{552B26BD-2C09-4529-A225-85A3747F6FCD}" type="parTrans" cxnId="{D68AEBE2-C3C3-4DC9-9A97-B6D0753E546E}">
      <dgm:prSet/>
      <dgm:spPr/>
      <dgm:t>
        <a:bodyPr/>
        <a:lstStyle/>
        <a:p>
          <a:endParaRPr lang="en-US"/>
        </a:p>
      </dgm:t>
    </dgm:pt>
    <dgm:pt modelId="{CE9BC7CE-B02B-4D7A-B0E9-E958DC3217D6}" type="sibTrans" cxnId="{D68AEBE2-C3C3-4DC9-9A97-B6D0753E546E}">
      <dgm:prSet/>
      <dgm:spPr/>
      <dgm:t>
        <a:bodyPr/>
        <a:lstStyle/>
        <a:p>
          <a:endParaRPr lang="en-US"/>
        </a:p>
      </dgm:t>
    </dgm:pt>
    <dgm:pt modelId="{62D95361-C292-4A77-BCA1-69D09FB52850}" type="pres">
      <dgm:prSet presAssocID="{2910AE22-A9B1-42A8-92AA-3E680D5C7A7C}" presName="theList" presStyleCnt="0">
        <dgm:presLayoutVars>
          <dgm:dir/>
          <dgm:animLvl val="lvl"/>
          <dgm:resizeHandles val="exact"/>
        </dgm:presLayoutVars>
      </dgm:prSet>
      <dgm:spPr/>
    </dgm:pt>
    <dgm:pt modelId="{0701B72E-AB80-47D4-A8E1-B0AE661D918B}" type="pres">
      <dgm:prSet presAssocID="{B296A5FD-B8C6-4A65-A33F-FC5E9C1C30E9}" presName="compNode" presStyleCnt="0"/>
      <dgm:spPr/>
    </dgm:pt>
    <dgm:pt modelId="{0EB94F15-A404-458B-B123-C4C88C6A491D}" type="pres">
      <dgm:prSet presAssocID="{B296A5FD-B8C6-4A65-A33F-FC5E9C1C30E9}" presName="aNode" presStyleLbl="bgShp" presStyleIdx="0" presStyleCnt="3"/>
      <dgm:spPr/>
    </dgm:pt>
    <dgm:pt modelId="{685E3C02-736A-45F1-8300-660E17227D0A}" type="pres">
      <dgm:prSet presAssocID="{B296A5FD-B8C6-4A65-A33F-FC5E9C1C30E9}" presName="textNode" presStyleLbl="bgShp" presStyleIdx="0" presStyleCnt="3"/>
      <dgm:spPr/>
    </dgm:pt>
    <dgm:pt modelId="{B3EB1C1B-3D63-421D-923E-CCC27B0A3FED}" type="pres">
      <dgm:prSet presAssocID="{B296A5FD-B8C6-4A65-A33F-FC5E9C1C30E9}" presName="compChildNode" presStyleCnt="0"/>
      <dgm:spPr/>
    </dgm:pt>
    <dgm:pt modelId="{0E5CABFC-D6E2-4464-B57A-E0E59AAA45E1}" type="pres">
      <dgm:prSet presAssocID="{B296A5FD-B8C6-4A65-A33F-FC5E9C1C30E9}" presName="theInnerList" presStyleCnt="0"/>
      <dgm:spPr/>
    </dgm:pt>
    <dgm:pt modelId="{540E69EE-91AB-4B59-B0D0-6515B9FCD7F7}" type="pres">
      <dgm:prSet presAssocID="{5874E4DB-6673-43B3-8A52-C68B37EB7DD9}" presName="childNode" presStyleLbl="node1" presStyleIdx="0" presStyleCnt="15">
        <dgm:presLayoutVars>
          <dgm:bulletEnabled val="1"/>
        </dgm:presLayoutVars>
      </dgm:prSet>
      <dgm:spPr/>
    </dgm:pt>
    <dgm:pt modelId="{1758A562-BC24-45A5-B9C3-0A43A3B36287}" type="pres">
      <dgm:prSet presAssocID="{5874E4DB-6673-43B3-8A52-C68B37EB7DD9}" presName="aSpace2" presStyleCnt="0"/>
      <dgm:spPr/>
    </dgm:pt>
    <dgm:pt modelId="{331980D6-5BB0-4732-8C93-01CE7E91BA9A}" type="pres">
      <dgm:prSet presAssocID="{82BA808D-C125-4995-A0C2-28FC5A9043AE}" presName="childNode" presStyleLbl="node1" presStyleIdx="1" presStyleCnt="15" custLinFactY="3922" custLinFactNeighborY="100000">
        <dgm:presLayoutVars>
          <dgm:bulletEnabled val="1"/>
        </dgm:presLayoutVars>
      </dgm:prSet>
      <dgm:spPr/>
    </dgm:pt>
    <dgm:pt modelId="{25F694DE-67B2-44D8-8206-9E34DB87769E}" type="pres">
      <dgm:prSet presAssocID="{82BA808D-C125-4995-A0C2-28FC5A9043AE}" presName="aSpace2" presStyleCnt="0"/>
      <dgm:spPr/>
    </dgm:pt>
    <dgm:pt modelId="{7439572A-62C4-41C1-AFBC-7238D597CE12}" type="pres">
      <dgm:prSet presAssocID="{A4EBC2E9-1E5B-4B64-9725-DA8450AB51C2}" presName="childNode" presStyleLbl="node1" presStyleIdx="2" presStyleCnt="15">
        <dgm:presLayoutVars>
          <dgm:bulletEnabled val="1"/>
        </dgm:presLayoutVars>
      </dgm:prSet>
      <dgm:spPr/>
    </dgm:pt>
    <dgm:pt modelId="{7B1F7C56-BFD9-44FD-A77E-D8885C1ECF7C}" type="pres">
      <dgm:prSet presAssocID="{A4EBC2E9-1E5B-4B64-9725-DA8450AB51C2}" presName="aSpace2" presStyleCnt="0"/>
      <dgm:spPr/>
    </dgm:pt>
    <dgm:pt modelId="{63032763-BAF4-4311-A114-5686BCBC77A9}" type="pres">
      <dgm:prSet presAssocID="{9F62183B-C92E-43FE-95B0-CD4E097E512F}" presName="childNode" presStyleLbl="node1" presStyleIdx="3" presStyleCnt="15">
        <dgm:presLayoutVars>
          <dgm:bulletEnabled val="1"/>
        </dgm:presLayoutVars>
      </dgm:prSet>
      <dgm:spPr/>
    </dgm:pt>
    <dgm:pt modelId="{74D73261-08E4-4973-A24B-03C7DC5F0D65}" type="pres">
      <dgm:prSet presAssocID="{B296A5FD-B8C6-4A65-A33F-FC5E9C1C30E9}" presName="aSpace" presStyleCnt="0"/>
      <dgm:spPr/>
    </dgm:pt>
    <dgm:pt modelId="{643C2976-ADE6-49F4-ADE6-7213B8380445}" type="pres">
      <dgm:prSet presAssocID="{E2E20334-B445-47FE-BDD2-90591E7FA1B3}" presName="compNode" presStyleCnt="0"/>
      <dgm:spPr/>
    </dgm:pt>
    <dgm:pt modelId="{0F19389B-61D9-48A5-801B-946FBF9920FF}" type="pres">
      <dgm:prSet presAssocID="{E2E20334-B445-47FE-BDD2-90591E7FA1B3}" presName="aNode" presStyleLbl="bgShp" presStyleIdx="1" presStyleCnt="3"/>
      <dgm:spPr/>
    </dgm:pt>
    <dgm:pt modelId="{BED425CB-8E6C-47B1-9C2B-2C30699FDAE8}" type="pres">
      <dgm:prSet presAssocID="{E2E20334-B445-47FE-BDD2-90591E7FA1B3}" presName="textNode" presStyleLbl="bgShp" presStyleIdx="1" presStyleCnt="3"/>
      <dgm:spPr/>
    </dgm:pt>
    <dgm:pt modelId="{FFF05702-5E31-4115-A7E9-87AA1B454F82}" type="pres">
      <dgm:prSet presAssocID="{E2E20334-B445-47FE-BDD2-90591E7FA1B3}" presName="compChildNode" presStyleCnt="0"/>
      <dgm:spPr/>
    </dgm:pt>
    <dgm:pt modelId="{52258A1D-072D-4316-A78D-1A97238BC7CE}" type="pres">
      <dgm:prSet presAssocID="{E2E20334-B445-47FE-BDD2-90591E7FA1B3}" presName="theInnerList" presStyleCnt="0"/>
      <dgm:spPr/>
    </dgm:pt>
    <dgm:pt modelId="{7EDCC46C-1A9E-417A-BED3-3B103C5FED46}" type="pres">
      <dgm:prSet presAssocID="{5BA660B3-1339-48AA-BC8C-C003E63B7B6A}" presName="childNode" presStyleLbl="node1" presStyleIdx="4" presStyleCnt="15">
        <dgm:presLayoutVars>
          <dgm:bulletEnabled val="1"/>
        </dgm:presLayoutVars>
      </dgm:prSet>
      <dgm:spPr/>
    </dgm:pt>
    <dgm:pt modelId="{1358F8D4-391C-4F5A-8B56-C108D3D37DC6}" type="pres">
      <dgm:prSet presAssocID="{5BA660B3-1339-48AA-BC8C-C003E63B7B6A}" presName="aSpace2" presStyleCnt="0"/>
      <dgm:spPr/>
    </dgm:pt>
    <dgm:pt modelId="{DE5C44F8-DBF0-4512-B0EB-CC620970D72A}" type="pres">
      <dgm:prSet presAssocID="{5C71DD1E-9B4B-4812-BE69-E6CECAF5D547}" presName="childNode" presStyleLbl="node1" presStyleIdx="5" presStyleCnt="15">
        <dgm:presLayoutVars>
          <dgm:bulletEnabled val="1"/>
        </dgm:presLayoutVars>
      </dgm:prSet>
      <dgm:spPr/>
    </dgm:pt>
    <dgm:pt modelId="{69B58A5F-860A-44DC-9845-F7761512A815}" type="pres">
      <dgm:prSet presAssocID="{5C71DD1E-9B4B-4812-BE69-E6CECAF5D547}" presName="aSpace2" presStyleCnt="0"/>
      <dgm:spPr/>
    </dgm:pt>
    <dgm:pt modelId="{9E861D48-7C9C-4B74-9A6F-CBF90AEF747E}" type="pres">
      <dgm:prSet presAssocID="{817F787C-1F8C-462B-A171-37E35EB65255}" presName="childNode" presStyleLbl="node1" presStyleIdx="6" presStyleCnt="15">
        <dgm:presLayoutVars>
          <dgm:bulletEnabled val="1"/>
        </dgm:presLayoutVars>
      </dgm:prSet>
      <dgm:spPr/>
    </dgm:pt>
    <dgm:pt modelId="{9A1DE671-402F-4EC2-9C63-F6A1BCF49746}" type="pres">
      <dgm:prSet presAssocID="{817F787C-1F8C-462B-A171-37E35EB65255}" presName="aSpace2" presStyleCnt="0"/>
      <dgm:spPr/>
    </dgm:pt>
    <dgm:pt modelId="{D215EEB3-B432-472B-9B29-07CB645A0046}" type="pres">
      <dgm:prSet presAssocID="{036E9E4F-BC41-4612-9CEF-D4CD56FB6DFD}" presName="childNode" presStyleLbl="node1" presStyleIdx="7" presStyleCnt="15">
        <dgm:presLayoutVars>
          <dgm:bulletEnabled val="1"/>
        </dgm:presLayoutVars>
      </dgm:prSet>
      <dgm:spPr/>
    </dgm:pt>
    <dgm:pt modelId="{74F3FDBA-088B-42DE-9B1E-D4D6D9CEDC84}" type="pres">
      <dgm:prSet presAssocID="{E2E20334-B445-47FE-BDD2-90591E7FA1B3}" presName="aSpace" presStyleCnt="0"/>
      <dgm:spPr/>
    </dgm:pt>
    <dgm:pt modelId="{84911CC0-5A72-4C96-8FB7-73D9F9378A7D}" type="pres">
      <dgm:prSet presAssocID="{0647401C-FD18-47C5-90A3-76127B34BAAD}" presName="compNode" presStyleCnt="0"/>
      <dgm:spPr/>
    </dgm:pt>
    <dgm:pt modelId="{FFF4C029-7EDE-4754-9E6E-8404B2561F55}" type="pres">
      <dgm:prSet presAssocID="{0647401C-FD18-47C5-90A3-76127B34BAAD}" presName="aNode" presStyleLbl="bgShp" presStyleIdx="2" presStyleCnt="3"/>
      <dgm:spPr/>
    </dgm:pt>
    <dgm:pt modelId="{5E2989B1-37DE-4780-A3A0-4146C93A9944}" type="pres">
      <dgm:prSet presAssocID="{0647401C-FD18-47C5-90A3-76127B34BAAD}" presName="textNode" presStyleLbl="bgShp" presStyleIdx="2" presStyleCnt="3"/>
      <dgm:spPr/>
    </dgm:pt>
    <dgm:pt modelId="{53D28CCE-9485-475D-9796-9A94E741C800}" type="pres">
      <dgm:prSet presAssocID="{0647401C-FD18-47C5-90A3-76127B34BAAD}" presName="compChildNode" presStyleCnt="0"/>
      <dgm:spPr/>
    </dgm:pt>
    <dgm:pt modelId="{A695CC14-83AA-4EDD-AA25-8583FF3B246B}" type="pres">
      <dgm:prSet presAssocID="{0647401C-FD18-47C5-90A3-76127B34BAAD}" presName="theInnerList" presStyleCnt="0"/>
      <dgm:spPr/>
    </dgm:pt>
    <dgm:pt modelId="{5B5D4399-2985-4AFC-813D-01D6B9FF22F4}" type="pres">
      <dgm:prSet presAssocID="{24C624F7-E79C-439B-8BB2-2B80CA538714}" presName="childNode" presStyleLbl="node1" presStyleIdx="8" presStyleCnt="15">
        <dgm:presLayoutVars>
          <dgm:bulletEnabled val="1"/>
        </dgm:presLayoutVars>
      </dgm:prSet>
      <dgm:spPr/>
    </dgm:pt>
    <dgm:pt modelId="{83AB4880-DD9C-411C-8B74-C533AF87E1AE}" type="pres">
      <dgm:prSet presAssocID="{24C624F7-E79C-439B-8BB2-2B80CA538714}" presName="aSpace2" presStyleCnt="0"/>
      <dgm:spPr/>
    </dgm:pt>
    <dgm:pt modelId="{5870EFC0-5884-45E3-8B40-AB70C472189C}" type="pres">
      <dgm:prSet presAssocID="{2503B6B3-FAE9-4611-BCE6-FB0D165463F3}" presName="childNode" presStyleLbl="node1" presStyleIdx="9" presStyleCnt="15">
        <dgm:presLayoutVars>
          <dgm:bulletEnabled val="1"/>
        </dgm:presLayoutVars>
      </dgm:prSet>
      <dgm:spPr/>
    </dgm:pt>
    <dgm:pt modelId="{992646BC-00ED-4CC1-B83C-B335EFE4623F}" type="pres">
      <dgm:prSet presAssocID="{2503B6B3-FAE9-4611-BCE6-FB0D165463F3}" presName="aSpace2" presStyleCnt="0"/>
      <dgm:spPr/>
    </dgm:pt>
    <dgm:pt modelId="{F6CA4D57-B5E1-4E96-8EC6-FFA1B2FF471A}" type="pres">
      <dgm:prSet presAssocID="{50EB3CFC-7353-40BE-BEF2-7810C640B8D2}" presName="childNode" presStyleLbl="node1" presStyleIdx="10" presStyleCnt="15">
        <dgm:presLayoutVars>
          <dgm:bulletEnabled val="1"/>
        </dgm:presLayoutVars>
      </dgm:prSet>
      <dgm:spPr/>
    </dgm:pt>
    <dgm:pt modelId="{6CCEE39F-26B0-4D21-BB55-871BAAA37CA5}" type="pres">
      <dgm:prSet presAssocID="{50EB3CFC-7353-40BE-BEF2-7810C640B8D2}" presName="aSpace2" presStyleCnt="0"/>
      <dgm:spPr/>
    </dgm:pt>
    <dgm:pt modelId="{87F81C8B-F94E-4C41-B47A-95B640155443}" type="pres">
      <dgm:prSet presAssocID="{DC9D699B-1284-44E6-A332-5A03C94F16CC}" presName="childNode" presStyleLbl="node1" presStyleIdx="11" presStyleCnt="15">
        <dgm:presLayoutVars>
          <dgm:bulletEnabled val="1"/>
        </dgm:presLayoutVars>
      </dgm:prSet>
      <dgm:spPr/>
    </dgm:pt>
    <dgm:pt modelId="{CBEC28BE-DEAD-4A9D-A97F-D49C7B75977A}" type="pres">
      <dgm:prSet presAssocID="{DC9D699B-1284-44E6-A332-5A03C94F16CC}" presName="aSpace2" presStyleCnt="0"/>
      <dgm:spPr/>
    </dgm:pt>
    <dgm:pt modelId="{B1945330-3054-4771-928E-372C1D46DDFB}" type="pres">
      <dgm:prSet presAssocID="{C9C18C37-E39A-43BD-B89D-5334C833F0FB}" presName="childNode" presStyleLbl="node1" presStyleIdx="12" presStyleCnt="15">
        <dgm:presLayoutVars>
          <dgm:bulletEnabled val="1"/>
        </dgm:presLayoutVars>
      </dgm:prSet>
      <dgm:spPr/>
    </dgm:pt>
    <dgm:pt modelId="{B7849AAF-5CA9-4EDF-8517-BFFD8E8DB890}" type="pres">
      <dgm:prSet presAssocID="{C9C18C37-E39A-43BD-B89D-5334C833F0FB}" presName="aSpace2" presStyleCnt="0"/>
      <dgm:spPr/>
    </dgm:pt>
    <dgm:pt modelId="{32AD1514-B6E2-4508-A338-77062FD271F1}" type="pres">
      <dgm:prSet presAssocID="{66C24501-0CD3-46E3-A424-0F2E732061D6}" presName="childNode" presStyleLbl="node1" presStyleIdx="13" presStyleCnt="15">
        <dgm:presLayoutVars>
          <dgm:bulletEnabled val="1"/>
        </dgm:presLayoutVars>
      </dgm:prSet>
      <dgm:spPr/>
    </dgm:pt>
    <dgm:pt modelId="{2C725748-AD76-4D2A-9347-C645AEFA227D}" type="pres">
      <dgm:prSet presAssocID="{66C24501-0CD3-46E3-A424-0F2E732061D6}" presName="aSpace2" presStyleCnt="0"/>
      <dgm:spPr/>
    </dgm:pt>
    <dgm:pt modelId="{1A2E8615-6E8B-4C97-85B5-E57F0C0330B7}" type="pres">
      <dgm:prSet presAssocID="{8D72B62E-3024-4D25-8FC8-B15EB2C092A1}" presName="childNode" presStyleLbl="node1" presStyleIdx="14" presStyleCnt="15">
        <dgm:presLayoutVars>
          <dgm:bulletEnabled val="1"/>
        </dgm:presLayoutVars>
      </dgm:prSet>
      <dgm:spPr/>
    </dgm:pt>
  </dgm:ptLst>
  <dgm:cxnLst>
    <dgm:cxn modelId="{C79E650B-245E-4476-856E-2EB307A620D6}" srcId="{0647401C-FD18-47C5-90A3-76127B34BAAD}" destId="{24C624F7-E79C-439B-8BB2-2B80CA538714}" srcOrd="0" destOrd="0" parTransId="{02408DE2-99B6-4546-9AA4-A6B7C2A129D3}" sibTransId="{B3AFFE5F-7776-49F3-BB6C-80CBB739A95D}"/>
    <dgm:cxn modelId="{3E0B610D-E6E1-4B00-A3A7-5FE3F31612A0}" type="presOf" srcId="{50EB3CFC-7353-40BE-BEF2-7810C640B8D2}" destId="{F6CA4D57-B5E1-4E96-8EC6-FFA1B2FF471A}" srcOrd="0" destOrd="0" presId="urn:microsoft.com/office/officeart/2005/8/layout/lProcess2"/>
    <dgm:cxn modelId="{16E7550E-EE55-4BF0-9083-E57E4FE80DCC}" srcId="{0647401C-FD18-47C5-90A3-76127B34BAAD}" destId="{50EB3CFC-7353-40BE-BEF2-7810C640B8D2}" srcOrd="2" destOrd="0" parTransId="{2050A5D9-C717-4707-9E80-774DD5B7D294}" sibTransId="{B09B436F-9B1A-4DA3-B765-E337FA4BC537}"/>
    <dgm:cxn modelId="{A36A6412-4663-40A1-85B1-882286004001}" type="presOf" srcId="{2910AE22-A9B1-42A8-92AA-3E680D5C7A7C}" destId="{62D95361-C292-4A77-BCA1-69D09FB52850}" srcOrd="0" destOrd="0" presId="urn:microsoft.com/office/officeart/2005/8/layout/lProcess2"/>
    <dgm:cxn modelId="{4839A21C-7593-495B-9465-E91FB07DDE58}" type="presOf" srcId="{82BA808D-C125-4995-A0C2-28FC5A9043AE}" destId="{331980D6-5BB0-4732-8C93-01CE7E91BA9A}" srcOrd="0" destOrd="0" presId="urn:microsoft.com/office/officeart/2005/8/layout/lProcess2"/>
    <dgm:cxn modelId="{65336327-2FF6-4479-8250-9AB2262A85F4}" type="presOf" srcId="{B296A5FD-B8C6-4A65-A33F-FC5E9C1C30E9}" destId="{0EB94F15-A404-458B-B123-C4C88C6A491D}" srcOrd="0" destOrd="0" presId="urn:microsoft.com/office/officeart/2005/8/layout/lProcess2"/>
    <dgm:cxn modelId="{8965EA2C-DAA9-412D-B527-EDF0109D34E8}" srcId="{B296A5FD-B8C6-4A65-A33F-FC5E9C1C30E9}" destId="{A4EBC2E9-1E5B-4B64-9725-DA8450AB51C2}" srcOrd="2" destOrd="0" parTransId="{AA3E1CEF-4208-45A9-A3E8-FED36A45A556}" sibTransId="{6D3673FD-89BD-4699-A196-3E5E4746FFF4}"/>
    <dgm:cxn modelId="{BBC4F03C-4CEF-4449-9F5F-435C3CF6D51C}" srcId="{E2E20334-B445-47FE-BDD2-90591E7FA1B3}" destId="{817F787C-1F8C-462B-A171-37E35EB65255}" srcOrd="2" destOrd="0" parTransId="{E2D71997-3D65-4055-9A99-0E1C9CF43BF0}" sibTransId="{43185E53-E00B-4F39-A306-0CDA1B8657BB}"/>
    <dgm:cxn modelId="{74D8EC43-31D8-4E8A-8CE5-A64D94972A9C}" srcId="{2910AE22-A9B1-42A8-92AA-3E680D5C7A7C}" destId="{0647401C-FD18-47C5-90A3-76127B34BAAD}" srcOrd="2" destOrd="0" parTransId="{F5206C64-91C0-4397-9BBD-1B72500859A0}" sibTransId="{8B9C9F45-E090-4918-8F47-9E3D75A6C159}"/>
    <dgm:cxn modelId="{2B982B66-C4FE-4676-948A-66E5972EE7DF}" srcId="{E2E20334-B445-47FE-BDD2-90591E7FA1B3}" destId="{036E9E4F-BC41-4612-9CEF-D4CD56FB6DFD}" srcOrd="3" destOrd="0" parTransId="{F250A9AB-0ADF-4ECC-A32C-61751CC7BC8A}" sibTransId="{02ADD6AE-DA09-4B35-A5D6-151A31BCC3D9}"/>
    <dgm:cxn modelId="{A49C3947-A3B7-4304-BBE7-91ADE2A327B5}" type="presOf" srcId="{5874E4DB-6673-43B3-8A52-C68B37EB7DD9}" destId="{540E69EE-91AB-4B59-B0D0-6515B9FCD7F7}" srcOrd="0" destOrd="0" presId="urn:microsoft.com/office/officeart/2005/8/layout/lProcess2"/>
    <dgm:cxn modelId="{ADDDD96A-14EC-4DDD-8B9A-42846C0E7E8D}" type="presOf" srcId="{8D72B62E-3024-4D25-8FC8-B15EB2C092A1}" destId="{1A2E8615-6E8B-4C97-85B5-E57F0C0330B7}" srcOrd="0" destOrd="0" presId="urn:microsoft.com/office/officeart/2005/8/layout/lProcess2"/>
    <dgm:cxn modelId="{C70F116C-2C71-4B92-9CD1-A4ECEF603B17}" type="presOf" srcId="{9F62183B-C92E-43FE-95B0-CD4E097E512F}" destId="{63032763-BAF4-4311-A114-5686BCBC77A9}" srcOrd="0" destOrd="0" presId="urn:microsoft.com/office/officeart/2005/8/layout/lProcess2"/>
    <dgm:cxn modelId="{74A83152-760E-41DC-842E-17603AC233A1}" type="presOf" srcId="{0647401C-FD18-47C5-90A3-76127B34BAAD}" destId="{FFF4C029-7EDE-4754-9E6E-8404B2561F55}" srcOrd="0" destOrd="0" presId="urn:microsoft.com/office/officeart/2005/8/layout/lProcess2"/>
    <dgm:cxn modelId="{34009D74-BC86-4344-A399-2125DAE93C5C}" type="presOf" srcId="{A4EBC2E9-1E5B-4B64-9725-DA8450AB51C2}" destId="{7439572A-62C4-41C1-AFBC-7238D597CE12}" srcOrd="0" destOrd="0" presId="urn:microsoft.com/office/officeart/2005/8/layout/lProcess2"/>
    <dgm:cxn modelId="{94761C56-B059-4810-9FA2-4A6DBF7EF8DF}" type="presOf" srcId="{C9C18C37-E39A-43BD-B89D-5334C833F0FB}" destId="{B1945330-3054-4771-928E-372C1D46DDFB}" srcOrd="0" destOrd="0" presId="urn:microsoft.com/office/officeart/2005/8/layout/lProcess2"/>
    <dgm:cxn modelId="{96A80A78-8EB7-4FC9-96F8-AB1355AC3F3B}" srcId="{2910AE22-A9B1-42A8-92AA-3E680D5C7A7C}" destId="{B296A5FD-B8C6-4A65-A33F-FC5E9C1C30E9}" srcOrd="0" destOrd="0" parTransId="{D4CCB42F-94E7-44CA-97C9-26F0B354660D}" sibTransId="{50234B54-B559-4FE5-8AC1-581B3A8C9D89}"/>
    <dgm:cxn modelId="{4A274A80-38D0-486C-BCA2-EADEF39CB328}" type="presOf" srcId="{24C624F7-E79C-439B-8BB2-2B80CA538714}" destId="{5B5D4399-2985-4AFC-813D-01D6B9FF22F4}" srcOrd="0" destOrd="0" presId="urn:microsoft.com/office/officeart/2005/8/layout/lProcess2"/>
    <dgm:cxn modelId="{89AA5E86-49A1-44C0-9DD3-DC922D9D0EBD}" srcId="{0647401C-FD18-47C5-90A3-76127B34BAAD}" destId="{2503B6B3-FAE9-4611-BCE6-FB0D165463F3}" srcOrd="1" destOrd="0" parTransId="{650F380F-1D92-4306-A186-DA16D21197F4}" sibTransId="{CDF0969C-3E8C-47F9-81E4-157534EBA0E5}"/>
    <dgm:cxn modelId="{097FE888-B68C-4B47-9C8A-F13419D0F974}" srcId="{B296A5FD-B8C6-4A65-A33F-FC5E9C1C30E9}" destId="{9F62183B-C92E-43FE-95B0-CD4E097E512F}" srcOrd="3" destOrd="0" parTransId="{3D911DC9-DED4-40C8-93BC-C9997604F1F7}" sibTransId="{79F0940E-2E7A-496D-A913-4EE7893B5DAA}"/>
    <dgm:cxn modelId="{ED7E7E8A-CF0D-4D5B-A075-C9BFBBC69E31}" srcId="{0647401C-FD18-47C5-90A3-76127B34BAAD}" destId="{DC9D699B-1284-44E6-A332-5A03C94F16CC}" srcOrd="3" destOrd="0" parTransId="{9E9C92D6-9A83-4E97-B4F2-10C67BD8D255}" sibTransId="{BB8D81DB-1CD7-4EE6-BD23-2FE94DAAA7AE}"/>
    <dgm:cxn modelId="{1B10BE8D-4155-426B-A15A-48018C852E29}" srcId="{E2E20334-B445-47FE-BDD2-90591E7FA1B3}" destId="{5BA660B3-1339-48AA-BC8C-C003E63B7B6A}" srcOrd="0" destOrd="0" parTransId="{9DB7D565-EAD8-4398-A200-47146981CA62}" sibTransId="{B000DA8F-AAEF-4AB2-AF33-5399487D03E4}"/>
    <dgm:cxn modelId="{3547298E-914C-4050-8A8D-28A1F3E7258B}" type="presOf" srcId="{036E9E4F-BC41-4612-9CEF-D4CD56FB6DFD}" destId="{D215EEB3-B432-472B-9B29-07CB645A0046}" srcOrd="0" destOrd="0" presId="urn:microsoft.com/office/officeart/2005/8/layout/lProcess2"/>
    <dgm:cxn modelId="{594BDD90-FB0C-454A-8095-856D43CC3CD7}" type="presOf" srcId="{817F787C-1F8C-462B-A171-37E35EB65255}" destId="{9E861D48-7C9C-4B74-9A6F-CBF90AEF747E}" srcOrd="0" destOrd="0" presId="urn:microsoft.com/office/officeart/2005/8/layout/lProcess2"/>
    <dgm:cxn modelId="{0E3A1295-B11D-4046-BD77-A35BDC39532A}" srcId="{B296A5FD-B8C6-4A65-A33F-FC5E9C1C30E9}" destId="{5874E4DB-6673-43B3-8A52-C68B37EB7DD9}" srcOrd="0" destOrd="0" parTransId="{7389E5CA-E6B1-4013-92D9-F685A2CB225F}" sibTransId="{317E6F50-F423-49A5-AD6B-98598A52D181}"/>
    <dgm:cxn modelId="{13573D98-985B-49DB-9868-4857E1182A84}" type="presOf" srcId="{B296A5FD-B8C6-4A65-A33F-FC5E9C1C30E9}" destId="{685E3C02-736A-45F1-8300-660E17227D0A}" srcOrd="1" destOrd="0" presId="urn:microsoft.com/office/officeart/2005/8/layout/lProcess2"/>
    <dgm:cxn modelId="{E4D987A7-0E60-4CFE-BAD4-7529796CC37B}" type="presOf" srcId="{E2E20334-B445-47FE-BDD2-90591E7FA1B3}" destId="{0F19389B-61D9-48A5-801B-946FBF9920FF}" srcOrd="0" destOrd="0" presId="urn:microsoft.com/office/officeart/2005/8/layout/lProcess2"/>
    <dgm:cxn modelId="{9B84C5A8-F765-4F06-9717-2C3F7A143739}" type="presOf" srcId="{5C71DD1E-9B4B-4812-BE69-E6CECAF5D547}" destId="{DE5C44F8-DBF0-4512-B0EB-CC620970D72A}" srcOrd="0" destOrd="0" presId="urn:microsoft.com/office/officeart/2005/8/layout/lProcess2"/>
    <dgm:cxn modelId="{16E22CAB-F14B-454F-A5C5-74153EF5065A}" type="presOf" srcId="{E2E20334-B445-47FE-BDD2-90591E7FA1B3}" destId="{BED425CB-8E6C-47B1-9C2B-2C30699FDAE8}" srcOrd="1" destOrd="0" presId="urn:microsoft.com/office/officeart/2005/8/layout/lProcess2"/>
    <dgm:cxn modelId="{54658FAC-24F0-404F-876A-A97B8B54311D}" type="presOf" srcId="{66C24501-0CD3-46E3-A424-0F2E732061D6}" destId="{32AD1514-B6E2-4508-A338-77062FD271F1}" srcOrd="0" destOrd="0" presId="urn:microsoft.com/office/officeart/2005/8/layout/lProcess2"/>
    <dgm:cxn modelId="{84C0CFB0-6E28-4872-A0A2-BE3288FF56F6}" type="presOf" srcId="{DC9D699B-1284-44E6-A332-5A03C94F16CC}" destId="{87F81C8B-F94E-4C41-B47A-95B640155443}" srcOrd="0" destOrd="0" presId="urn:microsoft.com/office/officeart/2005/8/layout/lProcess2"/>
    <dgm:cxn modelId="{CB9689BE-FB63-4D0B-8B4A-E5479BA73F58}" type="presOf" srcId="{0647401C-FD18-47C5-90A3-76127B34BAAD}" destId="{5E2989B1-37DE-4780-A3A0-4146C93A9944}" srcOrd="1" destOrd="0" presId="urn:microsoft.com/office/officeart/2005/8/layout/lProcess2"/>
    <dgm:cxn modelId="{E2FFC4C4-72A9-4C6F-8DCB-EE8860705C7B}" srcId="{0647401C-FD18-47C5-90A3-76127B34BAAD}" destId="{C9C18C37-E39A-43BD-B89D-5334C833F0FB}" srcOrd="4" destOrd="0" parTransId="{86D87C53-5408-4D1E-8EB8-24879661E8B0}" sibTransId="{DF5DF2C0-4501-441A-8DD4-9BC35B6EE3A6}"/>
    <dgm:cxn modelId="{85F31BD7-6D3A-4198-ACFE-7C8FE2D49939}" srcId="{B296A5FD-B8C6-4A65-A33F-FC5E9C1C30E9}" destId="{82BA808D-C125-4995-A0C2-28FC5A9043AE}" srcOrd="1" destOrd="0" parTransId="{216265EA-9112-42CF-9F6C-7E8F1B098DE3}" sibTransId="{170F5BF6-0152-44DF-B061-E11747292294}"/>
    <dgm:cxn modelId="{D68AEBE2-C3C3-4DC9-9A97-B6D0753E546E}" srcId="{0647401C-FD18-47C5-90A3-76127B34BAAD}" destId="{8D72B62E-3024-4D25-8FC8-B15EB2C092A1}" srcOrd="6" destOrd="0" parTransId="{552B26BD-2C09-4529-A225-85A3747F6FCD}" sibTransId="{CE9BC7CE-B02B-4D7A-B0E9-E958DC3217D6}"/>
    <dgm:cxn modelId="{BA85B3E9-E4CF-4F41-B4A2-6BE31AE60564}" type="presOf" srcId="{5BA660B3-1339-48AA-BC8C-C003E63B7B6A}" destId="{7EDCC46C-1A9E-417A-BED3-3B103C5FED46}" srcOrd="0" destOrd="0" presId="urn:microsoft.com/office/officeart/2005/8/layout/lProcess2"/>
    <dgm:cxn modelId="{B84400F2-D152-4363-B3AC-D40528E37706}" srcId="{E2E20334-B445-47FE-BDD2-90591E7FA1B3}" destId="{5C71DD1E-9B4B-4812-BE69-E6CECAF5D547}" srcOrd="1" destOrd="0" parTransId="{96FD784D-920B-4531-8470-9B5EEBF73E8F}" sibTransId="{FC0E18FF-B929-4E27-B35B-7E4E0DD13A2A}"/>
    <dgm:cxn modelId="{F63C6AF2-EDFD-4268-B12C-F532909320F0}" type="presOf" srcId="{2503B6B3-FAE9-4611-BCE6-FB0D165463F3}" destId="{5870EFC0-5884-45E3-8B40-AB70C472189C}" srcOrd="0" destOrd="0" presId="urn:microsoft.com/office/officeart/2005/8/layout/lProcess2"/>
    <dgm:cxn modelId="{DFB14CF4-1557-40B9-9DCF-AE05FA7FAAB9}" srcId="{0647401C-FD18-47C5-90A3-76127B34BAAD}" destId="{66C24501-0CD3-46E3-A424-0F2E732061D6}" srcOrd="5" destOrd="0" parTransId="{A045A930-7DED-43AD-9AB2-873BCA3FE12B}" sibTransId="{AFB99001-C423-46D2-B157-8B5086660D3D}"/>
    <dgm:cxn modelId="{6AD0B6F7-1A7E-42DF-9BDF-73E321AB92B3}" srcId="{2910AE22-A9B1-42A8-92AA-3E680D5C7A7C}" destId="{E2E20334-B445-47FE-BDD2-90591E7FA1B3}" srcOrd="1" destOrd="0" parTransId="{65C82793-9244-47C9-9AF7-1BA02B14494A}" sibTransId="{93F835EF-16D9-493B-A6E2-632CD52613CC}"/>
    <dgm:cxn modelId="{82F3D095-68CF-4010-879C-542B8F324E0C}" type="presParOf" srcId="{62D95361-C292-4A77-BCA1-69D09FB52850}" destId="{0701B72E-AB80-47D4-A8E1-B0AE661D918B}" srcOrd="0" destOrd="0" presId="urn:microsoft.com/office/officeart/2005/8/layout/lProcess2"/>
    <dgm:cxn modelId="{3AA251AC-10EA-40DD-8754-DD4A81FE0AB4}" type="presParOf" srcId="{0701B72E-AB80-47D4-A8E1-B0AE661D918B}" destId="{0EB94F15-A404-458B-B123-C4C88C6A491D}" srcOrd="0" destOrd="0" presId="urn:microsoft.com/office/officeart/2005/8/layout/lProcess2"/>
    <dgm:cxn modelId="{0F66EB4F-E013-4FC6-8361-80802732D540}" type="presParOf" srcId="{0701B72E-AB80-47D4-A8E1-B0AE661D918B}" destId="{685E3C02-736A-45F1-8300-660E17227D0A}" srcOrd="1" destOrd="0" presId="urn:microsoft.com/office/officeart/2005/8/layout/lProcess2"/>
    <dgm:cxn modelId="{6DACBE80-2C5B-406E-9E39-9DD9E627D682}" type="presParOf" srcId="{0701B72E-AB80-47D4-A8E1-B0AE661D918B}" destId="{B3EB1C1B-3D63-421D-923E-CCC27B0A3FED}" srcOrd="2" destOrd="0" presId="urn:microsoft.com/office/officeart/2005/8/layout/lProcess2"/>
    <dgm:cxn modelId="{98352A26-C93C-477F-ACBB-216E7BF81122}" type="presParOf" srcId="{B3EB1C1B-3D63-421D-923E-CCC27B0A3FED}" destId="{0E5CABFC-D6E2-4464-B57A-E0E59AAA45E1}" srcOrd="0" destOrd="0" presId="urn:microsoft.com/office/officeart/2005/8/layout/lProcess2"/>
    <dgm:cxn modelId="{97060294-CEA0-48CA-A060-24CF454F732F}" type="presParOf" srcId="{0E5CABFC-D6E2-4464-B57A-E0E59AAA45E1}" destId="{540E69EE-91AB-4B59-B0D0-6515B9FCD7F7}" srcOrd="0" destOrd="0" presId="urn:microsoft.com/office/officeart/2005/8/layout/lProcess2"/>
    <dgm:cxn modelId="{0B380B66-4736-4F9E-BE78-74E87141E232}" type="presParOf" srcId="{0E5CABFC-D6E2-4464-B57A-E0E59AAA45E1}" destId="{1758A562-BC24-45A5-B9C3-0A43A3B36287}" srcOrd="1" destOrd="0" presId="urn:microsoft.com/office/officeart/2005/8/layout/lProcess2"/>
    <dgm:cxn modelId="{E90E7ED5-F8F3-467D-8BD9-74400CA54C2B}" type="presParOf" srcId="{0E5CABFC-D6E2-4464-B57A-E0E59AAA45E1}" destId="{331980D6-5BB0-4732-8C93-01CE7E91BA9A}" srcOrd="2" destOrd="0" presId="urn:microsoft.com/office/officeart/2005/8/layout/lProcess2"/>
    <dgm:cxn modelId="{B9F79250-7851-41AB-8C94-CB0272E73D48}" type="presParOf" srcId="{0E5CABFC-D6E2-4464-B57A-E0E59AAA45E1}" destId="{25F694DE-67B2-44D8-8206-9E34DB87769E}" srcOrd="3" destOrd="0" presId="urn:microsoft.com/office/officeart/2005/8/layout/lProcess2"/>
    <dgm:cxn modelId="{4BFF26B4-8958-429C-BD65-61CB3201320D}" type="presParOf" srcId="{0E5CABFC-D6E2-4464-B57A-E0E59AAA45E1}" destId="{7439572A-62C4-41C1-AFBC-7238D597CE12}" srcOrd="4" destOrd="0" presId="urn:microsoft.com/office/officeart/2005/8/layout/lProcess2"/>
    <dgm:cxn modelId="{48DF1D89-9143-48E3-AF74-B6D4F57B8E5E}" type="presParOf" srcId="{0E5CABFC-D6E2-4464-B57A-E0E59AAA45E1}" destId="{7B1F7C56-BFD9-44FD-A77E-D8885C1ECF7C}" srcOrd="5" destOrd="0" presId="urn:microsoft.com/office/officeart/2005/8/layout/lProcess2"/>
    <dgm:cxn modelId="{A7A25BA3-4D3E-4E24-BF5C-76A22DB210EA}" type="presParOf" srcId="{0E5CABFC-D6E2-4464-B57A-E0E59AAA45E1}" destId="{63032763-BAF4-4311-A114-5686BCBC77A9}" srcOrd="6" destOrd="0" presId="urn:microsoft.com/office/officeart/2005/8/layout/lProcess2"/>
    <dgm:cxn modelId="{F84D1B52-831E-4B29-BBE3-010A30B14004}" type="presParOf" srcId="{62D95361-C292-4A77-BCA1-69D09FB52850}" destId="{74D73261-08E4-4973-A24B-03C7DC5F0D65}" srcOrd="1" destOrd="0" presId="urn:microsoft.com/office/officeart/2005/8/layout/lProcess2"/>
    <dgm:cxn modelId="{CBBCB44B-DCF5-4AE5-BE78-CB93C27B5638}" type="presParOf" srcId="{62D95361-C292-4A77-BCA1-69D09FB52850}" destId="{643C2976-ADE6-49F4-ADE6-7213B8380445}" srcOrd="2" destOrd="0" presId="urn:microsoft.com/office/officeart/2005/8/layout/lProcess2"/>
    <dgm:cxn modelId="{9CD9E299-9237-492C-9D92-3E78F0937CA2}" type="presParOf" srcId="{643C2976-ADE6-49F4-ADE6-7213B8380445}" destId="{0F19389B-61D9-48A5-801B-946FBF9920FF}" srcOrd="0" destOrd="0" presId="urn:microsoft.com/office/officeart/2005/8/layout/lProcess2"/>
    <dgm:cxn modelId="{D8A45C3B-9D25-4274-BD61-52198E55DCB8}" type="presParOf" srcId="{643C2976-ADE6-49F4-ADE6-7213B8380445}" destId="{BED425CB-8E6C-47B1-9C2B-2C30699FDAE8}" srcOrd="1" destOrd="0" presId="urn:microsoft.com/office/officeart/2005/8/layout/lProcess2"/>
    <dgm:cxn modelId="{3CBBBFF8-5153-40B7-96E8-E61C00377FC8}" type="presParOf" srcId="{643C2976-ADE6-49F4-ADE6-7213B8380445}" destId="{FFF05702-5E31-4115-A7E9-87AA1B454F82}" srcOrd="2" destOrd="0" presId="urn:microsoft.com/office/officeart/2005/8/layout/lProcess2"/>
    <dgm:cxn modelId="{7E4B235F-37E7-46AB-9EC2-E6D3FC14FBAC}" type="presParOf" srcId="{FFF05702-5E31-4115-A7E9-87AA1B454F82}" destId="{52258A1D-072D-4316-A78D-1A97238BC7CE}" srcOrd="0" destOrd="0" presId="urn:microsoft.com/office/officeart/2005/8/layout/lProcess2"/>
    <dgm:cxn modelId="{879F9D14-EB81-451D-85EE-4223BECD9C05}" type="presParOf" srcId="{52258A1D-072D-4316-A78D-1A97238BC7CE}" destId="{7EDCC46C-1A9E-417A-BED3-3B103C5FED46}" srcOrd="0" destOrd="0" presId="urn:microsoft.com/office/officeart/2005/8/layout/lProcess2"/>
    <dgm:cxn modelId="{4BB614B5-D054-4EF9-8987-57C113FA3C01}" type="presParOf" srcId="{52258A1D-072D-4316-A78D-1A97238BC7CE}" destId="{1358F8D4-391C-4F5A-8B56-C108D3D37DC6}" srcOrd="1" destOrd="0" presId="urn:microsoft.com/office/officeart/2005/8/layout/lProcess2"/>
    <dgm:cxn modelId="{29974792-1129-4086-8041-59072DCE9988}" type="presParOf" srcId="{52258A1D-072D-4316-A78D-1A97238BC7CE}" destId="{DE5C44F8-DBF0-4512-B0EB-CC620970D72A}" srcOrd="2" destOrd="0" presId="urn:microsoft.com/office/officeart/2005/8/layout/lProcess2"/>
    <dgm:cxn modelId="{6B2E4E2A-E5F2-486C-B595-745E3DDA588E}" type="presParOf" srcId="{52258A1D-072D-4316-A78D-1A97238BC7CE}" destId="{69B58A5F-860A-44DC-9845-F7761512A815}" srcOrd="3" destOrd="0" presId="urn:microsoft.com/office/officeart/2005/8/layout/lProcess2"/>
    <dgm:cxn modelId="{CC09C84F-92B7-433C-BCA2-4C2F25FC093C}" type="presParOf" srcId="{52258A1D-072D-4316-A78D-1A97238BC7CE}" destId="{9E861D48-7C9C-4B74-9A6F-CBF90AEF747E}" srcOrd="4" destOrd="0" presId="urn:microsoft.com/office/officeart/2005/8/layout/lProcess2"/>
    <dgm:cxn modelId="{2BE38BB2-A1D2-4DEB-9675-1599202DC496}" type="presParOf" srcId="{52258A1D-072D-4316-A78D-1A97238BC7CE}" destId="{9A1DE671-402F-4EC2-9C63-F6A1BCF49746}" srcOrd="5" destOrd="0" presId="urn:microsoft.com/office/officeart/2005/8/layout/lProcess2"/>
    <dgm:cxn modelId="{8A8EB854-58C3-4EEC-8027-F4336EB52BEF}" type="presParOf" srcId="{52258A1D-072D-4316-A78D-1A97238BC7CE}" destId="{D215EEB3-B432-472B-9B29-07CB645A0046}" srcOrd="6" destOrd="0" presId="urn:microsoft.com/office/officeart/2005/8/layout/lProcess2"/>
    <dgm:cxn modelId="{7DA6613E-7435-4456-A4AF-DE2B877F6C34}" type="presParOf" srcId="{62D95361-C292-4A77-BCA1-69D09FB52850}" destId="{74F3FDBA-088B-42DE-9B1E-D4D6D9CEDC84}" srcOrd="3" destOrd="0" presId="urn:microsoft.com/office/officeart/2005/8/layout/lProcess2"/>
    <dgm:cxn modelId="{40BA2C6B-D2D2-4F1C-8D5A-DC9F864394D5}" type="presParOf" srcId="{62D95361-C292-4A77-BCA1-69D09FB52850}" destId="{84911CC0-5A72-4C96-8FB7-73D9F9378A7D}" srcOrd="4" destOrd="0" presId="urn:microsoft.com/office/officeart/2005/8/layout/lProcess2"/>
    <dgm:cxn modelId="{47D3922F-1F9B-4055-9318-71F210EBE580}" type="presParOf" srcId="{84911CC0-5A72-4C96-8FB7-73D9F9378A7D}" destId="{FFF4C029-7EDE-4754-9E6E-8404B2561F55}" srcOrd="0" destOrd="0" presId="urn:microsoft.com/office/officeart/2005/8/layout/lProcess2"/>
    <dgm:cxn modelId="{8B3103F1-081A-4801-AFEF-790B3FD179F9}" type="presParOf" srcId="{84911CC0-5A72-4C96-8FB7-73D9F9378A7D}" destId="{5E2989B1-37DE-4780-A3A0-4146C93A9944}" srcOrd="1" destOrd="0" presId="urn:microsoft.com/office/officeart/2005/8/layout/lProcess2"/>
    <dgm:cxn modelId="{822C6B1D-4689-4194-B5D0-2EE8AC54A9DB}" type="presParOf" srcId="{84911CC0-5A72-4C96-8FB7-73D9F9378A7D}" destId="{53D28CCE-9485-475D-9796-9A94E741C800}" srcOrd="2" destOrd="0" presId="urn:microsoft.com/office/officeart/2005/8/layout/lProcess2"/>
    <dgm:cxn modelId="{29C00F31-2352-4602-B6FB-9D81315184D0}" type="presParOf" srcId="{53D28CCE-9485-475D-9796-9A94E741C800}" destId="{A695CC14-83AA-4EDD-AA25-8583FF3B246B}" srcOrd="0" destOrd="0" presId="urn:microsoft.com/office/officeart/2005/8/layout/lProcess2"/>
    <dgm:cxn modelId="{C103C6A7-0726-452F-B4AC-FD678A3C5B2D}" type="presParOf" srcId="{A695CC14-83AA-4EDD-AA25-8583FF3B246B}" destId="{5B5D4399-2985-4AFC-813D-01D6B9FF22F4}" srcOrd="0" destOrd="0" presId="urn:microsoft.com/office/officeart/2005/8/layout/lProcess2"/>
    <dgm:cxn modelId="{9B7C2B77-FC9D-48B5-BA7E-DE622B6FC090}" type="presParOf" srcId="{A695CC14-83AA-4EDD-AA25-8583FF3B246B}" destId="{83AB4880-DD9C-411C-8B74-C533AF87E1AE}" srcOrd="1" destOrd="0" presId="urn:microsoft.com/office/officeart/2005/8/layout/lProcess2"/>
    <dgm:cxn modelId="{9D1C48E7-F35D-491D-9C92-4FF95931C44C}" type="presParOf" srcId="{A695CC14-83AA-4EDD-AA25-8583FF3B246B}" destId="{5870EFC0-5884-45E3-8B40-AB70C472189C}" srcOrd="2" destOrd="0" presId="urn:microsoft.com/office/officeart/2005/8/layout/lProcess2"/>
    <dgm:cxn modelId="{DF4071DC-9027-4896-9CA9-A4D8564B3ABE}" type="presParOf" srcId="{A695CC14-83AA-4EDD-AA25-8583FF3B246B}" destId="{992646BC-00ED-4CC1-B83C-B335EFE4623F}" srcOrd="3" destOrd="0" presId="urn:microsoft.com/office/officeart/2005/8/layout/lProcess2"/>
    <dgm:cxn modelId="{5B931201-A17F-4DE3-92F0-15BA1CD1B76F}" type="presParOf" srcId="{A695CC14-83AA-4EDD-AA25-8583FF3B246B}" destId="{F6CA4D57-B5E1-4E96-8EC6-FFA1B2FF471A}" srcOrd="4" destOrd="0" presId="urn:microsoft.com/office/officeart/2005/8/layout/lProcess2"/>
    <dgm:cxn modelId="{05D8C9CA-582B-46EF-8FC4-49FD24189879}" type="presParOf" srcId="{A695CC14-83AA-4EDD-AA25-8583FF3B246B}" destId="{6CCEE39F-26B0-4D21-BB55-871BAAA37CA5}" srcOrd="5" destOrd="0" presId="urn:microsoft.com/office/officeart/2005/8/layout/lProcess2"/>
    <dgm:cxn modelId="{5934B1D8-EE98-436F-A400-E2AB87D1BD02}" type="presParOf" srcId="{A695CC14-83AA-4EDD-AA25-8583FF3B246B}" destId="{87F81C8B-F94E-4C41-B47A-95B640155443}" srcOrd="6" destOrd="0" presId="urn:microsoft.com/office/officeart/2005/8/layout/lProcess2"/>
    <dgm:cxn modelId="{C4D89D41-EFCB-4F62-9CE3-0A3449CD3E3A}" type="presParOf" srcId="{A695CC14-83AA-4EDD-AA25-8583FF3B246B}" destId="{CBEC28BE-DEAD-4A9D-A97F-D49C7B75977A}" srcOrd="7" destOrd="0" presId="urn:microsoft.com/office/officeart/2005/8/layout/lProcess2"/>
    <dgm:cxn modelId="{59E3C73E-4DAC-4C0B-A094-6AB379E0BC5C}" type="presParOf" srcId="{A695CC14-83AA-4EDD-AA25-8583FF3B246B}" destId="{B1945330-3054-4771-928E-372C1D46DDFB}" srcOrd="8" destOrd="0" presId="urn:microsoft.com/office/officeart/2005/8/layout/lProcess2"/>
    <dgm:cxn modelId="{4A8ACEE1-EA96-4977-BFF2-E21125FDB674}" type="presParOf" srcId="{A695CC14-83AA-4EDD-AA25-8583FF3B246B}" destId="{B7849AAF-5CA9-4EDF-8517-BFFD8E8DB890}" srcOrd="9" destOrd="0" presId="urn:microsoft.com/office/officeart/2005/8/layout/lProcess2"/>
    <dgm:cxn modelId="{6594CBD1-781B-4F03-91D5-FEE3886AE10E}" type="presParOf" srcId="{A695CC14-83AA-4EDD-AA25-8583FF3B246B}" destId="{32AD1514-B6E2-4508-A338-77062FD271F1}" srcOrd="10" destOrd="0" presId="urn:microsoft.com/office/officeart/2005/8/layout/lProcess2"/>
    <dgm:cxn modelId="{F312DD73-8C19-441E-908D-845B16F7DB46}" type="presParOf" srcId="{A695CC14-83AA-4EDD-AA25-8583FF3B246B}" destId="{2C725748-AD76-4D2A-9347-C645AEFA227D}" srcOrd="11" destOrd="0" presId="urn:microsoft.com/office/officeart/2005/8/layout/lProcess2"/>
    <dgm:cxn modelId="{6D3B556E-01FC-4D9F-A320-5F8ABF9F2567}" type="presParOf" srcId="{A695CC14-83AA-4EDD-AA25-8583FF3B246B}" destId="{1A2E8615-6E8B-4C97-85B5-E57F0C0330B7}" srcOrd="1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2ECDF6-1A7A-4C2A-83A1-36B0D2BF4D5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4265377-6B35-4055-AC8C-B69C6158B25A}">
      <dgm:prSet phldrT="[Text]"/>
      <dgm:spPr/>
      <dgm:t>
        <a:bodyPr/>
        <a:lstStyle/>
        <a:p>
          <a:r>
            <a:rPr lang="en-US" b="0" i="0" dirty="0">
              <a:solidFill>
                <a:schemeClr val="bg1"/>
              </a:solidFill>
              <a:effectLst/>
              <a:latin typeface="TimesNewRomanPSMT"/>
            </a:rPr>
            <a:t>patient-related factors, </a:t>
          </a:r>
          <a:endParaRPr lang="en-US" dirty="0">
            <a:solidFill>
              <a:schemeClr val="bg1"/>
            </a:solidFill>
          </a:endParaRPr>
        </a:p>
      </dgm:t>
    </dgm:pt>
    <dgm:pt modelId="{E055716D-8FAC-46ED-A2B5-CEC50FD9305F}" type="parTrans" cxnId="{A52BA394-A596-41F1-8B21-A332860A5F82}">
      <dgm:prSet/>
      <dgm:spPr/>
      <dgm:t>
        <a:bodyPr/>
        <a:lstStyle/>
        <a:p>
          <a:endParaRPr lang="en-US">
            <a:solidFill>
              <a:schemeClr val="bg1"/>
            </a:solidFill>
          </a:endParaRPr>
        </a:p>
      </dgm:t>
    </dgm:pt>
    <dgm:pt modelId="{4EADF377-EA68-4253-A507-48749DB1EC9A}" type="sibTrans" cxnId="{A52BA394-A596-41F1-8B21-A332860A5F82}">
      <dgm:prSet/>
      <dgm:spPr/>
      <dgm:t>
        <a:bodyPr/>
        <a:lstStyle/>
        <a:p>
          <a:endParaRPr lang="en-US">
            <a:solidFill>
              <a:schemeClr val="bg1"/>
            </a:solidFill>
          </a:endParaRPr>
        </a:p>
      </dgm:t>
    </dgm:pt>
    <dgm:pt modelId="{C799CEE1-F36B-4CF8-9EDF-313DEE48EAEF}">
      <dgm:prSet/>
      <dgm:spPr/>
      <dgm:t>
        <a:bodyPr/>
        <a:lstStyle/>
        <a:p>
          <a:r>
            <a:rPr lang="en-US" b="0" i="0" dirty="0">
              <a:solidFill>
                <a:schemeClr val="bg1"/>
              </a:solidFill>
              <a:effectLst/>
              <a:latin typeface="TimesNewRomanPSMT"/>
            </a:rPr>
            <a:t>microbiome-related factors</a:t>
          </a:r>
        </a:p>
      </dgm:t>
    </dgm:pt>
    <dgm:pt modelId="{BD1E7B21-4BD0-4441-8568-3C65857F5976}" type="parTrans" cxnId="{0EEFF869-D143-4C1A-AA9A-563C4885949D}">
      <dgm:prSet/>
      <dgm:spPr/>
      <dgm:t>
        <a:bodyPr/>
        <a:lstStyle/>
        <a:p>
          <a:endParaRPr lang="en-US">
            <a:solidFill>
              <a:schemeClr val="bg1"/>
            </a:solidFill>
          </a:endParaRPr>
        </a:p>
      </dgm:t>
    </dgm:pt>
    <dgm:pt modelId="{B33DAFC9-DBF9-4CB0-94D7-6E122EE9E343}" type="sibTrans" cxnId="{0EEFF869-D143-4C1A-AA9A-563C4885949D}">
      <dgm:prSet/>
      <dgm:spPr/>
      <dgm:t>
        <a:bodyPr/>
        <a:lstStyle/>
        <a:p>
          <a:endParaRPr lang="en-US">
            <a:solidFill>
              <a:schemeClr val="bg1"/>
            </a:solidFill>
          </a:endParaRPr>
        </a:p>
      </dgm:t>
    </dgm:pt>
    <dgm:pt modelId="{DEEC2078-A58C-46AF-9BB4-CBBD411CB303}">
      <dgm:prSet/>
      <dgm:spPr/>
      <dgm:t>
        <a:bodyPr/>
        <a:lstStyle/>
        <a:p>
          <a:r>
            <a:rPr lang="en-US" b="0" i="0" dirty="0">
              <a:solidFill>
                <a:schemeClr val="bg1"/>
              </a:solidFill>
              <a:effectLst/>
              <a:latin typeface="TimesNewRomanPSMT"/>
            </a:rPr>
            <a:t>disease-related factors </a:t>
          </a:r>
        </a:p>
      </dgm:t>
    </dgm:pt>
    <dgm:pt modelId="{985015B6-44C3-4370-9FD5-B818B3EAF20D}" type="parTrans" cxnId="{ABA6D375-E983-4FE9-8CB2-7422E67DE5ED}">
      <dgm:prSet/>
      <dgm:spPr/>
      <dgm:t>
        <a:bodyPr/>
        <a:lstStyle/>
        <a:p>
          <a:endParaRPr lang="en-US">
            <a:solidFill>
              <a:schemeClr val="bg1"/>
            </a:solidFill>
          </a:endParaRPr>
        </a:p>
      </dgm:t>
    </dgm:pt>
    <dgm:pt modelId="{8DB49249-DC64-47D8-A664-2A9B59CA9928}" type="sibTrans" cxnId="{ABA6D375-E983-4FE9-8CB2-7422E67DE5ED}">
      <dgm:prSet/>
      <dgm:spPr/>
      <dgm:t>
        <a:bodyPr/>
        <a:lstStyle/>
        <a:p>
          <a:endParaRPr lang="en-US">
            <a:solidFill>
              <a:schemeClr val="bg1"/>
            </a:solidFill>
          </a:endParaRPr>
        </a:p>
      </dgm:t>
    </dgm:pt>
    <dgm:pt modelId="{2676EB01-C481-4DD8-8884-AEEC3DC582A0}">
      <dgm:prSet/>
      <dgm:spPr/>
      <dgm:t>
        <a:bodyPr/>
        <a:lstStyle/>
        <a:p>
          <a:r>
            <a:rPr lang="en-US" b="0" i="0">
              <a:solidFill>
                <a:schemeClr val="bg1"/>
              </a:solidFill>
              <a:effectLst/>
              <a:latin typeface="TimesNewRomanPSMT"/>
            </a:rPr>
            <a:t>treatment-related factors</a:t>
          </a:r>
          <a:r>
            <a:rPr lang="en-US">
              <a:solidFill>
                <a:schemeClr val="bg1"/>
              </a:solidFill>
            </a:rPr>
            <a:t> </a:t>
          </a:r>
        </a:p>
      </dgm:t>
    </dgm:pt>
    <dgm:pt modelId="{13C5C2EA-E803-4D75-B2B6-9BD66B502D33}" type="parTrans" cxnId="{7C9856DA-E52C-4BCC-9B90-AC2656B36A81}">
      <dgm:prSet/>
      <dgm:spPr/>
      <dgm:t>
        <a:bodyPr/>
        <a:lstStyle/>
        <a:p>
          <a:endParaRPr lang="en-US">
            <a:solidFill>
              <a:schemeClr val="bg1"/>
            </a:solidFill>
          </a:endParaRPr>
        </a:p>
      </dgm:t>
    </dgm:pt>
    <dgm:pt modelId="{631C9CAE-77EA-49A0-8FA9-1C159D67FF0D}" type="sibTrans" cxnId="{7C9856DA-E52C-4BCC-9B90-AC2656B36A81}">
      <dgm:prSet/>
      <dgm:spPr/>
      <dgm:t>
        <a:bodyPr/>
        <a:lstStyle/>
        <a:p>
          <a:endParaRPr lang="en-US">
            <a:solidFill>
              <a:schemeClr val="bg1"/>
            </a:solidFill>
          </a:endParaRPr>
        </a:p>
      </dgm:t>
    </dgm:pt>
    <dgm:pt modelId="{6247178F-923C-450C-B311-C5DFAA3974CA}" type="pres">
      <dgm:prSet presAssocID="{D82ECDF6-1A7A-4C2A-83A1-36B0D2BF4D50}" presName="Name0" presStyleCnt="0">
        <dgm:presLayoutVars>
          <dgm:chMax val="7"/>
          <dgm:chPref val="7"/>
          <dgm:dir val="rev"/>
        </dgm:presLayoutVars>
      </dgm:prSet>
      <dgm:spPr/>
    </dgm:pt>
    <dgm:pt modelId="{45D86843-22EA-43B7-92F4-DE1D5CED992D}" type="pres">
      <dgm:prSet presAssocID="{D82ECDF6-1A7A-4C2A-83A1-36B0D2BF4D50}" presName="Name1" presStyleCnt="0"/>
      <dgm:spPr/>
    </dgm:pt>
    <dgm:pt modelId="{AFAE91C8-9360-4F2B-B628-FDBBA2A5C5B2}" type="pres">
      <dgm:prSet presAssocID="{D82ECDF6-1A7A-4C2A-83A1-36B0D2BF4D50}" presName="cycle" presStyleCnt="0"/>
      <dgm:spPr/>
    </dgm:pt>
    <dgm:pt modelId="{BB9ADEF2-038F-4EB5-9E71-B67F097BAD85}" type="pres">
      <dgm:prSet presAssocID="{D82ECDF6-1A7A-4C2A-83A1-36B0D2BF4D50}" presName="srcNode" presStyleLbl="node1" presStyleIdx="0" presStyleCnt="4"/>
      <dgm:spPr/>
    </dgm:pt>
    <dgm:pt modelId="{22C55F10-96C1-41FE-BAA5-32794E354046}" type="pres">
      <dgm:prSet presAssocID="{D82ECDF6-1A7A-4C2A-83A1-36B0D2BF4D50}" presName="conn" presStyleLbl="parChTrans1D2" presStyleIdx="0" presStyleCnt="1"/>
      <dgm:spPr/>
    </dgm:pt>
    <dgm:pt modelId="{7034CBE1-DE1A-4A32-A0D4-11B4F3E5D6FB}" type="pres">
      <dgm:prSet presAssocID="{D82ECDF6-1A7A-4C2A-83A1-36B0D2BF4D50}" presName="extraNode" presStyleLbl="node1" presStyleIdx="0" presStyleCnt="4"/>
      <dgm:spPr/>
    </dgm:pt>
    <dgm:pt modelId="{464B72A9-E9CB-4313-9B08-9110FE64BF5D}" type="pres">
      <dgm:prSet presAssocID="{D82ECDF6-1A7A-4C2A-83A1-36B0D2BF4D50}" presName="dstNode" presStyleLbl="node1" presStyleIdx="0" presStyleCnt="4"/>
      <dgm:spPr/>
    </dgm:pt>
    <dgm:pt modelId="{0F2E8A4A-3F9E-4A4C-A95E-132B7455401F}" type="pres">
      <dgm:prSet presAssocID="{D4265377-6B35-4055-AC8C-B69C6158B25A}" presName="text_1" presStyleLbl="node1" presStyleIdx="0" presStyleCnt="4">
        <dgm:presLayoutVars>
          <dgm:bulletEnabled val="1"/>
        </dgm:presLayoutVars>
      </dgm:prSet>
      <dgm:spPr/>
    </dgm:pt>
    <dgm:pt modelId="{B8E1CC4E-0A4F-4721-8380-34765C606C73}" type="pres">
      <dgm:prSet presAssocID="{D4265377-6B35-4055-AC8C-B69C6158B25A}" presName="accent_1" presStyleCnt="0"/>
      <dgm:spPr/>
    </dgm:pt>
    <dgm:pt modelId="{D24E15A7-9B1A-4949-AE35-080A28A8C99B}" type="pres">
      <dgm:prSet presAssocID="{D4265377-6B35-4055-AC8C-B69C6158B25A}" presName="accentRepeatNode" presStyleLbl="solidFgAcc1" presStyleIdx="0" presStyleCnt="4"/>
      <dgm:spPr/>
    </dgm:pt>
    <dgm:pt modelId="{94B70060-3D9C-46E4-B975-F86A10166FC8}" type="pres">
      <dgm:prSet presAssocID="{C799CEE1-F36B-4CF8-9EDF-313DEE48EAEF}" presName="text_2" presStyleLbl="node1" presStyleIdx="1" presStyleCnt="4">
        <dgm:presLayoutVars>
          <dgm:bulletEnabled val="1"/>
        </dgm:presLayoutVars>
      </dgm:prSet>
      <dgm:spPr/>
    </dgm:pt>
    <dgm:pt modelId="{95B464AD-FE6D-4D9E-9064-C7FD0DC6263C}" type="pres">
      <dgm:prSet presAssocID="{C799CEE1-F36B-4CF8-9EDF-313DEE48EAEF}" presName="accent_2" presStyleCnt="0"/>
      <dgm:spPr/>
    </dgm:pt>
    <dgm:pt modelId="{BE37D627-4B45-4236-B117-A10316032A63}" type="pres">
      <dgm:prSet presAssocID="{C799CEE1-F36B-4CF8-9EDF-313DEE48EAEF}" presName="accentRepeatNode" presStyleLbl="solidFgAcc1" presStyleIdx="1" presStyleCnt="4"/>
      <dgm:spPr/>
    </dgm:pt>
    <dgm:pt modelId="{088956B6-63F1-49E8-816D-D88C2A429313}" type="pres">
      <dgm:prSet presAssocID="{DEEC2078-A58C-46AF-9BB4-CBBD411CB303}" presName="text_3" presStyleLbl="node1" presStyleIdx="2" presStyleCnt="4">
        <dgm:presLayoutVars>
          <dgm:bulletEnabled val="1"/>
        </dgm:presLayoutVars>
      </dgm:prSet>
      <dgm:spPr/>
    </dgm:pt>
    <dgm:pt modelId="{12F611D2-0D18-4D9C-8344-A91A05A78EFD}" type="pres">
      <dgm:prSet presAssocID="{DEEC2078-A58C-46AF-9BB4-CBBD411CB303}" presName="accent_3" presStyleCnt="0"/>
      <dgm:spPr/>
    </dgm:pt>
    <dgm:pt modelId="{D909CE07-17A8-4F08-8308-26BB63C6E5A2}" type="pres">
      <dgm:prSet presAssocID="{DEEC2078-A58C-46AF-9BB4-CBBD411CB303}" presName="accentRepeatNode" presStyleLbl="solidFgAcc1" presStyleIdx="2" presStyleCnt="4"/>
      <dgm:spPr/>
    </dgm:pt>
    <dgm:pt modelId="{20ADD9A4-492C-4A49-80C5-036CB00E7F29}" type="pres">
      <dgm:prSet presAssocID="{2676EB01-C481-4DD8-8884-AEEC3DC582A0}" presName="text_4" presStyleLbl="node1" presStyleIdx="3" presStyleCnt="4">
        <dgm:presLayoutVars>
          <dgm:bulletEnabled val="1"/>
        </dgm:presLayoutVars>
      </dgm:prSet>
      <dgm:spPr/>
    </dgm:pt>
    <dgm:pt modelId="{E458BE03-5A1A-45C9-8F5B-2D7456CA070E}" type="pres">
      <dgm:prSet presAssocID="{2676EB01-C481-4DD8-8884-AEEC3DC582A0}" presName="accent_4" presStyleCnt="0"/>
      <dgm:spPr/>
    </dgm:pt>
    <dgm:pt modelId="{24AB53B3-C2E4-4F8D-9F6D-B6DE0775F399}" type="pres">
      <dgm:prSet presAssocID="{2676EB01-C481-4DD8-8884-AEEC3DC582A0}" presName="accentRepeatNode" presStyleLbl="solidFgAcc1" presStyleIdx="3" presStyleCnt="4"/>
      <dgm:spPr/>
    </dgm:pt>
  </dgm:ptLst>
  <dgm:cxnLst>
    <dgm:cxn modelId="{DBFD130B-EBC1-428D-ADFC-EE90CC48E6F2}" type="presOf" srcId="{DEEC2078-A58C-46AF-9BB4-CBBD411CB303}" destId="{088956B6-63F1-49E8-816D-D88C2A429313}" srcOrd="0" destOrd="0" presId="urn:microsoft.com/office/officeart/2008/layout/VerticalCurvedList"/>
    <dgm:cxn modelId="{F2C25C15-7B20-45EF-8843-3C3F8127E8D4}" type="presOf" srcId="{4EADF377-EA68-4253-A507-48749DB1EC9A}" destId="{22C55F10-96C1-41FE-BAA5-32794E354046}" srcOrd="0" destOrd="0" presId="urn:microsoft.com/office/officeart/2008/layout/VerticalCurvedList"/>
    <dgm:cxn modelId="{86A85032-75F4-415C-99CB-A4C3B0C870CD}" type="presOf" srcId="{2676EB01-C481-4DD8-8884-AEEC3DC582A0}" destId="{20ADD9A4-492C-4A49-80C5-036CB00E7F29}" srcOrd="0" destOrd="0" presId="urn:microsoft.com/office/officeart/2008/layout/VerticalCurvedList"/>
    <dgm:cxn modelId="{0EEFF869-D143-4C1A-AA9A-563C4885949D}" srcId="{D82ECDF6-1A7A-4C2A-83A1-36B0D2BF4D50}" destId="{C799CEE1-F36B-4CF8-9EDF-313DEE48EAEF}" srcOrd="1" destOrd="0" parTransId="{BD1E7B21-4BD0-4441-8568-3C65857F5976}" sibTransId="{B33DAFC9-DBF9-4CB0-94D7-6E122EE9E343}"/>
    <dgm:cxn modelId="{ABA6D375-E983-4FE9-8CB2-7422E67DE5ED}" srcId="{D82ECDF6-1A7A-4C2A-83A1-36B0D2BF4D50}" destId="{DEEC2078-A58C-46AF-9BB4-CBBD411CB303}" srcOrd="2" destOrd="0" parTransId="{985015B6-44C3-4370-9FD5-B818B3EAF20D}" sibTransId="{8DB49249-DC64-47D8-A664-2A9B59CA9928}"/>
    <dgm:cxn modelId="{59C8A959-B999-454A-B2B2-2651E726EBE8}" type="presOf" srcId="{C799CEE1-F36B-4CF8-9EDF-313DEE48EAEF}" destId="{94B70060-3D9C-46E4-B975-F86A10166FC8}" srcOrd="0" destOrd="0" presId="urn:microsoft.com/office/officeart/2008/layout/VerticalCurvedList"/>
    <dgm:cxn modelId="{A52BA394-A596-41F1-8B21-A332860A5F82}" srcId="{D82ECDF6-1A7A-4C2A-83A1-36B0D2BF4D50}" destId="{D4265377-6B35-4055-AC8C-B69C6158B25A}" srcOrd="0" destOrd="0" parTransId="{E055716D-8FAC-46ED-A2B5-CEC50FD9305F}" sibTransId="{4EADF377-EA68-4253-A507-48749DB1EC9A}"/>
    <dgm:cxn modelId="{77AB4ED2-D87D-4088-B980-CB09C8AD66B2}" type="presOf" srcId="{D4265377-6B35-4055-AC8C-B69C6158B25A}" destId="{0F2E8A4A-3F9E-4A4C-A95E-132B7455401F}" srcOrd="0" destOrd="0" presId="urn:microsoft.com/office/officeart/2008/layout/VerticalCurvedList"/>
    <dgm:cxn modelId="{1A5D1BDA-3348-44DC-B560-09A034999547}" type="presOf" srcId="{D82ECDF6-1A7A-4C2A-83A1-36B0D2BF4D50}" destId="{6247178F-923C-450C-B311-C5DFAA3974CA}" srcOrd="0" destOrd="0" presId="urn:microsoft.com/office/officeart/2008/layout/VerticalCurvedList"/>
    <dgm:cxn modelId="{7C9856DA-E52C-4BCC-9B90-AC2656B36A81}" srcId="{D82ECDF6-1A7A-4C2A-83A1-36B0D2BF4D50}" destId="{2676EB01-C481-4DD8-8884-AEEC3DC582A0}" srcOrd="3" destOrd="0" parTransId="{13C5C2EA-E803-4D75-B2B6-9BD66B502D33}" sibTransId="{631C9CAE-77EA-49A0-8FA9-1C159D67FF0D}"/>
    <dgm:cxn modelId="{B560C692-8BBC-48FE-BDE7-79AF7C2E1EE5}" type="presParOf" srcId="{6247178F-923C-450C-B311-C5DFAA3974CA}" destId="{45D86843-22EA-43B7-92F4-DE1D5CED992D}" srcOrd="0" destOrd="0" presId="urn:microsoft.com/office/officeart/2008/layout/VerticalCurvedList"/>
    <dgm:cxn modelId="{9887D86C-19BE-431D-A749-0E01EEAFE6B3}" type="presParOf" srcId="{45D86843-22EA-43B7-92F4-DE1D5CED992D}" destId="{AFAE91C8-9360-4F2B-B628-FDBBA2A5C5B2}" srcOrd="0" destOrd="0" presId="urn:microsoft.com/office/officeart/2008/layout/VerticalCurvedList"/>
    <dgm:cxn modelId="{E73817E5-56AF-4090-915C-4FB97062894B}" type="presParOf" srcId="{AFAE91C8-9360-4F2B-B628-FDBBA2A5C5B2}" destId="{BB9ADEF2-038F-4EB5-9E71-B67F097BAD85}" srcOrd="0" destOrd="0" presId="urn:microsoft.com/office/officeart/2008/layout/VerticalCurvedList"/>
    <dgm:cxn modelId="{2CED896B-659B-41B0-A6FE-CF22B2791474}" type="presParOf" srcId="{AFAE91C8-9360-4F2B-B628-FDBBA2A5C5B2}" destId="{22C55F10-96C1-41FE-BAA5-32794E354046}" srcOrd="1" destOrd="0" presId="urn:microsoft.com/office/officeart/2008/layout/VerticalCurvedList"/>
    <dgm:cxn modelId="{6B97F7B8-C963-4B17-B9C4-3B3EBEA0CBB6}" type="presParOf" srcId="{AFAE91C8-9360-4F2B-B628-FDBBA2A5C5B2}" destId="{7034CBE1-DE1A-4A32-A0D4-11B4F3E5D6FB}" srcOrd="2" destOrd="0" presId="urn:microsoft.com/office/officeart/2008/layout/VerticalCurvedList"/>
    <dgm:cxn modelId="{16CA3379-CC0D-429B-920C-F98803515DD1}" type="presParOf" srcId="{AFAE91C8-9360-4F2B-B628-FDBBA2A5C5B2}" destId="{464B72A9-E9CB-4313-9B08-9110FE64BF5D}" srcOrd="3" destOrd="0" presId="urn:microsoft.com/office/officeart/2008/layout/VerticalCurvedList"/>
    <dgm:cxn modelId="{915EE638-02E0-43F7-B7C2-C545705710E5}" type="presParOf" srcId="{45D86843-22EA-43B7-92F4-DE1D5CED992D}" destId="{0F2E8A4A-3F9E-4A4C-A95E-132B7455401F}" srcOrd="1" destOrd="0" presId="urn:microsoft.com/office/officeart/2008/layout/VerticalCurvedList"/>
    <dgm:cxn modelId="{0AED5C4C-F704-4072-B774-0DFEB6A66BE4}" type="presParOf" srcId="{45D86843-22EA-43B7-92F4-DE1D5CED992D}" destId="{B8E1CC4E-0A4F-4721-8380-34765C606C73}" srcOrd="2" destOrd="0" presId="urn:microsoft.com/office/officeart/2008/layout/VerticalCurvedList"/>
    <dgm:cxn modelId="{F906F63A-C074-420C-8445-4C5F6E56D240}" type="presParOf" srcId="{B8E1CC4E-0A4F-4721-8380-34765C606C73}" destId="{D24E15A7-9B1A-4949-AE35-080A28A8C99B}" srcOrd="0" destOrd="0" presId="urn:microsoft.com/office/officeart/2008/layout/VerticalCurvedList"/>
    <dgm:cxn modelId="{B910F519-B977-446E-BBB9-F8B537E0A948}" type="presParOf" srcId="{45D86843-22EA-43B7-92F4-DE1D5CED992D}" destId="{94B70060-3D9C-46E4-B975-F86A10166FC8}" srcOrd="3" destOrd="0" presId="urn:microsoft.com/office/officeart/2008/layout/VerticalCurvedList"/>
    <dgm:cxn modelId="{25B73C05-F578-4994-8648-4BF4034FEC1A}" type="presParOf" srcId="{45D86843-22EA-43B7-92F4-DE1D5CED992D}" destId="{95B464AD-FE6D-4D9E-9064-C7FD0DC6263C}" srcOrd="4" destOrd="0" presId="urn:microsoft.com/office/officeart/2008/layout/VerticalCurvedList"/>
    <dgm:cxn modelId="{8953ABBA-566C-4F44-9F4B-769F0D4DB4FA}" type="presParOf" srcId="{95B464AD-FE6D-4D9E-9064-C7FD0DC6263C}" destId="{BE37D627-4B45-4236-B117-A10316032A63}" srcOrd="0" destOrd="0" presId="urn:microsoft.com/office/officeart/2008/layout/VerticalCurvedList"/>
    <dgm:cxn modelId="{C3BA9B7E-3741-41DC-845E-854E86619303}" type="presParOf" srcId="{45D86843-22EA-43B7-92F4-DE1D5CED992D}" destId="{088956B6-63F1-49E8-816D-D88C2A429313}" srcOrd="5" destOrd="0" presId="urn:microsoft.com/office/officeart/2008/layout/VerticalCurvedList"/>
    <dgm:cxn modelId="{13BB39FB-780D-4465-8127-1054D4245F4C}" type="presParOf" srcId="{45D86843-22EA-43B7-92F4-DE1D5CED992D}" destId="{12F611D2-0D18-4D9C-8344-A91A05A78EFD}" srcOrd="6" destOrd="0" presId="urn:microsoft.com/office/officeart/2008/layout/VerticalCurvedList"/>
    <dgm:cxn modelId="{FEAB07AE-B208-4D43-B762-B90D94E78560}" type="presParOf" srcId="{12F611D2-0D18-4D9C-8344-A91A05A78EFD}" destId="{D909CE07-17A8-4F08-8308-26BB63C6E5A2}" srcOrd="0" destOrd="0" presId="urn:microsoft.com/office/officeart/2008/layout/VerticalCurvedList"/>
    <dgm:cxn modelId="{26A5AAF5-677D-4122-B9DF-FCB847F790A1}" type="presParOf" srcId="{45D86843-22EA-43B7-92F4-DE1D5CED992D}" destId="{20ADD9A4-492C-4A49-80C5-036CB00E7F29}" srcOrd="7" destOrd="0" presId="urn:microsoft.com/office/officeart/2008/layout/VerticalCurvedList"/>
    <dgm:cxn modelId="{F71F3541-A957-47B4-AECD-2C7B23944DB2}" type="presParOf" srcId="{45D86843-22EA-43B7-92F4-DE1D5CED992D}" destId="{E458BE03-5A1A-45C9-8F5B-2D7456CA070E}" srcOrd="8" destOrd="0" presId="urn:microsoft.com/office/officeart/2008/layout/VerticalCurvedList"/>
    <dgm:cxn modelId="{88E373E4-3332-4A50-8B69-8B09217F1486}" type="presParOf" srcId="{E458BE03-5A1A-45C9-8F5B-2D7456CA070E}" destId="{24AB53B3-C2E4-4F8D-9F6D-B6DE0775F39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0FBBA4-2785-4455-8426-64C7BFA2F496}"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DC1F6661-2E24-4012-8030-20DB468EAD29}">
      <dgm:prSet phldrT="[Text]"/>
      <dgm:spPr/>
      <dgm:t>
        <a:bodyPr/>
        <a:lstStyle/>
        <a:p>
          <a:r>
            <a:rPr lang="en-US" b="1" i="1" dirty="0">
              <a:solidFill>
                <a:srgbClr val="000000"/>
              </a:solidFill>
              <a:latin typeface="TimesNewRomanPS-BoldItalicMT"/>
            </a:rPr>
            <a:t>Pharmacokinetic failure</a:t>
          </a:r>
          <a:r>
            <a:rPr lang="en-US" dirty="0"/>
            <a:t> </a:t>
          </a:r>
        </a:p>
      </dgm:t>
    </dgm:pt>
    <dgm:pt modelId="{6C6DAA30-FADA-4666-AC04-7269303C054F}" type="parTrans" cxnId="{04C1FD1A-52AB-4B5D-8E42-37550B3F6DB3}">
      <dgm:prSet/>
      <dgm:spPr/>
      <dgm:t>
        <a:bodyPr/>
        <a:lstStyle/>
        <a:p>
          <a:endParaRPr lang="en-US"/>
        </a:p>
      </dgm:t>
    </dgm:pt>
    <dgm:pt modelId="{8FE3EA22-FDCD-4414-AEF5-90BEC12E6B29}" type="sibTrans" cxnId="{04C1FD1A-52AB-4B5D-8E42-37550B3F6DB3}">
      <dgm:prSet/>
      <dgm:spPr/>
      <dgm:t>
        <a:bodyPr/>
        <a:lstStyle/>
        <a:p>
          <a:endParaRPr lang="en-US"/>
        </a:p>
      </dgm:t>
    </dgm:pt>
    <dgm:pt modelId="{5281DFCB-D258-4A4F-9CAF-8C292ACD0D23}">
      <dgm:prSet phldrT="[Text]"/>
      <dgm:spPr/>
      <dgm:t>
        <a:bodyPr/>
        <a:lstStyle/>
        <a:p>
          <a:r>
            <a:rPr lang="en-US" b="0" i="0" dirty="0">
              <a:solidFill>
                <a:srgbClr val="000000"/>
              </a:solidFill>
              <a:effectLst/>
              <a:latin typeface="TimesNewRomanPSMT"/>
            </a:rPr>
            <a:t>Proteolytic catabolism (FCGR)</a:t>
          </a:r>
          <a:endParaRPr lang="en-US" dirty="0"/>
        </a:p>
      </dgm:t>
    </dgm:pt>
    <dgm:pt modelId="{5468F307-2B63-490A-A94D-6256C107DF4C}" type="parTrans" cxnId="{42ED60F1-0D3A-4812-86EF-22A339190990}">
      <dgm:prSet/>
      <dgm:spPr/>
      <dgm:t>
        <a:bodyPr/>
        <a:lstStyle/>
        <a:p>
          <a:endParaRPr lang="en-US"/>
        </a:p>
      </dgm:t>
    </dgm:pt>
    <dgm:pt modelId="{9C53AC4B-B132-4705-ACEA-7FFB03D0274C}" type="sibTrans" cxnId="{42ED60F1-0D3A-4812-86EF-22A339190990}">
      <dgm:prSet/>
      <dgm:spPr/>
      <dgm:t>
        <a:bodyPr/>
        <a:lstStyle/>
        <a:p>
          <a:endParaRPr lang="en-US"/>
        </a:p>
      </dgm:t>
    </dgm:pt>
    <dgm:pt modelId="{C50F8B2A-3A5D-4C0C-94DC-87AC0B3D51CD}">
      <dgm:prSet phldrT="[Text]"/>
      <dgm:spPr/>
      <dgm:t>
        <a:bodyPr/>
        <a:lstStyle/>
        <a:p>
          <a:r>
            <a:rPr lang="en-US" dirty="0"/>
            <a:t>Degradation that occurs in lysosomes </a:t>
          </a:r>
        </a:p>
      </dgm:t>
    </dgm:pt>
    <dgm:pt modelId="{B2753FD2-F60B-45B9-A1F9-C9D2D532F27E}" type="parTrans" cxnId="{EED99CD7-3335-458A-9987-0FD9A9B564F4}">
      <dgm:prSet/>
      <dgm:spPr/>
      <dgm:t>
        <a:bodyPr/>
        <a:lstStyle/>
        <a:p>
          <a:endParaRPr lang="en-US"/>
        </a:p>
      </dgm:t>
    </dgm:pt>
    <dgm:pt modelId="{34B7BD13-7E8D-4E0D-9C69-9CD8FAD187DB}" type="sibTrans" cxnId="{EED99CD7-3335-458A-9987-0FD9A9B564F4}">
      <dgm:prSet/>
      <dgm:spPr/>
      <dgm:t>
        <a:bodyPr/>
        <a:lstStyle/>
        <a:p>
          <a:endParaRPr lang="en-US"/>
        </a:p>
      </dgm:t>
    </dgm:pt>
    <dgm:pt modelId="{C402AA6C-980D-4337-A524-4FF0B41E6846}">
      <dgm:prSet phldrT="[Text]"/>
      <dgm:spPr/>
      <dgm:t>
        <a:bodyPr/>
        <a:lstStyle/>
        <a:p>
          <a:r>
            <a:rPr lang="en-US" b="1" i="1" dirty="0">
              <a:solidFill>
                <a:srgbClr val="000000"/>
              </a:solidFill>
              <a:effectLst/>
              <a:latin typeface="TimesNewRomanPS-BoldItalicMT"/>
            </a:rPr>
            <a:t>Pharmacodynamic failure</a:t>
          </a:r>
          <a:r>
            <a:rPr lang="en-US" dirty="0"/>
            <a:t> </a:t>
          </a:r>
        </a:p>
      </dgm:t>
    </dgm:pt>
    <dgm:pt modelId="{929B7392-4ABA-48BF-B810-E921988E1267}" type="parTrans" cxnId="{D067DEFB-FFB2-4E99-BD05-BDB384EEE5D0}">
      <dgm:prSet/>
      <dgm:spPr/>
      <dgm:t>
        <a:bodyPr/>
        <a:lstStyle/>
        <a:p>
          <a:endParaRPr lang="en-US"/>
        </a:p>
      </dgm:t>
    </dgm:pt>
    <dgm:pt modelId="{36CA085F-0F85-49F8-B626-9FD97556BC1C}" type="sibTrans" cxnId="{D067DEFB-FFB2-4E99-BD05-BDB384EEE5D0}">
      <dgm:prSet/>
      <dgm:spPr/>
      <dgm:t>
        <a:bodyPr/>
        <a:lstStyle/>
        <a:p>
          <a:endParaRPr lang="en-US"/>
        </a:p>
      </dgm:t>
    </dgm:pt>
    <dgm:pt modelId="{764B6800-6101-4BF0-9E89-B9221DF7374A}">
      <dgm:prSet phldrT="[Text]"/>
      <dgm:spPr/>
      <dgm:t>
        <a:bodyPr/>
        <a:lstStyle/>
        <a:p>
          <a:r>
            <a:rPr lang="en-US" b="0" i="0" dirty="0">
              <a:solidFill>
                <a:srgbClr val="000000"/>
              </a:solidFill>
              <a:effectLst/>
              <a:latin typeface="TimesNewRomanPSMT"/>
            </a:rPr>
            <a:t>presence of adequate circulating drug and absence of Antidrug antibodies (ADAs)</a:t>
          </a:r>
          <a:br>
            <a:rPr lang="en-US" b="0" i="0" dirty="0">
              <a:solidFill>
                <a:srgbClr val="000000"/>
              </a:solidFill>
              <a:effectLst/>
              <a:latin typeface="TimesNewRomanPSMT"/>
            </a:rPr>
          </a:br>
          <a:endParaRPr lang="en-US" dirty="0"/>
        </a:p>
      </dgm:t>
    </dgm:pt>
    <dgm:pt modelId="{692E5297-B00B-4454-A1DB-4A3005873FFF}" type="parTrans" cxnId="{FEB6A745-7919-4B0B-89AF-DDB888199E30}">
      <dgm:prSet/>
      <dgm:spPr/>
      <dgm:t>
        <a:bodyPr/>
        <a:lstStyle/>
        <a:p>
          <a:endParaRPr lang="en-US"/>
        </a:p>
      </dgm:t>
    </dgm:pt>
    <dgm:pt modelId="{C91C4ED5-944C-4356-A1BC-34C64F7D08C3}" type="sibTrans" cxnId="{FEB6A745-7919-4B0B-89AF-DDB888199E30}">
      <dgm:prSet/>
      <dgm:spPr/>
      <dgm:t>
        <a:bodyPr/>
        <a:lstStyle/>
        <a:p>
          <a:endParaRPr lang="en-US"/>
        </a:p>
      </dgm:t>
    </dgm:pt>
    <dgm:pt modelId="{A10FFBE2-206A-4D10-B471-8206FE14FB30}">
      <dgm:prSet phldrT="[Text]"/>
      <dgm:spPr/>
      <dgm:t>
        <a:bodyPr/>
        <a:lstStyle/>
        <a:p>
          <a:r>
            <a:rPr lang="en-US" b="0" i="0" dirty="0">
              <a:solidFill>
                <a:srgbClr val="000000"/>
              </a:solidFill>
              <a:effectLst/>
              <a:latin typeface="TimesNewRomanPSMT"/>
            </a:rPr>
            <a:t>most favorable alternative avenue would be to switch to an</a:t>
          </a:r>
          <a:br>
            <a:rPr lang="en-US" b="0" i="0" dirty="0">
              <a:solidFill>
                <a:srgbClr val="000000"/>
              </a:solidFill>
              <a:effectLst/>
              <a:latin typeface="TimesNewRomanPSMT"/>
            </a:rPr>
          </a:br>
          <a:r>
            <a:rPr lang="en-US" b="0" i="0" dirty="0">
              <a:solidFill>
                <a:srgbClr val="000000"/>
              </a:solidFill>
              <a:effectLst/>
              <a:latin typeface="TimesNewRomanPSMT"/>
            </a:rPr>
            <a:t>out-of-class medication, </a:t>
          </a:r>
          <a:endParaRPr lang="en-US" dirty="0"/>
        </a:p>
      </dgm:t>
    </dgm:pt>
    <dgm:pt modelId="{86C39485-9786-479A-8A8B-BC71EDD4A2EF}" type="parTrans" cxnId="{D86C83F2-2B80-4A8E-AA68-79E89DA2E8AD}">
      <dgm:prSet/>
      <dgm:spPr/>
      <dgm:t>
        <a:bodyPr/>
        <a:lstStyle/>
        <a:p>
          <a:endParaRPr lang="en-US"/>
        </a:p>
      </dgm:t>
    </dgm:pt>
    <dgm:pt modelId="{27F6410E-108D-49F4-8DCB-2124514B8D80}" type="sibTrans" cxnId="{D86C83F2-2B80-4A8E-AA68-79E89DA2E8AD}">
      <dgm:prSet/>
      <dgm:spPr/>
      <dgm:t>
        <a:bodyPr/>
        <a:lstStyle/>
        <a:p>
          <a:endParaRPr lang="en-US"/>
        </a:p>
      </dgm:t>
    </dgm:pt>
    <dgm:pt modelId="{C7A22862-A190-409C-9E3E-26C0201844C6}">
      <dgm:prSet phldrT="[Text]"/>
      <dgm:spPr/>
      <dgm:t>
        <a:bodyPr/>
        <a:lstStyle/>
        <a:p>
          <a:r>
            <a:rPr lang="en-US" b="1" i="1" dirty="0">
              <a:solidFill>
                <a:srgbClr val="000000"/>
              </a:solidFill>
              <a:effectLst/>
              <a:latin typeface="TimesNewRomanPS-BoldItalicMT"/>
            </a:rPr>
            <a:t>Immunogenicity failure</a:t>
          </a:r>
          <a:r>
            <a:rPr lang="en-US" dirty="0"/>
            <a:t> </a:t>
          </a:r>
        </a:p>
      </dgm:t>
    </dgm:pt>
    <dgm:pt modelId="{F59D9AFD-CD47-48BA-813F-194D0FA3C6B2}" type="parTrans" cxnId="{BE56B81C-10DA-4760-A1B2-87A715D0ED52}">
      <dgm:prSet/>
      <dgm:spPr/>
      <dgm:t>
        <a:bodyPr/>
        <a:lstStyle/>
        <a:p>
          <a:endParaRPr lang="en-US"/>
        </a:p>
      </dgm:t>
    </dgm:pt>
    <dgm:pt modelId="{9CA92C22-613C-4805-A734-A3F5453F2A80}" type="sibTrans" cxnId="{BE56B81C-10DA-4760-A1B2-87A715D0ED52}">
      <dgm:prSet/>
      <dgm:spPr/>
      <dgm:t>
        <a:bodyPr/>
        <a:lstStyle/>
        <a:p>
          <a:endParaRPr lang="en-US"/>
        </a:p>
      </dgm:t>
    </dgm:pt>
    <dgm:pt modelId="{C3F860BA-8121-48D9-ABD9-614336E6E239}">
      <dgm:prSet phldrT="[Text]"/>
      <dgm:spPr/>
      <dgm:t>
        <a:bodyPr/>
        <a:lstStyle/>
        <a:p>
          <a:r>
            <a:rPr lang="en-US" b="0" i="0" dirty="0">
              <a:solidFill>
                <a:srgbClr val="000000"/>
              </a:solidFill>
              <a:effectLst/>
              <a:latin typeface="TimesNewRomanPSMT"/>
            </a:rPr>
            <a:t>low circulating serum TNF-α antagonists and high levels of ADAs</a:t>
          </a:r>
          <a:endParaRPr lang="en-US" dirty="0"/>
        </a:p>
      </dgm:t>
    </dgm:pt>
    <dgm:pt modelId="{56E63D0A-E2C7-424E-A5B2-4E3B3C0FCD83}" type="parTrans" cxnId="{5A50FB8B-6129-4794-B0E3-C9BE5F75EEF4}">
      <dgm:prSet/>
      <dgm:spPr/>
      <dgm:t>
        <a:bodyPr/>
        <a:lstStyle/>
        <a:p>
          <a:endParaRPr lang="en-US"/>
        </a:p>
      </dgm:t>
    </dgm:pt>
    <dgm:pt modelId="{EC601978-4FB5-4282-BD2A-A9B5EB58E37A}" type="sibTrans" cxnId="{5A50FB8B-6129-4794-B0E3-C9BE5F75EEF4}">
      <dgm:prSet/>
      <dgm:spPr/>
      <dgm:t>
        <a:bodyPr/>
        <a:lstStyle/>
        <a:p>
          <a:endParaRPr lang="en-US"/>
        </a:p>
      </dgm:t>
    </dgm:pt>
    <dgm:pt modelId="{90C8BFAF-4587-42D1-81A2-F862F5378829}">
      <dgm:prSet phldrT="[Text]"/>
      <dgm:spPr/>
      <dgm:t>
        <a:bodyPr/>
        <a:lstStyle/>
        <a:p>
          <a:r>
            <a:rPr lang="en-US" b="0" i="0" dirty="0">
              <a:solidFill>
                <a:srgbClr val="000000"/>
              </a:solidFill>
              <a:effectLst/>
              <a:latin typeface="TimesNewRomanPSMT"/>
            </a:rPr>
            <a:t>switch to an alternative anti-TNF</a:t>
          </a:r>
          <a:br>
            <a:rPr lang="en-US" b="0" i="0" dirty="0">
              <a:solidFill>
                <a:srgbClr val="000000"/>
              </a:solidFill>
              <a:effectLst/>
              <a:latin typeface="TimesNewRomanPSMT"/>
            </a:rPr>
          </a:br>
          <a:r>
            <a:rPr lang="en-US" b="0" i="0" dirty="0">
              <a:solidFill>
                <a:srgbClr val="000000"/>
              </a:solidFill>
              <a:effectLst/>
              <a:latin typeface="TimesNewRomanPSMT"/>
            </a:rPr>
            <a:t>or to incorporate the use of an immunomodulator.</a:t>
          </a:r>
          <a:r>
            <a:rPr lang="en-US" dirty="0"/>
            <a:t> </a:t>
          </a:r>
        </a:p>
      </dgm:t>
    </dgm:pt>
    <dgm:pt modelId="{D0AB8720-C693-4B5F-AE86-C44DA6F70653}" type="parTrans" cxnId="{421B90C0-7210-45A7-AB05-2ADAEE7C15AF}">
      <dgm:prSet/>
      <dgm:spPr/>
      <dgm:t>
        <a:bodyPr/>
        <a:lstStyle/>
        <a:p>
          <a:endParaRPr lang="en-US"/>
        </a:p>
      </dgm:t>
    </dgm:pt>
    <dgm:pt modelId="{E1F0797C-3C91-4FB6-9886-F15A6138D904}" type="sibTrans" cxnId="{421B90C0-7210-45A7-AB05-2ADAEE7C15AF}">
      <dgm:prSet/>
      <dgm:spPr/>
      <dgm:t>
        <a:bodyPr/>
        <a:lstStyle/>
        <a:p>
          <a:endParaRPr lang="en-US"/>
        </a:p>
      </dgm:t>
    </dgm:pt>
    <dgm:pt modelId="{4A5A03DB-489A-4C70-9DCB-B70939C45748}">
      <dgm:prSet phldrT="[Text]"/>
      <dgm:spPr/>
      <dgm:t>
        <a:bodyPr/>
        <a:lstStyle/>
        <a:p>
          <a:r>
            <a:rPr lang="en-US" dirty="0"/>
            <a:t>Ulcerated mucosa that leads to clearance</a:t>
          </a:r>
        </a:p>
      </dgm:t>
    </dgm:pt>
    <dgm:pt modelId="{24CAC22A-4444-4191-BC8C-6B4E72DC70F1}" type="parTrans" cxnId="{12F5F0FF-E676-4DC8-83C5-FC95F1199632}">
      <dgm:prSet/>
      <dgm:spPr/>
      <dgm:t>
        <a:bodyPr/>
        <a:lstStyle/>
        <a:p>
          <a:endParaRPr lang="en-US"/>
        </a:p>
      </dgm:t>
    </dgm:pt>
    <dgm:pt modelId="{358D9C56-EE3D-47CF-BB25-D8CA42E12443}" type="sibTrans" cxnId="{12F5F0FF-E676-4DC8-83C5-FC95F1199632}">
      <dgm:prSet/>
      <dgm:spPr/>
      <dgm:t>
        <a:bodyPr/>
        <a:lstStyle/>
        <a:p>
          <a:endParaRPr lang="en-US"/>
        </a:p>
      </dgm:t>
    </dgm:pt>
    <dgm:pt modelId="{426D0E39-3C2A-4BBF-8DFD-00CFB57FB47D}" type="pres">
      <dgm:prSet presAssocID="{240FBBA4-2785-4455-8426-64C7BFA2F496}" presName="Name0" presStyleCnt="0">
        <dgm:presLayoutVars>
          <dgm:chMax val="7"/>
          <dgm:dir/>
          <dgm:animLvl val="lvl"/>
          <dgm:resizeHandles val="exact"/>
        </dgm:presLayoutVars>
      </dgm:prSet>
      <dgm:spPr/>
    </dgm:pt>
    <dgm:pt modelId="{F36D62FC-FC98-4DAB-B008-E441A9439179}" type="pres">
      <dgm:prSet presAssocID="{DC1F6661-2E24-4012-8030-20DB468EAD29}" presName="circle1" presStyleLbl="node1" presStyleIdx="0" presStyleCnt="3"/>
      <dgm:spPr/>
    </dgm:pt>
    <dgm:pt modelId="{E6B320D3-B1A2-4D1C-B533-DAE53A1955C7}" type="pres">
      <dgm:prSet presAssocID="{DC1F6661-2E24-4012-8030-20DB468EAD29}" presName="space" presStyleCnt="0"/>
      <dgm:spPr/>
    </dgm:pt>
    <dgm:pt modelId="{71ADE567-FC7B-4E35-AE18-7EF8A50C1D89}" type="pres">
      <dgm:prSet presAssocID="{DC1F6661-2E24-4012-8030-20DB468EAD29}" presName="rect1" presStyleLbl="alignAcc1" presStyleIdx="0" presStyleCnt="3"/>
      <dgm:spPr/>
    </dgm:pt>
    <dgm:pt modelId="{6976EDEA-493F-404D-90D0-BE2A2C6CA47F}" type="pres">
      <dgm:prSet presAssocID="{C402AA6C-980D-4337-A524-4FF0B41E6846}" presName="vertSpace2" presStyleLbl="node1" presStyleIdx="0" presStyleCnt="3"/>
      <dgm:spPr/>
    </dgm:pt>
    <dgm:pt modelId="{7A8A4B4B-D2A6-4F86-84B9-5A4CB76D756F}" type="pres">
      <dgm:prSet presAssocID="{C402AA6C-980D-4337-A524-4FF0B41E6846}" presName="circle2" presStyleLbl="node1" presStyleIdx="1" presStyleCnt="3"/>
      <dgm:spPr/>
    </dgm:pt>
    <dgm:pt modelId="{984D04EC-AE1E-4133-ABFC-E1B079787D7E}" type="pres">
      <dgm:prSet presAssocID="{C402AA6C-980D-4337-A524-4FF0B41E6846}" presName="rect2" presStyleLbl="alignAcc1" presStyleIdx="1" presStyleCnt="3"/>
      <dgm:spPr/>
    </dgm:pt>
    <dgm:pt modelId="{36E0C1EB-EC3E-4653-A9DD-5A609CBABBF8}" type="pres">
      <dgm:prSet presAssocID="{C7A22862-A190-409C-9E3E-26C0201844C6}" presName="vertSpace3" presStyleLbl="node1" presStyleIdx="1" presStyleCnt="3"/>
      <dgm:spPr/>
    </dgm:pt>
    <dgm:pt modelId="{6C97B936-C7DC-4D1D-9485-431C539ED5F0}" type="pres">
      <dgm:prSet presAssocID="{C7A22862-A190-409C-9E3E-26C0201844C6}" presName="circle3" presStyleLbl="node1" presStyleIdx="2" presStyleCnt="3"/>
      <dgm:spPr/>
    </dgm:pt>
    <dgm:pt modelId="{112DF99B-095F-4736-B003-9407682D2F2D}" type="pres">
      <dgm:prSet presAssocID="{C7A22862-A190-409C-9E3E-26C0201844C6}" presName="rect3" presStyleLbl="alignAcc1" presStyleIdx="2" presStyleCnt="3"/>
      <dgm:spPr/>
    </dgm:pt>
    <dgm:pt modelId="{34783FE2-E10A-41C3-8B37-A8835D951E42}" type="pres">
      <dgm:prSet presAssocID="{DC1F6661-2E24-4012-8030-20DB468EAD29}" presName="rect1ParTx" presStyleLbl="alignAcc1" presStyleIdx="2" presStyleCnt="3">
        <dgm:presLayoutVars>
          <dgm:chMax val="1"/>
          <dgm:bulletEnabled val="1"/>
        </dgm:presLayoutVars>
      </dgm:prSet>
      <dgm:spPr/>
    </dgm:pt>
    <dgm:pt modelId="{72F2C247-ED3A-41AA-AED2-2917FB8CF5E3}" type="pres">
      <dgm:prSet presAssocID="{DC1F6661-2E24-4012-8030-20DB468EAD29}" presName="rect1ChTx" presStyleLbl="alignAcc1" presStyleIdx="2" presStyleCnt="3">
        <dgm:presLayoutVars>
          <dgm:bulletEnabled val="1"/>
        </dgm:presLayoutVars>
      </dgm:prSet>
      <dgm:spPr/>
    </dgm:pt>
    <dgm:pt modelId="{0D38B121-15DC-48BB-BC12-C374FB4BC5B6}" type="pres">
      <dgm:prSet presAssocID="{C402AA6C-980D-4337-A524-4FF0B41E6846}" presName="rect2ParTx" presStyleLbl="alignAcc1" presStyleIdx="2" presStyleCnt="3">
        <dgm:presLayoutVars>
          <dgm:chMax val="1"/>
          <dgm:bulletEnabled val="1"/>
        </dgm:presLayoutVars>
      </dgm:prSet>
      <dgm:spPr/>
    </dgm:pt>
    <dgm:pt modelId="{08BB1FD2-D0FC-4D01-BAE5-99F215ECB1D3}" type="pres">
      <dgm:prSet presAssocID="{C402AA6C-980D-4337-A524-4FF0B41E6846}" presName="rect2ChTx" presStyleLbl="alignAcc1" presStyleIdx="2" presStyleCnt="3">
        <dgm:presLayoutVars>
          <dgm:bulletEnabled val="1"/>
        </dgm:presLayoutVars>
      </dgm:prSet>
      <dgm:spPr/>
    </dgm:pt>
    <dgm:pt modelId="{75AB59D8-7509-443A-89CD-D0190A29B00C}" type="pres">
      <dgm:prSet presAssocID="{C7A22862-A190-409C-9E3E-26C0201844C6}" presName="rect3ParTx" presStyleLbl="alignAcc1" presStyleIdx="2" presStyleCnt="3">
        <dgm:presLayoutVars>
          <dgm:chMax val="1"/>
          <dgm:bulletEnabled val="1"/>
        </dgm:presLayoutVars>
      </dgm:prSet>
      <dgm:spPr/>
    </dgm:pt>
    <dgm:pt modelId="{9E0D7D9F-05DE-48FF-927F-E9B6C6C556AD}" type="pres">
      <dgm:prSet presAssocID="{C7A22862-A190-409C-9E3E-26C0201844C6}" presName="rect3ChTx" presStyleLbl="alignAcc1" presStyleIdx="2" presStyleCnt="3">
        <dgm:presLayoutVars>
          <dgm:bulletEnabled val="1"/>
        </dgm:presLayoutVars>
      </dgm:prSet>
      <dgm:spPr/>
    </dgm:pt>
  </dgm:ptLst>
  <dgm:cxnLst>
    <dgm:cxn modelId="{EE132A08-602F-475B-899A-376C5100F1EB}" type="presOf" srcId="{C7A22862-A190-409C-9E3E-26C0201844C6}" destId="{75AB59D8-7509-443A-89CD-D0190A29B00C}" srcOrd="1" destOrd="0" presId="urn:microsoft.com/office/officeart/2005/8/layout/target3"/>
    <dgm:cxn modelId="{E2177415-CC6D-4A3D-BA05-F753B2001D81}" type="presOf" srcId="{5281DFCB-D258-4A4F-9CAF-8C292ACD0D23}" destId="{72F2C247-ED3A-41AA-AED2-2917FB8CF5E3}" srcOrd="0" destOrd="0" presId="urn:microsoft.com/office/officeart/2005/8/layout/target3"/>
    <dgm:cxn modelId="{E770281A-6AC6-489C-99D5-B79344854FB8}" type="presOf" srcId="{C7A22862-A190-409C-9E3E-26C0201844C6}" destId="{112DF99B-095F-4736-B003-9407682D2F2D}" srcOrd="0" destOrd="0" presId="urn:microsoft.com/office/officeart/2005/8/layout/target3"/>
    <dgm:cxn modelId="{04C1FD1A-52AB-4B5D-8E42-37550B3F6DB3}" srcId="{240FBBA4-2785-4455-8426-64C7BFA2F496}" destId="{DC1F6661-2E24-4012-8030-20DB468EAD29}" srcOrd="0" destOrd="0" parTransId="{6C6DAA30-FADA-4666-AC04-7269303C054F}" sibTransId="{8FE3EA22-FDCD-4414-AEF5-90BEC12E6B29}"/>
    <dgm:cxn modelId="{BE56B81C-10DA-4760-A1B2-87A715D0ED52}" srcId="{240FBBA4-2785-4455-8426-64C7BFA2F496}" destId="{C7A22862-A190-409C-9E3E-26C0201844C6}" srcOrd="2" destOrd="0" parTransId="{F59D9AFD-CD47-48BA-813F-194D0FA3C6B2}" sibTransId="{9CA92C22-613C-4805-A734-A3F5453F2A80}"/>
    <dgm:cxn modelId="{CCF38B22-8B1D-47B8-93F9-AF6286365433}" type="presOf" srcId="{A10FFBE2-206A-4D10-B471-8206FE14FB30}" destId="{08BB1FD2-D0FC-4D01-BAE5-99F215ECB1D3}" srcOrd="0" destOrd="1" presId="urn:microsoft.com/office/officeart/2005/8/layout/target3"/>
    <dgm:cxn modelId="{5118D838-E6F9-4C89-A6DE-D330055880E7}" type="presOf" srcId="{DC1F6661-2E24-4012-8030-20DB468EAD29}" destId="{71ADE567-FC7B-4E35-AE18-7EF8A50C1D89}" srcOrd="0" destOrd="0" presId="urn:microsoft.com/office/officeart/2005/8/layout/target3"/>
    <dgm:cxn modelId="{526F9C42-811B-4B96-A96B-74D4FBB470E2}" type="presOf" srcId="{C50F8B2A-3A5D-4C0C-94DC-87AC0B3D51CD}" destId="{72F2C247-ED3A-41AA-AED2-2917FB8CF5E3}" srcOrd="0" destOrd="1" presId="urn:microsoft.com/office/officeart/2005/8/layout/target3"/>
    <dgm:cxn modelId="{FEB6A745-7919-4B0B-89AF-DDB888199E30}" srcId="{C402AA6C-980D-4337-A524-4FF0B41E6846}" destId="{764B6800-6101-4BF0-9E89-B9221DF7374A}" srcOrd="0" destOrd="0" parTransId="{692E5297-B00B-4454-A1DB-4A3005873FFF}" sibTransId="{C91C4ED5-944C-4356-A1BC-34C64F7D08C3}"/>
    <dgm:cxn modelId="{F648AE82-A3F4-4D49-90FA-03C7AD8A5CB0}" type="presOf" srcId="{C3F860BA-8121-48D9-ABD9-614336E6E239}" destId="{9E0D7D9F-05DE-48FF-927F-E9B6C6C556AD}" srcOrd="0" destOrd="0" presId="urn:microsoft.com/office/officeart/2005/8/layout/target3"/>
    <dgm:cxn modelId="{5A50FB8B-6129-4794-B0E3-C9BE5F75EEF4}" srcId="{C7A22862-A190-409C-9E3E-26C0201844C6}" destId="{C3F860BA-8121-48D9-ABD9-614336E6E239}" srcOrd="0" destOrd="0" parTransId="{56E63D0A-E2C7-424E-A5B2-4E3B3C0FCD83}" sibTransId="{EC601978-4FB5-4282-BD2A-A9B5EB58E37A}"/>
    <dgm:cxn modelId="{7403779F-5002-4B88-8ED2-A1C4B8322B63}" type="presOf" srcId="{DC1F6661-2E24-4012-8030-20DB468EAD29}" destId="{34783FE2-E10A-41C3-8B37-A8835D951E42}" srcOrd="1" destOrd="0" presId="urn:microsoft.com/office/officeart/2005/8/layout/target3"/>
    <dgm:cxn modelId="{2F2010BF-5463-4646-B00F-7FBE0EFC62F1}" type="presOf" srcId="{C402AA6C-980D-4337-A524-4FF0B41E6846}" destId="{984D04EC-AE1E-4133-ABFC-E1B079787D7E}" srcOrd="0" destOrd="0" presId="urn:microsoft.com/office/officeart/2005/8/layout/target3"/>
    <dgm:cxn modelId="{421B90C0-7210-45A7-AB05-2ADAEE7C15AF}" srcId="{C7A22862-A190-409C-9E3E-26C0201844C6}" destId="{90C8BFAF-4587-42D1-81A2-F862F5378829}" srcOrd="1" destOrd="0" parTransId="{D0AB8720-C693-4B5F-AE86-C44DA6F70653}" sibTransId="{E1F0797C-3C91-4FB6-9886-F15A6138D904}"/>
    <dgm:cxn modelId="{E3EA72CB-5246-45EA-B279-920150F5E773}" type="presOf" srcId="{4A5A03DB-489A-4C70-9DCB-B70939C45748}" destId="{72F2C247-ED3A-41AA-AED2-2917FB8CF5E3}" srcOrd="0" destOrd="2" presId="urn:microsoft.com/office/officeart/2005/8/layout/target3"/>
    <dgm:cxn modelId="{61C661CE-53AB-4DD1-BA83-740B0244D0A7}" type="presOf" srcId="{764B6800-6101-4BF0-9E89-B9221DF7374A}" destId="{08BB1FD2-D0FC-4D01-BAE5-99F215ECB1D3}" srcOrd="0" destOrd="0" presId="urn:microsoft.com/office/officeart/2005/8/layout/target3"/>
    <dgm:cxn modelId="{0FCA6CD4-8292-4D81-AFC3-3DA60F2ACE93}" type="presOf" srcId="{90C8BFAF-4587-42D1-81A2-F862F5378829}" destId="{9E0D7D9F-05DE-48FF-927F-E9B6C6C556AD}" srcOrd="0" destOrd="1" presId="urn:microsoft.com/office/officeart/2005/8/layout/target3"/>
    <dgm:cxn modelId="{EED99CD7-3335-458A-9987-0FD9A9B564F4}" srcId="{DC1F6661-2E24-4012-8030-20DB468EAD29}" destId="{C50F8B2A-3A5D-4C0C-94DC-87AC0B3D51CD}" srcOrd="1" destOrd="0" parTransId="{B2753FD2-F60B-45B9-A1F9-C9D2D532F27E}" sibTransId="{34B7BD13-7E8D-4E0D-9C69-9CD8FAD187DB}"/>
    <dgm:cxn modelId="{211AC9E8-0AE3-4B7E-AF11-4FE4372EB4A8}" type="presOf" srcId="{C402AA6C-980D-4337-A524-4FF0B41E6846}" destId="{0D38B121-15DC-48BB-BC12-C374FB4BC5B6}" srcOrd="1" destOrd="0" presId="urn:microsoft.com/office/officeart/2005/8/layout/target3"/>
    <dgm:cxn modelId="{42ED60F1-0D3A-4812-86EF-22A339190990}" srcId="{DC1F6661-2E24-4012-8030-20DB468EAD29}" destId="{5281DFCB-D258-4A4F-9CAF-8C292ACD0D23}" srcOrd="0" destOrd="0" parTransId="{5468F307-2B63-490A-A94D-6256C107DF4C}" sibTransId="{9C53AC4B-B132-4705-ACEA-7FFB03D0274C}"/>
    <dgm:cxn modelId="{843DD0F1-43FD-42B2-8DA7-1CDA96E24682}" type="presOf" srcId="{240FBBA4-2785-4455-8426-64C7BFA2F496}" destId="{426D0E39-3C2A-4BBF-8DFD-00CFB57FB47D}" srcOrd="0" destOrd="0" presId="urn:microsoft.com/office/officeart/2005/8/layout/target3"/>
    <dgm:cxn modelId="{D86C83F2-2B80-4A8E-AA68-79E89DA2E8AD}" srcId="{C402AA6C-980D-4337-A524-4FF0B41E6846}" destId="{A10FFBE2-206A-4D10-B471-8206FE14FB30}" srcOrd="1" destOrd="0" parTransId="{86C39485-9786-479A-8A8B-BC71EDD4A2EF}" sibTransId="{27F6410E-108D-49F4-8DCB-2124514B8D80}"/>
    <dgm:cxn modelId="{D067DEFB-FFB2-4E99-BD05-BDB384EEE5D0}" srcId="{240FBBA4-2785-4455-8426-64C7BFA2F496}" destId="{C402AA6C-980D-4337-A524-4FF0B41E6846}" srcOrd="1" destOrd="0" parTransId="{929B7392-4ABA-48BF-B810-E921988E1267}" sibTransId="{36CA085F-0F85-49F8-B626-9FD97556BC1C}"/>
    <dgm:cxn modelId="{12F5F0FF-E676-4DC8-83C5-FC95F1199632}" srcId="{DC1F6661-2E24-4012-8030-20DB468EAD29}" destId="{4A5A03DB-489A-4C70-9DCB-B70939C45748}" srcOrd="2" destOrd="0" parTransId="{24CAC22A-4444-4191-BC8C-6B4E72DC70F1}" sibTransId="{358D9C56-EE3D-47CF-BB25-D8CA42E12443}"/>
    <dgm:cxn modelId="{F03982C7-BC4A-4093-92FF-6F87F5779984}" type="presParOf" srcId="{426D0E39-3C2A-4BBF-8DFD-00CFB57FB47D}" destId="{F36D62FC-FC98-4DAB-B008-E441A9439179}" srcOrd="0" destOrd="0" presId="urn:microsoft.com/office/officeart/2005/8/layout/target3"/>
    <dgm:cxn modelId="{A801D87F-BA01-496A-917E-5D9CEF1FA921}" type="presParOf" srcId="{426D0E39-3C2A-4BBF-8DFD-00CFB57FB47D}" destId="{E6B320D3-B1A2-4D1C-B533-DAE53A1955C7}" srcOrd="1" destOrd="0" presId="urn:microsoft.com/office/officeart/2005/8/layout/target3"/>
    <dgm:cxn modelId="{FEEDC1B7-BEA9-4446-92F6-F96130E3520B}" type="presParOf" srcId="{426D0E39-3C2A-4BBF-8DFD-00CFB57FB47D}" destId="{71ADE567-FC7B-4E35-AE18-7EF8A50C1D89}" srcOrd="2" destOrd="0" presId="urn:microsoft.com/office/officeart/2005/8/layout/target3"/>
    <dgm:cxn modelId="{962AAA89-CA32-4505-B9A7-9A33618C9956}" type="presParOf" srcId="{426D0E39-3C2A-4BBF-8DFD-00CFB57FB47D}" destId="{6976EDEA-493F-404D-90D0-BE2A2C6CA47F}" srcOrd="3" destOrd="0" presId="urn:microsoft.com/office/officeart/2005/8/layout/target3"/>
    <dgm:cxn modelId="{08DE561E-BCC5-4EDB-8C1E-CF28BA3D1D9A}" type="presParOf" srcId="{426D0E39-3C2A-4BBF-8DFD-00CFB57FB47D}" destId="{7A8A4B4B-D2A6-4F86-84B9-5A4CB76D756F}" srcOrd="4" destOrd="0" presId="urn:microsoft.com/office/officeart/2005/8/layout/target3"/>
    <dgm:cxn modelId="{93C49810-7214-45D9-A4F8-BAE058839396}" type="presParOf" srcId="{426D0E39-3C2A-4BBF-8DFD-00CFB57FB47D}" destId="{984D04EC-AE1E-4133-ABFC-E1B079787D7E}" srcOrd="5" destOrd="0" presId="urn:microsoft.com/office/officeart/2005/8/layout/target3"/>
    <dgm:cxn modelId="{C4D704BF-7337-4AD6-BEA9-2ECE2973E8CE}" type="presParOf" srcId="{426D0E39-3C2A-4BBF-8DFD-00CFB57FB47D}" destId="{36E0C1EB-EC3E-4653-A9DD-5A609CBABBF8}" srcOrd="6" destOrd="0" presId="urn:microsoft.com/office/officeart/2005/8/layout/target3"/>
    <dgm:cxn modelId="{E8A3F913-94B1-4D86-9EAC-699AEECE0C6F}" type="presParOf" srcId="{426D0E39-3C2A-4BBF-8DFD-00CFB57FB47D}" destId="{6C97B936-C7DC-4D1D-9485-431C539ED5F0}" srcOrd="7" destOrd="0" presId="urn:microsoft.com/office/officeart/2005/8/layout/target3"/>
    <dgm:cxn modelId="{9E61ADAE-BD76-44C8-8D76-01FEAEB323D4}" type="presParOf" srcId="{426D0E39-3C2A-4BBF-8DFD-00CFB57FB47D}" destId="{112DF99B-095F-4736-B003-9407682D2F2D}" srcOrd="8" destOrd="0" presId="urn:microsoft.com/office/officeart/2005/8/layout/target3"/>
    <dgm:cxn modelId="{C5B71A9C-D9CD-48D9-8D61-E7DA6D1D1B3D}" type="presParOf" srcId="{426D0E39-3C2A-4BBF-8DFD-00CFB57FB47D}" destId="{34783FE2-E10A-41C3-8B37-A8835D951E42}" srcOrd="9" destOrd="0" presId="urn:microsoft.com/office/officeart/2005/8/layout/target3"/>
    <dgm:cxn modelId="{4C2CD553-0F26-47B9-BAEC-EB5BE949AA1E}" type="presParOf" srcId="{426D0E39-3C2A-4BBF-8DFD-00CFB57FB47D}" destId="{72F2C247-ED3A-41AA-AED2-2917FB8CF5E3}" srcOrd="10" destOrd="0" presId="urn:microsoft.com/office/officeart/2005/8/layout/target3"/>
    <dgm:cxn modelId="{83C59805-4919-4F9E-A416-71331E466349}" type="presParOf" srcId="{426D0E39-3C2A-4BBF-8DFD-00CFB57FB47D}" destId="{0D38B121-15DC-48BB-BC12-C374FB4BC5B6}" srcOrd="11" destOrd="0" presId="urn:microsoft.com/office/officeart/2005/8/layout/target3"/>
    <dgm:cxn modelId="{9AB1C56E-2FDF-407B-B3FF-CDCEE4C8FC27}" type="presParOf" srcId="{426D0E39-3C2A-4BBF-8DFD-00CFB57FB47D}" destId="{08BB1FD2-D0FC-4D01-BAE5-99F215ECB1D3}" srcOrd="12" destOrd="0" presId="urn:microsoft.com/office/officeart/2005/8/layout/target3"/>
    <dgm:cxn modelId="{9F9CFF0A-5D6A-45DB-A52F-A9070E2053C7}" type="presParOf" srcId="{426D0E39-3C2A-4BBF-8DFD-00CFB57FB47D}" destId="{75AB59D8-7509-443A-89CD-D0190A29B00C}" srcOrd="13" destOrd="0" presId="urn:microsoft.com/office/officeart/2005/8/layout/target3"/>
    <dgm:cxn modelId="{8F653041-39F9-4404-8D43-B37220737B52}" type="presParOf" srcId="{426D0E39-3C2A-4BBF-8DFD-00CFB57FB47D}" destId="{9E0D7D9F-05DE-48FF-927F-E9B6C6C556AD}"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2CCF1C-F80B-41DE-B8FE-7467C4E8C969}"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19943497-F523-4F65-8E9F-533ADE436482}">
      <dgm:prSet phldrT="[Text]"/>
      <dgm:spPr/>
      <dgm:t>
        <a:bodyPr/>
        <a:lstStyle/>
        <a:p>
          <a:r>
            <a:rPr lang="en-US" dirty="0"/>
            <a:t>TDM</a:t>
          </a:r>
        </a:p>
      </dgm:t>
    </dgm:pt>
    <dgm:pt modelId="{CCCDD3C1-C8F8-4CF5-8DA8-9ADB1356988E}" type="parTrans" cxnId="{A148E71D-27AC-4473-922C-EC761D34444C}">
      <dgm:prSet/>
      <dgm:spPr/>
      <dgm:t>
        <a:bodyPr/>
        <a:lstStyle/>
        <a:p>
          <a:endParaRPr lang="en-US"/>
        </a:p>
      </dgm:t>
    </dgm:pt>
    <dgm:pt modelId="{625799F6-760F-4361-B552-E30B5A887601}" type="sibTrans" cxnId="{A148E71D-27AC-4473-922C-EC761D34444C}">
      <dgm:prSet/>
      <dgm:spPr/>
      <dgm:t>
        <a:bodyPr/>
        <a:lstStyle/>
        <a:p>
          <a:endParaRPr lang="en-US"/>
        </a:p>
      </dgm:t>
    </dgm:pt>
    <dgm:pt modelId="{D14C50E4-97F6-4265-865C-1DAA595C2EA6}">
      <dgm:prSet phldrT="[Text]"/>
      <dgm:spPr/>
      <dgm:t>
        <a:bodyPr/>
        <a:lstStyle/>
        <a:p>
          <a:r>
            <a:rPr lang="en-US" dirty="0"/>
            <a:t>Proactive</a:t>
          </a:r>
        </a:p>
      </dgm:t>
    </dgm:pt>
    <dgm:pt modelId="{19286614-B22D-4DDE-9A45-34407B86826A}" type="parTrans" cxnId="{CCDBE9A1-E8D8-4C3A-8E92-EDE973495E9D}">
      <dgm:prSet/>
      <dgm:spPr/>
      <dgm:t>
        <a:bodyPr/>
        <a:lstStyle/>
        <a:p>
          <a:endParaRPr lang="en-US"/>
        </a:p>
      </dgm:t>
    </dgm:pt>
    <dgm:pt modelId="{873E1B60-5D82-42EF-AA46-2D19435C9AD3}" type="sibTrans" cxnId="{CCDBE9A1-E8D8-4C3A-8E92-EDE973495E9D}">
      <dgm:prSet/>
      <dgm:spPr/>
      <dgm:t>
        <a:bodyPr/>
        <a:lstStyle/>
        <a:p>
          <a:endParaRPr lang="en-US"/>
        </a:p>
      </dgm:t>
    </dgm:pt>
    <dgm:pt modelId="{EE79D13F-1405-45F9-8F05-717DF3A5EE66}">
      <dgm:prSet phldrT="[Text]"/>
      <dgm:spPr/>
      <dgm:t>
        <a:bodyPr/>
        <a:lstStyle/>
        <a:p>
          <a:r>
            <a:rPr lang="en-US" dirty="0"/>
            <a:t>Reactive</a:t>
          </a:r>
        </a:p>
      </dgm:t>
    </dgm:pt>
    <dgm:pt modelId="{31DDCFB0-CAB6-4569-8815-39380C7BEB45}" type="parTrans" cxnId="{95F9559F-3D36-47BE-8124-DF8F49D08FD8}">
      <dgm:prSet/>
      <dgm:spPr/>
      <dgm:t>
        <a:bodyPr/>
        <a:lstStyle/>
        <a:p>
          <a:endParaRPr lang="en-US"/>
        </a:p>
      </dgm:t>
    </dgm:pt>
    <dgm:pt modelId="{7FB90949-4D1D-4907-8A25-B6353DAE482D}" type="sibTrans" cxnId="{95F9559F-3D36-47BE-8124-DF8F49D08FD8}">
      <dgm:prSet/>
      <dgm:spPr/>
      <dgm:t>
        <a:bodyPr/>
        <a:lstStyle/>
        <a:p>
          <a:endParaRPr lang="en-US"/>
        </a:p>
      </dgm:t>
    </dgm:pt>
    <dgm:pt modelId="{3DCECC32-6778-4CA8-B6E4-C8082EC84063}" type="pres">
      <dgm:prSet presAssocID="{722CCF1C-F80B-41DE-B8FE-7467C4E8C969}" presName="diagram" presStyleCnt="0">
        <dgm:presLayoutVars>
          <dgm:chPref val="1"/>
          <dgm:dir/>
          <dgm:animOne val="branch"/>
          <dgm:animLvl val="lvl"/>
          <dgm:resizeHandles/>
        </dgm:presLayoutVars>
      </dgm:prSet>
      <dgm:spPr/>
    </dgm:pt>
    <dgm:pt modelId="{0D4C8A1D-30FC-44E3-90C1-40493D1CD3A6}" type="pres">
      <dgm:prSet presAssocID="{19943497-F523-4F65-8E9F-533ADE436482}" presName="root" presStyleCnt="0"/>
      <dgm:spPr/>
    </dgm:pt>
    <dgm:pt modelId="{2A19C92A-EBFC-4E44-970E-D2DCE218808C}" type="pres">
      <dgm:prSet presAssocID="{19943497-F523-4F65-8E9F-533ADE436482}" presName="rootComposite" presStyleCnt="0"/>
      <dgm:spPr/>
    </dgm:pt>
    <dgm:pt modelId="{B17BB9CA-8A69-44E9-A18C-2D1027794AEC}" type="pres">
      <dgm:prSet presAssocID="{19943497-F523-4F65-8E9F-533ADE436482}" presName="rootText" presStyleLbl="node1" presStyleIdx="0" presStyleCnt="1"/>
      <dgm:spPr/>
    </dgm:pt>
    <dgm:pt modelId="{63200EB8-3DE0-4800-96D4-CE68654D40FC}" type="pres">
      <dgm:prSet presAssocID="{19943497-F523-4F65-8E9F-533ADE436482}" presName="rootConnector" presStyleLbl="node1" presStyleIdx="0" presStyleCnt="1"/>
      <dgm:spPr/>
    </dgm:pt>
    <dgm:pt modelId="{157E9904-6443-4E1E-BB23-1884C3D80459}" type="pres">
      <dgm:prSet presAssocID="{19943497-F523-4F65-8E9F-533ADE436482}" presName="childShape" presStyleCnt="0"/>
      <dgm:spPr/>
    </dgm:pt>
    <dgm:pt modelId="{F3E7753A-1343-4590-B316-ECBBC82DF8BD}" type="pres">
      <dgm:prSet presAssocID="{19286614-B22D-4DDE-9A45-34407B86826A}" presName="Name13" presStyleLbl="parChTrans1D2" presStyleIdx="0" presStyleCnt="2"/>
      <dgm:spPr/>
    </dgm:pt>
    <dgm:pt modelId="{D51A5988-939B-4E72-B26C-BAA7A0596414}" type="pres">
      <dgm:prSet presAssocID="{D14C50E4-97F6-4265-865C-1DAA595C2EA6}" presName="childText" presStyleLbl="bgAcc1" presStyleIdx="0" presStyleCnt="2">
        <dgm:presLayoutVars>
          <dgm:bulletEnabled val="1"/>
        </dgm:presLayoutVars>
      </dgm:prSet>
      <dgm:spPr/>
    </dgm:pt>
    <dgm:pt modelId="{6D541A1D-B8BE-4179-A74D-76582C4FF3F8}" type="pres">
      <dgm:prSet presAssocID="{31DDCFB0-CAB6-4569-8815-39380C7BEB45}" presName="Name13" presStyleLbl="parChTrans1D2" presStyleIdx="1" presStyleCnt="2"/>
      <dgm:spPr/>
    </dgm:pt>
    <dgm:pt modelId="{05D7C107-322F-4B38-BF0E-ED9687C1EB2A}" type="pres">
      <dgm:prSet presAssocID="{EE79D13F-1405-45F9-8F05-717DF3A5EE66}" presName="childText" presStyleLbl="bgAcc1" presStyleIdx="1" presStyleCnt="2">
        <dgm:presLayoutVars>
          <dgm:bulletEnabled val="1"/>
        </dgm:presLayoutVars>
      </dgm:prSet>
      <dgm:spPr/>
    </dgm:pt>
  </dgm:ptLst>
  <dgm:cxnLst>
    <dgm:cxn modelId="{A148E71D-27AC-4473-922C-EC761D34444C}" srcId="{722CCF1C-F80B-41DE-B8FE-7467C4E8C969}" destId="{19943497-F523-4F65-8E9F-533ADE436482}" srcOrd="0" destOrd="0" parTransId="{CCCDD3C1-C8F8-4CF5-8DA8-9ADB1356988E}" sibTransId="{625799F6-760F-4361-B552-E30B5A887601}"/>
    <dgm:cxn modelId="{3C15013B-56FB-4B28-AC91-EC4E13F437F3}" type="presOf" srcId="{19943497-F523-4F65-8E9F-533ADE436482}" destId="{63200EB8-3DE0-4800-96D4-CE68654D40FC}" srcOrd="1" destOrd="0" presId="urn:microsoft.com/office/officeart/2005/8/layout/hierarchy3"/>
    <dgm:cxn modelId="{ECD1253D-1149-436B-94F1-B16230F7670A}" type="presOf" srcId="{D14C50E4-97F6-4265-865C-1DAA595C2EA6}" destId="{D51A5988-939B-4E72-B26C-BAA7A0596414}" srcOrd="0" destOrd="0" presId="urn:microsoft.com/office/officeart/2005/8/layout/hierarchy3"/>
    <dgm:cxn modelId="{C4CA0A61-E863-4081-A391-CF3BC0053E67}" type="presOf" srcId="{19286614-B22D-4DDE-9A45-34407B86826A}" destId="{F3E7753A-1343-4590-B316-ECBBC82DF8BD}" srcOrd="0" destOrd="0" presId="urn:microsoft.com/office/officeart/2005/8/layout/hierarchy3"/>
    <dgm:cxn modelId="{8F15FB97-A89B-45DC-AB78-2FA393115B53}" type="presOf" srcId="{19943497-F523-4F65-8E9F-533ADE436482}" destId="{B17BB9CA-8A69-44E9-A18C-2D1027794AEC}" srcOrd="0" destOrd="0" presId="urn:microsoft.com/office/officeart/2005/8/layout/hierarchy3"/>
    <dgm:cxn modelId="{95F9559F-3D36-47BE-8124-DF8F49D08FD8}" srcId="{19943497-F523-4F65-8E9F-533ADE436482}" destId="{EE79D13F-1405-45F9-8F05-717DF3A5EE66}" srcOrd="1" destOrd="0" parTransId="{31DDCFB0-CAB6-4569-8815-39380C7BEB45}" sibTransId="{7FB90949-4D1D-4907-8A25-B6353DAE482D}"/>
    <dgm:cxn modelId="{CCDBE9A1-E8D8-4C3A-8E92-EDE973495E9D}" srcId="{19943497-F523-4F65-8E9F-533ADE436482}" destId="{D14C50E4-97F6-4265-865C-1DAA595C2EA6}" srcOrd="0" destOrd="0" parTransId="{19286614-B22D-4DDE-9A45-34407B86826A}" sibTransId="{873E1B60-5D82-42EF-AA46-2D19435C9AD3}"/>
    <dgm:cxn modelId="{B75A04AE-6ECF-4B8F-B284-B6AA9061B701}" type="presOf" srcId="{31DDCFB0-CAB6-4569-8815-39380C7BEB45}" destId="{6D541A1D-B8BE-4179-A74D-76582C4FF3F8}" srcOrd="0" destOrd="0" presId="urn:microsoft.com/office/officeart/2005/8/layout/hierarchy3"/>
    <dgm:cxn modelId="{DD4CA2D1-9469-415A-9EDE-558CF542600D}" type="presOf" srcId="{722CCF1C-F80B-41DE-B8FE-7467C4E8C969}" destId="{3DCECC32-6778-4CA8-B6E4-C8082EC84063}" srcOrd="0" destOrd="0" presId="urn:microsoft.com/office/officeart/2005/8/layout/hierarchy3"/>
    <dgm:cxn modelId="{9120BAD3-C846-4565-997C-1D588726C0B1}" type="presOf" srcId="{EE79D13F-1405-45F9-8F05-717DF3A5EE66}" destId="{05D7C107-322F-4B38-BF0E-ED9687C1EB2A}" srcOrd="0" destOrd="0" presId="urn:microsoft.com/office/officeart/2005/8/layout/hierarchy3"/>
    <dgm:cxn modelId="{EB98DE67-25D5-43A6-9DD5-4537D08E1878}" type="presParOf" srcId="{3DCECC32-6778-4CA8-B6E4-C8082EC84063}" destId="{0D4C8A1D-30FC-44E3-90C1-40493D1CD3A6}" srcOrd="0" destOrd="0" presId="urn:microsoft.com/office/officeart/2005/8/layout/hierarchy3"/>
    <dgm:cxn modelId="{776B88C7-B9F9-4CEF-B68C-AB1A32F5963B}" type="presParOf" srcId="{0D4C8A1D-30FC-44E3-90C1-40493D1CD3A6}" destId="{2A19C92A-EBFC-4E44-970E-D2DCE218808C}" srcOrd="0" destOrd="0" presId="urn:microsoft.com/office/officeart/2005/8/layout/hierarchy3"/>
    <dgm:cxn modelId="{06F70FE0-E4D8-45C6-9289-B00468B7D643}" type="presParOf" srcId="{2A19C92A-EBFC-4E44-970E-D2DCE218808C}" destId="{B17BB9CA-8A69-44E9-A18C-2D1027794AEC}" srcOrd="0" destOrd="0" presId="urn:microsoft.com/office/officeart/2005/8/layout/hierarchy3"/>
    <dgm:cxn modelId="{41803028-E6BC-4F20-BD80-162CB9E09A1A}" type="presParOf" srcId="{2A19C92A-EBFC-4E44-970E-D2DCE218808C}" destId="{63200EB8-3DE0-4800-96D4-CE68654D40FC}" srcOrd="1" destOrd="0" presId="urn:microsoft.com/office/officeart/2005/8/layout/hierarchy3"/>
    <dgm:cxn modelId="{C5FFEE68-89BB-4E46-A480-77BE07BB5B91}" type="presParOf" srcId="{0D4C8A1D-30FC-44E3-90C1-40493D1CD3A6}" destId="{157E9904-6443-4E1E-BB23-1884C3D80459}" srcOrd="1" destOrd="0" presId="urn:microsoft.com/office/officeart/2005/8/layout/hierarchy3"/>
    <dgm:cxn modelId="{3B62A575-A418-4ED1-9251-9F386547C34C}" type="presParOf" srcId="{157E9904-6443-4E1E-BB23-1884C3D80459}" destId="{F3E7753A-1343-4590-B316-ECBBC82DF8BD}" srcOrd="0" destOrd="0" presId="urn:microsoft.com/office/officeart/2005/8/layout/hierarchy3"/>
    <dgm:cxn modelId="{BF865D62-FE86-4706-A166-975BC65BD8C8}" type="presParOf" srcId="{157E9904-6443-4E1E-BB23-1884C3D80459}" destId="{D51A5988-939B-4E72-B26C-BAA7A0596414}" srcOrd="1" destOrd="0" presId="urn:microsoft.com/office/officeart/2005/8/layout/hierarchy3"/>
    <dgm:cxn modelId="{A2F79437-691C-4BE8-8CA4-2A490B35C8D8}" type="presParOf" srcId="{157E9904-6443-4E1E-BB23-1884C3D80459}" destId="{6D541A1D-B8BE-4179-A74D-76582C4FF3F8}" srcOrd="2" destOrd="0" presId="urn:microsoft.com/office/officeart/2005/8/layout/hierarchy3"/>
    <dgm:cxn modelId="{38B1F007-246B-440A-859B-27DC8A1BEAAE}" type="presParOf" srcId="{157E9904-6443-4E1E-BB23-1884C3D80459}" destId="{05D7C107-322F-4B38-BF0E-ED9687C1EB2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A5C789-C5FF-4F51-A523-69DA7B2D233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88FA0C48-4C17-4696-AFB7-A5E5455CE94D}">
      <dgm:prSet phldrT="[Text]" custT="1"/>
      <dgm:spPr/>
      <dgm:t>
        <a:bodyPr/>
        <a:lstStyle/>
        <a:p>
          <a:r>
            <a:rPr lang="en-US" sz="1800" dirty="0">
              <a:latin typeface="Arial" panose="020B0604020202020204" pitchFamily="34" charset="0"/>
              <a:cs typeface="Arial" panose="020B0604020202020204" pitchFamily="34" charset="0"/>
            </a:rPr>
            <a:t>Clinical history </a:t>
          </a:r>
        </a:p>
      </dgm:t>
    </dgm:pt>
    <dgm:pt modelId="{A92BEDF1-2ECD-435E-88AB-CA0E804B4770}" type="parTrans" cxnId="{BC1404F3-5B03-43DC-A035-A2336A3B83D4}">
      <dgm:prSet/>
      <dgm:spPr/>
      <dgm:t>
        <a:bodyPr/>
        <a:lstStyle/>
        <a:p>
          <a:endParaRPr lang="en-US" sz="1800">
            <a:latin typeface="Arial" panose="020B0604020202020204" pitchFamily="34" charset="0"/>
            <a:cs typeface="Arial" panose="020B0604020202020204" pitchFamily="34" charset="0"/>
          </a:endParaRPr>
        </a:p>
      </dgm:t>
    </dgm:pt>
    <dgm:pt modelId="{B6741836-7D87-4862-8DB0-D23BC46A3557}" type="sibTrans" cxnId="{BC1404F3-5B03-43DC-A035-A2336A3B83D4}">
      <dgm:prSet/>
      <dgm:spPr/>
      <dgm:t>
        <a:bodyPr/>
        <a:lstStyle/>
        <a:p>
          <a:endParaRPr lang="en-US" sz="1800">
            <a:latin typeface="Arial" panose="020B0604020202020204" pitchFamily="34" charset="0"/>
            <a:cs typeface="Arial" panose="020B0604020202020204" pitchFamily="34" charset="0"/>
          </a:endParaRPr>
        </a:p>
      </dgm:t>
    </dgm:pt>
    <dgm:pt modelId="{3C6DC52D-D67B-4E78-8FFC-5AB9398C41BE}">
      <dgm:prSet phldrT="[Text]" custT="1"/>
      <dgm:spPr/>
      <dgm:t>
        <a:bodyPr/>
        <a:lstStyle/>
        <a:p>
          <a:r>
            <a:rPr lang="en-US" sz="1400" dirty="0">
              <a:latin typeface="Arial" panose="020B0604020202020204" pitchFamily="34" charset="0"/>
              <a:cs typeface="Arial" panose="020B0604020202020204" pitchFamily="34" charset="0"/>
            </a:rPr>
            <a:t>Age</a:t>
          </a:r>
        </a:p>
      </dgm:t>
    </dgm:pt>
    <dgm:pt modelId="{132A086B-33AF-4DDA-9890-EEF3E18496C7}" type="parTrans" cxnId="{3E062B59-F40B-4C22-8211-0AEE37824CA7}">
      <dgm:prSet/>
      <dgm:spPr/>
      <dgm:t>
        <a:bodyPr/>
        <a:lstStyle/>
        <a:p>
          <a:endParaRPr lang="en-US" sz="1800">
            <a:latin typeface="Arial" panose="020B0604020202020204" pitchFamily="34" charset="0"/>
            <a:cs typeface="Arial" panose="020B0604020202020204" pitchFamily="34" charset="0"/>
          </a:endParaRPr>
        </a:p>
      </dgm:t>
    </dgm:pt>
    <dgm:pt modelId="{09A2F8C7-0D5B-4A30-ACA7-7ABF11C2B0C1}" type="sibTrans" cxnId="{3E062B59-F40B-4C22-8211-0AEE37824CA7}">
      <dgm:prSet/>
      <dgm:spPr/>
      <dgm:t>
        <a:bodyPr/>
        <a:lstStyle/>
        <a:p>
          <a:endParaRPr lang="en-US" sz="1800">
            <a:latin typeface="Arial" panose="020B0604020202020204" pitchFamily="34" charset="0"/>
            <a:cs typeface="Arial" panose="020B0604020202020204" pitchFamily="34" charset="0"/>
          </a:endParaRPr>
        </a:p>
      </dgm:t>
    </dgm:pt>
    <dgm:pt modelId="{BE0B0E84-44F2-418C-BE52-E9D4CF1C6CF7}">
      <dgm:prSet phldrT="[Text]" custT="1"/>
      <dgm:spPr/>
      <dgm:t>
        <a:bodyPr/>
        <a:lstStyle/>
        <a:p>
          <a:r>
            <a:rPr lang="en-US" sz="1400" dirty="0">
              <a:latin typeface="Arial" panose="020B0604020202020204" pitchFamily="34" charset="0"/>
              <a:cs typeface="Arial" panose="020B0604020202020204" pitchFamily="34" charset="0"/>
            </a:rPr>
            <a:t>Gender</a:t>
          </a:r>
        </a:p>
      </dgm:t>
    </dgm:pt>
    <dgm:pt modelId="{EC198110-EC37-447B-B040-DAA97C587B1A}" type="parTrans" cxnId="{419272D0-5784-44D2-9F2D-0FF6BC47B012}">
      <dgm:prSet/>
      <dgm:spPr/>
      <dgm:t>
        <a:bodyPr/>
        <a:lstStyle/>
        <a:p>
          <a:endParaRPr lang="en-US" sz="1800">
            <a:latin typeface="Arial" panose="020B0604020202020204" pitchFamily="34" charset="0"/>
            <a:cs typeface="Arial" panose="020B0604020202020204" pitchFamily="34" charset="0"/>
          </a:endParaRPr>
        </a:p>
      </dgm:t>
    </dgm:pt>
    <dgm:pt modelId="{0C5D5A79-6A28-4F63-9B4A-5ACC175CACE6}" type="sibTrans" cxnId="{419272D0-5784-44D2-9F2D-0FF6BC47B012}">
      <dgm:prSet/>
      <dgm:spPr/>
      <dgm:t>
        <a:bodyPr/>
        <a:lstStyle/>
        <a:p>
          <a:endParaRPr lang="en-US" sz="1800">
            <a:latin typeface="Arial" panose="020B0604020202020204" pitchFamily="34" charset="0"/>
            <a:cs typeface="Arial" panose="020B0604020202020204" pitchFamily="34" charset="0"/>
          </a:endParaRPr>
        </a:p>
      </dgm:t>
    </dgm:pt>
    <dgm:pt modelId="{CB294B79-ECED-4D53-B0B1-CC64AC21B729}">
      <dgm:prSet phldrT="[Text]" custT="1"/>
      <dgm:spPr/>
      <dgm:t>
        <a:bodyPr/>
        <a:lstStyle/>
        <a:p>
          <a:r>
            <a:rPr lang="en-US" sz="1800" dirty="0">
              <a:latin typeface="Arial" panose="020B0604020202020204" pitchFamily="34" charset="0"/>
              <a:cs typeface="Arial" panose="020B0604020202020204" pitchFamily="34" charset="0"/>
            </a:rPr>
            <a:t>PK/PD</a:t>
          </a:r>
        </a:p>
      </dgm:t>
    </dgm:pt>
    <dgm:pt modelId="{937A0CCF-4182-4232-B0D1-16FB226C5591}" type="parTrans" cxnId="{1D4217D0-18AD-4F4B-AD87-FB9A1A83190C}">
      <dgm:prSet/>
      <dgm:spPr/>
      <dgm:t>
        <a:bodyPr/>
        <a:lstStyle/>
        <a:p>
          <a:endParaRPr lang="en-US" sz="1800">
            <a:latin typeface="Arial" panose="020B0604020202020204" pitchFamily="34" charset="0"/>
            <a:cs typeface="Arial" panose="020B0604020202020204" pitchFamily="34" charset="0"/>
          </a:endParaRPr>
        </a:p>
      </dgm:t>
    </dgm:pt>
    <dgm:pt modelId="{74C288C4-6E1A-440A-94CB-F10F4B1D25A0}" type="sibTrans" cxnId="{1D4217D0-18AD-4F4B-AD87-FB9A1A83190C}">
      <dgm:prSet/>
      <dgm:spPr/>
      <dgm:t>
        <a:bodyPr/>
        <a:lstStyle/>
        <a:p>
          <a:endParaRPr lang="en-US" sz="1800">
            <a:latin typeface="Arial" panose="020B0604020202020204" pitchFamily="34" charset="0"/>
            <a:cs typeface="Arial" panose="020B0604020202020204" pitchFamily="34" charset="0"/>
          </a:endParaRPr>
        </a:p>
      </dgm:t>
    </dgm:pt>
    <dgm:pt modelId="{7D7F1760-44E9-44CE-9A3E-C1BAFF2ADCCA}">
      <dgm:prSet phldrT="[Text]" custT="1"/>
      <dgm:spPr/>
      <dgm:t>
        <a:bodyPr/>
        <a:lstStyle/>
        <a:p>
          <a:r>
            <a:rPr lang="en-US" sz="1400" dirty="0">
              <a:latin typeface="Arial" panose="020B0604020202020204" pitchFamily="34" charset="0"/>
              <a:cs typeface="Arial" panose="020B0604020202020204" pitchFamily="34" charset="0"/>
            </a:rPr>
            <a:t>Concentration of the drug </a:t>
          </a:r>
        </a:p>
      </dgm:t>
    </dgm:pt>
    <dgm:pt modelId="{0A1395E7-5963-4E68-91B1-46CE19F06BC0}" type="parTrans" cxnId="{1BE9FA04-C25F-41A3-B4EA-BB0CBAE03BAF}">
      <dgm:prSet/>
      <dgm:spPr/>
      <dgm:t>
        <a:bodyPr/>
        <a:lstStyle/>
        <a:p>
          <a:endParaRPr lang="en-US" sz="1800">
            <a:latin typeface="Arial" panose="020B0604020202020204" pitchFamily="34" charset="0"/>
            <a:cs typeface="Arial" panose="020B0604020202020204" pitchFamily="34" charset="0"/>
          </a:endParaRPr>
        </a:p>
      </dgm:t>
    </dgm:pt>
    <dgm:pt modelId="{48F55C13-A9BE-4D66-BA4B-3B1ADE628440}" type="sibTrans" cxnId="{1BE9FA04-C25F-41A3-B4EA-BB0CBAE03BAF}">
      <dgm:prSet/>
      <dgm:spPr/>
      <dgm:t>
        <a:bodyPr/>
        <a:lstStyle/>
        <a:p>
          <a:endParaRPr lang="en-US" sz="1800">
            <a:latin typeface="Arial" panose="020B0604020202020204" pitchFamily="34" charset="0"/>
            <a:cs typeface="Arial" panose="020B0604020202020204" pitchFamily="34" charset="0"/>
          </a:endParaRPr>
        </a:p>
      </dgm:t>
    </dgm:pt>
    <dgm:pt modelId="{1FE6ACDC-563C-4022-B620-5068CFCB8E11}">
      <dgm:prSet phldrT="[Text]" custT="1"/>
      <dgm:spPr/>
      <dgm:t>
        <a:bodyPr/>
        <a:lstStyle/>
        <a:p>
          <a:r>
            <a:rPr lang="en-US" sz="1600" dirty="0">
              <a:latin typeface="Arial" panose="020B0604020202020204" pitchFamily="34" charset="0"/>
              <a:cs typeface="Arial" panose="020B0604020202020204" pitchFamily="34" charset="0"/>
            </a:rPr>
            <a:t>Auto-antibody level</a:t>
          </a:r>
        </a:p>
      </dgm:t>
    </dgm:pt>
    <dgm:pt modelId="{DB3F2007-0DE6-4B57-81E8-408685B73E5F}" type="parTrans" cxnId="{16E05974-5A15-4F4B-B000-BDA0D6C6A779}">
      <dgm:prSet/>
      <dgm:spPr/>
      <dgm:t>
        <a:bodyPr/>
        <a:lstStyle/>
        <a:p>
          <a:endParaRPr lang="en-US" sz="1800">
            <a:latin typeface="Arial" panose="020B0604020202020204" pitchFamily="34" charset="0"/>
            <a:cs typeface="Arial" panose="020B0604020202020204" pitchFamily="34" charset="0"/>
          </a:endParaRPr>
        </a:p>
      </dgm:t>
    </dgm:pt>
    <dgm:pt modelId="{941F2ACB-C4B8-4A0E-9F3E-1D4E4BB67F6B}" type="sibTrans" cxnId="{16E05974-5A15-4F4B-B000-BDA0D6C6A779}">
      <dgm:prSet/>
      <dgm:spPr/>
      <dgm:t>
        <a:bodyPr/>
        <a:lstStyle/>
        <a:p>
          <a:endParaRPr lang="en-US" sz="1800">
            <a:latin typeface="Arial" panose="020B0604020202020204" pitchFamily="34" charset="0"/>
            <a:cs typeface="Arial" panose="020B0604020202020204" pitchFamily="34" charset="0"/>
          </a:endParaRPr>
        </a:p>
      </dgm:t>
    </dgm:pt>
    <dgm:pt modelId="{952E1BE2-C269-4849-92F5-ECB022329FC6}">
      <dgm:prSet phldrT="[Text]" custT="1"/>
      <dgm:spPr/>
      <dgm:t>
        <a:bodyPr/>
        <a:lstStyle/>
        <a:p>
          <a:r>
            <a:rPr lang="en-US" sz="1800" dirty="0">
              <a:latin typeface="Arial" panose="020B0604020202020204" pitchFamily="34" charset="0"/>
              <a:cs typeface="Arial" panose="020B0604020202020204" pitchFamily="34" charset="0"/>
            </a:rPr>
            <a:t>Biological markers</a:t>
          </a:r>
        </a:p>
      </dgm:t>
    </dgm:pt>
    <dgm:pt modelId="{E2770A89-A8A8-48B7-89F9-2890571DF239}" type="parTrans" cxnId="{AE0355F5-9D6E-4AE1-AA63-C85F5EB69A52}">
      <dgm:prSet/>
      <dgm:spPr/>
      <dgm:t>
        <a:bodyPr/>
        <a:lstStyle/>
        <a:p>
          <a:endParaRPr lang="en-US" sz="1800">
            <a:latin typeface="Arial" panose="020B0604020202020204" pitchFamily="34" charset="0"/>
            <a:cs typeface="Arial" panose="020B0604020202020204" pitchFamily="34" charset="0"/>
          </a:endParaRPr>
        </a:p>
      </dgm:t>
    </dgm:pt>
    <dgm:pt modelId="{1CF8F5E5-1D78-4BB3-B44C-093F40D0F9A6}" type="sibTrans" cxnId="{AE0355F5-9D6E-4AE1-AA63-C85F5EB69A52}">
      <dgm:prSet/>
      <dgm:spPr/>
      <dgm:t>
        <a:bodyPr/>
        <a:lstStyle/>
        <a:p>
          <a:endParaRPr lang="en-US" sz="1800">
            <a:latin typeface="Arial" panose="020B0604020202020204" pitchFamily="34" charset="0"/>
            <a:cs typeface="Arial" panose="020B0604020202020204" pitchFamily="34" charset="0"/>
          </a:endParaRPr>
        </a:p>
      </dgm:t>
    </dgm:pt>
    <dgm:pt modelId="{CF553CF8-1494-4687-8ABF-EBB15CB924E1}">
      <dgm:prSet phldrT="[Text]" custT="1"/>
      <dgm:spPr/>
      <dgm:t>
        <a:bodyPr/>
        <a:lstStyle/>
        <a:p>
          <a:r>
            <a:rPr lang="en-US" sz="1400" dirty="0">
              <a:latin typeface="Arial" panose="020B0604020202020204" pitchFamily="34" charset="0"/>
              <a:cs typeface="Arial" panose="020B0604020202020204" pitchFamily="34" charset="0"/>
            </a:rPr>
            <a:t>Smoking</a:t>
          </a:r>
        </a:p>
      </dgm:t>
    </dgm:pt>
    <dgm:pt modelId="{62605D7F-B0B0-4178-9D09-D8CA2067A85E}" type="parTrans" cxnId="{8E9AD931-6D3E-4F24-B01F-995AD2EF4C6A}">
      <dgm:prSet/>
      <dgm:spPr/>
      <dgm:t>
        <a:bodyPr/>
        <a:lstStyle/>
        <a:p>
          <a:endParaRPr lang="en-US" sz="1800">
            <a:latin typeface="Arial" panose="020B0604020202020204" pitchFamily="34" charset="0"/>
            <a:cs typeface="Arial" panose="020B0604020202020204" pitchFamily="34" charset="0"/>
          </a:endParaRPr>
        </a:p>
      </dgm:t>
    </dgm:pt>
    <dgm:pt modelId="{E6A72575-C4AA-441E-BD3D-B3B79BB5EF19}" type="sibTrans" cxnId="{8E9AD931-6D3E-4F24-B01F-995AD2EF4C6A}">
      <dgm:prSet/>
      <dgm:spPr/>
      <dgm:t>
        <a:bodyPr/>
        <a:lstStyle/>
        <a:p>
          <a:endParaRPr lang="en-US" sz="1800">
            <a:latin typeface="Arial" panose="020B0604020202020204" pitchFamily="34" charset="0"/>
            <a:cs typeface="Arial" panose="020B0604020202020204" pitchFamily="34" charset="0"/>
          </a:endParaRPr>
        </a:p>
      </dgm:t>
    </dgm:pt>
    <dgm:pt modelId="{0B551529-4D86-49B8-BBA6-1BF7F1F89591}">
      <dgm:prSet phldrT="[Text]" custT="1"/>
      <dgm:spPr/>
      <dgm:t>
        <a:bodyPr/>
        <a:lstStyle/>
        <a:p>
          <a:r>
            <a:rPr lang="en-US" sz="1400" dirty="0">
              <a:latin typeface="Arial" panose="020B0604020202020204" pitchFamily="34" charset="0"/>
              <a:cs typeface="Arial" panose="020B0604020202020204" pitchFamily="34" charset="0"/>
            </a:rPr>
            <a:t>Surgery history</a:t>
          </a:r>
        </a:p>
      </dgm:t>
    </dgm:pt>
    <dgm:pt modelId="{19A804BF-DA16-4793-840E-13D1ACD097D8}" type="parTrans" cxnId="{CFB6A855-210C-4CD4-9D19-7896E9651684}">
      <dgm:prSet/>
      <dgm:spPr/>
      <dgm:t>
        <a:bodyPr/>
        <a:lstStyle/>
        <a:p>
          <a:endParaRPr lang="en-US" sz="1800">
            <a:latin typeface="Arial" panose="020B0604020202020204" pitchFamily="34" charset="0"/>
            <a:cs typeface="Arial" panose="020B0604020202020204" pitchFamily="34" charset="0"/>
          </a:endParaRPr>
        </a:p>
      </dgm:t>
    </dgm:pt>
    <dgm:pt modelId="{F6CB027A-1520-493E-807E-0AD0474C3436}" type="sibTrans" cxnId="{CFB6A855-210C-4CD4-9D19-7896E9651684}">
      <dgm:prSet/>
      <dgm:spPr/>
      <dgm:t>
        <a:bodyPr/>
        <a:lstStyle/>
        <a:p>
          <a:endParaRPr lang="en-US" sz="1800">
            <a:latin typeface="Arial" panose="020B0604020202020204" pitchFamily="34" charset="0"/>
            <a:cs typeface="Arial" panose="020B0604020202020204" pitchFamily="34" charset="0"/>
          </a:endParaRPr>
        </a:p>
      </dgm:t>
    </dgm:pt>
    <dgm:pt modelId="{1DE674D6-F551-4B63-9895-E9950557E561}">
      <dgm:prSet phldrT="[Text]" custT="1"/>
      <dgm:spPr/>
      <dgm:t>
        <a:bodyPr/>
        <a:lstStyle/>
        <a:p>
          <a:r>
            <a:rPr lang="en-US" sz="1400" dirty="0">
              <a:latin typeface="Arial" panose="020B0604020202020204" pitchFamily="34" charset="0"/>
              <a:cs typeface="Arial" panose="020B0604020202020204" pitchFamily="34" charset="0"/>
            </a:rPr>
            <a:t>Disease duration</a:t>
          </a:r>
        </a:p>
      </dgm:t>
    </dgm:pt>
    <dgm:pt modelId="{58E5D689-FFA1-4E0C-8AB9-78F406334E0F}" type="parTrans" cxnId="{65C1394B-4248-4C60-958F-723B92682552}">
      <dgm:prSet/>
      <dgm:spPr/>
      <dgm:t>
        <a:bodyPr/>
        <a:lstStyle/>
        <a:p>
          <a:endParaRPr lang="en-US" sz="1800">
            <a:latin typeface="Arial" panose="020B0604020202020204" pitchFamily="34" charset="0"/>
            <a:cs typeface="Arial" panose="020B0604020202020204" pitchFamily="34" charset="0"/>
          </a:endParaRPr>
        </a:p>
      </dgm:t>
    </dgm:pt>
    <dgm:pt modelId="{51436E65-EF49-427F-84FC-6C6F6C98294D}" type="sibTrans" cxnId="{65C1394B-4248-4C60-958F-723B92682552}">
      <dgm:prSet/>
      <dgm:spPr/>
      <dgm:t>
        <a:bodyPr/>
        <a:lstStyle/>
        <a:p>
          <a:endParaRPr lang="en-US" sz="1800">
            <a:latin typeface="Arial" panose="020B0604020202020204" pitchFamily="34" charset="0"/>
            <a:cs typeface="Arial" panose="020B0604020202020204" pitchFamily="34" charset="0"/>
          </a:endParaRPr>
        </a:p>
      </dgm:t>
    </dgm:pt>
    <dgm:pt modelId="{817959A2-8CB2-4544-B5F0-DEC9F1E2990A}">
      <dgm:prSet phldrT="[Text]" custT="1"/>
      <dgm:spPr/>
      <dgm:t>
        <a:bodyPr/>
        <a:lstStyle/>
        <a:p>
          <a:r>
            <a:rPr lang="en-US" sz="1600" dirty="0">
              <a:latin typeface="Arial" panose="020B0604020202020204" pitchFamily="34" charset="0"/>
              <a:cs typeface="Arial" panose="020B0604020202020204" pitchFamily="34" charset="0"/>
            </a:rPr>
            <a:t>Weight</a:t>
          </a:r>
        </a:p>
      </dgm:t>
    </dgm:pt>
    <dgm:pt modelId="{858279FA-2E01-4C50-B83E-810E5B5905D6}" type="parTrans" cxnId="{B31FB743-7F9A-4EA1-B882-7BF9C598C10E}">
      <dgm:prSet/>
      <dgm:spPr/>
      <dgm:t>
        <a:bodyPr/>
        <a:lstStyle/>
        <a:p>
          <a:endParaRPr lang="en-US" sz="1800">
            <a:latin typeface="Arial" panose="020B0604020202020204" pitchFamily="34" charset="0"/>
            <a:cs typeface="Arial" panose="020B0604020202020204" pitchFamily="34" charset="0"/>
          </a:endParaRPr>
        </a:p>
      </dgm:t>
    </dgm:pt>
    <dgm:pt modelId="{0F369A55-09A4-4D5F-8344-E61262BA4AFF}" type="sibTrans" cxnId="{B31FB743-7F9A-4EA1-B882-7BF9C598C10E}">
      <dgm:prSet/>
      <dgm:spPr/>
      <dgm:t>
        <a:bodyPr/>
        <a:lstStyle/>
        <a:p>
          <a:endParaRPr lang="en-US" sz="1800">
            <a:latin typeface="Arial" panose="020B0604020202020204" pitchFamily="34" charset="0"/>
            <a:cs typeface="Arial" panose="020B0604020202020204" pitchFamily="34" charset="0"/>
          </a:endParaRPr>
        </a:p>
      </dgm:t>
    </dgm:pt>
    <dgm:pt modelId="{1C3F07B3-4BC3-4E5B-942D-319BDCEEC67B}">
      <dgm:prSet phldrT="[Text]" custT="1"/>
      <dgm:spPr/>
      <dgm:t>
        <a:bodyPr/>
        <a:lstStyle/>
        <a:p>
          <a:r>
            <a:rPr lang="en-US" sz="1800" dirty="0">
              <a:latin typeface="Arial" panose="020B0604020202020204" pitchFamily="34" charset="0"/>
              <a:cs typeface="Arial" panose="020B0604020202020204" pitchFamily="34" charset="0"/>
            </a:rPr>
            <a:t>Albumin</a:t>
          </a:r>
        </a:p>
      </dgm:t>
    </dgm:pt>
    <dgm:pt modelId="{6703AFD2-56EC-44C3-8A7C-329D8B2140FD}" type="parTrans" cxnId="{2763E26A-CC7B-4167-BA82-1BB97A54310F}">
      <dgm:prSet/>
      <dgm:spPr/>
      <dgm:t>
        <a:bodyPr/>
        <a:lstStyle/>
        <a:p>
          <a:endParaRPr lang="en-US" sz="1800">
            <a:latin typeface="Arial" panose="020B0604020202020204" pitchFamily="34" charset="0"/>
            <a:cs typeface="Arial" panose="020B0604020202020204" pitchFamily="34" charset="0"/>
          </a:endParaRPr>
        </a:p>
      </dgm:t>
    </dgm:pt>
    <dgm:pt modelId="{066D3320-2E7C-47CF-9C11-508CED4A3CD2}" type="sibTrans" cxnId="{2763E26A-CC7B-4167-BA82-1BB97A54310F}">
      <dgm:prSet/>
      <dgm:spPr/>
      <dgm:t>
        <a:bodyPr/>
        <a:lstStyle/>
        <a:p>
          <a:endParaRPr lang="en-US" sz="1800">
            <a:latin typeface="Arial" panose="020B0604020202020204" pitchFamily="34" charset="0"/>
            <a:cs typeface="Arial" panose="020B0604020202020204" pitchFamily="34" charset="0"/>
          </a:endParaRPr>
        </a:p>
      </dgm:t>
    </dgm:pt>
    <dgm:pt modelId="{6C902776-37C6-46FE-B6DE-B2DEC094D415}">
      <dgm:prSet phldrT="[Text]" custT="1"/>
      <dgm:spPr/>
      <dgm:t>
        <a:bodyPr/>
        <a:lstStyle/>
        <a:p>
          <a:r>
            <a:rPr lang="en-US" sz="1800" dirty="0">
              <a:latin typeface="Arial" panose="020B0604020202020204" pitchFamily="34" charset="0"/>
              <a:cs typeface="Arial" panose="020B0604020202020204" pitchFamily="34" charset="0"/>
            </a:rPr>
            <a:t>Genetics</a:t>
          </a:r>
        </a:p>
      </dgm:t>
    </dgm:pt>
    <dgm:pt modelId="{03B4E217-B0C8-452A-AA39-408261BA90A3}" type="parTrans" cxnId="{9D25CCA5-D7BB-4875-97F9-62B3503C7FD7}">
      <dgm:prSet/>
      <dgm:spPr/>
      <dgm:t>
        <a:bodyPr/>
        <a:lstStyle/>
        <a:p>
          <a:endParaRPr lang="en-US" sz="1800">
            <a:latin typeface="Arial" panose="020B0604020202020204" pitchFamily="34" charset="0"/>
            <a:cs typeface="Arial" panose="020B0604020202020204" pitchFamily="34" charset="0"/>
          </a:endParaRPr>
        </a:p>
      </dgm:t>
    </dgm:pt>
    <dgm:pt modelId="{99C2C627-36F1-40F7-A8E8-1D397302DB18}" type="sibTrans" cxnId="{9D25CCA5-D7BB-4875-97F9-62B3503C7FD7}">
      <dgm:prSet/>
      <dgm:spPr/>
      <dgm:t>
        <a:bodyPr/>
        <a:lstStyle/>
        <a:p>
          <a:endParaRPr lang="en-US" sz="1800">
            <a:latin typeface="Arial" panose="020B0604020202020204" pitchFamily="34" charset="0"/>
            <a:cs typeface="Arial" panose="020B0604020202020204" pitchFamily="34" charset="0"/>
          </a:endParaRPr>
        </a:p>
      </dgm:t>
    </dgm:pt>
    <dgm:pt modelId="{83CFA4CC-5B0B-4721-A1C7-DE7EC5629041}">
      <dgm:prSet phldrT="[Text]" custT="1"/>
      <dgm:spPr/>
      <dgm:t>
        <a:bodyPr/>
        <a:lstStyle/>
        <a:p>
          <a:r>
            <a:rPr lang="en-US" sz="1800" dirty="0">
              <a:latin typeface="Arial" panose="020B0604020202020204" pitchFamily="34" charset="0"/>
              <a:cs typeface="Arial" panose="020B0604020202020204" pitchFamily="34" charset="0"/>
            </a:rPr>
            <a:t>Cytokines </a:t>
          </a:r>
        </a:p>
      </dgm:t>
    </dgm:pt>
    <dgm:pt modelId="{44B41E4E-0CFE-4AAF-BB22-CBAE85268E07}" type="parTrans" cxnId="{9F80951C-47BB-4EF8-B701-1B82560309FA}">
      <dgm:prSet/>
      <dgm:spPr/>
      <dgm:t>
        <a:bodyPr/>
        <a:lstStyle/>
        <a:p>
          <a:endParaRPr lang="en-US" sz="1800">
            <a:latin typeface="Arial" panose="020B0604020202020204" pitchFamily="34" charset="0"/>
            <a:cs typeface="Arial" panose="020B0604020202020204" pitchFamily="34" charset="0"/>
          </a:endParaRPr>
        </a:p>
      </dgm:t>
    </dgm:pt>
    <dgm:pt modelId="{959ECEA4-118C-4ABD-87FA-4C94E08C608F}" type="sibTrans" cxnId="{9F80951C-47BB-4EF8-B701-1B82560309FA}">
      <dgm:prSet/>
      <dgm:spPr/>
      <dgm:t>
        <a:bodyPr/>
        <a:lstStyle/>
        <a:p>
          <a:endParaRPr lang="en-US" sz="1800">
            <a:latin typeface="Arial" panose="020B0604020202020204" pitchFamily="34" charset="0"/>
            <a:cs typeface="Arial" panose="020B0604020202020204" pitchFamily="34" charset="0"/>
          </a:endParaRPr>
        </a:p>
      </dgm:t>
    </dgm:pt>
    <dgm:pt modelId="{CFC80814-2BE1-4067-ACCA-28A420766985}">
      <dgm:prSet phldrT="[Text]" custT="1"/>
      <dgm:spPr/>
      <dgm:t>
        <a:bodyPr/>
        <a:lstStyle/>
        <a:p>
          <a:r>
            <a:rPr lang="en-US" sz="1400" dirty="0">
              <a:latin typeface="Arial" panose="020B0604020202020204" pitchFamily="34" charset="0"/>
              <a:cs typeface="Arial" panose="020B0604020202020204" pitchFamily="34" charset="0"/>
            </a:rPr>
            <a:t>CRP</a:t>
          </a:r>
        </a:p>
      </dgm:t>
    </dgm:pt>
    <dgm:pt modelId="{5F1276C4-CDE1-48B6-860F-9214D9A72A7A}" type="parTrans" cxnId="{572EA4A1-A31C-4387-AD5D-88646C6C7D61}">
      <dgm:prSet/>
      <dgm:spPr/>
      <dgm:t>
        <a:bodyPr/>
        <a:lstStyle/>
        <a:p>
          <a:endParaRPr lang="en-US" sz="1800">
            <a:latin typeface="Arial" panose="020B0604020202020204" pitchFamily="34" charset="0"/>
            <a:cs typeface="Arial" panose="020B0604020202020204" pitchFamily="34" charset="0"/>
          </a:endParaRPr>
        </a:p>
      </dgm:t>
    </dgm:pt>
    <dgm:pt modelId="{DF1F7060-F281-40D2-A31A-EAB60B816542}" type="sibTrans" cxnId="{572EA4A1-A31C-4387-AD5D-88646C6C7D61}">
      <dgm:prSet/>
      <dgm:spPr/>
      <dgm:t>
        <a:bodyPr/>
        <a:lstStyle/>
        <a:p>
          <a:endParaRPr lang="en-US" sz="1800">
            <a:latin typeface="Arial" panose="020B0604020202020204" pitchFamily="34" charset="0"/>
            <a:cs typeface="Arial" panose="020B0604020202020204" pitchFamily="34" charset="0"/>
          </a:endParaRPr>
        </a:p>
      </dgm:t>
    </dgm:pt>
    <dgm:pt modelId="{61F98B0F-DBF8-475E-A58E-8FAD8FFD530D}">
      <dgm:prSet phldrT="[Text]" custT="1"/>
      <dgm:spPr/>
      <dgm:t>
        <a:bodyPr/>
        <a:lstStyle/>
        <a:p>
          <a:r>
            <a:rPr lang="en-US" sz="1400" dirty="0">
              <a:latin typeface="Arial" panose="020B0604020202020204" pitchFamily="34" charset="0"/>
              <a:cs typeface="Arial" panose="020B0604020202020204" pitchFamily="34" charset="0"/>
            </a:rPr>
            <a:t>HLADQ1*05</a:t>
          </a:r>
        </a:p>
      </dgm:t>
    </dgm:pt>
    <dgm:pt modelId="{AEB5576F-D304-453C-86A3-105A01C1AABF}" type="parTrans" cxnId="{451E12D5-12ED-4CBE-B35C-BF1B37B13EFB}">
      <dgm:prSet/>
      <dgm:spPr/>
      <dgm:t>
        <a:bodyPr/>
        <a:lstStyle/>
        <a:p>
          <a:endParaRPr lang="en-US" sz="1800">
            <a:latin typeface="Arial" panose="020B0604020202020204" pitchFamily="34" charset="0"/>
            <a:cs typeface="Arial" panose="020B0604020202020204" pitchFamily="34" charset="0"/>
          </a:endParaRPr>
        </a:p>
      </dgm:t>
    </dgm:pt>
    <dgm:pt modelId="{D7F81B26-1722-463B-B6EB-A5740EE7BFA6}" type="sibTrans" cxnId="{451E12D5-12ED-4CBE-B35C-BF1B37B13EFB}">
      <dgm:prSet/>
      <dgm:spPr/>
      <dgm:t>
        <a:bodyPr/>
        <a:lstStyle/>
        <a:p>
          <a:endParaRPr lang="en-US" sz="1800">
            <a:latin typeface="Arial" panose="020B0604020202020204" pitchFamily="34" charset="0"/>
            <a:cs typeface="Arial" panose="020B0604020202020204" pitchFamily="34" charset="0"/>
          </a:endParaRPr>
        </a:p>
      </dgm:t>
    </dgm:pt>
    <dgm:pt modelId="{D4A1B808-4A75-4C7D-8533-7171604715F3}">
      <dgm:prSet phldrT="[Text]" custT="1"/>
      <dgm:spPr/>
      <dgm:t>
        <a:bodyPr/>
        <a:lstStyle/>
        <a:p>
          <a:r>
            <a:rPr lang="en-US" sz="1800" dirty="0">
              <a:latin typeface="Arial" panose="020B0604020202020204" pitchFamily="34" charset="0"/>
              <a:cs typeface="Arial" panose="020B0604020202020204" pitchFamily="34" charset="0"/>
            </a:rPr>
            <a:t>Microbiome</a:t>
          </a:r>
        </a:p>
      </dgm:t>
    </dgm:pt>
    <dgm:pt modelId="{CE1E13A8-1318-4FE9-968D-103B64AD154D}" type="parTrans" cxnId="{918CF71E-B4FC-45B8-9EB0-49743B9A5F83}">
      <dgm:prSet/>
      <dgm:spPr/>
      <dgm:t>
        <a:bodyPr/>
        <a:lstStyle/>
        <a:p>
          <a:endParaRPr lang="en-US" sz="1800">
            <a:latin typeface="Arial" panose="020B0604020202020204" pitchFamily="34" charset="0"/>
            <a:cs typeface="Arial" panose="020B0604020202020204" pitchFamily="34" charset="0"/>
          </a:endParaRPr>
        </a:p>
      </dgm:t>
    </dgm:pt>
    <dgm:pt modelId="{66B1FB9A-167E-4C03-9DDF-E872791015FD}" type="sibTrans" cxnId="{918CF71E-B4FC-45B8-9EB0-49743B9A5F83}">
      <dgm:prSet/>
      <dgm:spPr/>
      <dgm:t>
        <a:bodyPr/>
        <a:lstStyle/>
        <a:p>
          <a:endParaRPr lang="en-US" sz="1800">
            <a:latin typeface="Arial" panose="020B0604020202020204" pitchFamily="34" charset="0"/>
            <a:cs typeface="Arial" panose="020B0604020202020204" pitchFamily="34" charset="0"/>
          </a:endParaRPr>
        </a:p>
      </dgm:t>
    </dgm:pt>
    <dgm:pt modelId="{17B4A665-577F-44E0-A4B6-CDE1B35A80B3}">
      <dgm:prSet phldrT="[Text]" custT="1"/>
      <dgm:spPr/>
      <dgm:t>
        <a:bodyPr/>
        <a:lstStyle/>
        <a:p>
          <a:r>
            <a:rPr lang="en-US" sz="1400" dirty="0">
              <a:latin typeface="Arial" panose="020B0604020202020204" pitchFamily="34" charset="0"/>
              <a:cs typeface="Arial" panose="020B0604020202020204" pitchFamily="34" charset="0"/>
            </a:rPr>
            <a:t>IL8,16,17A,1B</a:t>
          </a:r>
        </a:p>
      </dgm:t>
    </dgm:pt>
    <dgm:pt modelId="{C50246C7-A6EA-4237-9F93-A6AA39FF7513}" type="parTrans" cxnId="{6A955CC4-6DB2-413F-BFBF-68BC4FB3D719}">
      <dgm:prSet/>
      <dgm:spPr/>
      <dgm:t>
        <a:bodyPr/>
        <a:lstStyle/>
        <a:p>
          <a:endParaRPr lang="en-US" sz="1800">
            <a:latin typeface="Arial" panose="020B0604020202020204" pitchFamily="34" charset="0"/>
            <a:cs typeface="Arial" panose="020B0604020202020204" pitchFamily="34" charset="0"/>
          </a:endParaRPr>
        </a:p>
      </dgm:t>
    </dgm:pt>
    <dgm:pt modelId="{E1ECDB3D-67EB-4CBA-85C2-42A9E74823CA}" type="sibTrans" cxnId="{6A955CC4-6DB2-413F-BFBF-68BC4FB3D719}">
      <dgm:prSet/>
      <dgm:spPr/>
      <dgm:t>
        <a:bodyPr/>
        <a:lstStyle/>
        <a:p>
          <a:endParaRPr lang="en-US" sz="1800">
            <a:latin typeface="Arial" panose="020B0604020202020204" pitchFamily="34" charset="0"/>
            <a:cs typeface="Arial" panose="020B0604020202020204" pitchFamily="34" charset="0"/>
          </a:endParaRPr>
        </a:p>
      </dgm:t>
    </dgm:pt>
    <dgm:pt modelId="{3BBC8D08-7B64-44C1-A5B0-AA598636766E}">
      <dgm:prSet phldrT="[Text]" custT="1"/>
      <dgm:spPr/>
      <dgm:t>
        <a:bodyPr/>
        <a:lstStyle/>
        <a:p>
          <a:r>
            <a:rPr lang="en-US" sz="1400" dirty="0">
              <a:latin typeface="Arial" panose="020B0604020202020204" pitchFamily="34" charset="0"/>
              <a:cs typeface="Arial" panose="020B0604020202020204" pitchFamily="34" charset="0"/>
            </a:rPr>
            <a:t>Dysbiosis index</a:t>
          </a:r>
        </a:p>
        <a:p>
          <a:r>
            <a:rPr lang="en-US" sz="1400" dirty="0" err="1">
              <a:latin typeface="Arial" panose="020B0604020202020204" pitchFamily="34" charset="0"/>
              <a:cs typeface="Arial" panose="020B0604020202020204" pitchFamily="34" charset="0"/>
            </a:rPr>
            <a:t>Bacteriotoid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Fermicuts</a:t>
          </a:r>
          <a:endParaRPr lang="en-US" sz="1400" dirty="0">
            <a:latin typeface="Arial" panose="020B0604020202020204" pitchFamily="34" charset="0"/>
            <a:cs typeface="Arial" panose="020B0604020202020204" pitchFamily="34" charset="0"/>
          </a:endParaRPr>
        </a:p>
      </dgm:t>
    </dgm:pt>
    <dgm:pt modelId="{3B1AF50C-9993-4440-A3DA-5072E14691E1}" type="parTrans" cxnId="{3E297382-3C75-4E54-A1D2-3AB3EF6EBAB7}">
      <dgm:prSet/>
      <dgm:spPr/>
      <dgm:t>
        <a:bodyPr/>
        <a:lstStyle/>
        <a:p>
          <a:endParaRPr lang="en-US" sz="1800">
            <a:latin typeface="Arial" panose="020B0604020202020204" pitchFamily="34" charset="0"/>
            <a:cs typeface="Arial" panose="020B0604020202020204" pitchFamily="34" charset="0"/>
          </a:endParaRPr>
        </a:p>
      </dgm:t>
    </dgm:pt>
    <dgm:pt modelId="{77EEF497-95DC-4543-A37E-3CC9D00FB5E0}" type="sibTrans" cxnId="{3E297382-3C75-4E54-A1D2-3AB3EF6EBAB7}">
      <dgm:prSet/>
      <dgm:spPr/>
      <dgm:t>
        <a:bodyPr/>
        <a:lstStyle/>
        <a:p>
          <a:endParaRPr lang="en-US" sz="1800">
            <a:latin typeface="Arial" panose="020B0604020202020204" pitchFamily="34" charset="0"/>
            <a:cs typeface="Arial" panose="020B0604020202020204" pitchFamily="34" charset="0"/>
          </a:endParaRPr>
        </a:p>
      </dgm:t>
    </dgm:pt>
    <dgm:pt modelId="{EEE4DD44-BC70-49EB-BBE4-AFA06A9A5E5A}">
      <dgm:prSet custT="1"/>
      <dgm:spPr/>
      <dgm:t>
        <a:bodyPr/>
        <a:lstStyle/>
        <a:p>
          <a:r>
            <a:rPr lang="en-US" sz="1400">
              <a:latin typeface="Arial" panose="020B0604020202020204" pitchFamily="34" charset="0"/>
              <a:cs typeface="Arial" panose="020B0604020202020204" pitchFamily="34" charset="0"/>
            </a:rPr>
            <a:t>Fecal calprotectin </a:t>
          </a:r>
          <a:endParaRPr lang="en-US" sz="1400" dirty="0">
            <a:latin typeface="Arial" panose="020B0604020202020204" pitchFamily="34" charset="0"/>
            <a:cs typeface="Arial" panose="020B0604020202020204" pitchFamily="34" charset="0"/>
          </a:endParaRPr>
        </a:p>
      </dgm:t>
    </dgm:pt>
    <dgm:pt modelId="{5693CFB5-159C-4DB6-8BE8-1B945DFEB833}" type="parTrans" cxnId="{9A3B8D9A-431F-421F-91BF-8EE8C9DF72BA}">
      <dgm:prSet/>
      <dgm:spPr/>
      <dgm:t>
        <a:bodyPr/>
        <a:lstStyle/>
        <a:p>
          <a:endParaRPr lang="en-US" sz="1800">
            <a:latin typeface="Arial" panose="020B0604020202020204" pitchFamily="34" charset="0"/>
            <a:cs typeface="Arial" panose="020B0604020202020204" pitchFamily="34" charset="0"/>
          </a:endParaRPr>
        </a:p>
      </dgm:t>
    </dgm:pt>
    <dgm:pt modelId="{1D80D320-9AFE-43C1-B364-15CB2ADB7AA7}" type="sibTrans" cxnId="{9A3B8D9A-431F-421F-91BF-8EE8C9DF72BA}">
      <dgm:prSet/>
      <dgm:spPr/>
      <dgm:t>
        <a:bodyPr/>
        <a:lstStyle/>
        <a:p>
          <a:endParaRPr lang="en-US" sz="1800">
            <a:latin typeface="Arial" panose="020B0604020202020204" pitchFamily="34" charset="0"/>
            <a:cs typeface="Arial" panose="020B0604020202020204" pitchFamily="34" charset="0"/>
          </a:endParaRPr>
        </a:p>
      </dgm:t>
    </dgm:pt>
    <dgm:pt modelId="{2F0C0556-1147-4DE8-B3A6-85B8A3257A35}">
      <dgm:prSet custT="1"/>
      <dgm:spPr/>
      <dgm:t>
        <a:bodyPr/>
        <a:lstStyle/>
        <a:p>
          <a:r>
            <a:rPr lang="en-US" sz="1400">
              <a:latin typeface="Arial" panose="020B0604020202020204" pitchFamily="34" charset="0"/>
              <a:cs typeface="Arial" panose="020B0604020202020204" pitchFamily="34" charset="0"/>
            </a:rPr>
            <a:t>ANCA, pANCA</a:t>
          </a:r>
          <a:endParaRPr lang="en-US" sz="1400" dirty="0">
            <a:latin typeface="Arial" panose="020B0604020202020204" pitchFamily="34" charset="0"/>
            <a:cs typeface="Arial" panose="020B0604020202020204" pitchFamily="34" charset="0"/>
          </a:endParaRPr>
        </a:p>
      </dgm:t>
    </dgm:pt>
    <dgm:pt modelId="{01325259-5ED5-40A4-9467-BBC28E9D825B}" type="parTrans" cxnId="{9E656B65-BA07-4DA3-9D8F-79DF6CDA4EA0}">
      <dgm:prSet/>
      <dgm:spPr/>
      <dgm:t>
        <a:bodyPr/>
        <a:lstStyle/>
        <a:p>
          <a:endParaRPr lang="en-US" sz="1800">
            <a:latin typeface="Arial" panose="020B0604020202020204" pitchFamily="34" charset="0"/>
            <a:cs typeface="Arial" panose="020B0604020202020204" pitchFamily="34" charset="0"/>
          </a:endParaRPr>
        </a:p>
      </dgm:t>
    </dgm:pt>
    <dgm:pt modelId="{8B541CE2-60FE-42F9-BA76-4716C6F4F05F}" type="sibTrans" cxnId="{9E656B65-BA07-4DA3-9D8F-79DF6CDA4EA0}">
      <dgm:prSet/>
      <dgm:spPr/>
      <dgm:t>
        <a:bodyPr/>
        <a:lstStyle/>
        <a:p>
          <a:endParaRPr lang="en-US" sz="1800">
            <a:latin typeface="Arial" panose="020B0604020202020204" pitchFamily="34" charset="0"/>
            <a:cs typeface="Arial" panose="020B0604020202020204" pitchFamily="34" charset="0"/>
          </a:endParaRPr>
        </a:p>
      </dgm:t>
    </dgm:pt>
    <dgm:pt modelId="{A79E39A1-7688-42A2-A717-BE7C32FCEC34}">
      <dgm:prSet phldrT="[Text]" custT="1"/>
      <dgm:spPr/>
      <dgm:t>
        <a:bodyPr/>
        <a:lstStyle/>
        <a:p>
          <a:r>
            <a:rPr lang="en-US" sz="1400" dirty="0">
              <a:latin typeface="Arial" panose="020B0604020202020204" pitchFamily="34" charset="0"/>
              <a:cs typeface="Arial" panose="020B0604020202020204" pitchFamily="34" charset="0"/>
            </a:rPr>
            <a:t>TNFR</a:t>
          </a:r>
        </a:p>
      </dgm:t>
    </dgm:pt>
    <dgm:pt modelId="{FA1BF27E-62BB-4F3F-AF92-6DD437BC5D96}" type="parTrans" cxnId="{EEB57488-3B69-4DC5-A239-560C7148829B}">
      <dgm:prSet/>
      <dgm:spPr/>
      <dgm:t>
        <a:bodyPr/>
        <a:lstStyle/>
        <a:p>
          <a:endParaRPr lang="en-US" sz="1800">
            <a:latin typeface="Arial" panose="020B0604020202020204" pitchFamily="34" charset="0"/>
            <a:cs typeface="Arial" panose="020B0604020202020204" pitchFamily="34" charset="0"/>
          </a:endParaRPr>
        </a:p>
      </dgm:t>
    </dgm:pt>
    <dgm:pt modelId="{D564D570-678C-448E-ACAC-B1B05948819A}" type="sibTrans" cxnId="{EEB57488-3B69-4DC5-A239-560C7148829B}">
      <dgm:prSet/>
      <dgm:spPr/>
      <dgm:t>
        <a:bodyPr/>
        <a:lstStyle/>
        <a:p>
          <a:endParaRPr lang="en-US" sz="1800">
            <a:latin typeface="Arial" panose="020B0604020202020204" pitchFamily="34" charset="0"/>
            <a:cs typeface="Arial" panose="020B0604020202020204" pitchFamily="34" charset="0"/>
          </a:endParaRPr>
        </a:p>
      </dgm:t>
    </dgm:pt>
    <dgm:pt modelId="{9ECE339C-CF33-4791-A3E9-538B03625FA5}" type="pres">
      <dgm:prSet presAssocID="{B9A5C789-C5FF-4F51-A523-69DA7B2D233E}" presName="diagram" presStyleCnt="0">
        <dgm:presLayoutVars>
          <dgm:chPref val="1"/>
          <dgm:dir/>
          <dgm:animOne val="branch"/>
          <dgm:animLvl val="lvl"/>
          <dgm:resizeHandles/>
        </dgm:presLayoutVars>
      </dgm:prSet>
      <dgm:spPr/>
    </dgm:pt>
    <dgm:pt modelId="{19259906-186D-4EA5-902C-1A6A71244258}" type="pres">
      <dgm:prSet presAssocID="{88FA0C48-4C17-4696-AFB7-A5E5455CE94D}" presName="root" presStyleCnt="0"/>
      <dgm:spPr/>
    </dgm:pt>
    <dgm:pt modelId="{E4C63C17-B3D0-43F8-A218-F42F82584E70}" type="pres">
      <dgm:prSet presAssocID="{88FA0C48-4C17-4696-AFB7-A5E5455CE94D}" presName="rootComposite" presStyleCnt="0"/>
      <dgm:spPr/>
    </dgm:pt>
    <dgm:pt modelId="{872EDF0B-4E08-4D17-B62D-D6B1EE2BFE39}" type="pres">
      <dgm:prSet presAssocID="{88FA0C48-4C17-4696-AFB7-A5E5455CE94D}" presName="rootText" presStyleLbl="node1" presStyleIdx="0" presStyleCnt="6"/>
      <dgm:spPr/>
    </dgm:pt>
    <dgm:pt modelId="{D563995D-922A-42F5-810B-D1D21043DDE7}" type="pres">
      <dgm:prSet presAssocID="{88FA0C48-4C17-4696-AFB7-A5E5455CE94D}" presName="rootConnector" presStyleLbl="node1" presStyleIdx="0" presStyleCnt="6"/>
      <dgm:spPr/>
    </dgm:pt>
    <dgm:pt modelId="{69970618-3ECA-46AC-A28B-C779C3E5BE39}" type="pres">
      <dgm:prSet presAssocID="{88FA0C48-4C17-4696-AFB7-A5E5455CE94D}" presName="childShape" presStyleCnt="0"/>
      <dgm:spPr/>
    </dgm:pt>
    <dgm:pt modelId="{7D15DFBE-4997-4CF0-90C6-1238AEDFA8BE}" type="pres">
      <dgm:prSet presAssocID="{132A086B-33AF-4DDA-9890-EEF3E18496C7}" presName="Name13" presStyleLbl="parChTrans1D2" presStyleIdx="0" presStyleCnt="16"/>
      <dgm:spPr/>
    </dgm:pt>
    <dgm:pt modelId="{2ECC5A00-D79F-4E20-A4E1-2474EDC44CCF}" type="pres">
      <dgm:prSet presAssocID="{3C6DC52D-D67B-4E78-8FFC-5AB9398C41BE}" presName="childText" presStyleLbl="bgAcc1" presStyleIdx="0" presStyleCnt="16">
        <dgm:presLayoutVars>
          <dgm:bulletEnabled val="1"/>
        </dgm:presLayoutVars>
      </dgm:prSet>
      <dgm:spPr/>
    </dgm:pt>
    <dgm:pt modelId="{BAE3B111-997C-4AF9-AB75-953E08C0AE91}" type="pres">
      <dgm:prSet presAssocID="{EC198110-EC37-447B-B040-DAA97C587B1A}" presName="Name13" presStyleLbl="parChTrans1D2" presStyleIdx="1" presStyleCnt="16"/>
      <dgm:spPr/>
    </dgm:pt>
    <dgm:pt modelId="{ECF5A4F5-6143-4D98-A867-9C9BBF4D692C}" type="pres">
      <dgm:prSet presAssocID="{BE0B0E84-44F2-418C-BE52-E9D4CF1C6CF7}" presName="childText" presStyleLbl="bgAcc1" presStyleIdx="1" presStyleCnt="16">
        <dgm:presLayoutVars>
          <dgm:bulletEnabled val="1"/>
        </dgm:presLayoutVars>
      </dgm:prSet>
      <dgm:spPr/>
    </dgm:pt>
    <dgm:pt modelId="{C16765DE-F8F4-46AC-859C-C88E44915853}" type="pres">
      <dgm:prSet presAssocID="{62605D7F-B0B0-4178-9D09-D8CA2067A85E}" presName="Name13" presStyleLbl="parChTrans1D2" presStyleIdx="2" presStyleCnt="16"/>
      <dgm:spPr/>
    </dgm:pt>
    <dgm:pt modelId="{E9BFE8B8-12DA-42F0-8CDD-C313BC6A2D49}" type="pres">
      <dgm:prSet presAssocID="{CF553CF8-1494-4687-8ABF-EBB15CB924E1}" presName="childText" presStyleLbl="bgAcc1" presStyleIdx="2" presStyleCnt="16">
        <dgm:presLayoutVars>
          <dgm:bulletEnabled val="1"/>
        </dgm:presLayoutVars>
      </dgm:prSet>
      <dgm:spPr/>
    </dgm:pt>
    <dgm:pt modelId="{7F049D70-13C9-4AE6-8D2D-B7FB031B3435}" type="pres">
      <dgm:prSet presAssocID="{19A804BF-DA16-4793-840E-13D1ACD097D8}" presName="Name13" presStyleLbl="parChTrans1D2" presStyleIdx="3" presStyleCnt="16"/>
      <dgm:spPr/>
    </dgm:pt>
    <dgm:pt modelId="{F79EC44D-2EE2-4A3D-9C78-3370EAD4B1B9}" type="pres">
      <dgm:prSet presAssocID="{0B551529-4D86-49B8-BBA6-1BF7F1F89591}" presName="childText" presStyleLbl="bgAcc1" presStyleIdx="3" presStyleCnt="16">
        <dgm:presLayoutVars>
          <dgm:bulletEnabled val="1"/>
        </dgm:presLayoutVars>
      </dgm:prSet>
      <dgm:spPr/>
    </dgm:pt>
    <dgm:pt modelId="{79018A8B-9CFD-46EE-9A97-75061C5FAE5E}" type="pres">
      <dgm:prSet presAssocID="{58E5D689-FFA1-4E0C-8AB9-78F406334E0F}" presName="Name13" presStyleLbl="parChTrans1D2" presStyleIdx="4" presStyleCnt="16"/>
      <dgm:spPr/>
    </dgm:pt>
    <dgm:pt modelId="{5E557B26-0DA0-4929-AC91-A0B1CCBA1384}" type="pres">
      <dgm:prSet presAssocID="{1DE674D6-F551-4B63-9895-E9950557E561}" presName="childText" presStyleLbl="bgAcc1" presStyleIdx="4" presStyleCnt="16">
        <dgm:presLayoutVars>
          <dgm:bulletEnabled val="1"/>
        </dgm:presLayoutVars>
      </dgm:prSet>
      <dgm:spPr/>
    </dgm:pt>
    <dgm:pt modelId="{B0ECD001-3754-4553-9255-C6A8A371BB98}" type="pres">
      <dgm:prSet presAssocID="{CB294B79-ECED-4D53-B0B1-CC64AC21B729}" presName="root" presStyleCnt="0"/>
      <dgm:spPr/>
    </dgm:pt>
    <dgm:pt modelId="{B2BB6E5C-4F3B-480F-877E-BED0B8AE57E0}" type="pres">
      <dgm:prSet presAssocID="{CB294B79-ECED-4D53-B0B1-CC64AC21B729}" presName="rootComposite" presStyleCnt="0"/>
      <dgm:spPr/>
    </dgm:pt>
    <dgm:pt modelId="{25900D29-E605-4260-BD24-699E1C4B0741}" type="pres">
      <dgm:prSet presAssocID="{CB294B79-ECED-4D53-B0B1-CC64AC21B729}" presName="rootText" presStyleLbl="node1" presStyleIdx="1" presStyleCnt="6"/>
      <dgm:spPr/>
    </dgm:pt>
    <dgm:pt modelId="{AA60A323-3F5C-4F19-A2C2-2E303CC4DCA2}" type="pres">
      <dgm:prSet presAssocID="{CB294B79-ECED-4D53-B0B1-CC64AC21B729}" presName="rootConnector" presStyleLbl="node1" presStyleIdx="1" presStyleCnt="6"/>
      <dgm:spPr/>
    </dgm:pt>
    <dgm:pt modelId="{739E141A-A883-47B4-8770-C1C13E5E1A07}" type="pres">
      <dgm:prSet presAssocID="{CB294B79-ECED-4D53-B0B1-CC64AC21B729}" presName="childShape" presStyleCnt="0"/>
      <dgm:spPr/>
    </dgm:pt>
    <dgm:pt modelId="{3CB75827-D2D8-4F50-AD18-AADB8370FDC3}" type="pres">
      <dgm:prSet presAssocID="{0A1395E7-5963-4E68-91B1-46CE19F06BC0}" presName="Name13" presStyleLbl="parChTrans1D2" presStyleIdx="5" presStyleCnt="16"/>
      <dgm:spPr/>
    </dgm:pt>
    <dgm:pt modelId="{D5C83048-E960-4A8A-A9E6-D24569C1D05E}" type="pres">
      <dgm:prSet presAssocID="{7D7F1760-44E9-44CE-9A3E-C1BAFF2ADCCA}" presName="childText" presStyleLbl="bgAcc1" presStyleIdx="5" presStyleCnt="16">
        <dgm:presLayoutVars>
          <dgm:bulletEnabled val="1"/>
        </dgm:presLayoutVars>
      </dgm:prSet>
      <dgm:spPr/>
    </dgm:pt>
    <dgm:pt modelId="{2C7635E3-DE92-48A3-A275-F0636037B2E3}" type="pres">
      <dgm:prSet presAssocID="{DB3F2007-0DE6-4B57-81E8-408685B73E5F}" presName="Name13" presStyleLbl="parChTrans1D2" presStyleIdx="6" presStyleCnt="16"/>
      <dgm:spPr/>
    </dgm:pt>
    <dgm:pt modelId="{25B746D4-7B81-4FF0-806F-A82FD835B610}" type="pres">
      <dgm:prSet presAssocID="{1FE6ACDC-563C-4022-B620-5068CFCB8E11}" presName="childText" presStyleLbl="bgAcc1" presStyleIdx="6" presStyleCnt="16">
        <dgm:presLayoutVars>
          <dgm:bulletEnabled val="1"/>
        </dgm:presLayoutVars>
      </dgm:prSet>
      <dgm:spPr/>
    </dgm:pt>
    <dgm:pt modelId="{EF7BDA06-54E5-4D9A-9D0A-8FEC1E70BB3C}" type="pres">
      <dgm:prSet presAssocID="{858279FA-2E01-4C50-B83E-810E5B5905D6}" presName="Name13" presStyleLbl="parChTrans1D2" presStyleIdx="7" presStyleCnt="16"/>
      <dgm:spPr/>
    </dgm:pt>
    <dgm:pt modelId="{93CC3BC0-D320-4F8B-9696-0503FD46DB5E}" type="pres">
      <dgm:prSet presAssocID="{817959A2-8CB2-4544-B5F0-DEC9F1E2990A}" presName="childText" presStyleLbl="bgAcc1" presStyleIdx="7" presStyleCnt="16">
        <dgm:presLayoutVars>
          <dgm:bulletEnabled val="1"/>
        </dgm:presLayoutVars>
      </dgm:prSet>
      <dgm:spPr/>
    </dgm:pt>
    <dgm:pt modelId="{85081B3E-60DD-4958-AC6A-2171F53364D2}" type="pres">
      <dgm:prSet presAssocID="{6703AFD2-56EC-44C3-8A7C-329D8B2140FD}" presName="Name13" presStyleLbl="parChTrans1D2" presStyleIdx="8" presStyleCnt="16"/>
      <dgm:spPr/>
    </dgm:pt>
    <dgm:pt modelId="{5C980F85-D418-433F-849A-21CFD9E34187}" type="pres">
      <dgm:prSet presAssocID="{1C3F07B3-4BC3-4E5B-942D-319BDCEEC67B}" presName="childText" presStyleLbl="bgAcc1" presStyleIdx="8" presStyleCnt="16">
        <dgm:presLayoutVars>
          <dgm:bulletEnabled val="1"/>
        </dgm:presLayoutVars>
      </dgm:prSet>
      <dgm:spPr/>
    </dgm:pt>
    <dgm:pt modelId="{7FF2FFEF-BEEB-46E6-83AB-89088DFA3A1C}" type="pres">
      <dgm:prSet presAssocID="{952E1BE2-C269-4849-92F5-ECB022329FC6}" presName="root" presStyleCnt="0"/>
      <dgm:spPr/>
    </dgm:pt>
    <dgm:pt modelId="{83ED711A-4E8A-4245-91F7-B0BBA80AA5E3}" type="pres">
      <dgm:prSet presAssocID="{952E1BE2-C269-4849-92F5-ECB022329FC6}" presName="rootComposite" presStyleCnt="0"/>
      <dgm:spPr/>
    </dgm:pt>
    <dgm:pt modelId="{D6CAD2BB-BB47-4B47-B2E0-F95108E38144}" type="pres">
      <dgm:prSet presAssocID="{952E1BE2-C269-4849-92F5-ECB022329FC6}" presName="rootText" presStyleLbl="node1" presStyleIdx="2" presStyleCnt="6"/>
      <dgm:spPr/>
    </dgm:pt>
    <dgm:pt modelId="{DC07205D-3F3A-4A4C-A685-15C488E48926}" type="pres">
      <dgm:prSet presAssocID="{952E1BE2-C269-4849-92F5-ECB022329FC6}" presName="rootConnector" presStyleLbl="node1" presStyleIdx="2" presStyleCnt="6"/>
      <dgm:spPr/>
    </dgm:pt>
    <dgm:pt modelId="{04B36CFC-C995-4AE8-8589-6E7984F830BC}" type="pres">
      <dgm:prSet presAssocID="{952E1BE2-C269-4849-92F5-ECB022329FC6}" presName="childShape" presStyleCnt="0"/>
      <dgm:spPr/>
    </dgm:pt>
    <dgm:pt modelId="{A6D7DB8B-88F2-440C-908F-3916C47A0C07}" type="pres">
      <dgm:prSet presAssocID="{5F1276C4-CDE1-48B6-860F-9214D9A72A7A}" presName="Name13" presStyleLbl="parChTrans1D2" presStyleIdx="9" presStyleCnt="16"/>
      <dgm:spPr/>
    </dgm:pt>
    <dgm:pt modelId="{28402BF6-85DB-41F7-9D58-6D9E08157A93}" type="pres">
      <dgm:prSet presAssocID="{CFC80814-2BE1-4067-ACCA-28A420766985}" presName="childText" presStyleLbl="bgAcc1" presStyleIdx="9" presStyleCnt="16">
        <dgm:presLayoutVars>
          <dgm:bulletEnabled val="1"/>
        </dgm:presLayoutVars>
      </dgm:prSet>
      <dgm:spPr/>
    </dgm:pt>
    <dgm:pt modelId="{62B76501-C2B2-4363-AF2B-A273B214A5F1}" type="pres">
      <dgm:prSet presAssocID="{5693CFB5-159C-4DB6-8BE8-1B945DFEB833}" presName="Name13" presStyleLbl="parChTrans1D2" presStyleIdx="10" presStyleCnt="16"/>
      <dgm:spPr/>
    </dgm:pt>
    <dgm:pt modelId="{6F6D32AA-185A-42E6-BB67-420A454029A0}" type="pres">
      <dgm:prSet presAssocID="{EEE4DD44-BC70-49EB-BBE4-AFA06A9A5E5A}" presName="childText" presStyleLbl="bgAcc1" presStyleIdx="10" presStyleCnt="16">
        <dgm:presLayoutVars>
          <dgm:bulletEnabled val="1"/>
        </dgm:presLayoutVars>
      </dgm:prSet>
      <dgm:spPr/>
    </dgm:pt>
    <dgm:pt modelId="{7301EB69-C23B-47FD-9883-6A4A0F274AB3}" type="pres">
      <dgm:prSet presAssocID="{01325259-5ED5-40A4-9467-BBC28E9D825B}" presName="Name13" presStyleLbl="parChTrans1D2" presStyleIdx="11" presStyleCnt="16"/>
      <dgm:spPr/>
    </dgm:pt>
    <dgm:pt modelId="{AEC6B843-E204-4F9C-A63F-9A6C248446F4}" type="pres">
      <dgm:prSet presAssocID="{2F0C0556-1147-4DE8-B3A6-85B8A3257A35}" presName="childText" presStyleLbl="bgAcc1" presStyleIdx="11" presStyleCnt="16">
        <dgm:presLayoutVars>
          <dgm:bulletEnabled val="1"/>
        </dgm:presLayoutVars>
      </dgm:prSet>
      <dgm:spPr/>
    </dgm:pt>
    <dgm:pt modelId="{F5148603-FA3C-474D-A1A2-29480BC7585F}" type="pres">
      <dgm:prSet presAssocID="{6C902776-37C6-46FE-B6DE-B2DEC094D415}" presName="root" presStyleCnt="0"/>
      <dgm:spPr/>
    </dgm:pt>
    <dgm:pt modelId="{B1B32944-F201-4E14-9305-01B013794C34}" type="pres">
      <dgm:prSet presAssocID="{6C902776-37C6-46FE-B6DE-B2DEC094D415}" presName="rootComposite" presStyleCnt="0"/>
      <dgm:spPr/>
    </dgm:pt>
    <dgm:pt modelId="{D2FC5667-C92F-4D06-87BC-99553125DD9F}" type="pres">
      <dgm:prSet presAssocID="{6C902776-37C6-46FE-B6DE-B2DEC094D415}" presName="rootText" presStyleLbl="node1" presStyleIdx="3" presStyleCnt="6"/>
      <dgm:spPr/>
    </dgm:pt>
    <dgm:pt modelId="{6B0E5913-2BC9-4DE9-8B5C-072E38486E27}" type="pres">
      <dgm:prSet presAssocID="{6C902776-37C6-46FE-B6DE-B2DEC094D415}" presName="rootConnector" presStyleLbl="node1" presStyleIdx="3" presStyleCnt="6"/>
      <dgm:spPr/>
    </dgm:pt>
    <dgm:pt modelId="{AF6F7440-A5AC-4764-A954-7754CEAF14FA}" type="pres">
      <dgm:prSet presAssocID="{6C902776-37C6-46FE-B6DE-B2DEC094D415}" presName="childShape" presStyleCnt="0"/>
      <dgm:spPr/>
    </dgm:pt>
    <dgm:pt modelId="{8FCF98D5-94C7-446F-87A5-B145FA2FE4C1}" type="pres">
      <dgm:prSet presAssocID="{AEB5576F-D304-453C-86A3-105A01C1AABF}" presName="Name13" presStyleLbl="parChTrans1D2" presStyleIdx="12" presStyleCnt="16"/>
      <dgm:spPr/>
    </dgm:pt>
    <dgm:pt modelId="{BC8A75D9-3005-44AF-882B-3FA89577DFDA}" type="pres">
      <dgm:prSet presAssocID="{61F98B0F-DBF8-475E-A58E-8FAD8FFD530D}" presName="childText" presStyleLbl="bgAcc1" presStyleIdx="12" presStyleCnt="16">
        <dgm:presLayoutVars>
          <dgm:bulletEnabled val="1"/>
        </dgm:presLayoutVars>
      </dgm:prSet>
      <dgm:spPr/>
    </dgm:pt>
    <dgm:pt modelId="{8254BA2D-B4BF-46C3-B335-5A0AF490A9A3}" type="pres">
      <dgm:prSet presAssocID="{FA1BF27E-62BB-4F3F-AF92-6DD437BC5D96}" presName="Name13" presStyleLbl="parChTrans1D2" presStyleIdx="13" presStyleCnt="16"/>
      <dgm:spPr/>
    </dgm:pt>
    <dgm:pt modelId="{DEE4F655-9D7A-4CE1-A78E-890DE2AF7B8D}" type="pres">
      <dgm:prSet presAssocID="{A79E39A1-7688-42A2-A717-BE7C32FCEC34}" presName="childText" presStyleLbl="bgAcc1" presStyleIdx="13" presStyleCnt="16">
        <dgm:presLayoutVars>
          <dgm:bulletEnabled val="1"/>
        </dgm:presLayoutVars>
      </dgm:prSet>
      <dgm:spPr/>
    </dgm:pt>
    <dgm:pt modelId="{153AB10A-BB76-40E0-9175-F88991597BBA}" type="pres">
      <dgm:prSet presAssocID="{83CFA4CC-5B0B-4721-A1C7-DE7EC5629041}" presName="root" presStyleCnt="0"/>
      <dgm:spPr/>
    </dgm:pt>
    <dgm:pt modelId="{9C30BE15-1246-42CB-9DF9-E1F669466936}" type="pres">
      <dgm:prSet presAssocID="{83CFA4CC-5B0B-4721-A1C7-DE7EC5629041}" presName="rootComposite" presStyleCnt="0"/>
      <dgm:spPr/>
    </dgm:pt>
    <dgm:pt modelId="{3976E97F-A626-4DC5-92E6-DE2B4F9F2F69}" type="pres">
      <dgm:prSet presAssocID="{83CFA4CC-5B0B-4721-A1C7-DE7EC5629041}" presName="rootText" presStyleLbl="node1" presStyleIdx="4" presStyleCnt="6"/>
      <dgm:spPr/>
    </dgm:pt>
    <dgm:pt modelId="{E8C42961-69BB-4F6F-BB42-E150725C7BDA}" type="pres">
      <dgm:prSet presAssocID="{83CFA4CC-5B0B-4721-A1C7-DE7EC5629041}" presName="rootConnector" presStyleLbl="node1" presStyleIdx="4" presStyleCnt="6"/>
      <dgm:spPr/>
    </dgm:pt>
    <dgm:pt modelId="{ABAB990A-6242-40C3-84A4-1F6FFF8791DD}" type="pres">
      <dgm:prSet presAssocID="{83CFA4CC-5B0B-4721-A1C7-DE7EC5629041}" presName="childShape" presStyleCnt="0"/>
      <dgm:spPr/>
    </dgm:pt>
    <dgm:pt modelId="{3FE20CF9-A28B-42AD-85B3-CCE1DA76FE98}" type="pres">
      <dgm:prSet presAssocID="{C50246C7-A6EA-4237-9F93-A6AA39FF7513}" presName="Name13" presStyleLbl="parChTrans1D2" presStyleIdx="14" presStyleCnt="16"/>
      <dgm:spPr/>
    </dgm:pt>
    <dgm:pt modelId="{B06FB743-E407-4466-8754-06A47727B59E}" type="pres">
      <dgm:prSet presAssocID="{17B4A665-577F-44E0-A4B6-CDE1B35A80B3}" presName="childText" presStyleLbl="bgAcc1" presStyleIdx="14" presStyleCnt="16" custLinFactNeighborY="9050">
        <dgm:presLayoutVars>
          <dgm:bulletEnabled val="1"/>
        </dgm:presLayoutVars>
      </dgm:prSet>
      <dgm:spPr/>
    </dgm:pt>
    <dgm:pt modelId="{B1EEF0B2-3FB1-47FD-8A10-99AE9F851EE7}" type="pres">
      <dgm:prSet presAssocID="{D4A1B808-4A75-4C7D-8533-7171604715F3}" presName="root" presStyleCnt="0"/>
      <dgm:spPr/>
    </dgm:pt>
    <dgm:pt modelId="{A2AC24F8-90E1-4279-B3A7-5EC25ABD790C}" type="pres">
      <dgm:prSet presAssocID="{D4A1B808-4A75-4C7D-8533-7171604715F3}" presName="rootComposite" presStyleCnt="0"/>
      <dgm:spPr/>
    </dgm:pt>
    <dgm:pt modelId="{769C01BE-58A2-45E3-8915-F89A86517113}" type="pres">
      <dgm:prSet presAssocID="{D4A1B808-4A75-4C7D-8533-7171604715F3}" presName="rootText" presStyleLbl="node1" presStyleIdx="5" presStyleCnt="6"/>
      <dgm:spPr/>
    </dgm:pt>
    <dgm:pt modelId="{13A544FE-01EA-45F1-A1CF-D16B10EFC227}" type="pres">
      <dgm:prSet presAssocID="{D4A1B808-4A75-4C7D-8533-7171604715F3}" presName="rootConnector" presStyleLbl="node1" presStyleIdx="5" presStyleCnt="6"/>
      <dgm:spPr/>
    </dgm:pt>
    <dgm:pt modelId="{0A9CC236-C2CD-4C50-A836-93D633BC2F90}" type="pres">
      <dgm:prSet presAssocID="{D4A1B808-4A75-4C7D-8533-7171604715F3}" presName="childShape" presStyleCnt="0"/>
      <dgm:spPr/>
    </dgm:pt>
    <dgm:pt modelId="{023384EA-A888-4C41-AE37-F4EC9BE1AC03}" type="pres">
      <dgm:prSet presAssocID="{3B1AF50C-9993-4440-A3DA-5072E14691E1}" presName="Name13" presStyleLbl="parChTrans1D2" presStyleIdx="15" presStyleCnt="16"/>
      <dgm:spPr/>
    </dgm:pt>
    <dgm:pt modelId="{46085F91-B0DD-4CB3-B777-7F9D3EDDC36F}" type="pres">
      <dgm:prSet presAssocID="{3BBC8D08-7B64-44C1-A5B0-AA598636766E}" presName="childText" presStyleLbl="bgAcc1" presStyleIdx="15" presStyleCnt="16" custScaleY="215490" custLinFactNeighborY="9050">
        <dgm:presLayoutVars>
          <dgm:bulletEnabled val="1"/>
        </dgm:presLayoutVars>
      </dgm:prSet>
      <dgm:spPr/>
    </dgm:pt>
  </dgm:ptLst>
  <dgm:cxnLst>
    <dgm:cxn modelId="{EBCB5302-7956-412D-8916-7A78E3D05E8C}" type="presOf" srcId="{3C6DC52D-D67B-4E78-8FFC-5AB9398C41BE}" destId="{2ECC5A00-D79F-4E20-A4E1-2474EDC44CCF}" srcOrd="0" destOrd="0" presId="urn:microsoft.com/office/officeart/2005/8/layout/hierarchy3"/>
    <dgm:cxn modelId="{1BE9FA04-C25F-41A3-B4EA-BB0CBAE03BAF}" srcId="{CB294B79-ECED-4D53-B0B1-CC64AC21B729}" destId="{7D7F1760-44E9-44CE-9A3E-C1BAFF2ADCCA}" srcOrd="0" destOrd="0" parTransId="{0A1395E7-5963-4E68-91B1-46CE19F06BC0}" sibTransId="{48F55C13-A9BE-4D66-BA4B-3B1ADE628440}"/>
    <dgm:cxn modelId="{097F4808-2129-4886-86BD-39B4486E3074}" type="presOf" srcId="{EC198110-EC37-447B-B040-DAA97C587B1A}" destId="{BAE3B111-997C-4AF9-AB75-953E08C0AE91}" srcOrd="0" destOrd="0" presId="urn:microsoft.com/office/officeart/2005/8/layout/hierarchy3"/>
    <dgm:cxn modelId="{6C9E4F0A-2E54-4B58-B06E-B1BE568F2A83}" type="presOf" srcId="{AEB5576F-D304-453C-86A3-105A01C1AABF}" destId="{8FCF98D5-94C7-446F-87A5-B145FA2FE4C1}" srcOrd="0" destOrd="0" presId="urn:microsoft.com/office/officeart/2005/8/layout/hierarchy3"/>
    <dgm:cxn modelId="{15B8180D-3193-46AF-8C19-7A627ECF7B65}" type="presOf" srcId="{1C3F07B3-4BC3-4E5B-942D-319BDCEEC67B}" destId="{5C980F85-D418-433F-849A-21CFD9E34187}" srcOrd="0" destOrd="0" presId="urn:microsoft.com/office/officeart/2005/8/layout/hierarchy3"/>
    <dgm:cxn modelId="{E6F2D00D-E2E7-4E57-98F4-95EBFE42ECEE}" type="presOf" srcId="{EEE4DD44-BC70-49EB-BBE4-AFA06A9A5E5A}" destId="{6F6D32AA-185A-42E6-BB67-420A454029A0}" srcOrd="0" destOrd="0" presId="urn:microsoft.com/office/officeart/2005/8/layout/hierarchy3"/>
    <dgm:cxn modelId="{70CAEB0E-FE77-4E2D-AD1F-8173B3C350E7}" type="presOf" srcId="{BE0B0E84-44F2-418C-BE52-E9D4CF1C6CF7}" destId="{ECF5A4F5-6143-4D98-A867-9C9BBF4D692C}" srcOrd="0" destOrd="0" presId="urn:microsoft.com/office/officeart/2005/8/layout/hierarchy3"/>
    <dgm:cxn modelId="{0FD37C15-3FEF-413D-8F47-24BDC9F6B88D}" type="presOf" srcId="{0B551529-4D86-49B8-BBA6-1BF7F1F89591}" destId="{F79EC44D-2EE2-4A3D-9C78-3370EAD4B1B9}" srcOrd="0" destOrd="0" presId="urn:microsoft.com/office/officeart/2005/8/layout/hierarchy3"/>
    <dgm:cxn modelId="{9F80951C-47BB-4EF8-B701-1B82560309FA}" srcId="{B9A5C789-C5FF-4F51-A523-69DA7B2D233E}" destId="{83CFA4CC-5B0B-4721-A1C7-DE7EC5629041}" srcOrd="4" destOrd="0" parTransId="{44B41E4E-0CFE-4AAF-BB22-CBAE85268E07}" sibTransId="{959ECEA4-118C-4ABD-87FA-4C94E08C608F}"/>
    <dgm:cxn modelId="{671F281D-049B-48D7-8E51-563A4C813785}" type="presOf" srcId="{6C902776-37C6-46FE-B6DE-B2DEC094D415}" destId="{D2FC5667-C92F-4D06-87BC-99553125DD9F}" srcOrd="0" destOrd="0" presId="urn:microsoft.com/office/officeart/2005/8/layout/hierarchy3"/>
    <dgm:cxn modelId="{918CF71E-B4FC-45B8-9EB0-49743B9A5F83}" srcId="{B9A5C789-C5FF-4F51-A523-69DA7B2D233E}" destId="{D4A1B808-4A75-4C7D-8533-7171604715F3}" srcOrd="5" destOrd="0" parTransId="{CE1E13A8-1318-4FE9-968D-103B64AD154D}" sibTransId="{66B1FB9A-167E-4C03-9DDF-E872791015FD}"/>
    <dgm:cxn modelId="{7172CD1F-E863-486B-AF53-7514467AC66D}" type="presOf" srcId="{D4A1B808-4A75-4C7D-8533-7171604715F3}" destId="{769C01BE-58A2-45E3-8915-F89A86517113}" srcOrd="0" destOrd="0" presId="urn:microsoft.com/office/officeart/2005/8/layout/hierarchy3"/>
    <dgm:cxn modelId="{D946EA29-5942-43FB-941B-CB48C30EB70D}" type="presOf" srcId="{CB294B79-ECED-4D53-B0B1-CC64AC21B729}" destId="{AA60A323-3F5C-4F19-A2C2-2E303CC4DCA2}" srcOrd="1" destOrd="0" presId="urn:microsoft.com/office/officeart/2005/8/layout/hierarchy3"/>
    <dgm:cxn modelId="{8E9AD931-6D3E-4F24-B01F-995AD2EF4C6A}" srcId="{88FA0C48-4C17-4696-AFB7-A5E5455CE94D}" destId="{CF553CF8-1494-4687-8ABF-EBB15CB924E1}" srcOrd="2" destOrd="0" parTransId="{62605D7F-B0B0-4178-9D09-D8CA2067A85E}" sibTransId="{E6A72575-C4AA-441E-BD3D-B3B79BB5EF19}"/>
    <dgm:cxn modelId="{36A92532-B97C-4917-97E7-41A06552E683}" type="presOf" srcId="{952E1BE2-C269-4849-92F5-ECB022329FC6}" destId="{D6CAD2BB-BB47-4B47-B2E0-F95108E38144}" srcOrd="0" destOrd="0" presId="urn:microsoft.com/office/officeart/2005/8/layout/hierarchy3"/>
    <dgm:cxn modelId="{DF0CC33F-D0FB-44BE-BCC3-F2E0A637E0C0}" type="presOf" srcId="{132A086B-33AF-4DDA-9890-EEF3E18496C7}" destId="{7D15DFBE-4997-4CF0-90C6-1238AEDFA8BE}" srcOrd="0" destOrd="0" presId="urn:microsoft.com/office/officeart/2005/8/layout/hierarchy3"/>
    <dgm:cxn modelId="{9E7F4D62-4084-464C-8ACD-06CA52970CDF}" type="presOf" srcId="{3BBC8D08-7B64-44C1-A5B0-AA598636766E}" destId="{46085F91-B0DD-4CB3-B777-7F9D3EDDC36F}" srcOrd="0" destOrd="0" presId="urn:microsoft.com/office/officeart/2005/8/layout/hierarchy3"/>
    <dgm:cxn modelId="{B31FB743-7F9A-4EA1-B882-7BF9C598C10E}" srcId="{CB294B79-ECED-4D53-B0B1-CC64AC21B729}" destId="{817959A2-8CB2-4544-B5F0-DEC9F1E2990A}" srcOrd="2" destOrd="0" parTransId="{858279FA-2E01-4C50-B83E-810E5B5905D6}" sibTransId="{0F369A55-09A4-4D5F-8344-E61262BA4AFF}"/>
    <dgm:cxn modelId="{25653944-4D13-4948-B689-77EA299B8DE7}" type="presOf" srcId="{DB3F2007-0DE6-4B57-81E8-408685B73E5F}" destId="{2C7635E3-DE92-48A3-A275-F0636037B2E3}" srcOrd="0" destOrd="0" presId="urn:microsoft.com/office/officeart/2005/8/layout/hierarchy3"/>
    <dgm:cxn modelId="{81383345-161F-498A-9820-0343FFC2F6A2}" type="presOf" srcId="{61F98B0F-DBF8-475E-A58E-8FAD8FFD530D}" destId="{BC8A75D9-3005-44AF-882B-3FA89577DFDA}" srcOrd="0" destOrd="0" presId="urn:microsoft.com/office/officeart/2005/8/layout/hierarchy3"/>
    <dgm:cxn modelId="{9E656B65-BA07-4DA3-9D8F-79DF6CDA4EA0}" srcId="{952E1BE2-C269-4849-92F5-ECB022329FC6}" destId="{2F0C0556-1147-4DE8-B3A6-85B8A3257A35}" srcOrd="2" destOrd="0" parTransId="{01325259-5ED5-40A4-9467-BBC28E9D825B}" sibTransId="{8B541CE2-60FE-42F9-BA76-4716C6F4F05F}"/>
    <dgm:cxn modelId="{2763E26A-CC7B-4167-BA82-1BB97A54310F}" srcId="{CB294B79-ECED-4D53-B0B1-CC64AC21B729}" destId="{1C3F07B3-4BC3-4E5B-942D-319BDCEEC67B}" srcOrd="3" destOrd="0" parTransId="{6703AFD2-56EC-44C3-8A7C-329D8B2140FD}" sibTransId="{066D3320-2E7C-47CF-9C11-508CED4A3CD2}"/>
    <dgm:cxn modelId="{65C1394B-4248-4C60-958F-723B92682552}" srcId="{88FA0C48-4C17-4696-AFB7-A5E5455CE94D}" destId="{1DE674D6-F551-4B63-9895-E9950557E561}" srcOrd="4" destOrd="0" parTransId="{58E5D689-FFA1-4E0C-8AB9-78F406334E0F}" sibTransId="{51436E65-EF49-427F-84FC-6C6F6C98294D}"/>
    <dgm:cxn modelId="{AAB8454F-9F06-462E-A49F-8798C1A6D120}" type="presOf" srcId="{19A804BF-DA16-4793-840E-13D1ACD097D8}" destId="{7F049D70-13C9-4AE6-8D2D-B7FB031B3435}" srcOrd="0" destOrd="0" presId="urn:microsoft.com/office/officeart/2005/8/layout/hierarchy3"/>
    <dgm:cxn modelId="{91BE3552-90A0-4863-9B4E-AD21DB9FD9BD}" type="presOf" srcId="{1DE674D6-F551-4B63-9895-E9950557E561}" destId="{5E557B26-0DA0-4929-AC91-A0B1CCBA1384}" srcOrd="0" destOrd="0" presId="urn:microsoft.com/office/officeart/2005/8/layout/hierarchy3"/>
    <dgm:cxn modelId="{16E05974-5A15-4F4B-B000-BDA0D6C6A779}" srcId="{CB294B79-ECED-4D53-B0B1-CC64AC21B729}" destId="{1FE6ACDC-563C-4022-B620-5068CFCB8E11}" srcOrd="1" destOrd="0" parTransId="{DB3F2007-0DE6-4B57-81E8-408685B73E5F}" sibTransId="{941F2ACB-C4B8-4A0E-9F3E-1D4E4BB67F6B}"/>
    <dgm:cxn modelId="{CFB6A855-210C-4CD4-9D19-7896E9651684}" srcId="{88FA0C48-4C17-4696-AFB7-A5E5455CE94D}" destId="{0B551529-4D86-49B8-BBA6-1BF7F1F89591}" srcOrd="3" destOrd="0" parTransId="{19A804BF-DA16-4793-840E-13D1ACD097D8}" sibTransId="{F6CB027A-1520-493E-807E-0AD0474C3436}"/>
    <dgm:cxn modelId="{B2FE0B57-C6AF-4A79-A80E-E3F98B95658B}" type="presOf" srcId="{0A1395E7-5963-4E68-91B1-46CE19F06BC0}" destId="{3CB75827-D2D8-4F50-AD18-AADB8370FDC3}" srcOrd="0" destOrd="0" presId="urn:microsoft.com/office/officeart/2005/8/layout/hierarchy3"/>
    <dgm:cxn modelId="{5728EA58-FB6E-4193-A193-C5E90F9216EC}" type="presOf" srcId="{952E1BE2-C269-4849-92F5-ECB022329FC6}" destId="{DC07205D-3F3A-4A4C-A685-15C488E48926}" srcOrd="1" destOrd="0" presId="urn:microsoft.com/office/officeart/2005/8/layout/hierarchy3"/>
    <dgm:cxn modelId="{3E062B59-F40B-4C22-8211-0AEE37824CA7}" srcId="{88FA0C48-4C17-4696-AFB7-A5E5455CE94D}" destId="{3C6DC52D-D67B-4E78-8FFC-5AB9398C41BE}" srcOrd="0" destOrd="0" parTransId="{132A086B-33AF-4DDA-9890-EEF3E18496C7}" sibTransId="{09A2F8C7-0D5B-4A30-ACA7-7ABF11C2B0C1}"/>
    <dgm:cxn modelId="{1284CC7B-05A0-44A1-A9EE-45AFAFBC8688}" type="presOf" srcId="{17B4A665-577F-44E0-A4B6-CDE1B35A80B3}" destId="{B06FB743-E407-4466-8754-06A47727B59E}" srcOrd="0" destOrd="0" presId="urn:microsoft.com/office/officeart/2005/8/layout/hierarchy3"/>
    <dgm:cxn modelId="{EF82867D-A9E9-4F3A-A788-DBB44F4D35E3}" type="presOf" srcId="{7D7F1760-44E9-44CE-9A3E-C1BAFF2ADCCA}" destId="{D5C83048-E960-4A8A-A9E6-D24569C1D05E}" srcOrd="0" destOrd="0" presId="urn:microsoft.com/office/officeart/2005/8/layout/hierarchy3"/>
    <dgm:cxn modelId="{3E297382-3C75-4E54-A1D2-3AB3EF6EBAB7}" srcId="{D4A1B808-4A75-4C7D-8533-7171604715F3}" destId="{3BBC8D08-7B64-44C1-A5B0-AA598636766E}" srcOrd="0" destOrd="0" parTransId="{3B1AF50C-9993-4440-A3DA-5072E14691E1}" sibTransId="{77EEF497-95DC-4543-A37E-3CC9D00FB5E0}"/>
    <dgm:cxn modelId="{6F44A982-B313-4C8A-A240-B73F8A9257BB}" type="presOf" srcId="{5693CFB5-159C-4DB6-8BE8-1B945DFEB833}" destId="{62B76501-C2B2-4363-AF2B-A273B214A5F1}" srcOrd="0" destOrd="0" presId="urn:microsoft.com/office/officeart/2005/8/layout/hierarchy3"/>
    <dgm:cxn modelId="{B7D9AC82-0A3E-4C31-92FB-1119B75D22A2}" type="presOf" srcId="{FA1BF27E-62BB-4F3F-AF92-6DD437BC5D96}" destId="{8254BA2D-B4BF-46C3-B335-5A0AF490A9A3}" srcOrd="0" destOrd="0" presId="urn:microsoft.com/office/officeart/2005/8/layout/hierarchy3"/>
    <dgm:cxn modelId="{EEB57488-3B69-4DC5-A239-560C7148829B}" srcId="{6C902776-37C6-46FE-B6DE-B2DEC094D415}" destId="{A79E39A1-7688-42A2-A717-BE7C32FCEC34}" srcOrd="1" destOrd="0" parTransId="{FA1BF27E-62BB-4F3F-AF92-6DD437BC5D96}" sibTransId="{D564D570-678C-448E-ACAC-B1B05948819A}"/>
    <dgm:cxn modelId="{9A3B8D9A-431F-421F-91BF-8EE8C9DF72BA}" srcId="{952E1BE2-C269-4849-92F5-ECB022329FC6}" destId="{EEE4DD44-BC70-49EB-BBE4-AFA06A9A5E5A}" srcOrd="1" destOrd="0" parTransId="{5693CFB5-159C-4DB6-8BE8-1B945DFEB833}" sibTransId="{1D80D320-9AFE-43C1-B364-15CB2ADB7AA7}"/>
    <dgm:cxn modelId="{D5D2449F-524F-44EE-8242-0D4BA17B45C6}" type="presOf" srcId="{01325259-5ED5-40A4-9467-BBC28E9D825B}" destId="{7301EB69-C23B-47FD-9883-6A4A0F274AB3}" srcOrd="0" destOrd="0" presId="urn:microsoft.com/office/officeart/2005/8/layout/hierarchy3"/>
    <dgm:cxn modelId="{572EA4A1-A31C-4387-AD5D-88646C6C7D61}" srcId="{952E1BE2-C269-4849-92F5-ECB022329FC6}" destId="{CFC80814-2BE1-4067-ACCA-28A420766985}" srcOrd="0" destOrd="0" parTransId="{5F1276C4-CDE1-48B6-860F-9214D9A72A7A}" sibTransId="{DF1F7060-F281-40D2-A31A-EAB60B816542}"/>
    <dgm:cxn modelId="{9D25CCA5-D7BB-4875-97F9-62B3503C7FD7}" srcId="{B9A5C789-C5FF-4F51-A523-69DA7B2D233E}" destId="{6C902776-37C6-46FE-B6DE-B2DEC094D415}" srcOrd="3" destOrd="0" parTransId="{03B4E217-B0C8-452A-AA39-408261BA90A3}" sibTransId="{99C2C627-36F1-40F7-A8E8-1D397302DB18}"/>
    <dgm:cxn modelId="{70D185A9-95E5-4C66-BA10-49670AB86304}" type="presOf" srcId="{858279FA-2E01-4C50-B83E-810E5B5905D6}" destId="{EF7BDA06-54E5-4D9A-9D0A-8FEC1E70BB3C}" srcOrd="0" destOrd="0" presId="urn:microsoft.com/office/officeart/2005/8/layout/hierarchy3"/>
    <dgm:cxn modelId="{ADA605AF-5A5B-44C5-B675-68DF52685930}" type="presOf" srcId="{CF553CF8-1494-4687-8ABF-EBB15CB924E1}" destId="{E9BFE8B8-12DA-42F0-8CDD-C313BC6A2D49}" srcOrd="0" destOrd="0" presId="urn:microsoft.com/office/officeart/2005/8/layout/hierarchy3"/>
    <dgm:cxn modelId="{EDCFE4AF-688A-4422-B729-F3E8BE027BC2}" type="presOf" srcId="{CB294B79-ECED-4D53-B0B1-CC64AC21B729}" destId="{25900D29-E605-4260-BD24-699E1C4B0741}" srcOrd="0" destOrd="0" presId="urn:microsoft.com/office/officeart/2005/8/layout/hierarchy3"/>
    <dgm:cxn modelId="{A600D3B6-341A-483F-A6BD-89FF83B725CE}" type="presOf" srcId="{2F0C0556-1147-4DE8-B3A6-85B8A3257A35}" destId="{AEC6B843-E204-4F9C-A63F-9A6C248446F4}" srcOrd="0" destOrd="0" presId="urn:microsoft.com/office/officeart/2005/8/layout/hierarchy3"/>
    <dgm:cxn modelId="{D990FEBB-B325-456F-9742-0095A3D1BE9D}" type="presOf" srcId="{58E5D689-FFA1-4E0C-8AB9-78F406334E0F}" destId="{79018A8B-9CFD-46EE-9A97-75061C5FAE5E}" srcOrd="0" destOrd="0" presId="urn:microsoft.com/office/officeart/2005/8/layout/hierarchy3"/>
    <dgm:cxn modelId="{68D894BF-31B2-4D46-A139-2DE9BEA48217}" type="presOf" srcId="{5F1276C4-CDE1-48B6-860F-9214D9A72A7A}" destId="{A6D7DB8B-88F2-440C-908F-3916C47A0C07}" srcOrd="0" destOrd="0" presId="urn:microsoft.com/office/officeart/2005/8/layout/hierarchy3"/>
    <dgm:cxn modelId="{546BF3C0-8D15-4DDB-85B2-46C83ACAB37B}" type="presOf" srcId="{D4A1B808-4A75-4C7D-8533-7171604715F3}" destId="{13A544FE-01EA-45F1-A1CF-D16B10EFC227}" srcOrd="1" destOrd="0" presId="urn:microsoft.com/office/officeart/2005/8/layout/hierarchy3"/>
    <dgm:cxn modelId="{6A955CC4-6DB2-413F-BFBF-68BC4FB3D719}" srcId="{83CFA4CC-5B0B-4721-A1C7-DE7EC5629041}" destId="{17B4A665-577F-44E0-A4B6-CDE1B35A80B3}" srcOrd="0" destOrd="0" parTransId="{C50246C7-A6EA-4237-9F93-A6AA39FF7513}" sibTransId="{E1ECDB3D-67EB-4CBA-85C2-42A9E74823CA}"/>
    <dgm:cxn modelId="{B86CB8C7-3619-456F-BAB9-580A76DE9747}" type="presOf" srcId="{817959A2-8CB2-4544-B5F0-DEC9F1E2990A}" destId="{93CC3BC0-D320-4F8B-9696-0503FD46DB5E}" srcOrd="0" destOrd="0" presId="urn:microsoft.com/office/officeart/2005/8/layout/hierarchy3"/>
    <dgm:cxn modelId="{1E39E6C8-EB6C-4923-B1BE-95B690CEE088}" type="presOf" srcId="{1FE6ACDC-563C-4022-B620-5068CFCB8E11}" destId="{25B746D4-7B81-4FF0-806F-A82FD835B610}" srcOrd="0" destOrd="0" presId="urn:microsoft.com/office/officeart/2005/8/layout/hierarchy3"/>
    <dgm:cxn modelId="{91F9B4CB-CA59-412A-9CE6-D9428AE746C0}" type="presOf" srcId="{83CFA4CC-5B0B-4721-A1C7-DE7EC5629041}" destId="{E8C42961-69BB-4F6F-BB42-E150725C7BDA}" srcOrd="1" destOrd="0" presId="urn:microsoft.com/office/officeart/2005/8/layout/hierarchy3"/>
    <dgm:cxn modelId="{EB817CCC-1A0E-41AC-BE1A-A77A908B6E90}" type="presOf" srcId="{62605D7F-B0B0-4178-9D09-D8CA2067A85E}" destId="{C16765DE-F8F4-46AC-859C-C88E44915853}" srcOrd="0" destOrd="0" presId="urn:microsoft.com/office/officeart/2005/8/layout/hierarchy3"/>
    <dgm:cxn modelId="{0C700ACE-1B54-4B9F-9681-564F37260F4C}" type="presOf" srcId="{C50246C7-A6EA-4237-9F93-A6AA39FF7513}" destId="{3FE20CF9-A28B-42AD-85B3-CCE1DA76FE98}" srcOrd="0" destOrd="0" presId="urn:microsoft.com/office/officeart/2005/8/layout/hierarchy3"/>
    <dgm:cxn modelId="{1D4217D0-18AD-4F4B-AD87-FB9A1A83190C}" srcId="{B9A5C789-C5FF-4F51-A523-69DA7B2D233E}" destId="{CB294B79-ECED-4D53-B0B1-CC64AC21B729}" srcOrd="1" destOrd="0" parTransId="{937A0CCF-4182-4232-B0D1-16FB226C5591}" sibTransId="{74C288C4-6E1A-440A-94CB-F10F4B1D25A0}"/>
    <dgm:cxn modelId="{419272D0-5784-44D2-9F2D-0FF6BC47B012}" srcId="{88FA0C48-4C17-4696-AFB7-A5E5455CE94D}" destId="{BE0B0E84-44F2-418C-BE52-E9D4CF1C6CF7}" srcOrd="1" destOrd="0" parTransId="{EC198110-EC37-447B-B040-DAA97C587B1A}" sibTransId="{0C5D5A79-6A28-4F63-9B4A-5ACC175CACE6}"/>
    <dgm:cxn modelId="{451E12D5-12ED-4CBE-B35C-BF1B37B13EFB}" srcId="{6C902776-37C6-46FE-B6DE-B2DEC094D415}" destId="{61F98B0F-DBF8-475E-A58E-8FAD8FFD530D}" srcOrd="0" destOrd="0" parTransId="{AEB5576F-D304-453C-86A3-105A01C1AABF}" sibTransId="{D7F81B26-1722-463B-B6EB-A5740EE7BFA6}"/>
    <dgm:cxn modelId="{62E825D5-84D2-4D32-ADE4-B7DC84F9FD98}" type="presOf" srcId="{83CFA4CC-5B0B-4721-A1C7-DE7EC5629041}" destId="{3976E97F-A626-4DC5-92E6-DE2B4F9F2F69}" srcOrd="0" destOrd="0" presId="urn:microsoft.com/office/officeart/2005/8/layout/hierarchy3"/>
    <dgm:cxn modelId="{605F3CD8-FF5F-4C6A-91DA-0C8F9777CFD8}" type="presOf" srcId="{3B1AF50C-9993-4440-A3DA-5072E14691E1}" destId="{023384EA-A888-4C41-AE37-F4EC9BE1AC03}" srcOrd="0" destOrd="0" presId="urn:microsoft.com/office/officeart/2005/8/layout/hierarchy3"/>
    <dgm:cxn modelId="{60B097DF-0741-49A2-BB81-52D0870D25BB}" type="presOf" srcId="{CFC80814-2BE1-4067-ACCA-28A420766985}" destId="{28402BF6-85DB-41F7-9D58-6D9E08157A93}" srcOrd="0" destOrd="0" presId="urn:microsoft.com/office/officeart/2005/8/layout/hierarchy3"/>
    <dgm:cxn modelId="{B3BF2BE1-E267-4D56-9111-8D9F4963E47C}" type="presOf" srcId="{88FA0C48-4C17-4696-AFB7-A5E5455CE94D}" destId="{872EDF0B-4E08-4D17-B62D-D6B1EE2BFE39}" srcOrd="0" destOrd="0" presId="urn:microsoft.com/office/officeart/2005/8/layout/hierarchy3"/>
    <dgm:cxn modelId="{C8F4F9E1-1CA0-4D58-8687-A11CEE95263D}" type="presOf" srcId="{A79E39A1-7688-42A2-A717-BE7C32FCEC34}" destId="{DEE4F655-9D7A-4CE1-A78E-890DE2AF7B8D}" srcOrd="0" destOrd="0" presId="urn:microsoft.com/office/officeart/2005/8/layout/hierarchy3"/>
    <dgm:cxn modelId="{DE6E8EE5-8954-4A82-9B69-37F019628035}" type="presOf" srcId="{B9A5C789-C5FF-4F51-A523-69DA7B2D233E}" destId="{9ECE339C-CF33-4791-A3E9-538B03625FA5}" srcOrd="0" destOrd="0" presId="urn:microsoft.com/office/officeart/2005/8/layout/hierarchy3"/>
    <dgm:cxn modelId="{42D5EAEB-C7FB-4A2A-B19D-F2E0CD75AB89}" type="presOf" srcId="{6703AFD2-56EC-44C3-8A7C-329D8B2140FD}" destId="{85081B3E-60DD-4958-AC6A-2171F53364D2}" srcOrd="0" destOrd="0" presId="urn:microsoft.com/office/officeart/2005/8/layout/hierarchy3"/>
    <dgm:cxn modelId="{AD7D07ED-9E0C-4EA2-8956-710F005F11B8}" type="presOf" srcId="{88FA0C48-4C17-4696-AFB7-A5E5455CE94D}" destId="{D563995D-922A-42F5-810B-D1D21043DDE7}" srcOrd="1" destOrd="0" presId="urn:microsoft.com/office/officeart/2005/8/layout/hierarchy3"/>
    <dgm:cxn modelId="{B7AA7DEE-0BBA-412E-8E54-E5276B1A30DE}" type="presOf" srcId="{6C902776-37C6-46FE-B6DE-B2DEC094D415}" destId="{6B0E5913-2BC9-4DE9-8B5C-072E38486E27}" srcOrd="1" destOrd="0" presId="urn:microsoft.com/office/officeart/2005/8/layout/hierarchy3"/>
    <dgm:cxn modelId="{BC1404F3-5B03-43DC-A035-A2336A3B83D4}" srcId="{B9A5C789-C5FF-4F51-A523-69DA7B2D233E}" destId="{88FA0C48-4C17-4696-AFB7-A5E5455CE94D}" srcOrd="0" destOrd="0" parTransId="{A92BEDF1-2ECD-435E-88AB-CA0E804B4770}" sibTransId="{B6741836-7D87-4862-8DB0-D23BC46A3557}"/>
    <dgm:cxn modelId="{AE0355F5-9D6E-4AE1-AA63-C85F5EB69A52}" srcId="{B9A5C789-C5FF-4F51-A523-69DA7B2D233E}" destId="{952E1BE2-C269-4849-92F5-ECB022329FC6}" srcOrd="2" destOrd="0" parTransId="{E2770A89-A8A8-48B7-89F9-2890571DF239}" sibTransId="{1CF8F5E5-1D78-4BB3-B44C-093F40D0F9A6}"/>
    <dgm:cxn modelId="{BB157530-CF31-4DD2-B40C-C8E13822DD37}" type="presParOf" srcId="{9ECE339C-CF33-4791-A3E9-538B03625FA5}" destId="{19259906-186D-4EA5-902C-1A6A71244258}" srcOrd="0" destOrd="0" presId="urn:microsoft.com/office/officeart/2005/8/layout/hierarchy3"/>
    <dgm:cxn modelId="{B893AE69-D990-4FDF-8A56-77FF3085295C}" type="presParOf" srcId="{19259906-186D-4EA5-902C-1A6A71244258}" destId="{E4C63C17-B3D0-43F8-A218-F42F82584E70}" srcOrd="0" destOrd="0" presId="urn:microsoft.com/office/officeart/2005/8/layout/hierarchy3"/>
    <dgm:cxn modelId="{57969D3C-B56A-4600-A1DB-55C2E94EBE49}" type="presParOf" srcId="{E4C63C17-B3D0-43F8-A218-F42F82584E70}" destId="{872EDF0B-4E08-4D17-B62D-D6B1EE2BFE39}" srcOrd="0" destOrd="0" presId="urn:microsoft.com/office/officeart/2005/8/layout/hierarchy3"/>
    <dgm:cxn modelId="{01A2BFD1-23E6-488A-B433-D620AE30D507}" type="presParOf" srcId="{E4C63C17-B3D0-43F8-A218-F42F82584E70}" destId="{D563995D-922A-42F5-810B-D1D21043DDE7}" srcOrd="1" destOrd="0" presId="urn:microsoft.com/office/officeart/2005/8/layout/hierarchy3"/>
    <dgm:cxn modelId="{7C2B2C22-92C8-411C-AD34-C291012394F4}" type="presParOf" srcId="{19259906-186D-4EA5-902C-1A6A71244258}" destId="{69970618-3ECA-46AC-A28B-C779C3E5BE39}" srcOrd="1" destOrd="0" presId="urn:microsoft.com/office/officeart/2005/8/layout/hierarchy3"/>
    <dgm:cxn modelId="{2D2D3403-FB5F-4040-8D14-7E5DDD63941E}" type="presParOf" srcId="{69970618-3ECA-46AC-A28B-C779C3E5BE39}" destId="{7D15DFBE-4997-4CF0-90C6-1238AEDFA8BE}" srcOrd="0" destOrd="0" presId="urn:microsoft.com/office/officeart/2005/8/layout/hierarchy3"/>
    <dgm:cxn modelId="{B582BD06-4982-4A46-B6F0-486B63C2B7CD}" type="presParOf" srcId="{69970618-3ECA-46AC-A28B-C779C3E5BE39}" destId="{2ECC5A00-D79F-4E20-A4E1-2474EDC44CCF}" srcOrd="1" destOrd="0" presId="urn:microsoft.com/office/officeart/2005/8/layout/hierarchy3"/>
    <dgm:cxn modelId="{7C6CBBF7-0780-4A09-BAE4-4D9A79E1190F}" type="presParOf" srcId="{69970618-3ECA-46AC-A28B-C779C3E5BE39}" destId="{BAE3B111-997C-4AF9-AB75-953E08C0AE91}" srcOrd="2" destOrd="0" presId="urn:microsoft.com/office/officeart/2005/8/layout/hierarchy3"/>
    <dgm:cxn modelId="{53B2D990-C495-44B0-8EF2-E7301194286B}" type="presParOf" srcId="{69970618-3ECA-46AC-A28B-C779C3E5BE39}" destId="{ECF5A4F5-6143-4D98-A867-9C9BBF4D692C}" srcOrd="3" destOrd="0" presId="urn:microsoft.com/office/officeart/2005/8/layout/hierarchy3"/>
    <dgm:cxn modelId="{F3C0CA19-9003-46E6-A48A-816097871BE1}" type="presParOf" srcId="{69970618-3ECA-46AC-A28B-C779C3E5BE39}" destId="{C16765DE-F8F4-46AC-859C-C88E44915853}" srcOrd="4" destOrd="0" presId="urn:microsoft.com/office/officeart/2005/8/layout/hierarchy3"/>
    <dgm:cxn modelId="{668EE820-583E-4BE1-9CCE-021EBFAC1E41}" type="presParOf" srcId="{69970618-3ECA-46AC-A28B-C779C3E5BE39}" destId="{E9BFE8B8-12DA-42F0-8CDD-C313BC6A2D49}" srcOrd="5" destOrd="0" presId="urn:microsoft.com/office/officeart/2005/8/layout/hierarchy3"/>
    <dgm:cxn modelId="{6F94DD76-77CE-4863-9078-D1DB10C34719}" type="presParOf" srcId="{69970618-3ECA-46AC-A28B-C779C3E5BE39}" destId="{7F049D70-13C9-4AE6-8D2D-B7FB031B3435}" srcOrd="6" destOrd="0" presId="urn:microsoft.com/office/officeart/2005/8/layout/hierarchy3"/>
    <dgm:cxn modelId="{91F38775-B2A0-4B8C-A282-8A71E56A5ED9}" type="presParOf" srcId="{69970618-3ECA-46AC-A28B-C779C3E5BE39}" destId="{F79EC44D-2EE2-4A3D-9C78-3370EAD4B1B9}" srcOrd="7" destOrd="0" presId="urn:microsoft.com/office/officeart/2005/8/layout/hierarchy3"/>
    <dgm:cxn modelId="{4CBFA9D8-6134-413A-B9D1-EE397AC73724}" type="presParOf" srcId="{69970618-3ECA-46AC-A28B-C779C3E5BE39}" destId="{79018A8B-9CFD-46EE-9A97-75061C5FAE5E}" srcOrd="8" destOrd="0" presId="urn:microsoft.com/office/officeart/2005/8/layout/hierarchy3"/>
    <dgm:cxn modelId="{880C78DF-BF4A-47E8-9B03-7C542A2F0DB3}" type="presParOf" srcId="{69970618-3ECA-46AC-A28B-C779C3E5BE39}" destId="{5E557B26-0DA0-4929-AC91-A0B1CCBA1384}" srcOrd="9" destOrd="0" presId="urn:microsoft.com/office/officeart/2005/8/layout/hierarchy3"/>
    <dgm:cxn modelId="{510F46EC-18C9-4238-873A-20847BA830D2}" type="presParOf" srcId="{9ECE339C-CF33-4791-A3E9-538B03625FA5}" destId="{B0ECD001-3754-4553-9255-C6A8A371BB98}" srcOrd="1" destOrd="0" presId="urn:microsoft.com/office/officeart/2005/8/layout/hierarchy3"/>
    <dgm:cxn modelId="{F19F5E11-62B4-43ED-9A59-3F252254F4D6}" type="presParOf" srcId="{B0ECD001-3754-4553-9255-C6A8A371BB98}" destId="{B2BB6E5C-4F3B-480F-877E-BED0B8AE57E0}" srcOrd="0" destOrd="0" presId="urn:microsoft.com/office/officeart/2005/8/layout/hierarchy3"/>
    <dgm:cxn modelId="{8E76A3BB-D4DE-4753-959C-91718E433D39}" type="presParOf" srcId="{B2BB6E5C-4F3B-480F-877E-BED0B8AE57E0}" destId="{25900D29-E605-4260-BD24-699E1C4B0741}" srcOrd="0" destOrd="0" presId="urn:microsoft.com/office/officeart/2005/8/layout/hierarchy3"/>
    <dgm:cxn modelId="{A103A8C5-85B9-4B6F-BEE9-55A8A9CD7A53}" type="presParOf" srcId="{B2BB6E5C-4F3B-480F-877E-BED0B8AE57E0}" destId="{AA60A323-3F5C-4F19-A2C2-2E303CC4DCA2}" srcOrd="1" destOrd="0" presId="urn:microsoft.com/office/officeart/2005/8/layout/hierarchy3"/>
    <dgm:cxn modelId="{BB6A3177-9EBE-4119-9DF7-F68327DF9766}" type="presParOf" srcId="{B0ECD001-3754-4553-9255-C6A8A371BB98}" destId="{739E141A-A883-47B4-8770-C1C13E5E1A07}" srcOrd="1" destOrd="0" presId="urn:microsoft.com/office/officeart/2005/8/layout/hierarchy3"/>
    <dgm:cxn modelId="{1048B474-B5EF-4018-8ADA-98C8AFEEBD18}" type="presParOf" srcId="{739E141A-A883-47B4-8770-C1C13E5E1A07}" destId="{3CB75827-D2D8-4F50-AD18-AADB8370FDC3}" srcOrd="0" destOrd="0" presId="urn:microsoft.com/office/officeart/2005/8/layout/hierarchy3"/>
    <dgm:cxn modelId="{814C92F7-C5C3-4FDB-8C62-F2EB963459E8}" type="presParOf" srcId="{739E141A-A883-47B4-8770-C1C13E5E1A07}" destId="{D5C83048-E960-4A8A-A9E6-D24569C1D05E}" srcOrd="1" destOrd="0" presId="urn:microsoft.com/office/officeart/2005/8/layout/hierarchy3"/>
    <dgm:cxn modelId="{74205533-D3D4-48AF-9897-8A50AE30362D}" type="presParOf" srcId="{739E141A-A883-47B4-8770-C1C13E5E1A07}" destId="{2C7635E3-DE92-48A3-A275-F0636037B2E3}" srcOrd="2" destOrd="0" presId="urn:microsoft.com/office/officeart/2005/8/layout/hierarchy3"/>
    <dgm:cxn modelId="{60431F2B-F344-4828-90DA-932559D74A6C}" type="presParOf" srcId="{739E141A-A883-47B4-8770-C1C13E5E1A07}" destId="{25B746D4-7B81-4FF0-806F-A82FD835B610}" srcOrd="3" destOrd="0" presId="urn:microsoft.com/office/officeart/2005/8/layout/hierarchy3"/>
    <dgm:cxn modelId="{C8450616-2D6A-49B1-8B7C-938422864741}" type="presParOf" srcId="{739E141A-A883-47B4-8770-C1C13E5E1A07}" destId="{EF7BDA06-54E5-4D9A-9D0A-8FEC1E70BB3C}" srcOrd="4" destOrd="0" presId="urn:microsoft.com/office/officeart/2005/8/layout/hierarchy3"/>
    <dgm:cxn modelId="{4F8E026B-EF4E-4B47-842B-E787D16DA32B}" type="presParOf" srcId="{739E141A-A883-47B4-8770-C1C13E5E1A07}" destId="{93CC3BC0-D320-4F8B-9696-0503FD46DB5E}" srcOrd="5" destOrd="0" presId="urn:microsoft.com/office/officeart/2005/8/layout/hierarchy3"/>
    <dgm:cxn modelId="{89EE01FC-1598-461F-9BF1-646DA76BFEEF}" type="presParOf" srcId="{739E141A-A883-47B4-8770-C1C13E5E1A07}" destId="{85081B3E-60DD-4958-AC6A-2171F53364D2}" srcOrd="6" destOrd="0" presId="urn:microsoft.com/office/officeart/2005/8/layout/hierarchy3"/>
    <dgm:cxn modelId="{BEDCDA72-1379-47F4-A846-FFFC1DFD6650}" type="presParOf" srcId="{739E141A-A883-47B4-8770-C1C13E5E1A07}" destId="{5C980F85-D418-433F-849A-21CFD9E34187}" srcOrd="7" destOrd="0" presId="urn:microsoft.com/office/officeart/2005/8/layout/hierarchy3"/>
    <dgm:cxn modelId="{D5EA8CAB-40AA-4BEF-AEA7-50EF999BDEC3}" type="presParOf" srcId="{9ECE339C-CF33-4791-A3E9-538B03625FA5}" destId="{7FF2FFEF-BEEB-46E6-83AB-89088DFA3A1C}" srcOrd="2" destOrd="0" presId="urn:microsoft.com/office/officeart/2005/8/layout/hierarchy3"/>
    <dgm:cxn modelId="{35B7ED8A-46AE-49DB-AC82-A2A3FB4227C6}" type="presParOf" srcId="{7FF2FFEF-BEEB-46E6-83AB-89088DFA3A1C}" destId="{83ED711A-4E8A-4245-91F7-B0BBA80AA5E3}" srcOrd="0" destOrd="0" presId="urn:microsoft.com/office/officeart/2005/8/layout/hierarchy3"/>
    <dgm:cxn modelId="{8E430F46-A483-4D5F-9CA4-EA8605C8F1A7}" type="presParOf" srcId="{83ED711A-4E8A-4245-91F7-B0BBA80AA5E3}" destId="{D6CAD2BB-BB47-4B47-B2E0-F95108E38144}" srcOrd="0" destOrd="0" presId="urn:microsoft.com/office/officeart/2005/8/layout/hierarchy3"/>
    <dgm:cxn modelId="{05F5F039-A673-4BE0-98F2-11D8CC18CFC3}" type="presParOf" srcId="{83ED711A-4E8A-4245-91F7-B0BBA80AA5E3}" destId="{DC07205D-3F3A-4A4C-A685-15C488E48926}" srcOrd="1" destOrd="0" presId="urn:microsoft.com/office/officeart/2005/8/layout/hierarchy3"/>
    <dgm:cxn modelId="{5283F8DB-3280-4A6D-AACD-26FBB9AD2259}" type="presParOf" srcId="{7FF2FFEF-BEEB-46E6-83AB-89088DFA3A1C}" destId="{04B36CFC-C995-4AE8-8589-6E7984F830BC}" srcOrd="1" destOrd="0" presId="urn:microsoft.com/office/officeart/2005/8/layout/hierarchy3"/>
    <dgm:cxn modelId="{B8C9AAA0-12CC-4324-BD64-AC6CF2EC0711}" type="presParOf" srcId="{04B36CFC-C995-4AE8-8589-6E7984F830BC}" destId="{A6D7DB8B-88F2-440C-908F-3916C47A0C07}" srcOrd="0" destOrd="0" presId="urn:microsoft.com/office/officeart/2005/8/layout/hierarchy3"/>
    <dgm:cxn modelId="{E8E130EA-49CF-4146-9C79-A0CEF2889251}" type="presParOf" srcId="{04B36CFC-C995-4AE8-8589-6E7984F830BC}" destId="{28402BF6-85DB-41F7-9D58-6D9E08157A93}" srcOrd="1" destOrd="0" presId="urn:microsoft.com/office/officeart/2005/8/layout/hierarchy3"/>
    <dgm:cxn modelId="{A15EC1CB-12D1-453B-A45D-E7B7C83980B0}" type="presParOf" srcId="{04B36CFC-C995-4AE8-8589-6E7984F830BC}" destId="{62B76501-C2B2-4363-AF2B-A273B214A5F1}" srcOrd="2" destOrd="0" presId="urn:microsoft.com/office/officeart/2005/8/layout/hierarchy3"/>
    <dgm:cxn modelId="{1DF5A4BF-DDA9-4609-9D83-FC30C9EAAAC2}" type="presParOf" srcId="{04B36CFC-C995-4AE8-8589-6E7984F830BC}" destId="{6F6D32AA-185A-42E6-BB67-420A454029A0}" srcOrd="3" destOrd="0" presId="urn:microsoft.com/office/officeart/2005/8/layout/hierarchy3"/>
    <dgm:cxn modelId="{E1D003CD-62C2-4E7C-81E6-B7F578A32AD4}" type="presParOf" srcId="{04B36CFC-C995-4AE8-8589-6E7984F830BC}" destId="{7301EB69-C23B-47FD-9883-6A4A0F274AB3}" srcOrd="4" destOrd="0" presId="urn:microsoft.com/office/officeart/2005/8/layout/hierarchy3"/>
    <dgm:cxn modelId="{4B594A52-CEBA-4433-9ED3-5FE828857934}" type="presParOf" srcId="{04B36CFC-C995-4AE8-8589-6E7984F830BC}" destId="{AEC6B843-E204-4F9C-A63F-9A6C248446F4}" srcOrd="5" destOrd="0" presId="urn:microsoft.com/office/officeart/2005/8/layout/hierarchy3"/>
    <dgm:cxn modelId="{B263D60B-ABE6-4A08-BD88-FDC6D7F1934A}" type="presParOf" srcId="{9ECE339C-CF33-4791-A3E9-538B03625FA5}" destId="{F5148603-FA3C-474D-A1A2-29480BC7585F}" srcOrd="3" destOrd="0" presId="urn:microsoft.com/office/officeart/2005/8/layout/hierarchy3"/>
    <dgm:cxn modelId="{EA2F5D7D-0F4F-4DE7-B160-FDFE8CB9FEC9}" type="presParOf" srcId="{F5148603-FA3C-474D-A1A2-29480BC7585F}" destId="{B1B32944-F201-4E14-9305-01B013794C34}" srcOrd="0" destOrd="0" presId="urn:microsoft.com/office/officeart/2005/8/layout/hierarchy3"/>
    <dgm:cxn modelId="{49846B39-7CF7-41B2-B7C0-6E1170DED651}" type="presParOf" srcId="{B1B32944-F201-4E14-9305-01B013794C34}" destId="{D2FC5667-C92F-4D06-87BC-99553125DD9F}" srcOrd="0" destOrd="0" presId="urn:microsoft.com/office/officeart/2005/8/layout/hierarchy3"/>
    <dgm:cxn modelId="{ADAF8EF7-BBF0-47FE-9DE2-FE2B911A8756}" type="presParOf" srcId="{B1B32944-F201-4E14-9305-01B013794C34}" destId="{6B0E5913-2BC9-4DE9-8B5C-072E38486E27}" srcOrd="1" destOrd="0" presId="urn:microsoft.com/office/officeart/2005/8/layout/hierarchy3"/>
    <dgm:cxn modelId="{883C8ECB-E77B-45F8-BDAC-C8C6EE97831A}" type="presParOf" srcId="{F5148603-FA3C-474D-A1A2-29480BC7585F}" destId="{AF6F7440-A5AC-4764-A954-7754CEAF14FA}" srcOrd="1" destOrd="0" presId="urn:microsoft.com/office/officeart/2005/8/layout/hierarchy3"/>
    <dgm:cxn modelId="{40E6004C-63B0-4E96-90E6-4099F2E0DFC3}" type="presParOf" srcId="{AF6F7440-A5AC-4764-A954-7754CEAF14FA}" destId="{8FCF98D5-94C7-446F-87A5-B145FA2FE4C1}" srcOrd="0" destOrd="0" presId="urn:microsoft.com/office/officeart/2005/8/layout/hierarchy3"/>
    <dgm:cxn modelId="{992C5E14-DBB1-4DEE-9E46-69D3E0EE2CDF}" type="presParOf" srcId="{AF6F7440-A5AC-4764-A954-7754CEAF14FA}" destId="{BC8A75D9-3005-44AF-882B-3FA89577DFDA}" srcOrd="1" destOrd="0" presId="urn:microsoft.com/office/officeart/2005/8/layout/hierarchy3"/>
    <dgm:cxn modelId="{24E8D5B9-130E-401F-8903-A41828C89963}" type="presParOf" srcId="{AF6F7440-A5AC-4764-A954-7754CEAF14FA}" destId="{8254BA2D-B4BF-46C3-B335-5A0AF490A9A3}" srcOrd="2" destOrd="0" presId="urn:microsoft.com/office/officeart/2005/8/layout/hierarchy3"/>
    <dgm:cxn modelId="{9E415531-79DB-482A-8AA0-83DAD7F3AEC6}" type="presParOf" srcId="{AF6F7440-A5AC-4764-A954-7754CEAF14FA}" destId="{DEE4F655-9D7A-4CE1-A78E-890DE2AF7B8D}" srcOrd="3" destOrd="0" presId="urn:microsoft.com/office/officeart/2005/8/layout/hierarchy3"/>
    <dgm:cxn modelId="{F27172C2-7909-4CD4-9C9A-0C94344F2381}" type="presParOf" srcId="{9ECE339C-CF33-4791-A3E9-538B03625FA5}" destId="{153AB10A-BB76-40E0-9175-F88991597BBA}" srcOrd="4" destOrd="0" presId="urn:microsoft.com/office/officeart/2005/8/layout/hierarchy3"/>
    <dgm:cxn modelId="{228E748A-DC8D-49FE-8A25-944E655C3029}" type="presParOf" srcId="{153AB10A-BB76-40E0-9175-F88991597BBA}" destId="{9C30BE15-1246-42CB-9DF9-E1F669466936}" srcOrd="0" destOrd="0" presId="urn:microsoft.com/office/officeart/2005/8/layout/hierarchy3"/>
    <dgm:cxn modelId="{4AA3ACF2-AAC1-4675-8EDC-30B84A1B3005}" type="presParOf" srcId="{9C30BE15-1246-42CB-9DF9-E1F669466936}" destId="{3976E97F-A626-4DC5-92E6-DE2B4F9F2F69}" srcOrd="0" destOrd="0" presId="urn:microsoft.com/office/officeart/2005/8/layout/hierarchy3"/>
    <dgm:cxn modelId="{21EA12E6-CA23-4F3F-9E3E-B8C80A756D07}" type="presParOf" srcId="{9C30BE15-1246-42CB-9DF9-E1F669466936}" destId="{E8C42961-69BB-4F6F-BB42-E150725C7BDA}" srcOrd="1" destOrd="0" presId="urn:microsoft.com/office/officeart/2005/8/layout/hierarchy3"/>
    <dgm:cxn modelId="{DA456F5E-630B-4002-B30D-97020264AF88}" type="presParOf" srcId="{153AB10A-BB76-40E0-9175-F88991597BBA}" destId="{ABAB990A-6242-40C3-84A4-1F6FFF8791DD}" srcOrd="1" destOrd="0" presId="urn:microsoft.com/office/officeart/2005/8/layout/hierarchy3"/>
    <dgm:cxn modelId="{35E9FE90-50D2-46A7-B2A6-449608E8B934}" type="presParOf" srcId="{ABAB990A-6242-40C3-84A4-1F6FFF8791DD}" destId="{3FE20CF9-A28B-42AD-85B3-CCE1DA76FE98}" srcOrd="0" destOrd="0" presId="urn:microsoft.com/office/officeart/2005/8/layout/hierarchy3"/>
    <dgm:cxn modelId="{2D2A77F9-135C-424C-A928-A2AA937D2BD3}" type="presParOf" srcId="{ABAB990A-6242-40C3-84A4-1F6FFF8791DD}" destId="{B06FB743-E407-4466-8754-06A47727B59E}" srcOrd="1" destOrd="0" presId="urn:microsoft.com/office/officeart/2005/8/layout/hierarchy3"/>
    <dgm:cxn modelId="{D1A0B390-C865-48B3-992D-1E47A2ACB1B0}" type="presParOf" srcId="{9ECE339C-CF33-4791-A3E9-538B03625FA5}" destId="{B1EEF0B2-3FB1-47FD-8A10-99AE9F851EE7}" srcOrd="5" destOrd="0" presId="urn:microsoft.com/office/officeart/2005/8/layout/hierarchy3"/>
    <dgm:cxn modelId="{AE3212A5-D440-446D-BCEB-915A1E2DA33E}" type="presParOf" srcId="{B1EEF0B2-3FB1-47FD-8A10-99AE9F851EE7}" destId="{A2AC24F8-90E1-4279-B3A7-5EC25ABD790C}" srcOrd="0" destOrd="0" presId="urn:microsoft.com/office/officeart/2005/8/layout/hierarchy3"/>
    <dgm:cxn modelId="{40F24517-E886-4C6C-81DE-CA50DA6510E8}" type="presParOf" srcId="{A2AC24F8-90E1-4279-B3A7-5EC25ABD790C}" destId="{769C01BE-58A2-45E3-8915-F89A86517113}" srcOrd="0" destOrd="0" presId="urn:microsoft.com/office/officeart/2005/8/layout/hierarchy3"/>
    <dgm:cxn modelId="{D37E806A-4965-4EF4-BC1B-0CAF22CECDBD}" type="presParOf" srcId="{A2AC24F8-90E1-4279-B3A7-5EC25ABD790C}" destId="{13A544FE-01EA-45F1-A1CF-D16B10EFC227}" srcOrd="1" destOrd="0" presId="urn:microsoft.com/office/officeart/2005/8/layout/hierarchy3"/>
    <dgm:cxn modelId="{52120F7E-9AEC-448C-9D56-01BC0560BD80}" type="presParOf" srcId="{B1EEF0B2-3FB1-47FD-8A10-99AE9F851EE7}" destId="{0A9CC236-C2CD-4C50-A836-93D633BC2F90}" srcOrd="1" destOrd="0" presId="urn:microsoft.com/office/officeart/2005/8/layout/hierarchy3"/>
    <dgm:cxn modelId="{716B4D2A-43A7-4C0A-A0DF-CCDAEBAB0FFE}" type="presParOf" srcId="{0A9CC236-C2CD-4C50-A836-93D633BC2F90}" destId="{023384EA-A888-4C41-AE37-F4EC9BE1AC03}" srcOrd="0" destOrd="0" presId="urn:microsoft.com/office/officeart/2005/8/layout/hierarchy3"/>
    <dgm:cxn modelId="{2D92D2F1-D656-48F3-BB3D-FD7C4073DA5C}" type="presParOf" srcId="{0A9CC236-C2CD-4C50-A836-93D633BC2F90}" destId="{46085F91-B0DD-4CB3-B777-7F9D3EDDC36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94F15-A404-458B-B123-C4C88C6A491D}">
      <dsp:nvSpPr>
        <dsp:cNvPr id="0" name=""/>
        <dsp:cNvSpPr/>
      </dsp:nvSpPr>
      <dsp:spPr>
        <a:xfrm>
          <a:off x="1106" y="0"/>
          <a:ext cx="2875948" cy="58957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i="0" kern="1200" dirty="0">
              <a:solidFill>
                <a:srgbClr val="000000"/>
              </a:solidFill>
              <a:effectLst/>
              <a:latin typeface="Arial" panose="020B0604020202020204" pitchFamily="34" charset="0"/>
              <a:cs typeface="Arial" panose="020B0604020202020204" pitchFamily="34" charset="0"/>
            </a:rPr>
            <a:t>usually parallel </a:t>
          </a:r>
          <a:endParaRPr lang="en-US" sz="3600" kern="1200" dirty="0">
            <a:latin typeface="Arial" panose="020B0604020202020204" pitchFamily="34" charset="0"/>
            <a:cs typeface="Arial" panose="020B0604020202020204" pitchFamily="34" charset="0"/>
          </a:endParaRPr>
        </a:p>
      </dsp:txBody>
      <dsp:txXfrm>
        <a:off x="1106" y="0"/>
        <a:ext cx="2875948" cy="1768718"/>
      </dsp:txXfrm>
    </dsp:sp>
    <dsp:sp modelId="{540E69EE-91AB-4B59-B0D0-6515B9FCD7F7}">
      <dsp:nvSpPr>
        <dsp:cNvPr id="0" name=""/>
        <dsp:cNvSpPr/>
      </dsp:nvSpPr>
      <dsp:spPr>
        <a:xfrm>
          <a:off x="288700" y="1768862"/>
          <a:ext cx="2300758" cy="858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0" i="0" u="none" kern="1200" dirty="0">
              <a:solidFill>
                <a:schemeClr val="bg1"/>
              </a:solidFill>
              <a:effectLst/>
              <a:latin typeface="Arial" panose="020B0604020202020204" pitchFamily="34" charset="0"/>
              <a:cs typeface="Arial" panose="020B0604020202020204" pitchFamily="34" charset="0"/>
            </a:rPr>
            <a:t>arthritis,</a:t>
          </a:r>
          <a:endParaRPr lang="en-US" sz="2000" u="none" kern="1200" dirty="0">
            <a:solidFill>
              <a:schemeClr val="bg1"/>
            </a:solidFill>
            <a:latin typeface="Arial" panose="020B0604020202020204" pitchFamily="34" charset="0"/>
            <a:cs typeface="Arial" panose="020B0604020202020204" pitchFamily="34" charset="0"/>
          </a:endParaRPr>
        </a:p>
      </dsp:txBody>
      <dsp:txXfrm>
        <a:off x="313856" y="1794018"/>
        <a:ext cx="2250446" cy="808570"/>
      </dsp:txXfrm>
    </dsp:sp>
    <dsp:sp modelId="{331980D6-5BB0-4732-8C93-01CE7E91BA9A}">
      <dsp:nvSpPr>
        <dsp:cNvPr id="0" name=""/>
        <dsp:cNvSpPr/>
      </dsp:nvSpPr>
      <dsp:spPr>
        <a:xfrm>
          <a:off x="288700" y="2925701"/>
          <a:ext cx="2300758" cy="858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bg1"/>
              </a:solidFill>
              <a:effectLst/>
              <a:latin typeface="Arial" panose="020B0604020202020204" pitchFamily="34" charset="0"/>
              <a:cs typeface="Arial" panose="020B0604020202020204" pitchFamily="34" charset="0"/>
            </a:rPr>
            <a:t> episcleritis, </a:t>
          </a:r>
          <a:endParaRPr lang="en-US" sz="2000" u="sng" kern="1200" dirty="0">
            <a:solidFill>
              <a:schemeClr val="bg1"/>
            </a:solidFill>
            <a:latin typeface="Arial" panose="020B0604020202020204" pitchFamily="34" charset="0"/>
            <a:cs typeface="Arial" panose="020B0604020202020204" pitchFamily="34" charset="0"/>
          </a:endParaRPr>
        </a:p>
      </dsp:txBody>
      <dsp:txXfrm>
        <a:off x="313856" y="2950857"/>
        <a:ext cx="2250446" cy="808570"/>
      </dsp:txXfrm>
    </dsp:sp>
    <dsp:sp modelId="{7439572A-62C4-41C1-AFBC-7238D597CE12}">
      <dsp:nvSpPr>
        <dsp:cNvPr id="0" name=""/>
        <dsp:cNvSpPr/>
      </dsp:nvSpPr>
      <dsp:spPr>
        <a:xfrm>
          <a:off x="288700" y="3750898"/>
          <a:ext cx="2300758" cy="858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bg1"/>
              </a:solidFill>
              <a:effectLst/>
              <a:latin typeface="Arial" panose="020B0604020202020204" pitchFamily="34" charset="0"/>
              <a:cs typeface="Arial" panose="020B0604020202020204" pitchFamily="34" charset="0"/>
            </a:rPr>
            <a:t>aphthous stomatitis,</a:t>
          </a:r>
        </a:p>
      </dsp:txBody>
      <dsp:txXfrm>
        <a:off x="313856" y="3776054"/>
        <a:ext cx="2250446" cy="808570"/>
      </dsp:txXfrm>
    </dsp:sp>
    <dsp:sp modelId="{63032763-BAF4-4311-A114-5686BCBC77A9}">
      <dsp:nvSpPr>
        <dsp:cNvPr id="0" name=""/>
        <dsp:cNvSpPr/>
      </dsp:nvSpPr>
      <dsp:spPr>
        <a:xfrm>
          <a:off x="288700" y="4741916"/>
          <a:ext cx="2300758" cy="858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bg1"/>
              </a:solidFill>
              <a:effectLst/>
              <a:latin typeface="Arial" panose="020B0604020202020204" pitchFamily="34" charset="0"/>
              <a:cs typeface="Arial" panose="020B0604020202020204" pitchFamily="34" charset="0"/>
            </a:rPr>
            <a:t>erythema nodosum</a:t>
          </a:r>
        </a:p>
      </dsp:txBody>
      <dsp:txXfrm>
        <a:off x="313856" y="4767072"/>
        <a:ext cx="2250446" cy="808570"/>
      </dsp:txXfrm>
    </dsp:sp>
    <dsp:sp modelId="{0F19389B-61D9-48A5-801B-946FBF9920FF}">
      <dsp:nvSpPr>
        <dsp:cNvPr id="0" name=""/>
        <dsp:cNvSpPr/>
      </dsp:nvSpPr>
      <dsp:spPr>
        <a:xfrm>
          <a:off x="3092750" y="0"/>
          <a:ext cx="2875948" cy="58957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rgbClr val="000000"/>
              </a:solidFill>
              <a:effectLst/>
              <a:latin typeface="Arial" panose="020B0604020202020204" pitchFamily="34" charset="0"/>
              <a:cs typeface="Arial" panose="020B0604020202020204" pitchFamily="34" charset="0"/>
            </a:rPr>
            <a:t>clearly associated with IBD but appear independently of IBD activity</a:t>
          </a:r>
          <a:endParaRPr lang="en-US" sz="2400" kern="1200" dirty="0">
            <a:latin typeface="Arial" panose="020B0604020202020204" pitchFamily="34" charset="0"/>
            <a:cs typeface="Arial" panose="020B0604020202020204" pitchFamily="34" charset="0"/>
          </a:endParaRPr>
        </a:p>
      </dsp:txBody>
      <dsp:txXfrm>
        <a:off x="3092750" y="0"/>
        <a:ext cx="2875948" cy="1768718"/>
      </dsp:txXfrm>
    </dsp:sp>
    <dsp:sp modelId="{7EDCC46C-1A9E-417A-BED3-3B103C5FED46}">
      <dsp:nvSpPr>
        <dsp:cNvPr id="0" name=""/>
        <dsp:cNvSpPr/>
      </dsp:nvSpPr>
      <dsp:spPr>
        <a:xfrm>
          <a:off x="3380345" y="1768862"/>
          <a:ext cx="2300758" cy="858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ankylosing spondylitis, </a:t>
          </a:r>
        </a:p>
      </dsp:txBody>
      <dsp:txXfrm>
        <a:off x="3405501" y="1794018"/>
        <a:ext cx="2250446" cy="808570"/>
      </dsp:txXfrm>
    </dsp:sp>
    <dsp:sp modelId="{DE5C44F8-DBF0-4512-B0EB-CC620970D72A}">
      <dsp:nvSpPr>
        <dsp:cNvPr id="0" name=""/>
        <dsp:cNvSpPr/>
      </dsp:nvSpPr>
      <dsp:spPr>
        <a:xfrm>
          <a:off x="3380345" y="2759880"/>
          <a:ext cx="2300758" cy="858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sacroiliitis,</a:t>
          </a:r>
        </a:p>
      </dsp:txBody>
      <dsp:txXfrm>
        <a:off x="3405501" y="2785036"/>
        <a:ext cx="2250446" cy="808570"/>
      </dsp:txXfrm>
    </dsp:sp>
    <dsp:sp modelId="{9E861D48-7C9C-4B74-9A6F-CBF90AEF747E}">
      <dsp:nvSpPr>
        <dsp:cNvPr id="0" name=""/>
        <dsp:cNvSpPr/>
      </dsp:nvSpPr>
      <dsp:spPr>
        <a:xfrm>
          <a:off x="3380345" y="3750898"/>
          <a:ext cx="2300758" cy="858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 uveitis, </a:t>
          </a:r>
        </a:p>
      </dsp:txBody>
      <dsp:txXfrm>
        <a:off x="3405501" y="3776054"/>
        <a:ext cx="2250446" cy="808570"/>
      </dsp:txXfrm>
    </dsp:sp>
    <dsp:sp modelId="{D215EEB3-B432-472B-9B29-07CB645A0046}">
      <dsp:nvSpPr>
        <dsp:cNvPr id="0" name=""/>
        <dsp:cNvSpPr/>
      </dsp:nvSpPr>
      <dsp:spPr>
        <a:xfrm>
          <a:off x="3380345" y="4741916"/>
          <a:ext cx="2300758" cy="8588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pyoderma gangrenosum</a:t>
          </a:r>
        </a:p>
      </dsp:txBody>
      <dsp:txXfrm>
        <a:off x="3405501" y="4767072"/>
        <a:ext cx="2250446" cy="808570"/>
      </dsp:txXfrm>
    </dsp:sp>
    <dsp:sp modelId="{FFF4C029-7EDE-4754-9E6E-8404B2561F55}">
      <dsp:nvSpPr>
        <dsp:cNvPr id="0" name=""/>
        <dsp:cNvSpPr/>
      </dsp:nvSpPr>
      <dsp:spPr>
        <a:xfrm>
          <a:off x="6184395" y="0"/>
          <a:ext cx="2875948" cy="58957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kern="1200" dirty="0">
              <a:solidFill>
                <a:srgbClr val="000000"/>
              </a:solidFill>
              <a:effectLst/>
              <a:latin typeface="Arial" panose="020B0604020202020204" pitchFamily="34" charset="0"/>
              <a:cs typeface="Arial" panose="020B0604020202020204" pitchFamily="34" charset="0"/>
            </a:rPr>
            <a:t>consequences of disrupted bowel physiology</a:t>
          </a:r>
          <a:endParaRPr lang="en-US" sz="2800" kern="1200" dirty="0">
            <a:latin typeface="Arial" panose="020B0604020202020204" pitchFamily="34" charset="0"/>
            <a:cs typeface="Arial" panose="020B0604020202020204" pitchFamily="34" charset="0"/>
          </a:endParaRPr>
        </a:p>
      </dsp:txBody>
      <dsp:txXfrm>
        <a:off x="6184395" y="0"/>
        <a:ext cx="2875948" cy="1768718"/>
      </dsp:txXfrm>
    </dsp:sp>
    <dsp:sp modelId="{5B5D4399-2985-4AFC-813D-01D6B9FF22F4}">
      <dsp:nvSpPr>
        <dsp:cNvPr id="0" name=""/>
        <dsp:cNvSpPr/>
      </dsp:nvSpPr>
      <dsp:spPr>
        <a:xfrm>
          <a:off x="6471990" y="1772317"/>
          <a:ext cx="2300758" cy="482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Malabsorption</a:t>
          </a:r>
        </a:p>
      </dsp:txBody>
      <dsp:txXfrm>
        <a:off x="6486130" y="1786457"/>
        <a:ext cx="2272478" cy="454490"/>
      </dsp:txXfrm>
    </dsp:sp>
    <dsp:sp modelId="{5870EFC0-5884-45E3-8B40-AB70C472189C}">
      <dsp:nvSpPr>
        <dsp:cNvPr id="0" name=""/>
        <dsp:cNvSpPr/>
      </dsp:nvSpPr>
      <dsp:spPr>
        <a:xfrm>
          <a:off x="6471990" y="2329359"/>
          <a:ext cx="2300758" cy="482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B12</a:t>
          </a:r>
        </a:p>
      </dsp:txBody>
      <dsp:txXfrm>
        <a:off x="6486130" y="2343499"/>
        <a:ext cx="2272478" cy="454490"/>
      </dsp:txXfrm>
    </dsp:sp>
    <dsp:sp modelId="{F6CA4D57-B5E1-4E96-8EC6-FFA1B2FF471A}">
      <dsp:nvSpPr>
        <dsp:cNvPr id="0" name=""/>
        <dsp:cNvSpPr/>
      </dsp:nvSpPr>
      <dsp:spPr>
        <a:xfrm>
          <a:off x="6471990" y="2886402"/>
          <a:ext cx="2300758" cy="482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minerals, </a:t>
          </a:r>
        </a:p>
      </dsp:txBody>
      <dsp:txXfrm>
        <a:off x="6486130" y="2900542"/>
        <a:ext cx="2272478" cy="454490"/>
      </dsp:txXfrm>
    </dsp:sp>
    <dsp:sp modelId="{87F81C8B-F94E-4C41-B47A-95B640155443}">
      <dsp:nvSpPr>
        <dsp:cNvPr id="0" name=""/>
        <dsp:cNvSpPr/>
      </dsp:nvSpPr>
      <dsp:spPr>
        <a:xfrm>
          <a:off x="6471990" y="3443445"/>
          <a:ext cx="2300758" cy="482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anemia, </a:t>
          </a:r>
        </a:p>
      </dsp:txBody>
      <dsp:txXfrm>
        <a:off x="6486130" y="3457585"/>
        <a:ext cx="2272478" cy="454490"/>
      </dsp:txXfrm>
    </dsp:sp>
    <dsp:sp modelId="{B1945330-3054-4771-928E-372C1D46DDFB}">
      <dsp:nvSpPr>
        <dsp:cNvPr id="0" name=""/>
        <dsp:cNvSpPr/>
      </dsp:nvSpPr>
      <dsp:spPr>
        <a:xfrm>
          <a:off x="6471990" y="4000488"/>
          <a:ext cx="2300758" cy="482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hypocalcemia, hypomagnesemia, </a:t>
          </a:r>
        </a:p>
      </dsp:txBody>
      <dsp:txXfrm>
        <a:off x="6486130" y="4014628"/>
        <a:ext cx="2272478" cy="454490"/>
      </dsp:txXfrm>
    </dsp:sp>
    <dsp:sp modelId="{32AD1514-B6E2-4508-A338-77062FD271F1}">
      <dsp:nvSpPr>
        <dsp:cNvPr id="0" name=""/>
        <dsp:cNvSpPr/>
      </dsp:nvSpPr>
      <dsp:spPr>
        <a:xfrm>
          <a:off x="6471990" y="4557530"/>
          <a:ext cx="2300758" cy="482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clotting disorders, </a:t>
          </a:r>
        </a:p>
      </dsp:txBody>
      <dsp:txXfrm>
        <a:off x="6486130" y="4571670"/>
        <a:ext cx="2272478" cy="454490"/>
      </dsp:txXfrm>
    </dsp:sp>
    <dsp:sp modelId="{1A2E8615-6E8B-4C97-85B5-E57F0C0330B7}">
      <dsp:nvSpPr>
        <dsp:cNvPr id="0" name=""/>
        <dsp:cNvSpPr/>
      </dsp:nvSpPr>
      <dsp:spPr>
        <a:xfrm>
          <a:off x="6471990" y="5114573"/>
          <a:ext cx="2300758" cy="482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bone </a:t>
          </a:r>
          <a:r>
            <a:rPr lang="en-US" sz="2000" kern="1200" dirty="0">
              <a:latin typeface="Arial" panose="020B0604020202020204" pitchFamily="34" charset="0"/>
              <a:cs typeface="Arial" panose="020B0604020202020204" pitchFamily="34" charset="0"/>
            </a:rPr>
            <a:t>demineralization.</a:t>
          </a:r>
        </a:p>
      </dsp:txBody>
      <dsp:txXfrm>
        <a:off x="6486130" y="5128713"/>
        <a:ext cx="2272478" cy="454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55F10-96C1-41FE-BAA5-32794E354046}">
      <dsp:nvSpPr>
        <dsp:cNvPr id="0" name=""/>
        <dsp:cNvSpPr/>
      </dsp:nvSpPr>
      <dsp:spPr>
        <a:xfrm>
          <a:off x="7045040" y="-740457"/>
          <a:ext cx="5754503" cy="5754503"/>
        </a:xfrm>
        <a:prstGeom prst="blockArc">
          <a:avLst>
            <a:gd name="adj1" fmla="val 8100000"/>
            <a:gd name="adj2" fmla="val 13500000"/>
            <a:gd name="adj3" fmla="val 37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2E8A4A-3F9E-4A4C-A95E-132B7455401F}">
      <dsp:nvSpPr>
        <dsp:cNvPr id="0" name=""/>
        <dsp:cNvSpPr/>
      </dsp:nvSpPr>
      <dsp:spPr>
        <a:xfrm>
          <a:off x="58496" y="328553"/>
          <a:ext cx="7426191" cy="657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521850" bIns="86360" numCol="1" spcCol="1270" anchor="ctr" anchorCtr="0">
          <a:noAutofit/>
        </a:bodyPr>
        <a:lstStyle/>
        <a:p>
          <a:pPr marL="0" lvl="0" indent="0" algn="r" defTabSz="1511300">
            <a:lnSpc>
              <a:spcPct val="90000"/>
            </a:lnSpc>
            <a:spcBef>
              <a:spcPct val="0"/>
            </a:spcBef>
            <a:spcAft>
              <a:spcPct val="35000"/>
            </a:spcAft>
            <a:buNone/>
          </a:pPr>
          <a:r>
            <a:rPr lang="en-US" sz="3400" b="0" i="0" kern="1200" dirty="0">
              <a:solidFill>
                <a:schemeClr val="bg1"/>
              </a:solidFill>
              <a:effectLst/>
              <a:latin typeface="TimesNewRomanPSMT"/>
            </a:rPr>
            <a:t>patient-related factors, </a:t>
          </a:r>
          <a:endParaRPr lang="en-US" sz="3400" kern="1200" dirty="0">
            <a:solidFill>
              <a:schemeClr val="bg1"/>
            </a:solidFill>
          </a:endParaRPr>
        </a:p>
      </dsp:txBody>
      <dsp:txXfrm>
        <a:off x="58496" y="328553"/>
        <a:ext cx="7426191" cy="657448"/>
      </dsp:txXfrm>
    </dsp:sp>
    <dsp:sp modelId="{D24E15A7-9B1A-4949-AE35-080A28A8C99B}">
      <dsp:nvSpPr>
        <dsp:cNvPr id="0" name=""/>
        <dsp:cNvSpPr/>
      </dsp:nvSpPr>
      <dsp:spPr>
        <a:xfrm>
          <a:off x="7073783" y="246372"/>
          <a:ext cx="821811" cy="8218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B70060-3D9C-46E4-B975-F86A10166FC8}">
      <dsp:nvSpPr>
        <dsp:cNvPr id="0" name=""/>
        <dsp:cNvSpPr/>
      </dsp:nvSpPr>
      <dsp:spPr>
        <a:xfrm>
          <a:off x="58496" y="1314897"/>
          <a:ext cx="7049261" cy="657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521850" bIns="86360" numCol="1" spcCol="1270" anchor="ctr" anchorCtr="0">
          <a:noAutofit/>
        </a:bodyPr>
        <a:lstStyle/>
        <a:p>
          <a:pPr marL="0" lvl="0" indent="0" algn="r" defTabSz="1511300">
            <a:lnSpc>
              <a:spcPct val="90000"/>
            </a:lnSpc>
            <a:spcBef>
              <a:spcPct val="0"/>
            </a:spcBef>
            <a:spcAft>
              <a:spcPct val="35000"/>
            </a:spcAft>
            <a:buNone/>
          </a:pPr>
          <a:r>
            <a:rPr lang="en-US" sz="3400" b="0" i="0" kern="1200" dirty="0">
              <a:solidFill>
                <a:schemeClr val="bg1"/>
              </a:solidFill>
              <a:effectLst/>
              <a:latin typeface="TimesNewRomanPSMT"/>
            </a:rPr>
            <a:t>microbiome-related factors</a:t>
          </a:r>
        </a:p>
      </dsp:txBody>
      <dsp:txXfrm>
        <a:off x="58496" y="1314897"/>
        <a:ext cx="7049261" cy="657448"/>
      </dsp:txXfrm>
    </dsp:sp>
    <dsp:sp modelId="{BE37D627-4B45-4236-B117-A10316032A63}">
      <dsp:nvSpPr>
        <dsp:cNvPr id="0" name=""/>
        <dsp:cNvSpPr/>
      </dsp:nvSpPr>
      <dsp:spPr>
        <a:xfrm>
          <a:off x="6696852" y="1232716"/>
          <a:ext cx="821811" cy="8218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8956B6-63F1-49E8-816D-D88C2A429313}">
      <dsp:nvSpPr>
        <dsp:cNvPr id="0" name=""/>
        <dsp:cNvSpPr/>
      </dsp:nvSpPr>
      <dsp:spPr>
        <a:xfrm>
          <a:off x="58496" y="2301242"/>
          <a:ext cx="7049261" cy="657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521850" bIns="86360" numCol="1" spcCol="1270" anchor="ctr" anchorCtr="0">
          <a:noAutofit/>
        </a:bodyPr>
        <a:lstStyle/>
        <a:p>
          <a:pPr marL="0" lvl="0" indent="0" algn="r" defTabSz="1511300">
            <a:lnSpc>
              <a:spcPct val="90000"/>
            </a:lnSpc>
            <a:spcBef>
              <a:spcPct val="0"/>
            </a:spcBef>
            <a:spcAft>
              <a:spcPct val="35000"/>
            </a:spcAft>
            <a:buNone/>
          </a:pPr>
          <a:r>
            <a:rPr lang="en-US" sz="3400" b="0" i="0" kern="1200" dirty="0">
              <a:solidFill>
                <a:schemeClr val="bg1"/>
              </a:solidFill>
              <a:effectLst/>
              <a:latin typeface="TimesNewRomanPSMT"/>
            </a:rPr>
            <a:t>disease-related factors </a:t>
          </a:r>
        </a:p>
      </dsp:txBody>
      <dsp:txXfrm>
        <a:off x="58496" y="2301242"/>
        <a:ext cx="7049261" cy="657448"/>
      </dsp:txXfrm>
    </dsp:sp>
    <dsp:sp modelId="{D909CE07-17A8-4F08-8308-26BB63C6E5A2}">
      <dsp:nvSpPr>
        <dsp:cNvPr id="0" name=""/>
        <dsp:cNvSpPr/>
      </dsp:nvSpPr>
      <dsp:spPr>
        <a:xfrm>
          <a:off x="6696852" y="2219061"/>
          <a:ext cx="821811" cy="8218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ADD9A4-492C-4A49-80C5-036CB00E7F29}">
      <dsp:nvSpPr>
        <dsp:cNvPr id="0" name=""/>
        <dsp:cNvSpPr/>
      </dsp:nvSpPr>
      <dsp:spPr>
        <a:xfrm>
          <a:off x="58496" y="3287586"/>
          <a:ext cx="7426191" cy="657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521850" bIns="86360" numCol="1" spcCol="1270" anchor="ctr" anchorCtr="0">
          <a:noAutofit/>
        </a:bodyPr>
        <a:lstStyle/>
        <a:p>
          <a:pPr marL="0" lvl="0" indent="0" algn="r" defTabSz="1511300">
            <a:lnSpc>
              <a:spcPct val="90000"/>
            </a:lnSpc>
            <a:spcBef>
              <a:spcPct val="0"/>
            </a:spcBef>
            <a:spcAft>
              <a:spcPct val="35000"/>
            </a:spcAft>
            <a:buNone/>
          </a:pPr>
          <a:r>
            <a:rPr lang="en-US" sz="3400" b="0" i="0" kern="1200">
              <a:solidFill>
                <a:schemeClr val="bg1"/>
              </a:solidFill>
              <a:effectLst/>
              <a:latin typeface="TimesNewRomanPSMT"/>
            </a:rPr>
            <a:t>treatment-related factors</a:t>
          </a:r>
          <a:r>
            <a:rPr lang="en-US" sz="3400" kern="1200">
              <a:solidFill>
                <a:schemeClr val="bg1"/>
              </a:solidFill>
            </a:rPr>
            <a:t> </a:t>
          </a:r>
        </a:p>
      </dsp:txBody>
      <dsp:txXfrm>
        <a:off x="58496" y="3287586"/>
        <a:ext cx="7426191" cy="657448"/>
      </dsp:txXfrm>
    </dsp:sp>
    <dsp:sp modelId="{24AB53B3-C2E4-4F8D-9F6D-B6DE0775F399}">
      <dsp:nvSpPr>
        <dsp:cNvPr id="0" name=""/>
        <dsp:cNvSpPr/>
      </dsp:nvSpPr>
      <dsp:spPr>
        <a:xfrm>
          <a:off x="7073783" y="3205405"/>
          <a:ext cx="821811" cy="8218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D62FC-FC98-4DAB-B008-E441A9439179}">
      <dsp:nvSpPr>
        <dsp:cNvPr id="0" name=""/>
        <dsp:cNvSpPr/>
      </dsp:nvSpPr>
      <dsp:spPr>
        <a:xfrm>
          <a:off x="0" y="270933"/>
          <a:ext cx="4876800" cy="487680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ADE567-FC7B-4E35-AE18-7EF8A50C1D89}">
      <dsp:nvSpPr>
        <dsp:cNvPr id="0" name=""/>
        <dsp:cNvSpPr/>
      </dsp:nvSpPr>
      <dsp:spPr>
        <a:xfrm>
          <a:off x="2438400" y="270933"/>
          <a:ext cx="5689599" cy="487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i="1" kern="1200" dirty="0">
              <a:solidFill>
                <a:srgbClr val="000000"/>
              </a:solidFill>
              <a:latin typeface="TimesNewRomanPS-BoldItalicMT"/>
            </a:rPr>
            <a:t>Pharmacokinetic failure</a:t>
          </a:r>
          <a:r>
            <a:rPr lang="en-US" sz="2500" kern="1200" dirty="0"/>
            <a:t> </a:t>
          </a:r>
        </a:p>
      </dsp:txBody>
      <dsp:txXfrm>
        <a:off x="2438400" y="270933"/>
        <a:ext cx="2844799" cy="1463043"/>
      </dsp:txXfrm>
    </dsp:sp>
    <dsp:sp modelId="{7A8A4B4B-D2A6-4F86-84B9-5A4CB76D756F}">
      <dsp:nvSpPr>
        <dsp:cNvPr id="0" name=""/>
        <dsp:cNvSpPr/>
      </dsp:nvSpPr>
      <dsp:spPr>
        <a:xfrm>
          <a:off x="853441" y="1733976"/>
          <a:ext cx="3169916" cy="3169916"/>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4D04EC-AE1E-4133-ABFC-E1B079787D7E}">
      <dsp:nvSpPr>
        <dsp:cNvPr id="0" name=""/>
        <dsp:cNvSpPr/>
      </dsp:nvSpPr>
      <dsp:spPr>
        <a:xfrm>
          <a:off x="2438400" y="1733976"/>
          <a:ext cx="5689599" cy="316991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i="1" kern="1200" dirty="0">
              <a:solidFill>
                <a:srgbClr val="000000"/>
              </a:solidFill>
              <a:effectLst/>
              <a:latin typeface="TimesNewRomanPS-BoldItalicMT"/>
            </a:rPr>
            <a:t>Pharmacodynamic failure</a:t>
          </a:r>
          <a:r>
            <a:rPr lang="en-US" sz="2500" kern="1200" dirty="0"/>
            <a:t> </a:t>
          </a:r>
        </a:p>
      </dsp:txBody>
      <dsp:txXfrm>
        <a:off x="2438400" y="1733976"/>
        <a:ext cx="2844799" cy="1463038"/>
      </dsp:txXfrm>
    </dsp:sp>
    <dsp:sp modelId="{6C97B936-C7DC-4D1D-9485-431C539ED5F0}">
      <dsp:nvSpPr>
        <dsp:cNvPr id="0" name=""/>
        <dsp:cNvSpPr/>
      </dsp:nvSpPr>
      <dsp:spPr>
        <a:xfrm>
          <a:off x="1706880" y="3197014"/>
          <a:ext cx="1463038" cy="146303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2DF99B-095F-4736-B003-9407682D2F2D}">
      <dsp:nvSpPr>
        <dsp:cNvPr id="0" name=""/>
        <dsp:cNvSpPr/>
      </dsp:nvSpPr>
      <dsp:spPr>
        <a:xfrm>
          <a:off x="2438400" y="3197014"/>
          <a:ext cx="5689599" cy="146303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i="1" kern="1200" dirty="0">
              <a:solidFill>
                <a:srgbClr val="000000"/>
              </a:solidFill>
              <a:effectLst/>
              <a:latin typeface="TimesNewRomanPS-BoldItalicMT"/>
            </a:rPr>
            <a:t>Immunogenicity failure</a:t>
          </a:r>
          <a:r>
            <a:rPr lang="en-US" sz="2500" kern="1200" dirty="0"/>
            <a:t> </a:t>
          </a:r>
        </a:p>
      </dsp:txBody>
      <dsp:txXfrm>
        <a:off x="2438400" y="3197014"/>
        <a:ext cx="2844799" cy="1463038"/>
      </dsp:txXfrm>
    </dsp:sp>
    <dsp:sp modelId="{72F2C247-ED3A-41AA-AED2-2917FB8CF5E3}">
      <dsp:nvSpPr>
        <dsp:cNvPr id="0" name=""/>
        <dsp:cNvSpPr/>
      </dsp:nvSpPr>
      <dsp:spPr>
        <a:xfrm>
          <a:off x="5283200" y="270933"/>
          <a:ext cx="2844799" cy="14630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solidFill>
                <a:srgbClr val="000000"/>
              </a:solidFill>
              <a:effectLst/>
              <a:latin typeface="TimesNewRomanPSMT"/>
            </a:rPr>
            <a:t>Proteolytic catabolism (FCGR)</a:t>
          </a:r>
          <a:endParaRPr lang="en-US" sz="1400" kern="1200" dirty="0"/>
        </a:p>
        <a:p>
          <a:pPr marL="114300" lvl="1" indent="-114300" algn="l" defTabSz="622300">
            <a:lnSpc>
              <a:spcPct val="90000"/>
            </a:lnSpc>
            <a:spcBef>
              <a:spcPct val="0"/>
            </a:spcBef>
            <a:spcAft>
              <a:spcPct val="15000"/>
            </a:spcAft>
            <a:buChar char="•"/>
          </a:pPr>
          <a:r>
            <a:rPr lang="en-US" sz="1400" kern="1200" dirty="0"/>
            <a:t>Degradation that occurs in lysosomes </a:t>
          </a:r>
        </a:p>
        <a:p>
          <a:pPr marL="114300" lvl="1" indent="-114300" algn="l" defTabSz="622300">
            <a:lnSpc>
              <a:spcPct val="90000"/>
            </a:lnSpc>
            <a:spcBef>
              <a:spcPct val="0"/>
            </a:spcBef>
            <a:spcAft>
              <a:spcPct val="15000"/>
            </a:spcAft>
            <a:buChar char="•"/>
          </a:pPr>
          <a:r>
            <a:rPr lang="en-US" sz="1400" kern="1200" dirty="0"/>
            <a:t>Ulcerated mucosa that leads to clearance</a:t>
          </a:r>
        </a:p>
      </dsp:txBody>
      <dsp:txXfrm>
        <a:off x="5283200" y="270933"/>
        <a:ext cx="2844799" cy="1463043"/>
      </dsp:txXfrm>
    </dsp:sp>
    <dsp:sp modelId="{08BB1FD2-D0FC-4D01-BAE5-99F215ECB1D3}">
      <dsp:nvSpPr>
        <dsp:cNvPr id="0" name=""/>
        <dsp:cNvSpPr/>
      </dsp:nvSpPr>
      <dsp:spPr>
        <a:xfrm>
          <a:off x="5283200" y="1733976"/>
          <a:ext cx="2844799" cy="146303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solidFill>
                <a:srgbClr val="000000"/>
              </a:solidFill>
              <a:effectLst/>
              <a:latin typeface="TimesNewRomanPSMT"/>
            </a:rPr>
            <a:t>presence of adequate circulating drug and absence of Antidrug antibodies (ADAs)</a:t>
          </a:r>
          <a:br>
            <a:rPr lang="en-US" sz="1400" b="0" i="0" kern="1200" dirty="0">
              <a:solidFill>
                <a:srgbClr val="000000"/>
              </a:solidFill>
              <a:effectLst/>
              <a:latin typeface="TimesNewRomanPSMT"/>
            </a:rPr>
          </a:br>
          <a:endParaRPr lang="en-US" sz="1400" kern="1200" dirty="0"/>
        </a:p>
        <a:p>
          <a:pPr marL="114300" lvl="1" indent="-114300" algn="l" defTabSz="622300">
            <a:lnSpc>
              <a:spcPct val="90000"/>
            </a:lnSpc>
            <a:spcBef>
              <a:spcPct val="0"/>
            </a:spcBef>
            <a:spcAft>
              <a:spcPct val="15000"/>
            </a:spcAft>
            <a:buChar char="•"/>
          </a:pPr>
          <a:r>
            <a:rPr lang="en-US" sz="1400" b="0" i="0" kern="1200" dirty="0">
              <a:solidFill>
                <a:srgbClr val="000000"/>
              </a:solidFill>
              <a:effectLst/>
              <a:latin typeface="TimesNewRomanPSMT"/>
            </a:rPr>
            <a:t>most favorable alternative avenue would be to switch to an</a:t>
          </a:r>
          <a:br>
            <a:rPr lang="en-US" sz="1400" b="0" i="0" kern="1200" dirty="0">
              <a:solidFill>
                <a:srgbClr val="000000"/>
              </a:solidFill>
              <a:effectLst/>
              <a:latin typeface="TimesNewRomanPSMT"/>
            </a:rPr>
          </a:br>
          <a:r>
            <a:rPr lang="en-US" sz="1400" b="0" i="0" kern="1200" dirty="0">
              <a:solidFill>
                <a:srgbClr val="000000"/>
              </a:solidFill>
              <a:effectLst/>
              <a:latin typeface="TimesNewRomanPSMT"/>
            </a:rPr>
            <a:t>out-of-class medication, </a:t>
          </a:r>
          <a:endParaRPr lang="en-US" sz="1400" kern="1200" dirty="0"/>
        </a:p>
      </dsp:txBody>
      <dsp:txXfrm>
        <a:off x="5283200" y="1733976"/>
        <a:ext cx="2844799" cy="1463038"/>
      </dsp:txXfrm>
    </dsp:sp>
    <dsp:sp modelId="{9E0D7D9F-05DE-48FF-927F-E9B6C6C556AD}">
      <dsp:nvSpPr>
        <dsp:cNvPr id="0" name=""/>
        <dsp:cNvSpPr/>
      </dsp:nvSpPr>
      <dsp:spPr>
        <a:xfrm>
          <a:off x="5283200" y="3197014"/>
          <a:ext cx="2844799" cy="146303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solidFill>
                <a:srgbClr val="000000"/>
              </a:solidFill>
              <a:effectLst/>
              <a:latin typeface="TimesNewRomanPSMT"/>
            </a:rPr>
            <a:t>low circulating serum TNF-α antagonists and high levels of ADAs</a:t>
          </a:r>
          <a:endParaRPr lang="en-US" sz="1400" kern="1200" dirty="0"/>
        </a:p>
        <a:p>
          <a:pPr marL="114300" lvl="1" indent="-114300" algn="l" defTabSz="622300">
            <a:lnSpc>
              <a:spcPct val="90000"/>
            </a:lnSpc>
            <a:spcBef>
              <a:spcPct val="0"/>
            </a:spcBef>
            <a:spcAft>
              <a:spcPct val="15000"/>
            </a:spcAft>
            <a:buChar char="•"/>
          </a:pPr>
          <a:r>
            <a:rPr lang="en-US" sz="1400" b="0" i="0" kern="1200" dirty="0">
              <a:solidFill>
                <a:srgbClr val="000000"/>
              </a:solidFill>
              <a:effectLst/>
              <a:latin typeface="TimesNewRomanPSMT"/>
            </a:rPr>
            <a:t>switch to an alternative anti-TNF</a:t>
          </a:r>
          <a:br>
            <a:rPr lang="en-US" sz="1400" b="0" i="0" kern="1200" dirty="0">
              <a:solidFill>
                <a:srgbClr val="000000"/>
              </a:solidFill>
              <a:effectLst/>
              <a:latin typeface="TimesNewRomanPSMT"/>
            </a:rPr>
          </a:br>
          <a:r>
            <a:rPr lang="en-US" sz="1400" b="0" i="0" kern="1200" dirty="0">
              <a:solidFill>
                <a:srgbClr val="000000"/>
              </a:solidFill>
              <a:effectLst/>
              <a:latin typeface="TimesNewRomanPSMT"/>
            </a:rPr>
            <a:t>or to incorporate the use of an immunomodulator.</a:t>
          </a:r>
          <a:r>
            <a:rPr lang="en-US" sz="1400" kern="1200" dirty="0"/>
            <a:t> </a:t>
          </a:r>
        </a:p>
      </dsp:txBody>
      <dsp:txXfrm>
        <a:off x="5283200" y="3197014"/>
        <a:ext cx="2844799" cy="14630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BB9CA-8A69-44E9-A18C-2D1027794AEC}">
      <dsp:nvSpPr>
        <dsp:cNvPr id="0" name=""/>
        <dsp:cNvSpPr/>
      </dsp:nvSpPr>
      <dsp:spPr>
        <a:xfrm>
          <a:off x="0" y="94331"/>
          <a:ext cx="2988574" cy="14942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kern="1200" dirty="0"/>
            <a:t>TDM</a:t>
          </a:r>
        </a:p>
      </dsp:txBody>
      <dsp:txXfrm>
        <a:off x="43766" y="138097"/>
        <a:ext cx="2901042" cy="1406755"/>
      </dsp:txXfrm>
    </dsp:sp>
    <dsp:sp modelId="{F3E7753A-1343-4590-B316-ECBBC82DF8BD}">
      <dsp:nvSpPr>
        <dsp:cNvPr id="0" name=""/>
        <dsp:cNvSpPr/>
      </dsp:nvSpPr>
      <dsp:spPr>
        <a:xfrm>
          <a:off x="298857" y="1588618"/>
          <a:ext cx="298857" cy="1120715"/>
        </a:xfrm>
        <a:custGeom>
          <a:avLst/>
          <a:gdLst/>
          <a:ahLst/>
          <a:cxnLst/>
          <a:rect l="0" t="0" r="0" b="0"/>
          <a:pathLst>
            <a:path>
              <a:moveTo>
                <a:pt x="0" y="0"/>
              </a:moveTo>
              <a:lnTo>
                <a:pt x="0" y="1120715"/>
              </a:lnTo>
              <a:lnTo>
                <a:pt x="298857" y="11207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1A5988-939B-4E72-B26C-BAA7A0596414}">
      <dsp:nvSpPr>
        <dsp:cNvPr id="0" name=""/>
        <dsp:cNvSpPr/>
      </dsp:nvSpPr>
      <dsp:spPr>
        <a:xfrm>
          <a:off x="597714" y="1962190"/>
          <a:ext cx="2390859" cy="14942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Proactive</a:t>
          </a:r>
        </a:p>
      </dsp:txBody>
      <dsp:txXfrm>
        <a:off x="641480" y="2005956"/>
        <a:ext cx="2303327" cy="1406755"/>
      </dsp:txXfrm>
    </dsp:sp>
    <dsp:sp modelId="{6D541A1D-B8BE-4179-A74D-76582C4FF3F8}">
      <dsp:nvSpPr>
        <dsp:cNvPr id="0" name=""/>
        <dsp:cNvSpPr/>
      </dsp:nvSpPr>
      <dsp:spPr>
        <a:xfrm>
          <a:off x="298857" y="1588618"/>
          <a:ext cx="298857" cy="2988574"/>
        </a:xfrm>
        <a:custGeom>
          <a:avLst/>
          <a:gdLst/>
          <a:ahLst/>
          <a:cxnLst/>
          <a:rect l="0" t="0" r="0" b="0"/>
          <a:pathLst>
            <a:path>
              <a:moveTo>
                <a:pt x="0" y="0"/>
              </a:moveTo>
              <a:lnTo>
                <a:pt x="0" y="2988574"/>
              </a:lnTo>
              <a:lnTo>
                <a:pt x="298857" y="29885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D7C107-322F-4B38-BF0E-ED9687C1EB2A}">
      <dsp:nvSpPr>
        <dsp:cNvPr id="0" name=""/>
        <dsp:cNvSpPr/>
      </dsp:nvSpPr>
      <dsp:spPr>
        <a:xfrm>
          <a:off x="597714" y="3830048"/>
          <a:ext cx="2390859" cy="14942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Reactive</a:t>
          </a:r>
        </a:p>
      </dsp:txBody>
      <dsp:txXfrm>
        <a:off x="641480" y="3873814"/>
        <a:ext cx="2303327" cy="14067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EDF0B-4E08-4D17-B62D-D6B1EE2BFE39}">
      <dsp:nvSpPr>
        <dsp:cNvPr id="0" name=""/>
        <dsp:cNvSpPr/>
      </dsp:nvSpPr>
      <dsp:spPr>
        <a:xfrm>
          <a:off x="8359" y="511059"/>
          <a:ext cx="1347139" cy="673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Clinical history </a:t>
          </a:r>
        </a:p>
      </dsp:txBody>
      <dsp:txXfrm>
        <a:off x="28087" y="530787"/>
        <a:ext cx="1307683" cy="634113"/>
      </dsp:txXfrm>
    </dsp:sp>
    <dsp:sp modelId="{7D15DFBE-4997-4CF0-90C6-1238AEDFA8BE}">
      <dsp:nvSpPr>
        <dsp:cNvPr id="0" name=""/>
        <dsp:cNvSpPr/>
      </dsp:nvSpPr>
      <dsp:spPr>
        <a:xfrm>
          <a:off x="143073" y="1184629"/>
          <a:ext cx="134713" cy="505177"/>
        </a:xfrm>
        <a:custGeom>
          <a:avLst/>
          <a:gdLst/>
          <a:ahLst/>
          <a:cxnLst/>
          <a:rect l="0" t="0" r="0" b="0"/>
          <a:pathLst>
            <a:path>
              <a:moveTo>
                <a:pt x="0" y="0"/>
              </a:moveTo>
              <a:lnTo>
                <a:pt x="0" y="505177"/>
              </a:lnTo>
              <a:lnTo>
                <a:pt x="134713" y="5051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CC5A00-D79F-4E20-A4E1-2474EDC44CCF}">
      <dsp:nvSpPr>
        <dsp:cNvPr id="0" name=""/>
        <dsp:cNvSpPr/>
      </dsp:nvSpPr>
      <dsp:spPr>
        <a:xfrm>
          <a:off x="277787" y="1353021"/>
          <a:ext cx="1077711" cy="6735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Age</a:t>
          </a:r>
        </a:p>
      </dsp:txBody>
      <dsp:txXfrm>
        <a:off x="297515" y="1372749"/>
        <a:ext cx="1038255" cy="634113"/>
      </dsp:txXfrm>
    </dsp:sp>
    <dsp:sp modelId="{BAE3B111-997C-4AF9-AB75-953E08C0AE91}">
      <dsp:nvSpPr>
        <dsp:cNvPr id="0" name=""/>
        <dsp:cNvSpPr/>
      </dsp:nvSpPr>
      <dsp:spPr>
        <a:xfrm>
          <a:off x="143073" y="1184629"/>
          <a:ext cx="134713" cy="1347139"/>
        </a:xfrm>
        <a:custGeom>
          <a:avLst/>
          <a:gdLst/>
          <a:ahLst/>
          <a:cxnLst/>
          <a:rect l="0" t="0" r="0" b="0"/>
          <a:pathLst>
            <a:path>
              <a:moveTo>
                <a:pt x="0" y="0"/>
              </a:moveTo>
              <a:lnTo>
                <a:pt x="0" y="1347139"/>
              </a:lnTo>
              <a:lnTo>
                <a:pt x="134713" y="13471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F5A4F5-6143-4D98-A867-9C9BBF4D692C}">
      <dsp:nvSpPr>
        <dsp:cNvPr id="0" name=""/>
        <dsp:cNvSpPr/>
      </dsp:nvSpPr>
      <dsp:spPr>
        <a:xfrm>
          <a:off x="277787" y="2194983"/>
          <a:ext cx="1077711" cy="6735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Gender</a:t>
          </a:r>
        </a:p>
      </dsp:txBody>
      <dsp:txXfrm>
        <a:off x="297515" y="2214711"/>
        <a:ext cx="1038255" cy="634113"/>
      </dsp:txXfrm>
    </dsp:sp>
    <dsp:sp modelId="{C16765DE-F8F4-46AC-859C-C88E44915853}">
      <dsp:nvSpPr>
        <dsp:cNvPr id="0" name=""/>
        <dsp:cNvSpPr/>
      </dsp:nvSpPr>
      <dsp:spPr>
        <a:xfrm>
          <a:off x="143073" y="1184629"/>
          <a:ext cx="134713" cy="2189101"/>
        </a:xfrm>
        <a:custGeom>
          <a:avLst/>
          <a:gdLst/>
          <a:ahLst/>
          <a:cxnLst/>
          <a:rect l="0" t="0" r="0" b="0"/>
          <a:pathLst>
            <a:path>
              <a:moveTo>
                <a:pt x="0" y="0"/>
              </a:moveTo>
              <a:lnTo>
                <a:pt x="0" y="2189101"/>
              </a:lnTo>
              <a:lnTo>
                <a:pt x="134713" y="21891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BFE8B8-12DA-42F0-8CDD-C313BC6A2D49}">
      <dsp:nvSpPr>
        <dsp:cNvPr id="0" name=""/>
        <dsp:cNvSpPr/>
      </dsp:nvSpPr>
      <dsp:spPr>
        <a:xfrm>
          <a:off x="277787" y="3036946"/>
          <a:ext cx="1077711" cy="6735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Smoking</a:t>
          </a:r>
        </a:p>
      </dsp:txBody>
      <dsp:txXfrm>
        <a:off x="297515" y="3056674"/>
        <a:ext cx="1038255" cy="634113"/>
      </dsp:txXfrm>
    </dsp:sp>
    <dsp:sp modelId="{7F049D70-13C9-4AE6-8D2D-B7FB031B3435}">
      <dsp:nvSpPr>
        <dsp:cNvPr id="0" name=""/>
        <dsp:cNvSpPr/>
      </dsp:nvSpPr>
      <dsp:spPr>
        <a:xfrm>
          <a:off x="143073" y="1184629"/>
          <a:ext cx="134713" cy="3031064"/>
        </a:xfrm>
        <a:custGeom>
          <a:avLst/>
          <a:gdLst/>
          <a:ahLst/>
          <a:cxnLst/>
          <a:rect l="0" t="0" r="0" b="0"/>
          <a:pathLst>
            <a:path>
              <a:moveTo>
                <a:pt x="0" y="0"/>
              </a:moveTo>
              <a:lnTo>
                <a:pt x="0" y="3031064"/>
              </a:lnTo>
              <a:lnTo>
                <a:pt x="134713" y="30310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9EC44D-2EE2-4A3D-9C78-3370EAD4B1B9}">
      <dsp:nvSpPr>
        <dsp:cNvPr id="0" name=""/>
        <dsp:cNvSpPr/>
      </dsp:nvSpPr>
      <dsp:spPr>
        <a:xfrm>
          <a:off x="277787" y="3878908"/>
          <a:ext cx="1077711" cy="6735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Surgery history</a:t>
          </a:r>
        </a:p>
      </dsp:txBody>
      <dsp:txXfrm>
        <a:off x="297515" y="3898636"/>
        <a:ext cx="1038255" cy="634113"/>
      </dsp:txXfrm>
    </dsp:sp>
    <dsp:sp modelId="{79018A8B-9CFD-46EE-9A97-75061C5FAE5E}">
      <dsp:nvSpPr>
        <dsp:cNvPr id="0" name=""/>
        <dsp:cNvSpPr/>
      </dsp:nvSpPr>
      <dsp:spPr>
        <a:xfrm>
          <a:off x="143073" y="1184629"/>
          <a:ext cx="134713" cy="3873026"/>
        </a:xfrm>
        <a:custGeom>
          <a:avLst/>
          <a:gdLst/>
          <a:ahLst/>
          <a:cxnLst/>
          <a:rect l="0" t="0" r="0" b="0"/>
          <a:pathLst>
            <a:path>
              <a:moveTo>
                <a:pt x="0" y="0"/>
              </a:moveTo>
              <a:lnTo>
                <a:pt x="0" y="3873026"/>
              </a:lnTo>
              <a:lnTo>
                <a:pt x="134713" y="38730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557B26-0DA0-4929-AC91-A0B1CCBA1384}">
      <dsp:nvSpPr>
        <dsp:cNvPr id="0" name=""/>
        <dsp:cNvSpPr/>
      </dsp:nvSpPr>
      <dsp:spPr>
        <a:xfrm>
          <a:off x="277787" y="4720870"/>
          <a:ext cx="1077711" cy="6735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Disease duration</a:t>
          </a:r>
        </a:p>
      </dsp:txBody>
      <dsp:txXfrm>
        <a:off x="297515" y="4740598"/>
        <a:ext cx="1038255" cy="634113"/>
      </dsp:txXfrm>
    </dsp:sp>
    <dsp:sp modelId="{25900D29-E605-4260-BD24-699E1C4B0741}">
      <dsp:nvSpPr>
        <dsp:cNvPr id="0" name=""/>
        <dsp:cNvSpPr/>
      </dsp:nvSpPr>
      <dsp:spPr>
        <a:xfrm>
          <a:off x="1692284" y="511059"/>
          <a:ext cx="1347139" cy="673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PK/PD</a:t>
          </a:r>
        </a:p>
      </dsp:txBody>
      <dsp:txXfrm>
        <a:off x="1712012" y="530787"/>
        <a:ext cx="1307683" cy="634113"/>
      </dsp:txXfrm>
    </dsp:sp>
    <dsp:sp modelId="{3CB75827-D2D8-4F50-AD18-AADB8370FDC3}">
      <dsp:nvSpPr>
        <dsp:cNvPr id="0" name=""/>
        <dsp:cNvSpPr/>
      </dsp:nvSpPr>
      <dsp:spPr>
        <a:xfrm>
          <a:off x="1826998" y="1184629"/>
          <a:ext cx="134713" cy="505177"/>
        </a:xfrm>
        <a:custGeom>
          <a:avLst/>
          <a:gdLst/>
          <a:ahLst/>
          <a:cxnLst/>
          <a:rect l="0" t="0" r="0" b="0"/>
          <a:pathLst>
            <a:path>
              <a:moveTo>
                <a:pt x="0" y="0"/>
              </a:moveTo>
              <a:lnTo>
                <a:pt x="0" y="505177"/>
              </a:lnTo>
              <a:lnTo>
                <a:pt x="134713" y="5051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C83048-E960-4A8A-A9E6-D24569C1D05E}">
      <dsp:nvSpPr>
        <dsp:cNvPr id="0" name=""/>
        <dsp:cNvSpPr/>
      </dsp:nvSpPr>
      <dsp:spPr>
        <a:xfrm>
          <a:off x="1961712" y="1353021"/>
          <a:ext cx="1077711" cy="6735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Concentration of the drug </a:t>
          </a:r>
        </a:p>
      </dsp:txBody>
      <dsp:txXfrm>
        <a:off x="1981440" y="1372749"/>
        <a:ext cx="1038255" cy="634113"/>
      </dsp:txXfrm>
    </dsp:sp>
    <dsp:sp modelId="{2C7635E3-DE92-48A3-A275-F0636037B2E3}">
      <dsp:nvSpPr>
        <dsp:cNvPr id="0" name=""/>
        <dsp:cNvSpPr/>
      </dsp:nvSpPr>
      <dsp:spPr>
        <a:xfrm>
          <a:off x="1826998" y="1184629"/>
          <a:ext cx="134713" cy="1347139"/>
        </a:xfrm>
        <a:custGeom>
          <a:avLst/>
          <a:gdLst/>
          <a:ahLst/>
          <a:cxnLst/>
          <a:rect l="0" t="0" r="0" b="0"/>
          <a:pathLst>
            <a:path>
              <a:moveTo>
                <a:pt x="0" y="0"/>
              </a:moveTo>
              <a:lnTo>
                <a:pt x="0" y="1347139"/>
              </a:lnTo>
              <a:lnTo>
                <a:pt x="134713" y="13471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B746D4-7B81-4FF0-806F-A82FD835B610}">
      <dsp:nvSpPr>
        <dsp:cNvPr id="0" name=""/>
        <dsp:cNvSpPr/>
      </dsp:nvSpPr>
      <dsp:spPr>
        <a:xfrm>
          <a:off x="1961712" y="2194983"/>
          <a:ext cx="1077711" cy="6735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Auto-antibody level</a:t>
          </a:r>
        </a:p>
      </dsp:txBody>
      <dsp:txXfrm>
        <a:off x="1981440" y="2214711"/>
        <a:ext cx="1038255" cy="634113"/>
      </dsp:txXfrm>
    </dsp:sp>
    <dsp:sp modelId="{EF7BDA06-54E5-4D9A-9D0A-8FEC1E70BB3C}">
      <dsp:nvSpPr>
        <dsp:cNvPr id="0" name=""/>
        <dsp:cNvSpPr/>
      </dsp:nvSpPr>
      <dsp:spPr>
        <a:xfrm>
          <a:off x="1826998" y="1184629"/>
          <a:ext cx="134713" cy="2189101"/>
        </a:xfrm>
        <a:custGeom>
          <a:avLst/>
          <a:gdLst/>
          <a:ahLst/>
          <a:cxnLst/>
          <a:rect l="0" t="0" r="0" b="0"/>
          <a:pathLst>
            <a:path>
              <a:moveTo>
                <a:pt x="0" y="0"/>
              </a:moveTo>
              <a:lnTo>
                <a:pt x="0" y="2189101"/>
              </a:lnTo>
              <a:lnTo>
                <a:pt x="134713" y="21891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CC3BC0-D320-4F8B-9696-0503FD46DB5E}">
      <dsp:nvSpPr>
        <dsp:cNvPr id="0" name=""/>
        <dsp:cNvSpPr/>
      </dsp:nvSpPr>
      <dsp:spPr>
        <a:xfrm>
          <a:off x="1961712" y="3036946"/>
          <a:ext cx="1077711" cy="6735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Weight</a:t>
          </a:r>
        </a:p>
      </dsp:txBody>
      <dsp:txXfrm>
        <a:off x="1981440" y="3056674"/>
        <a:ext cx="1038255" cy="634113"/>
      </dsp:txXfrm>
    </dsp:sp>
    <dsp:sp modelId="{85081B3E-60DD-4958-AC6A-2171F53364D2}">
      <dsp:nvSpPr>
        <dsp:cNvPr id="0" name=""/>
        <dsp:cNvSpPr/>
      </dsp:nvSpPr>
      <dsp:spPr>
        <a:xfrm>
          <a:off x="1826998" y="1184629"/>
          <a:ext cx="134713" cy="3031064"/>
        </a:xfrm>
        <a:custGeom>
          <a:avLst/>
          <a:gdLst/>
          <a:ahLst/>
          <a:cxnLst/>
          <a:rect l="0" t="0" r="0" b="0"/>
          <a:pathLst>
            <a:path>
              <a:moveTo>
                <a:pt x="0" y="0"/>
              </a:moveTo>
              <a:lnTo>
                <a:pt x="0" y="3031064"/>
              </a:lnTo>
              <a:lnTo>
                <a:pt x="134713" y="30310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980F85-D418-433F-849A-21CFD9E34187}">
      <dsp:nvSpPr>
        <dsp:cNvPr id="0" name=""/>
        <dsp:cNvSpPr/>
      </dsp:nvSpPr>
      <dsp:spPr>
        <a:xfrm>
          <a:off x="1961712" y="3878908"/>
          <a:ext cx="1077711" cy="6735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Albumin</a:t>
          </a:r>
        </a:p>
      </dsp:txBody>
      <dsp:txXfrm>
        <a:off x="1981440" y="3898636"/>
        <a:ext cx="1038255" cy="634113"/>
      </dsp:txXfrm>
    </dsp:sp>
    <dsp:sp modelId="{D6CAD2BB-BB47-4B47-B2E0-F95108E38144}">
      <dsp:nvSpPr>
        <dsp:cNvPr id="0" name=""/>
        <dsp:cNvSpPr/>
      </dsp:nvSpPr>
      <dsp:spPr>
        <a:xfrm>
          <a:off x="3376208" y="511059"/>
          <a:ext cx="1347139" cy="673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Biological markers</a:t>
          </a:r>
        </a:p>
      </dsp:txBody>
      <dsp:txXfrm>
        <a:off x="3395936" y="530787"/>
        <a:ext cx="1307683" cy="634113"/>
      </dsp:txXfrm>
    </dsp:sp>
    <dsp:sp modelId="{A6D7DB8B-88F2-440C-908F-3916C47A0C07}">
      <dsp:nvSpPr>
        <dsp:cNvPr id="0" name=""/>
        <dsp:cNvSpPr/>
      </dsp:nvSpPr>
      <dsp:spPr>
        <a:xfrm>
          <a:off x="3510922" y="1184629"/>
          <a:ext cx="134713" cy="505177"/>
        </a:xfrm>
        <a:custGeom>
          <a:avLst/>
          <a:gdLst/>
          <a:ahLst/>
          <a:cxnLst/>
          <a:rect l="0" t="0" r="0" b="0"/>
          <a:pathLst>
            <a:path>
              <a:moveTo>
                <a:pt x="0" y="0"/>
              </a:moveTo>
              <a:lnTo>
                <a:pt x="0" y="505177"/>
              </a:lnTo>
              <a:lnTo>
                <a:pt x="134713" y="5051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402BF6-85DB-41F7-9D58-6D9E08157A93}">
      <dsp:nvSpPr>
        <dsp:cNvPr id="0" name=""/>
        <dsp:cNvSpPr/>
      </dsp:nvSpPr>
      <dsp:spPr>
        <a:xfrm>
          <a:off x="3645636" y="1353021"/>
          <a:ext cx="1077711" cy="6735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CRP</a:t>
          </a:r>
        </a:p>
      </dsp:txBody>
      <dsp:txXfrm>
        <a:off x="3665364" y="1372749"/>
        <a:ext cx="1038255" cy="634113"/>
      </dsp:txXfrm>
    </dsp:sp>
    <dsp:sp modelId="{62B76501-C2B2-4363-AF2B-A273B214A5F1}">
      <dsp:nvSpPr>
        <dsp:cNvPr id="0" name=""/>
        <dsp:cNvSpPr/>
      </dsp:nvSpPr>
      <dsp:spPr>
        <a:xfrm>
          <a:off x="3510922" y="1184629"/>
          <a:ext cx="134713" cy="1347139"/>
        </a:xfrm>
        <a:custGeom>
          <a:avLst/>
          <a:gdLst/>
          <a:ahLst/>
          <a:cxnLst/>
          <a:rect l="0" t="0" r="0" b="0"/>
          <a:pathLst>
            <a:path>
              <a:moveTo>
                <a:pt x="0" y="0"/>
              </a:moveTo>
              <a:lnTo>
                <a:pt x="0" y="1347139"/>
              </a:lnTo>
              <a:lnTo>
                <a:pt x="134713" y="13471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6D32AA-185A-42E6-BB67-420A454029A0}">
      <dsp:nvSpPr>
        <dsp:cNvPr id="0" name=""/>
        <dsp:cNvSpPr/>
      </dsp:nvSpPr>
      <dsp:spPr>
        <a:xfrm>
          <a:off x="3645636" y="2194983"/>
          <a:ext cx="1077711" cy="6735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Fecal calprotectin </a:t>
          </a:r>
          <a:endParaRPr lang="en-US" sz="1400" kern="1200" dirty="0">
            <a:latin typeface="Arial" panose="020B0604020202020204" pitchFamily="34" charset="0"/>
            <a:cs typeface="Arial" panose="020B0604020202020204" pitchFamily="34" charset="0"/>
          </a:endParaRPr>
        </a:p>
      </dsp:txBody>
      <dsp:txXfrm>
        <a:off x="3665364" y="2214711"/>
        <a:ext cx="1038255" cy="634113"/>
      </dsp:txXfrm>
    </dsp:sp>
    <dsp:sp modelId="{7301EB69-C23B-47FD-9883-6A4A0F274AB3}">
      <dsp:nvSpPr>
        <dsp:cNvPr id="0" name=""/>
        <dsp:cNvSpPr/>
      </dsp:nvSpPr>
      <dsp:spPr>
        <a:xfrm>
          <a:off x="3510922" y="1184629"/>
          <a:ext cx="134713" cy="2189101"/>
        </a:xfrm>
        <a:custGeom>
          <a:avLst/>
          <a:gdLst/>
          <a:ahLst/>
          <a:cxnLst/>
          <a:rect l="0" t="0" r="0" b="0"/>
          <a:pathLst>
            <a:path>
              <a:moveTo>
                <a:pt x="0" y="0"/>
              </a:moveTo>
              <a:lnTo>
                <a:pt x="0" y="2189101"/>
              </a:lnTo>
              <a:lnTo>
                <a:pt x="134713" y="21891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C6B843-E204-4F9C-A63F-9A6C248446F4}">
      <dsp:nvSpPr>
        <dsp:cNvPr id="0" name=""/>
        <dsp:cNvSpPr/>
      </dsp:nvSpPr>
      <dsp:spPr>
        <a:xfrm>
          <a:off x="3645636" y="3036946"/>
          <a:ext cx="1077711" cy="6735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ANCA, pANCA</a:t>
          </a:r>
          <a:endParaRPr lang="en-US" sz="1400" kern="1200" dirty="0">
            <a:latin typeface="Arial" panose="020B0604020202020204" pitchFamily="34" charset="0"/>
            <a:cs typeface="Arial" panose="020B0604020202020204" pitchFamily="34" charset="0"/>
          </a:endParaRPr>
        </a:p>
      </dsp:txBody>
      <dsp:txXfrm>
        <a:off x="3665364" y="3056674"/>
        <a:ext cx="1038255" cy="634113"/>
      </dsp:txXfrm>
    </dsp:sp>
    <dsp:sp modelId="{D2FC5667-C92F-4D06-87BC-99553125DD9F}">
      <dsp:nvSpPr>
        <dsp:cNvPr id="0" name=""/>
        <dsp:cNvSpPr/>
      </dsp:nvSpPr>
      <dsp:spPr>
        <a:xfrm>
          <a:off x="5060133" y="511059"/>
          <a:ext cx="1347139" cy="673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Genetics</a:t>
          </a:r>
        </a:p>
      </dsp:txBody>
      <dsp:txXfrm>
        <a:off x="5079861" y="530787"/>
        <a:ext cx="1307683" cy="634113"/>
      </dsp:txXfrm>
    </dsp:sp>
    <dsp:sp modelId="{8FCF98D5-94C7-446F-87A5-B145FA2FE4C1}">
      <dsp:nvSpPr>
        <dsp:cNvPr id="0" name=""/>
        <dsp:cNvSpPr/>
      </dsp:nvSpPr>
      <dsp:spPr>
        <a:xfrm>
          <a:off x="5194847" y="1184629"/>
          <a:ext cx="134713" cy="505177"/>
        </a:xfrm>
        <a:custGeom>
          <a:avLst/>
          <a:gdLst/>
          <a:ahLst/>
          <a:cxnLst/>
          <a:rect l="0" t="0" r="0" b="0"/>
          <a:pathLst>
            <a:path>
              <a:moveTo>
                <a:pt x="0" y="0"/>
              </a:moveTo>
              <a:lnTo>
                <a:pt x="0" y="505177"/>
              </a:lnTo>
              <a:lnTo>
                <a:pt x="134713" y="5051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8A75D9-3005-44AF-882B-3FA89577DFDA}">
      <dsp:nvSpPr>
        <dsp:cNvPr id="0" name=""/>
        <dsp:cNvSpPr/>
      </dsp:nvSpPr>
      <dsp:spPr>
        <a:xfrm>
          <a:off x="5329561" y="1353021"/>
          <a:ext cx="1077711" cy="6735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HLADQ1*05</a:t>
          </a:r>
        </a:p>
      </dsp:txBody>
      <dsp:txXfrm>
        <a:off x="5349289" y="1372749"/>
        <a:ext cx="1038255" cy="634113"/>
      </dsp:txXfrm>
    </dsp:sp>
    <dsp:sp modelId="{8254BA2D-B4BF-46C3-B335-5A0AF490A9A3}">
      <dsp:nvSpPr>
        <dsp:cNvPr id="0" name=""/>
        <dsp:cNvSpPr/>
      </dsp:nvSpPr>
      <dsp:spPr>
        <a:xfrm>
          <a:off x="5194847" y="1184629"/>
          <a:ext cx="134713" cy="1347139"/>
        </a:xfrm>
        <a:custGeom>
          <a:avLst/>
          <a:gdLst/>
          <a:ahLst/>
          <a:cxnLst/>
          <a:rect l="0" t="0" r="0" b="0"/>
          <a:pathLst>
            <a:path>
              <a:moveTo>
                <a:pt x="0" y="0"/>
              </a:moveTo>
              <a:lnTo>
                <a:pt x="0" y="1347139"/>
              </a:lnTo>
              <a:lnTo>
                <a:pt x="134713" y="13471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E4F655-9D7A-4CE1-A78E-890DE2AF7B8D}">
      <dsp:nvSpPr>
        <dsp:cNvPr id="0" name=""/>
        <dsp:cNvSpPr/>
      </dsp:nvSpPr>
      <dsp:spPr>
        <a:xfrm>
          <a:off x="5329561" y="2194983"/>
          <a:ext cx="1077711" cy="6735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TNFR</a:t>
          </a:r>
        </a:p>
      </dsp:txBody>
      <dsp:txXfrm>
        <a:off x="5349289" y="2214711"/>
        <a:ext cx="1038255" cy="634113"/>
      </dsp:txXfrm>
    </dsp:sp>
    <dsp:sp modelId="{3976E97F-A626-4DC5-92E6-DE2B4F9F2F69}">
      <dsp:nvSpPr>
        <dsp:cNvPr id="0" name=""/>
        <dsp:cNvSpPr/>
      </dsp:nvSpPr>
      <dsp:spPr>
        <a:xfrm>
          <a:off x="6744057" y="511059"/>
          <a:ext cx="1347139" cy="673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Cytokines </a:t>
          </a:r>
        </a:p>
      </dsp:txBody>
      <dsp:txXfrm>
        <a:off x="6763785" y="530787"/>
        <a:ext cx="1307683" cy="634113"/>
      </dsp:txXfrm>
    </dsp:sp>
    <dsp:sp modelId="{3FE20CF9-A28B-42AD-85B3-CCE1DA76FE98}">
      <dsp:nvSpPr>
        <dsp:cNvPr id="0" name=""/>
        <dsp:cNvSpPr/>
      </dsp:nvSpPr>
      <dsp:spPr>
        <a:xfrm>
          <a:off x="6878771" y="1184629"/>
          <a:ext cx="134713" cy="566135"/>
        </a:xfrm>
        <a:custGeom>
          <a:avLst/>
          <a:gdLst/>
          <a:ahLst/>
          <a:cxnLst/>
          <a:rect l="0" t="0" r="0" b="0"/>
          <a:pathLst>
            <a:path>
              <a:moveTo>
                <a:pt x="0" y="0"/>
              </a:moveTo>
              <a:lnTo>
                <a:pt x="0" y="566135"/>
              </a:lnTo>
              <a:lnTo>
                <a:pt x="134713" y="5661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6FB743-E407-4466-8754-06A47727B59E}">
      <dsp:nvSpPr>
        <dsp:cNvPr id="0" name=""/>
        <dsp:cNvSpPr/>
      </dsp:nvSpPr>
      <dsp:spPr>
        <a:xfrm>
          <a:off x="7013485" y="1413979"/>
          <a:ext cx="1077711" cy="6735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IL8,16,17A,1B</a:t>
          </a:r>
        </a:p>
      </dsp:txBody>
      <dsp:txXfrm>
        <a:off x="7033213" y="1433707"/>
        <a:ext cx="1038255" cy="634113"/>
      </dsp:txXfrm>
    </dsp:sp>
    <dsp:sp modelId="{769C01BE-58A2-45E3-8915-F89A86517113}">
      <dsp:nvSpPr>
        <dsp:cNvPr id="0" name=""/>
        <dsp:cNvSpPr/>
      </dsp:nvSpPr>
      <dsp:spPr>
        <a:xfrm>
          <a:off x="8427982" y="511059"/>
          <a:ext cx="1347139" cy="673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Microbiome</a:t>
          </a:r>
        </a:p>
      </dsp:txBody>
      <dsp:txXfrm>
        <a:off x="8447710" y="530787"/>
        <a:ext cx="1307683" cy="634113"/>
      </dsp:txXfrm>
    </dsp:sp>
    <dsp:sp modelId="{023384EA-A888-4C41-AE37-F4EC9BE1AC03}">
      <dsp:nvSpPr>
        <dsp:cNvPr id="0" name=""/>
        <dsp:cNvSpPr/>
      </dsp:nvSpPr>
      <dsp:spPr>
        <a:xfrm>
          <a:off x="8562696" y="1184629"/>
          <a:ext cx="134713" cy="955088"/>
        </a:xfrm>
        <a:custGeom>
          <a:avLst/>
          <a:gdLst/>
          <a:ahLst/>
          <a:cxnLst/>
          <a:rect l="0" t="0" r="0" b="0"/>
          <a:pathLst>
            <a:path>
              <a:moveTo>
                <a:pt x="0" y="0"/>
              </a:moveTo>
              <a:lnTo>
                <a:pt x="0" y="955088"/>
              </a:lnTo>
              <a:lnTo>
                <a:pt x="134713" y="9550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085F91-B0DD-4CB3-B777-7F9D3EDDC36F}">
      <dsp:nvSpPr>
        <dsp:cNvPr id="0" name=""/>
        <dsp:cNvSpPr/>
      </dsp:nvSpPr>
      <dsp:spPr>
        <a:xfrm>
          <a:off x="8697410" y="1413979"/>
          <a:ext cx="1077711" cy="14514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Dysbiosis index</a:t>
          </a:r>
        </a:p>
        <a:p>
          <a:pPr marL="0" lvl="0" indent="0" algn="ctr" defTabSz="622300">
            <a:lnSpc>
              <a:spcPct val="90000"/>
            </a:lnSpc>
            <a:spcBef>
              <a:spcPct val="0"/>
            </a:spcBef>
            <a:spcAft>
              <a:spcPct val="35000"/>
            </a:spcAft>
            <a:buNone/>
          </a:pPr>
          <a:r>
            <a:rPr lang="en-US" sz="1400" kern="1200" dirty="0" err="1">
              <a:latin typeface="Arial" panose="020B0604020202020204" pitchFamily="34" charset="0"/>
              <a:cs typeface="Arial" panose="020B0604020202020204" pitchFamily="34" charset="0"/>
            </a:rPr>
            <a:t>Bacteriotoid</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Fermicuts</a:t>
          </a:r>
          <a:endParaRPr lang="en-US" sz="1400" kern="1200" dirty="0">
            <a:latin typeface="Arial" panose="020B0604020202020204" pitchFamily="34" charset="0"/>
            <a:cs typeface="Arial" panose="020B0604020202020204" pitchFamily="34" charset="0"/>
          </a:endParaRPr>
        </a:p>
      </dsp:txBody>
      <dsp:txXfrm>
        <a:off x="8728975" y="1445544"/>
        <a:ext cx="1014581" cy="138834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835F2-835C-4A9E-B682-0F34531E2156}" type="datetimeFigureOut">
              <a:rPr lang="en-US" smtClean="0"/>
              <a:t>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966FF-24C7-4019-8C6A-9848B562FFF2}" type="slidenum">
              <a:rPr lang="en-US" smtClean="0"/>
              <a:t>‹#›</a:t>
            </a:fld>
            <a:endParaRPr lang="en-US"/>
          </a:p>
        </p:txBody>
      </p:sp>
    </p:spTree>
    <p:extLst>
      <p:ext uri="{BB962C8B-B14F-4D97-AF65-F5344CB8AC3E}">
        <p14:creationId xmlns:p14="http://schemas.microsoft.com/office/powerpoint/2010/main" val="3430104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b="0" i="0" dirty="0">
                <a:solidFill>
                  <a:srgbClr val="000000"/>
                </a:solidFill>
                <a:effectLst/>
                <a:latin typeface="Arial" panose="020B0604020202020204" pitchFamily="34" charset="0"/>
                <a:cs typeface="Arial" panose="020B0604020202020204" pitchFamily="34" charset="0"/>
              </a:rPr>
              <a:t>Inflammatory bowel disease (IBD) affects people of </a:t>
            </a:r>
            <a:r>
              <a:rPr lang="en-US" sz="1200" b="1" i="0" dirty="0">
                <a:solidFill>
                  <a:srgbClr val="000000"/>
                </a:solidFill>
                <a:effectLst/>
                <a:latin typeface="Arial" panose="020B0604020202020204" pitchFamily="34" charset="0"/>
                <a:cs typeface="Arial" panose="020B0604020202020204" pitchFamily="34" charset="0"/>
              </a:rPr>
              <a:t>all ages </a:t>
            </a:r>
            <a:r>
              <a:rPr lang="en-US" sz="1200" b="0" i="0" dirty="0">
                <a:solidFill>
                  <a:srgbClr val="000000"/>
                </a:solidFill>
                <a:effectLst/>
                <a:latin typeface="Arial" panose="020B0604020202020204" pitchFamily="34" charset="0"/>
                <a:cs typeface="Arial" panose="020B0604020202020204" pitchFamily="34" charset="0"/>
              </a:rPr>
              <a:t>but usually begins before age 30, with </a:t>
            </a:r>
            <a:r>
              <a:rPr lang="en-US" sz="1200" b="0" i="0" dirty="0">
                <a:solidFill>
                  <a:srgbClr val="FF0000"/>
                </a:solidFill>
                <a:effectLst/>
                <a:latin typeface="Arial" panose="020B0604020202020204" pitchFamily="34" charset="0"/>
                <a:cs typeface="Arial" panose="020B0604020202020204" pitchFamily="34" charset="0"/>
              </a:rPr>
              <a:t>peak incidence from 14 to 24.</a:t>
            </a:r>
          </a:p>
          <a:p>
            <a:pPr>
              <a:lnSpc>
                <a:spcPct val="120000"/>
              </a:lnSpc>
            </a:pPr>
            <a:r>
              <a:rPr lang="en-US" sz="1200" b="0" i="0" dirty="0">
                <a:solidFill>
                  <a:srgbClr val="000000"/>
                </a:solidFill>
                <a:effectLst/>
                <a:latin typeface="Arial" panose="020B0604020202020204" pitchFamily="34" charset="0"/>
                <a:cs typeface="Arial" panose="020B0604020202020204" pitchFamily="34" charset="0"/>
              </a:rPr>
              <a:t>IBD is most </a:t>
            </a:r>
            <a:r>
              <a:rPr lang="en-US" sz="1200" b="1" i="0" dirty="0">
                <a:solidFill>
                  <a:srgbClr val="000000"/>
                </a:solidFill>
                <a:effectLst/>
                <a:latin typeface="Arial" panose="020B0604020202020204" pitchFamily="34" charset="0"/>
                <a:cs typeface="Arial" panose="020B0604020202020204" pitchFamily="34" charset="0"/>
              </a:rPr>
              <a:t>common</a:t>
            </a:r>
            <a:r>
              <a:rPr lang="en-US" sz="1200" b="0" i="0" dirty="0">
                <a:solidFill>
                  <a:srgbClr val="000000"/>
                </a:solidFill>
                <a:effectLst/>
                <a:latin typeface="Arial" panose="020B0604020202020204" pitchFamily="34" charset="0"/>
                <a:cs typeface="Arial" panose="020B0604020202020204" pitchFamily="34" charset="0"/>
              </a:rPr>
              <a:t> among people of </a:t>
            </a:r>
            <a:r>
              <a:rPr lang="en-US" sz="1200" b="0" i="0" dirty="0">
                <a:solidFill>
                  <a:srgbClr val="FF0000"/>
                </a:solidFill>
                <a:effectLst/>
                <a:latin typeface="Arial" panose="020B0604020202020204" pitchFamily="34" charset="0"/>
                <a:cs typeface="Arial" panose="020B0604020202020204" pitchFamily="34" charset="0"/>
              </a:rPr>
              <a:t>Northern European </a:t>
            </a:r>
            <a:r>
              <a:rPr lang="en-US" sz="1200" b="0" i="0" dirty="0">
                <a:solidFill>
                  <a:srgbClr val="000000"/>
                </a:solidFill>
                <a:effectLst/>
                <a:latin typeface="Arial" panose="020B0604020202020204" pitchFamily="34" charset="0"/>
                <a:cs typeface="Arial" panose="020B0604020202020204" pitchFamily="34" charset="0"/>
              </a:rPr>
              <a:t>and Anglo-Saxon origin</a:t>
            </a:r>
            <a:endParaRPr lang="en-US" sz="1200" dirty="0">
              <a:solidFill>
                <a:srgbClr val="000000"/>
              </a:solidFill>
              <a:latin typeface="Arial" panose="020B0604020202020204" pitchFamily="34" charset="0"/>
              <a:cs typeface="Arial" panose="020B0604020202020204" pitchFamily="34" charset="0"/>
            </a:endParaRPr>
          </a:p>
          <a:p>
            <a:pPr>
              <a:lnSpc>
                <a:spcPct val="120000"/>
              </a:lnSpc>
            </a:pPr>
            <a:r>
              <a:rPr lang="en-US" sz="1200" b="0" i="0" dirty="0">
                <a:solidFill>
                  <a:srgbClr val="000000"/>
                </a:solidFill>
                <a:effectLst/>
                <a:latin typeface="Arial" panose="020B0604020202020204" pitchFamily="34" charset="0"/>
                <a:cs typeface="Arial" panose="020B0604020202020204" pitchFamily="34" charset="0"/>
              </a:rPr>
              <a:t>It is </a:t>
            </a:r>
            <a:r>
              <a:rPr lang="en-US" sz="1200" b="1" i="0" dirty="0">
                <a:solidFill>
                  <a:srgbClr val="000000"/>
                </a:solidFill>
                <a:effectLst/>
                <a:latin typeface="Arial" panose="020B0604020202020204" pitchFamily="34" charset="0"/>
                <a:cs typeface="Arial" panose="020B0604020202020204" pitchFamily="34" charset="0"/>
              </a:rPr>
              <a:t>2 to 4 times</a:t>
            </a:r>
            <a:r>
              <a:rPr lang="en-US" sz="1200" b="0" i="0" dirty="0">
                <a:solidFill>
                  <a:srgbClr val="000000"/>
                </a:solidFill>
                <a:effectLst/>
                <a:latin typeface="Arial" panose="020B0604020202020204" pitchFamily="34" charset="0"/>
                <a:cs typeface="Arial" panose="020B0604020202020204" pitchFamily="34" charset="0"/>
              </a:rPr>
              <a:t> more common among people of </a:t>
            </a:r>
            <a:r>
              <a:rPr lang="en-US" sz="1200" b="0" i="0" dirty="0">
                <a:solidFill>
                  <a:srgbClr val="FF0000"/>
                </a:solidFill>
                <a:effectLst/>
                <a:latin typeface="Arial" panose="020B0604020202020204" pitchFamily="34" charset="0"/>
                <a:cs typeface="Arial" panose="020B0604020202020204" pitchFamily="34" charset="0"/>
              </a:rPr>
              <a:t>Ashkenazi Jewish </a:t>
            </a:r>
            <a:r>
              <a:rPr lang="en-US" sz="1200" b="0" i="0" dirty="0">
                <a:solidFill>
                  <a:srgbClr val="000000"/>
                </a:solidFill>
                <a:effectLst/>
                <a:latin typeface="Arial" panose="020B0604020202020204" pitchFamily="34" charset="0"/>
                <a:cs typeface="Arial" panose="020B0604020202020204" pitchFamily="34" charset="0"/>
              </a:rPr>
              <a:t>ancestry</a:t>
            </a:r>
          </a:p>
          <a:p>
            <a:pPr>
              <a:lnSpc>
                <a:spcPct val="120000"/>
              </a:lnSpc>
            </a:pPr>
            <a:r>
              <a:rPr lang="en-US" sz="1200" b="0" i="0" dirty="0">
                <a:solidFill>
                  <a:srgbClr val="000000"/>
                </a:solidFill>
                <a:effectLst/>
                <a:latin typeface="Arial" panose="020B0604020202020204" pitchFamily="34" charset="0"/>
                <a:cs typeface="Arial" panose="020B0604020202020204" pitchFamily="34" charset="0"/>
              </a:rPr>
              <a:t>the incidence is </a:t>
            </a:r>
            <a:r>
              <a:rPr lang="en-US" sz="1200" b="1" i="0" dirty="0">
                <a:solidFill>
                  <a:srgbClr val="000000"/>
                </a:solidFill>
                <a:effectLst/>
                <a:latin typeface="Arial" panose="020B0604020202020204" pitchFamily="34" charset="0"/>
                <a:cs typeface="Arial" panose="020B0604020202020204" pitchFamily="34" charset="0"/>
              </a:rPr>
              <a:t>increasing among Black and Latin American </a:t>
            </a:r>
            <a:r>
              <a:rPr lang="en-US" sz="1200" b="0" i="0" dirty="0">
                <a:solidFill>
                  <a:srgbClr val="000000"/>
                </a:solidFill>
                <a:effectLst/>
                <a:latin typeface="Arial" panose="020B0604020202020204" pitchFamily="34" charset="0"/>
                <a:cs typeface="Arial" panose="020B0604020202020204" pitchFamily="34" charset="0"/>
              </a:rPr>
              <a:t>people living in North America. </a:t>
            </a:r>
          </a:p>
          <a:p>
            <a:pPr>
              <a:lnSpc>
                <a:spcPct val="120000"/>
              </a:lnSpc>
            </a:pPr>
            <a:r>
              <a:rPr lang="en-US" sz="1200" b="1" i="0" dirty="0">
                <a:solidFill>
                  <a:srgbClr val="000000"/>
                </a:solidFill>
                <a:effectLst/>
                <a:latin typeface="Arial" panose="020B0604020202020204" pitchFamily="34" charset="0"/>
                <a:cs typeface="Arial" panose="020B0604020202020204" pitchFamily="34" charset="0"/>
              </a:rPr>
              <a:t>Both sexes are equally affected</a:t>
            </a:r>
            <a:r>
              <a:rPr lang="en-US" sz="1200" b="0" i="0" dirty="0">
                <a:solidFill>
                  <a:srgbClr val="000000"/>
                </a:solidFill>
                <a:effectLst/>
                <a:latin typeface="Arial" panose="020B0604020202020204" pitchFamily="34" charset="0"/>
                <a:cs typeface="Arial" panose="020B0604020202020204" pitchFamily="34" charset="0"/>
              </a:rPr>
              <a:t>. </a:t>
            </a:r>
          </a:p>
          <a:p>
            <a:pPr>
              <a:lnSpc>
                <a:spcPct val="120000"/>
              </a:lnSpc>
            </a:pPr>
            <a:r>
              <a:rPr lang="en-US" sz="1200" b="1" i="0" dirty="0">
                <a:solidFill>
                  <a:srgbClr val="000000"/>
                </a:solidFill>
                <a:effectLst/>
                <a:latin typeface="Arial" panose="020B0604020202020204" pitchFamily="34" charset="0"/>
                <a:cs typeface="Arial" panose="020B0604020202020204" pitchFamily="34" charset="0"/>
              </a:rPr>
              <a:t>First-degree relatives </a:t>
            </a:r>
            <a:r>
              <a:rPr lang="en-US" sz="1200" b="0" i="0" dirty="0">
                <a:solidFill>
                  <a:srgbClr val="000000"/>
                </a:solidFill>
                <a:effectLst/>
                <a:latin typeface="Arial" panose="020B0604020202020204" pitchFamily="34" charset="0"/>
                <a:cs typeface="Arial" panose="020B0604020202020204" pitchFamily="34" charset="0"/>
              </a:rPr>
              <a:t>of patients with IBD have a </a:t>
            </a:r>
            <a:r>
              <a:rPr lang="en-US" sz="1200" b="0" i="0" dirty="0">
                <a:solidFill>
                  <a:srgbClr val="FF0000"/>
                </a:solidFill>
                <a:effectLst/>
                <a:latin typeface="Arial" panose="020B0604020202020204" pitchFamily="34" charset="0"/>
                <a:cs typeface="Arial" panose="020B0604020202020204" pitchFamily="34" charset="0"/>
              </a:rPr>
              <a:t>4- to 20-fold increased risk</a:t>
            </a:r>
            <a:r>
              <a:rPr lang="en-US" sz="1200" b="0" i="0" dirty="0">
                <a:solidFill>
                  <a:srgbClr val="000000"/>
                </a:solidFill>
                <a:effectLst/>
                <a:latin typeface="Arial" panose="020B0604020202020204" pitchFamily="34" charset="0"/>
                <a:cs typeface="Arial" panose="020B0604020202020204" pitchFamily="34" charset="0"/>
              </a:rPr>
              <a:t>; </a:t>
            </a:r>
          </a:p>
          <a:p>
            <a:pPr>
              <a:lnSpc>
                <a:spcPct val="120000"/>
              </a:lnSpc>
            </a:pPr>
            <a:r>
              <a:rPr lang="en-US" sz="1200" b="1" i="0" dirty="0">
                <a:solidFill>
                  <a:srgbClr val="000000"/>
                </a:solidFill>
                <a:effectLst/>
                <a:latin typeface="Arial" panose="020B0604020202020204" pitchFamily="34" charset="0"/>
                <a:cs typeface="Arial" panose="020B0604020202020204" pitchFamily="34" charset="0"/>
              </a:rPr>
              <a:t>Familial tendency </a:t>
            </a:r>
            <a:r>
              <a:rPr lang="en-US" sz="1200" b="0" i="0" dirty="0">
                <a:solidFill>
                  <a:srgbClr val="000000"/>
                </a:solidFill>
                <a:effectLst/>
                <a:latin typeface="Arial" panose="020B0604020202020204" pitchFamily="34" charset="0"/>
                <a:cs typeface="Arial" panose="020B0604020202020204" pitchFamily="34" charset="0"/>
              </a:rPr>
              <a:t>is much higher in Crohn disease than in ulcerative colitis. Several gene mutations conferring a higher risk of Crohn disease (and some possibly related to ulcerative colitis) have been identified.</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B9966FF-24C7-4019-8C6A-9848B562FFF2}" type="slidenum">
              <a:rPr lang="en-US" smtClean="0"/>
              <a:t>8</a:t>
            </a:fld>
            <a:endParaRPr lang="en-US"/>
          </a:p>
        </p:txBody>
      </p:sp>
    </p:spTree>
    <p:extLst>
      <p:ext uri="{BB962C8B-B14F-4D97-AF65-F5344CB8AC3E}">
        <p14:creationId xmlns:p14="http://schemas.microsoft.com/office/powerpoint/2010/main" val="1898306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000000"/>
                </a:solidFill>
                <a:latin typeface="TimesNewRomanPS-BoldItalicMT"/>
              </a:rPr>
              <a:t>Pharmacokinetic failure</a:t>
            </a:r>
            <a:r>
              <a:rPr lang="en-US" dirty="0"/>
              <a:t> </a:t>
            </a:r>
            <a:br>
              <a:rPr lang="en-US" dirty="0"/>
            </a:br>
            <a:br>
              <a:rPr lang="en-US" dirty="0"/>
            </a:br>
            <a:r>
              <a:rPr lang="en-US" sz="1000" b="0" i="0" dirty="0">
                <a:solidFill>
                  <a:srgbClr val="000000"/>
                </a:solidFill>
                <a:effectLst/>
                <a:latin typeface="TimesNewRomanPSMT"/>
              </a:rPr>
              <a:t>Proteolytic catabolism that occurs in the reticuloendothelial system due to the</a:t>
            </a:r>
            <a:br>
              <a:rPr lang="en-US" sz="1000" b="0" i="0" dirty="0">
                <a:solidFill>
                  <a:srgbClr val="000000"/>
                </a:solidFill>
                <a:effectLst/>
                <a:latin typeface="TimesNewRomanPSMT"/>
              </a:rPr>
            </a:br>
            <a:r>
              <a:rPr lang="en-US" sz="1000" b="0" i="0" dirty="0">
                <a:solidFill>
                  <a:srgbClr val="000000"/>
                </a:solidFill>
                <a:effectLst/>
                <a:latin typeface="TimesNewRomanPSMT"/>
              </a:rPr>
              <a:t>ability of monoclonal antibodies to bind to Fc gamma receptors</a:t>
            </a:r>
          </a:p>
          <a:p>
            <a:r>
              <a:rPr lang="en-US" dirty="0"/>
              <a:t> Degradation that occurs in lysosomes as a result of interaction with </a:t>
            </a:r>
            <a:r>
              <a:rPr lang="en-US" dirty="0" err="1"/>
              <a:t>membranebound</a:t>
            </a:r>
            <a:r>
              <a:rPr lang="en-US" dirty="0"/>
              <a:t> TNF</a:t>
            </a:r>
          </a:p>
          <a:p>
            <a:r>
              <a:rPr lang="en-US" dirty="0"/>
              <a:t>Ulcerated mucosa that leads to clearance and drug loss through the </a:t>
            </a:r>
            <a:r>
              <a:rPr lang="en-US" dirty="0" err="1"/>
              <a:t>mucosalmembrane</a:t>
            </a:r>
            <a:r>
              <a:rPr lang="en-US" dirty="0"/>
              <a:t> as a result of non-immune clearance, ultimately resulting in considerable loss of protein and electrolytes in addition to loss of drug</a:t>
            </a:r>
          </a:p>
          <a:p>
            <a:endParaRPr lang="en-US" dirty="0"/>
          </a:p>
          <a:p>
            <a:r>
              <a:rPr lang="en-US" sz="1200" b="1" i="1" dirty="0">
                <a:solidFill>
                  <a:srgbClr val="000000"/>
                </a:solidFill>
                <a:effectLst/>
                <a:latin typeface="TimesNewRomanPS-BoldItalicMT"/>
              </a:rPr>
              <a:t>Pharmacodynamic failure</a:t>
            </a:r>
            <a:r>
              <a:rPr lang="en-US" dirty="0"/>
              <a:t> </a:t>
            </a:r>
            <a:br>
              <a:rPr lang="en-US" dirty="0"/>
            </a:br>
            <a:r>
              <a:rPr lang="en-US" sz="1200" b="0" i="0" dirty="0">
                <a:solidFill>
                  <a:srgbClr val="000000"/>
                </a:solidFill>
                <a:effectLst/>
                <a:latin typeface="TimesNewRomanPSMT"/>
              </a:rPr>
              <a:t>This type of failure occurs when no improvement in clinical symptoms occurs despite</a:t>
            </a:r>
            <a:br>
              <a:rPr lang="en-US" sz="1200" b="0" i="0" dirty="0">
                <a:solidFill>
                  <a:srgbClr val="000000"/>
                </a:solidFill>
                <a:effectLst/>
                <a:latin typeface="TimesNewRomanPSMT"/>
              </a:rPr>
            </a:br>
            <a:r>
              <a:rPr lang="en-US" sz="1200" b="0" i="0" dirty="0">
                <a:solidFill>
                  <a:srgbClr val="000000"/>
                </a:solidFill>
                <a:effectLst/>
                <a:latin typeface="TimesNewRomanPSMT"/>
              </a:rPr>
              <a:t>the presence of adequate circulating drug and absence of Antidrug antibodies (ADAs)</a:t>
            </a:r>
            <a:br>
              <a:rPr lang="en-US" sz="1200" b="0" i="0" dirty="0">
                <a:solidFill>
                  <a:srgbClr val="000000"/>
                </a:solidFill>
                <a:effectLst/>
                <a:latin typeface="TimesNewRomanPSMT"/>
              </a:rPr>
            </a:br>
            <a:r>
              <a:rPr lang="en-US" sz="1200" b="0" i="0" dirty="0">
                <a:solidFill>
                  <a:srgbClr val="000000"/>
                </a:solidFill>
                <a:effectLst/>
                <a:latin typeface="TimesNewRomanPSMT"/>
              </a:rPr>
              <a:t>(Ainsworth et al., 2008). The most favorable alternative avenue would be to switch to an</a:t>
            </a:r>
            <a:br>
              <a:rPr lang="en-US" sz="1200" b="0" i="0" dirty="0">
                <a:solidFill>
                  <a:srgbClr val="000000"/>
                </a:solidFill>
                <a:effectLst/>
                <a:latin typeface="TimesNewRomanPSMT"/>
              </a:rPr>
            </a:br>
            <a:r>
              <a:rPr lang="en-US" sz="1200" b="0" i="0" dirty="0">
                <a:solidFill>
                  <a:srgbClr val="000000"/>
                </a:solidFill>
                <a:effectLst/>
                <a:latin typeface="TimesNewRomanPSMT"/>
              </a:rPr>
              <a:t>out-of-class medication, </a:t>
            </a:r>
            <a:br>
              <a:rPr lang="en-US" dirty="0"/>
            </a:br>
            <a:endParaRPr lang="en-US" dirty="0"/>
          </a:p>
          <a:p>
            <a:r>
              <a:rPr lang="en-US" sz="1200" b="1" i="1" dirty="0">
                <a:solidFill>
                  <a:srgbClr val="000000"/>
                </a:solidFill>
                <a:effectLst/>
                <a:latin typeface="TimesNewRomanPS-BoldItalicMT"/>
              </a:rPr>
              <a:t>Immunogenicity failure</a:t>
            </a:r>
            <a:r>
              <a:rPr lang="en-US" dirty="0"/>
              <a:t> </a:t>
            </a:r>
            <a:br>
              <a:rPr lang="en-US" dirty="0"/>
            </a:br>
            <a:r>
              <a:rPr lang="en-US" sz="1200" b="0" i="0" dirty="0">
                <a:solidFill>
                  <a:srgbClr val="000000"/>
                </a:solidFill>
                <a:effectLst/>
                <a:latin typeface="TimesNewRomanPSMT"/>
              </a:rPr>
              <a:t>This scenario is characterized by a lack of improvement in symptoms in the presence</a:t>
            </a:r>
            <a:br>
              <a:rPr lang="en-US" sz="1200" b="0" i="0" dirty="0">
                <a:solidFill>
                  <a:srgbClr val="000000"/>
                </a:solidFill>
                <a:effectLst/>
                <a:latin typeface="TimesNewRomanPSMT"/>
              </a:rPr>
            </a:br>
            <a:r>
              <a:rPr lang="en-US" sz="1200" b="0" i="0" dirty="0">
                <a:solidFill>
                  <a:srgbClr val="000000"/>
                </a:solidFill>
                <a:effectLst/>
                <a:latin typeface="TimesNewRomanPSMT"/>
              </a:rPr>
              <a:t>of low circulating serum TNF-α antagonists and high levels of ADAs. </a:t>
            </a:r>
            <a:br>
              <a:rPr lang="en-US" dirty="0"/>
            </a:br>
            <a:r>
              <a:rPr lang="en-US" sz="1200" b="0" i="0" dirty="0">
                <a:solidFill>
                  <a:srgbClr val="000000"/>
                </a:solidFill>
                <a:effectLst/>
                <a:latin typeface="TimesNewRomanPSMT"/>
              </a:rPr>
              <a:t>Neutralizing and non-neutralizing antibodies and low drug concentrations have been</a:t>
            </a:r>
            <a:br>
              <a:rPr lang="en-US" sz="1200" b="0" i="0" dirty="0">
                <a:solidFill>
                  <a:srgbClr val="000000"/>
                </a:solidFill>
                <a:effectLst/>
                <a:latin typeface="TimesNewRomanPSMT"/>
              </a:rPr>
            </a:br>
            <a:r>
              <a:rPr lang="en-US" sz="1200" b="0" i="0" dirty="0">
                <a:solidFill>
                  <a:srgbClr val="000000"/>
                </a:solidFill>
                <a:effectLst/>
                <a:latin typeface="TimesNewRomanPSMT"/>
              </a:rPr>
              <a:t>reported in up to 83% of PNRs (</a:t>
            </a:r>
            <a:r>
              <a:rPr lang="en-US" sz="1200" b="0" i="0" dirty="0" err="1">
                <a:solidFill>
                  <a:srgbClr val="000000"/>
                </a:solidFill>
                <a:effectLst/>
                <a:latin typeface="TimesNewRomanPSMT"/>
              </a:rPr>
              <a:t>Echarri</a:t>
            </a:r>
            <a:r>
              <a:rPr lang="en-US" sz="1200" b="0" i="0" dirty="0">
                <a:solidFill>
                  <a:srgbClr val="000000"/>
                </a:solidFill>
                <a:effectLst/>
                <a:latin typeface="TimesNewRomanPSMT"/>
              </a:rPr>
              <a:t> et al., 2014). Additionally, the effective induction</a:t>
            </a:r>
            <a:br>
              <a:rPr lang="en-US" sz="1200" b="0" i="0" dirty="0">
                <a:solidFill>
                  <a:srgbClr val="000000"/>
                </a:solidFill>
                <a:effectLst/>
                <a:latin typeface="TimesNewRomanPSMT"/>
              </a:rPr>
            </a:br>
            <a:r>
              <a:rPr lang="en-US" sz="1200" b="0" i="0" dirty="0">
                <a:solidFill>
                  <a:srgbClr val="000000"/>
                </a:solidFill>
                <a:effectLst/>
                <a:latin typeface="TimesNewRomanPSMT"/>
              </a:rPr>
              <a:t>of remission in PNRs by using a second TNF-α antagonist occurs in only 50% of IBD</a:t>
            </a:r>
            <a:br>
              <a:rPr lang="en-US" sz="1200" b="0" i="0" dirty="0">
                <a:solidFill>
                  <a:srgbClr val="000000"/>
                </a:solidFill>
                <a:effectLst/>
                <a:latin typeface="TimesNewRomanPSMT"/>
              </a:rPr>
            </a:br>
            <a:r>
              <a:rPr lang="en-US" sz="1200" b="0" i="0" dirty="0">
                <a:solidFill>
                  <a:srgbClr val="000000"/>
                </a:solidFill>
                <a:effectLst/>
                <a:latin typeface="TimesNewRomanPSMT"/>
              </a:rPr>
              <a:t>patients (</a:t>
            </a:r>
            <a:r>
              <a:rPr lang="en-US" sz="1200" b="0" i="0" dirty="0" err="1">
                <a:solidFill>
                  <a:srgbClr val="000000"/>
                </a:solidFill>
                <a:effectLst/>
                <a:latin typeface="TimesNewRomanPSMT"/>
              </a:rPr>
              <a:t>Gisbert</a:t>
            </a:r>
            <a:r>
              <a:rPr lang="en-US" sz="1200" b="0" i="0" dirty="0">
                <a:solidFill>
                  <a:srgbClr val="000000"/>
                </a:solidFill>
                <a:effectLst/>
                <a:latin typeface="TimesNewRomanPSMT"/>
              </a:rPr>
              <a:t> et al., 2015). The perfect option is to switch to an alternative anti-TNF</a:t>
            </a:r>
            <a:br>
              <a:rPr lang="en-US" sz="1200" b="0" i="0" dirty="0">
                <a:solidFill>
                  <a:srgbClr val="000000"/>
                </a:solidFill>
                <a:effectLst/>
                <a:latin typeface="TimesNewRomanPSMT"/>
              </a:rPr>
            </a:br>
            <a:r>
              <a:rPr lang="en-US" sz="1200" b="0" i="0" dirty="0">
                <a:solidFill>
                  <a:srgbClr val="000000"/>
                </a:solidFill>
                <a:effectLst/>
                <a:latin typeface="TimesNewRomanPSMT"/>
              </a:rPr>
              <a:t>or to incorporate the use of an immunomodulator.</a:t>
            </a:r>
            <a:r>
              <a:rPr lang="en-US" dirty="0"/>
              <a:t> </a:t>
            </a:r>
          </a:p>
        </p:txBody>
      </p:sp>
      <p:sp>
        <p:nvSpPr>
          <p:cNvPr id="4" name="Slide Number Placeholder 3"/>
          <p:cNvSpPr>
            <a:spLocks noGrp="1"/>
          </p:cNvSpPr>
          <p:nvPr>
            <p:ph type="sldNum" sz="quarter" idx="5"/>
          </p:nvPr>
        </p:nvSpPr>
        <p:spPr/>
        <p:txBody>
          <a:bodyPr/>
          <a:lstStyle/>
          <a:p>
            <a:fld id="{0B9966FF-24C7-4019-8C6A-9848B562FFF2}" type="slidenum">
              <a:rPr lang="en-US" smtClean="0"/>
              <a:t>19</a:t>
            </a:fld>
            <a:endParaRPr lang="en-US"/>
          </a:p>
        </p:txBody>
      </p:sp>
    </p:spTree>
    <p:extLst>
      <p:ext uri="{BB962C8B-B14F-4D97-AF65-F5344CB8AC3E}">
        <p14:creationId xmlns:p14="http://schemas.microsoft.com/office/powerpoint/2010/main" val="196563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8803-79EC-4169-B676-9A3B037589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65D3EC-D060-4B8F-A8E8-E7EAE3579D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ACE7C6-1028-4411-8C62-E8939E419D73}"/>
              </a:ext>
            </a:extLst>
          </p:cNvPr>
          <p:cNvSpPr>
            <a:spLocks noGrp="1"/>
          </p:cNvSpPr>
          <p:nvPr>
            <p:ph type="dt" sz="half" idx="10"/>
          </p:nvPr>
        </p:nvSpPr>
        <p:spPr/>
        <p:txBody>
          <a:bodyPr/>
          <a:lstStyle/>
          <a:p>
            <a:fld id="{F152621D-638D-4F9F-BCF6-3C204A3414B1}" type="datetimeFigureOut">
              <a:rPr lang="en-US" smtClean="0"/>
              <a:t>1/8/2024</a:t>
            </a:fld>
            <a:endParaRPr lang="en-US"/>
          </a:p>
        </p:txBody>
      </p:sp>
      <p:sp>
        <p:nvSpPr>
          <p:cNvPr id="5" name="Footer Placeholder 4">
            <a:extLst>
              <a:ext uri="{FF2B5EF4-FFF2-40B4-BE49-F238E27FC236}">
                <a16:creationId xmlns:a16="http://schemas.microsoft.com/office/drawing/2014/main" id="{43DD62CB-6944-417F-83BF-C95D08FBAF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8CD811-5D09-4310-BB67-10117029F9FF}"/>
              </a:ext>
            </a:extLst>
          </p:cNvPr>
          <p:cNvSpPr>
            <a:spLocks noGrp="1"/>
          </p:cNvSpPr>
          <p:nvPr>
            <p:ph type="sldNum" sz="quarter" idx="12"/>
          </p:nvPr>
        </p:nvSpPr>
        <p:spPr/>
        <p:txBody>
          <a:bodyPr/>
          <a:lstStyle/>
          <a:p>
            <a:fld id="{489B1061-DBD3-4966-BEFC-812C77796B8C}" type="slidenum">
              <a:rPr lang="en-US" smtClean="0"/>
              <a:t>‹#›</a:t>
            </a:fld>
            <a:endParaRPr lang="en-US"/>
          </a:p>
        </p:txBody>
      </p:sp>
    </p:spTree>
    <p:extLst>
      <p:ext uri="{BB962C8B-B14F-4D97-AF65-F5344CB8AC3E}">
        <p14:creationId xmlns:p14="http://schemas.microsoft.com/office/powerpoint/2010/main" val="43416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0CAAA-17C0-4021-A6EE-257DE60823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909107-A638-4183-BF1D-95938CFEFB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6FA90-E401-4EF2-9203-96E4E50D1B7E}"/>
              </a:ext>
            </a:extLst>
          </p:cNvPr>
          <p:cNvSpPr>
            <a:spLocks noGrp="1"/>
          </p:cNvSpPr>
          <p:nvPr>
            <p:ph type="dt" sz="half" idx="10"/>
          </p:nvPr>
        </p:nvSpPr>
        <p:spPr/>
        <p:txBody>
          <a:bodyPr/>
          <a:lstStyle/>
          <a:p>
            <a:fld id="{F152621D-638D-4F9F-BCF6-3C204A3414B1}" type="datetimeFigureOut">
              <a:rPr lang="en-US" smtClean="0"/>
              <a:t>1/8/2024</a:t>
            </a:fld>
            <a:endParaRPr lang="en-US"/>
          </a:p>
        </p:txBody>
      </p:sp>
      <p:sp>
        <p:nvSpPr>
          <p:cNvPr id="5" name="Footer Placeholder 4">
            <a:extLst>
              <a:ext uri="{FF2B5EF4-FFF2-40B4-BE49-F238E27FC236}">
                <a16:creationId xmlns:a16="http://schemas.microsoft.com/office/drawing/2014/main" id="{F3B253D9-3F6E-46E5-A177-CDFBE7440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DE98F-5714-45ED-B174-FE16C5E4E22D}"/>
              </a:ext>
            </a:extLst>
          </p:cNvPr>
          <p:cNvSpPr>
            <a:spLocks noGrp="1"/>
          </p:cNvSpPr>
          <p:nvPr>
            <p:ph type="sldNum" sz="quarter" idx="12"/>
          </p:nvPr>
        </p:nvSpPr>
        <p:spPr/>
        <p:txBody>
          <a:bodyPr/>
          <a:lstStyle/>
          <a:p>
            <a:fld id="{489B1061-DBD3-4966-BEFC-812C77796B8C}" type="slidenum">
              <a:rPr lang="en-US" smtClean="0"/>
              <a:t>‹#›</a:t>
            </a:fld>
            <a:endParaRPr lang="en-US"/>
          </a:p>
        </p:txBody>
      </p:sp>
    </p:spTree>
    <p:extLst>
      <p:ext uri="{BB962C8B-B14F-4D97-AF65-F5344CB8AC3E}">
        <p14:creationId xmlns:p14="http://schemas.microsoft.com/office/powerpoint/2010/main" val="52488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97177-CC20-4C5D-BF88-04E9577E3C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B71349-6E4B-4BDA-AC0E-2F3D66973A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C6395-1837-4DF8-8EE0-513B70BF36B7}"/>
              </a:ext>
            </a:extLst>
          </p:cNvPr>
          <p:cNvSpPr>
            <a:spLocks noGrp="1"/>
          </p:cNvSpPr>
          <p:nvPr>
            <p:ph type="dt" sz="half" idx="10"/>
          </p:nvPr>
        </p:nvSpPr>
        <p:spPr/>
        <p:txBody>
          <a:bodyPr/>
          <a:lstStyle/>
          <a:p>
            <a:fld id="{F152621D-638D-4F9F-BCF6-3C204A3414B1}" type="datetimeFigureOut">
              <a:rPr lang="en-US" smtClean="0"/>
              <a:t>1/8/2024</a:t>
            </a:fld>
            <a:endParaRPr lang="en-US"/>
          </a:p>
        </p:txBody>
      </p:sp>
      <p:sp>
        <p:nvSpPr>
          <p:cNvPr id="5" name="Footer Placeholder 4">
            <a:extLst>
              <a:ext uri="{FF2B5EF4-FFF2-40B4-BE49-F238E27FC236}">
                <a16:creationId xmlns:a16="http://schemas.microsoft.com/office/drawing/2014/main" id="{7C5E96DA-4C26-4684-8A71-DCA214335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DAFB5-394C-4F44-9356-14656C9E7FBA}"/>
              </a:ext>
            </a:extLst>
          </p:cNvPr>
          <p:cNvSpPr>
            <a:spLocks noGrp="1"/>
          </p:cNvSpPr>
          <p:nvPr>
            <p:ph type="sldNum" sz="quarter" idx="12"/>
          </p:nvPr>
        </p:nvSpPr>
        <p:spPr/>
        <p:txBody>
          <a:bodyPr/>
          <a:lstStyle/>
          <a:p>
            <a:fld id="{489B1061-DBD3-4966-BEFC-812C77796B8C}" type="slidenum">
              <a:rPr lang="en-US" smtClean="0"/>
              <a:t>‹#›</a:t>
            </a:fld>
            <a:endParaRPr lang="en-US"/>
          </a:p>
        </p:txBody>
      </p:sp>
    </p:spTree>
    <p:extLst>
      <p:ext uri="{BB962C8B-B14F-4D97-AF65-F5344CB8AC3E}">
        <p14:creationId xmlns:p14="http://schemas.microsoft.com/office/powerpoint/2010/main" val="314318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A62E-DAF4-4C59-BE81-F5058BD4EB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334A49-6835-437B-B0DD-34ECDC0366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A95E9-0617-449F-AAAF-366E97A6B1B9}"/>
              </a:ext>
            </a:extLst>
          </p:cNvPr>
          <p:cNvSpPr>
            <a:spLocks noGrp="1"/>
          </p:cNvSpPr>
          <p:nvPr>
            <p:ph type="dt" sz="half" idx="10"/>
          </p:nvPr>
        </p:nvSpPr>
        <p:spPr/>
        <p:txBody>
          <a:bodyPr/>
          <a:lstStyle/>
          <a:p>
            <a:fld id="{F152621D-638D-4F9F-BCF6-3C204A3414B1}" type="datetimeFigureOut">
              <a:rPr lang="en-US" smtClean="0"/>
              <a:t>1/8/2024</a:t>
            </a:fld>
            <a:endParaRPr lang="en-US"/>
          </a:p>
        </p:txBody>
      </p:sp>
      <p:sp>
        <p:nvSpPr>
          <p:cNvPr id="5" name="Footer Placeholder 4">
            <a:extLst>
              <a:ext uri="{FF2B5EF4-FFF2-40B4-BE49-F238E27FC236}">
                <a16:creationId xmlns:a16="http://schemas.microsoft.com/office/drawing/2014/main" id="{7B38241D-4295-4482-93A4-4B913054D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21D6CD-1D86-4477-B49A-3A2265701732}"/>
              </a:ext>
            </a:extLst>
          </p:cNvPr>
          <p:cNvSpPr>
            <a:spLocks noGrp="1"/>
          </p:cNvSpPr>
          <p:nvPr>
            <p:ph type="sldNum" sz="quarter" idx="12"/>
          </p:nvPr>
        </p:nvSpPr>
        <p:spPr/>
        <p:txBody>
          <a:bodyPr/>
          <a:lstStyle/>
          <a:p>
            <a:fld id="{489B1061-DBD3-4966-BEFC-812C77796B8C}" type="slidenum">
              <a:rPr lang="en-US" smtClean="0"/>
              <a:t>‹#›</a:t>
            </a:fld>
            <a:endParaRPr lang="en-US"/>
          </a:p>
        </p:txBody>
      </p:sp>
    </p:spTree>
    <p:extLst>
      <p:ext uri="{BB962C8B-B14F-4D97-AF65-F5344CB8AC3E}">
        <p14:creationId xmlns:p14="http://schemas.microsoft.com/office/powerpoint/2010/main" val="571062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B29DF-3E10-4F5F-BD0E-72141F33F5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F6DF81-183F-4201-8DA6-E0DE9AF901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2697C5-6733-4CE8-BCA9-BD0D20BD3274}"/>
              </a:ext>
            </a:extLst>
          </p:cNvPr>
          <p:cNvSpPr>
            <a:spLocks noGrp="1"/>
          </p:cNvSpPr>
          <p:nvPr>
            <p:ph type="dt" sz="half" idx="10"/>
          </p:nvPr>
        </p:nvSpPr>
        <p:spPr/>
        <p:txBody>
          <a:bodyPr/>
          <a:lstStyle/>
          <a:p>
            <a:fld id="{F152621D-638D-4F9F-BCF6-3C204A3414B1}" type="datetimeFigureOut">
              <a:rPr lang="en-US" smtClean="0"/>
              <a:t>1/8/2024</a:t>
            </a:fld>
            <a:endParaRPr lang="en-US"/>
          </a:p>
        </p:txBody>
      </p:sp>
      <p:sp>
        <p:nvSpPr>
          <p:cNvPr id="5" name="Footer Placeholder 4">
            <a:extLst>
              <a:ext uri="{FF2B5EF4-FFF2-40B4-BE49-F238E27FC236}">
                <a16:creationId xmlns:a16="http://schemas.microsoft.com/office/drawing/2014/main" id="{79ED31A8-F93B-48A6-A7A2-EDE25A2CA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D329C-82C1-4704-B223-7AB743472D33}"/>
              </a:ext>
            </a:extLst>
          </p:cNvPr>
          <p:cNvSpPr>
            <a:spLocks noGrp="1"/>
          </p:cNvSpPr>
          <p:nvPr>
            <p:ph type="sldNum" sz="quarter" idx="12"/>
          </p:nvPr>
        </p:nvSpPr>
        <p:spPr/>
        <p:txBody>
          <a:bodyPr/>
          <a:lstStyle/>
          <a:p>
            <a:fld id="{489B1061-DBD3-4966-BEFC-812C77796B8C}" type="slidenum">
              <a:rPr lang="en-US" smtClean="0"/>
              <a:t>‹#›</a:t>
            </a:fld>
            <a:endParaRPr lang="en-US"/>
          </a:p>
        </p:txBody>
      </p:sp>
    </p:spTree>
    <p:extLst>
      <p:ext uri="{BB962C8B-B14F-4D97-AF65-F5344CB8AC3E}">
        <p14:creationId xmlns:p14="http://schemas.microsoft.com/office/powerpoint/2010/main" val="126672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BF949-9860-493B-A621-67C4CA8073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76B0E5-4324-4BA3-AFD4-40FEF6993A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622088-2EF6-40DE-B17E-C74A24C201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87BE39-1E3B-49DE-8F43-C0D192B58946}"/>
              </a:ext>
            </a:extLst>
          </p:cNvPr>
          <p:cNvSpPr>
            <a:spLocks noGrp="1"/>
          </p:cNvSpPr>
          <p:nvPr>
            <p:ph type="dt" sz="half" idx="10"/>
          </p:nvPr>
        </p:nvSpPr>
        <p:spPr/>
        <p:txBody>
          <a:bodyPr/>
          <a:lstStyle/>
          <a:p>
            <a:fld id="{F152621D-638D-4F9F-BCF6-3C204A3414B1}" type="datetimeFigureOut">
              <a:rPr lang="en-US" smtClean="0"/>
              <a:t>1/8/2024</a:t>
            </a:fld>
            <a:endParaRPr lang="en-US"/>
          </a:p>
        </p:txBody>
      </p:sp>
      <p:sp>
        <p:nvSpPr>
          <p:cNvPr id="6" name="Footer Placeholder 5">
            <a:extLst>
              <a:ext uri="{FF2B5EF4-FFF2-40B4-BE49-F238E27FC236}">
                <a16:creationId xmlns:a16="http://schemas.microsoft.com/office/drawing/2014/main" id="{3EA805FC-B4B9-4525-95B2-25AEBE078E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B29EF-B481-4461-94E9-071BA9DBD10A}"/>
              </a:ext>
            </a:extLst>
          </p:cNvPr>
          <p:cNvSpPr>
            <a:spLocks noGrp="1"/>
          </p:cNvSpPr>
          <p:nvPr>
            <p:ph type="sldNum" sz="quarter" idx="12"/>
          </p:nvPr>
        </p:nvSpPr>
        <p:spPr/>
        <p:txBody>
          <a:bodyPr/>
          <a:lstStyle/>
          <a:p>
            <a:fld id="{489B1061-DBD3-4966-BEFC-812C77796B8C}" type="slidenum">
              <a:rPr lang="en-US" smtClean="0"/>
              <a:t>‹#›</a:t>
            </a:fld>
            <a:endParaRPr lang="en-US"/>
          </a:p>
        </p:txBody>
      </p:sp>
    </p:spTree>
    <p:extLst>
      <p:ext uri="{BB962C8B-B14F-4D97-AF65-F5344CB8AC3E}">
        <p14:creationId xmlns:p14="http://schemas.microsoft.com/office/powerpoint/2010/main" val="314611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B808F-A2DD-45EE-8D0E-EE32C454D0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C2EA6-D1F5-408D-8E73-AA3CB71745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49FC68-8C97-4577-AC3B-3E83E9E751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0298B-0132-4819-97AB-DE5AF5C66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F0F58C-2539-49ED-8B72-67168D0A9B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231C80-8EE0-4241-A745-E5026145396D}"/>
              </a:ext>
            </a:extLst>
          </p:cNvPr>
          <p:cNvSpPr>
            <a:spLocks noGrp="1"/>
          </p:cNvSpPr>
          <p:nvPr>
            <p:ph type="dt" sz="half" idx="10"/>
          </p:nvPr>
        </p:nvSpPr>
        <p:spPr/>
        <p:txBody>
          <a:bodyPr/>
          <a:lstStyle/>
          <a:p>
            <a:fld id="{F152621D-638D-4F9F-BCF6-3C204A3414B1}" type="datetimeFigureOut">
              <a:rPr lang="en-US" smtClean="0"/>
              <a:t>1/8/2024</a:t>
            </a:fld>
            <a:endParaRPr lang="en-US"/>
          </a:p>
        </p:txBody>
      </p:sp>
      <p:sp>
        <p:nvSpPr>
          <p:cNvPr id="8" name="Footer Placeholder 7">
            <a:extLst>
              <a:ext uri="{FF2B5EF4-FFF2-40B4-BE49-F238E27FC236}">
                <a16:creationId xmlns:a16="http://schemas.microsoft.com/office/drawing/2014/main" id="{6C89B30E-A7D5-4573-AC27-E45D0807A3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7630AA-23FD-48A1-AB08-631F19618C07}"/>
              </a:ext>
            </a:extLst>
          </p:cNvPr>
          <p:cNvSpPr>
            <a:spLocks noGrp="1"/>
          </p:cNvSpPr>
          <p:nvPr>
            <p:ph type="sldNum" sz="quarter" idx="12"/>
          </p:nvPr>
        </p:nvSpPr>
        <p:spPr/>
        <p:txBody>
          <a:bodyPr/>
          <a:lstStyle/>
          <a:p>
            <a:fld id="{489B1061-DBD3-4966-BEFC-812C77796B8C}" type="slidenum">
              <a:rPr lang="en-US" smtClean="0"/>
              <a:t>‹#›</a:t>
            </a:fld>
            <a:endParaRPr lang="en-US"/>
          </a:p>
        </p:txBody>
      </p:sp>
    </p:spTree>
    <p:extLst>
      <p:ext uri="{BB962C8B-B14F-4D97-AF65-F5344CB8AC3E}">
        <p14:creationId xmlns:p14="http://schemas.microsoft.com/office/powerpoint/2010/main" val="382605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DD67-2BB4-479F-865F-7C1F307D16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03F7CD-1F45-4E7D-8B82-35A4A51E5C4F}"/>
              </a:ext>
            </a:extLst>
          </p:cNvPr>
          <p:cNvSpPr>
            <a:spLocks noGrp="1"/>
          </p:cNvSpPr>
          <p:nvPr>
            <p:ph type="dt" sz="half" idx="10"/>
          </p:nvPr>
        </p:nvSpPr>
        <p:spPr/>
        <p:txBody>
          <a:bodyPr/>
          <a:lstStyle/>
          <a:p>
            <a:fld id="{F152621D-638D-4F9F-BCF6-3C204A3414B1}" type="datetimeFigureOut">
              <a:rPr lang="en-US" smtClean="0"/>
              <a:t>1/8/2024</a:t>
            </a:fld>
            <a:endParaRPr lang="en-US"/>
          </a:p>
        </p:txBody>
      </p:sp>
      <p:sp>
        <p:nvSpPr>
          <p:cNvPr id="4" name="Footer Placeholder 3">
            <a:extLst>
              <a:ext uri="{FF2B5EF4-FFF2-40B4-BE49-F238E27FC236}">
                <a16:creationId xmlns:a16="http://schemas.microsoft.com/office/drawing/2014/main" id="{0FDB99AE-7A2C-40A8-A786-1C42405332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D00F2F-2024-4C07-8E2E-D97CDC0265F0}"/>
              </a:ext>
            </a:extLst>
          </p:cNvPr>
          <p:cNvSpPr>
            <a:spLocks noGrp="1"/>
          </p:cNvSpPr>
          <p:nvPr>
            <p:ph type="sldNum" sz="quarter" idx="12"/>
          </p:nvPr>
        </p:nvSpPr>
        <p:spPr/>
        <p:txBody>
          <a:bodyPr/>
          <a:lstStyle/>
          <a:p>
            <a:fld id="{489B1061-DBD3-4966-BEFC-812C77796B8C}" type="slidenum">
              <a:rPr lang="en-US" smtClean="0"/>
              <a:t>‹#›</a:t>
            </a:fld>
            <a:endParaRPr lang="en-US"/>
          </a:p>
        </p:txBody>
      </p:sp>
    </p:spTree>
    <p:extLst>
      <p:ext uri="{BB962C8B-B14F-4D97-AF65-F5344CB8AC3E}">
        <p14:creationId xmlns:p14="http://schemas.microsoft.com/office/powerpoint/2010/main" val="345178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B9A2C2-AA67-46C7-815A-B443F55883D7}"/>
              </a:ext>
            </a:extLst>
          </p:cNvPr>
          <p:cNvSpPr>
            <a:spLocks noGrp="1"/>
          </p:cNvSpPr>
          <p:nvPr>
            <p:ph type="dt" sz="half" idx="10"/>
          </p:nvPr>
        </p:nvSpPr>
        <p:spPr/>
        <p:txBody>
          <a:bodyPr/>
          <a:lstStyle/>
          <a:p>
            <a:fld id="{F152621D-638D-4F9F-BCF6-3C204A3414B1}" type="datetimeFigureOut">
              <a:rPr lang="en-US" smtClean="0"/>
              <a:t>1/8/2024</a:t>
            </a:fld>
            <a:endParaRPr lang="en-US"/>
          </a:p>
        </p:txBody>
      </p:sp>
      <p:sp>
        <p:nvSpPr>
          <p:cNvPr id="3" name="Footer Placeholder 2">
            <a:extLst>
              <a:ext uri="{FF2B5EF4-FFF2-40B4-BE49-F238E27FC236}">
                <a16:creationId xmlns:a16="http://schemas.microsoft.com/office/drawing/2014/main" id="{303D1B80-DE7E-4438-B52E-0DE7D9E721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415CDE-3D7E-467C-A582-802D807724D8}"/>
              </a:ext>
            </a:extLst>
          </p:cNvPr>
          <p:cNvSpPr>
            <a:spLocks noGrp="1"/>
          </p:cNvSpPr>
          <p:nvPr>
            <p:ph type="sldNum" sz="quarter" idx="12"/>
          </p:nvPr>
        </p:nvSpPr>
        <p:spPr/>
        <p:txBody>
          <a:bodyPr/>
          <a:lstStyle/>
          <a:p>
            <a:fld id="{489B1061-DBD3-4966-BEFC-812C77796B8C}" type="slidenum">
              <a:rPr lang="en-US" smtClean="0"/>
              <a:t>‹#›</a:t>
            </a:fld>
            <a:endParaRPr lang="en-US"/>
          </a:p>
        </p:txBody>
      </p:sp>
    </p:spTree>
    <p:extLst>
      <p:ext uri="{BB962C8B-B14F-4D97-AF65-F5344CB8AC3E}">
        <p14:creationId xmlns:p14="http://schemas.microsoft.com/office/powerpoint/2010/main" val="2229046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B5F8F-B6A9-4955-8048-206DF89F3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FE081B-BE45-419B-8EE3-3B06ECCF98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C1DEED-09B7-4CFB-B06B-44FBAA43F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CBEAD-D175-4FD3-A5A9-381B382D3C39}"/>
              </a:ext>
            </a:extLst>
          </p:cNvPr>
          <p:cNvSpPr>
            <a:spLocks noGrp="1"/>
          </p:cNvSpPr>
          <p:nvPr>
            <p:ph type="dt" sz="half" idx="10"/>
          </p:nvPr>
        </p:nvSpPr>
        <p:spPr/>
        <p:txBody>
          <a:bodyPr/>
          <a:lstStyle/>
          <a:p>
            <a:fld id="{F152621D-638D-4F9F-BCF6-3C204A3414B1}" type="datetimeFigureOut">
              <a:rPr lang="en-US" smtClean="0"/>
              <a:t>1/8/2024</a:t>
            </a:fld>
            <a:endParaRPr lang="en-US"/>
          </a:p>
        </p:txBody>
      </p:sp>
      <p:sp>
        <p:nvSpPr>
          <p:cNvPr id="6" name="Footer Placeholder 5">
            <a:extLst>
              <a:ext uri="{FF2B5EF4-FFF2-40B4-BE49-F238E27FC236}">
                <a16:creationId xmlns:a16="http://schemas.microsoft.com/office/drawing/2014/main" id="{97195780-45F2-4636-BAF4-93BDAA630F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D3B0B1-F018-4994-B86D-929C48FFE2CB}"/>
              </a:ext>
            </a:extLst>
          </p:cNvPr>
          <p:cNvSpPr>
            <a:spLocks noGrp="1"/>
          </p:cNvSpPr>
          <p:nvPr>
            <p:ph type="sldNum" sz="quarter" idx="12"/>
          </p:nvPr>
        </p:nvSpPr>
        <p:spPr/>
        <p:txBody>
          <a:bodyPr/>
          <a:lstStyle/>
          <a:p>
            <a:fld id="{489B1061-DBD3-4966-BEFC-812C77796B8C}" type="slidenum">
              <a:rPr lang="en-US" smtClean="0"/>
              <a:t>‹#›</a:t>
            </a:fld>
            <a:endParaRPr lang="en-US"/>
          </a:p>
        </p:txBody>
      </p:sp>
    </p:spTree>
    <p:extLst>
      <p:ext uri="{BB962C8B-B14F-4D97-AF65-F5344CB8AC3E}">
        <p14:creationId xmlns:p14="http://schemas.microsoft.com/office/powerpoint/2010/main" val="311867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9398C-8F08-4421-B7B7-8126C5087B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CCB25B-9C1E-441E-AA8C-70DEDC5466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8EE260-2782-4AD4-97A7-C484D74B5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E24FF5-D620-4455-A00A-249892CE09B7}"/>
              </a:ext>
            </a:extLst>
          </p:cNvPr>
          <p:cNvSpPr>
            <a:spLocks noGrp="1"/>
          </p:cNvSpPr>
          <p:nvPr>
            <p:ph type="dt" sz="half" idx="10"/>
          </p:nvPr>
        </p:nvSpPr>
        <p:spPr/>
        <p:txBody>
          <a:bodyPr/>
          <a:lstStyle/>
          <a:p>
            <a:fld id="{F152621D-638D-4F9F-BCF6-3C204A3414B1}" type="datetimeFigureOut">
              <a:rPr lang="en-US" smtClean="0"/>
              <a:t>1/8/2024</a:t>
            </a:fld>
            <a:endParaRPr lang="en-US"/>
          </a:p>
        </p:txBody>
      </p:sp>
      <p:sp>
        <p:nvSpPr>
          <p:cNvPr id="6" name="Footer Placeholder 5">
            <a:extLst>
              <a:ext uri="{FF2B5EF4-FFF2-40B4-BE49-F238E27FC236}">
                <a16:creationId xmlns:a16="http://schemas.microsoft.com/office/drawing/2014/main" id="{E57B1D34-03D5-4EFD-B317-645367B02C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C30353-E35C-428C-940F-74582B027FA4}"/>
              </a:ext>
            </a:extLst>
          </p:cNvPr>
          <p:cNvSpPr>
            <a:spLocks noGrp="1"/>
          </p:cNvSpPr>
          <p:nvPr>
            <p:ph type="sldNum" sz="quarter" idx="12"/>
          </p:nvPr>
        </p:nvSpPr>
        <p:spPr/>
        <p:txBody>
          <a:bodyPr/>
          <a:lstStyle/>
          <a:p>
            <a:fld id="{489B1061-DBD3-4966-BEFC-812C77796B8C}" type="slidenum">
              <a:rPr lang="en-US" smtClean="0"/>
              <a:t>‹#›</a:t>
            </a:fld>
            <a:endParaRPr lang="en-US"/>
          </a:p>
        </p:txBody>
      </p:sp>
    </p:spTree>
    <p:extLst>
      <p:ext uri="{BB962C8B-B14F-4D97-AF65-F5344CB8AC3E}">
        <p14:creationId xmlns:p14="http://schemas.microsoft.com/office/powerpoint/2010/main" val="339293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F3C8C6-82E6-4CDF-9D7E-EEFAA1A4FC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C895A0-B1BC-4F19-B090-4CB085D5A6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4BE04-3BEB-457A-A87C-BCC1B10F99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2621D-638D-4F9F-BCF6-3C204A3414B1}" type="datetimeFigureOut">
              <a:rPr lang="en-US" smtClean="0"/>
              <a:t>1/8/2024</a:t>
            </a:fld>
            <a:endParaRPr lang="en-US"/>
          </a:p>
        </p:txBody>
      </p:sp>
      <p:sp>
        <p:nvSpPr>
          <p:cNvPr id="5" name="Footer Placeholder 4">
            <a:extLst>
              <a:ext uri="{FF2B5EF4-FFF2-40B4-BE49-F238E27FC236}">
                <a16:creationId xmlns:a16="http://schemas.microsoft.com/office/drawing/2014/main" id="{3744F315-AD4B-4566-9E6B-EF80D4AAEE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889F7B-9B40-47E2-A9EE-37BA7E514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B1061-DBD3-4966-BEFC-812C77796B8C}" type="slidenum">
              <a:rPr lang="en-US" smtClean="0"/>
              <a:t>‹#›</a:t>
            </a:fld>
            <a:endParaRPr lang="en-US"/>
          </a:p>
        </p:txBody>
      </p:sp>
    </p:spTree>
    <p:extLst>
      <p:ext uri="{BB962C8B-B14F-4D97-AF65-F5344CB8AC3E}">
        <p14:creationId xmlns:p14="http://schemas.microsoft.com/office/powerpoint/2010/main" val="196476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fif"/><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doi.org/10.1053/j.gastro.2014.07.02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sdmanuals.com/professional/gastrointestinal-disorders/inflammatory-bowel-disease-ibd/ulcerative-colitis" TargetMode="External"/><Relationship Id="rId2" Type="http://schemas.openxmlformats.org/officeDocument/2006/relationships/hyperlink" Target="https://www.msdmanuals.com/professional/gastrointestinal-disorders/inflammatory-bowel-disease-ibd/crohn-diseas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6" Type="http://schemas.openxmlformats.org/officeDocument/2006/relationships/hyperlink" Target="https://www.amboss.com/us/knowledge/Overview_of_the_urinary_tract#Zb39fa0c160d5f2d2d45d0f06da0f4fcf" TargetMode="External"/><Relationship Id="rId21" Type="http://schemas.openxmlformats.org/officeDocument/2006/relationships/hyperlink" Target="https://www.amboss.com/us/knowledge/Scleritis_and_episcleritis#Zc1e820388c82ae048336657d20831b79" TargetMode="External"/><Relationship Id="rId42" Type="http://schemas.openxmlformats.org/officeDocument/2006/relationships/hyperlink" Target="https://www.amboss.com/us/knowledge/Gastrointestinal_tract#Zf0833058b7152af8b5653b79f76fb153" TargetMode="External"/><Relationship Id="rId47" Type="http://schemas.openxmlformats.org/officeDocument/2006/relationships/hyperlink" Target="https://www.amboss.com/us/knowledge/Helminth_infections#Z0d2448c452f04d3a6a45983dc8d1059d" TargetMode="External"/><Relationship Id="rId63" Type="http://schemas.openxmlformats.org/officeDocument/2006/relationships/hyperlink" Target="https://www.amboss.com/us/knowledge/Human_immunodeficiency_virus_infection#Zc96ab8ee67debf7b7272753fd46ed25c" TargetMode="External"/><Relationship Id="rId68" Type="http://schemas.openxmlformats.org/officeDocument/2006/relationships/hyperlink" Target="https://www.amboss.com/us/knowledge/Overview_of_antibiotic_therapy#Z38b86da11311413fd0c09044b27de851" TargetMode="External"/><Relationship Id="rId2" Type="http://schemas.openxmlformats.org/officeDocument/2006/relationships/hyperlink" Target="https://www.amboss.com/us/knowledge/Ulcerative_colitis#Zbb0aec0a5fe14ad0aae10a9341c457fc" TargetMode="External"/><Relationship Id="rId16" Type="http://schemas.openxmlformats.org/officeDocument/2006/relationships/hyperlink" Target="https://www.amboss.com/us/knowledge/Primary_sclerosing_cholangitis#Z17ab40a6a2ee805421ace9478cfb909c" TargetMode="External"/><Relationship Id="rId29" Type="http://schemas.openxmlformats.org/officeDocument/2006/relationships/hyperlink" Target="https://www.amboss.com/us/knowledge/Local_inflammatory_responses#Zc5e4bc5f6a9a7188f4806603b26e8234" TargetMode="External"/><Relationship Id="rId11" Type="http://schemas.openxmlformats.org/officeDocument/2006/relationships/hyperlink" Target="https://www.amboss.com/us/knowledge/Anterior_abdominal_wall#Z855110f1ef17e790aaa5aa110850d82c" TargetMode="External"/><Relationship Id="rId24" Type="http://schemas.openxmlformats.org/officeDocument/2006/relationships/hyperlink" Target="https://www.amboss.com/us/knowledge/Spinal_infections#Z6a019821260511efa2adc3c3841c8241" TargetMode="External"/><Relationship Id="rId32" Type="http://schemas.openxmlformats.org/officeDocument/2006/relationships/hyperlink" Target="https://www.amboss.com/us/knowledge/Adaptive_immune_system#Z1af19ecc772907dd339670b5fb0e8b51" TargetMode="External"/><Relationship Id="rId37" Type="http://schemas.openxmlformats.org/officeDocument/2006/relationships/hyperlink" Target="https://www.amboss.com/us/knowledge/Colorectal_cancer#Z5f9a21e2819d2a5004da275e0fe8e909" TargetMode="External"/><Relationship Id="rId40" Type="http://schemas.openxmlformats.org/officeDocument/2006/relationships/hyperlink" Target="https://www.amboss.com/us/knowledge/Autoantibodies_in_rheumatic_diseases#Zee8960502935cdee25c4e36fd2808a56" TargetMode="External"/><Relationship Id="rId45" Type="http://schemas.openxmlformats.org/officeDocument/2006/relationships/hyperlink" Target="https://www.amboss.com/us/knowledge/Crohn_disease#Ze38d1248ef1dec274a356e6381c59b32" TargetMode="External"/><Relationship Id="rId53" Type="http://schemas.openxmlformats.org/officeDocument/2006/relationships/hyperlink" Target="https://www.amboss.com/us/knowledge/Ulcerative_colitis#Z67f87c204b10697160ce9116c0303881" TargetMode="External"/><Relationship Id="rId58" Type="http://schemas.openxmlformats.org/officeDocument/2006/relationships/hyperlink" Target="https://www.amboss.com/us/knowledge/Glucocorticoids#Z3733d22ef7bb87f743207060acda0451" TargetMode="External"/><Relationship Id="rId66" Type="http://schemas.openxmlformats.org/officeDocument/2006/relationships/hyperlink" Target="https://www.amboss.com/us/knowledge/Overview_of_antibiotic_therapy#Z4660f53b2b0c85aa3f9ab01bdf3f14f3" TargetMode="External"/><Relationship Id="rId74" Type="http://schemas.openxmlformats.org/officeDocument/2006/relationships/hyperlink" Target="https://www.amboss.com/us/knowledge/Immunosuppressants#Z9fac918bf72f4c9e065905c6a19d9532" TargetMode="External"/><Relationship Id="rId5" Type="http://schemas.openxmlformats.org/officeDocument/2006/relationships/hyperlink" Target="https://www.amboss.com/us/knowledge/Diarrhea#Z51b67b2885f849894721232a6bf6d273" TargetMode="External"/><Relationship Id="rId61" Type="http://schemas.openxmlformats.org/officeDocument/2006/relationships/hyperlink" Target="https://www.amboss.com/us/knowledge/Lung_cancer#Z5bc61bcce32e3cc38d69829206b17032" TargetMode="External"/><Relationship Id="rId19" Type="http://schemas.openxmlformats.org/officeDocument/2006/relationships/hyperlink" Target="https://www.amboss.com/us/knowledge/Erythema_nodosum#Z50a300306e904ca06f49be9314f99644" TargetMode="External"/><Relationship Id="rId14" Type="http://schemas.openxmlformats.org/officeDocument/2006/relationships/hyperlink" Target="https://www.amboss.com/us/knowledge/Nephrolithiasis#Z45c7ff4091f4118f9a1659cdec6c8bdd" TargetMode="External"/><Relationship Id="rId22" Type="http://schemas.openxmlformats.org/officeDocument/2006/relationships/hyperlink" Target="https://www.amboss.com/us/knowledge/Aphthous_stomatitis#Zdc44f4b49d025f5c26e9b960116b7620" TargetMode="External"/><Relationship Id="rId27" Type="http://schemas.openxmlformats.org/officeDocument/2006/relationships/hyperlink" Target="https://www.amboss.com/us/knowledge/Fistulas#Za71c95d8ba9295331011a587a79b5f8c" TargetMode="External"/><Relationship Id="rId30" Type="http://schemas.openxmlformats.org/officeDocument/2006/relationships/hyperlink" Target="https://www.amboss.com/us/knowledge/Ulcerative_colitis#Zb669d8df7dbfadbf31c88c0e56fbb00a" TargetMode="External"/><Relationship Id="rId35" Type="http://schemas.openxmlformats.org/officeDocument/2006/relationships/hyperlink" Target="https://www.amboss.com/us/knowledge/Non-Hodgkin_lymphomas#Z46cc87b0bb6d0dccc4fedce8fd20de06" TargetMode="External"/><Relationship Id="rId43" Type="http://schemas.openxmlformats.org/officeDocument/2006/relationships/hyperlink" Target="https://www.amboss.com/us/knowledge/Large_intestine#Z0ebdfdd5b18e5097d9a31ac997523231" TargetMode="External"/><Relationship Id="rId48" Type="http://schemas.openxmlformats.org/officeDocument/2006/relationships/hyperlink" Target="https://www.amboss.com/us/knowledge/Crohn_disease#Z62f48ca9ae7eb9715c070c1db1d6104c" TargetMode="External"/><Relationship Id="rId56" Type="http://schemas.openxmlformats.org/officeDocument/2006/relationships/hyperlink" Target="https://www.amboss.com/us/knowledge/Cellular_changes_and_adaptive_responses#Z8148fba61325d18ed62206940d4cf388" TargetMode="External"/><Relationship Id="rId64" Type="http://schemas.openxmlformats.org/officeDocument/2006/relationships/hyperlink" Target="https://www.amboss.com/us/knowledge/Immunosuppressants#Zc653f05eb2ad07d6ad812a2d1af54c78" TargetMode="External"/><Relationship Id="rId69" Type="http://schemas.openxmlformats.org/officeDocument/2006/relationships/hyperlink" Target="https://www.amboss.com/us/knowledge/Ulcerative_colitis#Z99af359a2a03545638a15b1bf2ae4096" TargetMode="External"/><Relationship Id="rId8" Type="http://schemas.openxmlformats.org/officeDocument/2006/relationships/hyperlink" Target="https://www.amboss.com/us/knowledge/Pain_management#Zd673a3f7ee36023aab5a267899e984cc" TargetMode="External"/><Relationship Id="rId51" Type="http://schemas.openxmlformats.org/officeDocument/2006/relationships/hyperlink" Target="https://www.amboss.com/us/knowledge/Ulcerative_colitis#Z40ee8b51e6f73a03deffa318d7c6b479" TargetMode="External"/><Relationship Id="rId72" Type="http://schemas.openxmlformats.org/officeDocument/2006/relationships/hyperlink" Target="https://www.amboss.com/us/knowledge/Immunosuppressants#Z7f3ef7ccf6c5e96bbef9512146310202" TargetMode="External"/><Relationship Id="rId3" Type="http://schemas.openxmlformats.org/officeDocument/2006/relationships/hyperlink" Target="https://www.amboss.com/us/knowledge/Adaptive_immune_system#Zb127b9caeaf1f70705845ac1e5d9e516" TargetMode="External"/><Relationship Id="rId12" Type="http://schemas.openxmlformats.org/officeDocument/2006/relationships/hyperlink" Target="https://www.amboss.com/us/knowledge/Cardiovascular_examination#Z3ae4e1e5581c7405590e65b57fa82021" TargetMode="External"/><Relationship Id="rId17" Type="http://schemas.openxmlformats.org/officeDocument/2006/relationships/hyperlink" Target="https://www.amboss.com/us/knowledge/Skin_and_skin_appendage#Z84ffaf83e57bb0cc8eb7c50bbc266078" TargetMode="External"/><Relationship Id="rId25" Type="http://schemas.openxmlformats.org/officeDocument/2006/relationships/hyperlink" Target="https://www.amboss.com/us/knowledge/Fistulas#Z110d4126c6c4e2cb567242f4c0f4a60d" TargetMode="External"/><Relationship Id="rId33" Type="http://schemas.openxmlformats.org/officeDocument/2006/relationships/hyperlink" Target="https://www.amboss.com/us/knowledge/Small_intestine#Zf1014e183938553009e5ecdbb0650b43" TargetMode="External"/><Relationship Id="rId38" Type="http://schemas.openxmlformats.org/officeDocument/2006/relationships/hyperlink" Target="https://www.amboss.com/us/knowledge/Adaptive_immune_system#Zcafc1c81671c54115ab5d77c08d696a0" TargetMode="External"/><Relationship Id="rId46" Type="http://schemas.openxmlformats.org/officeDocument/2006/relationships/hyperlink" Target="https://www.amboss.com/us/knowledge/Crohn_disease#Ze03240621e089bf1df7e47d7275af6a5" TargetMode="External"/><Relationship Id="rId59" Type="http://schemas.openxmlformats.org/officeDocument/2006/relationships/hyperlink" Target="https://www.amboss.com/us/knowledge/Immunosuppressants#Z826df053927ec3e8abd5d55515708e41" TargetMode="External"/><Relationship Id="rId67" Type="http://schemas.openxmlformats.org/officeDocument/2006/relationships/hyperlink" Target="https://www.amboss.com/us/knowledge/Overview_of_antibiotic_therapy#Z3f1dbc417664139dda097bcd516ceeed" TargetMode="External"/><Relationship Id="rId20" Type="http://schemas.openxmlformats.org/officeDocument/2006/relationships/hyperlink" Target="https://www.amboss.com/us/knowledge/Diseases_of_the_uvea#Zd5d2643ba7468816c97698c34922eabe" TargetMode="External"/><Relationship Id="rId41" Type="http://schemas.openxmlformats.org/officeDocument/2006/relationships/hyperlink" Target="https://www.amboss.com/us/knowledge/Small_intestine#Zf3a10de88f22b839a2769aa9ae031960" TargetMode="External"/><Relationship Id="rId54" Type="http://schemas.openxmlformats.org/officeDocument/2006/relationships/hyperlink" Target="https://www.amboss.com/us/knowledge/General_histology#Z1f24d210123bdab6ab0bcb4489453103" TargetMode="External"/><Relationship Id="rId62" Type="http://schemas.openxmlformats.org/officeDocument/2006/relationships/hyperlink" Target="https://www.amboss.com/us/knowledge/Immunosuppressants#Zdb355b85950733a7a2d5398f988cebd8" TargetMode="External"/><Relationship Id="rId70" Type="http://schemas.openxmlformats.org/officeDocument/2006/relationships/hyperlink" Target="https://www.amboss.com/us/knowledge/Immunosuppressants#Z9f9c6f51fa973a8819a45c26bd2cdccc" TargetMode="External"/><Relationship Id="rId75" Type="http://schemas.openxmlformats.org/officeDocument/2006/relationships/hyperlink" Target="https://www.amboss.com/us/knowledge/Immunosuppressants#Za796c2e10835c6e41a8084bd24ce1020" TargetMode="External"/><Relationship Id="rId1" Type="http://schemas.openxmlformats.org/officeDocument/2006/relationships/slideLayout" Target="../slideLayouts/slideLayout2.xml"/><Relationship Id="rId6" Type="http://schemas.openxmlformats.org/officeDocument/2006/relationships/hyperlink" Target="https://www.amboss.com/us/knowledge/Protein-energy_malnutrition#Zda3f71521662770b01113749ba7d264b" TargetMode="External"/><Relationship Id="rId15" Type="http://schemas.openxmlformats.org/officeDocument/2006/relationships/hyperlink" Target="https://www.amboss.com/us/knowledge/Cholelithiasis#Zc3e341724400466518024a2ce72c8489" TargetMode="External"/><Relationship Id="rId23" Type="http://schemas.openxmlformats.org/officeDocument/2006/relationships/hyperlink" Target="https://www.amboss.com/us/knowledge/Joints#Z42dfc5649a4025fa49ffc6ebd8712c18" TargetMode="External"/><Relationship Id="rId28" Type="http://schemas.openxmlformats.org/officeDocument/2006/relationships/hyperlink" Target="https://www.amboss.com/us/knowledge/Urinary_tract_infections#Z45b83473dc5c676367b758f0f7db5724" TargetMode="External"/><Relationship Id="rId36" Type="http://schemas.openxmlformats.org/officeDocument/2006/relationships/hyperlink" Target="https://www.amboss.com/us/knowledge/Biliary_cancer#Ze752ce7897a26cb713e3e45a36ed68fd" TargetMode="External"/><Relationship Id="rId49" Type="http://schemas.openxmlformats.org/officeDocument/2006/relationships/hyperlink" Target="https://www.amboss.com/us/knowledge/Crohn_disease#Z572cbfd4596b9d6647bc8e4ac8286953" TargetMode="External"/><Relationship Id="rId57" Type="http://schemas.openxmlformats.org/officeDocument/2006/relationships/hyperlink" Target="https://www.amboss.com/us/knowledge/Local_inflammatory_responses#Zb04c6ffe62cb9ae586de64aedb8abc13" TargetMode="External"/><Relationship Id="rId10" Type="http://schemas.openxmlformats.org/officeDocument/2006/relationships/hyperlink" Target="https://www.amboss.com/us/knowledge/Fever#Za5de83449ff6a749e6c1348b93b1f3b1" TargetMode="External"/><Relationship Id="rId31" Type="http://schemas.openxmlformats.org/officeDocument/2006/relationships/hyperlink" Target="https://www.amboss.com/us/knowledge/Megacolon#Zd2be65e4843043987086417ca7661fd9" TargetMode="External"/><Relationship Id="rId44" Type="http://schemas.openxmlformats.org/officeDocument/2006/relationships/hyperlink" Target="https://www.amboss.com/us/knowledge/Ulcerative_colitis#Z9ab78c582fc6494069c2a372bd6fd8ad" TargetMode="External"/><Relationship Id="rId52" Type="http://schemas.openxmlformats.org/officeDocument/2006/relationships/hyperlink" Target="https://www.amboss.com/us/knowledge/Large_intestine#Z58e9064982eb3a2cd6fa5d44859d9d4c" TargetMode="External"/><Relationship Id="rId60" Type="http://schemas.openxmlformats.org/officeDocument/2006/relationships/hyperlink" Target="https://www.amboss.com/us/knowledge/Immunosuppressants#Z026967315c57e113815065a0331d76a8" TargetMode="External"/><Relationship Id="rId65" Type="http://schemas.openxmlformats.org/officeDocument/2006/relationships/hyperlink" Target="https://www.amboss.com/us/knowledge/Immunosuppressants#Z224d7821b6975a661238e03acd163fba" TargetMode="External"/><Relationship Id="rId73" Type="http://schemas.openxmlformats.org/officeDocument/2006/relationships/hyperlink" Target="https://www.amboss.com/us/knowledge/Immunosuppressants#Z325c00e517a8f2f35a753558001904de" TargetMode="External"/><Relationship Id="rId4" Type="http://schemas.openxmlformats.org/officeDocument/2006/relationships/hyperlink" Target="https://www.amboss.com/us/knowledge/Adaptive_immune_system#Z59080180352611810fa453a84c8c48cd" TargetMode="External"/><Relationship Id="rId9" Type="http://schemas.openxmlformats.org/officeDocument/2006/relationships/hyperlink" Target="https://www.amboss.com/us/knowledge/Anterior_abdominal_wall#Zf65716deb28d9fb64ac36ff261b5a733" TargetMode="External"/><Relationship Id="rId13" Type="http://schemas.openxmlformats.org/officeDocument/2006/relationships/hyperlink" Target="https://www.amboss.com/us/knowledge/Syncope#Z0a45f919f21eb0d967bbf76b0a7ac54c" TargetMode="External"/><Relationship Id="rId18" Type="http://schemas.openxmlformats.org/officeDocument/2006/relationships/hyperlink" Target="https://www.amboss.com/us/knowledge/Crohn_disease#Zd1ae5d9d4adf6f84a80b8d21930c5a11" TargetMode="External"/><Relationship Id="rId39" Type="http://schemas.openxmlformats.org/officeDocument/2006/relationships/hyperlink" Target="https://www.amboss.com/us/knowledge/Crohn_disease#Zc069be5266c6475e90ed7152936341a2" TargetMode="External"/><Relationship Id="rId34" Type="http://schemas.openxmlformats.org/officeDocument/2006/relationships/hyperlink" Target="https://www.amboss.com/us/knowledge/Large_intestine#Ze19293358dc6c65dc95f936bb8fca493" TargetMode="External"/><Relationship Id="rId50" Type="http://schemas.openxmlformats.org/officeDocument/2006/relationships/hyperlink" Target="https://www.amboss.com/us/knowledge/Anatomical_terms#Za466a64a9ff741e0365c57cc1db2aa1b" TargetMode="External"/><Relationship Id="rId55" Type="http://schemas.openxmlformats.org/officeDocument/2006/relationships/hyperlink" Target="https://www.amboss.com/us/knowledge/Local_inflammatory_responses#Z1f1bc98854eec4169439b4454dae2a2b" TargetMode="External"/><Relationship Id="rId76" Type="http://schemas.openxmlformats.org/officeDocument/2006/relationships/hyperlink" Target="https://www.amboss.com/us/knowledge/Surgery_clerkship#Za68e01313423572283ce418087f356cb" TargetMode="External"/><Relationship Id="rId7" Type="http://schemas.openxmlformats.org/officeDocument/2006/relationships/hyperlink" Target="https://www.amboss.com/us/knowledge/Physical_examination#Z5208bc2efbfd3c982ffbeacf78ebfcb3" TargetMode="External"/><Relationship Id="rId71" Type="http://schemas.openxmlformats.org/officeDocument/2006/relationships/hyperlink" Target="https://www.amboss.com/us/knowledge/Immunosuppressants#Z69f1635e725a4935e6da3c5c4bf6c9e3"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msdmanuals.com/professional/infectious-diseases/immunization/hepatitis-b-hepb-vaccine" TargetMode="External"/><Relationship Id="rId13" Type="http://schemas.openxmlformats.org/officeDocument/2006/relationships/hyperlink" Target="https://www.msdmanuals.com/professional/dermatologic-disorders/cancers-of-the-skin/overview-of-skin-cancer" TargetMode="External"/><Relationship Id="rId3" Type="http://schemas.openxmlformats.org/officeDocument/2006/relationships/hyperlink" Target="https://www.msdmanuals.com/professional/infectious-diseases/immunization/pneumococcal-vaccine" TargetMode="External"/><Relationship Id="rId7" Type="http://schemas.openxmlformats.org/officeDocument/2006/relationships/hyperlink" Target="https://www.msdmanuals.com/professional/infectious-diseases/immunization/hepatitis-a-hepa-vaccine" TargetMode="External"/><Relationship Id="rId12" Type="http://schemas.openxmlformats.org/officeDocument/2006/relationships/hyperlink" Target="https://www.msdmanuals.com/professional/gynecology-and-obstetrics/gynecologic-tumors/cervical-cancer-screening-and-prevention" TargetMode="External"/><Relationship Id="rId2" Type="http://schemas.openxmlformats.org/officeDocument/2006/relationships/hyperlink" Target="https://www.msdmanuals.com/professional/infectious-diseases/immunization/influenza-vaccine" TargetMode="External"/><Relationship Id="rId1" Type="http://schemas.openxmlformats.org/officeDocument/2006/relationships/slideLayout" Target="../slideLayouts/slideLayout2.xml"/><Relationship Id="rId6" Type="http://schemas.openxmlformats.org/officeDocument/2006/relationships/hyperlink" Target="https://www.msdmanuals.com/professional/infectious-diseases/immunization/tetanus-diphtheria-vaccine" TargetMode="External"/><Relationship Id="rId11" Type="http://schemas.openxmlformats.org/officeDocument/2006/relationships/hyperlink" Target="https://www.msdmanuals.com/professional/infectious-diseases/immunization/covid-19-vaccine" TargetMode="External"/><Relationship Id="rId5" Type="http://schemas.openxmlformats.org/officeDocument/2006/relationships/hyperlink" Target="https://www.msdmanuals.com/professional/gastrointestinal-disorders/inflammatory-bowel-disease-ibd/overview-of-inflammatory-bowel-disease#v86136704" TargetMode="External"/><Relationship Id="rId15" Type="http://schemas.openxmlformats.org/officeDocument/2006/relationships/hyperlink" Target="https://www.msdmanuals.com/professional/musculoskeletal-and-connective-tissue-disorders/osteoporosis/osteoporosis#v33013134" TargetMode="External"/><Relationship Id="rId10" Type="http://schemas.openxmlformats.org/officeDocument/2006/relationships/hyperlink" Target="https://www.cdc.gov/vaccines/hcp/acip-recs/index.html" TargetMode="External"/><Relationship Id="rId4" Type="http://schemas.openxmlformats.org/officeDocument/2006/relationships/hyperlink" Target="https://www.msdmanuals.com/professional/infectious-diseases/immunization/herpes-zoster-vaccine" TargetMode="External"/><Relationship Id="rId9" Type="http://schemas.openxmlformats.org/officeDocument/2006/relationships/hyperlink" Target="https://www.msdmanuals.com/professional/infectious-diseases/immunization/human-papillomavirus-hpv-vaccine" TargetMode="External"/><Relationship Id="rId14" Type="http://schemas.openxmlformats.org/officeDocument/2006/relationships/hyperlink" Target="https://www.msdmanuals.com/professional/musculoskeletal-and-connective-tissue-disorders/osteoporosis/osteoporosis#v906826"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www.elsevier.com/termsandconditio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with medium confidence">
            <a:extLst>
              <a:ext uri="{FF2B5EF4-FFF2-40B4-BE49-F238E27FC236}">
                <a16:creationId xmlns:a16="http://schemas.microsoft.com/office/drawing/2014/main" id="{AA3204DB-B6E9-3BF8-DE27-D8999992F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2777" y="93392"/>
            <a:ext cx="1887096" cy="1887096"/>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0834B7F3-60F0-6392-DC15-488CB6E57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 y="0"/>
            <a:ext cx="2095500" cy="2181225"/>
          </a:xfrm>
          <a:prstGeom prst="rect">
            <a:avLst/>
          </a:prstGeom>
        </p:spPr>
      </p:pic>
      <p:sp>
        <p:nvSpPr>
          <p:cNvPr id="8" name="TextBox 7">
            <a:extLst>
              <a:ext uri="{FF2B5EF4-FFF2-40B4-BE49-F238E27FC236}">
                <a16:creationId xmlns:a16="http://schemas.microsoft.com/office/drawing/2014/main" id="{B54790E2-CCD9-953C-91E0-6EBA472CA9AD}"/>
              </a:ext>
            </a:extLst>
          </p:cNvPr>
          <p:cNvSpPr txBox="1"/>
          <p:nvPr/>
        </p:nvSpPr>
        <p:spPr>
          <a:xfrm>
            <a:off x="2923165" y="540975"/>
            <a:ext cx="5952066" cy="954107"/>
          </a:xfrm>
          <a:prstGeom prst="rect">
            <a:avLst/>
          </a:prstGeom>
          <a:noFill/>
        </p:spPr>
        <p:txBody>
          <a:bodyPr wrap="square" rtlCol="0">
            <a:spAutoFit/>
          </a:bodyPr>
          <a:lstStyle/>
          <a:p>
            <a:pPr algn="ctr"/>
            <a:r>
              <a:rPr lang="ar-IQ" sz="2800" b="1" dirty="0">
                <a:solidFill>
                  <a:srgbClr val="002060"/>
                </a:solidFill>
              </a:rPr>
              <a:t>جامعة بغداد-كلية الصيدلة</a:t>
            </a:r>
          </a:p>
          <a:p>
            <a:pPr algn="ctr"/>
            <a:r>
              <a:rPr lang="ar-IQ" sz="2800" b="1" dirty="0">
                <a:solidFill>
                  <a:srgbClr val="002060"/>
                </a:solidFill>
              </a:rPr>
              <a:t>وحدة الشؤون العلمية</a:t>
            </a:r>
          </a:p>
        </p:txBody>
      </p:sp>
      <p:sp>
        <p:nvSpPr>
          <p:cNvPr id="9" name="TextBox 8">
            <a:extLst>
              <a:ext uri="{FF2B5EF4-FFF2-40B4-BE49-F238E27FC236}">
                <a16:creationId xmlns:a16="http://schemas.microsoft.com/office/drawing/2014/main" id="{2EA0445E-75CF-D7C4-72DF-5FED74F2874F}"/>
              </a:ext>
            </a:extLst>
          </p:cNvPr>
          <p:cNvSpPr txBox="1"/>
          <p:nvPr/>
        </p:nvSpPr>
        <p:spPr>
          <a:xfrm>
            <a:off x="1075394" y="2215569"/>
            <a:ext cx="10041212" cy="954107"/>
          </a:xfrm>
          <a:prstGeom prst="rect">
            <a:avLst/>
          </a:prstGeom>
          <a:noFill/>
        </p:spPr>
        <p:txBody>
          <a:bodyPr wrap="square" rtlCol="0">
            <a:spAutoFit/>
          </a:bodyPr>
          <a:lstStyle/>
          <a:p>
            <a:pPr algn="ctr"/>
            <a:r>
              <a:rPr lang="en-US" sz="2800" b="1" kern="1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Loss of response to Anti-TNF</a:t>
            </a:r>
            <a:r>
              <a:rPr lang="el-GR" sz="2800" b="1" kern="1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α</a:t>
            </a:r>
            <a:r>
              <a:rPr lang="en-US" sz="2800" b="1" kern="1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 medications </a:t>
            </a:r>
            <a:endParaRPr lang="en-US" sz="28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endParaRPr lang="en-US" sz="2800" dirty="0">
              <a:solidFill>
                <a:srgbClr val="002060"/>
              </a:solidFill>
            </a:endParaRPr>
          </a:p>
        </p:txBody>
      </p:sp>
      <p:sp>
        <p:nvSpPr>
          <p:cNvPr id="10" name="TextBox 9">
            <a:extLst>
              <a:ext uri="{FF2B5EF4-FFF2-40B4-BE49-F238E27FC236}">
                <a16:creationId xmlns:a16="http://schemas.microsoft.com/office/drawing/2014/main" id="{3166375A-6685-D27A-20A3-8CC4BBFC68B7}"/>
              </a:ext>
            </a:extLst>
          </p:cNvPr>
          <p:cNvSpPr txBox="1"/>
          <p:nvPr/>
        </p:nvSpPr>
        <p:spPr>
          <a:xfrm>
            <a:off x="3454031" y="2989258"/>
            <a:ext cx="4606375" cy="830997"/>
          </a:xfrm>
          <a:prstGeom prst="rect">
            <a:avLst/>
          </a:prstGeom>
          <a:noFill/>
        </p:spPr>
        <p:txBody>
          <a:bodyPr wrap="square" rtlCol="0">
            <a:spAutoFit/>
          </a:bodyPr>
          <a:lstStyle/>
          <a:p>
            <a:pPr algn="ctr"/>
            <a:r>
              <a:rPr lang="ar-IQ" sz="2400" b="1" dirty="0">
                <a:solidFill>
                  <a:srgbClr val="002060"/>
                </a:solidFill>
              </a:rPr>
              <a:t>الصيدلاني  احمد كاظم عبد</a:t>
            </a:r>
          </a:p>
          <a:p>
            <a:pPr algn="ctr"/>
            <a:r>
              <a:rPr lang="ar-IQ" sz="2400" b="1" dirty="0">
                <a:solidFill>
                  <a:srgbClr val="002060"/>
                </a:solidFill>
              </a:rPr>
              <a:t>طالب الدكتوراه في فرع الصيدلة السريرية </a:t>
            </a:r>
            <a:endParaRPr lang="en-US" sz="2400" b="1" dirty="0">
              <a:solidFill>
                <a:srgbClr val="002060"/>
              </a:solidFill>
            </a:endParaRPr>
          </a:p>
        </p:txBody>
      </p:sp>
      <p:sp>
        <p:nvSpPr>
          <p:cNvPr id="11" name="TextBox 10">
            <a:extLst>
              <a:ext uri="{FF2B5EF4-FFF2-40B4-BE49-F238E27FC236}">
                <a16:creationId xmlns:a16="http://schemas.microsoft.com/office/drawing/2014/main" id="{9A05F352-BAB5-F7EA-D277-222CBB4F17B8}"/>
              </a:ext>
            </a:extLst>
          </p:cNvPr>
          <p:cNvSpPr txBox="1"/>
          <p:nvPr/>
        </p:nvSpPr>
        <p:spPr>
          <a:xfrm>
            <a:off x="6902689" y="5122015"/>
            <a:ext cx="4468872" cy="1200329"/>
          </a:xfrm>
          <a:prstGeom prst="rect">
            <a:avLst/>
          </a:prstGeom>
          <a:noFill/>
        </p:spPr>
        <p:txBody>
          <a:bodyPr wrap="square" rtlCol="0">
            <a:spAutoFit/>
          </a:bodyPr>
          <a:lstStyle/>
          <a:p>
            <a:pPr algn="r"/>
            <a:r>
              <a:rPr lang="ar-SA" sz="2400" b="1" dirty="0">
                <a:solidFill>
                  <a:srgbClr val="002060"/>
                </a:solidFill>
              </a:rPr>
              <a:t>الثلاثاء</a:t>
            </a:r>
            <a:r>
              <a:rPr lang="ar-IQ" sz="2400" b="1" dirty="0">
                <a:solidFill>
                  <a:srgbClr val="002060"/>
                </a:solidFill>
              </a:rPr>
              <a:t> 9-1-2024</a:t>
            </a:r>
          </a:p>
          <a:p>
            <a:pPr algn="r"/>
            <a:r>
              <a:rPr lang="ar-IQ" sz="2400" b="1" dirty="0">
                <a:solidFill>
                  <a:srgbClr val="002060"/>
                </a:solidFill>
              </a:rPr>
              <a:t>الساعة العاشرة صباحا</a:t>
            </a:r>
          </a:p>
          <a:p>
            <a:pPr algn="r"/>
            <a:r>
              <a:rPr lang="ar-IQ" sz="2400" b="1" dirty="0">
                <a:solidFill>
                  <a:srgbClr val="002060"/>
                </a:solidFill>
              </a:rPr>
              <a:t>قاعة البيروني – فرع الصيدلة السريرية</a:t>
            </a:r>
            <a:endParaRPr lang="en-US" sz="2400" b="1" dirty="0">
              <a:solidFill>
                <a:srgbClr val="002060"/>
              </a:solidFill>
            </a:endParaRPr>
          </a:p>
        </p:txBody>
      </p:sp>
      <p:pic>
        <p:nvPicPr>
          <p:cNvPr id="1026" name="Picture 2" descr="Infliximab (Remicade®): from bench to clinical practice. A paradigm shift  in rheumatology practice - HSIA - 2006 - APLAR Journal of Rheumatology -  Wiley Online Library">
            <a:extLst>
              <a:ext uri="{FF2B5EF4-FFF2-40B4-BE49-F238E27FC236}">
                <a16:creationId xmlns:a16="http://schemas.microsoft.com/office/drawing/2014/main" id="{C2559E26-45FE-4BCA-9A64-7EBF09D700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93518"/>
            <a:ext cx="4057650" cy="30432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724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014AC-62A3-4BA9-9D95-D942E2D97865}"/>
              </a:ext>
            </a:extLst>
          </p:cNvPr>
          <p:cNvSpPr>
            <a:spLocks noGrp="1"/>
          </p:cNvSpPr>
          <p:nvPr>
            <p:ph type="title"/>
          </p:nvPr>
        </p:nvSpPr>
        <p:spPr>
          <a:xfrm>
            <a:off x="140494" y="-371120"/>
            <a:ext cx="11944350" cy="1325563"/>
          </a:xfrm>
        </p:spPr>
        <p:txBody>
          <a:bodyPr>
            <a:normAutofit fontScale="90000"/>
          </a:bodyPr>
          <a:lstStyle/>
          <a:p>
            <a:br>
              <a:rPr lang="en-US" i="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rPr>
            </a:br>
            <a:r>
              <a:rPr lang="en-US" i="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rPr>
              <a:t>Extraintestinal Manifestations of IBD</a:t>
            </a:r>
            <a:br>
              <a:rPr lang="en-US" i="0" dirty="0">
                <a:ln w="0"/>
                <a:solidFill>
                  <a:schemeClr val="accent1"/>
                </a:solidFill>
                <a:effectLst>
                  <a:outerShdw blurRad="38100" dist="25400" dir="5400000" algn="ctr" rotWithShape="0">
                    <a:srgbClr val="6E747A">
                      <a:alpha val="43000"/>
                    </a:srgbClr>
                  </a:outerShdw>
                </a:effectLst>
                <a:latin typeface="Open Sans" panose="020B0606030504020204" pitchFamily="34" charset="0"/>
              </a:rPr>
            </a:br>
            <a:endParaRPr lang="en-US" dirty="0">
              <a:ln w="0"/>
              <a:solidFill>
                <a:schemeClr val="accent1"/>
              </a:solidFill>
              <a:effectLst>
                <a:outerShdw blurRad="38100" dist="25400" dir="5400000" algn="ctr" rotWithShape="0">
                  <a:srgbClr val="6E747A">
                    <a:alpha val="43000"/>
                  </a:srgbClr>
                </a:outerShdw>
              </a:effectLst>
            </a:endParaRPr>
          </a:p>
        </p:txBody>
      </p:sp>
      <p:graphicFrame>
        <p:nvGraphicFramePr>
          <p:cNvPr id="4" name="Diagram 3">
            <a:extLst>
              <a:ext uri="{FF2B5EF4-FFF2-40B4-BE49-F238E27FC236}">
                <a16:creationId xmlns:a16="http://schemas.microsoft.com/office/drawing/2014/main" id="{B3B3B071-491D-4C1C-9FF7-C13169502C98}"/>
              </a:ext>
            </a:extLst>
          </p:cNvPr>
          <p:cNvGraphicFramePr/>
          <p:nvPr>
            <p:extLst>
              <p:ext uri="{D42A27DB-BD31-4B8C-83A1-F6EECF244321}">
                <p14:modId xmlns:p14="http://schemas.microsoft.com/office/powerpoint/2010/main" val="1345052326"/>
              </p:ext>
            </p:extLst>
          </p:nvPr>
        </p:nvGraphicFramePr>
        <p:xfrm>
          <a:off x="3006725" y="670609"/>
          <a:ext cx="9061450" cy="5895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3E81327-1067-4A67-8190-DA51D78CA4C2}"/>
              </a:ext>
            </a:extLst>
          </p:cNvPr>
          <p:cNvSpPr txBox="1"/>
          <p:nvPr/>
        </p:nvSpPr>
        <p:spPr>
          <a:xfrm>
            <a:off x="140494" y="2026845"/>
            <a:ext cx="2725737" cy="1477328"/>
          </a:xfrm>
          <a:prstGeom prst="rect">
            <a:avLst/>
          </a:prstGeom>
          <a:noFill/>
        </p:spPr>
        <p:txBody>
          <a:bodyPr wrap="square">
            <a:spAutoFit/>
          </a:bodyPr>
          <a:lstStyle/>
          <a:p>
            <a:pPr algn="l"/>
            <a:r>
              <a:rPr lang="en-US" b="0" i="0" dirty="0">
                <a:solidFill>
                  <a:srgbClr val="000000"/>
                </a:solidFill>
                <a:effectLst/>
                <a:latin typeface="Open Sans" panose="020B0606030504020204" pitchFamily="34" charset="0"/>
              </a:rPr>
              <a:t>Extraintestinal manifestations of inflammatory bowel disease are categorized in 3 ways:</a:t>
            </a:r>
          </a:p>
        </p:txBody>
      </p:sp>
    </p:spTree>
    <p:extLst>
      <p:ext uri="{BB962C8B-B14F-4D97-AF65-F5344CB8AC3E}">
        <p14:creationId xmlns:p14="http://schemas.microsoft.com/office/powerpoint/2010/main" val="28037476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B48D5-C515-4963-BDDC-C7921B10EEF8}"/>
              </a:ext>
            </a:extLst>
          </p:cNvPr>
          <p:cNvSpPr>
            <a:spLocks noGrp="1"/>
          </p:cNvSpPr>
          <p:nvPr>
            <p:ph type="title"/>
          </p:nvPr>
        </p:nvSpPr>
        <p:spPr/>
        <p:txBody>
          <a:bodyPr/>
          <a:lstStyle/>
          <a:p>
            <a:r>
              <a:rPr lang="en-US" dirty="0">
                <a:ln w="0"/>
                <a:solidFill>
                  <a:schemeClr val="accent1"/>
                </a:solidFill>
                <a:effectLst>
                  <a:outerShdw blurRad="38100" dist="25400" dir="5400000" algn="ctr" rotWithShape="0">
                    <a:srgbClr val="6E747A">
                      <a:alpha val="43000"/>
                    </a:srgbClr>
                  </a:outerShdw>
                </a:effectLst>
              </a:rPr>
              <a:t>Biologics – Anti-TNF alpha inhibitors </a:t>
            </a:r>
          </a:p>
        </p:txBody>
      </p:sp>
      <p:sp>
        <p:nvSpPr>
          <p:cNvPr id="3" name="Content Placeholder 2">
            <a:extLst>
              <a:ext uri="{FF2B5EF4-FFF2-40B4-BE49-F238E27FC236}">
                <a16:creationId xmlns:a16="http://schemas.microsoft.com/office/drawing/2014/main" id="{290E75E4-47CF-4701-94C1-1AB8094AB280}"/>
              </a:ext>
            </a:extLst>
          </p:cNvPr>
          <p:cNvSpPr>
            <a:spLocks noGrp="1"/>
          </p:cNvSpPr>
          <p:nvPr>
            <p:ph idx="1"/>
          </p:nvPr>
        </p:nvSpPr>
        <p:spPr>
          <a:xfrm>
            <a:off x="342900" y="1485900"/>
            <a:ext cx="11658600" cy="5143499"/>
          </a:xfrm>
        </p:spPr>
        <p:txBody>
          <a:bodyPr>
            <a:normAutofit/>
          </a:bodyPr>
          <a:lstStyle/>
          <a:p>
            <a:r>
              <a:rPr lang="en-US" sz="2400" b="1" dirty="0"/>
              <a:t>Infliximab  (CD &amp;UC)</a:t>
            </a:r>
          </a:p>
          <a:p>
            <a:r>
              <a:rPr lang="en-US" sz="2000" b="0" i="0" dirty="0">
                <a:solidFill>
                  <a:srgbClr val="2A2A2A"/>
                </a:solidFill>
                <a:effectLst/>
                <a:latin typeface="proxima_nova_rgregular"/>
              </a:rPr>
              <a:t>5 mg/kg IV at 0, 2, and 6 weeks, THEN q8Weeks thereafter</a:t>
            </a:r>
            <a:endParaRPr lang="en-US" sz="2000" dirty="0"/>
          </a:p>
          <a:p>
            <a:r>
              <a:rPr lang="en-US" sz="2000" b="0" i="0" dirty="0">
                <a:solidFill>
                  <a:srgbClr val="2A2A2A"/>
                </a:solidFill>
                <a:effectLst/>
                <a:latin typeface="proxima_nova_rgregular"/>
              </a:rPr>
              <a:t>Moderate-to-severe (NYHA class III or IV) heart failure: Not to exceed 5 mg/kg/dose</a:t>
            </a:r>
          </a:p>
          <a:p>
            <a:endParaRPr lang="en-US" sz="2000" dirty="0"/>
          </a:p>
          <a:p>
            <a:r>
              <a:rPr lang="en-US" sz="2400" b="1" dirty="0"/>
              <a:t>Adalimumab (CD &amp; UC)</a:t>
            </a:r>
          </a:p>
          <a:p>
            <a:pPr algn="l"/>
            <a:r>
              <a:rPr lang="en-US" sz="2000" b="0" i="0" dirty="0">
                <a:solidFill>
                  <a:srgbClr val="2A2A2A"/>
                </a:solidFill>
                <a:effectLst/>
                <a:latin typeface="proxima_nova_rgregular"/>
              </a:rPr>
              <a:t>Induction: 160 mg SC either as 4 injections of 40 mg on day 1 or as 2 injections of 40 mg daily on 2 consecutive days, then 80 mg SC 2 weeks later (day 15)</a:t>
            </a:r>
          </a:p>
          <a:p>
            <a:pPr algn="l"/>
            <a:r>
              <a:rPr lang="en-US" sz="2000" b="0" i="0" dirty="0">
                <a:solidFill>
                  <a:srgbClr val="2A2A2A"/>
                </a:solidFill>
                <a:effectLst/>
                <a:latin typeface="proxima_nova_rgregular"/>
              </a:rPr>
              <a:t>Maintenance (beginning Week 4 [Day 29]): 40 mg SC q2wk</a:t>
            </a:r>
          </a:p>
          <a:p>
            <a:pPr marL="0" indent="0">
              <a:buNone/>
            </a:pPr>
            <a:endParaRPr lang="en-US" sz="2000" dirty="0"/>
          </a:p>
          <a:p>
            <a:r>
              <a:rPr lang="en-US" sz="2400" b="1" dirty="0"/>
              <a:t>Certolizumab  (CD)</a:t>
            </a:r>
          </a:p>
          <a:p>
            <a:pPr algn="l"/>
            <a:r>
              <a:rPr lang="en-US" sz="2000" b="0" i="0" dirty="0">
                <a:solidFill>
                  <a:srgbClr val="2A2A2A"/>
                </a:solidFill>
                <a:effectLst/>
                <a:latin typeface="proxima_nova_rgregular"/>
              </a:rPr>
              <a:t>Initial: 400 mg SC (2 injections of 200 mg), repeat at 2 and 4 weeks</a:t>
            </a:r>
          </a:p>
          <a:p>
            <a:pPr algn="l"/>
            <a:r>
              <a:rPr lang="en-US" sz="2000" b="0" i="0" dirty="0">
                <a:solidFill>
                  <a:srgbClr val="2A2A2A"/>
                </a:solidFill>
                <a:effectLst/>
                <a:latin typeface="proxima_nova_rgregular"/>
              </a:rPr>
              <a:t>Maintenance: 400 mg SC q4Weeks</a:t>
            </a:r>
          </a:p>
          <a:p>
            <a:endParaRPr lang="en-US" sz="2000" dirty="0"/>
          </a:p>
        </p:txBody>
      </p:sp>
    </p:spTree>
    <p:extLst>
      <p:ext uri="{BB962C8B-B14F-4D97-AF65-F5344CB8AC3E}">
        <p14:creationId xmlns:p14="http://schemas.microsoft.com/office/powerpoint/2010/main" val="2148125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6C84AC44-F4EA-436F-BBBA-DC778129B6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97" b="4642"/>
          <a:stretch/>
        </p:blipFill>
        <p:spPr bwMode="auto">
          <a:xfrm>
            <a:off x="985568" y="305702"/>
            <a:ext cx="9279866" cy="57796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13EFBF2-39DC-45A3-AC1B-AFAD046F1C35}"/>
              </a:ext>
            </a:extLst>
          </p:cNvPr>
          <p:cNvSpPr txBox="1"/>
          <p:nvPr/>
        </p:nvSpPr>
        <p:spPr>
          <a:xfrm>
            <a:off x="571500" y="6085400"/>
            <a:ext cx="11620500" cy="646331"/>
          </a:xfrm>
          <a:prstGeom prst="rect">
            <a:avLst/>
          </a:prstGeom>
          <a:noFill/>
        </p:spPr>
        <p:txBody>
          <a:bodyPr wrap="square">
            <a:spAutoFit/>
          </a:bodyPr>
          <a:lstStyle/>
          <a:p>
            <a:r>
              <a:rPr lang="en-US" b="0" i="1" dirty="0">
                <a:solidFill>
                  <a:srgbClr val="444444"/>
                </a:solidFill>
                <a:effectLst/>
                <a:latin typeface="Palatino"/>
              </a:rPr>
              <a:t>Figure 2. Mean frequency of anti-drug antibodies observed clinically (source PubMed) correlates with observed immunogenicity (% donor response) in ex vivo </a:t>
            </a:r>
            <a:r>
              <a:rPr lang="en-US" b="0" i="1" dirty="0" err="1">
                <a:solidFill>
                  <a:srgbClr val="444444"/>
                </a:solidFill>
                <a:effectLst/>
                <a:latin typeface="Palatino"/>
              </a:rPr>
              <a:t>EpiScreen</a:t>
            </a:r>
            <a:r>
              <a:rPr lang="en-US" b="0" i="1" dirty="0">
                <a:solidFill>
                  <a:srgbClr val="444444"/>
                </a:solidFill>
                <a:effectLst/>
                <a:latin typeface="Palatino"/>
              </a:rPr>
              <a:t> T-cell assays.</a:t>
            </a:r>
            <a:endParaRPr lang="en-US" dirty="0"/>
          </a:p>
        </p:txBody>
      </p:sp>
    </p:spTree>
    <p:extLst>
      <p:ext uri="{BB962C8B-B14F-4D97-AF65-F5344CB8AC3E}">
        <p14:creationId xmlns:p14="http://schemas.microsoft.com/office/powerpoint/2010/main" val="204596175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A18B-BDAB-48E1-A3EA-D46BD9CED6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D23A57-3CCA-442A-AD7F-EF0DB37E2070}"/>
              </a:ext>
            </a:extLst>
          </p:cNvPr>
          <p:cNvSpPr>
            <a:spLocks noGrp="1"/>
          </p:cNvSpPr>
          <p:nvPr>
            <p:ph idx="1"/>
          </p:nvPr>
        </p:nvSpPr>
        <p:spPr/>
        <p:txBody>
          <a:bodyPr/>
          <a:lstStyle/>
          <a:p>
            <a:endParaRPr lang="en-US" dirty="0"/>
          </a:p>
        </p:txBody>
      </p:sp>
      <p:pic>
        <p:nvPicPr>
          <p:cNvPr id="4" name="Main graphic">
            <a:extLst>
              <a:ext uri="{FF2B5EF4-FFF2-40B4-BE49-F238E27FC236}">
                <a16:creationId xmlns:a16="http://schemas.microsoft.com/office/drawing/2014/main" id="{3402E5BD-2F42-4F45-BC95-95F70E99952B}"/>
              </a:ext>
            </a:extLst>
          </p:cNvPr>
          <p:cNvPicPr/>
          <p:nvPr/>
        </p:nvPicPr>
        <p:blipFill rotWithShape="1">
          <a:blip r:embed="rId2"/>
          <a:srcRect b="36551"/>
          <a:stretch/>
        </p:blipFill>
        <p:spPr>
          <a:xfrm>
            <a:off x="1794066" y="220398"/>
            <a:ext cx="8603868" cy="6417204"/>
          </a:xfrm>
          <a:prstGeom prst="rect">
            <a:avLst/>
          </a:prstGeom>
          <a:ln>
            <a:noFill/>
          </a:ln>
        </p:spPr>
      </p:pic>
    </p:spTree>
    <p:extLst>
      <p:ext uri="{BB962C8B-B14F-4D97-AF65-F5344CB8AC3E}">
        <p14:creationId xmlns:p14="http://schemas.microsoft.com/office/powerpoint/2010/main" val="63678599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F757A-5FBA-4B0D-BB1B-20517958F0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0805E7-13A4-4744-AEAA-9A7DD08F9013}"/>
              </a:ext>
            </a:extLst>
          </p:cNvPr>
          <p:cNvSpPr>
            <a:spLocks noGrp="1"/>
          </p:cNvSpPr>
          <p:nvPr>
            <p:ph idx="1"/>
          </p:nvPr>
        </p:nvSpPr>
        <p:spPr/>
        <p:txBody>
          <a:bodyPr/>
          <a:lstStyle/>
          <a:p>
            <a:endParaRPr lang="en-US"/>
          </a:p>
        </p:txBody>
      </p:sp>
      <p:pic>
        <p:nvPicPr>
          <p:cNvPr id="4" name="Main graphic">
            <a:extLst>
              <a:ext uri="{FF2B5EF4-FFF2-40B4-BE49-F238E27FC236}">
                <a16:creationId xmlns:a16="http://schemas.microsoft.com/office/drawing/2014/main" id="{A353781B-A71A-4F12-97D3-AA92498D8931}"/>
              </a:ext>
            </a:extLst>
          </p:cNvPr>
          <p:cNvPicPr/>
          <p:nvPr/>
        </p:nvPicPr>
        <p:blipFill rotWithShape="1">
          <a:blip r:embed="rId2"/>
          <a:srcRect t="63763"/>
          <a:stretch/>
        </p:blipFill>
        <p:spPr>
          <a:xfrm>
            <a:off x="838200" y="365125"/>
            <a:ext cx="10515600" cy="6176963"/>
          </a:xfrm>
          <a:prstGeom prst="rect">
            <a:avLst/>
          </a:prstGeom>
          <a:ln>
            <a:noFill/>
          </a:ln>
        </p:spPr>
      </p:pic>
    </p:spTree>
    <p:extLst>
      <p:ext uri="{BB962C8B-B14F-4D97-AF65-F5344CB8AC3E}">
        <p14:creationId xmlns:p14="http://schemas.microsoft.com/office/powerpoint/2010/main" val="61160006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FC85F-C71C-41CD-AF02-B5F2518169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DEAAA5-147A-43DC-AE51-C25A5FF9985D}"/>
              </a:ext>
            </a:extLst>
          </p:cNvPr>
          <p:cNvSpPr>
            <a:spLocks noGrp="1"/>
          </p:cNvSpPr>
          <p:nvPr>
            <p:ph idx="1"/>
          </p:nvPr>
        </p:nvSpPr>
        <p:spPr>
          <a:xfrm>
            <a:off x="0" y="6266996"/>
            <a:ext cx="3049555" cy="782281"/>
          </a:xfrm>
        </p:spPr>
        <p:txBody>
          <a:bodyPr>
            <a:normAutofit/>
          </a:bodyPr>
          <a:lstStyle/>
          <a:p>
            <a:pPr algn="l"/>
            <a:r>
              <a:rPr lang="en-US" sz="1100" b="0" i="0" dirty="0">
                <a:effectLst/>
                <a:latin typeface="Nunito Sans" pitchFamily="2" charset="0"/>
              </a:rPr>
              <a:t>DOI:</a:t>
            </a:r>
          </a:p>
          <a:p>
            <a:pPr algn="l" fontAlgn="base">
              <a:buFont typeface="Arial" panose="020B0604020202020204" pitchFamily="34" charset="0"/>
              <a:buChar char="•"/>
            </a:pPr>
            <a:r>
              <a:rPr lang="en-US" sz="1100" b="0" i="0" u="none" strike="noStrike" dirty="0">
                <a:solidFill>
                  <a:srgbClr val="333333"/>
                </a:solidFill>
                <a:effectLst/>
                <a:latin typeface="var(--font-family-sans-serif)"/>
                <a:hlinkClick r:id="rId2"/>
              </a:rPr>
              <a:t>https://doi.org/10.1053/j.gastro.2014.07.022</a:t>
            </a:r>
            <a:endParaRPr lang="en-US" sz="1100" b="0" i="0" u="sng" dirty="0">
              <a:solidFill>
                <a:srgbClr val="333333"/>
              </a:solidFill>
              <a:effectLst/>
              <a:latin typeface="Nunito Sans" pitchFamily="2" charset="0"/>
            </a:endParaRPr>
          </a:p>
          <a:p>
            <a:endParaRPr lang="en-US" sz="1100" dirty="0"/>
          </a:p>
        </p:txBody>
      </p:sp>
      <p:pic>
        <p:nvPicPr>
          <p:cNvPr id="3074" name="Picture 2">
            <a:extLst>
              <a:ext uri="{FF2B5EF4-FFF2-40B4-BE49-F238E27FC236}">
                <a16:creationId xmlns:a16="http://schemas.microsoft.com/office/drawing/2014/main" id="{1A6EDB35-1E15-493C-A40A-FA7CE5F6FB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6543"/>
          <a:stretch/>
        </p:blipFill>
        <p:spPr bwMode="auto">
          <a:xfrm>
            <a:off x="2527918" y="166935"/>
            <a:ext cx="7107150" cy="660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63814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AD827-D051-478A-B7DF-A1A2A0B87F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3B4FED-4068-44C8-BF6D-EC3CFFF63FBB}"/>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D7966A9C-9D52-41C5-93C3-56DE52FC20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210"/>
          <a:stretch/>
        </p:blipFill>
        <p:spPr bwMode="auto">
          <a:xfrm>
            <a:off x="838200" y="681037"/>
            <a:ext cx="9638979" cy="5194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13883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D5E7-ECC6-444F-BD61-092E84D9A518}"/>
              </a:ext>
            </a:extLst>
          </p:cNvPr>
          <p:cNvSpPr>
            <a:spLocks noGrp="1"/>
          </p:cNvSpPr>
          <p:nvPr>
            <p:ph type="title"/>
          </p:nvPr>
        </p:nvSpPr>
        <p:spPr>
          <a:xfrm>
            <a:off x="0" y="0"/>
            <a:ext cx="10515600" cy="1325563"/>
          </a:xfrm>
        </p:spPr>
        <p:txBody>
          <a:bodyPr/>
          <a:lstStyle/>
          <a:p>
            <a:r>
              <a:rPr lang="en-US" dirty="0">
                <a:ln w="0"/>
                <a:solidFill>
                  <a:schemeClr val="accent1"/>
                </a:solidFill>
                <a:effectLst>
                  <a:outerShdw blurRad="38100" dist="25400" dir="5400000" algn="ctr" rotWithShape="0">
                    <a:srgbClr val="6E747A">
                      <a:alpha val="43000"/>
                    </a:srgbClr>
                  </a:outerShdw>
                </a:effectLst>
              </a:rPr>
              <a:t>Mechanism of Anti-TNF alpha inhibitors </a:t>
            </a:r>
          </a:p>
        </p:txBody>
      </p:sp>
      <p:sp>
        <p:nvSpPr>
          <p:cNvPr id="3" name="Content Placeholder 2">
            <a:extLst>
              <a:ext uri="{FF2B5EF4-FFF2-40B4-BE49-F238E27FC236}">
                <a16:creationId xmlns:a16="http://schemas.microsoft.com/office/drawing/2014/main" id="{B450B48F-2A9A-4492-B21B-9AE862FDCB03}"/>
              </a:ext>
            </a:extLst>
          </p:cNvPr>
          <p:cNvSpPr>
            <a:spLocks noGrp="1"/>
          </p:cNvSpPr>
          <p:nvPr>
            <p:ph idx="1"/>
          </p:nvPr>
        </p:nvSpPr>
        <p:spPr/>
        <p:txBody>
          <a:bodyPr/>
          <a:lstStyle/>
          <a:p>
            <a:endParaRPr lang="en-US"/>
          </a:p>
        </p:txBody>
      </p:sp>
      <p:pic>
        <p:nvPicPr>
          <p:cNvPr id="7170" name="Picture 2" descr="Mechanism of action of anti-tumor necrosis factor antibodies in... |  Download Scientific Diagram">
            <a:extLst>
              <a:ext uri="{FF2B5EF4-FFF2-40B4-BE49-F238E27FC236}">
                <a16:creationId xmlns:a16="http://schemas.microsoft.com/office/drawing/2014/main" id="{96C112F8-AD4E-4F13-AD21-2090C7858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408" y="1103122"/>
            <a:ext cx="8797925" cy="5754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6157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27DCE-F13B-4054-842C-20C5ED28BB6F}"/>
              </a:ext>
            </a:extLst>
          </p:cNvPr>
          <p:cNvSpPr>
            <a:spLocks noGrp="1"/>
          </p:cNvSpPr>
          <p:nvPr>
            <p:ph type="title"/>
          </p:nvPr>
        </p:nvSpPr>
        <p:spPr>
          <a:xfrm>
            <a:off x="0" y="-37584"/>
            <a:ext cx="10515600" cy="1325563"/>
          </a:xfrm>
        </p:spPr>
        <p:txBody>
          <a:bodyPr/>
          <a:lstStyle/>
          <a:p>
            <a:r>
              <a:rPr lang="en-US" dirty="0">
                <a:ln w="0"/>
                <a:solidFill>
                  <a:schemeClr val="accent1"/>
                </a:solidFill>
                <a:effectLst>
                  <a:outerShdw blurRad="38100" dist="25400" dir="5400000" algn="ctr" rotWithShape="0">
                    <a:srgbClr val="6E747A">
                      <a:alpha val="43000"/>
                    </a:srgbClr>
                  </a:outerShdw>
                </a:effectLst>
              </a:rPr>
              <a:t>Non-responsiveness:  Primary vs secondary </a:t>
            </a:r>
          </a:p>
        </p:txBody>
      </p:sp>
      <p:sp>
        <p:nvSpPr>
          <p:cNvPr id="3" name="Content Placeholder 2">
            <a:extLst>
              <a:ext uri="{FF2B5EF4-FFF2-40B4-BE49-F238E27FC236}">
                <a16:creationId xmlns:a16="http://schemas.microsoft.com/office/drawing/2014/main" id="{594F2094-1877-445F-9DC6-9B3BB8147F02}"/>
              </a:ext>
            </a:extLst>
          </p:cNvPr>
          <p:cNvSpPr>
            <a:spLocks noGrp="1"/>
          </p:cNvSpPr>
          <p:nvPr>
            <p:ph idx="1"/>
          </p:nvPr>
        </p:nvSpPr>
        <p:spPr>
          <a:xfrm>
            <a:off x="-430215" y="3429000"/>
            <a:ext cx="4240215" cy="2285321"/>
          </a:xfrm>
        </p:spPr>
        <p:txBody>
          <a:bodyPr>
            <a:noAutofit/>
          </a:bodyPr>
          <a:lstStyle/>
          <a:p>
            <a:pPr marL="0" indent="0" algn="ctr">
              <a:buNone/>
            </a:pPr>
            <a:r>
              <a:rPr lang="en-US" dirty="0"/>
              <a:t> </a:t>
            </a:r>
          </a:p>
          <a:p>
            <a:pPr algn="ctr"/>
            <a:r>
              <a:rPr lang="en-US" b="0" i="0" dirty="0">
                <a:solidFill>
                  <a:srgbClr val="000000"/>
                </a:solidFill>
                <a:effectLst/>
                <a:latin typeface="TimesNewRomanPSMT"/>
              </a:rPr>
              <a:t>The possible factors contributing can be classified into four categories, </a:t>
            </a:r>
          </a:p>
        </p:txBody>
      </p:sp>
      <p:graphicFrame>
        <p:nvGraphicFramePr>
          <p:cNvPr id="6" name="Diagram 5">
            <a:extLst>
              <a:ext uri="{FF2B5EF4-FFF2-40B4-BE49-F238E27FC236}">
                <a16:creationId xmlns:a16="http://schemas.microsoft.com/office/drawing/2014/main" id="{D076D489-A524-413D-B04D-4C19E72D0D33}"/>
              </a:ext>
            </a:extLst>
          </p:cNvPr>
          <p:cNvGraphicFramePr/>
          <p:nvPr>
            <p:extLst>
              <p:ext uri="{D42A27DB-BD31-4B8C-83A1-F6EECF244321}">
                <p14:modId xmlns:p14="http://schemas.microsoft.com/office/powerpoint/2010/main" val="1292948682"/>
              </p:ext>
            </p:extLst>
          </p:nvPr>
        </p:nvGraphicFramePr>
        <p:xfrm>
          <a:off x="4223917" y="2598413"/>
          <a:ext cx="7968083" cy="4273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CD4927DF-88C9-4A4A-9F02-19BB768A8A60}"/>
              </a:ext>
            </a:extLst>
          </p:cNvPr>
          <p:cNvSpPr/>
          <p:nvPr/>
        </p:nvSpPr>
        <p:spPr>
          <a:xfrm>
            <a:off x="179357" y="917194"/>
            <a:ext cx="507844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Primary : 13-40%</a:t>
            </a:r>
          </a:p>
        </p:txBody>
      </p:sp>
      <p:sp>
        <p:nvSpPr>
          <p:cNvPr id="8" name="Rectangle 7">
            <a:extLst>
              <a:ext uri="{FF2B5EF4-FFF2-40B4-BE49-F238E27FC236}">
                <a16:creationId xmlns:a16="http://schemas.microsoft.com/office/drawing/2014/main" id="{F79251AF-68A0-4BA5-A388-00EF367797CA}"/>
              </a:ext>
            </a:extLst>
          </p:cNvPr>
          <p:cNvSpPr/>
          <p:nvPr/>
        </p:nvSpPr>
        <p:spPr>
          <a:xfrm>
            <a:off x="179357" y="1781092"/>
            <a:ext cx="580761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Secondary : 23-46%</a:t>
            </a:r>
          </a:p>
        </p:txBody>
      </p:sp>
    </p:spTree>
    <p:extLst>
      <p:ext uri="{BB962C8B-B14F-4D97-AF65-F5344CB8AC3E}">
        <p14:creationId xmlns:p14="http://schemas.microsoft.com/office/powerpoint/2010/main" val="41014147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07E39-398A-40F1-A222-84374E0B5294}"/>
              </a:ext>
            </a:extLst>
          </p:cNvPr>
          <p:cNvSpPr>
            <a:spLocks noGrp="1"/>
          </p:cNvSpPr>
          <p:nvPr>
            <p:ph type="title"/>
          </p:nvPr>
        </p:nvSpPr>
        <p:spPr/>
        <p:txBody>
          <a:bodyPr/>
          <a:lstStyle/>
          <a:p>
            <a:r>
              <a:rPr lang="en-US" b="1" dirty="0">
                <a:solidFill>
                  <a:srgbClr val="000000"/>
                </a:solidFill>
                <a:latin typeface="TimesNewRomanPS-BoldMT"/>
              </a:rPr>
              <a:t>Proposed mechanisms underlying PNR</a:t>
            </a:r>
            <a:r>
              <a:rPr lang="en-US" dirty="0"/>
              <a:t> </a:t>
            </a:r>
          </a:p>
        </p:txBody>
      </p:sp>
      <p:sp>
        <p:nvSpPr>
          <p:cNvPr id="3" name="Content Placeholder 2">
            <a:extLst>
              <a:ext uri="{FF2B5EF4-FFF2-40B4-BE49-F238E27FC236}">
                <a16:creationId xmlns:a16="http://schemas.microsoft.com/office/drawing/2014/main" id="{B66C0579-2688-428D-8591-66EA947A221F}"/>
              </a:ext>
            </a:extLst>
          </p:cNvPr>
          <p:cNvSpPr>
            <a:spLocks noGrp="1"/>
          </p:cNvSpPr>
          <p:nvPr>
            <p:ph idx="1"/>
          </p:nvPr>
        </p:nvSpPr>
        <p:spPr>
          <a:xfrm>
            <a:off x="5876027" y="2072436"/>
            <a:ext cx="10515600" cy="4351338"/>
          </a:xfrm>
        </p:spPr>
        <p:txBody>
          <a:bodyPr>
            <a:normAutofit/>
          </a:bodyPr>
          <a:lstStyle/>
          <a:p>
            <a:pPr marL="0" indent="0">
              <a:buNone/>
            </a:pPr>
            <a:br>
              <a:rPr lang="en-US" dirty="0"/>
            </a:br>
            <a:endParaRPr lang="en-US" dirty="0"/>
          </a:p>
        </p:txBody>
      </p:sp>
      <p:graphicFrame>
        <p:nvGraphicFramePr>
          <p:cNvPr id="8" name="Diagram 7">
            <a:extLst>
              <a:ext uri="{FF2B5EF4-FFF2-40B4-BE49-F238E27FC236}">
                <a16:creationId xmlns:a16="http://schemas.microsoft.com/office/drawing/2014/main" id="{AC9B10A6-D602-4115-8879-C255929D714A}"/>
              </a:ext>
            </a:extLst>
          </p:cNvPr>
          <p:cNvGraphicFramePr/>
          <p:nvPr>
            <p:extLst>
              <p:ext uri="{D42A27DB-BD31-4B8C-83A1-F6EECF244321}">
                <p14:modId xmlns:p14="http://schemas.microsoft.com/office/powerpoint/2010/main" val="2765927813"/>
              </p:ext>
            </p:extLst>
          </p:nvPr>
        </p:nvGraphicFramePr>
        <p:xfrm>
          <a:off x="565509"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F784DE0B-46FB-4C0D-9069-F3774B573BE6}"/>
              </a:ext>
            </a:extLst>
          </p:cNvPr>
          <p:cNvSpPr txBox="1"/>
          <p:nvPr/>
        </p:nvSpPr>
        <p:spPr>
          <a:xfrm>
            <a:off x="9259018" y="1690688"/>
            <a:ext cx="2932982" cy="1200329"/>
          </a:xfrm>
          <a:prstGeom prst="rect">
            <a:avLst/>
          </a:prstGeom>
          <a:noFill/>
        </p:spPr>
        <p:txBody>
          <a:bodyPr wrap="square">
            <a:spAutoFit/>
          </a:bodyPr>
          <a:lstStyle/>
          <a:p>
            <a:r>
              <a:rPr lang="en-US" b="0" i="0" dirty="0">
                <a:solidFill>
                  <a:srgbClr val="202124"/>
                </a:solidFill>
                <a:effectLst/>
                <a:latin typeface="Google Sans"/>
              </a:rPr>
              <a:t>recommends steady-state trough levels </a:t>
            </a:r>
            <a:r>
              <a:rPr lang="en-US" b="0" i="0" dirty="0">
                <a:solidFill>
                  <a:srgbClr val="040C28"/>
                </a:solidFill>
                <a:effectLst/>
                <a:latin typeface="Google Sans"/>
              </a:rPr>
              <a:t>between 3 and 8 </a:t>
            </a:r>
            <a:r>
              <a:rPr lang="en-US" b="0" i="0" dirty="0" err="1">
                <a:solidFill>
                  <a:srgbClr val="040C28"/>
                </a:solidFill>
                <a:effectLst/>
                <a:latin typeface="Google Sans"/>
              </a:rPr>
              <a:t>μg</a:t>
            </a:r>
            <a:r>
              <a:rPr lang="en-US" b="0" i="0" dirty="0">
                <a:solidFill>
                  <a:srgbClr val="040C28"/>
                </a:solidFill>
                <a:effectLst/>
                <a:latin typeface="Google Sans"/>
              </a:rPr>
              <a:t>/mL for IFX and between 5 and 12 </a:t>
            </a:r>
            <a:r>
              <a:rPr lang="en-US" b="0" i="0" dirty="0" err="1">
                <a:solidFill>
                  <a:srgbClr val="040C28"/>
                </a:solidFill>
                <a:effectLst/>
                <a:latin typeface="Google Sans"/>
              </a:rPr>
              <a:t>μg</a:t>
            </a:r>
            <a:r>
              <a:rPr lang="en-US" b="0" i="0" dirty="0">
                <a:solidFill>
                  <a:srgbClr val="040C28"/>
                </a:solidFill>
                <a:effectLst/>
                <a:latin typeface="Google Sans"/>
              </a:rPr>
              <a:t>/mL</a:t>
            </a:r>
            <a:r>
              <a:rPr lang="en-US" b="0" i="0" dirty="0">
                <a:solidFill>
                  <a:srgbClr val="202124"/>
                </a:solidFill>
                <a:effectLst/>
                <a:latin typeface="Google Sans"/>
              </a:rPr>
              <a:t> for ADA</a:t>
            </a:r>
            <a:endParaRPr lang="en-US" dirty="0"/>
          </a:p>
        </p:txBody>
      </p:sp>
    </p:spTree>
    <p:extLst>
      <p:ext uri="{BB962C8B-B14F-4D97-AF65-F5344CB8AC3E}">
        <p14:creationId xmlns:p14="http://schemas.microsoft.com/office/powerpoint/2010/main" val="6341055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EBA7-26A6-4895-ACED-44A81440FBA0}"/>
              </a:ext>
            </a:extLst>
          </p:cNvPr>
          <p:cNvSpPr>
            <a:spLocks noGrp="1"/>
          </p:cNvSpPr>
          <p:nvPr>
            <p:ph type="ctrTitle"/>
          </p:nvPr>
        </p:nvSpPr>
        <p:spPr>
          <a:xfrm>
            <a:off x="1030941" y="1041400"/>
            <a:ext cx="10130118" cy="3362960"/>
          </a:xfrm>
        </p:spPr>
        <p:txBody>
          <a:bodyPr>
            <a:noAutofit/>
          </a:bodyPr>
          <a:lstStyle/>
          <a:p>
            <a:r>
              <a:rPr lang="en-US" sz="80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Loss  of response to anti-TNF</a:t>
            </a:r>
            <a:r>
              <a:rPr lang="el-GR" sz="80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α</a:t>
            </a:r>
            <a:r>
              <a:rPr lang="en-US" sz="80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medications </a:t>
            </a:r>
          </a:p>
        </p:txBody>
      </p:sp>
      <p:sp>
        <p:nvSpPr>
          <p:cNvPr id="3" name="Subtitle 2">
            <a:extLst>
              <a:ext uri="{FF2B5EF4-FFF2-40B4-BE49-F238E27FC236}">
                <a16:creationId xmlns:a16="http://schemas.microsoft.com/office/drawing/2014/main" id="{745B84FC-AAF9-4103-BE82-9C96A135D084}"/>
              </a:ext>
            </a:extLst>
          </p:cNvPr>
          <p:cNvSpPr>
            <a:spLocks noGrp="1"/>
          </p:cNvSpPr>
          <p:nvPr>
            <p:ph type="subTitle" idx="1"/>
          </p:nvPr>
        </p:nvSpPr>
        <p:spPr>
          <a:xfrm>
            <a:off x="1691640" y="5522278"/>
            <a:ext cx="9144000" cy="1655762"/>
          </a:xfrm>
        </p:spPr>
        <p:txBody>
          <a:bodyPr/>
          <a:lstStyle/>
          <a:p>
            <a:r>
              <a:rPr lang="en-US" dirty="0"/>
              <a:t>PhD student</a:t>
            </a:r>
          </a:p>
          <a:p>
            <a:r>
              <a:rPr lang="en-US" dirty="0"/>
              <a:t>Ahmad </a:t>
            </a:r>
            <a:r>
              <a:rPr lang="en-US" dirty="0" err="1"/>
              <a:t>Kadhum</a:t>
            </a:r>
            <a:r>
              <a:rPr lang="en-US" dirty="0"/>
              <a:t> Al-</a:t>
            </a:r>
            <a:r>
              <a:rPr lang="en-US" dirty="0" err="1"/>
              <a:t>Jalehawi</a:t>
            </a:r>
            <a:endParaRPr lang="en-US" dirty="0"/>
          </a:p>
        </p:txBody>
      </p:sp>
    </p:spTree>
    <p:extLst>
      <p:ext uri="{BB962C8B-B14F-4D97-AF65-F5344CB8AC3E}">
        <p14:creationId xmlns:p14="http://schemas.microsoft.com/office/powerpoint/2010/main" val="248743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4CAF2D-EA68-425D-B63A-2B7CD01C25FD}"/>
              </a:ext>
            </a:extLst>
          </p:cNvPr>
          <p:cNvSpPr>
            <a:spLocks noGrp="1"/>
          </p:cNvSpPr>
          <p:nvPr>
            <p:ph idx="1"/>
          </p:nvPr>
        </p:nvSpPr>
        <p:spPr>
          <a:xfrm>
            <a:off x="5126248" y="708054"/>
            <a:ext cx="5963728" cy="2720946"/>
          </a:xfrm>
        </p:spPr>
        <p:txBody>
          <a:bodyPr>
            <a:noAutofit/>
          </a:bodyPr>
          <a:lstStyle/>
          <a:p>
            <a:pPr>
              <a:lnSpc>
                <a:spcPct val="100000"/>
              </a:lnSpc>
            </a:pPr>
            <a:r>
              <a:rPr lang="en-US" sz="2400" b="0" i="0" dirty="0">
                <a:solidFill>
                  <a:srgbClr val="FF0000"/>
                </a:solidFill>
                <a:effectLst/>
                <a:latin typeface="Arial" panose="020B0604020202020204" pitchFamily="34" charset="0"/>
                <a:cs typeface="Arial" panose="020B0604020202020204" pitchFamily="34" charset="0"/>
              </a:rPr>
              <a:t>Proactive TDM </a:t>
            </a:r>
            <a:r>
              <a:rPr lang="en-US" sz="2400" b="0" i="0" dirty="0">
                <a:solidFill>
                  <a:srgbClr val="000000"/>
                </a:solidFill>
                <a:effectLst/>
                <a:latin typeface="Arial" panose="020B0604020202020204" pitchFamily="34" charset="0"/>
                <a:cs typeface="Arial" panose="020B0604020202020204" pitchFamily="34" charset="0"/>
              </a:rPr>
              <a:t>is applied during remission. to modify the dose of IFX to avoid sub-therapeutic dosing and the risk of failure or to minimize the intensity of the therapy to reduce the financial costs associated with supra-therapeutic dosing.</a:t>
            </a:r>
          </a:p>
          <a:p>
            <a:pPr>
              <a:lnSpc>
                <a:spcPct val="100000"/>
              </a:lnSpc>
            </a:pPr>
            <a:endParaRPr lang="en-US" sz="2400" b="0" i="0" dirty="0">
              <a:solidFill>
                <a:srgbClr val="000000"/>
              </a:solidFill>
              <a:effectLst/>
              <a:latin typeface="Arial" panose="020B0604020202020204" pitchFamily="34" charset="0"/>
              <a:cs typeface="Arial" panose="020B0604020202020204" pitchFamily="34" charset="0"/>
            </a:endParaRPr>
          </a:p>
          <a:p>
            <a:pPr>
              <a:lnSpc>
                <a:spcPct val="100000"/>
              </a:lnSpc>
            </a:pPr>
            <a:r>
              <a:rPr lang="en-US" sz="2400" b="0" i="0" dirty="0">
                <a:solidFill>
                  <a:srgbClr val="000000"/>
                </a:solidFill>
                <a:effectLst/>
                <a:latin typeface="Arial" panose="020B0604020202020204" pitchFamily="34" charset="0"/>
                <a:cs typeface="Arial" panose="020B0604020202020204" pitchFamily="34" charset="0"/>
              </a:rPr>
              <a:t> In contrast, </a:t>
            </a:r>
            <a:r>
              <a:rPr lang="en-US" sz="2400" b="0" i="0" dirty="0">
                <a:solidFill>
                  <a:srgbClr val="FF0000"/>
                </a:solidFill>
                <a:effectLst/>
                <a:latin typeface="Arial" panose="020B0604020202020204" pitchFamily="34" charset="0"/>
                <a:cs typeface="Arial" panose="020B0604020202020204" pitchFamily="34" charset="0"/>
              </a:rPr>
              <a:t>reactive TDM </a:t>
            </a:r>
            <a:r>
              <a:rPr lang="en-US" sz="2400" b="0" i="0" dirty="0">
                <a:solidFill>
                  <a:srgbClr val="000000"/>
                </a:solidFill>
                <a:effectLst/>
                <a:latin typeface="Arial" panose="020B0604020202020204" pitchFamily="34" charset="0"/>
                <a:cs typeface="Arial" panose="020B0604020202020204" pitchFamily="34" charset="0"/>
              </a:rPr>
              <a:t>is applied as a result of treatment failure despite the previous use of IFX therapy to achieve a successful outcome. </a:t>
            </a:r>
            <a:endParaRPr lang="en-US" sz="2400" dirty="0">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BA8899E1-FB91-4D89-BFBF-BEC9C2C1DB72}"/>
              </a:ext>
            </a:extLst>
          </p:cNvPr>
          <p:cNvGraphicFramePr/>
          <p:nvPr>
            <p:extLst>
              <p:ext uri="{D42A27DB-BD31-4B8C-83A1-F6EECF244321}">
                <p14:modId xmlns:p14="http://schemas.microsoft.com/office/powerpoint/2010/main" val="478494254"/>
              </p:ext>
            </p:extLst>
          </p:nvPr>
        </p:nvGraphicFramePr>
        <p:xfrm>
          <a:off x="237706" y="357357"/>
          <a:ext cx="298857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1784491"/>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79971-48F9-4C6D-BC17-FC7F62785C0D}"/>
              </a:ext>
            </a:extLst>
          </p:cNvPr>
          <p:cNvSpPr>
            <a:spLocks noGrp="1"/>
          </p:cNvSpPr>
          <p:nvPr>
            <p:ph type="title"/>
          </p:nvPr>
        </p:nvSpPr>
        <p:spPr/>
        <p:txBody>
          <a:bodyPr/>
          <a:lstStyle/>
          <a:p>
            <a:r>
              <a:rPr lang="en-US" sz="1800" b="1" i="0" dirty="0">
                <a:solidFill>
                  <a:srgbClr val="000000"/>
                </a:solidFill>
                <a:effectLst/>
                <a:latin typeface="ArialNarrow-Bold"/>
              </a:rPr>
              <a:t>PREDICTORS of non-responsiveness </a:t>
            </a:r>
            <a:br>
              <a:rPr lang="en-US" dirty="0"/>
            </a:br>
            <a:endParaRPr lang="en-US" dirty="0"/>
          </a:p>
        </p:txBody>
      </p:sp>
      <p:graphicFrame>
        <p:nvGraphicFramePr>
          <p:cNvPr id="4" name="Diagram 3">
            <a:extLst>
              <a:ext uri="{FF2B5EF4-FFF2-40B4-BE49-F238E27FC236}">
                <a16:creationId xmlns:a16="http://schemas.microsoft.com/office/drawing/2014/main" id="{9294EFE9-176B-4FFD-B816-A6FAEBC25232}"/>
              </a:ext>
            </a:extLst>
          </p:cNvPr>
          <p:cNvGraphicFramePr/>
          <p:nvPr>
            <p:extLst>
              <p:ext uri="{D42A27DB-BD31-4B8C-83A1-F6EECF244321}">
                <p14:modId xmlns:p14="http://schemas.microsoft.com/office/powerpoint/2010/main" val="2856517060"/>
              </p:ext>
            </p:extLst>
          </p:nvPr>
        </p:nvGraphicFramePr>
        <p:xfrm>
          <a:off x="998818" y="952501"/>
          <a:ext cx="9783482" cy="5905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37220C3D-57A9-4FB2-A2FD-70C4ED849D8E}"/>
              </a:ext>
            </a:extLst>
          </p:cNvPr>
          <p:cNvSpPr/>
          <p:nvPr/>
        </p:nvSpPr>
        <p:spPr>
          <a:xfrm>
            <a:off x="6603653" y="4184550"/>
            <a:ext cx="4750147"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PK dashboard ?!</a:t>
            </a:r>
          </a:p>
        </p:txBody>
      </p:sp>
    </p:spTree>
    <p:extLst>
      <p:ext uri="{BB962C8B-B14F-4D97-AF65-F5344CB8AC3E}">
        <p14:creationId xmlns:p14="http://schemas.microsoft.com/office/powerpoint/2010/main" val="1738068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E6AD0-15F7-498B-9E21-5275A39712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666345-93FC-4C4B-99AA-A282201D05E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C8FCA55-BD85-4982-AE03-45678640F424}"/>
              </a:ext>
            </a:extLst>
          </p:cNvPr>
          <p:cNvPicPr>
            <a:picLocks noChangeAspect="1"/>
          </p:cNvPicPr>
          <p:nvPr/>
        </p:nvPicPr>
        <p:blipFill>
          <a:blip r:embed="rId2"/>
          <a:stretch>
            <a:fillRect/>
          </a:stretch>
        </p:blipFill>
        <p:spPr>
          <a:xfrm>
            <a:off x="0" y="1027906"/>
            <a:ext cx="11780886" cy="6178250"/>
          </a:xfrm>
          <a:prstGeom prst="rect">
            <a:avLst/>
          </a:prstGeom>
        </p:spPr>
      </p:pic>
      <p:sp>
        <p:nvSpPr>
          <p:cNvPr id="7" name="TextBox 6">
            <a:extLst>
              <a:ext uri="{FF2B5EF4-FFF2-40B4-BE49-F238E27FC236}">
                <a16:creationId xmlns:a16="http://schemas.microsoft.com/office/drawing/2014/main" id="{C76FF3D8-BD46-4F48-8ADF-F068ED9CEA43}"/>
              </a:ext>
            </a:extLst>
          </p:cNvPr>
          <p:cNvSpPr txBox="1"/>
          <p:nvPr/>
        </p:nvSpPr>
        <p:spPr>
          <a:xfrm>
            <a:off x="4953000" y="123687"/>
            <a:ext cx="7410450" cy="1477328"/>
          </a:xfrm>
          <a:prstGeom prst="rect">
            <a:avLst/>
          </a:prstGeom>
          <a:noFill/>
        </p:spPr>
        <p:txBody>
          <a:bodyPr wrap="square">
            <a:spAutoFit/>
          </a:bodyPr>
          <a:lstStyle/>
          <a:p>
            <a:r>
              <a:rPr lang="en-US" sz="1800" b="0" i="0" dirty="0">
                <a:effectLst/>
                <a:latin typeface="TimesNewRomanPSMT"/>
              </a:rPr>
              <a:t>However, several studies have demonstrated that the treatment outcome following a </a:t>
            </a:r>
            <a:r>
              <a:rPr lang="en-US" sz="1800" b="0" i="0" dirty="0">
                <a:solidFill>
                  <a:srgbClr val="FF0000"/>
                </a:solidFill>
                <a:effectLst/>
                <a:latin typeface="TimesNewRomanPSMT"/>
              </a:rPr>
              <a:t>switch to a second anti-TNF </a:t>
            </a:r>
            <a:r>
              <a:rPr lang="en-US" sz="1800" b="0" i="0" dirty="0">
                <a:effectLst/>
                <a:latin typeface="TimesNewRomanPSMT"/>
              </a:rPr>
              <a:t>antagonist in PNR patients is still poor with </a:t>
            </a:r>
            <a:r>
              <a:rPr lang="en-US" sz="1800" b="0" i="0" dirty="0">
                <a:solidFill>
                  <a:srgbClr val="FF0000"/>
                </a:solidFill>
                <a:effectLst/>
                <a:latin typeface="TimesNewRomanPSMT"/>
              </a:rPr>
              <a:t>a response rate of approximately 50–65% </a:t>
            </a:r>
            <a:r>
              <a:rPr lang="en-US" sz="1800" b="0" i="0" dirty="0">
                <a:effectLst/>
                <a:latin typeface="TimesNewRomanPSMT"/>
              </a:rPr>
              <a:t>.</a:t>
            </a:r>
          </a:p>
          <a:p>
            <a:r>
              <a:rPr lang="en-US" sz="1800" b="0" i="0" dirty="0">
                <a:effectLst/>
                <a:latin typeface="TimesNewRomanPSMT"/>
              </a:rPr>
              <a:t> Switching to an out-of-class medication that acts through different mechanisms may provide a worthwhile resolution to this problem</a:t>
            </a:r>
            <a:r>
              <a:rPr lang="en-US" dirty="0"/>
              <a:t> </a:t>
            </a:r>
          </a:p>
        </p:txBody>
      </p:sp>
    </p:spTree>
    <p:extLst>
      <p:ext uri="{BB962C8B-B14F-4D97-AF65-F5344CB8AC3E}">
        <p14:creationId xmlns:p14="http://schemas.microsoft.com/office/powerpoint/2010/main" val="1344705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F684-9127-4422-B497-B0EA8282E1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D06CBB-020F-4763-8E37-A8D3423E836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CA97632-07E7-4DAA-A65C-A70131308267}"/>
              </a:ext>
            </a:extLst>
          </p:cNvPr>
          <p:cNvPicPr>
            <a:picLocks noChangeAspect="1"/>
          </p:cNvPicPr>
          <p:nvPr/>
        </p:nvPicPr>
        <p:blipFill>
          <a:blip r:embed="rId2"/>
          <a:stretch>
            <a:fillRect/>
          </a:stretch>
        </p:blipFill>
        <p:spPr>
          <a:xfrm>
            <a:off x="-247649" y="729021"/>
            <a:ext cx="12020550" cy="5964238"/>
          </a:xfrm>
          <a:prstGeom prst="rect">
            <a:avLst/>
          </a:prstGeom>
        </p:spPr>
      </p:pic>
      <p:sp>
        <p:nvSpPr>
          <p:cNvPr id="8" name="TextBox 7">
            <a:extLst>
              <a:ext uri="{FF2B5EF4-FFF2-40B4-BE49-F238E27FC236}">
                <a16:creationId xmlns:a16="http://schemas.microsoft.com/office/drawing/2014/main" id="{EA673C20-2DB2-4E7B-990A-670D1892A032}"/>
              </a:ext>
            </a:extLst>
          </p:cNvPr>
          <p:cNvSpPr txBox="1"/>
          <p:nvPr/>
        </p:nvSpPr>
        <p:spPr>
          <a:xfrm>
            <a:off x="6858366" y="180898"/>
            <a:ext cx="5333634" cy="1384995"/>
          </a:xfrm>
          <a:prstGeom prst="rect">
            <a:avLst/>
          </a:prstGeom>
          <a:noFill/>
        </p:spPr>
        <p:txBody>
          <a:bodyPr wrap="square">
            <a:spAutoFit/>
          </a:bodyPr>
          <a:lstStyle/>
          <a:p>
            <a:r>
              <a:rPr lang="en-US" sz="2800" i="0" dirty="0">
                <a:ln w="0"/>
                <a:solidFill>
                  <a:schemeClr val="accent1"/>
                </a:solidFill>
                <a:effectLst>
                  <a:outerShdw blurRad="38100" dist="25400" dir="5400000" algn="ctr" rotWithShape="0">
                    <a:srgbClr val="6E747A">
                      <a:alpha val="43000"/>
                    </a:srgbClr>
                  </a:outerShdw>
                </a:effectLst>
                <a:latin typeface="TimesNewRomanPSMT"/>
              </a:rPr>
              <a:t>Among the anti-TNF patients, </a:t>
            </a:r>
          </a:p>
          <a:p>
            <a:r>
              <a:rPr lang="en-US" sz="2800" i="0" dirty="0">
                <a:ln w="0"/>
                <a:solidFill>
                  <a:schemeClr val="accent1"/>
                </a:solidFill>
                <a:effectLst>
                  <a:outerShdw blurRad="38100" dist="25400" dir="5400000" algn="ctr" rotWithShape="0">
                    <a:srgbClr val="6E747A">
                      <a:alpha val="43000"/>
                    </a:srgbClr>
                  </a:outerShdw>
                </a:effectLst>
                <a:latin typeface="TimesNewRomanPSMT"/>
              </a:rPr>
              <a:t>(</a:t>
            </a:r>
            <a:r>
              <a:rPr lang="en-US" sz="2800" i="0" dirty="0">
                <a:ln w="0"/>
                <a:solidFill>
                  <a:srgbClr val="FF0000"/>
                </a:solidFill>
                <a:effectLst>
                  <a:outerShdw blurRad="38100" dist="25400" dir="5400000" algn="ctr" rotWithShape="0">
                    <a:srgbClr val="6E747A">
                      <a:alpha val="43000"/>
                    </a:srgbClr>
                  </a:outerShdw>
                </a:effectLst>
                <a:latin typeface="TimesNewRomanPSMT"/>
              </a:rPr>
              <a:t>25.8% of UC</a:t>
            </a:r>
            <a:r>
              <a:rPr lang="en-US" sz="2800" i="0" dirty="0">
                <a:ln w="0"/>
                <a:solidFill>
                  <a:schemeClr val="accent1"/>
                </a:solidFill>
                <a:effectLst>
                  <a:outerShdw blurRad="38100" dist="25400" dir="5400000" algn="ctr" rotWithShape="0">
                    <a:srgbClr val="6E747A">
                      <a:alpha val="43000"/>
                    </a:srgbClr>
                  </a:outerShdw>
                </a:effectLst>
                <a:latin typeface="TimesNewRomanPSMT"/>
              </a:rPr>
              <a:t>) and (</a:t>
            </a:r>
            <a:r>
              <a:rPr lang="en-US" sz="2800" i="0" dirty="0">
                <a:ln w="0"/>
                <a:solidFill>
                  <a:srgbClr val="FF0000"/>
                </a:solidFill>
                <a:effectLst>
                  <a:outerShdw blurRad="38100" dist="25400" dir="5400000" algn="ctr" rotWithShape="0">
                    <a:srgbClr val="6E747A">
                      <a:alpha val="43000"/>
                    </a:srgbClr>
                  </a:outerShdw>
                </a:effectLst>
                <a:latin typeface="TimesNewRomanPSMT"/>
              </a:rPr>
              <a:t>19.2% of CD</a:t>
            </a:r>
            <a:r>
              <a:rPr lang="en-US" sz="2800" i="0" dirty="0">
                <a:ln w="0"/>
                <a:solidFill>
                  <a:schemeClr val="accent1"/>
                </a:solidFill>
                <a:effectLst>
                  <a:outerShdw blurRad="38100" dist="25400" dir="5400000" algn="ctr" rotWithShape="0">
                    <a:srgbClr val="6E747A">
                      <a:alpha val="43000"/>
                    </a:srgbClr>
                  </a:outerShdw>
                </a:effectLst>
                <a:latin typeface="TimesNewRomanPSMT"/>
              </a:rPr>
              <a:t>) patients required </a:t>
            </a:r>
            <a:r>
              <a:rPr lang="en-US" sz="2800" b="1" i="0" dirty="0">
                <a:ln w="0"/>
                <a:solidFill>
                  <a:schemeClr val="accent1"/>
                </a:solidFill>
                <a:effectLst>
                  <a:outerShdw blurRad="38100" dist="25400" dir="5400000" algn="ctr" rotWithShape="0">
                    <a:srgbClr val="6E747A">
                      <a:alpha val="43000"/>
                    </a:srgbClr>
                  </a:outerShdw>
                </a:effectLst>
                <a:latin typeface="TimesNewRomanPSMT"/>
              </a:rPr>
              <a:t>dose-escalation</a:t>
            </a:r>
            <a:r>
              <a:rPr lang="en-US" sz="2800" dirty="0">
                <a:ln w="0"/>
                <a:solidFill>
                  <a:schemeClr val="accent1"/>
                </a:solidFill>
                <a:effectLst>
                  <a:outerShdw blurRad="38100" dist="25400" dir="5400000" algn="ctr" rotWithShape="0">
                    <a:srgbClr val="6E747A">
                      <a:alpha val="43000"/>
                    </a:srgbClr>
                  </a:outerShdw>
                </a:effectLst>
                <a:latin typeface="TimesNewRomanPSMT"/>
              </a:rPr>
              <a:t>.</a:t>
            </a:r>
            <a:endParaRPr lang="en-US" sz="28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4905541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E8AB-F5BA-4438-9875-EC94548B0C9B}"/>
              </a:ext>
            </a:extLst>
          </p:cNvPr>
          <p:cNvSpPr>
            <a:spLocks noGrp="1"/>
          </p:cNvSpPr>
          <p:nvPr>
            <p:ph type="title"/>
          </p:nvPr>
        </p:nvSpPr>
        <p:spPr>
          <a:xfrm>
            <a:off x="526575" y="387399"/>
            <a:ext cx="2919412" cy="1325563"/>
          </a:xfrm>
        </p:spPr>
        <p:txBody>
          <a:bodyPr>
            <a:noAutofit/>
          </a:bodyPr>
          <a:lstStyle/>
          <a:p>
            <a:r>
              <a:rPr lang="en-US" sz="5400" dirty="0">
                <a:ln w="0"/>
                <a:solidFill>
                  <a:schemeClr val="accent1"/>
                </a:solidFill>
                <a:effectLst>
                  <a:outerShdw blurRad="38100" dist="25400" dir="5400000" algn="ctr" rotWithShape="0">
                    <a:srgbClr val="6E747A">
                      <a:alpha val="43000"/>
                    </a:srgbClr>
                  </a:outerShdw>
                </a:effectLst>
              </a:rPr>
              <a:t>Genetic study</a:t>
            </a:r>
          </a:p>
        </p:txBody>
      </p:sp>
      <p:pic>
        <p:nvPicPr>
          <p:cNvPr id="5" name="Picture 4">
            <a:extLst>
              <a:ext uri="{FF2B5EF4-FFF2-40B4-BE49-F238E27FC236}">
                <a16:creationId xmlns:a16="http://schemas.microsoft.com/office/drawing/2014/main" id="{58BE6C64-75E4-48C5-B5D1-CA963BAA5067}"/>
              </a:ext>
            </a:extLst>
          </p:cNvPr>
          <p:cNvPicPr>
            <a:picLocks noChangeAspect="1"/>
          </p:cNvPicPr>
          <p:nvPr/>
        </p:nvPicPr>
        <p:blipFill>
          <a:blip r:embed="rId2"/>
          <a:stretch>
            <a:fillRect/>
          </a:stretch>
        </p:blipFill>
        <p:spPr>
          <a:xfrm>
            <a:off x="3757612" y="0"/>
            <a:ext cx="8220075" cy="6753225"/>
          </a:xfrm>
          <a:prstGeom prst="rect">
            <a:avLst/>
          </a:prstGeom>
        </p:spPr>
      </p:pic>
      <p:sp>
        <p:nvSpPr>
          <p:cNvPr id="6" name="Rectangle 5">
            <a:extLst>
              <a:ext uri="{FF2B5EF4-FFF2-40B4-BE49-F238E27FC236}">
                <a16:creationId xmlns:a16="http://schemas.microsoft.com/office/drawing/2014/main" id="{D4818417-A173-427A-9B77-126F606AB61A}"/>
              </a:ext>
            </a:extLst>
          </p:cNvPr>
          <p:cNvSpPr/>
          <p:nvPr/>
        </p:nvSpPr>
        <p:spPr>
          <a:xfrm>
            <a:off x="3757612" y="876300"/>
            <a:ext cx="8220075" cy="8143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6892D7-3649-4B22-AD53-5610963F8B38}"/>
              </a:ext>
            </a:extLst>
          </p:cNvPr>
          <p:cNvSpPr/>
          <p:nvPr/>
        </p:nvSpPr>
        <p:spPr>
          <a:xfrm>
            <a:off x="0" y="2894111"/>
            <a:ext cx="3972562" cy="1754326"/>
          </a:xfrm>
          <a:prstGeom prst="rect">
            <a:avLst/>
          </a:prstGeom>
          <a:noFill/>
        </p:spPr>
        <p:txBody>
          <a:bodyPr wrap="none" lIns="91440" tIns="45720" rIns="91440" bIns="45720">
            <a:spAutoFit/>
          </a:bodyPr>
          <a:lstStyle/>
          <a:p>
            <a:pPr marL="685800" indent="-685800">
              <a:buFont typeface="Arial" panose="020B0604020202020204" pitchFamily="34" charset="0"/>
              <a:buChar char="•"/>
            </a:pP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HLA-DQA1</a:t>
            </a:r>
          </a:p>
          <a:p>
            <a:pPr marL="685800" indent="-685800">
              <a:buFont typeface="Arial" panose="020B0604020202020204" pitchFamily="34" charset="0"/>
              <a:buChar char="•"/>
            </a:pP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FCGR3A</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103349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2595-9B24-4C2A-86E8-4125B137D0B6}"/>
              </a:ext>
            </a:extLst>
          </p:cNvPr>
          <p:cNvSpPr>
            <a:spLocks noGrp="1"/>
          </p:cNvSpPr>
          <p:nvPr>
            <p:ph type="title"/>
          </p:nvPr>
        </p:nvSpPr>
        <p:spPr>
          <a:xfrm>
            <a:off x="426720" y="-38259"/>
            <a:ext cx="10515600" cy="662781"/>
          </a:xfrm>
        </p:spPr>
        <p:txBody>
          <a:bodyPr>
            <a:normAutofit fontScale="90000"/>
          </a:bodyPr>
          <a:lstStyle/>
          <a:p>
            <a:pPr marL="571500" indent="-571500">
              <a:buFont typeface="Arial" panose="020B0604020202020204" pitchFamily="34" charset="0"/>
              <a:buChar char="•"/>
            </a:pPr>
            <a:r>
              <a:rPr lang="en-US" sz="4400" b="1" i="0" dirty="0" err="1">
                <a:solidFill>
                  <a:srgbClr val="000000"/>
                </a:solidFill>
                <a:effectLst/>
                <a:latin typeface="BookAntiqua-Bold"/>
              </a:rPr>
              <a:t>Fcγ</a:t>
            </a:r>
            <a:r>
              <a:rPr lang="en-US" sz="4400" b="1" i="0" dirty="0">
                <a:solidFill>
                  <a:srgbClr val="000000"/>
                </a:solidFill>
                <a:effectLst/>
                <a:latin typeface="BookAntiqua-Bold"/>
              </a:rPr>
              <a:t> receptor type IIIA ( V158F)</a:t>
            </a:r>
            <a:endParaRPr lang="en-US" dirty="0"/>
          </a:p>
        </p:txBody>
      </p:sp>
      <p:sp>
        <p:nvSpPr>
          <p:cNvPr id="3" name="Content Placeholder 2">
            <a:extLst>
              <a:ext uri="{FF2B5EF4-FFF2-40B4-BE49-F238E27FC236}">
                <a16:creationId xmlns:a16="http://schemas.microsoft.com/office/drawing/2014/main" id="{E06E87C9-B130-4FE6-A5B8-1A24A620DC28}"/>
              </a:ext>
            </a:extLst>
          </p:cNvPr>
          <p:cNvSpPr>
            <a:spLocks noGrp="1"/>
          </p:cNvSpPr>
          <p:nvPr>
            <p:ph idx="1"/>
          </p:nvPr>
        </p:nvSpPr>
        <p:spPr>
          <a:xfrm>
            <a:off x="426720" y="662781"/>
            <a:ext cx="11993880" cy="4351338"/>
          </a:xfrm>
        </p:spPr>
        <p:txBody>
          <a:bodyPr>
            <a:noAutofit/>
          </a:bodyPr>
          <a:lstStyle/>
          <a:p>
            <a:pPr>
              <a:lnSpc>
                <a:spcPct val="170000"/>
              </a:lnSpc>
            </a:pPr>
            <a:r>
              <a:rPr lang="en-US" sz="2000" b="1" i="0" dirty="0" err="1">
                <a:solidFill>
                  <a:srgbClr val="000000"/>
                </a:solidFill>
                <a:effectLst/>
                <a:latin typeface="Arial" panose="020B0604020202020204" pitchFamily="34" charset="0"/>
                <a:cs typeface="Arial" panose="020B0604020202020204" pitchFamily="34" charset="0"/>
              </a:rPr>
              <a:t>Fcγ</a:t>
            </a:r>
            <a:r>
              <a:rPr lang="en-US" sz="2000" b="1" i="0" dirty="0">
                <a:solidFill>
                  <a:srgbClr val="000000"/>
                </a:solidFill>
                <a:effectLst/>
                <a:latin typeface="Arial" panose="020B0604020202020204" pitchFamily="34" charset="0"/>
                <a:cs typeface="Arial" panose="020B0604020202020204" pitchFamily="34" charset="0"/>
              </a:rPr>
              <a:t> receptor type IIIA: </a:t>
            </a:r>
            <a:r>
              <a:rPr lang="en-US" sz="2000" b="0" i="0" dirty="0">
                <a:solidFill>
                  <a:srgbClr val="000000"/>
                </a:solidFill>
                <a:effectLst/>
                <a:latin typeface="Arial" panose="020B0604020202020204" pitchFamily="34" charset="0"/>
                <a:cs typeface="Arial" panose="020B0604020202020204" pitchFamily="34" charset="0"/>
              </a:rPr>
              <a:t>A Spanish team found higher serum concentration levels of both infliximab and adalimumab in FCGR3A FF carriers than in FCGR3A VV carriers during maintenance therapy in IBD and found that the proportion of </a:t>
            </a:r>
            <a:r>
              <a:rPr lang="en-US" sz="2000" b="1" i="0" dirty="0">
                <a:solidFill>
                  <a:srgbClr val="FF0000"/>
                </a:solidFill>
                <a:effectLst/>
                <a:latin typeface="Arial" panose="020B0604020202020204" pitchFamily="34" charset="0"/>
                <a:cs typeface="Arial" panose="020B0604020202020204" pitchFamily="34" charset="0"/>
              </a:rPr>
              <a:t>VV patients who developed ADAs </a:t>
            </a:r>
            <a:r>
              <a:rPr lang="en-US" sz="2000" b="0" i="0" dirty="0">
                <a:solidFill>
                  <a:srgbClr val="000000"/>
                </a:solidFill>
                <a:effectLst/>
                <a:latin typeface="Arial" panose="020B0604020202020204" pitchFamily="34" charset="0"/>
                <a:cs typeface="Arial" panose="020B0604020202020204" pitchFamily="34" charset="0"/>
              </a:rPr>
              <a:t>was significantly higher than that of FF patients diagnosed with IBD</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a:lnSpc>
                <a:spcPct val="170000"/>
              </a:lnSpc>
            </a:pPr>
            <a:r>
              <a:rPr lang="en-US" sz="3200" b="1" dirty="0">
                <a:solidFill>
                  <a:srgbClr val="000000"/>
                </a:solidFill>
                <a:latin typeface="BookAntiqua-Bold"/>
                <a:ea typeface="+mj-ea"/>
                <a:cs typeface="+mj-cs"/>
              </a:rPr>
              <a:t>HLADQA1*05 ,</a:t>
            </a:r>
            <a:r>
              <a:rPr lang="en-US" sz="3200" b="1" i="0" dirty="0">
                <a:solidFill>
                  <a:srgbClr val="000000"/>
                </a:solidFill>
                <a:effectLst/>
                <a:latin typeface="Arial" panose="020B0604020202020204" pitchFamily="34" charset="0"/>
                <a:cs typeface="Arial" panose="020B0604020202020204" pitchFamily="34" charset="0"/>
              </a:rPr>
              <a:t>Human leukocyte antigen: </a:t>
            </a:r>
            <a:endParaRPr lang="en-US" sz="3200" b="1" dirty="0">
              <a:solidFill>
                <a:srgbClr val="000000"/>
              </a:solidFill>
              <a:latin typeface="BookAntiqua-Bold"/>
              <a:ea typeface="+mj-ea"/>
              <a:cs typeface="+mj-cs"/>
            </a:endParaRPr>
          </a:p>
          <a:p>
            <a:pPr>
              <a:lnSpc>
                <a:spcPct val="170000"/>
              </a:lnSpc>
            </a:pPr>
            <a:r>
              <a:rPr lang="en-US" sz="2000" b="0" i="0" dirty="0">
                <a:solidFill>
                  <a:srgbClr val="000000"/>
                </a:solidFill>
                <a:effectLst/>
                <a:latin typeface="Arial" panose="020B0604020202020204" pitchFamily="34" charset="0"/>
                <a:cs typeface="Arial" panose="020B0604020202020204" pitchFamily="34" charset="0"/>
              </a:rPr>
              <a:t>A genome-wide analysis of 1240 subjects in the PANTS cohort</a:t>
            </a:r>
            <a:br>
              <a:rPr lang="en-US" sz="2000" b="0" i="0" dirty="0">
                <a:solidFill>
                  <a:srgbClr val="000000"/>
                </a:solidFill>
                <a:effectLst/>
                <a:latin typeface="Arial" panose="020B0604020202020204" pitchFamily="34" charset="0"/>
                <a:cs typeface="Arial" panose="020B0604020202020204" pitchFamily="34" charset="0"/>
              </a:rPr>
            </a:br>
            <a:r>
              <a:rPr lang="en-US" sz="2000" b="0" i="0" dirty="0">
                <a:solidFill>
                  <a:srgbClr val="000000"/>
                </a:solidFill>
                <a:effectLst/>
                <a:latin typeface="Arial" panose="020B0604020202020204" pitchFamily="34" charset="0"/>
                <a:cs typeface="Arial" panose="020B0604020202020204" pitchFamily="34" charset="0"/>
              </a:rPr>
              <a:t>revealed that approximately </a:t>
            </a:r>
            <a:r>
              <a:rPr lang="en-US" sz="2000" b="0" i="0" dirty="0">
                <a:solidFill>
                  <a:srgbClr val="FF0000"/>
                </a:solidFill>
                <a:effectLst/>
                <a:latin typeface="Arial" panose="020B0604020202020204" pitchFamily="34" charset="0"/>
                <a:cs typeface="Arial" panose="020B0604020202020204" pitchFamily="34" charset="0"/>
              </a:rPr>
              <a:t>40% of Europeans carried HLA-DQA1</a:t>
            </a:r>
            <a:r>
              <a:rPr lang="en-US" sz="2000" b="0" i="0" dirty="0">
                <a:solidFill>
                  <a:srgbClr val="FF0000"/>
                </a:solidFill>
                <a:effectLst/>
                <a:latin typeface="Arial" panose="020B0604020202020204" pitchFamily="34" charset="0"/>
                <a:ea typeface="SimSun" panose="02010600030101010101" pitchFamily="2" charset="-122"/>
                <a:cs typeface="Arial" panose="020B0604020202020204" pitchFamily="34" charset="0"/>
              </a:rPr>
              <a:t>*</a:t>
            </a:r>
            <a:r>
              <a:rPr lang="en-US" sz="2000" b="0" i="0" dirty="0">
                <a:solidFill>
                  <a:srgbClr val="FF0000"/>
                </a:solidFill>
                <a:effectLst/>
                <a:latin typeface="Arial" panose="020B0604020202020204" pitchFamily="34" charset="0"/>
                <a:cs typeface="Arial" panose="020B0604020202020204" pitchFamily="34" charset="0"/>
              </a:rPr>
              <a:t>05 and significantly increased rates of ADAs </a:t>
            </a:r>
            <a:r>
              <a:rPr lang="en-US" sz="2000" b="0" i="0" dirty="0">
                <a:solidFill>
                  <a:srgbClr val="000000"/>
                </a:solidFill>
                <a:effectLst/>
                <a:latin typeface="Arial" panose="020B0604020202020204" pitchFamily="34" charset="0"/>
                <a:cs typeface="Arial" panose="020B0604020202020204" pitchFamily="34" charset="0"/>
              </a:rPr>
              <a:t>production, using genotypic analysis, showed that HLADQA1</a:t>
            </a:r>
            <a:r>
              <a:rPr lang="en-US" sz="2000" b="0" i="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r>
              <a:rPr lang="en-US" sz="2000" b="0" i="0" dirty="0">
                <a:solidFill>
                  <a:srgbClr val="000000"/>
                </a:solidFill>
                <a:effectLst/>
                <a:latin typeface="Arial" panose="020B0604020202020204" pitchFamily="34" charset="0"/>
                <a:cs typeface="Arial" panose="020B0604020202020204" pitchFamily="34" charset="0"/>
              </a:rPr>
              <a:t>05 was independently associated with LOR to infliximab and increased ADAs in IBD.</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5181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DED09E-822D-4F5C-93BF-3D617490A51F}"/>
              </a:ext>
            </a:extLst>
          </p:cNvPr>
          <p:cNvPicPr>
            <a:picLocks noChangeAspect="1"/>
          </p:cNvPicPr>
          <p:nvPr/>
        </p:nvPicPr>
        <p:blipFill>
          <a:blip r:embed="rId2"/>
          <a:stretch>
            <a:fillRect/>
          </a:stretch>
        </p:blipFill>
        <p:spPr>
          <a:xfrm>
            <a:off x="353152" y="2074290"/>
            <a:ext cx="11485696" cy="2996269"/>
          </a:xfrm>
          <a:prstGeom prst="rect">
            <a:avLst/>
          </a:prstGeom>
        </p:spPr>
      </p:pic>
      <p:sp>
        <p:nvSpPr>
          <p:cNvPr id="8" name="Rectangle: Rounded Corners 7">
            <a:extLst>
              <a:ext uri="{FF2B5EF4-FFF2-40B4-BE49-F238E27FC236}">
                <a16:creationId xmlns:a16="http://schemas.microsoft.com/office/drawing/2014/main" id="{ECA98E30-6FBB-49D8-88BC-24B823615E0F}"/>
              </a:ext>
            </a:extLst>
          </p:cNvPr>
          <p:cNvSpPr/>
          <p:nvPr/>
        </p:nvSpPr>
        <p:spPr>
          <a:xfrm>
            <a:off x="6515100" y="2324100"/>
            <a:ext cx="1733550" cy="299626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D75AE2E-DEA3-4C98-A198-4B574FC1FA17}"/>
              </a:ext>
            </a:extLst>
          </p:cNvPr>
          <p:cNvSpPr/>
          <p:nvPr/>
        </p:nvSpPr>
        <p:spPr>
          <a:xfrm>
            <a:off x="10877550" y="2199195"/>
            <a:ext cx="961298" cy="299626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664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7F113-DF0E-49D8-9592-0EDDC13555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901216-04A7-4120-9C98-2F46B32733E4}"/>
              </a:ext>
            </a:extLst>
          </p:cNvPr>
          <p:cNvSpPr>
            <a:spLocks noGrp="1"/>
          </p:cNvSpPr>
          <p:nvPr>
            <p:ph idx="1"/>
          </p:nvPr>
        </p:nvSpPr>
        <p:spPr/>
        <p:txBody>
          <a:bodyPr/>
          <a:lstStyle/>
          <a:p>
            <a:endParaRPr lang="en-US"/>
          </a:p>
        </p:txBody>
      </p:sp>
      <p:pic>
        <p:nvPicPr>
          <p:cNvPr id="6146" name="Picture 2" descr="Frontiers | Fc Gamma Receptors as Regulators of Bone Destruction in  Inflammatory Arthritis">
            <a:extLst>
              <a:ext uri="{FF2B5EF4-FFF2-40B4-BE49-F238E27FC236}">
                <a16:creationId xmlns:a16="http://schemas.microsoft.com/office/drawing/2014/main" id="{93A0A665-AAC6-4286-BA66-4753567CA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163" y="110385"/>
            <a:ext cx="8595677" cy="6382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579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56CF-CBCD-46B8-A486-E89331246F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18F9B5-EF26-4DB1-9533-01623E2FC357}"/>
              </a:ext>
            </a:extLst>
          </p:cNvPr>
          <p:cNvSpPr>
            <a:spLocks noGrp="1"/>
          </p:cNvSpPr>
          <p:nvPr>
            <p:ph idx="1"/>
          </p:nvPr>
        </p:nvSpPr>
        <p:spPr>
          <a:xfrm>
            <a:off x="1249680" y="6380147"/>
            <a:ext cx="10515600" cy="1109027"/>
          </a:xfrm>
        </p:spPr>
        <p:txBody>
          <a:bodyPr>
            <a:normAutofit/>
          </a:bodyPr>
          <a:lstStyle/>
          <a:p>
            <a:r>
              <a:rPr lang="en-US" sz="1800" b="0" i="1" dirty="0">
                <a:solidFill>
                  <a:srgbClr val="444444"/>
                </a:solidFill>
                <a:effectLst/>
                <a:latin typeface="Palatino"/>
              </a:rPr>
              <a:t>Summary of the adaptive humoral immune response for T-dependent antigens</a:t>
            </a:r>
            <a:endParaRPr lang="en-US" sz="1800" b="1" dirty="0"/>
          </a:p>
        </p:txBody>
      </p:sp>
      <p:pic>
        <p:nvPicPr>
          <p:cNvPr id="8194" name="Picture 2">
            <a:extLst>
              <a:ext uri="{FF2B5EF4-FFF2-40B4-BE49-F238E27FC236}">
                <a16:creationId xmlns:a16="http://schemas.microsoft.com/office/drawing/2014/main" id="{4C9B0BDC-81C3-47E6-8A6B-4F3A3666B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5110" y="0"/>
            <a:ext cx="6023610" cy="642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07988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F411-6F92-4787-9134-2FB7EA4A6E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2D5DEE-6B8B-41E5-83E7-F2DF7164E586}"/>
              </a:ext>
            </a:extLst>
          </p:cNvPr>
          <p:cNvSpPr>
            <a:spLocks noGrp="1"/>
          </p:cNvSpPr>
          <p:nvPr>
            <p:ph idx="1"/>
          </p:nvPr>
        </p:nvSpPr>
        <p:spPr/>
        <p:txBody>
          <a:bodyPr/>
          <a:lstStyle/>
          <a:p>
            <a:pPr marL="0" indent="0">
              <a:buNone/>
            </a:pPr>
            <a:endParaRPr lang="en-US" dirty="0"/>
          </a:p>
        </p:txBody>
      </p:sp>
      <p:sp>
        <p:nvSpPr>
          <p:cNvPr id="4" name="Rectangle 3">
            <a:extLst>
              <a:ext uri="{FF2B5EF4-FFF2-40B4-BE49-F238E27FC236}">
                <a16:creationId xmlns:a16="http://schemas.microsoft.com/office/drawing/2014/main" id="{7C2E70D6-0D14-40A4-B8EF-DF945901DCB8}"/>
              </a:ext>
            </a:extLst>
          </p:cNvPr>
          <p:cNvSpPr/>
          <p:nvPr/>
        </p:nvSpPr>
        <p:spPr>
          <a:xfrm>
            <a:off x="1591558" y="2372320"/>
            <a:ext cx="9351791" cy="2646878"/>
          </a:xfrm>
          <a:prstGeom prst="rect">
            <a:avLst/>
          </a:prstGeom>
          <a:noFill/>
        </p:spPr>
        <p:txBody>
          <a:bodyPr wrap="none" lIns="91440" tIns="45720" rIns="91440" bIns="45720">
            <a:spAutoFit/>
          </a:bodyPr>
          <a:lstStyle/>
          <a:p>
            <a:pPr algn="ctr"/>
            <a:r>
              <a:rPr lang="en-US" sz="16600" b="1" cap="none" spc="0" dirty="0">
                <a:ln w="22225">
                  <a:solidFill>
                    <a:schemeClr val="accent2"/>
                  </a:solidFill>
                  <a:prstDash val="solid"/>
                </a:ln>
                <a:solidFill>
                  <a:schemeClr val="accent2">
                    <a:lumMod val="40000"/>
                    <a:lumOff val="60000"/>
                  </a:schemeClr>
                </a:solidFill>
                <a:effectLst/>
              </a:rPr>
              <a:t>Thank you</a:t>
            </a:r>
          </a:p>
        </p:txBody>
      </p:sp>
    </p:spTree>
    <p:extLst>
      <p:ext uri="{BB962C8B-B14F-4D97-AF65-F5344CB8AC3E}">
        <p14:creationId xmlns:p14="http://schemas.microsoft.com/office/powerpoint/2010/main" val="372526706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A71BA-9AB2-4AD8-A964-787964D4B6A9}"/>
              </a:ext>
            </a:extLst>
          </p:cNvPr>
          <p:cNvSpPr>
            <a:spLocks noGrp="1"/>
          </p:cNvSpPr>
          <p:nvPr>
            <p:ph type="title"/>
          </p:nvPr>
        </p:nvSpPr>
        <p:spPr/>
        <p:txBody>
          <a:bodyPr/>
          <a:lstStyle/>
          <a:p>
            <a:r>
              <a:rPr lang="en-US" dirty="0"/>
              <a:t>Inflammatory bowel disease IBD </a:t>
            </a:r>
          </a:p>
        </p:txBody>
      </p:sp>
      <p:sp>
        <p:nvSpPr>
          <p:cNvPr id="5" name="TextBox 4">
            <a:extLst>
              <a:ext uri="{FF2B5EF4-FFF2-40B4-BE49-F238E27FC236}">
                <a16:creationId xmlns:a16="http://schemas.microsoft.com/office/drawing/2014/main" id="{28ED689D-092D-4A2F-ADDE-BF51F152A24F}"/>
              </a:ext>
            </a:extLst>
          </p:cNvPr>
          <p:cNvSpPr txBox="1"/>
          <p:nvPr/>
        </p:nvSpPr>
        <p:spPr>
          <a:xfrm>
            <a:off x="476191" y="1690688"/>
            <a:ext cx="10877609" cy="445583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Inflammatory bowel disease (IBD), which includes </a:t>
            </a:r>
            <a:r>
              <a:rPr lang="en-US" sz="2400" b="0" i="0" dirty="0">
                <a:solidFill>
                  <a:srgbClr val="FF0000"/>
                </a:solidFill>
                <a:effectLst/>
                <a:latin typeface="Arial" panose="020B0604020202020204" pitchFamily="34" charset="0"/>
                <a:cs typeface="Arial" panose="020B0604020202020204" pitchFamily="34" charset="0"/>
                <a:hlinkClick r:id="rId2" tooltip="Crohn Disease">
                  <a:extLst>
                    <a:ext uri="{A12FA001-AC4F-418D-AE19-62706E023703}">
                      <ahyp:hlinkClr xmlns:ahyp="http://schemas.microsoft.com/office/drawing/2018/hyperlinkcolor" val="tx"/>
                    </a:ext>
                  </a:extLst>
                </a:hlinkClick>
              </a:rPr>
              <a:t>Crohn disease</a:t>
            </a:r>
            <a:r>
              <a:rPr lang="en-US" sz="2400" b="0" i="0" dirty="0">
                <a:solidFill>
                  <a:srgbClr val="FF0000"/>
                </a:solidFill>
                <a:effectLst/>
                <a:latin typeface="Arial" panose="020B0604020202020204" pitchFamily="34" charset="0"/>
                <a:cs typeface="Arial" panose="020B0604020202020204" pitchFamily="34" charset="0"/>
              </a:rPr>
              <a:t> </a:t>
            </a:r>
            <a:r>
              <a:rPr lang="en-US" sz="2400" b="0" i="0" dirty="0">
                <a:effectLst/>
                <a:latin typeface="Arial" panose="020B0604020202020204" pitchFamily="34" charset="0"/>
                <a:cs typeface="Arial" panose="020B0604020202020204" pitchFamily="34" charset="0"/>
              </a:rPr>
              <a:t>and </a:t>
            </a:r>
            <a:r>
              <a:rPr lang="en-US" sz="2400" b="0" i="0" dirty="0">
                <a:solidFill>
                  <a:srgbClr val="FF0000"/>
                </a:solidFill>
                <a:effectLst/>
                <a:latin typeface="Arial" panose="020B0604020202020204" pitchFamily="34" charset="0"/>
                <a:cs typeface="Arial" panose="020B0604020202020204" pitchFamily="34" charset="0"/>
                <a:hlinkClick r:id="rId3" tooltip="Ulcerative Colitis">
                  <a:extLst>
                    <a:ext uri="{A12FA001-AC4F-418D-AE19-62706E023703}">
                      <ahyp:hlinkClr xmlns:ahyp="http://schemas.microsoft.com/office/drawing/2018/hyperlinkcolor" val="tx"/>
                    </a:ext>
                  </a:extLst>
                </a:hlinkClick>
              </a:rPr>
              <a:t>ulcerative colitis</a:t>
            </a:r>
            <a:r>
              <a:rPr lang="en-US" sz="2400" b="0" i="0" dirty="0">
                <a:effectLst/>
                <a:latin typeface="Arial" panose="020B0604020202020204" pitchFamily="34" charset="0"/>
                <a:cs typeface="Arial" panose="020B0604020202020204" pitchFamily="34" charset="0"/>
              </a:rPr>
              <a:t>, is a </a:t>
            </a:r>
            <a:r>
              <a:rPr lang="en-US" sz="2400" b="1" i="0" dirty="0">
                <a:effectLst/>
                <a:latin typeface="Arial" panose="020B0604020202020204" pitchFamily="34" charset="0"/>
                <a:cs typeface="Arial" panose="020B0604020202020204" pitchFamily="34" charset="0"/>
              </a:rPr>
              <a:t>relapsing and remitting </a:t>
            </a:r>
            <a:r>
              <a:rPr lang="en-US" sz="2400" b="0" i="0" dirty="0">
                <a:effectLst/>
                <a:latin typeface="Arial" panose="020B0604020202020204" pitchFamily="34" charset="0"/>
                <a:cs typeface="Arial" panose="020B0604020202020204" pitchFamily="34" charset="0"/>
              </a:rPr>
              <a:t>condition </a:t>
            </a:r>
            <a:r>
              <a:rPr lang="en-US" sz="2400" b="0" i="0" dirty="0">
                <a:solidFill>
                  <a:srgbClr val="FF0000"/>
                </a:solidFill>
                <a:effectLst/>
                <a:latin typeface="Arial" panose="020B0604020202020204" pitchFamily="34" charset="0"/>
                <a:cs typeface="Arial" panose="020B0604020202020204" pitchFamily="34" charset="0"/>
              </a:rPr>
              <a:t>characterized by </a:t>
            </a:r>
            <a:r>
              <a:rPr lang="en-US" sz="2400" b="0" i="0" dirty="0">
                <a:effectLst/>
                <a:latin typeface="Arial" panose="020B0604020202020204" pitchFamily="34" charset="0"/>
                <a:cs typeface="Arial" panose="020B0604020202020204" pitchFamily="34" charset="0"/>
              </a:rPr>
              <a:t>chronic inflammation at various sites in the gastrointestinal tract, which results in diarrhea and abdominal pain.</a:t>
            </a:r>
          </a:p>
          <a:p>
            <a:pPr marL="342900" indent="-342900" algn="just">
              <a:lnSpc>
                <a:spcPct val="150000"/>
              </a:lnSpc>
              <a:buFont typeface="Arial" panose="020B0604020202020204" pitchFamily="34" charset="0"/>
              <a:buChar char="•"/>
            </a:pPr>
            <a:endParaRPr lang="en-US" sz="2400" b="0" i="0" dirty="0">
              <a:effectLst/>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US" sz="2400" b="0" i="0" dirty="0">
                <a:solidFill>
                  <a:srgbClr val="000000"/>
                </a:solidFill>
                <a:effectLst/>
                <a:latin typeface="Arial" panose="020B0604020202020204" pitchFamily="34" charset="0"/>
                <a:cs typeface="Arial" panose="020B0604020202020204" pitchFamily="34" charset="0"/>
              </a:rPr>
              <a:t>About 10% of colitis cases are </a:t>
            </a:r>
            <a:r>
              <a:rPr lang="en-US" sz="2400" b="1" i="0" dirty="0">
                <a:solidFill>
                  <a:srgbClr val="000000"/>
                </a:solidFill>
                <a:effectLst/>
                <a:latin typeface="Arial" panose="020B0604020202020204" pitchFamily="34" charset="0"/>
                <a:cs typeface="Arial" panose="020B0604020202020204" pitchFamily="34" charset="0"/>
              </a:rPr>
              <a:t>not initially distinguishable </a:t>
            </a:r>
            <a:r>
              <a:rPr lang="en-US" sz="2400" b="0" i="0" dirty="0">
                <a:solidFill>
                  <a:srgbClr val="000000"/>
                </a:solidFill>
                <a:effectLst/>
                <a:latin typeface="Arial" panose="020B0604020202020204" pitchFamily="34" charset="0"/>
                <a:cs typeface="Arial" panose="020B0604020202020204" pitchFamily="34" charset="0"/>
              </a:rPr>
              <a:t>and are termed </a:t>
            </a:r>
            <a:r>
              <a:rPr lang="en-US" sz="2400" b="1" i="0" dirty="0">
                <a:solidFill>
                  <a:srgbClr val="000000"/>
                </a:solidFill>
                <a:effectLst/>
                <a:latin typeface="Arial" panose="020B0604020202020204" pitchFamily="34" charset="0"/>
                <a:cs typeface="Arial" panose="020B0604020202020204" pitchFamily="34" charset="0"/>
              </a:rPr>
              <a:t>unclassified</a:t>
            </a:r>
            <a:r>
              <a:rPr lang="en-US" sz="2400" b="0" i="0" dirty="0">
                <a:solidFill>
                  <a:srgbClr val="000000"/>
                </a:solidFill>
                <a:effectLst/>
                <a:latin typeface="Arial" panose="020B0604020202020204" pitchFamily="34" charset="0"/>
                <a:cs typeface="Arial" panose="020B0604020202020204" pitchFamily="34" charset="0"/>
              </a:rPr>
              <a:t>; if a surgical pathologic specimen cannot be classified, it is termed </a:t>
            </a:r>
            <a:r>
              <a:rPr lang="en-US" sz="2400" b="0" i="0" dirty="0">
                <a:solidFill>
                  <a:srgbClr val="FF0000"/>
                </a:solidFill>
                <a:effectLst/>
                <a:latin typeface="Arial" panose="020B0604020202020204" pitchFamily="34" charset="0"/>
                <a:cs typeface="Arial" panose="020B0604020202020204" pitchFamily="34" charset="0"/>
              </a:rPr>
              <a:t>indeterminate colitis</a:t>
            </a:r>
            <a:r>
              <a:rPr lang="en-US" sz="2400" b="0" i="0" dirty="0">
                <a:solidFill>
                  <a:srgbClr val="000000"/>
                </a:solidFill>
                <a:effectLst/>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7654490"/>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57849-4892-4513-8160-4E0B35944A63}"/>
              </a:ext>
            </a:extLst>
          </p:cNvPr>
          <p:cNvSpPr>
            <a:spLocks noGrp="1"/>
          </p:cNvSpPr>
          <p:nvPr>
            <p:ph type="title"/>
          </p:nvPr>
        </p:nvSpPr>
        <p:spPr/>
        <p:txBody>
          <a:bodyPr/>
          <a:lstStyle/>
          <a:p>
            <a:r>
              <a:rPr lang="en-US" dirty="0"/>
              <a:t>Differences (CD Vs UC)</a:t>
            </a:r>
          </a:p>
        </p:txBody>
      </p:sp>
      <p:graphicFrame>
        <p:nvGraphicFramePr>
          <p:cNvPr id="4" name="Content Placeholder 3">
            <a:extLst>
              <a:ext uri="{FF2B5EF4-FFF2-40B4-BE49-F238E27FC236}">
                <a16:creationId xmlns:a16="http://schemas.microsoft.com/office/drawing/2014/main" id="{861B050B-EA5F-45D9-A532-22D5CE7234B5}"/>
              </a:ext>
            </a:extLst>
          </p:cNvPr>
          <p:cNvGraphicFramePr>
            <a:graphicFrameLocks noGrp="1"/>
          </p:cNvGraphicFramePr>
          <p:nvPr>
            <p:ph idx="1"/>
          </p:nvPr>
        </p:nvGraphicFramePr>
        <p:xfrm>
          <a:off x="5251578" y="1442903"/>
          <a:ext cx="6102222" cy="5403065"/>
        </p:xfrm>
        <a:graphic>
          <a:graphicData uri="http://schemas.openxmlformats.org/drawingml/2006/table">
            <a:tbl>
              <a:tblPr/>
              <a:tblGrid>
                <a:gridCol w="2034074">
                  <a:extLst>
                    <a:ext uri="{9D8B030D-6E8A-4147-A177-3AD203B41FA5}">
                      <a16:colId xmlns:a16="http://schemas.microsoft.com/office/drawing/2014/main" val="419777129"/>
                    </a:ext>
                  </a:extLst>
                </a:gridCol>
                <a:gridCol w="2034074">
                  <a:extLst>
                    <a:ext uri="{9D8B030D-6E8A-4147-A177-3AD203B41FA5}">
                      <a16:colId xmlns:a16="http://schemas.microsoft.com/office/drawing/2014/main" val="618333299"/>
                    </a:ext>
                  </a:extLst>
                </a:gridCol>
                <a:gridCol w="2034074">
                  <a:extLst>
                    <a:ext uri="{9D8B030D-6E8A-4147-A177-3AD203B41FA5}">
                      <a16:colId xmlns:a16="http://schemas.microsoft.com/office/drawing/2014/main" val="1145234155"/>
                    </a:ext>
                  </a:extLst>
                </a:gridCol>
              </a:tblGrid>
              <a:tr h="79035">
                <a:tc gridSpan="3">
                  <a:txBody>
                    <a:bodyPr/>
                    <a:lstStyle/>
                    <a:p>
                      <a:pPr algn="l" fontAlgn="t"/>
                      <a:r>
                        <a:rPr lang="en-US" sz="300" b="1">
                          <a:solidFill>
                            <a:srgbClr val="1A1C1C"/>
                          </a:solidFill>
                          <a:effectLst/>
                        </a:rPr>
                        <a:t>Crohn disease and ulcerative colitis</a:t>
                      </a:r>
                      <a:endParaRPr lang="en-US" sz="300">
                        <a:solidFill>
                          <a:srgbClr val="1A1C1C"/>
                        </a:solidFill>
                        <a:effectLst/>
                      </a:endParaRP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1F3F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44749440"/>
                  </a:ext>
                </a:extLst>
              </a:tr>
              <a:tr h="79035">
                <a:tc>
                  <a:txBody>
                    <a:bodyPr/>
                    <a:lstStyle/>
                    <a:p>
                      <a:pPr algn="l" fontAlgn="t"/>
                      <a:endParaRPr lang="en-US" sz="300">
                        <a:solidFill>
                          <a:srgbClr val="1A1C1C"/>
                        </a:solidFill>
                        <a:effectLst/>
                      </a:endParaRP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1F3F4"/>
                    </a:solidFill>
                  </a:tcPr>
                </a:tc>
                <a:tc>
                  <a:txBody>
                    <a:bodyPr/>
                    <a:lstStyle/>
                    <a:p>
                      <a:pPr algn="l" fontAlgn="t"/>
                      <a:r>
                        <a:rPr lang="en-US" sz="300" b="1">
                          <a:solidFill>
                            <a:srgbClr val="1A1C1C"/>
                          </a:solidFill>
                          <a:effectLst/>
                        </a:rPr>
                        <a:t>Crohn disease</a:t>
                      </a:r>
                      <a:endParaRPr lang="en-US" sz="300">
                        <a:solidFill>
                          <a:srgbClr val="1A1C1C"/>
                        </a:solidFill>
                        <a:effectLst/>
                      </a:endParaRP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1F3F4"/>
                    </a:solidFill>
                  </a:tcPr>
                </a:tc>
                <a:tc>
                  <a:txBody>
                    <a:bodyPr/>
                    <a:lstStyle/>
                    <a:p>
                      <a:pPr algn="l" fontAlgn="t"/>
                      <a:r>
                        <a:rPr lang="en-US" sz="300" b="1" u="none" strike="noStrike">
                          <a:solidFill>
                            <a:srgbClr val="1A1C1C"/>
                          </a:solidFill>
                          <a:effectLst/>
                          <a:hlinkClick r:id="rId2"/>
                        </a:rPr>
                        <a:t>Ulcerative colitis</a:t>
                      </a:r>
                      <a:endParaRPr lang="en-US" sz="300" b="0" u="none" strike="noStrike">
                        <a:solidFill>
                          <a:srgbClr val="1A1C1C"/>
                        </a:solidFill>
                        <a:effectLst/>
                        <a:hlinkClick r:id="rId2"/>
                      </a:endParaRP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1F3F4"/>
                    </a:solidFill>
                  </a:tcPr>
                </a:tc>
                <a:extLst>
                  <a:ext uri="{0D108BD9-81ED-4DB2-BD59-A6C34878D82A}">
                    <a16:rowId xmlns:a16="http://schemas.microsoft.com/office/drawing/2014/main" val="1491633248"/>
                  </a:ext>
                </a:extLst>
              </a:tr>
              <a:tr h="167520">
                <a:tc>
                  <a:txBody>
                    <a:bodyPr/>
                    <a:lstStyle/>
                    <a:p>
                      <a:pPr algn="l" fontAlgn="t"/>
                      <a:r>
                        <a:rPr lang="en-US" sz="300" b="1">
                          <a:solidFill>
                            <a:srgbClr val="1A1C1C"/>
                          </a:solidFill>
                          <a:effectLst/>
                        </a:rPr>
                        <a:t>Pathophysiology</a:t>
                      </a:r>
                      <a:endParaRPr lang="en-US" sz="300">
                        <a:solidFill>
                          <a:srgbClr val="1A1C1C"/>
                        </a:solidFill>
                        <a:effectLst/>
                      </a:endParaRP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1F3F4"/>
                    </a:solidFill>
                  </a:tcPr>
                </a:tc>
                <a:tc>
                  <a:txBody>
                    <a:bodyPr/>
                    <a:lstStyle/>
                    <a:p>
                      <a:pPr fontAlgn="t">
                        <a:buFont typeface="Arial" panose="020B0604020202020204" pitchFamily="34" charset="0"/>
                        <a:buChar char="•"/>
                      </a:pPr>
                      <a:r>
                        <a:rPr lang="en-US" sz="300">
                          <a:effectLst/>
                        </a:rPr>
                        <a:t>Mediated by dysfunctional IL-23-</a:t>
                      </a:r>
                      <a:r>
                        <a:rPr lang="en-US" sz="300" u="none" strike="noStrike">
                          <a:effectLst/>
                          <a:hlinkClick r:id="rId3"/>
                        </a:rPr>
                        <a:t>Th17</a:t>
                      </a:r>
                    </a:p>
                    <a:p>
                      <a:pPr fontAlgn="t">
                        <a:buFont typeface="Arial" panose="020B0604020202020204" pitchFamily="34" charset="0"/>
                        <a:buChar char="•"/>
                      </a:pPr>
                      <a:r>
                        <a:rPr lang="en-US" sz="300">
                          <a:effectLst/>
                        </a:rPr>
                        <a:t> signaling</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300">
                          <a:effectLst/>
                        </a:rPr>
                        <a:t>Mediated by </a:t>
                      </a:r>
                      <a:r>
                        <a:rPr lang="en-US" sz="300" u="none" strike="noStrike">
                          <a:effectLst/>
                          <a:hlinkClick r:id="rId4"/>
                        </a:rPr>
                        <a:t>Th2 cells</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extLst>
                  <a:ext uri="{0D108BD9-81ED-4DB2-BD59-A6C34878D82A}">
                    <a16:rowId xmlns:a16="http://schemas.microsoft.com/office/drawing/2014/main" val="1919975702"/>
                  </a:ext>
                </a:extLst>
              </a:tr>
              <a:tr h="290472">
                <a:tc>
                  <a:txBody>
                    <a:bodyPr/>
                    <a:lstStyle/>
                    <a:p>
                      <a:pPr algn="l" fontAlgn="t"/>
                      <a:r>
                        <a:rPr lang="en-US" sz="300" b="1">
                          <a:solidFill>
                            <a:srgbClr val="1A1C1C"/>
                          </a:solidFill>
                          <a:effectLst/>
                        </a:rPr>
                        <a:t>Frequency/type of defecation</a:t>
                      </a:r>
                      <a:endParaRPr lang="en-US" sz="300">
                        <a:solidFill>
                          <a:srgbClr val="1A1C1C"/>
                        </a:solidFill>
                        <a:effectLst/>
                      </a:endParaRP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1F3F4"/>
                    </a:solidFill>
                  </a:tcPr>
                </a:tc>
                <a:tc>
                  <a:txBody>
                    <a:bodyPr/>
                    <a:lstStyle/>
                    <a:p>
                      <a:pPr fontAlgn="t">
                        <a:buFont typeface="Arial" panose="020B0604020202020204" pitchFamily="34" charset="0"/>
                        <a:buChar char="•"/>
                      </a:pPr>
                      <a:r>
                        <a:rPr lang="en-US" sz="300">
                          <a:effectLst/>
                        </a:rPr>
                        <a:t>Increased </a:t>
                      </a:r>
                    </a:p>
                    <a:p>
                      <a:pPr fontAlgn="t">
                        <a:buFont typeface="Arial" panose="020B0604020202020204" pitchFamily="34" charset="0"/>
                        <a:buChar char="•"/>
                      </a:pPr>
                      <a:r>
                        <a:rPr lang="en-US" sz="300" b="1">
                          <a:effectLst/>
                        </a:rPr>
                        <a:t>Typically nonbloody</a:t>
                      </a:r>
                      <a:r>
                        <a:rPr lang="en-US" sz="300">
                          <a:effectLst/>
                        </a:rPr>
                        <a:t>, watery </a:t>
                      </a:r>
                      <a:r>
                        <a:rPr lang="en-US" sz="300" u="none" strike="noStrike">
                          <a:effectLst/>
                          <a:hlinkClick r:id="rId5"/>
                        </a:rPr>
                        <a:t>diarrhea</a:t>
                      </a:r>
                    </a:p>
                    <a:p>
                      <a:pPr fontAlgn="t">
                        <a:buFont typeface="Arial" panose="020B0604020202020204" pitchFamily="34" charset="0"/>
                        <a:buChar char="•"/>
                      </a:pPr>
                      <a:r>
                        <a:rPr lang="en-US" sz="300">
                          <a:effectLst/>
                        </a:rPr>
                        <a:t>May be bloody in more severe cases</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300">
                          <a:effectLst/>
                        </a:rPr>
                        <a:t>Greatly increased </a:t>
                      </a:r>
                    </a:p>
                    <a:p>
                      <a:pPr fontAlgn="t">
                        <a:buFont typeface="Arial" panose="020B0604020202020204" pitchFamily="34" charset="0"/>
                        <a:buChar char="•"/>
                      </a:pPr>
                      <a:r>
                        <a:rPr lang="en-US" sz="300" b="1">
                          <a:effectLst/>
                        </a:rPr>
                        <a:t>Bloody</a:t>
                      </a:r>
                      <a:r>
                        <a:rPr lang="en-US" sz="300">
                          <a:effectLst/>
                        </a:rPr>
                        <a:t> </a:t>
                      </a:r>
                      <a:r>
                        <a:rPr lang="en-US" sz="300" u="none" strike="noStrike">
                          <a:effectLst/>
                          <a:hlinkClick r:id="rId5"/>
                        </a:rPr>
                        <a:t>diarrhea</a:t>
                      </a:r>
                    </a:p>
                    <a:p>
                      <a:pPr fontAlgn="t">
                        <a:buFont typeface="Arial" panose="020B0604020202020204" pitchFamily="34" charset="0"/>
                        <a:buChar char="•"/>
                      </a:pPr>
                      <a:r>
                        <a:rPr lang="en-US" sz="300">
                          <a:effectLst/>
                        </a:rPr>
                        <a:t> with mucus</a:t>
                      </a:r>
                    </a:p>
                    <a:p>
                      <a:pPr fontAlgn="t">
                        <a:buFont typeface="Arial" panose="020B0604020202020204" pitchFamily="34" charset="0"/>
                        <a:buChar char="•"/>
                      </a:pPr>
                      <a:r>
                        <a:rPr lang="en-US" sz="300" u="none" strike="noStrike">
                          <a:effectLst/>
                        </a:rPr>
                        <a:t>Tenesmus</a:t>
                      </a:r>
                    </a:p>
                    <a:p>
                      <a:pPr fontAlgn="t">
                        <a:buFont typeface="Arial" panose="020B0604020202020204" pitchFamily="34" charset="0"/>
                        <a:buChar char="•"/>
                      </a:pPr>
                      <a:r>
                        <a:rPr lang="en-US" sz="300">
                          <a:effectLst/>
                        </a:rPr>
                        <a:t>Urgency</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extLst>
                  <a:ext uri="{0D108BD9-81ED-4DB2-BD59-A6C34878D82A}">
                    <a16:rowId xmlns:a16="http://schemas.microsoft.com/office/drawing/2014/main" val="4105908335"/>
                  </a:ext>
                </a:extLst>
              </a:tr>
              <a:tr h="214634">
                <a:tc>
                  <a:txBody>
                    <a:bodyPr/>
                    <a:lstStyle/>
                    <a:p>
                      <a:pPr algn="l" fontAlgn="t"/>
                      <a:r>
                        <a:rPr lang="en-US" sz="300" b="1" u="none" strike="noStrike">
                          <a:solidFill>
                            <a:srgbClr val="1A1C1C"/>
                          </a:solidFill>
                          <a:effectLst/>
                        </a:rPr>
                        <a:t>Nutritional status</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1F3F4"/>
                    </a:solidFill>
                  </a:tcPr>
                </a:tc>
                <a:tc>
                  <a:txBody>
                    <a:bodyPr/>
                    <a:lstStyle/>
                    <a:p>
                      <a:pPr fontAlgn="t">
                        <a:buFont typeface="Arial" panose="020B0604020202020204" pitchFamily="34" charset="0"/>
                        <a:buChar char="•"/>
                      </a:pPr>
                      <a:r>
                        <a:rPr lang="en-US" sz="300" b="1">
                          <a:effectLst/>
                        </a:rPr>
                        <a:t>Poor</a:t>
                      </a:r>
                      <a:r>
                        <a:rPr lang="en-US" sz="300">
                          <a:effectLst/>
                        </a:rPr>
                        <a:t> or </a:t>
                      </a:r>
                      <a:r>
                        <a:rPr lang="en-US" sz="300" u="none" strike="noStrike">
                          <a:effectLst/>
                          <a:hlinkClick r:id="rId6"/>
                        </a:rPr>
                        <a:t>malnourished</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300" b="1">
                          <a:effectLst/>
                        </a:rPr>
                        <a:t>Mostly normal</a:t>
                      </a:r>
                      <a:r>
                        <a:rPr lang="en-US" sz="300">
                          <a:effectLst/>
                        </a:rPr>
                        <a:t>, but weight loss and </a:t>
                      </a:r>
                      <a:r>
                        <a:rPr lang="en-US" sz="300" u="none" strike="noStrike">
                          <a:effectLst/>
                          <a:hlinkClick r:id="rId6"/>
                        </a:rPr>
                        <a:t>malnutrition</a:t>
                      </a:r>
                    </a:p>
                    <a:p>
                      <a:pPr fontAlgn="t">
                        <a:buFont typeface="Arial" panose="020B0604020202020204" pitchFamily="34" charset="0"/>
                        <a:buChar char="•"/>
                      </a:pPr>
                      <a:r>
                        <a:rPr lang="en-US" sz="300">
                          <a:effectLst/>
                        </a:rPr>
                        <a:t> may occur in severe disease </a:t>
                      </a:r>
                    </a:p>
                    <a:p>
                      <a:pPr fontAlgn="t">
                        <a:buFont typeface="Arial" panose="020B0604020202020204" pitchFamily="34" charset="0"/>
                        <a:buChar char="•"/>
                      </a:pPr>
                      <a:r>
                        <a:rPr lang="en-US" sz="300">
                          <a:effectLst/>
                        </a:rPr>
                        <a:t> </a:t>
                      </a:r>
                      <a:r>
                        <a:rPr lang="en-US" sz="300" baseline="30000">
                          <a:effectLst/>
                        </a:rPr>
                        <a:t>[41]</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extLst>
                  <a:ext uri="{0D108BD9-81ED-4DB2-BD59-A6C34878D82A}">
                    <a16:rowId xmlns:a16="http://schemas.microsoft.com/office/drawing/2014/main" val="1346663217"/>
                  </a:ext>
                </a:extLst>
              </a:tr>
              <a:tr h="308864">
                <a:tc>
                  <a:txBody>
                    <a:bodyPr/>
                    <a:lstStyle/>
                    <a:p>
                      <a:pPr algn="l" fontAlgn="t"/>
                      <a:r>
                        <a:rPr lang="en-US" sz="300" b="1" u="none" strike="noStrike">
                          <a:solidFill>
                            <a:srgbClr val="1A1C1C"/>
                          </a:solidFill>
                          <a:effectLst/>
                          <a:hlinkClick r:id="rId7"/>
                        </a:rPr>
                        <a:t>Physical examination</a:t>
                      </a:r>
                      <a:endParaRPr lang="en-US" sz="300">
                        <a:solidFill>
                          <a:srgbClr val="1A1C1C"/>
                        </a:solidFill>
                        <a:effectLst/>
                      </a:endParaRP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1F3F4"/>
                    </a:solidFill>
                  </a:tcPr>
                </a:tc>
                <a:tc>
                  <a:txBody>
                    <a:bodyPr/>
                    <a:lstStyle/>
                    <a:p>
                      <a:pPr fontAlgn="t">
                        <a:buFont typeface="Arial" panose="020B0604020202020204" pitchFamily="34" charset="0"/>
                        <a:buChar char="•"/>
                      </a:pPr>
                      <a:r>
                        <a:rPr lang="en-US" sz="300">
                          <a:effectLst/>
                        </a:rPr>
                        <a:t>Mostly </a:t>
                      </a:r>
                      <a:r>
                        <a:rPr lang="en-US" sz="300" b="1">
                          <a:effectLst/>
                        </a:rPr>
                        <a:t>constant</a:t>
                      </a:r>
                      <a:r>
                        <a:rPr lang="en-US" sz="300">
                          <a:effectLst/>
                        </a:rPr>
                        <a:t> </a:t>
                      </a:r>
                      <a:r>
                        <a:rPr lang="en-US" sz="300" u="none" strike="noStrike">
                          <a:effectLst/>
                          <a:hlinkClick r:id="rId8"/>
                        </a:rPr>
                        <a:t>pain</a:t>
                      </a:r>
                      <a:r>
                        <a:rPr lang="en-US" sz="300">
                          <a:effectLst/>
                        </a:rPr>
                        <a:t> in </a:t>
                      </a:r>
                      <a:r>
                        <a:rPr lang="en-US" sz="300" b="1" u="none" strike="noStrike">
                          <a:effectLst/>
                          <a:hlinkClick r:id="rId9"/>
                        </a:rPr>
                        <a:t>RLQ</a:t>
                      </a:r>
                      <a:r>
                        <a:rPr lang="en-US" sz="300">
                          <a:effectLst/>
                        </a:rPr>
                        <a:t> </a:t>
                      </a:r>
                    </a:p>
                    <a:p>
                      <a:pPr fontAlgn="t">
                        <a:buFont typeface="Arial" panose="020B0604020202020204" pitchFamily="34" charset="0"/>
                        <a:buChar char="•"/>
                      </a:pPr>
                      <a:r>
                        <a:rPr lang="en-US" sz="300">
                          <a:effectLst/>
                        </a:rPr>
                        <a:t>Palpable abdominal mass</a:t>
                      </a:r>
                    </a:p>
                    <a:p>
                      <a:pPr fontAlgn="t">
                        <a:buFont typeface="Arial" panose="020B0604020202020204" pitchFamily="34" charset="0"/>
                        <a:buChar char="•"/>
                      </a:pPr>
                      <a:r>
                        <a:rPr lang="en-US" sz="300">
                          <a:effectLst/>
                        </a:rPr>
                        <a:t>Low-grade </a:t>
                      </a:r>
                      <a:r>
                        <a:rPr lang="en-US" sz="300" u="none" strike="noStrike">
                          <a:effectLst/>
                          <a:hlinkClick r:id="rId10"/>
                        </a:rPr>
                        <a:t>fever</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300" b="1">
                          <a:effectLst/>
                        </a:rPr>
                        <a:t>Painful</a:t>
                      </a:r>
                      <a:r>
                        <a:rPr lang="en-US" sz="300">
                          <a:effectLst/>
                        </a:rPr>
                        <a:t> </a:t>
                      </a:r>
                      <a:r>
                        <a:rPr lang="en-US" sz="300" b="1">
                          <a:effectLst/>
                        </a:rPr>
                        <a:t>defecation</a:t>
                      </a:r>
                      <a:r>
                        <a:rPr lang="en-US" sz="300">
                          <a:effectLst/>
                        </a:rPr>
                        <a:t>, </a:t>
                      </a:r>
                      <a:r>
                        <a:rPr lang="en-US" sz="300" u="none" strike="noStrike">
                          <a:effectLst/>
                          <a:hlinkClick r:id="rId8"/>
                        </a:rPr>
                        <a:t>pain</a:t>
                      </a:r>
                      <a:r>
                        <a:rPr lang="en-US" sz="300">
                          <a:effectLst/>
                        </a:rPr>
                        <a:t> located in </a:t>
                      </a:r>
                      <a:r>
                        <a:rPr lang="en-US" sz="300" b="1" u="none" strike="noStrike">
                          <a:effectLst/>
                          <a:hlinkClick r:id="rId11"/>
                        </a:rPr>
                        <a:t>LLQ</a:t>
                      </a:r>
                      <a:endParaRPr lang="en-US" sz="300" b="0" u="none" strike="noStrike">
                        <a:effectLst/>
                        <a:hlinkClick r:id="rId11"/>
                      </a:endParaRPr>
                    </a:p>
                    <a:p>
                      <a:pPr fontAlgn="t">
                        <a:buFont typeface="Arial" panose="020B0604020202020204" pitchFamily="34" charset="0"/>
                        <a:buChar char="•"/>
                      </a:pPr>
                      <a:r>
                        <a:rPr lang="en-US" sz="300">
                          <a:effectLst/>
                        </a:rPr>
                        <a:t>Abdominal cramps and tenderness</a:t>
                      </a:r>
                    </a:p>
                    <a:p>
                      <a:pPr fontAlgn="t">
                        <a:buFont typeface="Arial" panose="020B0604020202020204" pitchFamily="34" charset="0"/>
                        <a:buChar char="•"/>
                      </a:pPr>
                      <a:r>
                        <a:rPr lang="en-US" sz="300" u="none" strike="noStrike">
                          <a:effectLst/>
                          <a:hlinkClick r:id="rId12"/>
                        </a:rPr>
                        <a:t>Tachycardia</a:t>
                      </a:r>
                    </a:p>
                    <a:p>
                      <a:pPr fontAlgn="t">
                        <a:buFont typeface="Arial" panose="020B0604020202020204" pitchFamily="34" charset="0"/>
                        <a:buChar char="•"/>
                      </a:pPr>
                      <a:r>
                        <a:rPr lang="en-US" sz="300" u="none" strike="noStrike">
                          <a:effectLst/>
                          <a:hlinkClick r:id="rId13"/>
                        </a:rPr>
                        <a:t>Orthostatic hypotension</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extLst>
                  <a:ext uri="{0D108BD9-81ED-4DB2-BD59-A6C34878D82A}">
                    <a16:rowId xmlns:a16="http://schemas.microsoft.com/office/drawing/2014/main" val="662855330"/>
                  </a:ext>
                </a:extLst>
              </a:tr>
              <a:tr h="237613">
                <a:tc rowSpan="2">
                  <a:txBody>
                    <a:bodyPr/>
                    <a:lstStyle/>
                    <a:p>
                      <a:pPr algn="l" fontAlgn="t"/>
                      <a:r>
                        <a:rPr lang="en-US" sz="300" b="1">
                          <a:solidFill>
                            <a:srgbClr val="1A1C1C"/>
                          </a:solidFill>
                          <a:effectLst/>
                        </a:rPr>
                        <a:t>Extraintestinal manifestations</a:t>
                      </a:r>
                      <a:endParaRPr lang="en-US" sz="300">
                        <a:solidFill>
                          <a:srgbClr val="1A1C1C"/>
                        </a:solidFill>
                        <a:effectLst/>
                      </a:endParaRP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1F3F4"/>
                    </a:solidFill>
                  </a:tcPr>
                </a:tc>
                <a:tc>
                  <a:txBody>
                    <a:bodyPr/>
                    <a:lstStyle/>
                    <a:p>
                      <a:pPr fontAlgn="t">
                        <a:buFont typeface="Arial" panose="020B0604020202020204" pitchFamily="34" charset="0"/>
                        <a:buChar char="•"/>
                      </a:pPr>
                      <a:r>
                        <a:rPr lang="en-US" sz="300" u="none" strike="noStrike">
                          <a:effectLst/>
                          <a:hlinkClick r:id="rId14"/>
                        </a:rPr>
                        <a:t>Nephrolithiasis</a:t>
                      </a:r>
                    </a:p>
                    <a:p>
                      <a:pPr fontAlgn="t">
                        <a:buFont typeface="Arial" panose="020B0604020202020204" pitchFamily="34" charset="0"/>
                        <a:buChar char="•"/>
                      </a:pPr>
                      <a:r>
                        <a:rPr lang="en-US" sz="300">
                          <a:effectLst/>
                        </a:rPr>
                        <a:t> (e.g., </a:t>
                      </a:r>
                      <a:r>
                        <a:rPr lang="en-US" sz="300" u="none" strike="noStrike">
                          <a:effectLst/>
                        </a:rPr>
                        <a:t>calcium</a:t>
                      </a:r>
                    </a:p>
                    <a:p>
                      <a:pPr fontAlgn="t">
                        <a:buFont typeface="Arial" panose="020B0604020202020204" pitchFamily="34" charset="0"/>
                        <a:buChar char="•"/>
                      </a:pPr>
                      <a:r>
                        <a:rPr lang="en-US" sz="300">
                          <a:effectLst/>
                        </a:rPr>
                        <a:t> oxalate)</a:t>
                      </a:r>
                    </a:p>
                    <a:p>
                      <a:pPr fontAlgn="t">
                        <a:buFont typeface="Arial" panose="020B0604020202020204" pitchFamily="34" charset="0"/>
                        <a:buChar char="•"/>
                      </a:pPr>
                      <a:r>
                        <a:rPr lang="en-US" sz="300" u="none" strike="noStrike">
                          <a:effectLst/>
                          <a:hlinkClick r:id="rId15"/>
                        </a:rPr>
                        <a:t>Cholelithiasis</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300" u="none" strike="noStrike">
                          <a:effectLst/>
                          <a:hlinkClick r:id="rId16"/>
                        </a:rPr>
                        <a:t>Primary sclerosing cholangitis</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extLst>
                  <a:ext uri="{0D108BD9-81ED-4DB2-BD59-A6C34878D82A}">
                    <a16:rowId xmlns:a16="http://schemas.microsoft.com/office/drawing/2014/main" val="2220333621"/>
                  </a:ext>
                </a:extLst>
              </a:tr>
              <a:tr h="554769">
                <a:tc vMerge="1">
                  <a:txBody>
                    <a:bodyPr/>
                    <a:lstStyle/>
                    <a:p>
                      <a:endParaRPr lang="en-US"/>
                    </a:p>
                  </a:txBody>
                  <a:tcPr/>
                </a:tc>
                <a:tc gridSpan="2">
                  <a:txBody>
                    <a:bodyPr/>
                    <a:lstStyle/>
                    <a:p>
                      <a:pPr fontAlgn="t">
                        <a:buFont typeface="Arial" panose="020B0604020202020204" pitchFamily="34" charset="0"/>
                        <a:buChar char="•"/>
                      </a:pPr>
                      <a:r>
                        <a:rPr lang="en-US" sz="300" b="1" u="none" strike="noStrike">
                          <a:effectLst/>
                          <a:hlinkClick r:id="rId17"/>
                        </a:rPr>
                        <a:t>Skin</a:t>
                      </a:r>
                      <a:endParaRPr lang="en-US" sz="300">
                        <a:effectLst/>
                      </a:endParaRPr>
                    </a:p>
                    <a:p>
                      <a:pPr marL="742950" lvl="1" indent="-285750" fontAlgn="t">
                        <a:buFont typeface="Arial" panose="020B0604020202020204" pitchFamily="34" charset="0"/>
                        <a:buChar char="•"/>
                      </a:pPr>
                      <a:r>
                        <a:rPr lang="en-US" sz="300" u="none" strike="noStrike">
                          <a:effectLst/>
                          <a:hlinkClick r:id="rId18"/>
                        </a:rPr>
                        <a:t>Pyoderma gangrenosum</a:t>
                      </a:r>
                    </a:p>
                    <a:p>
                      <a:pPr marL="742950" lvl="1" indent="-285750" fontAlgn="t">
                        <a:buFont typeface="Arial" panose="020B0604020202020204" pitchFamily="34" charset="0"/>
                        <a:buChar char="•"/>
                      </a:pPr>
                      <a:r>
                        <a:rPr lang="en-US" sz="300" u="none" strike="noStrike">
                          <a:effectLst/>
                          <a:hlinkClick r:id="rId19"/>
                        </a:rPr>
                        <a:t>Erythema nodosum</a:t>
                      </a:r>
                    </a:p>
                    <a:p>
                      <a:pPr fontAlgn="t">
                        <a:buFont typeface="Arial" panose="020B0604020202020204" pitchFamily="34" charset="0"/>
                        <a:buChar char="•"/>
                      </a:pPr>
                      <a:r>
                        <a:rPr lang="en-US" sz="300" b="1">
                          <a:effectLst/>
                        </a:rPr>
                        <a:t>Eyes</a:t>
                      </a:r>
                      <a:endParaRPr lang="en-US" sz="300">
                        <a:effectLst/>
                      </a:endParaRPr>
                    </a:p>
                    <a:p>
                      <a:pPr marL="742950" lvl="1" indent="-285750" fontAlgn="t">
                        <a:buFont typeface="Arial" panose="020B0604020202020204" pitchFamily="34" charset="0"/>
                        <a:buChar char="•"/>
                      </a:pPr>
                      <a:r>
                        <a:rPr lang="en-US" sz="300" b="1" u="none" strike="noStrike">
                          <a:effectLst/>
                          <a:hlinkClick r:id="rId20"/>
                        </a:rPr>
                        <a:t>Uveitis</a:t>
                      </a:r>
                    </a:p>
                    <a:p>
                      <a:pPr marL="742950" lvl="1" indent="-285750" fontAlgn="t">
                        <a:buFont typeface="Arial" panose="020B0604020202020204" pitchFamily="34" charset="0"/>
                        <a:buChar char="•"/>
                      </a:pPr>
                      <a:r>
                        <a:rPr lang="en-US" sz="300" u="none" strike="noStrike">
                          <a:effectLst/>
                          <a:hlinkClick r:id="rId21"/>
                        </a:rPr>
                        <a:t>Episcleritis</a:t>
                      </a:r>
                    </a:p>
                    <a:p>
                      <a:pPr fontAlgn="t">
                        <a:buFont typeface="Arial" panose="020B0604020202020204" pitchFamily="34" charset="0"/>
                        <a:buChar char="•"/>
                      </a:pPr>
                      <a:r>
                        <a:rPr lang="en-US" sz="300" b="1">
                          <a:effectLst/>
                        </a:rPr>
                        <a:t>Mouth</a:t>
                      </a:r>
                      <a:r>
                        <a:rPr lang="en-US" sz="300">
                          <a:effectLst/>
                        </a:rPr>
                        <a:t>: </a:t>
                      </a:r>
                      <a:r>
                        <a:rPr lang="en-US" sz="300" u="none" strike="noStrike">
                          <a:effectLst/>
                          <a:hlinkClick r:id="rId22"/>
                        </a:rPr>
                        <a:t>aphthous stomatitis</a:t>
                      </a:r>
                    </a:p>
                    <a:p>
                      <a:pPr fontAlgn="t">
                        <a:buFont typeface="Arial" panose="020B0604020202020204" pitchFamily="34" charset="0"/>
                        <a:buChar char="•"/>
                      </a:pPr>
                      <a:r>
                        <a:rPr lang="en-US" sz="300" b="1" u="none" strike="noStrike">
                          <a:effectLst/>
                          <a:hlinkClick r:id="rId23"/>
                        </a:rPr>
                        <a:t>Joints</a:t>
                      </a:r>
                      <a:endParaRPr lang="en-US" sz="300">
                        <a:effectLst/>
                      </a:endParaRPr>
                    </a:p>
                    <a:p>
                      <a:pPr marL="742950" lvl="1" indent="-285750" fontAlgn="t">
                        <a:buFont typeface="Arial" panose="020B0604020202020204" pitchFamily="34" charset="0"/>
                        <a:buChar char="•"/>
                      </a:pPr>
                      <a:r>
                        <a:rPr lang="en-US" sz="300">
                          <a:effectLst/>
                        </a:rPr>
                        <a:t>Peripheral </a:t>
                      </a:r>
                      <a:r>
                        <a:rPr lang="en-US" sz="300" u="none" strike="noStrike">
                          <a:effectLst/>
                        </a:rPr>
                        <a:t>arthritis</a:t>
                      </a:r>
                    </a:p>
                    <a:p>
                      <a:pPr marL="742950" lvl="1" indent="-285750" fontAlgn="t">
                        <a:buFont typeface="Arial" panose="020B0604020202020204" pitchFamily="34" charset="0"/>
                        <a:buChar char="•"/>
                      </a:pPr>
                      <a:r>
                        <a:rPr lang="en-US" sz="300" u="none" strike="noStrike">
                          <a:effectLst/>
                          <a:hlinkClick r:id="rId24"/>
                        </a:rPr>
                        <a:t>Spondylitis</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552673482"/>
                  </a:ext>
                </a:extLst>
              </a:tr>
              <a:tr h="214634">
                <a:tc>
                  <a:txBody>
                    <a:bodyPr/>
                    <a:lstStyle/>
                    <a:p>
                      <a:pPr algn="l" fontAlgn="t"/>
                      <a:r>
                        <a:rPr lang="en-US" sz="300" b="1" u="none" strike="noStrike">
                          <a:solidFill>
                            <a:srgbClr val="1A1C1C"/>
                          </a:solidFill>
                          <a:effectLst/>
                          <a:hlinkClick r:id="rId25"/>
                        </a:rPr>
                        <a:t>Fistulas</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1F3F4"/>
                    </a:solidFill>
                  </a:tcPr>
                </a:tc>
                <a:tc>
                  <a:txBody>
                    <a:bodyPr/>
                    <a:lstStyle/>
                    <a:p>
                      <a:pPr fontAlgn="t">
                        <a:buFont typeface="Arial" panose="020B0604020202020204" pitchFamily="34" charset="0"/>
                        <a:buChar char="•"/>
                      </a:pPr>
                      <a:r>
                        <a:rPr lang="en-US" sz="300" b="1">
                          <a:effectLst/>
                        </a:rPr>
                        <a:t>Common</a:t>
                      </a:r>
                      <a:r>
                        <a:rPr lang="en-US" sz="300">
                          <a:effectLst/>
                        </a:rPr>
                        <a:t> (to </a:t>
                      </a:r>
                      <a:r>
                        <a:rPr lang="en-US" sz="300" u="none" strike="noStrike">
                          <a:effectLst/>
                          <a:hlinkClick r:id="rId17"/>
                        </a:rPr>
                        <a:t>skin</a:t>
                      </a:r>
                      <a:r>
                        <a:rPr lang="en-US" sz="300">
                          <a:effectLst/>
                        </a:rPr>
                        <a:t>, </a:t>
                      </a:r>
                      <a:r>
                        <a:rPr lang="en-US" sz="300" u="none" strike="noStrike">
                          <a:effectLst/>
                          <a:hlinkClick r:id="rId26"/>
                        </a:rPr>
                        <a:t>bladder</a:t>
                      </a:r>
                      <a:r>
                        <a:rPr lang="en-US" sz="300">
                          <a:effectLst/>
                        </a:rPr>
                        <a:t>, or in between loops)</a:t>
                      </a:r>
                    </a:p>
                    <a:p>
                      <a:pPr fontAlgn="t">
                        <a:buFont typeface="Arial" panose="020B0604020202020204" pitchFamily="34" charset="0"/>
                        <a:buChar char="•"/>
                      </a:pPr>
                      <a:r>
                        <a:rPr lang="en-US" sz="300">
                          <a:effectLst/>
                        </a:rPr>
                        <a:t>May cause </a:t>
                      </a:r>
                      <a:r>
                        <a:rPr lang="en-US" sz="300" u="none" strike="noStrike">
                          <a:effectLst/>
                          <a:hlinkClick r:id="rId27"/>
                        </a:rPr>
                        <a:t>pneumaturia</a:t>
                      </a:r>
                    </a:p>
                    <a:p>
                      <a:pPr fontAlgn="t">
                        <a:buFont typeface="Arial" panose="020B0604020202020204" pitchFamily="34" charset="0"/>
                        <a:buChar char="•"/>
                      </a:pPr>
                      <a:r>
                        <a:rPr lang="en-US" sz="300">
                          <a:effectLst/>
                        </a:rPr>
                        <a:t> and/or </a:t>
                      </a:r>
                      <a:r>
                        <a:rPr lang="en-US" sz="300" u="none" strike="noStrike">
                          <a:effectLst/>
                          <a:hlinkClick r:id="rId28"/>
                        </a:rPr>
                        <a:t>recurrent UTIs</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300" b="1">
                          <a:effectLst/>
                        </a:rPr>
                        <a:t>Rare</a:t>
                      </a:r>
                      <a:endParaRPr lang="en-US" sz="300">
                        <a:effectLst/>
                      </a:endParaRP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extLst>
                  <a:ext uri="{0D108BD9-81ED-4DB2-BD59-A6C34878D82A}">
                    <a16:rowId xmlns:a16="http://schemas.microsoft.com/office/drawing/2014/main" val="181920337"/>
                  </a:ext>
                </a:extLst>
              </a:tr>
              <a:tr h="184754">
                <a:tc>
                  <a:txBody>
                    <a:bodyPr/>
                    <a:lstStyle/>
                    <a:p>
                      <a:pPr algn="l" fontAlgn="t"/>
                      <a:r>
                        <a:rPr lang="en-US" sz="300" b="1">
                          <a:solidFill>
                            <a:srgbClr val="1A1C1C"/>
                          </a:solidFill>
                          <a:effectLst/>
                        </a:rPr>
                        <a:t>Other complications</a:t>
                      </a:r>
                      <a:endParaRPr lang="en-US" sz="300">
                        <a:solidFill>
                          <a:srgbClr val="1A1C1C"/>
                        </a:solidFill>
                        <a:effectLst/>
                      </a:endParaRP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1F3F4"/>
                    </a:solidFill>
                  </a:tcPr>
                </a:tc>
                <a:tc>
                  <a:txBody>
                    <a:bodyPr/>
                    <a:lstStyle/>
                    <a:p>
                      <a:pPr fontAlgn="t">
                        <a:buFont typeface="Arial" panose="020B0604020202020204" pitchFamily="34" charset="0"/>
                        <a:buChar char="•"/>
                      </a:pPr>
                      <a:r>
                        <a:rPr lang="en-US" sz="300" u="none" strike="noStrike">
                          <a:effectLst/>
                          <a:hlinkClick r:id="rId29"/>
                        </a:rPr>
                        <a:t>Abscess</a:t>
                      </a:r>
                    </a:p>
                    <a:p>
                      <a:pPr fontAlgn="t">
                        <a:buFont typeface="Arial" panose="020B0604020202020204" pitchFamily="34" charset="0"/>
                        <a:buChar char="•"/>
                      </a:pPr>
                      <a:r>
                        <a:rPr lang="en-US" sz="300">
                          <a:effectLst/>
                        </a:rPr>
                        <a:t>Strictures (obstructions)</a:t>
                      </a:r>
                    </a:p>
                    <a:p>
                      <a:pPr fontAlgn="t">
                        <a:buFont typeface="Arial" panose="020B0604020202020204" pitchFamily="34" charset="0"/>
                        <a:buChar char="•"/>
                      </a:pPr>
                      <a:r>
                        <a:rPr lang="en-US" sz="300">
                          <a:effectLst/>
                        </a:rPr>
                        <a:t>Perianal fissures</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300" u="none" strike="noStrike">
                          <a:effectLst/>
                          <a:hlinkClick r:id="rId30"/>
                        </a:rPr>
                        <a:t>Fulminant colitis</a:t>
                      </a:r>
                    </a:p>
                    <a:p>
                      <a:pPr fontAlgn="t">
                        <a:buFont typeface="Arial" panose="020B0604020202020204" pitchFamily="34" charset="0"/>
                        <a:buChar char="•"/>
                      </a:pPr>
                      <a:r>
                        <a:rPr lang="en-US" sz="300" u="none" strike="noStrike">
                          <a:effectLst/>
                          <a:hlinkClick r:id="rId31"/>
                        </a:rPr>
                        <a:t>Toxic megacolon</a:t>
                      </a:r>
                    </a:p>
                    <a:p>
                      <a:pPr fontAlgn="t">
                        <a:buFont typeface="Arial" panose="020B0604020202020204" pitchFamily="34" charset="0"/>
                        <a:buChar char="•"/>
                      </a:pPr>
                      <a:r>
                        <a:rPr lang="en-US" sz="300">
                          <a:effectLst/>
                        </a:rPr>
                        <a:t>Perforation</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extLst>
                  <a:ext uri="{0D108BD9-81ED-4DB2-BD59-A6C34878D82A}">
                    <a16:rowId xmlns:a16="http://schemas.microsoft.com/office/drawing/2014/main" val="564404004"/>
                  </a:ext>
                </a:extLst>
              </a:tr>
              <a:tr h="131894">
                <a:tc rowSpan="2">
                  <a:txBody>
                    <a:bodyPr/>
                    <a:lstStyle/>
                    <a:p>
                      <a:pPr algn="l" fontAlgn="t"/>
                      <a:r>
                        <a:rPr lang="en-US" sz="300" b="1">
                          <a:solidFill>
                            <a:srgbClr val="1A1C1C"/>
                          </a:solidFill>
                          <a:effectLst/>
                        </a:rPr>
                        <a:t>Cancer risk</a:t>
                      </a:r>
                      <a:endParaRPr lang="en-US" sz="300">
                        <a:solidFill>
                          <a:srgbClr val="1A1C1C"/>
                        </a:solidFill>
                        <a:effectLst/>
                      </a:endParaRP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1F3F4"/>
                    </a:solidFill>
                  </a:tcPr>
                </a:tc>
                <a:tc gridSpan="2">
                  <a:txBody>
                    <a:bodyPr/>
                    <a:lstStyle/>
                    <a:p>
                      <a:pPr fontAlgn="t">
                        <a:buFont typeface="Arial" panose="020B0604020202020204" pitchFamily="34" charset="0"/>
                        <a:buChar char="•"/>
                      </a:pPr>
                      <a:r>
                        <a:rPr lang="en-US" sz="300">
                          <a:effectLst/>
                        </a:rPr>
                        <a:t>Increased due to underlying pathology</a:t>
                      </a:r>
                    </a:p>
                    <a:p>
                      <a:pPr fontAlgn="t">
                        <a:buFont typeface="Arial" panose="020B0604020202020204" pitchFamily="34" charset="0"/>
                        <a:buChar char="•"/>
                      </a:pPr>
                      <a:r>
                        <a:rPr lang="en-US" sz="300">
                          <a:effectLst/>
                        </a:rPr>
                        <a:t>Increased secondary to </a:t>
                      </a:r>
                      <a:r>
                        <a:rPr lang="en-US" sz="300" u="none" strike="noStrike">
                          <a:effectLst/>
                          <a:hlinkClick r:id="rId32"/>
                        </a:rPr>
                        <a:t>immunosuppression</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940219466"/>
                  </a:ext>
                </a:extLst>
              </a:tr>
              <a:tr h="290472">
                <a:tc vMerge="1">
                  <a:txBody>
                    <a:bodyPr/>
                    <a:lstStyle/>
                    <a:p>
                      <a:endParaRPr lang="en-US"/>
                    </a:p>
                  </a:txBody>
                  <a:tcPr/>
                </a:tc>
                <a:tc>
                  <a:txBody>
                    <a:bodyPr/>
                    <a:lstStyle/>
                    <a:p>
                      <a:pPr fontAlgn="t">
                        <a:buFont typeface="Arial" panose="020B0604020202020204" pitchFamily="34" charset="0"/>
                        <a:buChar char="•"/>
                      </a:pPr>
                      <a:r>
                        <a:rPr lang="en-US" sz="300" b="1" u="none" strike="noStrike">
                          <a:effectLst/>
                          <a:hlinkClick r:id="rId33"/>
                        </a:rPr>
                        <a:t>Small intestine</a:t>
                      </a:r>
                    </a:p>
                    <a:p>
                      <a:pPr fontAlgn="t">
                        <a:buFont typeface="Arial" panose="020B0604020202020204" pitchFamily="34" charset="0"/>
                        <a:buChar char="•"/>
                      </a:pPr>
                      <a:r>
                        <a:rPr lang="en-US" sz="300" u="none" strike="noStrike">
                          <a:effectLst/>
                          <a:hlinkClick r:id="rId34"/>
                        </a:rPr>
                        <a:t>Colon</a:t>
                      </a:r>
                    </a:p>
                    <a:p>
                      <a:pPr fontAlgn="t">
                        <a:buFont typeface="Arial" panose="020B0604020202020204" pitchFamily="34" charset="0"/>
                        <a:buChar char="•"/>
                      </a:pPr>
                      <a:r>
                        <a:rPr lang="en-US" sz="300" u="none" strike="noStrike">
                          <a:effectLst/>
                          <a:hlinkClick r:id="rId35"/>
                        </a:rPr>
                        <a:t>Non-Hodgkin lymphoma</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300" b="1" u="none" strike="noStrike">
                          <a:effectLst/>
                          <a:hlinkClick r:id="rId36"/>
                        </a:rPr>
                        <a:t>Cholangiocarcinoma</a:t>
                      </a:r>
                    </a:p>
                    <a:p>
                      <a:pPr fontAlgn="t">
                        <a:buFont typeface="Arial" panose="020B0604020202020204" pitchFamily="34" charset="0"/>
                        <a:buChar char="•"/>
                      </a:pPr>
                      <a:r>
                        <a:rPr lang="en-US" sz="300">
                          <a:effectLst/>
                        </a:rPr>
                        <a:t> </a:t>
                      </a:r>
                    </a:p>
                    <a:p>
                      <a:pPr fontAlgn="t">
                        <a:buFont typeface="Arial" panose="020B0604020202020204" pitchFamily="34" charset="0"/>
                        <a:buChar char="•"/>
                      </a:pPr>
                      <a:r>
                        <a:rPr lang="en-US" sz="300" b="1" u="none" strike="noStrike">
                          <a:effectLst/>
                          <a:hlinkClick r:id="rId37"/>
                        </a:rPr>
                        <a:t>Colorectal cancer</a:t>
                      </a:r>
                    </a:p>
                    <a:p>
                      <a:pPr fontAlgn="t">
                        <a:buFont typeface="Arial" panose="020B0604020202020204" pitchFamily="34" charset="0"/>
                        <a:buChar char="•"/>
                      </a:pPr>
                      <a:r>
                        <a:rPr lang="en-US" sz="300">
                          <a:effectLst/>
                        </a:rPr>
                        <a:t> </a:t>
                      </a:r>
                    </a:p>
                    <a:p>
                      <a:pPr fontAlgn="t">
                        <a:buFont typeface="Arial" panose="020B0604020202020204" pitchFamily="34" charset="0"/>
                        <a:buChar char="•"/>
                      </a:pPr>
                      <a:r>
                        <a:rPr lang="en-US" sz="300">
                          <a:effectLst/>
                        </a:rPr>
                        <a:t> </a:t>
                      </a:r>
                      <a:r>
                        <a:rPr lang="en-US" sz="300" baseline="30000">
                          <a:effectLst/>
                        </a:rPr>
                        <a:t>[42]</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extLst>
                  <a:ext uri="{0D108BD9-81ED-4DB2-BD59-A6C34878D82A}">
                    <a16:rowId xmlns:a16="http://schemas.microsoft.com/office/drawing/2014/main" val="1731840055"/>
                  </a:ext>
                </a:extLst>
              </a:tr>
              <a:tr h="79035">
                <a:tc>
                  <a:txBody>
                    <a:bodyPr/>
                    <a:lstStyle/>
                    <a:p>
                      <a:pPr algn="l" fontAlgn="t"/>
                      <a:r>
                        <a:rPr lang="en-US" sz="300" b="1" u="none" strike="noStrike">
                          <a:solidFill>
                            <a:srgbClr val="1A1C1C"/>
                          </a:solidFill>
                          <a:effectLst/>
                          <a:hlinkClick r:id="rId38"/>
                        </a:rPr>
                        <a:t>Antibodies</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1F3F4"/>
                    </a:solidFill>
                  </a:tcPr>
                </a:tc>
                <a:tc>
                  <a:txBody>
                    <a:bodyPr/>
                    <a:lstStyle/>
                    <a:p>
                      <a:pPr fontAlgn="t">
                        <a:buFont typeface="Arial" panose="020B0604020202020204" pitchFamily="34" charset="0"/>
                        <a:buChar char="•"/>
                      </a:pPr>
                      <a:r>
                        <a:rPr lang="en-US" sz="300" u="none" strike="noStrike">
                          <a:effectLst/>
                          <a:hlinkClick r:id="rId39"/>
                        </a:rPr>
                        <a:t>ASCA</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300" u="none" strike="noStrike">
                          <a:effectLst/>
                          <a:hlinkClick r:id="rId40"/>
                        </a:rPr>
                        <a:t>p-ANCA</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extLst>
                  <a:ext uri="{0D108BD9-81ED-4DB2-BD59-A6C34878D82A}">
                    <a16:rowId xmlns:a16="http://schemas.microsoft.com/office/drawing/2014/main" val="1657989631"/>
                  </a:ext>
                </a:extLst>
              </a:tr>
              <a:tr h="79035">
                <a:tc gridSpan="3">
                  <a:txBody>
                    <a:bodyPr/>
                    <a:lstStyle/>
                    <a:p>
                      <a:pPr algn="l" fontAlgn="t"/>
                      <a:r>
                        <a:rPr lang="en-US" sz="300" b="1">
                          <a:solidFill>
                            <a:srgbClr val="1A1C1C"/>
                          </a:solidFill>
                          <a:effectLst/>
                        </a:rPr>
                        <a:t>Endoscopy and imaging</a:t>
                      </a:r>
                      <a:endParaRPr lang="en-US" sz="300">
                        <a:solidFill>
                          <a:srgbClr val="1A1C1C"/>
                        </a:solidFill>
                        <a:effectLst/>
                      </a:endParaRP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1F3F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1758410"/>
                  </a:ext>
                </a:extLst>
              </a:tr>
              <a:tr h="237613">
                <a:tc>
                  <a:txBody>
                    <a:bodyPr/>
                    <a:lstStyle/>
                    <a:p>
                      <a:pPr algn="l" fontAlgn="t"/>
                      <a:r>
                        <a:rPr lang="en-US" sz="300" b="1">
                          <a:solidFill>
                            <a:srgbClr val="1A1C1C"/>
                          </a:solidFill>
                          <a:effectLst/>
                        </a:rPr>
                        <a:t>Location</a:t>
                      </a:r>
                      <a:endParaRPr lang="en-US" sz="300">
                        <a:solidFill>
                          <a:srgbClr val="1A1C1C"/>
                        </a:solidFill>
                        <a:effectLst/>
                      </a:endParaRP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1F3F4"/>
                    </a:solidFill>
                  </a:tcPr>
                </a:tc>
                <a:tc>
                  <a:txBody>
                    <a:bodyPr/>
                    <a:lstStyle/>
                    <a:p>
                      <a:pPr fontAlgn="t">
                        <a:buFont typeface="Arial" panose="020B0604020202020204" pitchFamily="34" charset="0"/>
                        <a:buChar char="•"/>
                      </a:pPr>
                      <a:r>
                        <a:rPr lang="en-US" sz="300">
                          <a:effectLst/>
                        </a:rPr>
                        <a:t>Typical location: </a:t>
                      </a:r>
                      <a:r>
                        <a:rPr lang="en-US" sz="300" b="1">
                          <a:effectLst/>
                        </a:rPr>
                        <a:t>terminal </a:t>
                      </a:r>
                      <a:r>
                        <a:rPr lang="en-US" sz="300" b="1" u="none" strike="noStrike">
                          <a:effectLst/>
                          <a:hlinkClick r:id="rId41"/>
                        </a:rPr>
                        <a:t>ileum</a:t>
                      </a:r>
                    </a:p>
                    <a:p>
                      <a:pPr fontAlgn="t">
                        <a:buFont typeface="Arial" panose="020B0604020202020204" pitchFamily="34" charset="0"/>
                        <a:buChar char="•"/>
                      </a:pPr>
                      <a:r>
                        <a:rPr lang="en-US" sz="300">
                          <a:effectLst/>
                        </a:rPr>
                        <a:t> and </a:t>
                      </a:r>
                      <a:r>
                        <a:rPr lang="en-US" sz="300" u="none" strike="noStrike">
                          <a:effectLst/>
                          <a:hlinkClick r:id="rId34"/>
                        </a:rPr>
                        <a:t>colon</a:t>
                      </a:r>
                    </a:p>
                    <a:p>
                      <a:pPr fontAlgn="t">
                        <a:buFont typeface="Arial" panose="020B0604020202020204" pitchFamily="34" charset="0"/>
                        <a:buChar char="•"/>
                      </a:pPr>
                      <a:r>
                        <a:rPr lang="en-US" sz="300">
                          <a:effectLst/>
                        </a:rPr>
                        <a:t> with </a:t>
                      </a:r>
                      <a:r>
                        <a:rPr lang="en-US" sz="300" b="1">
                          <a:effectLst/>
                        </a:rPr>
                        <a:t>rectal sparing</a:t>
                      </a:r>
                      <a:endParaRPr lang="en-US" sz="300">
                        <a:effectLst/>
                      </a:endParaRPr>
                    </a:p>
                    <a:p>
                      <a:pPr fontAlgn="t">
                        <a:buFont typeface="Arial" panose="020B0604020202020204" pitchFamily="34" charset="0"/>
                        <a:buChar char="•"/>
                      </a:pPr>
                      <a:r>
                        <a:rPr lang="en-US" sz="300">
                          <a:effectLst/>
                        </a:rPr>
                        <a:t>May affect the </a:t>
                      </a:r>
                      <a:r>
                        <a:rPr lang="en-US" sz="300" b="1">
                          <a:effectLst/>
                        </a:rPr>
                        <a:t>entire </a:t>
                      </a:r>
                      <a:r>
                        <a:rPr lang="en-US" sz="300" b="1" u="none" strike="noStrike">
                          <a:effectLst/>
                          <a:hlinkClick r:id="rId42"/>
                        </a:rPr>
                        <a:t>GI tract</a:t>
                      </a:r>
                      <a:endParaRPr lang="en-US" sz="300">
                        <a:effectLst/>
                      </a:endParaRP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300" b="1" u="none" strike="noStrike">
                          <a:effectLst/>
                          <a:hlinkClick r:id="rId34"/>
                        </a:rPr>
                        <a:t>Colon</a:t>
                      </a:r>
                    </a:p>
                    <a:p>
                      <a:pPr fontAlgn="t">
                        <a:buFont typeface="Arial" panose="020B0604020202020204" pitchFamily="34" charset="0"/>
                        <a:buChar char="•"/>
                      </a:pPr>
                      <a:r>
                        <a:rPr lang="en-US" sz="300" b="1">
                          <a:effectLst/>
                        </a:rPr>
                        <a:t> and </a:t>
                      </a:r>
                      <a:r>
                        <a:rPr lang="en-US" sz="300" b="1" u="none" strike="noStrike">
                          <a:effectLst/>
                          <a:hlinkClick r:id="rId43"/>
                        </a:rPr>
                        <a:t>rectum</a:t>
                      </a:r>
                    </a:p>
                    <a:p>
                      <a:pPr fontAlgn="t">
                        <a:buFont typeface="Arial" panose="020B0604020202020204" pitchFamily="34" charset="0"/>
                        <a:buChar char="•"/>
                      </a:pPr>
                      <a:r>
                        <a:rPr lang="en-US" sz="300">
                          <a:effectLst/>
                        </a:rPr>
                        <a:t> (exception: </a:t>
                      </a:r>
                      <a:r>
                        <a:rPr lang="en-US" sz="300" u="none" strike="noStrike">
                          <a:effectLst/>
                          <a:hlinkClick r:id="rId44"/>
                        </a:rPr>
                        <a:t>backwash ileitis</a:t>
                      </a:r>
                      <a:r>
                        <a:rPr lang="en-US" sz="300">
                          <a:effectLst/>
                        </a:rPr>
                        <a:t>) </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extLst>
                  <a:ext uri="{0D108BD9-81ED-4DB2-BD59-A6C34878D82A}">
                    <a16:rowId xmlns:a16="http://schemas.microsoft.com/office/drawing/2014/main" val="3654142559"/>
                  </a:ext>
                </a:extLst>
              </a:tr>
              <a:tr h="131894">
                <a:tc>
                  <a:txBody>
                    <a:bodyPr/>
                    <a:lstStyle/>
                    <a:p>
                      <a:pPr algn="l" fontAlgn="t"/>
                      <a:r>
                        <a:rPr lang="en-US" sz="300" b="1">
                          <a:solidFill>
                            <a:srgbClr val="1A1C1C"/>
                          </a:solidFill>
                          <a:effectLst/>
                        </a:rPr>
                        <a:t>Pattern of inflammation</a:t>
                      </a:r>
                      <a:endParaRPr lang="en-US" sz="300">
                        <a:solidFill>
                          <a:srgbClr val="1A1C1C"/>
                        </a:solidFill>
                        <a:effectLst/>
                      </a:endParaRP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1F3F4"/>
                    </a:solidFill>
                  </a:tcPr>
                </a:tc>
                <a:tc>
                  <a:txBody>
                    <a:bodyPr/>
                    <a:lstStyle/>
                    <a:p>
                      <a:pPr fontAlgn="t">
                        <a:buFont typeface="Arial" panose="020B0604020202020204" pitchFamily="34" charset="0"/>
                        <a:buChar char="•"/>
                      </a:pPr>
                      <a:r>
                        <a:rPr lang="en-US" sz="300" b="1">
                          <a:effectLst/>
                        </a:rPr>
                        <a:t>Discontinuous</a:t>
                      </a:r>
                      <a:r>
                        <a:rPr lang="en-US" sz="300">
                          <a:effectLst/>
                        </a:rPr>
                        <a:t> (</a:t>
                      </a:r>
                      <a:r>
                        <a:rPr lang="en-US" sz="300" u="none" strike="noStrike">
                          <a:effectLst/>
                          <a:hlinkClick r:id="rId45"/>
                        </a:rPr>
                        <a:t>skip lesions</a:t>
                      </a:r>
                    </a:p>
                    <a:p>
                      <a:pPr fontAlgn="t">
                        <a:buFont typeface="Arial" panose="020B0604020202020204" pitchFamily="34" charset="0"/>
                        <a:buChar char="•"/>
                      </a:pPr>
                      <a:r>
                        <a:rPr lang="en-US" sz="300">
                          <a:effectLst/>
                        </a:rPr>
                        <a:t>)</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300" b="1">
                          <a:effectLst/>
                        </a:rPr>
                        <a:t>Continuous</a:t>
                      </a:r>
                      <a:endParaRPr lang="en-US" sz="300">
                        <a:effectLst/>
                      </a:endParaRP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extLst>
                  <a:ext uri="{0D108BD9-81ED-4DB2-BD59-A6C34878D82A}">
                    <a16:rowId xmlns:a16="http://schemas.microsoft.com/office/drawing/2014/main" val="2089987023"/>
                  </a:ext>
                </a:extLst>
              </a:tr>
              <a:tr h="449051">
                <a:tc>
                  <a:txBody>
                    <a:bodyPr/>
                    <a:lstStyle/>
                    <a:p>
                      <a:pPr algn="l" fontAlgn="t"/>
                      <a:r>
                        <a:rPr lang="en-US" sz="300" b="1">
                          <a:solidFill>
                            <a:srgbClr val="1A1C1C"/>
                          </a:solidFill>
                          <a:effectLst/>
                        </a:rPr>
                        <a:t>Typical diagnostic findings</a:t>
                      </a:r>
                      <a:endParaRPr lang="en-US" sz="300">
                        <a:solidFill>
                          <a:srgbClr val="1A1C1C"/>
                        </a:solidFill>
                        <a:effectLst/>
                      </a:endParaRP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1F3F4"/>
                    </a:solidFill>
                  </a:tcPr>
                </a:tc>
                <a:tc>
                  <a:txBody>
                    <a:bodyPr/>
                    <a:lstStyle/>
                    <a:p>
                      <a:pPr fontAlgn="t">
                        <a:buFont typeface="Arial" panose="020B0604020202020204" pitchFamily="34" charset="0"/>
                        <a:buChar char="•"/>
                      </a:pPr>
                      <a:r>
                        <a:rPr lang="en-US" sz="300" u="none" strike="noStrike">
                          <a:effectLst/>
                          <a:hlinkClick r:id="rId46"/>
                        </a:rPr>
                        <a:t>Cobblestone sign</a:t>
                      </a:r>
                    </a:p>
                    <a:p>
                      <a:pPr fontAlgn="t">
                        <a:buFont typeface="Arial" panose="020B0604020202020204" pitchFamily="34" charset="0"/>
                        <a:buChar char="•"/>
                      </a:pPr>
                      <a:r>
                        <a:rPr lang="en-US" sz="300">
                          <a:effectLst/>
                        </a:rPr>
                        <a:t>Linear and/or </a:t>
                      </a:r>
                      <a:r>
                        <a:rPr lang="en-US" sz="300" u="none" strike="noStrike">
                          <a:effectLst/>
                          <a:hlinkClick r:id="rId47"/>
                        </a:rPr>
                        <a:t>serpiginous</a:t>
                      </a:r>
                    </a:p>
                    <a:p>
                      <a:pPr fontAlgn="t">
                        <a:buFont typeface="Arial" panose="020B0604020202020204" pitchFamily="34" charset="0"/>
                        <a:buChar char="•"/>
                      </a:pPr>
                      <a:r>
                        <a:rPr lang="en-US" sz="300">
                          <a:effectLst/>
                        </a:rPr>
                        <a:t> </a:t>
                      </a:r>
                      <a:r>
                        <a:rPr lang="en-US" sz="300" u="none" strike="noStrike">
                          <a:effectLst/>
                        </a:rPr>
                        <a:t>ulcerations</a:t>
                      </a:r>
                    </a:p>
                    <a:p>
                      <a:pPr fontAlgn="t">
                        <a:buFont typeface="Arial" panose="020B0604020202020204" pitchFamily="34" charset="0"/>
                        <a:buChar char="•"/>
                      </a:pPr>
                      <a:r>
                        <a:rPr lang="en-US" sz="300">
                          <a:effectLst/>
                        </a:rPr>
                        <a:t>Small aphthous </a:t>
                      </a:r>
                      <a:r>
                        <a:rPr lang="en-US" sz="300" u="none" strike="noStrike">
                          <a:effectLst/>
                        </a:rPr>
                        <a:t>ulcerations</a:t>
                      </a:r>
                    </a:p>
                    <a:p>
                      <a:pPr fontAlgn="t">
                        <a:buFont typeface="Arial" panose="020B0604020202020204" pitchFamily="34" charset="0"/>
                        <a:buChar char="•"/>
                      </a:pPr>
                      <a:r>
                        <a:rPr lang="en-US" sz="300" u="none" strike="noStrike">
                          <a:effectLst/>
                          <a:hlinkClick r:id="rId48"/>
                        </a:rPr>
                        <a:t>Creeping fat</a:t>
                      </a:r>
                    </a:p>
                    <a:p>
                      <a:pPr fontAlgn="t">
                        <a:buFont typeface="Arial" panose="020B0604020202020204" pitchFamily="34" charset="0"/>
                        <a:buChar char="•"/>
                      </a:pPr>
                      <a:r>
                        <a:rPr lang="en-US" sz="300" u="none" strike="noStrike">
                          <a:effectLst/>
                          <a:hlinkClick r:id="rId49"/>
                        </a:rPr>
                        <a:t>String sign</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300">
                          <a:effectLst/>
                        </a:rPr>
                        <a:t>Friable </a:t>
                      </a:r>
                      <a:r>
                        <a:rPr lang="en-US" sz="300" u="none" strike="noStrike">
                          <a:effectLst/>
                        </a:rPr>
                        <a:t>mucosa</a:t>
                      </a:r>
                    </a:p>
                    <a:p>
                      <a:pPr fontAlgn="t">
                        <a:buFont typeface="Arial" panose="020B0604020202020204" pitchFamily="34" charset="0"/>
                        <a:buChar char="•"/>
                      </a:pPr>
                      <a:r>
                        <a:rPr lang="en-US" sz="300" u="none" strike="noStrike">
                          <a:effectLst/>
                        </a:rPr>
                        <a:t>Mucosal</a:t>
                      </a:r>
                    </a:p>
                    <a:p>
                      <a:pPr fontAlgn="t">
                        <a:buFont typeface="Arial" panose="020B0604020202020204" pitchFamily="34" charset="0"/>
                        <a:buChar char="•"/>
                      </a:pPr>
                      <a:r>
                        <a:rPr lang="en-US" sz="300">
                          <a:effectLst/>
                        </a:rPr>
                        <a:t> </a:t>
                      </a:r>
                      <a:r>
                        <a:rPr lang="en-US" sz="300" u="none" strike="noStrike">
                          <a:effectLst/>
                        </a:rPr>
                        <a:t>ulcerations</a:t>
                      </a:r>
                    </a:p>
                    <a:p>
                      <a:pPr fontAlgn="t">
                        <a:buFont typeface="Arial" panose="020B0604020202020204" pitchFamily="34" charset="0"/>
                        <a:buChar char="•"/>
                      </a:pPr>
                      <a:r>
                        <a:rPr lang="en-US" sz="300">
                          <a:effectLst/>
                        </a:rPr>
                        <a:t> can be deep or </a:t>
                      </a:r>
                      <a:r>
                        <a:rPr lang="en-US" sz="300" u="none" strike="noStrike">
                          <a:effectLst/>
                          <a:hlinkClick r:id="rId50"/>
                        </a:rPr>
                        <a:t>superficial</a:t>
                      </a:r>
                      <a:endParaRPr lang="en-US" sz="300">
                        <a:effectLst/>
                      </a:endParaRPr>
                    </a:p>
                    <a:p>
                      <a:pPr fontAlgn="t">
                        <a:buFont typeface="Arial" panose="020B0604020202020204" pitchFamily="34" charset="0"/>
                        <a:buChar char="•"/>
                      </a:pPr>
                      <a:r>
                        <a:rPr lang="en-US" sz="300" u="none" strike="noStrike">
                          <a:effectLst/>
                          <a:hlinkClick r:id="rId51"/>
                        </a:rPr>
                        <a:t>Crypt abscesses</a:t>
                      </a:r>
                    </a:p>
                    <a:p>
                      <a:pPr fontAlgn="t">
                        <a:buFont typeface="Arial" panose="020B0604020202020204" pitchFamily="34" charset="0"/>
                        <a:buChar char="•"/>
                      </a:pPr>
                      <a:r>
                        <a:rPr lang="en-US" sz="300">
                          <a:effectLst/>
                        </a:rPr>
                        <a:t>Loss of </a:t>
                      </a:r>
                      <a:r>
                        <a:rPr lang="en-US" sz="300" u="none" strike="noStrike">
                          <a:effectLst/>
                          <a:hlinkClick r:id="rId52"/>
                        </a:rPr>
                        <a:t>haustra</a:t>
                      </a:r>
                    </a:p>
                    <a:p>
                      <a:pPr fontAlgn="t">
                        <a:buFont typeface="Arial" panose="020B0604020202020204" pitchFamily="34" charset="0"/>
                        <a:buChar char="•"/>
                      </a:pPr>
                      <a:r>
                        <a:rPr lang="en-US" sz="300">
                          <a:effectLst/>
                        </a:rPr>
                        <a:t> (</a:t>
                      </a:r>
                      <a:r>
                        <a:rPr lang="en-US" sz="300" u="none" strike="noStrike">
                          <a:effectLst/>
                          <a:hlinkClick r:id="rId53"/>
                        </a:rPr>
                        <a:t>lead pipe sign</a:t>
                      </a:r>
                    </a:p>
                    <a:p>
                      <a:pPr fontAlgn="t">
                        <a:buFont typeface="Arial" panose="020B0604020202020204" pitchFamily="34" charset="0"/>
                        <a:buChar char="•"/>
                      </a:pPr>
                      <a:r>
                        <a:rPr lang="en-US" sz="300">
                          <a:effectLst/>
                        </a:rPr>
                        <a:t>)</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extLst>
                  <a:ext uri="{0D108BD9-81ED-4DB2-BD59-A6C34878D82A}">
                    <a16:rowId xmlns:a16="http://schemas.microsoft.com/office/drawing/2014/main" val="3472064834"/>
                  </a:ext>
                </a:extLst>
              </a:tr>
              <a:tr h="290472">
                <a:tc rowSpan="2">
                  <a:txBody>
                    <a:bodyPr/>
                    <a:lstStyle/>
                    <a:p>
                      <a:pPr algn="l" fontAlgn="t"/>
                      <a:r>
                        <a:rPr lang="en-US" sz="300" b="1" u="none" strike="noStrike">
                          <a:solidFill>
                            <a:srgbClr val="1A1C1C"/>
                          </a:solidFill>
                          <a:effectLst/>
                          <a:hlinkClick r:id="rId54"/>
                        </a:rPr>
                        <a:t>Histology</a:t>
                      </a:r>
                      <a:endParaRPr lang="en-US" sz="300">
                        <a:solidFill>
                          <a:srgbClr val="1A1C1C"/>
                        </a:solidFill>
                        <a:effectLst/>
                      </a:endParaRP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1F3F4"/>
                    </a:solidFill>
                  </a:tcPr>
                </a:tc>
                <a:tc>
                  <a:txBody>
                    <a:bodyPr/>
                    <a:lstStyle/>
                    <a:p>
                      <a:pPr fontAlgn="t">
                        <a:buFont typeface="Arial" panose="020B0604020202020204" pitchFamily="34" charset="0"/>
                        <a:buChar char="•"/>
                      </a:pPr>
                      <a:r>
                        <a:rPr lang="en-US" sz="300" b="1" u="none" strike="noStrike">
                          <a:effectLst/>
                        </a:rPr>
                        <a:t>Transmural</a:t>
                      </a:r>
                    </a:p>
                    <a:p>
                      <a:pPr fontAlgn="t">
                        <a:buFont typeface="Arial" panose="020B0604020202020204" pitchFamily="34" charset="0"/>
                        <a:buChar char="•"/>
                      </a:pPr>
                      <a:r>
                        <a:rPr lang="en-US" sz="300" b="1">
                          <a:effectLst/>
                        </a:rPr>
                        <a:t> inflammation</a:t>
                      </a:r>
                      <a:endParaRPr lang="en-US" sz="300">
                        <a:effectLst/>
                      </a:endParaRPr>
                    </a:p>
                    <a:p>
                      <a:pPr fontAlgn="t">
                        <a:buFont typeface="Arial" panose="020B0604020202020204" pitchFamily="34" charset="0"/>
                        <a:buChar char="•"/>
                      </a:pPr>
                      <a:r>
                        <a:rPr lang="en-US" sz="300" b="1" u="none" strike="noStrike">
                          <a:effectLst/>
                          <a:hlinkClick r:id="rId55"/>
                        </a:rPr>
                        <a:t>Noncaseating granulomas</a:t>
                      </a:r>
                    </a:p>
                    <a:p>
                      <a:pPr fontAlgn="t">
                        <a:buFont typeface="Arial" panose="020B0604020202020204" pitchFamily="34" charset="0"/>
                        <a:buChar char="•"/>
                      </a:pPr>
                      <a:r>
                        <a:rPr lang="en-US" sz="300" u="none" strike="noStrike">
                          <a:effectLst/>
                          <a:hlinkClick r:id="rId56"/>
                        </a:rPr>
                        <a:t>Giant cells</a:t>
                      </a:r>
                    </a:p>
                    <a:p>
                      <a:pPr fontAlgn="t">
                        <a:buFont typeface="Arial" panose="020B0604020202020204" pitchFamily="34" charset="0"/>
                        <a:buChar char="•"/>
                      </a:pPr>
                      <a:r>
                        <a:rPr lang="en-US" sz="300">
                          <a:effectLst/>
                        </a:rPr>
                        <a:t>Lymphoid aggregates</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300" b="1">
                          <a:effectLst/>
                        </a:rPr>
                        <a:t>Confined to </a:t>
                      </a:r>
                      <a:r>
                        <a:rPr lang="en-US" sz="300" b="1" u="none" strike="noStrike">
                          <a:effectLst/>
                        </a:rPr>
                        <a:t>mucosa</a:t>
                      </a:r>
                    </a:p>
                    <a:p>
                      <a:pPr fontAlgn="t">
                        <a:buFont typeface="Arial" panose="020B0604020202020204" pitchFamily="34" charset="0"/>
                        <a:buChar char="•"/>
                      </a:pPr>
                      <a:r>
                        <a:rPr lang="en-US" sz="300" b="1">
                          <a:effectLst/>
                        </a:rPr>
                        <a:t> </a:t>
                      </a:r>
                      <a:r>
                        <a:rPr lang="en-US" sz="300">
                          <a:effectLst/>
                        </a:rPr>
                        <a:t>and</a:t>
                      </a:r>
                      <a:r>
                        <a:rPr lang="en-US" sz="300" b="1">
                          <a:effectLst/>
                        </a:rPr>
                        <a:t> </a:t>
                      </a:r>
                      <a:r>
                        <a:rPr lang="en-US" sz="300" b="1" u="none" strike="noStrike">
                          <a:effectLst/>
                        </a:rPr>
                        <a:t>submucosa</a:t>
                      </a:r>
                    </a:p>
                    <a:p>
                      <a:pPr fontAlgn="t">
                        <a:buFont typeface="Arial" panose="020B0604020202020204" pitchFamily="34" charset="0"/>
                        <a:buChar char="•"/>
                      </a:pPr>
                      <a:r>
                        <a:rPr lang="en-US" sz="300" b="1">
                          <a:effectLst/>
                        </a:rPr>
                        <a:t>No </a:t>
                      </a:r>
                      <a:r>
                        <a:rPr lang="en-US" sz="300" b="1" u="none" strike="noStrike">
                          <a:effectLst/>
                          <a:hlinkClick r:id="rId57"/>
                        </a:rPr>
                        <a:t>granulomas</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extLst>
                  <a:ext uri="{0D108BD9-81ED-4DB2-BD59-A6C34878D82A}">
                    <a16:rowId xmlns:a16="http://schemas.microsoft.com/office/drawing/2014/main" val="1186650553"/>
                  </a:ext>
                </a:extLst>
              </a:tr>
              <a:tr h="79035">
                <a:tc vMerge="1">
                  <a:txBody>
                    <a:bodyPr/>
                    <a:lstStyle/>
                    <a:p>
                      <a:endParaRPr lang="en-US"/>
                    </a:p>
                  </a:txBody>
                  <a:tcPr/>
                </a:tc>
                <a:tc gridSpan="2">
                  <a:txBody>
                    <a:bodyPr/>
                    <a:lstStyle/>
                    <a:p>
                      <a:pPr fontAlgn="t">
                        <a:buFont typeface="Arial" panose="020B0604020202020204" pitchFamily="34" charset="0"/>
                        <a:buChar char="•"/>
                      </a:pPr>
                      <a:r>
                        <a:rPr lang="en-US" sz="300">
                          <a:effectLst/>
                        </a:rPr>
                        <a:t>Neutrophilic inflammation of the crypts</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776869396"/>
                  </a:ext>
                </a:extLst>
              </a:tr>
              <a:tr h="79035">
                <a:tc gridSpan="3">
                  <a:txBody>
                    <a:bodyPr/>
                    <a:lstStyle/>
                    <a:p>
                      <a:pPr algn="l" fontAlgn="t"/>
                      <a:r>
                        <a:rPr lang="en-US" sz="300" b="1">
                          <a:solidFill>
                            <a:srgbClr val="1A1C1C"/>
                          </a:solidFill>
                          <a:effectLst/>
                        </a:rPr>
                        <a:t>Treatment</a:t>
                      </a:r>
                      <a:endParaRPr lang="en-US" sz="300">
                        <a:solidFill>
                          <a:srgbClr val="1A1C1C"/>
                        </a:solidFill>
                        <a:effectLst/>
                      </a:endParaRP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1F3F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9322935"/>
                  </a:ext>
                </a:extLst>
              </a:tr>
              <a:tr h="819066">
                <a:tc rowSpan="2">
                  <a:txBody>
                    <a:bodyPr/>
                    <a:lstStyle/>
                    <a:p>
                      <a:pPr algn="l" fontAlgn="t"/>
                      <a:r>
                        <a:rPr lang="en-US" sz="300" b="1">
                          <a:solidFill>
                            <a:srgbClr val="1A1C1C"/>
                          </a:solidFill>
                          <a:effectLst/>
                        </a:rPr>
                        <a:t>Medication</a:t>
                      </a:r>
                      <a:endParaRPr lang="en-US" sz="300">
                        <a:solidFill>
                          <a:srgbClr val="1A1C1C"/>
                        </a:solidFill>
                        <a:effectLst/>
                      </a:endParaRP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1F3F4"/>
                    </a:solidFill>
                  </a:tcPr>
                </a:tc>
                <a:tc>
                  <a:txBody>
                    <a:bodyPr/>
                    <a:lstStyle/>
                    <a:p>
                      <a:pPr fontAlgn="t">
                        <a:buFont typeface="Arial" panose="020B0604020202020204" pitchFamily="34" charset="0"/>
                        <a:buChar char="•"/>
                      </a:pPr>
                      <a:r>
                        <a:rPr lang="en-US" sz="300" u="none" strike="noStrike">
                          <a:effectLst/>
                          <a:hlinkClick r:id="rId58"/>
                        </a:rPr>
                        <a:t>Corticosteroids</a:t>
                      </a:r>
                    </a:p>
                    <a:p>
                      <a:pPr fontAlgn="t">
                        <a:buFont typeface="Arial" panose="020B0604020202020204" pitchFamily="34" charset="0"/>
                        <a:buChar char="•"/>
                      </a:pPr>
                      <a:r>
                        <a:rPr lang="en-US" sz="300" u="none" strike="noStrike">
                          <a:effectLst/>
                        </a:rPr>
                        <a:t>Thiopurine analogs</a:t>
                      </a:r>
                    </a:p>
                    <a:p>
                      <a:pPr fontAlgn="t">
                        <a:buFont typeface="Arial" panose="020B0604020202020204" pitchFamily="34" charset="0"/>
                        <a:buChar char="•"/>
                      </a:pPr>
                      <a:r>
                        <a:rPr lang="en-US" sz="300">
                          <a:effectLst/>
                        </a:rPr>
                        <a:t> (</a:t>
                      </a:r>
                      <a:r>
                        <a:rPr lang="en-US" sz="300" u="none" strike="noStrike">
                          <a:effectLst/>
                          <a:hlinkClick r:id="rId59"/>
                        </a:rPr>
                        <a:t>azathioprine</a:t>
                      </a:r>
                    </a:p>
                    <a:p>
                      <a:pPr fontAlgn="t">
                        <a:buFont typeface="Arial" panose="020B0604020202020204" pitchFamily="34" charset="0"/>
                        <a:buChar char="•"/>
                      </a:pPr>
                      <a:r>
                        <a:rPr lang="en-US" sz="300">
                          <a:effectLst/>
                        </a:rPr>
                        <a:t>, </a:t>
                      </a:r>
                      <a:r>
                        <a:rPr lang="en-US" sz="300" u="none" strike="noStrike">
                          <a:effectLst/>
                          <a:hlinkClick r:id="rId60"/>
                        </a:rPr>
                        <a:t>6-mercaptopurine</a:t>
                      </a:r>
                    </a:p>
                    <a:p>
                      <a:pPr fontAlgn="t">
                        <a:buFont typeface="Arial" panose="020B0604020202020204" pitchFamily="34" charset="0"/>
                        <a:buChar char="•"/>
                      </a:pPr>
                      <a:r>
                        <a:rPr lang="en-US" sz="300">
                          <a:effectLst/>
                        </a:rPr>
                        <a:t>)</a:t>
                      </a:r>
                    </a:p>
                    <a:p>
                      <a:pPr fontAlgn="t">
                        <a:buFont typeface="Arial" panose="020B0604020202020204" pitchFamily="34" charset="0"/>
                        <a:buChar char="•"/>
                      </a:pPr>
                      <a:r>
                        <a:rPr lang="en-US" sz="300" u="none" strike="noStrike">
                          <a:effectLst/>
                          <a:hlinkClick r:id="rId61"/>
                        </a:rPr>
                        <a:t>Anti-p40 antibodies</a:t>
                      </a:r>
                    </a:p>
                    <a:p>
                      <a:pPr fontAlgn="t">
                        <a:buFont typeface="Arial" panose="020B0604020202020204" pitchFamily="34" charset="0"/>
                        <a:buChar char="•"/>
                      </a:pPr>
                      <a:r>
                        <a:rPr lang="en-US" sz="300">
                          <a:effectLst/>
                        </a:rPr>
                        <a:t> (e.g., </a:t>
                      </a:r>
                      <a:r>
                        <a:rPr lang="en-US" sz="300" u="none" strike="noStrike">
                          <a:effectLst/>
                          <a:hlinkClick r:id="rId62"/>
                        </a:rPr>
                        <a:t>ustekinumab</a:t>
                      </a:r>
                    </a:p>
                    <a:p>
                      <a:pPr fontAlgn="t">
                        <a:buFont typeface="Arial" panose="020B0604020202020204" pitchFamily="34" charset="0"/>
                        <a:buChar char="•"/>
                      </a:pPr>
                      <a:r>
                        <a:rPr lang="en-US" sz="300">
                          <a:effectLst/>
                        </a:rPr>
                        <a:t>)</a:t>
                      </a:r>
                    </a:p>
                    <a:p>
                      <a:pPr fontAlgn="t">
                        <a:buFont typeface="Arial" panose="020B0604020202020204" pitchFamily="34" charset="0"/>
                        <a:buChar char="•"/>
                      </a:pPr>
                      <a:r>
                        <a:rPr lang="en-US" sz="300">
                          <a:effectLst/>
                        </a:rPr>
                        <a:t>Alpha 4 </a:t>
                      </a:r>
                      <a:r>
                        <a:rPr lang="en-US" sz="300" u="none" strike="noStrike">
                          <a:effectLst/>
                          <a:hlinkClick r:id="rId63"/>
                        </a:rPr>
                        <a:t>integrase inhibitors</a:t>
                      </a:r>
                    </a:p>
                    <a:p>
                      <a:pPr fontAlgn="t">
                        <a:buFont typeface="Arial" panose="020B0604020202020204" pitchFamily="34" charset="0"/>
                        <a:buChar char="•"/>
                      </a:pPr>
                      <a:r>
                        <a:rPr lang="en-US" sz="300">
                          <a:effectLst/>
                        </a:rPr>
                        <a:t> (e.g., </a:t>
                      </a:r>
                      <a:r>
                        <a:rPr lang="en-US" sz="300" u="none" strike="noStrike">
                          <a:effectLst/>
                          <a:hlinkClick r:id="rId64"/>
                        </a:rPr>
                        <a:t>natalizumab</a:t>
                      </a:r>
                    </a:p>
                    <a:p>
                      <a:pPr fontAlgn="t">
                        <a:buFont typeface="Arial" panose="020B0604020202020204" pitchFamily="34" charset="0"/>
                        <a:buChar char="•"/>
                      </a:pPr>
                      <a:r>
                        <a:rPr lang="en-US" sz="300">
                          <a:effectLst/>
                        </a:rPr>
                        <a:t>, </a:t>
                      </a:r>
                      <a:r>
                        <a:rPr lang="en-US" sz="300" u="none" strike="noStrike">
                          <a:effectLst/>
                          <a:hlinkClick r:id="rId65"/>
                        </a:rPr>
                        <a:t>vedolizumab</a:t>
                      </a:r>
                    </a:p>
                    <a:p>
                      <a:pPr fontAlgn="t">
                        <a:buFont typeface="Arial" panose="020B0604020202020204" pitchFamily="34" charset="0"/>
                        <a:buChar char="•"/>
                      </a:pPr>
                      <a:r>
                        <a:rPr lang="en-US" sz="300">
                          <a:effectLst/>
                        </a:rPr>
                        <a:t>)</a:t>
                      </a:r>
                    </a:p>
                    <a:p>
                      <a:pPr fontAlgn="t">
                        <a:buFont typeface="Arial" panose="020B0604020202020204" pitchFamily="34" charset="0"/>
                        <a:buChar char="•"/>
                      </a:pPr>
                      <a:r>
                        <a:rPr lang="en-US" sz="300">
                          <a:effectLst/>
                        </a:rPr>
                        <a:t>Possibly </a:t>
                      </a:r>
                      <a:r>
                        <a:rPr lang="en-US" sz="300" u="none" strike="noStrike">
                          <a:effectLst/>
                          <a:hlinkClick r:id="rId66"/>
                        </a:rPr>
                        <a:t>antibiotics</a:t>
                      </a:r>
                      <a:r>
                        <a:rPr lang="en-US" sz="300">
                          <a:effectLst/>
                        </a:rPr>
                        <a:t> outside of an acute episode (e.g., </a:t>
                      </a:r>
                      <a:r>
                        <a:rPr lang="en-US" sz="300" u="none" strike="noStrike">
                          <a:effectLst/>
                          <a:hlinkClick r:id="rId67"/>
                        </a:rPr>
                        <a:t>ciprofloxacin</a:t>
                      </a:r>
                    </a:p>
                    <a:p>
                      <a:pPr fontAlgn="t">
                        <a:buFont typeface="Arial" panose="020B0604020202020204" pitchFamily="34" charset="0"/>
                        <a:buChar char="•"/>
                      </a:pPr>
                      <a:r>
                        <a:rPr lang="en-US" sz="300">
                          <a:effectLst/>
                        </a:rPr>
                        <a:t>, </a:t>
                      </a:r>
                      <a:r>
                        <a:rPr lang="en-US" sz="300" u="none" strike="noStrike">
                          <a:effectLst/>
                          <a:hlinkClick r:id="rId68"/>
                        </a:rPr>
                        <a:t>metronidazole</a:t>
                      </a:r>
                    </a:p>
                    <a:p>
                      <a:pPr fontAlgn="t">
                        <a:buFont typeface="Arial" panose="020B0604020202020204" pitchFamily="34" charset="0"/>
                        <a:buChar char="•"/>
                      </a:pPr>
                      <a:r>
                        <a:rPr lang="en-US" sz="300">
                          <a:effectLst/>
                        </a:rPr>
                        <a:t>)</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300" b="1" u="none" strike="noStrike">
                          <a:effectLst/>
                          <a:hlinkClick r:id="rId69"/>
                        </a:rPr>
                        <a:t>5-aminosalicylic acid</a:t>
                      </a:r>
                      <a:endParaRPr lang="en-US" sz="300" b="0" u="none" strike="noStrike">
                        <a:effectLst/>
                        <a:hlinkClick r:id="rId69"/>
                      </a:endParaRPr>
                    </a:p>
                    <a:p>
                      <a:pPr fontAlgn="t">
                        <a:buFont typeface="Arial" panose="020B0604020202020204" pitchFamily="34" charset="0"/>
                        <a:buChar char="•"/>
                      </a:pPr>
                      <a:r>
                        <a:rPr lang="en-US" sz="300">
                          <a:effectLst/>
                        </a:rPr>
                        <a:t> (e.g., </a:t>
                      </a:r>
                      <a:r>
                        <a:rPr lang="en-US" sz="300" u="none" strike="noStrike">
                          <a:effectLst/>
                          <a:hlinkClick r:id="rId69"/>
                        </a:rPr>
                        <a:t>mesalamine</a:t>
                      </a:r>
                      <a:endParaRPr lang="en-US" sz="300" b="0" u="none" strike="noStrike">
                        <a:effectLst/>
                        <a:hlinkClick r:id="rId69"/>
                      </a:endParaRPr>
                    </a:p>
                    <a:p>
                      <a:pPr fontAlgn="t">
                        <a:buFont typeface="Arial" panose="020B0604020202020204" pitchFamily="34" charset="0"/>
                        <a:buChar char="•"/>
                      </a:pPr>
                      <a:r>
                        <a:rPr lang="en-US" sz="300">
                          <a:effectLst/>
                        </a:rPr>
                        <a:t>)</a:t>
                      </a:r>
                    </a:p>
                    <a:p>
                      <a:pPr fontAlgn="t">
                        <a:buFont typeface="Arial" panose="020B0604020202020204" pitchFamily="34" charset="0"/>
                        <a:buChar char="•"/>
                      </a:pPr>
                      <a:r>
                        <a:rPr lang="en-US" sz="300" u="none" strike="noStrike">
                          <a:effectLst/>
                          <a:hlinkClick r:id="rId60"/>
                        </a:rPr>
                        <a:t>6-mercaptopurine</a:t>
                      </a:r>
                    </a:p>
                    <a:p>
                      <a:pPr fontAlgn="t">
                        <a:buFont typeface="Arial" panose="020B0604020202020204" pitchFamily="34" charset="0"/>
                        <a:buChar char="•"/>
                      </a:pPr>
                      <a:r>
                        <a:rPr lang="en-US" sz="300" u="none" strike="noStrike">
                          <a:effectLst/>
                          <a:hlinkClick r:id="rId70"/>
                        </a:rPr>
                        <a:t>Calcineurin inhibitors</a:t>
                      </a:r>
                      <a:endParaRPr lang="en-US" sz="300" b="0" u="none" strike="noStrike">
                        <a:effectLst/>
                        <a:hlinkClick r:id="rId70"/>
                      </a:endParaRPr>
                    </a:p>
                    <a:p>
                      <a:pPr fontAlgn="t">
                        <a:buFont typeface="Arial" panose="020B0604020202020204" pitchFamily="34" charset="0"/>
                        <a:buChar char="•"/>
                      </a:pPr>
                      <a:r>
                        <a:rPr lang="en-US" sz="300">
                          <a:effectLst/>
                        </a:rPr>
                        <a:t> (e.g., </a:t>
                      </a:r>
                      <a:r>
                        <a:rPr lang="en-US" sz="300" u="none" strike="noStrike">
                          <a:effectLst/>
                          <a:hlinkClick r:id="rId71"/>
                        </a:rPr>
                        <a:t>cyclosporine</a:t>
                      </a:r>
                      <a:endParaRPr lang="en-US" sz="300" b="0" u="none" strike="noStrike">
                        <a:effectLst/>
                        <a:hlinkClick r:id="rId71"/>
                      </a:endParaRPr>
                    </a:p>
                    <a:p>
                      <a:pPr fontAlgn="t">
                        <a:buFont typeface="Arial" panose="020B0604020202020204" pitchFamily="34" charset="0"/>
                        <a:buChar char="•"/>
                      </a:pPr>
                      <a:r>
                        <a:rPr lang="en-US" sz="300">
                          <a:effectLst/>
                        </a:rPr>
                        <a:t>, </a:t>
                      </a:r>
                      <a:r>
                        <a:rPr lang="en-US" sz="300" u="none" strike="noStrike">
                          <a:effectLst/>
                          <a:hlinkClick r:id="rId72"/>
                        </a:rPr>
                        <a:t>tacrolimus</a:t>
                      </a:r>
                      <a:endParaRPr lang="en-US" sz="300" b="0" u="none" strike="noStrike">
                        <a:effectLst/>
                        <a:hlinkClick r:id="rId72"/>
                      </a:endParaRPr>
                    </a:p>
                    <a:p>
                      <a:pPr fontAlgn="t">
                        <a:buFont typeface="Arial" panose="020B0604020202020204" pitchFamily="34" charset="0"/>
                        <a:buChar char="•"/>
                      </a:pPr>
                      <a:r>
                        <a:rPr lang="en-US" sz="300">
                          <a:effectLst/>
                        </a:rPr>
                        <a:t>)</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extLst>
                  <a:ext uri="{0D108BD9-81ED-4DB2-BD59-A6C34878D82A}">
                    <a16:rowId xmlns:a16="http://schemas.microsoft.com/office/drawing/2014/main" val="3805174311"/>
                  </a:ext>
                </a:extLst>
              </a:tr>
              <a:tr h="237613">
                <a:tc vMerge="1">
                  <a:txBody>
                    <a:bodyPr/>
                    <a:lstStyle/>
                    <a:p>
                      <a:endParaRPr lang="en-US"/>
                    </a:p>
                  </a:txBody>
                  <a:tcPr/>
                </a:tc>
                <a:tc gridSpan="2">
                  <a:txBody>
                    <a:bodyPr/>
                    <a:lstStyle/>
                    <a:p>
                      <a:pPr fontAlgn="t">
                        <a:buFont typeface="Arial" panose="020B0604020202020204" pitchFamily="34" charset="0"/>
                        <a:buChar char="•"/>
                      </a:pPr>
                      <a:r>
                        <a:rPr lang="en-US" sz="300" u="none" strike="noStrike">
                          <a:effectLst/>
                          <a:hlinkClick r:id="rId73"/>
                        </a:rPr>
                        <a:t>Biologics</a:t>
                      </a:r>
                    </a:p>
                    <a:p>
                      <a:pPr fontAlgn="t">
                        <a:buFont typeface="Arial" panose="020B0604020202020204" pitchFamily="34" charset="0"/>
                        <a:buChar char="•"/>
                      </a:pPr>
                      <a:r>
                        <a:rPr lang="en-US" sz="300">
                          <a:effectLst/>
                        </a:rPr>
                        <a:t> (e.g., </a:t>
                      </a:r>
                      <a:r>
                        <a:rPr lang="en-US" sz="300" u="none" strike="noStrike">
                          <a:effectLst/>
                          <a:hlinkClick r:id="rId74"/>
                        </a:rPr>
                        <a:t>infliximab</a:t>
                      </a:r>
                    </a:p>
                    <a:p>
                      <a:pPr fontAlgn="t">
                        <a:buFont typeface="Arial" panose="020B0604020202020204" pitchFamily="34" charset="0"/>
                        <a:buChar char="•"/>
                      </a:pPr>
                      <a:r>
                        <a:rPr lang="en-US" sz="300">
                          <a:effectLst/>
                        </a:rPr>
                        <a:t>, </a:t>
                      </a:r>
                      <a:r>
                        <a:rPr lang="en-US" sz="300" u="none" strike="noStrike">
                          <a:effectLst/>
                          <a:hlinkClick r:id="rId75"/>
                        </a:rPr>
                        <a:t>adalimumab</a:t>
                      </a:r>
                    </a:p>
                    <a:p>
                      <a:pPr fontAlgn="t">
                        <a:buFont typeface="Arial" panose="020B0604020202020204" pitchFamily="34" charset="0"/>
                        <a:buChar char="•"/>
                      </a:pPr>
                      <a:r>
                        <a:rPr lang="en-US" sz="300">
                          <a:effectLst/>
                        </a:rPr>
                        <a:t>)</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976131341"/>
                  </a:ext>
                </a:extLst>
              </a:tr>
              <a:tr h="167520">
                <a:tc>
                  <a:txBody>
                    <a:bodyPr/>
                    <a:lstStyle/>
                    <a:p>
                      <a:pPr algn="l" fontAlgn="t"/>
                      <a:r>
                        <a:rPr lang="en-US" sz="300" b="1" u="none" strike="noStrike">
                          <a:solidFill>
                            <a:srgbClr val="1A1C1C"/>
                          </a:solidFill>
                          <a:effectLst/>
                          <a:hlinkClick r:id="rId76"/>
                        </a:rPr>
                        <a:t>Surgery</a:t>
                      </a:r>
                      <a:endParaRPr lang="en-US" sz="300">
                        <a:solidFill>
                          <a:srgbClr val="1A1C1C"/>
                        </a:solidFill>
                        <a:effectLst/>
                      </a:endParaRP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1F3F4"/>
                    </a:solidFill>
                  </a:tcPr>
                </a:tc>
                <a:tc>
                  <a:txBody>
                    <a:bodyPr/>
                    <a:lstStyle/>
                    <a:p>
                      <a:pPr fontAlgn="t">
                        <a:buFont typeface="Arial" panose="020B0604020202020204" pitchFamily="34" charset="0"/>
                        <a:buChar char="•"/>
                      </a:pPr>
                      <a:r>
                        <a:rPr lang="en-US" sz="300" b="1">
                          <a:effectLst/>
                        </a:rPr>
                        <a:t>Noncurative</a:t>
                      </a:r>
                      <a:r>
                        <a:rPr lang="en-US" sz="300">
                          <a:effectLst/>
                        </a:rPr>
                        <a:t> </a:t>
                      </a:r>
                      <a:r>
                        <a:rPr lang="en-US" sz="300" u="none" strike="noStrike">
                          <a:effectLst/>
                          <a:hlinkClick r:id="rId76"/>
                        </a:rPr>
                        <a:t>surgery</a:t>
                      </a:r>
                      <a:r>
                        <a:rPr lang="en-US" sz="300">
                          <a:effectLst/>
                        </a:rPr>
                        <a:t> may become necessary to alleviate symptoms</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tc>
                  <a:txBody>
                    <a:bodyPr/>
                    <a:lstStyle/>
                    <a:p>
                      <a:pPr fontAlgn="t">
                        <a:buFont typeface="Arial" panose="020B0604020202020204" pitchFamily="34" charset="0"/>
                        <a:buChar char="•"/>
                      </a:pPr>
                      <a:r>
                        <a:rPr lang="en-US" sz="300" b="1" dirty="0">
                          <a:effectLst/>
                        </a:rPr>
                        <a:t>Curative</a:t>
                      </a:r>
                      <a:r>
                        <a:rPr lang="en-US" sz="300" dirty="0">
                          <a:effectLst/>
                        </a:rPr>
                        <a:t> </a:t>
                      </a:r>
                      <a:r>
                        <a:rPr lang="en-US" sz="300" u="none" strike="noStrike" dirty="0">
                          <a:effectLst/>
                          <a:hlinkClick r:id="rId76"/>
                        </a:rPr>
                        <a:t>surgery</a:t>
                      </a:r>
                      <a:r>
                        <a:rPr lang="en-US" sz="300" dirty="0">
                          <a:effectLst/>
                        </a:rPr>
                        <a:t> possible (</a:t>
                      </a:r>
                      <a:r>
                        <a:rPr lang="en-US" sz="300" u="none" strike="noStrike" dirty="0">
                          <a:effectLst/>
                        </a:rPr>
                        <a:t>proctocolectomy</a:t>
                      </a:r>
                    </a:p>
                    <a:p>
                      <a:pPr fontAlgn="t">
                        <a:buFont typeface="Arial" panose="020B0604020202020204" pitchFamily="34" charset="0"/>
                        <a:buChar char="•"/>
                      </a:pPr>
                      <a:r>
                        <a:rPr lang="en-US" sz="300" dirty="0">
                          <a:effectLst/>
                        </a:rPr>
                        <a:t>)</a:t>
                      </a:r>
                    </a:p>
                  </a:txBody>
                  <a:tcPr marL="22640" marR="22640" marT="11320" marB="11320">
                    <a:lnL w="9525" cap="flat" cmpd="sng" algn="ctr">
                      <a:solidFill>
                        <a:srgbClr val="ABB4BA"/>
                      </a:solidFill>
                      <a:prstDash val="solid"/>
                      <a:round/>
                      <a:headEnd type="none" w="med" len="med"/>
                      <a:tailEnd type="none" w="med" len="med"/>
                    </a:lnL>
                    <a:lnR w="9525" cap="flat" cmpd="sng" algn="ctr">
                      <a:solidFill>
                        <a:srgbClr val="ABB4BA"/>
                      </a:solidFill>
                      <a:prstDash val="solid"/>
                      <a:round/>
                      <a:headEnd type="none" w="med" len="med"/>
                      <a:tailEnd type="none" w="med" len="med"/>
                    </a:lnR>
                    <a:lnT w="9525" cap="flat" cmpd="sng" algn="ctr">
                      <a:solidFill>
                        <a:srgbClr val="ABB4BA"/>
                      </a:solidFill>
                      <a:prstDash val="solid"/>
                      <a:round/>
                      <a:headEnd type="none" w="med" len="med"/>
                      <a:tailEnd type="none" w="med" len="med"/>
                    </a:lnT>
                    <a:lnB w="9525" cap="flat" cmpd="sng" algn="ctr">
                      <a:solidFill>
                        <a:srgbClr val="ABB4BA"/>
                      </a:solidFill>
                      <a:prstDash val="solid"/>
                      <a:round/>
                      <a:headEnd type="none" w="med" len="med"/>
                      <a:tailEnd type="none" w="med" len="med"/>
                    </a:lnB>
                    <a:solidFill>
                      <a:srgbClr val="FFFFFF"/>
                    </a:solidFill>
                  </a:tcPr>
                </a:tc>
                <a:extLst>
                  <a:ext uri="{0D108BD9-81ED-4DB2-BD59-A6C34878D82A}">
                    <a16:rowId xmlns:a16="http://schemas.microsoft.com/office/drawing/2014/main" val="1426969643"/>
                  </a:ext>
                </a:extLst>
              </a:tr>
            </a:tbl>
          </a:graphicData>
        </a:graphic>
      </p:graphicFrame>
      <p:sp>
        <p:nvSpPr>
          <p:cNvPr id="5" name="AutoShape 1" descr="docIcon">
            <a:extLst>
              <a:ext uri="{FF2B5EF4-FFF2-40B4-BE49-F238E27FC236}">
                <a16:creationId xmlns:a16="http://schemas.microsoft.com/office/drawing/2014/main" id="{553AB81B-CD00-4B87-BF2A-589822CDE331}"/>
              </a:ext>
            </a:extLst>
          </p:cNvPr>
          <p:cNvSpPr>
            <a:spLocks noChangeAspect="1" noChangeArrowheads="1"/>
          </p:cNvSpPr>
          <p:nvPr/>
        </p:nvSpPr>
        <p:spPr bwMode="auto">
          <a:xfrm>
            <a:off x="8516789" y="1442118"/>
            <a:ext cx="931956" cy="2642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6" name="AutoShape 2" descr="arrowIcon">
            <a:extLst>
              <a:ext uri="{FF2B5EF4-FFF2-40B4-BE49-F238E27FC236}">
                <a16:creationId xmlns:a16="http://schemas.microsoft.com/office/drawing/2014/main" id="{EC2CCB52-F964-4FF0-BD53-D3AFBD55488A}"/>
              </a:ext>
            </a:extLst>
          </p:cNvPr>
          <p:cNvSpPr>
            <a:spLocks noChangeAspect="1" noChangeArrowheads="1"/>
          </p:cNvSpPr>
          <p:nvPr/>
        </p:nvSpPr>
        <p:spPr bwMode="auto">
          <a:xfrm>
            <a:off x="8516789" y="1442118"/>
            <a:ext cx="931956" cy="2642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7" name="AutoShape 3" descr="docIcon">
            <a:extLst>
              <a:ext uri="{FF2B5EF4-FFF2-40B4-BE49-F238E27FC236}">
                <a16:creationId xmlns:a16="http://schemas.microsoft.com/office/drawing/2014/main" id="{BE1E5E50-6EAE-4675-9AA1-4BB226448373}"/>
              </a:ext>
            </a:extLst>
          </p:cNvPr>
          <p:cNvSpPr>
            <a:spLocks noChangeAspect="1" noChangeArrowheads="1"/>
          </p:cNvSpPr>
          <p:nvPr/>
        </p:nvSpPr>
        <p:spPr bwMode="auto">
          <a:xfrm>
            <a:off x="8516789" y="1442118"/>
            <a:ext cx="931956" cy="2642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8" name="AutoShape 4" descr="arrowIcon">
            <a:extLst>
              <a:ext uri="{FF2B5EF4-FFF2-40B4-BE49-F238E27FC236}">
                <a16:creationId xmlns:a16="http://schemas.microsoft.com/office/drawing/2014/main" id="{64453E46-A15F-4D42-A239-2CB698BA3082}"/>
              </a:ext>
            </a:extLst>
          </p:cNvPr>
          <p:cNvSpPr>
            <a:spLocks noChangeAspect="1" noChangeArrowheads="1"/>
          </p:cNvSpPr>
          <p:nvPr/>
        </p:nvSpPr>
        <p:spPr bwMode="auto">
          <a:xfrm>
            <a:off x="8516789" y="1442118"/>
            <a:ext cx="931956" cy="2642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9" name="AutoShape 5" descr="docIcon">
            <a:extLst>
              <a:ext uri="{FF2B5EF4-FFF2-40B4-BE49-F238E27FC236}">
                <a16:creationId xmlns:a16="http://schemas.microsoft.com/office/drawing/2014/main" id="{37DCC0B6-F7E9-4E63-99D3-7E43BA03D158}"/>
              </a:ext>
            </a:extLst>
          </p:cNvPr>
          <p:cNvSpPr>
            <a:spLocks noChangeAspect="1" noChangeArrowheads="1"/>
          </p:cNvSpPr>
          <p:nvPr/>
        </p:nvSpPr>
        <p:spPr bwMode="auto">
          <a:xfrm>
            <a:off x="8516789" y="1442118"/>
            <a:ext cx="931956" cy="2642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0" name="AutoShape 6" descr="arrowIcon">
            <a:extLst>
              <a:ext uri="{FF2B5EF4-FFF2-40B4-BE49-F238E27FC236}">
                <a16:creationId xmlns:a16="http://schemas.microsoft.com/office/drawing/2014/main" id="{C5B72A58-61BB-4A9E-8495-3DFE0C48260C}"/>
              </a:ext>
            </a:extLst>
          </p:cNvPr>
          <p:cNvSpPr>
            <a:spLocks noChangeAspect="1" noChangeArrowheads="1"/>
          </p:cNvSpPr>
          <p:nvPr/>
        </p:nvSpPr>
        <p:spPr bwMode="auto">
          <a:xfrm>
            <a:off x="8516789" y="1442118"/>
            <a:ext cx="931956" cy="2642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1" name="AutoShape 7" descr="docIcon">
            <a:extLst>
              <a:ext uri="{FF2B5EF4-FFF2-40B4-BE49-F238E27FC236}">
                <a16:creationId xmlns:a16="http://schemas.microsoft.com/office/drawing/2014/main" id="{D9029CCC-46E5-4066-825C-73C7EFCB6BF3}"/>
              </a:ext>
            </a:extLst>
          </p:cNvPr>
          <p:cNvSpPr>
            <a:spLocks noChangeAspect="1" noChangeArrowheads="1"/>
          </p:cNvSpPr>
          <p:nvPr/>
        </p:nvSpPr>
        <p:spPr bwMode="auto">
          <a:xfrm>
            <a:off x="8516789" y="1442118"/>
            <a:ext cx="931956" cy="2642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2" name="AutoShape 8" descr="arrowIcon">
            <a:extLst>
              <a:ext uri="{FF2B5EF4-FFF2-40B4-BE49-F238E27FC236}">
                <a16:creationId xmlns:a16="http://schemas.microsoft.com/office/drawing/2014/main" id="{02AF36FC-8408-4434-AE63-1F738587EF68}"/>
              </a:ext>
            </a:extLst>
          </p:cNvPr>
          <p:cNvSpPr>
            <a:spLocks noChangeAspect="1" noChangeArrowheads="1"/>
          </p:cNvSpPr>
          <p:nvPr/>
        </p:nvSpPr>
        <p:spPr bwMode="auto">
          <a:xfrm>
            <a:off x="8516789" y="1442118"/>
            <a:ext cx="931956" cy="2642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3" name="AutoShape 9" descr="docIcon">
            <a:extLst>
              <a:ext uri="{FF2B5EF4-FFF2-40B4-BE49-F238E27FC236}">
                <a16:creationId xmlns:a16="http://schemas.microsoft.com/office/drawing/2014/main" id="{3D04FFFB-9E46-4292-9D6F-D46E713D03F7}"/>
              </a:ext>
            </a:extLst>
          </p:cNvPr>
          <p:cNvSpPr>
            <a:spLocks noChangeAspect="1" noChangeArrowheads="1"/>
          </p:cNvSpPr>
          <p:nvPr/>
        </p:nvSpPr>
        <p:spPr bwMode="auto">
          <a:xfrm>
            <a:off x="8516789" y="1442118"/>
            <a:ext cx="931956" cy="2642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4" name="AutoShape 10" descr="arrowIcon">
            <a:extLst>
              <a:ext uri="{FF2B5EF4-FFF2-40B4-BE49-F238E27FC236}">
                <a16:creationId xmlns:a16="http://schemas.microsoft.com/office/drawing/2014/main" id="{B295FF01-AC18-4531-83F0-3E188915E4B7}"/>
              </a:ext>
            </a:extLst>
          </p:cNvPr>
          <p:cNvSpPr>
            <a:spLocks noChangeAspect="1" noChangeArrowheads="1"/>
          </p:cNvSpPr>
          <p:nvPr/>
        </p:nvSpPr>
        <p:spPr bwMode="auto">
          <a:xfrm>
            <a:off x="8516789" y="1442118"/>
            <a:ext cx="931956" cy="2642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5" name="AutoShape 11" descr="docIcon">
            <a:extLst>
              <a:ext uri="{FF2B5EF4-FFF2-40B4-BE49-F238E27FC236}">
                <a16:creationId xmlns:a16="http://schemas.microsoft.com/office/drawing/2014/main" id="{A137AA63-30F6-4341-92A0-9466D9F414CC}"/>
              </a:ext>
            </a:extLst>
          </p:cNvPr>
          <p:cNvSpPr>
            <a:spLocks noChangeAspect="1" noChangeArrowheads="1"/>
          </p:cNvSpPr>
          <p:nvPr/>
        </p:nvSpPr>
        <p:spPr bwMode="auto">
          <a:xfrm>
            <a:off x="8516789" y="1442118"/>
            <a:ext cx="931956" cy="2642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6" name="AutoShape 12" descr="arrowIcon">
            <a:extLst>
              <a:ext uri="{FF2B5EF4-FFF2-40B4-BE49-F238E27FC236}">
                <a16:creationId xmlns:a16="http://schemas.microsoft.com/office/drawing/2014/main" id="{B5DB6AEC-585E-4A58-9BC1-BFBC4F03E421}"/>
              </a:ext>
            </a:extLst>
          </p:cNvPr>
          <p:cNvSpPr>
            <a:spLocks noChangeAspect="1" noChangeArrowheads="1"/>
          </p:cNvSpPr>
          <p:nvPr/>
        </p:nvSpPr>
        <p:spPr bwMode="auto">
          <a:xfrm>
            <a:off x="8516789" y="1442118"/>
            <a:ext cx="931956" cy="2642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7" name="AutoShape 13" descr="docIcon">
            <a:extLst>
              <a:ext uri="{FF2B5EF4-FFF2-40B4-BE49-F238E27FC236}">
                <a16:creationId xmlns:a16="http://schemas.microsoft.com/office/drawing/2014/main" id="{EF466E86-77B1-460E-8B40-5A3B8E183D4F}"/>
              </a:ext>
            </a:extLst>
          </p:cNvPr>
          <p:cNvSpPr>
            <a:spLocks noChangeAspect="1" noChangeArrowheads="1"/>
          </p:cNvSpPr>
          <p:nvPr/>
        </p:nvSpPr>
        <p:spPr bwMode="auto">
          <a:xfrm>
            <a:off x="8516789" y="1442118"/>
            <a:ext cx="931956" cy="2642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18" name="AutoShape 14" descr="arrowIcon">
            <a:extLst>
              <a:ext uri="{FF2B5EF4-FFF2-40B4-BE49-F238E27FC236}">
                <a16:creationId xmlns:a16="http://schemas.microsoft.com/office/drawing/2014/main" id="{6AB82826-7EB1-4726-A25B-D9C6B45C4642}"/>
              </a:ext>
            </a:extLst>
          </p:cNvPr>
          <p:cNvSpPr>
            <a:spLocks noChangeAspect="1" noChangeArrowheads="1"/>
          </p:cNvSpPr>
          <p:nvPr/>
        </p:nvSpPr>
        <p:spPr bwMode="auto">
          <a:xfrm>
            <a:off x="8516789" y="1442118"/>
            <a:ext cx="931956" cy="2642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Tree>
    <p:extLst>
      <p:ext uri="{BB962C8B-B14F-4D97-AF65-F5344CB8AC3E}">
        <p14:creationId xmlns:p14="http://schemas.microsoft.com/office/powerpoint/2010/main" val="2564740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B1573-7055-45C5-802A-4505016540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3FD53C-A324-4769-8148-FEFFA203F1C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CAC5F81-825C-4744-9B26-6390E39245DD}"/>
              </a:ext>
            </a:extLst>
          </p:cNvPr>
          <p:cNvPicPr>
            <a:picLocks noChangeAspect="1"/>
          </p:cNvPicPr>
          <p:nvPr/>
        </p:nvPicPr>
        <p:blipFill>
          <a:blip r:embed="rId2"/>
          <a:stretch>
            <a:fillRect/>
          </a:stretch>
        </p:blipFill>
        <p:spPr>
          <a:xfrm>
            <a:off x="1454467" y="365125"/>
            <a:ext cx="9283065" cy="6373142"/>
          </a:xfrm>
          <a:prstGeom prst="rect">
            <a:avLst/>
          </a:prstGeom>
        </p:spPr>
      </p:pic>
    </p:spTree>
    <p:extLst>
      <p:ext uri="{BB962C8B-B14F-4D97-AF65-F5344CB8AC3E}">
        <p14:creationId xmlns:p14="http://schemas.microsoft.com/office/powerpoint/2010/main" val="3033008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CFE8-F1FF-4B62-95F4-8289CBAD23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E1750D-95A1-4E7F-B313-656418E74A36}"/>
              </a:ext>
            </a:extLst>
          </p:cNvPr>
          <p:cNvSpPr>
            <a:spLocks noGrp="1"/>
          </p:cNvSpPr>
          <p:nvPr>
            <p:ph idx="1"/>
          </p:nvPr>
        </p:nvSpPr>
        <p:spPr/>
        <p:txBody>
          <a:bodyPr>
            <a:normAutofit fontScale="55000" lnSpcReduction="20000"/>
          </a:bodyPr>
          <a:lstStyle/>
          <a:p>
            <a:r>
              <a:rPr lang="en-US" b="1" dirty="0">
                <a:solidFill>
                  <a:srgbClr val="FFFFFF"/>
                </a:solidFill>
                <a:effectLst/>
                <a:latin typeface="Open Sans" panose="020B0606030504020204" pitchFamily="34" charset="0"/>
              </a:rPr>
              <a:t>Health Maintenance in Inflammatory Bowel Disease</a:t>
            </a:r>
          </a:p>
          <a:p>
            <a:r>
              <a:rPr lang="en-US" b="1" dirty="0">
                <a:solidFill>
                  <a:srgbClr val="000000"/>
                </a:solidFill>
                <a:effectLst/>
                <a:latin typeface="Open Sans" panose="020B0606030504020204" pitchFamily="34" charset="0"/>
              </a:rPr>
              <a:t>Immunizations</a:t>
            </a:r>
          </a:p>
          <a:p>
            <a:r>
              <a:rPr lang="en-US" dirty="0">
                <a:effectLst/>
                <a:latin typeface="Open Sans" panose="020B0606030504020204" pitchFamily="34" charset="0"/>
              </a:rPr>
              <a:t>Patients with IBD should receive the yearly </a:t>
            </a:r>
            <a:r>
              <a:rPr lang="en-US" u="sng" dirty="0">
                <a:solidFill>
                  <a:srgbClr val="B12E32"/>
                </a:solidFill>
                <a:effectLst/>
                <a:latin typeface="Open Sans" panose="020B0606030504020204" pitchFamily="34" charset="0"/>
                <a:hlinkClick r:id="rId2" tooltip="Influenza Vaccine"/>
              </a:rPr>
              <a:t>influenza vaccination</a:t>
            </a:r>
            <a:r>
              <a:rPr lang="en-US" dirty="0">
                <a:effectLst/>
                <a:latin typeface="Open Sans" panose="020B0606030504020204" pitchFamily="34" charset="0"/>
              </a:rPr>
              <a:t> and the </a:t>
            </a:r>
            <a:r>
              <a:rPr lang="en-US" u="sng" dirty="0">
                <a:solidFill>
                  <a:srgbClr val="B12E32"/>
                </a:solidFill>
                <a:effectLst/>
                <a:latin typeface="Open Sans" panose="020B0606030504020204" pitchFamily="34" charset="0"/>
                <a:hlinkClick r:id="rId3" tooltip="Pneumococcal Vaccine"/>
              </a:rPr>
              <a:t>pneumococcal vaccination</a:t>
            </a:r>
            <a:r>
              <a:rPr lang="en-US" dirty="0">
                <a:effectLst/>
                <a:latin typeface="Open Sans" panose="020B0606030504020204" pitchFamily="34" charset="0"/>
              </a:rPr>
              <a:t>. Those ≥ 19 years of age should receive the </a:t>
            </a:r>
            <a:r>
              <a:rPr lang="en-US" u="sng" dirty="0">
                <a:solidFill>
                  <a:srgbClr val="B12E32"/>
                </a:solidFill>
                <a:effectLst/>
                <a:latin typeface="Open Sans" panose="020B0606030504020204" pitchFamily="34" charset="0"/>
                <a:hlinkClick r:id="rId4" tooltip="Herpes Zoster Vaccine"/>
              </a:rPr>
              <a:t>recombinant herpes zoster vaccine</a:t>
            </a:r>
            <a:r>
              <a:rPr lang="en-US" dirty="0">
                <a:effectLst/>
                <a:latin typeface="Open Sans" panose="020B0606030504020204" pitchFamily="34" charset="0"/>
              </a:rPr>
              <a:t> (</a:t>
            </a:r>
            <a:r>
              <a:rPr lang="en-US" u="sng" dirty="0">
                <a:solidFill>
                  <a:srgbClr val="B12E32"/>
                </a:solidFill>
                <a:effectLst/>
                <a:latin typeface="Open Sans" panose="020B0606030504020204" pitchFamily="34" charset="0"/>
                <a:hlinkClick r:id="rId5" tooltip="Health maintenance reference"/>
              </a:rPr>
              <a:t>1</a:t>
            </a:r>
            <a:r>
              <a:rPr lang="en-US" dirty="0">
                <a:effectLst/>
                <a:latin typeface="Open Sans" panose="020B0606030504020204" pitchFamily="34" charset="0"/>
              </a:rPr>
              <a:t>). This vaccine should be given before starting immunosuppressive therapy when possible.</a:t>
            </a:r>
          </a:p>
          <a:p>
            <a:r>
              <a:rPr lang="en-US" dirty="0">
                <a:effectLst/>
                <a:latin typeface="Open Sans" panose="020B0606030504020204" pitchFamily="34" charset="0"/>
              </a:rPr>
              <a:t>Routine vaccinations such as </a:t>
            </a:r>
            <a:r>
              <a:rPr lang="en-US" u="sng" dirty="0">
                <a:solidFill>
                  <a:srgbClr val="B12E32"/>
                </a:solidFill>
                <a:effectLst/>
                <a:latin typeface="Open Sans" panose="020B0606030504020204" pitchFamily="34" charset="0"/>
                <a:hlinkClick r:id="rId6" tooltip="Tetanus-Diphtheria Vaccine"/>
              </a:rPr>
              <a:t>tetanus-diphtheria</a:t>
            </a:r>
            <a:r>
              <a:rPr lang="en-US" dirty="0">
                <a:effectLst/>
                <a:latin typeface="Open Sans" panose="020B0606030504020204" pitchFamily="34" charset="0"/>
              </a:rPr>
              <a:t>, </a:t>
            </a:r>
            <a:r>
              <a:rPr lang="en-US" u="sng" dirty="0">
                <a:solidFill>
                  <a:srgbClr val="B12E32"/>
                </a:solidFill>
                <a:effectLst/>
                <a:latin typeface="Open Sans" panose="020B0606030504020204" pitchFamily="34" charset="0"/>
                <a:hlinkClick r:id="rId7" tooltip="Hepatitis A (HepA) Vaccine"/>
              </a:rPr>
              <a:t>hepatitis A</a:t>
            </a:r>
            <a:r>
              <a:rPr lang="en-US" dirty="0">
                <a:effectLst/>
                <a:latin typeface="Open Sans" panose="020B0606030504020204" pitchFamily="34" charset="0"/>
              </a:rPr>
              <a:t>, </a:t>
            </a:r>
            <a:r>
              <a:rPr lang="en-US" u="sng" dirty="0">
                <a:solidFill>
                  <a:srgbClr val="B12E32"/>
                </a:solidFill>
                <a:effectLst/>
                <a:latin typeface="Open Sans" panose="020B0606030504020204" pitchFamily="34" charset="0"/>
                <a:hlinkClick r:id="rId8" tooltip="Hepatitis B (HepB) Vaccine"/>
              </a:rPr>
              <a:t>hepatitis B</a:t>
            </a:r>
            <a:r>
              <a:rPr lang="en-US" dirty="0">
                <a:effectLst/>
                <a:latin typeface="Open Sans" panose="020B0606030504020204" pitchFamily="34" charset="0"/>
              </a:rPr>
              <a:t>, and </a:t>
            </a:r>
            <a:r>
              <a:rPr lang="en-US" u="sng" dirty="0">
                <a:solidFill>
                  <a:srgbClr val="B12E32"/>
                </a:solidFill>
                <a:effectLst/>
                <a:latin typeface="Open Sans" panose="020B0606030504020204" pitchFamily="34" charset="0"/>
                <a:hlinkClick r:id="rId9" tooltip="Human Papillomavirus (HPV) Vaccine"/>
              </a:rPr>
              <a:t>human papillomavirus</a:t>
            </a:r>
            <a:r>
              <a:rPr lang="en-US" dirty="0">
                <a:effectLst/>
                <a:latin typeface="Open Sans" panose="020B0606030504020204" pitchFamily="34" charset="0"/>
              </a:rPr>
              <a:t> should be given as per the </a:t>
            </a:r>
            <a:r>
              <a:rPr lang="en-US" u="sng" dirty="0">
                <a:solidFill>
                  <a:srgbClr val="B12E32"/>
                </a:solidFill>
                <a:effectLst/>
                <a:latin typeface="Open Sans" panose="020B0606030504020204" pitchFamily="34" charset="0"/>
                <a:hlinkClick r:id="rId10"/>
              </a:rPr>
              <a:t>Advisory Committee on Immunization Practices</a:t>
            </a:r>
            <a:r>
              <a:rPr lang="en-US" dirty="0">
                <a:effectLst/>
                <a:latin typeface="Open Sans" panose="020B0606030504020204" pitchFamily="34" charset="0"/>
              </a:rPr>
              <a:t> (ACIP) guidelines.</a:t>
            </a:r>
          </a:p>
          <a:p>
            <a:r>
              <a:rPr lang="en-US" dirty="0">
                <a:effectLst/>
                <a:latin typeface="Open Sans" panose="020B0606030504020204" pitchFamily="34" charset="0"/>
              </a:rPr>
              <a:t>The Centers for Disease Control and Prevention (CDC) and the Canadian Association of Gastroenterology recommend patients with IBD, including those on immunosuppressive therapy, receive an mRNA </a:t>
            </a:r>
            <a:r>
              <a:rPr lang="en-US" u="sng" dirty="0">
                <a:solidFill>
                  <a:srgbClr val="B12E32"/>
                </a:solidFill>
                <a:effectLst/>
                <a:latin typeface="Open Sans" panose="020B0606030504020204" pitchFamily="34" charset="0"/>
                <a:hlinkClick r:id="rId11" tooltip="COVID-19 Vaccine"/>
              </a:rPr>
              <a:t>COVID-19 vaccine</a:t>
            </a:r>
            <a:r>
              <a:rPr lang="en-US" dirty="0">
                <a:effectLst/>
                <a:latin typeface="Open Sans" panose="020B0606030504020204" pitchFamily="34" charset="0"/>
              </a:rPr>
              <a:t>.</a:t>
            </a:r>
          </a:p>
          <a:p>
            <a:r>
              <a:rPr lang="en-US" b="1" dirty="0">
                <a:solidFill>
                  <a:srgbClr val="000000"/>
                </a:solidFill>
                <a:effectLst/>
                <a:latin typeface="Open Sans" panose="020B0606030504020204" pitchFamily="34" charset="0"/>
              </a:rPr>
              <a:t>Screening tests</a:t>
            </a:r>
          </a:p>
          <a:p>
            <a:r>
              <a:rPr lang="en-US" dirty="0">
                <a:effectLst/>
                <a:latin typeface="Open Sans" panose="020B0606030504020204" pitchFamily="34" charset="0"/>
              </a:rPr>
              <a:t>Female patients who are not receiving immunosuppressive therapy should be </a:t>
            </a:r>
            <a:r>
              <a:rPr lang="en-US" u="sng" dirty="0">
                <a:solidFill>
                  <a:srgbClr val="B12E32"/>
                </a:solidFill>
                <a:effectLst/>
                <a:latin typeface="Open Sans" panose="020B0606030504020204" pitchFamily="34" charset="0"/>
                <a:hlinkClick r:id="rId12" tooltip="Cervical Cancer Screening and Prevention"/>
              </a:rPr>
              <a:t>screened for cervical cancer</a:t>
            </a:r>
            <a:r>
              <a:rPr lang="en-US" dirty="0">
                <a:effectLst/>
                <a:latin typeface="Open Sans" panose="020B0606030504020204" pitchFamily="34" charset="0"/>
              </a:rPr>
              <a:t> every 3 years. Patients who </a:t>
            </a:r>
            <a:r>
              <a:rPr lang="en-US" i="1" dirty="0">
                <a:effectLst/>
                <a:latin typeface="Open Sans" panose="020B0606030504020204" pitchFamily="34" charset="0"/>
              </a:rPr>
              <a:t>are</a:t>
            </a:r>
            <a:r>
              <a:rPr lang="en-US" dirty="0">
                <a:effectLst/>
                <a:latin typeface="Open Sans" panose="020B0606030504020204" pitchFamily="34" charset="0"/>
              </a:rPr>
              <a:t> receiving immunosuppressive therapy should be screened for cervical cancer yearly.</a:t>
            </a:r>
          </a:p>
          <a:p>
            <a:r>
              <a:rPr lang="en-US" dirty="0">
                <a:effectLst/>
                <a:latin typeface="Open Sans" panose="020B0606030504020204" pitchFamily="34" charset="0"/>
              </a:rPr>
              <a:t>All patients who are taking or plan to take immunomodulating drugs or biologic agents should be </a:t>
            </a:r>
            <a:r>
              <a:rPr lang="en-US" u="sng" dirty="0">
                <a:solidFill>
                  <a:srgbClr val="B12E32"/>
                </a:solidFill>
                <a:effectLst/>
                <a:latin typeface="Open Sans" panose="020B0606030504020204" pitchFamily="34" charset="0"/>
                <a:hlinkClick r:id="rId13" tooltip="Overview of Skin Cancer"/>
              </a:rPr>
              <a:t>evaluated for skin cancer</a:t>
            </a:r>
            <a:r>
              <a:rPr lang="en-US" dirty="0">
                <a:effectLst/>
                <a:latin typeface="Open Sans" panose="020B0606030504020204" pitchFamily="34" charset="0"/>
              </a:rPr>
              <a:t> annually.</a:t>
            </a:r>
          </a:p>
          <a:p>
            <a:r>
              <a:rPr lang="en-US" dirty="0">
                <a:effectLst/>
                <a:latin typeface="Open Sans" panose="020B0606030504020204" pitchFamily="34" charset="0"/>
              </a:rPr>
              <a:t>Patients at </a:t>
            </a:r>
            <a:r>
              <a:rPr lang="en-US" u="sng" dirty="0">
                <a:solidFill>
                  <a:srgbClr val="B12E32"/>
                </a:solidFill>
                <a:effectLst/>
                <a:latin typeface="Open Sans" panose="020B0606030504020204" pitchFamily="34" charset="0"/>
                <a:hlinkClick r:id="rId14" tooltip="Risk Factors"/>
              </a:rPr>
              <a:t>risk of osteoporosis</a:t>
            </a:r>
            <a:r>
              <a:rPr lang="en-US" dirty="0">
                <a:effectLst/>
                <a:latin typeface="Open Sans" panose="020B0606030504020204" pitchFamily="34" charset="0"/>
              </a:rPr>
              <a:t> should have a </a:t>
            </a:r>
            <a:r>
              <a:rPr lang="en-US" u="sng" dirty="0">
                <a:solidFill>
                  <a:srgbClr val="B12E32"/>
                </a:solidFill>
                <a:effectLst/>
                <a:latin typeface="Open Sans" panose="020B0606030504020204" pitchFamily="34" charset="0"/>
                <a:hlinkClick r:id="rId15" tooltip="Dual-energy x-ray absorptiometry (DXA)"/>
              </a:rPr>
              <a:t>dual-energy x-ray absorptiometry (DXA) scan</a:t>
            </a:r>
            <a:r>
              <a:rPr lang="en-US" dirty="0">
                <a:effectLst/>
                <a:latin typeface="Open Sans" panose="020B0606030504020204" pitchFamily="34" charset="0"/>
              </a:rPr>
              <a:t>.</a:t>
            </a:r>
          </a:p>
          <a:p>
            <a:endParaRPr lang="en-US" dirty="0"/>
          </a:p>
        </p:txBody>
      </p:sp>
    </p:spTree>
    <p:extLst>
      <p:ext uri="{BB962C8B-B14F-4D97-AF65-F5344CB8AC3E}">
        <p14:creationId xmlns:p14="http://schemas.microsoft.com/office/powerpoint/2010/main" val="692769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A4DF-7778-42AE-8408-C378D6A619E2}"/>
              </a:ext>
            </a:extLst>
          </p:cNvPr>
          <p:cNvSpPr>
            <a:spLocks noGrp="1"/>
          </p:cNvSpPr>
          <p:nvPr>
            <p:ph type="title"/>
          </p:nvPr>
        </p:nvSpPr>
        <p:spPr/>
        <p:txBody>
          <a:bodyPr>
            <a:normAutofit fontScale="90000"/>
          </a:bodyPr>
          <a:lstStyle/>
          <a:p>
            <a:r>
              <a:rPr lang="en-US" b="1" i="0" dirty="0">
                <a:effectLst/>
                <a:latin typeface="var( --e-global-typography-b95fc70-font-family )"/>
              </a:rPr>
              <a:t>Management of moderate to severe ulcerative colitis</a:t>
            </a:r>
            <a:br>
              <a:rPr lang="en-US" b="1" i="0" dirty="0">
                <a:effectLst/>
                <a:latin typeface="var( --e-global-typography-b95fc70-font-family )"/>
              </a:rPr>
            </a:br>
            <a:endParaRPr lang="en-US" dirty="0"/>
          </a:p>
        </p:txBody>
      </p:sp>
      <p:sp>
        <p:nvSpPr>
          <p:cNvPr id="3" name="Content Placeholder 2">
            <a:extLst>
              <a:ext uri="{FF2B5EF4-FFF2-40B4-BE49-F238E27FC236}">
                <a16:creationId xmlns:a16="http://schemas.microsoft.com/office/drawing/2014/main" id="{6B3153DF-E1FF-4BE6-B07B-7142FA437B43}"/>
              </a:ext>
            </a:extLst>
          </p:cNvPr>
          <p:cNvSpPr>
            <a:spLocks noGrp="1"/>
          </p:cNvSpPr>
          <p:nvPr>
            <p:ph idx="1"/>
          </p:nvPr>
        </p:nvSpPr>
        <p:spPr>
          <a:xfrm>
            <a:off x="566928" y="1690688"/>
            <a:ext cx="11353800" cy="5196967"/>
          </a:xfrm>
        </p:spPr>
        <p:txBody>
          <a:bodyPr>
            <a:normAutofit fontScale="92500" lnSpcReduction="20000"/>
          </a:bodyPr>
          <a:lstStyle/>
          <a:p>
            <a:pPr algn="l"/>
            <a:r>
              <a:rPr lang="en-US" sz="1800" b="1" i="0" dirty="0">
                <a:solidFill>
                  <a:srgbClr val="333333"/>
                </a:solidFill>
                <a:effectLst/>
                <a:latin typeface="var(--font-family-sans-serif)"/>
              </a:rPr>
              <a:t>Recommendations</a:t>
            </a:r>
            <a:endParaRPr lang="en-US" sz="1800" b="1" i="0" dirty="0">
              <a:solidFill>
                <a:srgbClr val="333333"/>
              </a:solidFill>
              <a:effectLst/>
              <a:latin typeface="var( --e-global-typography-c898dab-font-family )"/>
            </a:endParaRPr>
          </a:p>
          <a:p>
            <a:pPr algn="l"/>
            <a:r>
              <a:rPr lang="en-US" sz="1800" b="0" i="0" dirty="0">
                <a:effectLst/>
                <a:latin typeface="Nunito Sans" panose="020B0604020202020204" pitchFamily="2" charset="0"/>
              </a:rPr>
              <a:t>1. In adult outpatients with moderate to severe ulcerative colitis (UC), AGA recommends using infliximab, adalimumab, golimumab, vedolizumab, tofacitinib or </a:t>
            </a:r>
            <a:r>
              <a:rPr lang="en-US" sz="1800" b="0" i="0" dirty="0" err="1">
                <a:effectLst/>
                <a:latin typeface="Nunito Sans" panose="020B0604020202020204" pitchFamily="2" charset="0"/>
              </a:rPr>
              <a:t>ustekinumab</a:t>
            </a:r>
            <a:r>
              <a:rPr lang="en-US" sz="1800" b="0" i="0" dirty="0">
                <a:effectLst/>
                <a:latin typeface="Nunito Sans" panose="020B0604020202020204" pitchFamily="2" charset="0"/>
              </a:rPr>
              <a:t> over no treatment. (Medications are ordered based on year of approval by the U.S. FDA.)</a:t>
            </a:r>
          </a:p>
          <a:p>
            <a:pPr algn="l"/>
            <a:r>
              <a:rPr lang="en-US" sz="1800" b="0" i="0" dirty="0">
                <a:effectLst/>
                <a:latin typeface="Nunito Sans" panose="020B0604020202020204" pitchFamily="2" charset="0"/>
              </a:rPr>
              <a:t>2a. In adult outpatients with moderate to severe UC who are naïve to biologic agents, AGA suggests using infliximab or vedolizumab rather than adalimumab, for induction of remission.</a:t>
            </a:r>
          </a:p>
          <a:p>
            <a:pPr algn="l"/>
            <a:r>
              <a:rPr lang="en-US" sz="1800" b="0" i="0" dirty="0">
                <a:effectLst/>
                <a:latin typeface="Nunito Sans" panose="020B0604020202020204" pitchFamily="2" charset="0"/>
              </a:rPr>
              <a:t>2b. In adult outpatients with moderate to severe UC who are naïve to biologic agents, AGA recommends that tofacitinib only be used in the setting of a clinical or registry study.</a:t>
            </a:r>
          </a:p>
          <a:p>
            <a:pPr algn="l"/>
            <a:r>
              <a:rPr lang="en-US" sz="1800" b="0" i="0" dirty="0">
                <a:effectLst/>
                <a:latin typeface="Nunito Sans" panose="020B0604020202020204" pitchFamily="2" charset="0"/>
              </a:rPr>
              <a:t>2c. In adult outpatients with moderate to severe UC who have previously been exposed to infliximab, particularly those with primary nonresponse, AGA suggests using </a:t>
            </a:r>
            <a:r>
              <a:rPr lang="en-US" sz="1800" b="0" i="0" dirty="0" err="1">
                <a:effectLst/>
                <a:latin typeface="Nunito Sans" panose="020B0604020202020204" pitchFamily="2" charset="0"/>
              </a:rPr>
              <a:t>ustekinumab</a:t>
            </a:r>
            <a:r>
              <a:rPr lang="en-US" sz="1800" b="0" i="0" dirty="0">
                <a:effectLst/>
                <a:latin typeface="Nunito Sans" panose="020B0604020202020204" pitchFamily="2" charset="0"/>
              </a:rPr>
              <a:t> or tofacitinib rather than vedolizumab or adalimumab for induction of remission.</a:t>
            </a:r>
          </a:p>
          <a:p>
            <a:pPr algn="l"/>
            <a:r>
              <a:rPr lang="en-US" sz="1800" b="0" i="0" dirty="0">
                <a:effectLst/>
                <a:latin typeface="Nunito Sans" panose="020B0604020202020204" pitchFamily="2" charset="0"/>
              </a:rPr>
              <a:t>3a. In adult outpatients with active moderate to severe UC, AGA suggests against using thiopurine monotherapy for induction of remission.</a:t>
            </a:r>
          </a:p>
          <a:p>
            <a:pPr algn="l"/>
            <a:r>
              <a:rPr lang="en-US" sz="1800" b="0" i="0" dirty="0">
                <a:effectLst/>
                <a:latin typeface="Nunito Sans" panose="020B0604020202020204" pitchFamily="2" charset="0"/>
              </a:rPr>
              <a:t>3b. In adult outpatients with moderate to severe UC in remission, AGA suggests using thiopurine monotherapy rather than no treatment for maintenance of remission.</a:t>
            </a:r>
          </a:p>
          <a:p>
            <a:pPr algn="l"/>
            <a:r>
              <a:rPr lang="en-US" sz="1800" b="0" i="0" dirty="0">
                <a:effectLst/>
                <a:latin typeface="Nunito Sans" panose="020B0604020202020204" pitchFamily="2" charset="0"/>
              </a:rPr>
              <a:t>3c. In adult outpatients with moderate to severe UC, AGA suggests against using methotrexate monotherapy for induction or maintenance of remission.</a:t>
            </a:r>
          </a:p>
          <a:p>
            <a:pPr algn="l"/>
            <a:r>
              <a:rPr lang="en-US" sz="1800" b="0" i="0" dirty="0">
                <a:effectLst/>
                <a:latin typeface="Nunito Sans" panose="020B0604020202020204" pitchFamily="2" charset="0"/>
              </a:rPr>
              <a:t>4a. In adult outpatients with active moderate to severe UC, AGA suggests using biologic monotherapy (tumor necrosis factor (TNF)-α antagonists, vedolizumab or </a:t>
            </a:r>
            <a:r>
              <a:rPr lang="en-US" sz="1800" b="0" i="0" dirty="0" err="1">
                <a:effectLst/>
                <a:latin typeface="Nunito Sans" panose="020B0604020202020204" pitchFamily="2" charset="0"/>
              </a:rPr>
              <a:t>ustekinumab</a:t>
            </a:r>
            <a:r>
              <a:rPr lang="en-US" sz="1800" b="0" i="0" dirty="0">
                <a:effectLst/>
                <a:latin typeface="Nunito Sans" panose="020B0604020202020204" pitchFamily="2" charset="0"/>
              </a:rPr>
              <a:t>) or tofacitinib rather than thiopurine monotherapy for induction of remission.</a:t>
            </a:r>
          </a:p>
          <a:p>
            <a:endParaRPr lang="en-US" sz="1800" dirty="0"/>
          </a:p>
        </p:txBody>
      </p:sp>
      <p:pic>
        <p:nvPicPr>
          <p:cNvPr id="5" name="Picture 4">
            <a:extLst>
              <a:ext uri="{FF2B5EF4-FFF2-40B4-BE49-F238E27FC236}">
                <a16:creationId xmlns:a16="http://schemas.microsoft.com/office/drawing/2014/main" id="{778F2175-4297-4302-9ACA-194C6CCCD7F1}"/>
              </a:ext>
            </a:extLst>
          </p:cNvPr>
          <p:cNvPicPr>
            <a:picLocks noChangeAspect="1"/>
          </p:cNvPicPr>
          <p:nvPr/>
        </p:nvPicPr>
        <p:blipFill>
          <a:blip r:embed="rId2"/>
          <a:stretch>
            <a:fillRect/>
          </a:stretch>
        </p:blipFill>
        <p:spPr>
          <a:xfrm>
            <a:off x="9982009" y="843629"/>
            <a:ext cx="1371791" cy="609685"/>
          </a:xfrm>
          <a:prstGeom prst="rect">
            <a:avLst/>
          </a:prstGeom>
        </p:spPr>
      </p:pic>
    </p:spTree>
    <p:extLst>
      <p:ext uri="{BB962C8B-B14F-4D97-AF65-F5344CB8AC3E}">
        <p14:creationId xmlns:p14="http://schemas.microsoft.com/office/powerpoint/2010/main" val="1435024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A0441F-9A82-4469-871F-905437713942}"/>
              </a:ext>
            </a:extLst>
          </p:cNvPr>
          <p:cNvSpPr>
            <a:spLocks noGrp="1"/>
          </p:cNvSpPr>
          <p:nvPr>
            <p:ph idx="1"/>
          </p:nvPr>
        </p:nvSpPr>
        <p:spPr>
          <a:xfrm>
            <a:off x="585216" y="310896"/>
            <a:ext cx="10768584" cy="5866067"/>
          </a:xfrm>
        </p:spPr>
        <p:txBody>
          <a:bodyPr>
            <a:normAutofit/>
          </a:bodyPr>
          <a:lstStyle/>
          <a:p>
            <a:pPr algn="l"/>
            <a:r>
              <a:rPr lang="en-US" sz="1600" b="0" i="0" dirty="0">
                <a:effectLst/>
                <a:latin typeface="Nunito Sans" panose="020B0604020202020204" pitchFamily="2" charset="0"/>
              </a:rPr>
              <a:t>4b. In adult outpatients with moderate to severe UC in remission, AGA makes no recommendation in favor of or against using biologic monotherapy or tofacitinib rather than thiopurine monotherapy for maintenance of remission.</a:t>
            </a:r>
          </a:p>
          <a:p>
            <a:pPr algn="l"/>
            <a:r>
              <a:rPr lang="en-US" sz="1600" b="0" i="0" dirty="0">
                <a:effectLst/>
                <a:latin typeface="Nunito Sans" panose="020B0604020202020204" pitchFamily="2" charset="0"/>
              </a:rPr>
              <a:t>5a. In adult outpatients with moderate to severe UC, AGA suggests combining TNF-α antagonists, vedolizumab or </a:t>
            </a:r>
            <a:r>
              <a:rPr lang="en-US" sz="1600" b="0" i="0" dirty="0" err="1">
                <a:effectLst/>
                <a:latin typeface="Nunito Sans" panose="020B0604020202020204" pitchFamily="2" charset="0"/>
              </a:rPr>
              <a:t>ustekinumab</a:t>
            </a:r>
            <a:r>
              <a:rPr lang="en-US" sz="1600" b="0" i="0" dirty="0">
                <a:effectLst/>
                <a:latin typeface="Nunito Sans" panose="020B0604020202020204" pitchFamily="2" charset="0"/>
              </a:rPr>
              <a:t> with thiopurines or methotrexate rather than biologic monotherapy.</a:t>
            </a:r>
          </a:p>
          <a:p>
            <a:pPr algn="l"/>
            <a:r>
              <a:rPr lang="en-US" sz="1600" b="0" i="0" dirty="0">
                <a:effectLst/>
                <a:latin typeface="Nunito Sans" panose="020B0604020202020204" pitchFamily="2" charset="0"/>
              </a:rPr>
              <a:t>5b. In adult outpatients with moderate to severe UC, AGA suggests combining TNF-α antagonists, vedolizumab or </a:t>
            </a:r>
            <a:r>
              <a:rPr lang="en-US" sz="1600" b="0" i="0" dirty="0" err="1">
                <a:effectLst/>
                <a:latin typeface="Nunito Sans" panose="020B0604020202020204" pitchFamily="2" charset="0"/>
              </a:rPr>
              <a:t>ustekinumab</a:t>
            </a:r>
            <a:r>
              <a:rPr lang="en-US" sz="1600" b="0" i="0" dirty="0">
                <a:effectLst/>
                <a:latin typeface="Nunito Sans" panose="020B0604020202020204" pitchFamily="2" charset="0"/>
              </a:rPr>
              <a:t> with thiopurines or methotrexate rather than thiopurine monotherapy.</a:t>
            </a:r>
          </a:p>
          <a:p>
            <a:pPr algn="l"/>
            <a:r>
              <a:rPr lang="en-US" sz="1600" b="0" i="0" dirty="0">
                <a:effectLst/>
                <a:latin typeface="Nunito Sans" panose="020B0604020202020204" pitchFamily="2" charset="0"/>
              </a:rPr>
              <a:t>6. In adult outpatients with moderate to severe UC, AGA suggests early use of biologic agents with or without immunomodulator therapy rather than gradual step up after failure of 5-aminosalicylate (5-ASA).</a:t>
            </a:r>
          </a:p>
          <a:p>
            <a:pPr algn="l"/>
            <a:r>
              <a:rPr lang="en-US" sz="1600" b="0" i="0" dirty="0">
                <a:effectLst/>
                <a:latin typeface="Nunito Sans" panose="020B0604020202020204" pitchFamily="2" charset="0"/>
              </a:rPr>
              <a:t>7. In adult outpatients with moderate to severe UC who have achieved remission with biologic agents and/or immunomodulators or tofacitinib, AGA suggests against continuing 5-ASA for induction and maintenance of remission.</a:t>
            </a:r>
          </a:p>
          <a:p>
            <a:pPr algn="l"/>
            <a:r>
              <a:rPr lang="en-US" sz="1600" b="0" i="0" dirty="0">
                <a:effectLst/>
                <a:latin typeface="Nunito Sans" panose="020B0604020202020204" pitchFamily="2" charset="0"/>
              </a:rPr>
              <a:t>8. In hospitalized adult patients with acute severe ulcerative colitis (ASUC), AGA suggests using intravenous methylprednisolone dose equivalent of 40–60 mg/d rather than higher doses of intravenous corticosteroids.</a:t>
            </a:r>
          </a:p>
          <a:p>
            <a:pPr algn="l"/>
            <a:r>
              <a:rPr lang="en-US" sz="1600" b="0" i="0" dirty="0">
                <a:effectLst/>
                <a:latin typeface="Nunito Sans" panose="020B0604020202020204" pitchFamily="2" charset="0"/>
              </a:rPr>
              <a:t>9. In hospitalized adult patients with acute severe UC without infection, AGA suggests against adjunctive antibiotics.</a:t>
            </a:r>
          </a:p>
          <a:p>
            <a:pPr algn="l"/>
            <a:r>
              <a:rPr lang="en-US" sz="1600" b="0" i="0" dirty="0">
                <a:effectLst/>
                <a:latin typeface="Nunito Sans" panose="020B0604020202020204" pitchFamily="2" charset="0"/>
              </a:rPr>
              <a:t>10. In hospitalized adult patients with ASUC refractory to intravenous corticosteroids, AGA suggests using infliximab or cyclosporine.</a:t>
            </a:r>
          </a:p>
          <a:p>
            <a:pPr algn="l"/>
            <a:r>
              <a:rPr lang="en-US" sz="1600" b="0" i="0" dirty="0">
                <a:effectLst/>
                <a:latin typeface="Nunito Sans" panose="020B0604020202020204" pitchFamily="2" charset="0"/>
              </a:rPr>
              <a:t>11. In hospitalized adult patients with acute severe UC being treated with infliximab, AGA makes no recommendation on routine use of intensive vs. standard infliximab dosing.</a:t>
            </a:r>
          </a:p>
          <a:p>
            <a:endParaRPr lang="en-US" sz="1600" dirty="0"/>
          </a:p>
        </p:txBody>
      </p:sp>
    </p:spTree>
    <p:extLst>
      <p:ext uri="{BB962C8B-B14F-4D97-AF65-F5344CB8AC3E}">
        <p14:creationId xmlns:p14="http://schemas.microsoft.com/office/powerpoint/2010/main" val="3398155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C2DD1-6ABF-4669-9506-C1BE512984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5634F24-8EFD-4C17-86D7-A0347641EFAD}"/>
              </a:ext>
            </a:extLst>
          </p:cNvPr>
          <p:cNvSpPr>
            <a:spLocks noGrp="1"/>
          </p:cNvSpPr>
          <p:nvPr>
            <p:ph idx="1"/>
          </p:nvPr>
        </p:nvSpPr>
        <p:spPr/>
        <p:txBody>
          <a:bodyPr/>
          <a:lstStyle/>
          <a:p>
            <a:endParaRPr lang="en-US"/>
          </a:p>
        </p:txBody>
      </p:sp>
      <p:pic>
        <p:nvPicPr>
          <p:cNvPr id="4" name="Main graphic">
            <a:extLst>
              <a:ext uri="{FF2B5EF4-FFF2-40B4-BE49-F238E27FC236}">
                <a16:creationId xmlns:a16="http://schemas.microsoft.com/office/drawing/2014/main" id="{17CD7FCB-1225-4F57-892A-C4FC57FAD156}"/>
              </a:ext>
            </a:extLst>
          </p:cNvPr>
          <p:cNvPicPr/>
          <p:nvPr/>
        </p:nvPicPr>
        <p:blipFill>
          <a:blip r:embed="rId2"/>
          <a:stretch/>
        </p:blipFill>
        <p:spPr>
          <a:xfrm>
            <a:off x="2775959" y="118533"/>
            <a:ext cx="5927774" cy="6739467"/>
          </a:xfrm>
          <a:prstGeom prst="rect">
            <a:avLst/>
          </a:prstGeom>
          <a:ln>
            <a:noFill/>
          </a:ln>
        </p:spPr>
      </p:pic>
    </p:spTree>
    <p:extLst>
      <p:ext uri="{BB962C8B-B14F-4D97-AF65-F5344CB8AC3E}">
        <p14:creationId xmlns:p14="http://schemas.microsoft.com/office/powerpoint/2010/main" val="3915274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0E1B9-79A5-4A91-A9E1-1D42DDA89C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E9DF2A-9A34-426C-B221-A37F682A47FD}"/>
              </a:ext>
            </a:extLst>
          </p:cNvPr>
          <p:cNvSpPr>
            <a:spLocks noGrp="1"/>
          </p:cNvSpPr>
          <p:nvPr>
            <p:ph idx="1"/>
          </p:nvPr>
        </p:nvSpPr>
        <p:spPr/>
        <p:txBody>
          <a:bodyPr/>
          <a:lstStyle/>
          <a:p>
            <a:endParaRPr lang="en-US"/>
          </a:p>
        </p:txBody>
      </p:sp>
      <p:pic>
        <p:nvPicPr>
          <p:cNvPr id="4" name="Main graphic">
            <a:extLst>
              <a:ext uri="{FF2B5EF4-FFF2-40B4-BE49-F238E27FC236}">
                <a16:creationId xmlns:a16="http://schemas.microsoft.com/office/drawing/2014/main" id="{547676D0-D6E8-4628-BFB8-D5FDE0F1DD0E}"/>
              </a:ext>
            </a:extLst>
          </p:cNvPr>
          <p:cNvPicPr/>
          <p:nvPr/>
        </p:nvPicPr>
        <p:blipFill>
          <a:blip r:embed="rId2"/>
          <a:stretch/>
        </p:blipFill>
        <p:spPr>
          <a:xfrm>
            <a:off x="2981592" y="365125"/>
            <a:ext cx="6228815" cy="6095880"/>
          </a:xfrm>
          <a:prstGeom prst="rect">
            <a:avLst/>
          </a:prstGeom>
          <a:ln>
            <a:noFill/>
          </a:ln>
        </p:spPr>
      </p:pic>
      <p:pic>
        <p:nvPicPr>
          <p:cNvPr id="5" name="Logo">
            <a:extLst>
              <a:ext uri="{FF2B5EF4-FFF2-40B4-BE49-F238E27FC236}">
                <a16:creationId xmlns:a16="http://schemas.microsoft.com/office/drawing/2014/main" id="{C9E2B99C-C3AF-4F86-8B16-1A80FE3602A1}"/>
              </a:ext>
            </a:extLst>
          </p:cNvPr>
          <p:cNvPicPr/>
          <p:nvPr/>
        </p:nvPicPr>
        <p:blipFill>
          <a:blip r:embed="rId3">
            <a:biLevel thresh="25000"/>
          </a:blip>
          <a:stretch/>
        </p:blipFill>
        <p:spPr>
          <a:xfrm>
            <a:off x="79560" y="6064200"/>
            <a:ext cx="707760" cy="793800"/>
          </a:xfrm>
          <a:prstGeom prst="rect">
            <a:avLst/>
          </a:prstGeom>
          <a:ln>
            <a:noFill/>
          </a:ln>
        </p:spPr>
      </p:pic>
      <p:sp>
        <p:nvSpPr>
          <p:cNvPr id="7" name="TextBox 6">
            <a:extLst>
              <a:ext uri="{FF2B5EF4-FFF2-40B4-BE49-F238E27FC236}">
                <a16:creationId xmlns:a16="http://schemas.microsoft.com/office/drawing/2014/main" id="{63CEBD84-9781-45D5-B25E-78A9CEDB7BD1}"/>
              </a:ext>
            </a:extLst>
          </p:cNvPr>
          <p:cNvSpPr txBox="1"/>
          <p:nvPr/>
        </p:nvSpPr>
        <p:spPr>
          <a:xfrm>
            <a:off x="1059082" y="6492875"/>
            <a:ext cx="6100010" cy="369332"/>
          </a:xfrm>
          <a:prstGeom prst="rect">
            <a:avLst/>
          </a:prstGeom>
          <a:noFill/>
        </p:spPr>
        <p:txBody>
          <a:bodyPr wrap="square">
            <a:spAutoFit/>
          </a:bodyPr>
          <a:lstStyle/>
          <a:p>
            <a:r>
              <a:rPr lang="en-US" sz="1800" b="0" strike="noStrike" spc="-1" dirty="0">
                <a:solidFill>
                  <a:srgbClr val="FF0000"/>
                </a:solidFill>
                <a:latin typeface="Arial"/>
              </a:rPr>
              <a:t>Copyright © 2020 AGA Institute</a:t>
            </a:r>
            <a:r>
              <a:rPr lang="en-US" sz="1800" b="0" strike="noStrike" spc="-1" dirty="0">
                <a:solidFill>
                  <a:srgbClr val="FF0000"/>
                </a:solidFill>
                <a:latin typeface="Arial"/>
                <a:hlinkClick r:id="rId4">
                  <a:extLst>
                    <a:ext uri="{A12FA001-AC4F-418D-AE19-62706E023703}">
                      <ahyp:hlinkClr xmlns:ahyp="http://schemas.microsoft.com/office/drawing/2018/hyperlinkcolor" val="tx"/>
                    </a:ext>
                  </a:extLst>
                </a:hlinkClick>
              </a:rPr>
              <a:t> </a:t>
            </a:r>
            <a:endParaRPr lang="en-US" dirty="0">
              <a:solidFill>
                <a:srgbClr val="FF0000"/>
              </a:solidFill>
            </a:endParaRPr>
          </a:p>
        </p:txBody>
      </p:sp>
      <p:pic>
        <p:nvPicPr>
          <p:cNvPr id="8" name="societyLogo">
            <a:extLst>
              <a:ext uri="{FF2B5EF4-FFF2-40B4-BE49-F238E27FC236}">
                <a16:creationId xmlns:a16="http://schemas.microsoft.com/office/drawing/2014/main" id="{FD16B78C-0450-429D-AA8C-1EE5CB01EDCC}"/>
              </a:ext>
            </a:extLst>
          </p:cNvPr>
          <p:cNvPicPr/>
          <p:nvPr/>
        </p:nvPicPr>
        <p:blipFill>
          <a:blip r:embed="rId5"/>
          <a:stretch/>
        </p:blipFill>
        <p:spPr>
          <a:xfrm>
            <a:off x="10332119" y="6011819"/>
            <a:ext cx="1021680" cy="432000"/>
          </a:xfrm>
          <a:prstGeom prst="rect">
            <a:avLst/>
          </a:prstGeom>
          <a:ln>
            <a:noFill/>
          </a:ln>
        </p:spPr>
      </p:pic>
    </p:spTree>
    <p:extLst>
      <p:ext uri="{BB962C8B-B14F-4D97-AF65-F5344CB8AC3E}">
        <p14:creationId xmlns:p14="http://schemas.microsoft.com/office/powerpoint/2010/main" val="201572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933D-BF8D-454D-9423-05365E1EE3F8}"/>
              </a:ext>
            </a:extLst>
          </p:cNvPr>
          <p:cNvSpPr>
            <a:spLocks noGrp="1"/>
          </p:cNvSpPr>
          <p:nvPr>
            <p:ph type="title"/>
          </p:nvPr>
        </p:nvSpPr>
        <p:spPr/>
        <p:txBody>
          <a:bodyPr/>
          <a:lstStyle/>
          <a:p>
            <a:r>
              <a:rPr lang="en-US" dirty="0">
                <a:ln w="0"/>
                <a:solidFill>
                  <a:schemeClr val="accent1"/>
                </a:solidFill>
                <a:effectLst>
                  <a:outerShdw blurRad="38100" dist="25400" dir="5400000" algn="ctr" rotWithShape="0">
                    <a:srgbClr val="6E747A">
                      <a:alpha val="43000"/>
                    </a:srgbClr>
                  </a:outerShdw>
                </a:effectLst>
              </a:rPr>
              <a:t>Signs and symptoms </a:t>
            </a:r>
          </a:p>
        </p:txBody>
      </p:sp>
      <p:sp>
        <p:nvSpPr>
          <p:cNvPr id="3" name="Content Placeholder 2">
            <a:extLst>
              <a:ext uri="{FF2B5EF4-FFF2-40B4-BE49-F238E27FC236}">
                <a16:creationId xmlns:a16="http://schemas.microsoft.com/office/drawing/2014/main" id="{5B64D811-E511-4D99-A738-E910C3972386}"/>
              </a:ext>
            </a:extLst>
          </p:cNvPr>
          <p:cNvSpPr>
            <a:spLocks noGrp="1"/>
          </p:cNvSpPr>
          <p:nvPr>
            <p:ph idx="1"/>
          </p:nvPr>
        </p:nvSpPr>
        <p:spPr/>
        <p:txBody>
          <a:bodyPr/>
          <a:lstStyle/>
          <a:p>
            <a:endParaRPr lang="en-US"/>
          </a:p>
        </p:txBody>
      </p:sp>
      <p:pic>
        <p:nvPicPr>
          <p:cNvPr id="11266" name="Picture 2" descr="Symptoms and signs of CD vs. UC [25-27]. | Download Scientific Diagram">
            <a:extLst>
              <a:ext uri="{FF2B5EF4-FFF2-40B4-BE49-F238E27FC236}">
                <a16:creationId xmlns:a16="http://schemas.microsoft.com/office/drawing/2014/main" id="{EC486EAE-5ADA-4165-A8F2-B49D53D66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69" y="2508250"/>
            <a:ext cx="11463262" cy="42481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nflammatory Bowel Disease (IBD) | Johns Hopkins Medicine">
            <a:extLst>
              <a:ext uri="{FF2B5EF4-FFF2-40B4-BE49-F238E27FC236}">
                <a16:creationId xmlns:a16="http://schemas.microsoft.com/office/drawing/2014/main" id="{BC80F494-839C-41E1-80A6-BD90F2B2B14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10675" y="-284863"/>
            <a:ext cx="2793113" cy="279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165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231BC-AB49-42E0-8650-30FB6F6543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9AAB707-C374-45C1-A034-9031EECB0D73}"/>
              </a:ext>
            </a:extLst>
          </p:cNvPr>
          <p:cNvSpPr>
            <a:spLocks noGrp="1"/>
          </p:cNvSpPr>
          <p:nvPr>
            <p:ph idx="1"/>
          </p:nvPr>
        </p:nvSpPr>
        <p:spPr/>
        <p:txBody>
          <a:bodyPr/>
          <a:lstStyle/>
          <a:p>
            <a:endParaRPr lang="en-US"/>
          </a:p>
        </p:txBody>
      </p:sp>
      <p:pic>
        <p:nvPicPr>
          <p:cNvPr id="4" name="Picture 16">
            <a:extLst>
              <a:ext uri="{FF2B5EF4-FFF2-40B4-BE49-F238E27FC236}">
                <a16:creationId xmlns:a16="http://schemas.microsoft.com/office/drawing/2014/main" id="{147147BE-AC72-4EA0-A000-DFDF9E932A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983" y="0"/>
            <a:ext cx="71945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4170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4193DA-9998-4C3F-92AD-53191F2C108D}"/>
              </a:ext>
            </a:extLst>
          </p:cNvPr>
          <p:cNvSpPr>
            <a:spLocks noGrp="1"/>
          </p:cNvSpPr>
          <p:nvPr>
            <p:ph idx="1"/>
          </p:nvPr>
        </p:nvSpPr>
        <p:spPr>
          <a:xfrm>
            <a:off x="587187" y="767790"/>
            <a:ext cx="11282083" cy="5892986"/>
          </a:xfrm>
        </p:spPr>
        <p:txBody>
          <a:bodyPr>
            <a:normAutofit lnSpcReduction="10000"/>
          </a:bodyPr>
          <a:lstStyle/>
          <a:p>
            <a:pPr>
              <a:lnSpc>
                <a:spcPct val="120000"/>
              </a:lnSpc>
            </a:pPr>
            <a:r>
              <a:rPr lang="en-US" b="0" i="0" dirty="0">
                <a:solidFill>
                  <a:srgbClr val="000000"/>
                </a:solidFill>
                <a:effectLst/>
                <a:latin typeface="Arial" panose="020B0604020202020204" pitchFamily="34" charset="0"/>
                <a:cs typeface="Arial" panose="020B0604020202020204" pitchFamily="34" charset="0"/>
              </a:rPr>
              <a:t>Inflammation </a:t>
            </a:r>
            <a:r>
              <a:rPr lang="en-US" b="1" i="0" dirty="0">
                <a:solidFill>
                  <a:srgbClr val="000000"/>
                </a:solidFill>
                <a:effectLst/>
                <a:latin typeface="Arial" panose="020B0604020202020204" pitchFamily="34" charset="0"/>
                <a:cs typeface="Arial" panose="020B0604020202020204" pitchFamily="34" charset="0"/>
              </a:rPr>
              <a:t>results from a cell-mediated immune response </a:t>
            </a:r>
            <a:r>
              <a:rPr lang="en-US" b="0" i="0" dirty="0">
                <a:solidFill>
                  <a:srgbClr val="000000"/>
                </a:solidFill>
                <a:effectLst/>
                <a:latin typeface="Arial" panose="020B0604020202020204" pitchFamily="34" charset="0"/>
                <a:cs typeface="Arial" panose="020B0604020202020204" pitchFamily="34" charset="0"/>
              </a:rPr>
              <a:t>in the gastrointestinal mucosa. </a:t>
            </a:r>
          </a:p>
          <a:p>
            <a:pPr>
              <a:lnSpc>
                <a:spcPct val="120000"/>
              </a:lnSpc>
            </a:pPr>
            <a:endParaRPr lang="en-US" b="0" i="0" dirty="0">
              <a:solidFill>
                <a:srgbClr val="000000"/>
              </a:solidFill>
              <a:effectLst/>
              <a:latin typeface="Arial" panose="020B0604020202020204" pitchFamily="34" charset="0"/>
              <a:cs typeface="Arial" panose="020B0604020202020204" pitchFamily="34" charset="0"/>
            </a:endParaRPr>
          </a:p>
          <a:p>
            <a:pPr>
              <a:lnSpc>
                <a:spcPct val="120000"/>
              </a:lnSpc>
            </a:pPr>
            <a:r>
              <a:rPr lang="en-US" b="0" i="0" dirty="0">
                <a:solidFill>
                  <a:srgbClr val="000000"/>
                </a:solidFill>
                <a:effectLst/>
                <a:latin typeface="Arial" panose="020B0604020202020204" pitchFamily="34" charset="0"/>
                <a:cs typeface="Arial" panose="020B0604020202020204" pitchFamily="34" charset="0"/>
              </a:rPr>
              <a:t>The </a:t>
            </a:r>
            <a:r>
              <a:rPr lang="en-US" b="1" i="0" dirty="0">
                <a:solidFill>
                  <a:srgbClr val="000000"/>
                </a:solidFill>
                <a:effectLst/>
                <a:latin typeface="Arial" panose="020B0604020202020204" pitchFamily="34" charset="0"/>
                <a:cs typeface="Arial" panose="020B0604020202020204" pitchFamily="34" charset="0"/>
              </a:rPr>
              <a:t>precise etiology </a:t>
            </a:r>
            <a:r>
              <a:rPr lang="en-US" b="0" i="0" dirty="0">
                <a:solidFill>
                  <a:srgbClr val="000000"/>
                </a:solidFill>
                <a:effectLst/>
                <a:latin typeface="Arial" panose="020B0604020202020204" pitchFamily="34" charset="0"/>
                <a:cs typeface="Arial" panose="020B0604020202020204" pitchFamily="34" charset="0"/>
              </a:rPr>
              <a:t>of inflammatory bowel disease is </a:t>
            </a:r>
            <a:r>
              <a:rPr lang="en-US" b="0" i="0" dirty="0">
                <a:solidFill>
                  <a:srgbClr val="FF0000"/>
                </a:solidFill>
                <a:effectLst/>
                <a:latin typeface="Arial" panose="020B0604020202020204" pitchFamily="34" charset="0"/>
                <a:cs typeface="Arial" panose="020B0604020202020204" pitchFamily="34" charset="0"/>
              </a:rPr>
              <a:t>unknown</a:t>
            </a:r>
            <a:r>
              <a:rPr lang="en-US" b="0" i="0" dirty="0">
                <a:solidFill>
                  <a:srgbClr val="000000"/>
                </a:solidFill>
                <a:effectLst/>
                <a:latin typeface="Arial" panose="020B0604020202020204" pitchFamily="34" charset="0"/>
                <a:cs typeface="Arial" panose="020B0604020202020204" pitchFamily="34" charset="0"/>
              </a:rPr>
              <a:t>, but evidence suggests that the normal intestinal </a:t>
            </a:r>
            <a:r>
              <a:rPr lang="en-US" b="0" i="0" dirty="0">
                <a:solidFill>
                  <a:srgbClr val="FF0000"/>
                </a:solidFill>
                <a:effectLst/>
                <a:latin typeface="Arial" panose="020B0604020202020204" pitchFamily="34" charset="0"/>
                <a:cs typeface="Arial" panose="020B0604020202020204" pitchFamily="34" charset="0"/>
              </a:rPr>
              <a:t>flora</a:t>
            </a:r>
            <a:r>
              <a:rPr lang="en-US" b="0" i="0" dirty="0">
                <a:solidFill>
                  <a:srgbClr val="000000"/>
                </a:solidFill>
                <a:effectLst/>
                <a:latin typeface="Arial" panose="020B0604020202020204" pitchFamily="34" charset="0"/>
                <a:cs typeface="Arial" panose="020B0604020202020204" pitchFamily="34" charset="0"/>
              </a:rPr>
              <a:t> inappropriately </a:t>
            </a:r>
            <a:r>
              <a:rPr lang="en-US" b="1" i="0" dirty="0">
                <a:solidFill>
                  <a:srgbClr val="000000"/>
                </a:solidFill>
                <a:effectLst/>
                <a:latin typeface="Arial" panose="020B0604020202020204" pitchFamily="34" charset="0"/>
                <a:cs typeface="Arial" panose="020B0604020202020204" pitchFamily="34" charset="0"/>
              </a:rPr>
              <a:t>triggers an immune reaction</a:t>
            </a:r>
            <a:r>
              <a:rPr lang="en-US" b="0" i="0" dirty="0">
                <a:solidFill>
                  <a:srgbClr val="000000"/>
                </a:solidFill>
                <a:effectLst/>
                <a:latin typeface="Arial" panose="020B0604020202020204" pitchFamily="34" charset="0"/>
                <a:cs typeface="Arial" panose="020B0604020202020204" pitchFamily="34" charset="0"/>
              </a:rPr>
              <a:t> in patients with a multifactorial genetic predisposition (perhaps involving abnormal epithelial barriers and mucosal immune defenses). </a:t>
            </a:r>
          </a:p>
          <a:p>
            <a:pPr>
              <a:lnSpc>
                <a:spcPct val="120000"/>
              </a:lnSpc>
            </a:pPr>
            <a:endParaRPr lang="en-US" b="0" i="0" dirty="0">
              <a:solidFill>
                <a:srgbClr val="000000"/>
              </a:solidFill>
              <a:effectLst/>
              <a:latin typeface="Arial" panose="020B0604020202020204" pitchFamily="34" charset="0"/>
              <a:cs typeface="Arial" panose="020B0604020202020204" pitchFamily="34" charset="0"/>
            </a:endParaRPr>
          </a:p>
          <a:p>
            <a:pPr>
              <a:lnSpc>
                <a:spcPct val="120000"/>
              </a:lnSpc>
            </a:pPr>
            <a:r>
              <a:rPr lang="en-US" b="0" i="0" dirty="0">
                <a:solidFill>
                  <a:srgbClr val="000000"/>
                </a:solidFill>
                <a:effectLst/>
                <a:latin typeface="Arial" panose="020B0604020202020204" pitchFamily="34" charset="0"/>
                <a:cs typeface="Arial" panose="020B0604020202020204" pitchFamily="34" charset="0"/>
              </a:rPr>
              <a:t>No specific environmental, dietary, or infectious causes have been identified.</a:t>
            </a:r>
          </a:p>
          <a:p>
            <a:pPr>
              <a:lnSpc>
                <a:spcPct val="120000"/>
              </a:lnSpc>
            </a:pPr>
            <a:endParaRPr lang="en-US" dirty="0">
              <a:solidFill>
                <a:srgbClr val="00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56AC303-95E3-4386-9F51-8BC46F1CD061}"/>
              </a:ext>
            </a:extLst>
          </p:cNvPr>
          <p:cNvSpPr/>
          <p:nvPr/>
        </p:nvSpPr>
        <p:spPr>
          <a:xfrm>
            <a:off x="726298" y="0"/>
            <a:ext cx="3220862" cy="923330"/>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Etiology </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16386" name="Picture 2" descr="Start With Why - Acuity Process Solutions">
            <a:extLst>
              <a:ext uri="{FF2B5EF4-FFF2-40B4-BE49-F238E27FC236}">
                <a16:creationId xmlns:a16="http://schemas.microsoft.com/office/drawing/2014/main" id="{69E95C1F-AA93-4D06-A97E-F7E3D45EC74F}"/>
              </a:ext>
            </a:extLst>
          </p:cNvPr>
          <p:cNvPicPr>
            <a:picLocks noChangeAspect="1" noChangeArrowheads="1"/>
          </p:cNvPicPr>
          <p:nvPr/>
        </p:nvPicPr>
        <p:blipFill>
          <a:blip r:embed="rId2">
            <a:clrChange>
              <a:clrFrom>
                <a:srgbClr val="EAE4D8"/>
              </a:clrFrom>
              <a:clrTo>
                <a:srgbClr val="EAE4D8">
                  <a:alpha val="0"/>
                </a:srgbClr>
              </a:clrTo>
            </a:clrChange>
            <a:extLst>
              <a:ext uri="{28A0092B-C50C-407E-A947-70E740481C1C}">
                <a14:useLocalDpi xmlns:a14="http://schemas.microsoft.com/office/drawing/2010/main" val="0"/>
              </a:ext>
            </a:extLst>
          </a:blip>
          <a:srcRect/>
          <a:stretch>
            <a:fillRect/>
          </a:stretch>
        </p:blipFill>
        <p:spPr bwMode="auto">
          <a:xfrm>
            <a:off x="9565005" y="1258610"/>
            <a:ext cx="3020615" cy="1510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4945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mune response in inflammatory bowel disease (IBD). TLR: toll-like... |  Download Scientific Diagram">
            <a:extLst>
              <a:ext uri="{FF2B5EF4-FFF2-40B4-BE49-F238E27FC236}">
                <a16:creationId xmlns:a16="http://schemas.microsoft.com/office/drawing/2014/main" id="{CE23EFF7-90D3-4561-9051-930D5E673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540" y="655320"/>
            <a:ext cx="9068360" cy="61024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DD6A6C2-C800-4F88-A624-0572C6C04867}"/>
              </a:ext>
            </a:extLst>
          </p:cNvPr>
          <p:cNvSpPr txBox="1"/>
          <p:nvPr/>
        </p:nvSpPr>
        <p:spPr>
          <a:xfrm>
            <a:off x="182880" y="217256"/>
            <a:ext cx="2773680" cy="2721001"/>
          </a:xfrm>
          <a:prstGeom prst="rect">
            <a:avLst/>
          </a:prstGeom>
          <a:noFill/>
        </p:spPr>
        <p:txBody>
          <a:bodyPr wrap="square">
            <a:spAutoFit/>
          </a:bodyPr>
          <a:lstStyle/>
          <a:p>
            <a:pPr marL="285750" indent="-285750">
              <a:lnSpc>
                <a:spcPct val="120000"/>
              </a:lnSpc>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The immune reaction involves the release of inflammatory mediators, including </a:t>
            </a:r>
            <a:r>
              <a:rPr lang="en-US" b="1" i="0" dirty="0">
                <a:solidFill>
                  <a:srgbClr val="FF0000"/>
                </a:solidFill>
                <a:effectLst/>
                <a:latin typeface="Arial" panose="020B0604020202020204" pitchFamily="34" charset="0"/>
                <a:cs typeface="Arial" panose="020B0604020202020204" pitchFamily="34" charset="0"/>
              </a:rPr>
              <a:t>cytokines, interleukins, and tumor necrosis factor</a:t>
            </a:r>
            <a:r>
              <a:rPr lang="en-US" b="0" i="0" dirty="0">
                <a:solidFill>
                  <a:srgbClr val="00000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6527147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4DD4E-0EB9-4DE2-9C03-8E5D4E51E2E2}"/>
              </a:ext>
            </a:extLst>
          </p:cNvPr>
          <p:cNvSpPr>
            <a:spLocks noGrp="1"/>
          </p:cNvSpPr>
          <p:nvPr>
            <p:ph type="title"/>
          </p:nvPr>
        </p:nvSpPr>
        <p:spPr/>
        <p:txBody>
          <a:bodyPr/>
          <a:lstStyle/>
          <a:p>
            <a:r>
              <a:rPr lang="en-US" b="1" i="0" dirty="0">
                <a:solidFill>
                  <a:srgbClr val="000000"/>
                </a:solidFill>
                <a:effectLst/>
                <a:latin typeface="Open Sans" panose="020B0606030504020204" pitchFamily="34" charset="0"/>
              </a:rPr>
              <a:t>Epidemiology</a:t>
            </a:r>
            <a:br>
              <a:rPr lang="en-US" b="1" i="0" dirty="0">
                <a:solidFill>
                  <a:srgbClr val="000000"/>
                </a:solidFill>
                <a:effectLst/>
                <a:latin typeface="Open Sans" panose="020B0606030504020204" pitchFamily="34" charset="0"/>
              </a:rPr>
            </a:br>
            <a:endParaRPr lang="en-US" dirty="0"/>
          </a:p>
        </p:txBody>
      </p:sp>
      <p:pic>
        <p:nvPicPr>
          <p:cNvPr id="1032" name="Picture 8" descr="2,896 Snow Mountains Clipart Images, Stock Photos, 3D objects, &amp; Vectors |  Shutterstock">
            <a:extLst>
              <a:ext uri="{FF2B5EF4-FFF2-40B4-BE49-F238E27FC236}">
                <a16:creationId xmlns:a16="http://schemas.microsoft.com/office/drawing/2014/main" id="{7DD35F24-361A-41CF-9D64-5CA5BE400C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765"/>
          <a:stretch/>
        </p:blipFill>
        <p:spPr bwMode="auto">
          <a:xfrm>
            <a:off x="561974" y="1249359"/>
            <a:ext cx="3397827" cy="20764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CB4220F-E70D-4562-884F-A81C5BD847D0}"/>
              </a:ext>
            </a:extLst>
          </p:cNvPr>
          <p:cNvSpPr txBox="1"/>
          <p:nvPr/>
        </p:nvSpPr>
        <p:spPr>
          <a:xfrm>
            <a:off x="561974" y="3331320"/>
            <a:ext cx="4133850" cy="369332"/>
          </a:xfrm>
          <a:prstGeom prst="rect">
            <a:avLst/>
          </a:prstGeom>
          <a:noFill/>
        </p:spPr>
        <p:txBody>
          <a:bodyPr wrap="square">
            <a:spAutoFit/>
          </a:bodyPr>
          <a:lstStyle/>
          <a:p>
            <a:r>
              <a:rPr lang="en-US" sz="1800" b="1" i="0" dirty="0">
                <a:solidFill>
                  <a:srgbClr val="000000"/>
                </a:solidFill>
                <a:effectLst/>
                <a:latin typeface="Arial" panose="020B0604020202020204" pitchFamily="34" charset="0"/>
                <a:cs typeface="Arial" panose="020B0604020202020204" pitchFamily="34" charset="0"/>
              </a:rPr>
              <a:t>@ all ages but peak 14-24 years</a:t>
            </a:r>
            <a:endParaRPr lang="en-US" dirty="0"/>
          </a:p>
        </p:txBody>
      </p:sp>
      <p:pic>
        <p:nvPicPr>
          <p:cNvPr id="1034" name="Picture 10" descr="Europe Clipart | Free Download Clip Art | Free Clip Art | on Clipart Library">
            <a:extLst>
              <a:ext uri="{FF2B5EF4-FFF2-40B4-BE49-F238E27FC236}">
                <a16:creationId xmlns:a16="http://schemas.microsoft.com/office/drawing/2014/main" id="{DF7A45D0-2103-4164-97AC-F9B0090407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25658"/>
            <a:ext cx="2200275" cy="207645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E70B2B4-62E9-431A-9088-C9B997744A73}"/>
              </a:ext>
            </a:extLst>
          </p:cNvPr>
          <p:cNvSpPr txBox="1"/>
          <p:nvPr/>
        </p:nvSpPr>
        <p:spPr>
          <a:xfrm>
            <a:off x="276225" y="6042447"/>
            <a:ext cx="5172075" cy="369332"/>
          </a:xfrm>
          <a:prstGeom prst="rect">
            <a:avLst/>
          </a:prstGeom>
          <a:noFill/>
        </p:spPr>
        <p:txBody>
          <a:bodyPr wrap="square">
            <a:spAutoFit/>
          </a:bodyPr>
          <a:lstStyle/>
          <a:p>
            <a:r>
              <a:rPr lang="en-US" sz="1800" b="1" i="0" dirty="0">
                <a:solidFill>
                  <a:srgbClr val="000000"/>
                </a:solidFill>
                <a:effectLst/>
                <a:latin typeface="Arial" panose="020B0604020202020204" pitchFamily="34" charset="0"/>
                <a:cs typeface="Arial" panose="020B0604020202020204" pitchFamily="34" charset="0"/>
              </a:rPr>
              <a:t>common</a:t>
            </a:r>
            <a:r>
              <a:rPr lang="en-US" sz="1800" b="0" i="0" dirty="0">
                <a:solidFill>
                  <a:srgbClr val="000000"/>
                </a:solidFill>
                <a:effectLst/>
                <a:latin typeface="Arial" panose="020B0604020202020204" pitchFamily="34" charset="0"/>
                <a:cs typeface="Arial" panose="020B0604020202020204" pitchFamily="34" charset="0"/>
              </a:rPr>
              <a:t> among people of </a:t>
            </a:r>
            <a:r>
              <a:rPr lang="en-US" sz="1800" b="0" i="0" dirty="0">
                <a:solidFill>
                  <a:srgbClr val="FF0000"/>
                </a:solidFill>
                <a:effectLst/>
                <a:latin typeface="Arial" panose="020B0604020202020204" pitchFamily="34" charset="0"/>
                <a:cs typeface="Arial" panose="020B0604020202020204" pitchFamily="34" charset="0"/>
              </a:rPr>
              <a:t>Northern European </a:t>
            </a:r>
            <a:endParaRPr lang="en-US" dirty="0"/>
          </a:p>
        </p:txBody>
      </p:sp>
      <p:pic>
        <p:nvPicPr>
          <p:cNvPr id="1036" name="Picture 12" descr="The Jewish Clipart Database | Clip art, Hanukkah, Christmas cards">
            <a:extLst>
              <a:ext uri="{FF2B5EF4-FFF2-40B4-BE49-F238E27FC236}">
                <a16:creationId xmlns:a16="http://schemas.microsoft.com/office/drawing/2014/main" id="{26072594-9BBA-4358-8BFA-4A58F72D05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5984" y="3879153"/>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BF1D263-2824-46B8-90A2-BBD5B6F50AC6}"/>
              </a:ext>
            </a:extLst>
          </p:cNvPr>
          <p:cNvSpPr txBox="1"/>
          <p:nvPr/>
        </p:nvSpPr>
        <p:spPr>
          <a:xfrm>
            <a:off x="5815018" y="6042447"/>
            <a:ext cx="3348037" cy="369332"/>
          </a:xfrm>
          <a:prstGeom prst="rect">
            <a:avLst/>
          </a:prstGeom>
          <a:noFill/>
        </p:spPr>
        <p:txBody>
          <a:bodyPr wrap="square">
            <a:spAutoFit/>
          </a:bodyPr>
          <a:lstStyle/>
          <a:p>
            <a:r>
              <a:rPr lang="en-US" sz="1800" b="1" i="0" dirty="0">
                <a:solidFill>
                  <a:srgbClr val="000000"/>
                </a:solidFill>
                <a:effectLst/>
                <a:latin typeface="Arial" panose="020B0604020202020204" pitchFamily="34" charset="0"/>
                <a:cs typeface="Arial" panose="020B0604020202020204" pitchFamily="34" charset="0"/>
              </a:rPr>
              <a:t>X 2 to 4  </a:t>
            </a:r>
            <a:r>
              <a:rPr lang="en-US" sz="1800" b="0" i="0" dirty="0">
                <a:solidFill>
                  <a:srgbClr val="FF0000"/>
                </a:solidFill>
                <a:effectLst/>
                <a:latin typeface="Arial" panose="020B0604020202020204" pitchFamily="34" charset="0"/>
                <a:cs typeface="Arial" panose="020B0604020202020204" pitchFamily="34" charset="0"/>
              </a:rPr>
              <a:t>Ashkenazi Jewish </a:t>
            </a:r>
            <a:endParaRPr lang="en-US" dirty="0"/>
          </a:p>
        </p:txBody>
      </p:sp>
      <p:pic>
        <p:nvPicPr>
          <p:cNvPr id="1038" name="Picture 14" descr="Male Female Symbol Stock Illustrations – 143,851 Male Female Symbol Stock  Illustrations, Vectors &amp; Clipart - Dreamstime">
            <a:extLst>
              <a:ext uri="{FF2B5EF4-FFF2-40B4-BE49-F238E27FC236}">
                <a16:creationId xmlns:a16="http://schemas.microsoft.com/office/drawing/2014/main" id="{C84862B9-0D9C-4A53-8715-4250716E3F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2303" y="1249359"/>
            <a:ext cx="3803076" cy="226093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81387C3F-A7DE-47DB-AA04-62621ABB06DD}"/>
              </a:ext>
            </a:extLst>
          </p:cNvPr>
          <p:cNvSpPr txBox="1"/>
          <p:nvPr/>
        </p:nvSpPr>
        <p:spPr>
          <a:xfrm>
            <a:off x="5800728" y="3220681"/>
            <a:ext cx="2424112" cy="369332"/>
          </a:xfrm>
          <a:prstGeom prst="rect">
            <a:avLst/>
          </a:prstGeom>
          <a:noFill/>
        </p:spPr>
        <p:txBody>
          <a:bodyPr wrap="square">
            <a:spAutoFit/>
          </a:bodyPr>
          <a:lstStyle/>
          <a:p>
            <a:r>
              <a:rPr lang="en-US" sz="1800" b="1" i="0" dirty="0">
                <a:solidFill>
                  <a:srgbClr val="000000"/>
                </a:solidFill>
                <a:effectLst/>
                <a:latin typeface="Arial" panose="020B0604020202020204" pitchFamily="34" charset="0"/>
                <a:cs typeface="Arial" panose="020B0604020202020204" pitchFamily="34" charset="0"/>
              </a:rPr>
              <a:t>equally affected</a:t>
            </a:r>
            <a:endParaRPr lang="en-US" dirty="0"/>
          </a:p>
        </p:txBody>
      </p:sp>
      <p:pic>
        <p:nvPicPr>
          <p:cNvPr id="1040" name="Picture 16" descr="Family Picture Clipart Family Clip Art Free Printable - Family Picture  Cartoon - (1024x1024) Png C… | Family picture cartoon, Family cartoon,  Family picture clipart">
            <a:extLst>
              <a:ext uri="{FF2B5EF4-FFF2-40B4-BE49-F238E27FC236}">
                <a16:creationId xmlns:a16="http://schemas.microsoft.com/office/drawing/2014/main" id="{ED086227-F8D5-4C9C-9048-03CD953D95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9763" y="2287584"/>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96D18BA-2A34-40FE-9A48-62549AF1445A}"/>
              </a:ext>
            </a:extLst>
          </p:cNvPr>
          <p:cNvSpPr txBox="1"/>
          <p:nvPr/>
        </p:nvSpPr>
        <p:spPr>
          <a:xfrm>
            <a:off x="8462963" y="4493065"/>
            <a:ext cx="3729037" cy="646331"/>
          </a:xfrm>
          <a:prstGeom prst="rect">
            <a:avLst/>
          </a:prstGeom>
          <a:noFill/>
        </p:spPr>
        <p:txBody>
          <a:bodyPr wrap="square">
            <a:spAutoFit/>
          </a:bodyPr>
          <a:lstStyle/>
          <a:p>
            <a:pPr algn="ctr"/>
            <a:r>
              <a:rPr lang="en-US" sz="1800" b="1" i="0" dirty="0">
                <a:solidFill>
                  <a:srgbClr val="000000"/>
                </a:solidFill>
                <a:effectLst/>
                <a:latin typeface="Arial" panose="020B0604020202020204" pitchFamily="34" charset="0"/>
                <a:cs typeface="Arial" panose="020B0604020202020204" pitchFamily="34" charset="0"/>
              </a:rPr>
              <a:t>First-degree relatives </a:t>
            </a:r>
            <a:endParaRPr lang="en-US" sz="1800" b="0" i="0" dirty="0">
              <a:solidFill>
                <a:srgbClr val="000000"/>
              </a:solidFill>
              <a:effectLst/>
              <a:latin typeface="Arial" panose="020B0604020202020204" pitchFamily="34" charset="0"/>
              <a:cs typeface="Arial" panose="020B0604020202020204" pitchFamily="34" charset="0"/>
            </a:endParaRPr>
          </a:p>
          <a:p>
            <a:pPr algn="ctr"/>
            <a:r>
              <a:rPr lang="en-US" dirty="0">
                <a:solidFill>
                  <a:srgbClr val="000000"/>
                </a:solidFill>
                <a:latin typeface="Arial" panose="020B0604020202020204" pitchFamily="34" charset="0"/>
                <a:cs typeface="Arial" panose="020B0604020202020204" pitchFamily="34" charset="0"/>
              </a:rPr>
              <a:t>X </a:t>
            </a:r>
            <a:r>
              <a:rPr lang="en-US" sz="1800" b="0" i="0" dirty="0">
                <a:solidFill>
                  <a:srgbClr val="FF0000"/>
                </a:solidFill>
                <a:effectLst/>
                <a:latin typeface="Arial" panose="020B0604020202020204" pitchFamily="34" charset="0"/>
                <a:cs typeface="Arial" panose="020B0604020202020204" pitchFamily="34" charset="0"/>
              </a:rPr>
              <a:t>4- to 20-fold increased risk</a:t>
            </a:r>
            <a:endParaRPr lang="en-US" dirty="0"/>
          </a:p>
        </p:txBody>
      </p:sp>
    </p:spTree>
    <p:extLst>
      <p:ext uri="{BB962C8B-B14F-4D97-AF65-F5344CB8AC3E}">
        <p14:creationId xmlns:p14="http://schemas.microsoft.com/office/powerpoint/2010/main" val="3849459219"/>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30796-4D8A-4CB8-B4B2-126398F2AF7A}"/>
              </a:ext>
            </a:extLst>
          </p:cNvPr>
          <p:cNvSpPr>
            <a:spLocks noGrp="1"/>
          </p:cNvSpPr>
          <p:nvPr>
            <p:ph idx="1"/>
          </p:nvPr>
        </p:nvSpPr>
        <p:spPr>
          <a:xfrm>
            <a:off x="132588" y="783208"/>
            <a:ext cx="11926824" cy="5745607"/>
          </a:xfrm>
        </p:spPr>
        <p:txBody>
          <a:bodyPr>
            <a:normAutofit fontScale="92500" lnSpcReduction="20000"/>
          </a:bodyPr>
          <a:lstStyle/>
          <a:p>
            <a:pPr algn="just">
              <a:lnSpc>
                <a:spcPct val="100000"/>
              </a:lnSpc>
            </a:pPr>
            <a:r>
              <a:rPr lang="en-US" sz="3200" b="0" i="0" dirty="0">
                <a:solidFill>
                  <a:srgbClr val="FF0000"/>
                </a:solidFill>
                <a:effectLst/>
                <a:latin typeface="Arial" panose="020B0604020202020204" pitchFamily="34" charset="0"/>
                <a:cs typeface="Arial" panose="020B0604020202020204" pitchFamily="34" charset="0"/>
              </a:rPr>
              <a:t>Cigarette smoking </a:t>
            </a:r>
            <a:r>
              <a:rPr lang="en-US" sz="3200" b="0" i="0" dirty="0">
                <a:solidFill>
                  <a:srgbClr val="000000"/>
                </a:solidFill>
                <a:effectLst/>
                <a:latin typeface="Arial" panose="020B0604020202020204" pitchFamily="34" charset="0"/>
                <a:cs typeface="Arial" panose="020B0604020202020204" pitchFamily="34" charset="0"/>
              </a:rPr>
              <a:t>seems to contribute to development or </a:t>
            </a:r>
            <a:r>
              <a:rPr lang="en-US" sz="3200" b="0" i="0" u="sng" dirty="0">
                <a:solidFill>
                  <a:srgbClr val="000000"/>
                </a:solidFill>
                <a:effectLst/>
                <a:latin typeface="Arial" panose="020B0604020202020204" pitchFamily="34" charset="0"/>
                <a:cs typeface="Arial" panose="020B0604020202020204" pitchFamily="34" charset="0"/>
              </a:rPr>
              <a:t>exacerbation</a:t>
            </a:r>
            <a:r>
              <a:rPr lang="en-US" sz="3200" b="0" i="0" dirty="0">
                <a:solidFill>
                  <a:srgbClr val="000000"/>
                </a:solidFill>
                <a:effectLst/>
                <a:latin typeface="Arial" panose="020B0604020202020204" pitchFamily="34" charset="0"/>
                <a:cs typeface="Arial" panose="020B0604020202020204" pitchFamily="34" charset="0"/>
              </a:rPr>
              <a:t> of Crohn disease but </a:t>
            </a:r>
            <a:r>
              <a:rPr lang="en-US" sz="3200" b="0" i="0" u="sng" dirty="0">
                <a:solidFill>
                  <a:srgbClr val="000000"/>
                </a:solidFill>
                <a:effectLst/>
                <a:latin typeface="Arial" panose="020B0604020202020204" pitchFamily="34" charset="0"/>
                <a:cs typeface="Arial" panose="020B0604020202020204" pitchFamily="34" charset="0"/>
              </a:rPr>
              <a:t>decreases</a:t>
            </a:r>
            <a:r>
              <a:rPr lang="en-US" sz="3200" b="0" i="0" dirty="0">
                <a:solidFill>
                  <a:srgbClr val="000000"/>
                </a:solidFill>
                <a:effectLst/>
                <a:latin typeface="Arial" panose="020B0604020202020204" pitchFamily="34" charset="0"/>
                <a:cs typeface="Arial" panose="020B0604020202020204" pitchFamily="34" charset="0"/>
              </a:rPr>
              <a:t> risk of ulcerative colitis. </a:t>
            </a:r>
          </a:p>
          <a:p>
            <a:pPr algn="just">
              <a:lnSpc>
                <a:spcPct val="100000"/>
              </a:lnSpc>
            </a:pPr>
            <a:r>
              <a:rPr lang="en-US" sz="3200" b="0" i="0" dirty="0">
                <a:solidFill>
                  <a:srgbClr val="FF0000"/>
                </a:solidFill>
                <a:effectLst/>
                <a:latin typeface="Arial" panose="020B0604020202020204" pitchFamily="34" charset="0"/>
                <a:cs typeface="Arial" panose="020B0604020202020204" pitchFamily="34" charset="0"/>
              </a:rPr>
              <a:t>Appendectomy</a:t>
            </a:r>
            <a:r>
              <a:rPr lang="en-US" sz="3200" b="0" i="0" dirty="0">
                <a:solidFill>
                  <a:srgbClr val="000000"/>
                </a:solidFill>
                <a:effectLst/>
                <a:latin typeface="Arial" panose="020B0604020202020204" pitchFamily="34" charset="0"/>
                <a:cs typeface="Arial" panose="020B0604020202020204" pitchFamily="34" charset="0"/>
              </a:rPr>
              <a:t> done to treat appendicitis also appears </a:t>
            </a:r>
            <a:r>
              <a:rPr lang="en-US" sz="3200" b="0" i="0" u="sng" dirty="0">
                <a:solidFill>
                  <a:srgbClr val="000000"/>
                </a:solidFill>
                <a:effectLst/>
                <a:latin typeface="Arial" panose="020B0604020202020204" pitchFamily="34" charset="0"/>
                <a:cs typeface="Arial" panose="020B0604020202020204" pitchFamily="34" charset="0"/>
              </a:rPr>
              <a:t>to lower the risk of ulcerative colitis</a:t>
            </a:r>
            <a:r>
              <a:rPr lang="en-US" sz="3200" b="0" i="0" dirty="0">
                <a:solidFill>
                  <a:srgbClr val="000000"/>
                </a:solidFill>
                <a:effectLst/>
                <a:latin typeface="Arial" panose="020B0604020202020204" pitchFamily="34" charset="0"/>
                <a:cs typeface="Arial" panose="020B0604020202020204" pitchFamily="34" charset="0"/>
              </a:rPr>
              <a:t>. </a:t>
            </a:r>
          </a:p>
          <a:p>
            <a:pPr algn="just">
              <a:lnSpc>
                <a:spcPct val="100000"/>
              </a:lnSpc>
            </a:pPr>
            <a:endParaRPr lang="en-US" sz="3200" b="0" i="0" dirty="0">
              <a:solidFill>
                <a:srgbClr val="000000"/>
              </a:solidFill>
              <a:effectLst/>
              <a:latin typeface="Arial" panose="020B0604020202020204" pitchFamily="34" charset="0"/>
              <a:cs typeface="Arial" panose="020B0604020202020204" pitchFamily="34" charset="0"/>
            </a:endParaRPr>
          </a:p>
          <a:p>
            <a:pPr algn="just">
              <a:lnSpc>
                <a:spcPct val="100000"/>
              </a:lnSpc>
            </a:pPr>
            <a:r>
              <a:rPr lang="en-US" sz="3200" b="0" i="0" dirty="0">
                <a:solidFill>
                  <a:srgbClr val="000000"/>
                </a:solidFill>
                <a:effectLst/>
                <a:latin typeface="Arial" panose="020B0604020202020204" pitchFamily="34" charset="0"/>
                <a:cs typeface="Arial" panose="020B0604020202020204" pitchFamily="34" charset="0"/>
              </a:rPr>
              <a:t>Nonsteroidal anti-inflammatory drugs </a:t>
            </a:r>
            <a:r>
              <a:rPr lang="en-US" sz="3200" b="1" i="0" dirty="0">
                <a:solidFill>
                  <a:srgbClr val="000000"/>
                </a:solidFill>
                <a:effectLst/>
                <a:latin typeface="Arial" panose="020B0604020202020204" pitchFamily="34" charset="0"/>
                <a:cs typeface="Arial" panose="020B0604020202020204" pitchFamily="34" charset="0"/>
              </a:rPr>
              <a:t>(NSAIDs) </a:t>
            </a:r>
            <a:r>
              <a:rPr lang="en-US" sz="3200" b="0" i="0" dirty="0">
                <a:solidFill>
                  <a:srgbClr val="000000"/>
                </a:solidFill>
                <a:effectLst/>
                <a:latin typeface="Arial" panose="020B0604020202020204" pitchFamily="34" charset="0"/>
                <a:cs typeface="Arial" panose="020B0604020202020204" pitchFamily="34" charset="0"/>
              </a:rPr>
              <a:t>may exacerbate IBD. </a:t>
            </a:r>
            <a:r>
              <a:rPr lang="en-US" sz="3200" b="1" i="0" dirty="0">
                <a:solidFill>
                  <a:srgbClr val="000000"/>
                </a:solidFill>
                <a:effectLst/>
                <a:latin typeface="Arial" panose="020B0604020202020204" pitchFamily="34" charset="0"/>
                <a:cs typeface="Arial" panose="020B0604020202020204" pitchFamily="34" charset="0"/>
              </a:rPr>
              <a:t>Oral contraceptives </a:t>
            </a:r>
            <a:r>
              <a:rPr lang="en-US" sz="3200" b="0" i="0" dirty="0">
                <a:solidFill>
                  <a:srgbClr val="000000"/>
                </a:solidFill>
                <a:effectLst/>
                <a:latin typeface="Arial" panose="020B0604020202020204" pitchFamily="34" charset="0"/>
                <a:cs typeface="Arial" panose="020B0604020202020204" pitchFamily="34" charset="0"/>
              </a:rPr>
              <a:t>may increase the risk of Crohn disease. Some data suggest that perinatal illness and the use of </a:t>
            </a:r>
            <a:r>
              <a:rPr lang="en-US" sz="3200" b="1" i="0" dirty="0">
                <a:solidFill>
                  <a:srgbClr val="000000"/>
                </a:solidFill>
                <a:effectLst/>
                <a:latin typeface="Arial" panose="020B0604020202020204" pitchFamily="34" charset="0"/>
                <a:cs typeface="Arial" panose="020B0604020202020204" pitchFamily="34" charset="0"/>
              </a:rPr>
              <a:t>antibiotics in childhood </a:t>
            </a:r>
            <a:r>
              <a:rPr lang="en-US" sz="3200" b="0" i="0" dirty="0">
                <a:solidFill>
                  <a:srgbClr val="000000"/>
                </a:solidFill>
                <a:effectLst/>
                <a:latin typeface="Arial" panose="020B0604020202020204" pitchFamily="34" charset="0"/>
                <a:cs typeface="Arial" panose="020B0604020202020204" pitchFamily="34" charset="0"/>
              </a:rPr>
              <a:t>may be associated with an increased risk of IBD.</a:t>
            </a:r>
          </a:p>
          <a:p>
            <a:pPr algn="just">
              <a:lnSpc>
                <a:spcPct val="100000"/>
              </a:lnSpc>
            </a:pPr>
            <a:endParaRPr lang="en-US" sz="3200" b="0" i="0" dirty="0">
              <a:solidFill>
                <a:srgbClr val="000000"/>
              </a:solidFill>
              <a:effectLst/>
              <a:latin typeface="Arial" panose="020B0604020202020204" pitchFamily="34" charset="0"/>
              <a:cs typeface="Arial" panose="020B0604020202020204" pitchFamily="34" charset="0"/>
            </a:endParaRPr>
          </a:p>
          <a:p>
            <a:pPr algn="just">
              <a:lnSpc>
                <a:spcPct val="100000"/>
              </a:lnSpc>
            </a:pPr>
            <a:r>
              <a:rPr lang="en-US" sz="3200" b="0" i="0" dirty="0">
                <a:solidFill>
                  <a:srgbClr val="000000"/>
                </a:solidFill>
                <a:effectLst/>
                <a:latin typeface="Arial" panose="020B0604020202020204" pitchFamily="34" charset="0"/>
                <a:cs typeface="Arial" panose="020B0604020202020204" pitchFamily="34" charset="0"/>
              </a:rPr>
              <a:t>For unclear reasons, people who have a </a:t>
            </a:r>
            <a:r>
              <a:rPr lang="en-US" sz="3200" b="1" i="0" dirty="0">
                <a:solidFill>
                  <a:srgbClr val="000000"/>
                </a:solidFill>
                <a:effectLst/>
                <a:latin typeface="Arial" panose="020B0604020202020204" pitchFamily="34" charset="0"/>
                <a:cs typeface="Arial" panose="020B0604020202020204" pitchFamily="34" charset="0"/>
              </a:rPr>
              <a:t>higher socioeconomic </a:t>
            </a:r>
            <a:r>
              <a:rPr lang="en-US" sz="3200" b="0" i="0" dirty="0">
                <a:solidFill>
                  <a:srgbClr val="000000"/>
                </a:solidFill>
                <a:effectLst/>
                <a:latin typeface="Arial" panose="020B0604020202020204" pitchFamily="34" charset="0"/>
                <a:cs typeface="Arial" panose="020B0604020202020204" pitchFamily="34" charset="0"/>
              </a:rPr>
              <a:t>status may have an increased risk of Crohn disease.</a:t>
            </a:r>
          </a:p>
          <a:p>
            <a:pPr algn="just">
              <a:lnSpc>
                <a:spcPct val="10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476351"/>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2561</Words>
  <Application>Microsoft Office PowerPoint</Application>
  <PresentationFormat>Widescreen</PresentationFormat>
  <Paragraphs>325</Paragraphs>
  <Slides>36</Slides>
  <Notes>2</Notes>
  <HiddenSlides>7</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36</vt:i4>
      </vt:variant>
    </vt:vector>
  </HeadingPairs>
  <TitlesOfParts>
    <vt:vector size="54" baseType="lpstr">
      <vt:lpstr>Arial</vt:lpstr>
      <vt:lpstr>ArialNarrow-Bold</vt:lpstr>
      <vt:lpstr>BookAntiqua-Bold</vt:lpstr>
      <vt:lpstr>Calibri</vt:lpstr>
      <vt:lpstr>Calibri Light</vt:lpstr>
      <vt:lpstr>Google Sans</vt:lpstr>
      <vt:lpstr>Nunito Sans</vt:lpstr>
      <vt:lpstr>Open Sans</vt:lpstr>
      <vt:lpstr>Palatino</vt:lpstr>
      <vt:lpstr>proxima_nova_rgregular</vt:lpstr>
      <vt:lpstr>Times New Roman</vt:lpstr>
      <vt:lpstr>TimesNewRomanPS-BoldItalicMT</vt:lpstr>
      <vt:lpstr>TimesNewRomanPS-BoldMT</vt:lpstr>
      <vt:lpstr>TimesNewRomanPSMT</vt:lpstr>
      <vt:lpstr>var( --e-global-typography-b95fc70-font-family )</vt:lpstr>
      <vt:lpstr>var( --e-global-typography-c898dab-font-family )</vt:lpstr>
      <vt:lpstr>var(--font-family-sans-serif)</vt:lpstr>
      <vt:lpstr>Office Theme</vt:lpstr>
      <vt:lpstr>PowerPoint Presentation</vt:lpstr>
      <vt:lpstr>Loss  of response to anti-TNFα medications </vt:lpstr>
      <vt:lpstr>Inflammatory bowel disease IBD </vt:lpstr>
      <vt:lpstr>Signs and symptoms </vt:lpstr>
      <vt:lpstr>PowerPoint Presentation</vt:lpstr>
      <vt:lpstr>PowerPoint Presentation</vt:lpstr>
      <vt:lpstr>PowerPoint Presentation</vt:lpstr>
      <vt:lpstr>Epidemiology </vt:lpstr>
      <vt:lpstr>PowerPoint Presentation</vt:lpstr>
      <vt:lpstr> Extraintestinal Manifestations of IBD </vt:lpstr>
      <vt:lpstr>Biologics – Anti-TNF alpha inhibitors </vt:lpstr>
      <vt:lpstr>PowerPoint Presentation</vt:lpstr>
      <vt:lpstr>PowerPoint Presentation</vt:lpstr>
      <vt:lpstr>PowerPoint Presentation</vt:lpstr>
      <vt:lpstr>PowerPoint Presentation</vt:lpstr>
      <vt:lpstr>PowerPoint Presentation</vt:lpstr>
      <vt:lpstr>Mechanism of Anti-TNF alpha inhibitors </vt:lpstr>
      <vt:lpstr>Non-responsiveness:  Primary vs secondary </vt:lpstr>
      <vt:lpstr>Proposed mechanisms underlying PNR </vt:lpstr>
      <vt:lpstr>PowerPoint Presentation</vt:lpstr>
      <vt:lpstr>PREDICTORS of non-responsiveness  </vt:lpstr>
      <vt:lpstr>PowerPoint Presentation</vt:lpstr>
      <vt:lpstr>PowerPoint Presentation</vt:lpstr>
      <vt:lpstr>Genetic study</vt:lpstr>
      <vt:lpstr>Fcγ receptor type IIIA ( V158F)</vt:lpstr>
      <vt:lpstr>PowerPoint Presentation</vt:lpstr>
      <vt:lpstr>PowerPoint Presentation</vt:lpstr>
      <vt:lpstr>PowerPoint Presentation</vt:lpstr>
      <vt:lpstr>PowerPoint Presentation</vt:lpstr>
      <vt:lpstr>Differences (CD Vs UC)</vt:lpstr>
      <vt:lpstr>PowerPoint Presentation</vt:lpstr>
      <vt:lpstr>PowerPoint Presentation</vt:lpstr>
      <vt:lpstr>Management of moderate to severe ulcerative colitis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 Al-J</dc:creator>
  <cp:lastModifiedBy>Ahmad Al-J</cp:lastModifiedBy>
  <cp:revision>44</cp:revision>
  <dcterms:created xsi:type="dcterms:W3CDTF">2024-01-08T09:51:26Z</dcterms:created>
  <dcterms:modified xsi:type="dcterms:W3CDTF">2024-01-08T20:59:11Z</dcterms:modified>
</cp:coreProperties>
</file>