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D12BA-7F8E-B6EB-0FF2-009BB970A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1F290D-938A-1D5D-CA6A-712072FB2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20BF0-42B2-6838-9BB2-F16DFA977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84FD-AEE9-4CC2-94FD-918D8E9645B8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69559-F9FC-CCBB-6CFA-0C78F27E4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9E86D-0DEA-BA60-7AFB-A355E2FA0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CA67-F4CD-4596-9376-259CD1D30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99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BA62F-4147-B95B-69CF-BB4955B4A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F6AEB-B24D-913F-6802-165576C39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9D18E-E486-8687-B6C5-893569A4D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84FD-AEE9-4CC2-94FD-918D8E9645B8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BA5F7-F40D-4B7B-1DC3-2F2C4D651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BAC5F-7B25-75EF-0B6E-D78197538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CA67-F4CD-4596-9376-259CD1D30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6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25C407-D63C-9EB8-E80B-10FDFF873E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A0BF6E-108C-D8B1-44A1-240153304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0A2A4-40FE-AA1D-46A4-2531AF263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84FD-AEE9-4CC2-94FD-918D8E9645B8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4DA57-655D-8A11-4235-29E88F83D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4F573-6DD6-025C-070A-B54D17ADA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CA67-F4CD-4596-9376-259CD1D30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4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51D2-95D3-F322-C5DB-0AF96C8ED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E9B8E-AC78-051F-F2D5-825DFEADB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44F05-13FC-5693-765F-0D84BD6CA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84FD-AEE9-4CC2-94FD-918D8E9645B8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54971-120E-C999-A2D5-60FDF7838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E0EE1-7DFF-DAA5-7730-193B6E1B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CA67-F4CD-4596-9376-259CD1D30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48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87F45-A410-BF36-8152-8482328A6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47249-32E7-E497-7830-9E8ED691A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82027-C25E-A776-8CB9-B5444E272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84FD-AEE9-4CC2-94FD-918D8E9645B8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FA1FF-AD37-CD36-F5B6-B2D58FCA1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0D473-A20C-1059-FD01-737C5664E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CA67-F4CD-4596-9376-259CD1D30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8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594EC-18D9-F4B5-6EF3-F206815B5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D9BFD-6326-AFEE-D4D1-C0465E310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74A7A-DEC3-C218-EE24-0F169DFF8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7CA4F-43D6-4343-456D-6A94236EB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84FD-AEE9-4CC2-94FD-918D8E9645B8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E0B30-F6B8-6170-9E37-823AC3467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BBDBA-CF28-DAC7-5D59-6EF8AD742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CA67-F4CD-4596-9376-259CD1D30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39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3D6C3-DB97-4697-4753-8FF198FAE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946F2-26A3-03A3-F05B-D97AE8B39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06424-5024-0ADA-F25F-16843E67A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2487A1-7F2C-0A74-52CD-974CD86F82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E664A6-31B0-E10C-FB02-E9FC6015AD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6E3D33-906B-A6A7-B1B5-8837F0864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84FD-AEE9-4CC2-94FD-918D8E9645B8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614E0B-CCC9-DCE5-9216-6503CCC4A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B59199-62CE-9A97-A5E8-09B5BFC10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CA67-F4CD-4596-9376-259CD1D30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2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861A1-9DA0-5A4F-4E7D-ED9F629B4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7B7201-7517-8DFF-7D62-0745BA1FF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84FD-AEE9-4CC2-94FD-918D8E9645B8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C94F1-9A2C-0EA2-80B3-EC563CF0C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D5CAEF-09C7-D57F-F5E9-A9E3EC3E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CA67-F4CD-4596-9376-259CD1D30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FA1802-960F-EBD7-96DF-288975AD4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84FD-AEE9-4CC2-94FD-918D8E9645B8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9C9F3A-D2B7-A443-E8E4-2CF7B5953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BC59D-C7A8-B523-0FB1-AAAED88AA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CA67-F4CD-4596-9376-259CD1D30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3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CB67F-A3E7-7526-74BB-E3D491012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6745D-6CEF-4479-DFA7-994DE1BAE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B43EA-D50F-4838-BE43-12E3A9096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FBAB5-17E4-56ED-1F23-6267DF773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84FD-AEE9-4CC2-94FD-918D8E9645B8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380B62-FC70-896A-14CC-09FEAA26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17819-392D-EB06-A093-3B95C5D71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CA67-F4CD-4596-9376-259CD1D30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7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D358D-D2B7-93BD-6F97-4497E0A78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A392B2-5A42-54BC-8119-7559AD487B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936A58-D136-7158-93D3-65DB6E0B1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B2A18-B70B-B3A9-032B-ABA3EE75E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84FD-AEE9-4CC2-94FD-918D8E9645B8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86067-3D59-4493-5D8A-5AD96F632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39FD0-F5C9-54E0-2C89-759F36C74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CA67-F4CD-4596-9376-259CD1D30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8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7F5DD9-DF0A-B050-3DA0-7DF13A6B7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72500-2DF2-D63E-D4D5-2F5B8D1C4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1BFE5-8B53-A0D2-DCAE-5EC5F64AD2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784FD-AEE9-4CC2-94FD-918D8E9645B8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B7128-34CA-B8F2-6524-E2C3BB0611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86B46-CD00-2913-D1F1-E12D1FA4C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1CA67-F4CD-4596-9376-259CD1D30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331FE52-5874-A7A8-F030-564E2198DF82}"/>
              </a:ext>
            </a:extLst>
          </p:cNvPr>
          <p:cNvSpPr/>
          <p:nvPr/>
        </p:nvSpPr>
        <p:spPr>
          <a:xfrm>
            <a:off x="722125" y="1359122"/>
            <a:ext cx="1074775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Riverfront Elevation</a:t>
            </a:r>
          </a:p>
          <a:p>
            <a:pPr algn="ctr"/>
            <a:endParaRPr lang="en-US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Using the Same Unique Elements</a:t>
            </a:r>
          </a:p>
          <a:p>
            <a:pPr algn="ctr"/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Mosul Architectures</a:t>
            </a:r>
            <a:endParaRPr lang="en-US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4265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AC6145-70D0-A166-FAB4-7E809E758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13" y="0"/>
            <a:ext cx="9731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96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432726-A0F3-A036-3E3A-9718DD5A7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05" y="0"/>
            <a:ext cx="10066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65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31BB06-4C24-0C13-2018-70B440D32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05" y="0"/>
            <a:ext cx="10066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41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1D645C-7C34-7010-4709-34B421A94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05" y="0"/>
            <a:ext cx="10066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17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EAAC79-E6F6-E015-0D9E-A0899D9C2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05" y="0"/>
            <a:ext cx="10066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31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FAAA3C-612D-9B04-E12D-E72F5A093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402" y="0"/>
            <a:ext cx="9721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1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2BA8FF-A99E-8045-0A4E-484AC3529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637" y="0"/>
            <a:ext cx="9318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92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A10A71-A67D-C019-9874-EF8F86E1A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13" y="0"/>
            <a:ext cx="9731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11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5314CE-41AF-DEDB-971C-019C58916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974" y="0"/>
            <a:ext cx="8930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79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CF7526-CDA2-8149-D694-002459EB7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13" y="0"/>
            <a:ext cx="9731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7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98FA28-B506-0E59-A205-0C49FDC55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13" y="0"/>
            <a:ext cx="9731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20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</Words>
  <Application>Microsoft Office PowerPoint</Application>
  <PresentationFormat>Widescreen</PresentationFormat>
  <Paragraphs>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ammar ghalib</dc:creator>
  <cp:lastModifiedBy>Hp</cp:lastModifiedBy>
  <cp:revision>2</cp:revision>
  <dcterms:created xsi:type="dcterms:W3CDTF">2023-12-13T07:10:25Z</dcterms:created>
  <dcterms:modified xsi:type="dcterms:W3CDTF">2023-12-13T07:14:00Z</dcterms:modified>
</cp:coreProperties>
</file>