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0" r:id="rId2"/>
    <p:sldId id="769" r:id="rId3"/>
    <p:sldId id="772" r:id="rId4"/>
    <p:sldId id="768" r:id="rId5"/>
    <p:sldId id="771" r:id="rId6"/>
    <p:sldId id="787" r:id="rId7"/>
    <p:sldId id="774" r:id="rId8"/>
    <p:sldId id="776" r:id="rId9"/>
    <p:sldId id="785" r:id="rId10"/>
    <p:sldId id="777" r:id="rId11"/>
    <p:sldId id="778" r:id="rId12"/>
    <p:sldId id="779" r:id="rId13"/>
    <p:sldId id="775" r:id="rId14"/>
    <p:sldId id="780" r:id="rId15"/>
    <p:sldId id="781" r:id="rId16"/>
    <p:sldId id="782" r:id="rId17"/>
    <p:sldId id="790" r:id="rId18"/>
    <p:sldId id="789" r:id="rId19"/>
    <p:sldId id="7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5F7E47-E1B8-A9F7-1276-74275A7E31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4D7A64-8C25-3F73-6AC8-3954661E02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CF45-D316-4661-8B6C-142572F14290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5DFE9-306E-6164-F3EF-9D4AED4B60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804E1-1054-B128-F8F9-DA73C9C479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41236-5DA9-43D2-B97C-F542823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52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46F9-1B7D-4551-A950-C0D2B3A346F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1F0A9-C19A-47F1-A852-5AD84C473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87B8-5D9E-4B66-A5D1-75C4BA5A2C2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8F58-FBFE-43E1-9632-83A30ED968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of a university&#10;&#10;Description automatically generated">
            <a:extLst>
              <a:ext uri="{FF2B5EF4-FFF2-40B4-BE49-F238E27FC236}">
                <a16:creationId xmlns:a16="http://schemas.microsoft.com/office/drawing/2014/main" id="{E6122F72-A6FA-A92B-1800-41FA69D24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4" y="136525"/>
            <a:ext cx="1352302" cy="127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5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87B8-5D9E-4B66-A5D1-75C4BA5A2C2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8F58-FBFE-43E1-9632-83A30ED96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0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87B8-5D9E-4B66-A5D1-75C4BA5A2C2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8F58-FBFE-43E1-9632-83A30ED96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87B8-5D9E-4B66-A5D1-75C4BA5A2C2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8F58-FBFE-43E1-9632-83A30ED968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of a university&#10;&#10;Description automatically generated">
            <a:extLst>
              <a:ext uri="{FF2B5EF4-FFF2-40B4-BE49-F238E27FC236}">
                <a16:creationId xmlns:a16="http://schemas.microsoft.com/office/drawing/2014/main" id="{74365732-85FD-2580-0E19-5157F0361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8" y="203027"/>
            <a:ext cx="1334691" cy="126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2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87B8-5D9E-4B66-A5D1-75C4BA5A2C2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8F58-FBFE-43E1-9632-83A30ED96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5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87B8-5D9E-4B66-A5D1-75C4BA5A2C2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8F58-FBFE-43E1-9632-83A30ED96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7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87B8-5D9E-4B66-A5D1-75C4BA5A2C2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8F58-FBFE-43E1-9632-83A30ED96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2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87B8-5D9E-4B66-A5D1-75C4BA5A2C2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8F58-FBFE-43E1-9632-83A30ED96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3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87B8-5D9E-4B66-A5D1-75C4BA5A2C2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8F58-FBFE-43E1-9632-83A30ED96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4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87B8-5D9E-4B66-A5D1-75C4BA5A2C2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8F58-FBFE-43E1-9632-83A30ED96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6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87B8-5D9E-4B66-A5D1-75C4BA5A2C2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8F58-FBFE-43E1-9632-83A30ED96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4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87B8-5D9E-4B66-A5D1-75C4BA5A2C2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28F58-FBFE-43E1-9632-83A30ED968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AD4E52F-DA20-D027-2CD4-ABE46A35271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689" y="136525"/>
            <a:ext cx="1782815" cy="13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2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229" y="1600200"/>
            <a:ext cx="9493541" cy="3798116"/>
          </a:xfrm>
        </p:spPr>
        <p:txBody>
          <a:bodyPr anchor="ctr"/>
          <a:lstStyle/>
          <a:p>
            <a:pPr rtl="1"/>
            <a:r>
              <a:rPr lang="ar-EG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المؤتمر العربي الخامس حول</a:t>
            </a:r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EG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EG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"التعليم العالي والتنمية المستدامة: دور الجامعات في تحقيق أهداف التنمية المستدامة."</a:t>
            </a:r>
            <a:br>
              <a:rPr lang="ar-EG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خلال الفترة 10 - 11 سبتمبر 2023</a:t>
            </a:r>
            <a:br>
              <a:rPr lang="ar-EG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القاهرة – جمهورية مصر العربية.</a:t>
            </a:r>
            <a:endParaRPr lang="ar-EG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21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844" y="1669774"/>
            <a:ext cx="10813774" cy="46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4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357" y="1603513"/>
            <a:ext cx="10588486" cy="474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35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356" y="1616765"/>
            <a:ext cx="10933043" cy="473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94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922" y="1616765"/>
            <a:ext cx="10031895" cy="470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114" y="1550504"/>
            <a:ext cx="10681252" cy="478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48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348" y="1577009"/>
            <a:ext cx="1084027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817" y="1643270"/>
            <a:ext cx="11145079" cy="46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94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577009"/>
            <a:ext cx="10349948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10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626" y="1537252"/>
            <a:ext cx="10522226" cy="48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11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087" y="1669774"/>
            <a:ext cx="10840278" cy="467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9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3E7B3C-2B83-73E0-EA9D-80297E533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0017"/>
            <a:ext cx="10515600" cy="469127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IQ" b="1" dirty="0" smtClean="0"/>
              <a:t>       </a:t>
            </a:r>
          </a:p>
          <a:p>
            <a:pPr marL="0" indent="0" algn="r">
              <a:buNone/>
            </a:pPr>
            <a:r>
              <a:rPr lang="ar-IQ" b="1" dirty="0"/>
              <a:t> </a:t>
            </a:r>
            <a:r>
              <a:rPr lang="ar-IQ" b="1" dirty="0" smtClean="0"/>
              <a:t>      التعليم </a:t>
            </a:r>
            <a:r>
              <a:rPr lang="ar-IQ" b="1" dirty="0"/>
              <a:t>العالي والتحول الرقمي </a:t>
            </a:r>
            <a:r>
              <a:rPr lang="ar-IQ" b="1" dirty="0" smtClean="0"/>
              <a:t>...</a:t>
            </a:r>
            <a:br>
              <a:rPr lang="ar-IQ" b="1" dirty="0" smtClean="0"/>
            </a:br>
            <a:r>
              <a:rPr lang="ar-IQ" b="1" dirty="0" smtClean="0"/>
              <a:t>  </a:t>
            </a:r>
            <a:r>
              <a:rPr lang="en-US" b="1" dirty="0" smtClean="0"/>
              <a:t>  </a:t>
            </a:r>
            <a:r>
              <a:rPr lang="ar-IQ" b="1" dirty="0" smtClean="0"/>
              <a:t>       رؤية </a:t>
            </a:r>
            <a:r>
              <a:rPr lang="ar-IQ" b="1" dirty="0"/>
              <a:t>استراتيجية لدعم متطلبات </a:t>
            </a:r>
            <a:br>
              <a:rPr lang="ar-IQ" b="1" dirty="0"/>
            </a:br>
            <a:r>
              <a:rPr lang="ar-IQ" b="1" dirty="0"/>
              <a:t>  </a:t>
            </a:r>
            <a:r>
              <a:rPr lang="ar-IQ" b="1" dirty="0" smtClean="0"/>
              <a:t>     التنمية </a:t>
            </a:r>
            <a:r>
              <a:rPr lang="ar-IQ" b="1" dirty="0"/>
              <a:t>المستدامة في الدول </a:t>
            </a:r>
            <a:r>
              <a:rPr lang="ar-IQ" b="1" dirty="0" smtClean="0"/>
              <a:t>العربية</a:t>
            </a:r>
            <a:r>
              <a:rPr lang="ar-IQ" b="1" dirty="0"/>
              <a:t> </a:t>
            </a:r>
            <a:endParaRPr lang="ar-IQ" b="1" dirty="0" smtClean="0"/>
          </a:p>
          <a:p>
            <a:pPr marL="0" indent="0" algn="r">
              <a:buNone/>
            </a:pPr>
            <a:endParaRPr lang="ar-IQ" b="1" dirty="0"/>
          </a:p>
          <a:p>
            <a:pPr marL="0" indent="0" algn="ctr">
              <a:buNone/>
            </a:pPr>
            <a:r>
              <a:rPr lang="ar-IQ" sz="2000" b="1" dirty="0"/>
              <a:t> </a:t>
            </a:r>
            <a:r>
              <a:rPr lang="ar-IQ" sz="2000" b="1" dirty="0" smtClean="0"/>
              <a:t>                                              الأستاذ المتمرس الدكتور</a:t>
            </a:r>
            <a:endParaRPr lang="ar-IQ" sz="2000" b="1" dirty="0"/>
          </a:p>
          <a:p>
            <a:pPr marL="0" indent="0" algn="ctr">
              <a:buNone/>
            </a:pPr>
            <a:r>
              <a:rPr lang="ar-IQ" sz="2000" b="1" dirty="0"/>
              <a:t>                                               </a:t>
            </a:r>
            <a:r>
              <a:rPr lang="ar-IQ" sz="2000" b="1" dirty="0" smtClean="0"/>
              <a:t> صلاح </a:t>
            </a:r>
            <a:r>
              <a:rPr lang="ar-IQ" sz="2000" b="1" dirty="0"/>
              <a:t>عبدالقادر أحمد النعيمي</a:t>
            </a:r>
          </a:p>
          <a:p>
            <a:pPr marL="0" indent="0" algn="ctr">
              <a:buNone/>
            </a:pPr>
            <a:r>
              <a:rPr lang="ar-IQ" sz="2000" b="1" dirty="0"/>
              <a:t>                                              </a:t>
            </a:r>
            <a:r>
              <a:rPr lang="ar-IQ" sz="2000" b="1" dirty="0" smtClean="0"/>
              <a:t> جامعة بغداد / كلية الإدارة والاقتصاد</a:t>
            </a:r>
          </a:p>
          <a:p>
            <a:pPr marL="0" indent="0" algn="ctr">
              <a:buNone/>
            </a:pPr>
            <a:r>
              <a:rPr lang="ar-IQ" sz="2000" b="1" dirty="0"/>
              <a:t> </a:t>
            </a:r>
            <a:r>
              <a:rPr lang="ar-IQ" sz="2000" b="1" dirty="0" smtClean="0"/>
              <a:t>                                            المستشار </a:t>
            </a:r>
            <a:r>
              <a:rPr lang="ar-IQ" sz="2000" b="1" dirty="0"/>
              <a:t>السابق لوزارة التعليم العالي</a:t>
            </a:r>
          </a:p>
          <a:p>
            <a:pPr marL="0" indent="0" algn="ctr">
              <a:buNone/>
            </a:pPr>
            <a:r>
              <a:rPr lang="ar-IQ" sz="2000" b="1" dirty="0"/>
              <a:t>                                             </a:t>
            </a:r>
            <a:r>
              <a:rPr lang="ar-IQ" sz="2000" b="1" dirty="0" smtClean="0"/>
              <a:t> جمهورية </a:t>
            </a:r>
            <a:r>
              <a:rPr lang="ar-IQ" sz="2000" b="1" dirty="0"/>
              <a:t>العراق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81252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626" y="1736034"/>
            <a:ext cx="10508974" cy="46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3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" y="1714259"/>
            <a:ext cx="10800521" cy="45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4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879" y="1590261"/>
            <a:ext cx="10548730" cy="475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IQ" dirty="0" smtClean="0"/>
              <a:t> </a:t>
            </a:r>
            <a:r>
              <a:rPr lang="ar-IQ" sz="2000" b="1" dirty="0" smtClean="0"/>
              <a:t> 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14260"/>
            <a:ext cx="10134600" cy="46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610" y="1643269"/>
            <a:ext cx="10747512" cy="467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861" y="1722784"/>
            <a:ext cx="10840277" cy="45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7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1616765"/>
            <a:ext cx="10787270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34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14</Words>
  <Application>Microsoft Office PowerPoint</Application>
  <PresentationFormat>شاشة عريضة</PresentationFormat>
  <Paragraphs>11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Sakkal Majalla</vt:lpstr>
      <vt:lpstr>Times New Roman</vt:lpstr>
      <vt:lpstr>Office Theme</vt:lpstr>
      <vt:lpstr>المؤتمر العربي الخامس حول:  "التعليم العالي والتنمية المستدامة: دور الجامعات في تحقيق أهداف التنمية المستدامة." خلال الفترة 10 - 11 سبتمبر 2023  القاهرة – جمهورية مصر العربية.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 Elfar</dc:creator>
  <cp:lastModifiedBy>Maher</cp:lastModifiedBy>
  <cp:revision>33</cp:revision>
  <dcterms:created xsi:type="dcterms:W3CDTF">2018-09-05T08:22:15Z</dcterms:created>
  <dcterms:modified xsi:type="dcterms:W3CDTF">2023-10-20T15:02:34Z</dcterms:modified>
</cp:coreProperties>
</file>